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2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3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notesSlides/notesSlide4.xml" ContentType="application/vnd.openxmlformats-officedocument.presentationml.notesSlide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notesSlides/notesSlide5.xml" ContentType="application/vnd.openxmlformats-officedocument.presentationml.notesSlide+xml"/>
  <Override PartName="/ppt/ink/ink349.xml" ContentType="application/inkml+xml"/>
  <Override PartName="/ppt/notesSlides/notesSlide6.xml" ContentType="application/vnd.openxmlformats-officedocument.presentationml.notesSlide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1317" r:id="rId4"/>
    <p:sldId id="257" r:id="rId5"/>
    <p:sldId id="259" r:id="rId6"/>
    <p:sldId id="260" r:id="rId7"/>
    <p:sldId id="261" r:id="rId8"/>
    <p:sldId id="262" r:id="rId9"/>
    <p:sldId id="266" r:id="rId10"/>
    <p:sldId id="268" r:id="rId11"/>
    <p:sldId id="263" r:id="rId12"/>
    <p:sldId id="269" r:id="rId13"/>
    <p:sldId id="1319" r:id="rId14"/>
    <p:sldId id="264" r:id="rId15"/>
    <p:sldId id="271" r:id="rId16"/>
    <p:sldId id="265" r:id="rId17"/>
    <p:sldId id="1318" r:id="rId18"/>
    <p:sldId id="267" r:id="rId19"/>
    <p:sldId id="278" r:id="rId20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_alkaleq rabea" initials="Ar" lastIdx="1" clrIdx="0">
    <p:extLst>
      <p:ext uri="{19B8F6BF-5375-455C-9EA6-DF929625EA0E}">
        <p15:presenceInfo xmlns:p15="http://schemas.microsoft.com/office/powerpoint/2012/main" userId="723c300dc783a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3T00:39:04.343" idx="1">
    <p:pos x="7680" y="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319EE-3E00-4EA9-8F02-A2E58013551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AE"/>
        </a:p>
      </dgm:t>
    </dgm:pt>
    <dgm:pt modelId="{70D80CD5-0030-4D09-B12B-76CB8CBB8FB8}">
      <dgm:prSet phldrT="[Text]" custT="1"/>
      <dgm:spPr/>
      <dgm:t>
        <a:bodyPr/>
        <a:lstStyle/>
        <a:p>
          <a:pPr rtl="1"/>
          <a:r>
            <a:rPr lang="ar-AE" sz="3600" dirty="0"/>
            <a:t>مصادر الضوء</a:t>
          </a:r>
        </a:p>
      </dgm:t>
    </dgm:pt>
    <dgm:pt modelId="{C6B6AFDF-E0D7-4019-A1CC-6E3DF3C18789}" type="parTrans" cxnId="{4940B085-E4BA-46E4-ADBE-445914A9F6F9}">
      <dgm:prSet/>
      <dgm:spPr/>
      <dgm:t>
        <a:bodyPr/>
        <a:lstStyle/>
        <a:p>
          <a:pPr rtl="1"/>
          <a:endParaRPr lang="ar-AE"/>
        </a:p>
      </dgm:t>
    </dgm:pt>
    <dgm:pt modelId="{FBC0A475-5DBD-4DA4-9E2B-16F6B277B643}" type="sibTrans" cxnId="{4940B085-E4BA-46E4-ADBE-445914A9F6F9}">
      <dgm:prSet/>
      <dgm:spPr/>
      <dgm:t>
        <a:bodyPr/>
        <a:lstStyle/>
        <a:p>
          <a:pPr rtl="1"/>
          <a:endParaRPr lang="ar-AE"/>
        </a:p>
      </dgm:t>
    </dgm:pt>
    <dgm:pt modelId="{4FE7272D-13B0-479C-9F07-669AAA5ED5CD}">
      <dgm:prSet phldrT="[Text]" custT="1"/>
      <dgm:spPr/>
      <dgm:t>
        <a:bodyPr/>
        <a:lstStyle/>
        <a:p>
          <a:pPr rtl="1"/>
          <a:r>
            <a:rPr lang="ar-AE" sz="3600" dirty="0"/>
            <a:t>مصادر مستضيئة</a:t>
          </a:r>
        </a:p>
      </dgm:t>
    </dgm:pt>
    <dgm:pt modelId="{DFC0BA65-EC6A-40E2-A076-F52FB0B85B1A}" type="parTrans" cxnId="{67B93694-487C-4FB4-8673-6FEAFD8BC64E}">
      <dgm:prSet/>
      <dgm:spPr/>
      <dgm:t>
        <a:bodyPr/>
        <a:lstStyle/>
        <a:p>
          <a:pPr rtl="1"/>
          <a:endParaRPr lang="ar-AE"/>
        </a:p>
      </dgm:t>
    </dgm:pt>
    <dgm:pt modelId="{59CDCDAA-69C7-43ED-94C4-7560E7A26184}" type="sibTrans" cxnId="{67B93694-487C-4FB4-8673-6FEAFD8BC64E}">
      <dgm:prSet/>
      <dgm:spPr/>
      <dgm:t>
        <a:bodyPr/>
        <a:lstStyle/>
        <a:p>
          <a:pPr rtl="1"/>
          <a:endParaRPr lang="ar-AE"/>
        </a:p>
      </dgm:t>
    </dgm:pt>
    <dgm:pt modelId="{4FD3C33F-B183-4D7E-9C07-0BFFC06340F4}">
      <dgm:prSet phldrT="[Text]" custT="1"/>
      <dgm:spPr/>
      <dgm:t>
        <a:bodyPr/>
        <a:lstStyle/>
        <a:p>
          <a:pPr rtl="1"/>
          <a:r>
            <a:rPr lang="ar-AE" sz="3600" dirty="0"/>
            <a:t>مصادر مضيئة</a:t>
          </a:r>
        </a:p>
      </dgm:t>
    </dgm:pt>
    <dgm:pt modelId="{220F79D2-7A98-4F5B-8212-BE5822BB444B}" type="parTrans" cxnId="{4AB6AA45-E10A-4598-84DB-E70D0C97D40D}">
      <dgm:prSet/>
      <dgm:spPr/>
      <dgm:t>
        <a:bodyPr/>
        <a:lstStyle/>
        <a:p>
          <a:pPr rtl="1"/>
          <a:endParaRPr lang="ar-AE"/>
        </a:p>
      </dgm:t>
    </dgm:pt>
    <dgm:pt modelId="{7802B396-3293-40B1-8175-6A8DA5EBEF62}" type="sibTrans" cxnId="{4AB6AA45-E10A-4598-84DB-E70D0C97D40D}">
      <dgm:prSet/>
      <dgm:spPr/>
      <dgm:t>
        <a:bodyPr/>
        <a:lstStyle/>
        <a:p>
          <a:pPr rtl="1"/>
          <a:endParaRPr lang="ar-AE"/>
        </a:p>
      </dgm:t>
    </dgm:pt>
    <dgm:pt modelId="{C61DBD9E-BF25-494E-AB4D-F3FE0A4A48CA}" type="pres">
      <dgm:prSet presAssocID="{E90319EE-3E00-4EA9-8F02-A2E58013551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AFB68FE-9B2B-493F-9BDE-725004E7AE22}" type="pres">
      <dgm:prSet presAssocID="{70D80CD5-0030-4D09-B12B-76CB8CBB8FB8}" presName="hierRoot1" presStyleCnt="0">
        <dgm:presLayoutVars>
          <dgm:hierBranch val="init"/>
        </dgm:presLayoutVars>
      </dgm:prSet>
      <dgm:spPr/>
    </dgm:pt>
    <dgm:pt modelId="{317FECC0-D5ED-44E6-8AAB-087156AAA08B}" type="pres">
      <dgm:prSet presAssocID="{70D80CD5-0030-4D09-B12B-76CB8CBB8FB8}" presName="rootComposite1" presStyleCnt="0"/>
      <dgm:spPr/>
    </dgm:pt>
    <dgm:pt modelId="{DA0016ED-C282-40BC-8BEE-29BD321C36F9}" type="pres">
      <dgm:prSet presAssocID="{70D80CD5-0030-4D09-B12B-76CB8CBB8FB8}" presName="rootText1" presStyleLbl="alignAcc1" presStyleIdx="0" presStyleCnt="0">
        <dgm:presLayoutVars>
          <dgm:chPref val="3"/>
        </dgm:presLayoutVars>
      </dgm:prSet>
      <dgm:spPr/>
    </dgm:pt>
    <dgm:pt modelId="{4037CF69-E113-4AAC-9E50-FFA24E4DC6AA}" type="pres">
      <dgm:prSet presAssocID="{70D80CD5-0030-4D09-B12B-76CB8CBB8FB8}" presName="topArc1" presStyleLbl="parChTrans1D1" presStyleIdx="0" presStyleCnt="6"/>
      <dgm:spPr/>
    </dgm:pt>
    <dgm:pt modelId="{5B9E3017-56A5-4C73-9E40-FFEFA8658DB8}" type="pres">
      <dgm:prSet presAssocID="{70D80CD5-0030-4D09-B12B-76CB8CBB8FB8}" presName="bottomArc1" presStyleLbl="parChTrans1D1" presStyleIdx="1" presStyleCnt="6"/>
      <dgm:spPr/>
    </dgm:pt>
    <dgm:pt modelId="{64A41807-F85D-424F-B3EA-66375C1F6D28}" type="pres">
      <dgm:prSet presAssocID="{70D80CD5-0030-4D09-B12B-76CB8CBB8FB8}" presName="topConnNode1" presStyleLbl="node1" presStyleIdx="0" presStyleCnt="0"/>
      <dgm:spPr/>
    </dgm:pt>
    <dgm:pt modelId="{E507E4CA-643D-4314-9B52-050736B9FB74}" type="pres">
      <dgm:prSet presAssocID="{70D80CD5-0030-4D09-B12B-76CB8CBB8FB8}" presName="hierChild2" presStyleCnt="0"/>
      <dgm:spPr/>
    </dgm:pt>
    <dgm:pt modelId="{4232947C-5CED-4814-A48B-D172A8F72D04}" type="pres">
      <dgm:prSet presAssocID="{DFC0BA65-EC6A-40E2-A076-F52FB0B85B1A}" presName="Name28" presStyleLbl="parChTrans1D2" presStyleIdx="0" presStyleCnt="2"/>
      <dgm:spPr/>
    </dgm:pt>
    <dgm:pt modelId="{5CA5D8B9-83F0-46CC-8236-BD9412CAF1D9}" type="pres">
      <dgm:prSet presAssocID="{4FE7272D-13B0-479C-9F07-669AAA5ED5CD}" presName="hierRoot2" presStyleCnt="0">
        <dgm:presLayoutVars>
          <dgm:hierBranch val="init"/>
        </dgm:presLayoutVars>
      </dgm:prSet>
      <dgm:spPr/>
    </dgm:pt>
    <dgm:pt modelId="{DD4F609B-2849-4CA8-83BF-CDA863AF90C0}" type="pres">
      <dgm:prSet presAssocID="{4FE7272D-13B0-479C-9F07-669AAA5ED5CD}" presName="rootComposite2" presStyleCnt="0"/>
      <dgm:spPr/>
    </dgm:pt>
    <dgm:pt modelId="{0C42676E-D9EC-4D92-94D6-E0DC84D9BF8E}" type="pres">
      <dgm:prSet presAssocID="{4FE7272D-13B0-479C-9F07-669AAA5ED5CD}" presName="rootText2" presStyleLbl="alignAcc1" presStyleIdx="0" presStyleCnt="0">
        <dgm:presLayoutVars>
          <dgm:chPref val="3"/>
        </dgm:presLayoutVars>
      </dgm:prSet>
      <dgm:spPr/>
    </dgm:pt>
    <dgm:pt modelId="{976BAE33-F940-4D6C-8FD1-A5E413541E41}" type="pres">
      <dgm:prSet presAssocID="{4FE7272D-13B0-479C-9F07-669AAA5ED5CD}" presName="topArc2" presStyleLbl="parChTrans1D1" presStyleIdx="2" presStyleCnt="6"/>
      <dgm:spPr/>
    </dgm:pt>
    <dgm:pt modelId="{889F01FC-79E3-4D4A-A13F-F30B17D42ACF}" type="pres">
      <dgm:prSet presAssocID="{4FE7272D-13B0-479C-9F07-669AAA5ED5CD}" presName="bottomArc2" presStyleLbl="parChTrans1D1" presStyleIdx="3" presStyleCnt="6"/>
      <dgm:spPr/>
    </dgm:pt>
    <dgm:pt modelId="{0C6500CD-D418-4DB8-9EA2-2607038B5426}" type="pres">
      <dgm:prSet presAssocID="{4FE7272D-13B0-479C-9F07-669AAA5ED5CD}" presName="topConnNode2" presStyleLbl="node2" presStyleIdx="0" presStyleCnt="0"/>
      <dgm:spPr/>
    </dgm:pt>
    <dgm:pt modelId="{74AE17FD-FAB4-40F3-8705-3CB9FE245BC7}" type="pres">
      <dgm:prSet presAssocID="{4FE7272D-13B0-479C-9F07-669AAA5ED5CD}" presName="hierChild4" presStyleCnt="0"/>
      <dgm:spPr/>
    </dgm:pt>
    <dgm:pt modelId="{BCE3217C-4A2C-4500-8740-7D6191ADDA9A}" type="pres">
      <dgm:prSet presAssocID="{4FE7272D-13B0-479C-9F07-669AAA5ED5CD}" presName="hierChild5" presStyleCnt="0"/>
      <dgm:spPr/>
    </dgm:pt>
    <dgm:pt modelId="{39CF492E-B288-4629-9521-7282C96E976D}" type="pres">
      <dgm:prSet presAssocID="{220F79D2-7A98-4F5B-8212-BE5822BB444B}" presName="Name28" presStyleLbl="parChTrans1D2" presStyleIdx="1" presStyleCnt="2"/>
      <dgm:spPr/>
    </dgm:pt>
    <dgm:pt modelId="{C8243B3D-F2E3-482F-AF99-A646C1D39B11}" type="pres">
      <dgm:prSet presAssocID="{4FD3C33F-B183-4D7E-9C07-0BFFC06340F4}" presName="hierRoot2" presStyleCnt="0">
        <dgm:presLayoutVars>
          <dgm:hierBranch val="init"/>
        </dgm:presLayoutVars>
      </dgm:prSet>
      <dgm:spPr/>
    </dgm:pt>
    <dgm:pt modelId="{9799FB38-D02C-44D2-9570-107FDCF626B3}" type="pres">
      <dgm:prSet presAssocID="{4FD3C33F-B183-4D7E-9C07-0BFFC06340F4}" presName="rootComposite2" presStyleCnt="0"/>
      <dgm:spPr/>
    </dgm:pt>
    <dgm:pt modelId="{451DA1EF-E1B2-4550-9A98-583C9FB312C5}" type="pres">
      <dgm:prSet presAssocID="{4FD3C33F-B183-4D7E-9C07-0BFFC06340F4}" presName="rootText2" presStyleLbl="alignAcc1" presStyleIdx="0" presStyleCnt="0">
        <dgm:presLayoutVars>
          <dgm:chPref val="3"/>
        </dgm:presLayoutVars>
      </dgm:prSet>
      <dgm:spPr/>
    </dgm:pt>
    <dgm:pt modelId="{948F0813-CE8A-4CD5-A4EA-822B555D3889}" type="pres">
      <dgm:prSet presAssocID="{4FD3C33F-B183-4D7E-9C07-0BFFC06340F4}" presName="topArc2" presStyleLbl="parChTrans1D1" presStyleIdx="4" presStyleCnt="6"/>
      <dgm:spPr/>
    </dgm:pt>
    <dgm:pt modelId="{EC7685B8-0686-4EA2-92BF-8366C6E940FF}" type="pres">
      <dgm:prSet presAssocID="{4FD3C33F-B183-4D7E-9C07-0BFFC06340F4}" presName="bottomArc2" presStyleLbl="parChTrans1D1" presStyleIdx="5" presStyleCnt="6"/>
      <dgm:spPr/>
    </dgm:pt>
    <dgm:pt modelId="{800CA172-B281-45DA-ACA9-C5F6A781F4D2}" type="pres">
      <dgm:prSet presAssocID="{4FD3C33F-B183-4D7E-9C07-0BFFC06340F4}" presName="topConnNode2" presStyleLbl="node2" presStyleIdx="0" presStyleCnt="0"/>
      <dgm:spPr/>
    </dgm:pt>
    <dgm:pt modelId="{481D3955-095A-46E8-A528-AD58D3A0F93D}" type="pres">
      <dgm:prSet presAssocID="{4FD3C33F-B183-4D7E-9C07-0BFFC06340F4}" presName="hierChild4" presStyleCnt="0"/>
      <dgm:spPr/>
    </dgm:pt>
    <dgm:pt modelId="{799B4082-3A65-4440-81E3-8A52FA7BE032}" type="pres">
      <dgm:prSet presAssocID="{4FD3C33F-B183-4D7E-9C07-0BFFC06340F4}" presName="hierChild5" presStyleCnt="0"/>
      <dgm:spPr/>
    </dgm:pt>
    <dgm:pt modelId="{146F8A70-20A2-4CF5-AA5A-C003D1727B55}" type="pres">
      <dgm:prSet presAssocID="{70D80CD5-0030-4D09-B12B-76CB8CBB8FB8}" presName="hierChild3" presStyleCnt="0"/>
      <dgm:spPr/>
    </dgm:pt>
  </dgm:ptLst>
  <dgm:cxnLst>
    <dgm:cxn modelId="{4AB6AA45-E10A-4598-84DB-E70D0C97D40D}" srcId="{70D80CD5-0030-4D09-B12B-76CB8CBB8FB8}" destId="{4FD3C33F-B183-4D7E-9C07-0BFFC06340F4}" srcOrd="1" destOrd="0" parTransId="{220F79D2-7A98-4F5B-8212-BE5822BB444B}" sibTransId="{7802B396-3293-40B1-8175-6A8DA5EBEF62}"/>
    <dgm:cxn modelId="{D049D745-7E86-476A-B24C-B8581C559AC5}" type="presOf" srcId="{E90319EE-3E00-4EA9-8F02-A2E580135516}" destId="{C61DBD9E-BF25-494E-AB4D-F3FE0A4A48CA}" srcOrd="0" destOrd="0" presId="urn:microsoft.com/office/officeart/2008/layout/HalfCircleOrganizationChart"/>
    <dgm:cxn modelId="{DFA1B949-535F-4C36-858B-B6D7218BF99A}" type="presOf" srcId="{DFC0BA65-EC6A-40E2-A076-F52FB0B85B1A}" destId="{4232947C-5CED-4814-A48B-D172A8F72D04}" srcOrd="0" destOrd="0" presId="urn:microsoft.com/office/officeart/2008/layout/HalfCircleOrganizationChart"/>
    <dgm:cxn modelId="{8A8DBB6D-37B2-49E1-9704-AF4DED8D0545}" type="presOf" srcId="{70D80CD5-0030-4D09-B12B-76CB8CBB8FB8}" destId="{DA0016ED-C282-40BC-8BEE-29BD321C36F9}" srcOrd="0" destOrd="0" presId="urn:microsoft.com/office/officeart/2008/layout/HalfCircleOrganizationChart"/>
    <dgm:cxn modelId="{8BC4B170-7A82-4DDF-8FA3-5742CAB7DC0B}" type="presOf" srcId="{70D80CD5-0030-4D09-B12B-76CB8CBB8FB8}" destId="{64A41807-F85D-424F-B3EA-66375C1F6D28}" srcOrd="1" destOrd="0" presId="urn:microsoft.com/office/officeart/2008/layout/HalfCircleOrganizationChart"/>
    <dgm:cxn modelId="{4247A27D-1A00-4CF0-B2B9-9E28BAFAC23C}" type="presOf" srcId="{4FE7272D-13B0-479C-9F07-669AAA5ED5CD}" destId="{0C42676E-D9EC-4D92-94D6-E0DC84D9BF8E}" srcOrd="0" destOrd="0" presId="urn:microsoft.com/office/officeart/2008/layout/HalfCircleOrganizationChart"/>
    <dgm:cxn modelId="{4940B085-E4BA-46E4-ADBE-445914A9F6F9}" srcId="{E90319EE-3E00-4EA9-8F02-A2E580135516}" destId="{70D80CD5-0030-4D09-B12B-76CB8CBB8FB8}" srcOrd="0" destOrd="0" parTransId="{C6B6AFDF-E0D7-4019-A1CC-6E3DF3C18789}" sibTransId="{FBC0A475-5DBD-4DA4-9E2B-16F6B277B643}"/>
    <dgm:cxn modelId="{67B93694-487C-4FB4-8673-6FEAFD8BC64E}" srcId="{70D80CD5-0030-4D09-B12B-76CB8CBB8FB8}" destId="{4FE7272D-13B0-479C-9F07-669AAA5ED5CD}" srcOrd="0" destOrd="0" parTransId="{DFC0BA65-EC6A-40E2-A076-F52FB0B85B1A}" sibTransId="{59CDCDAA-69C7-43ED-94C4-7560E7A26184}"/>
    <dgm:cxn modelId="{A3C2D3A2-C485-4C70-B368-13445B07E43F}" type="presOf" srcId="{4FD3C33F-B183-4D7E-9C07-0BFFC06340F4}" destId="{451DA1EF-E1B2-4550-9A98-583C9FB312C5}" srcOrd="0" destOrd="0" presId="urn:microsoft.com/office/officeart/2008/layout/HalfCircleOrganizationChart"/>
    <dgm:cxn modelId="{E0C95AB4-6D7C-4A1E-91A2-897C4380B9E3}" type="presOf" srcId="{4FD3C33F-B183-4D7E-9C07-0BFFC06340F4}" destId="{800CA172-B281-45DA-ACA9-C5F6A781F4D2}" srcOrd="1" destOrd="0" presId="urn:microsoft.com/office/officeart/2008/layout/HalfCircleOrganizationChart"/>
    <dgm:cxn modelId="{D08C6FCF-629A-4E59-B36D-36EF12C678FA}" type="presOf" srcId="{220F79D2-7A98-4F5B-8212-BE5822BB444B}" destId="{39CF492E-B288-4629-9521-7282C96E976D}" srcOrd="0" destOrd="0" presId="urn:microsoft.com/office/officeart/2008/layout/HalfCircleOrganizationChart"/>
    <dgm:cxn modelId="{6D816BFB-0DD5-4B15-8F13-EE1B57DA747D}" type="presOf" srcId="{4FE7272D-13B0-479C-9F07-669AAA5ED5CD}" destId="{0C6500CD-D418-4DB8-9EA2-2607038B5426}" srcOrd="1" destOrd="0" presId="urn:microsoft.com/office/officeart/2008/layout/HalfCircleOrganizationChart"/>
    <dgm:cxn modelId="{4BCE3EC6-DAEE-41A5-8057-FA350EA6DDB4}" type="presParOf" srcId="{C61DBD9E-BF25-494E-AB4D-F3FE0A4A48CA}" destId="{6AFB68FE-9B2B-493F-9BDE-725004E7AE22}" srcOrd="0" destOrd="0" presId="urn:microsoft.com/office/officeart/2008/layout/HalfCircleOrganizationChart"/>
    <dgm:cxn modelId="{569F3271-3E28-4922-82D4-FD68447FCA2D}" type="presParOf" srcId="{6AFB68FE-9B2B-493F-9BDE-725004E7AE22}" destId="{317FECC0-D5ED-44E6-8AAB-087156AAA08B}" srcOrd="0" destOrd="0" presId="urn:microsoft.com/office/officeart/2008/layout/HalfCircleOrganizationChart"/>
    <dgm:cxn modelId="{C273E40A-5C1F-4D78-AA58-55CEF0C75C4F}" type="presParOf" srcId="{317FECC0-D5ED-44E6-8AAB-087156AAA08B}" destId="{DA0016ED-C282-40BC-8BEE-29BD321C36F9}" srcOrd="0" destOrd="0" presId="urn:microsoft.com/office/officeart/2008/layout/HalfCircleOrganizationChart"/>
    <dgm:cxn modelId="{C376BD18-1E06-442B-8782-D86336CFFA57}" type="presParOf" srcId="{317FECC0-D5ED-44E6-8AAB-087156AAA08B}" destId="{4037CF69-E113-4AAC-9E50-FFA24E4DC6AA}" srcOrd="1" destOrd="0" presId="urn:microsoft.com/office/officeart/2008/layout/HalfCircleOrganizationChart"/>
    <dgm:cxn modelId="{CE077537-8255-4E31-8B10-18EDA362236C}" type="presParOf" srcId="{317FECC0-D5ED-44E6-8AAB-087156AAA08B}" destId="{5B9E3017-56A5-4C73-9E40-FFEFA8658DB8}" srcOrd="2" destOrd="0" presId="urn:microsoft.com/office/officeart/2008/layout/HalfCircleOrganizationChart"/>
    <dgm:cxn modelId="{452B2E04-34B1-4772-949B-EE2D1309D7EB}" type="presParOf" srcId="{317FECC0-D5ED-44E6-8AAB-087156AAA08B}" destId="{64A41807-F85D-424F-B3EA-66375C1F6D28}" srcOrd="3" destOrd="0" presId="urn:microsoft.com/office/officeart/2008/layout/HalfCircleOrganizationChart"/>
    <dgm:cxn modelId="{04A1CB4C-73FF-4C0B-B86D-75390BF338CC}" type="presParOf" srcId="{6AFB68FE-9B2B-493F-9BDE-725004E7AE22}" destId="{E507E4CA-643D-4314-9B52-050736B9FB74}" srcOrd="1" destOrd="0" presId="urn:microsoft.com/office/officeart/2008/layout/HalfCircleOrganizationChart"/>
    <dgm:cxn modelId="{37BA88C9-3BE9-47A8-8699-8334C22DA157}" type="presParOf" srcId="{E507E4CA-643D-4314-9B52-050736B9FB74}" destId="{4232947C-5CED-4814-A48B-D172A8F72D04}" srcOrd="0" destOrd="0" presId="urn:microsoft.com/office/officeart/2008/layout/HalfCircleOrganizationChart"/>
    <dgm:cxn modelId="{95A0B1CD-F95C-4F71-A583-C499B5B2D318}" type="presParOf" srcId="{E507E4CA-643D-4314-9B52-050736B9FB74}" destId="{5CA5D8B9-83F0-46CC-8236-BD9412CAF1D9}" srcOrd="1" destOrd="0" presId="urn:microsoft.com/office/officeart/2008/layout/HalfCircleOrganizationChart"/>
    <dgm:cxn modelId="{A44B1E71-F72E-4FBB-9F41-0CDE9BBE6F73}" type="presParOf" srcId="{5CA5D8B9-83F0-46CC-8236-BD9412CAF1D9}" destId="{DD4F609B-2849-4CA8-83BF-CDA863AF90C0}" srcOrd="0" destOrd="0" presId="urn:microsoft.com/office/officeart/2008/layout/HalfCircleOrganizationChart"/>
    <dgm:cxn modelId="{3B07D12E-C9CD-4A25-80D5-4F4D22CBDD00}" type="presParOf" srcId="{DD4F609B-2849-4CA8-83BF-CDA863AF90C0}" destId="{0C42676E-D9EC-4D92-94D6-E0DC84D9BF8E}" srcOrd="0" destOrd="0" presId="urn:microsoft.com/office/officeart/2008/layout/HalfCircleOrganizationChart"/>
    <dgm:cxn modelId="{3C2D5F0A-C329-4EB2-9734-D37CEAB51AE3}" type="presParOf" srcId="{DD4F609B-2849-4CA8-83BF-CDA863AF90C0}" destId="{976BAE33-F940-4D6C-8FD1-A5E413541E41}" srcOrd="1" destOrd="0" presId="urn:microsoft.com/office/officeart/2008/layout/HalfCircleOrganizationChart"/>
    <dgm:cxn modelId="{85129A6B-59CA-41A3-870D-1202A1983CD5}" type="presParOf" srcId="{DD4F609B-2849-4CA8-83BF-CDA863AF90C0}" destId="{889F01FC-79E3-4D4A-A13F-F30B17D42ACF}" srcOrd="2" destOrd="0" presId="urn:microsoft.com/office/officeart/2008/layout/HalfCircleOrganizationChart"/>
    <dgm:cxn modelId="{A62D8695-05AF-4551-B3DF-DACC0BC2BD36}" type="presParOf" srcId="{DD4F609B-2849-4CA8-83BF-CDA863AF90C0}" destId="{0C6500CD-D418-4DB8-9EA2-2607038B5426}" srcOrd="3" destOrd="0" presId="urn:microsoft.com/office/officeart/2008/layout/HalfCircleOrganizationChart"/>
    <dgm:cxn modelId="{10DD162A-5211-40C9-9F6E-56AC85546213}" type="presParOf" srcId="{5CA5D8B9-83F0-46CC-8236-BD9412CAF1D9}" destId="{74AE17FD-FAB4-40F3-8705-3CB9FE245BC7}" srcOrd="1" destOrd="0" presId="urn:microsoft.com/office/officeart/2008/layout/HalfCircleOrganizationChart"/>
    <dgm:cxn modelId="{B43DEF45-DFF2-4DEA-8B7B-E5EDEEAB6616}" type="presParOf" srcId="{5CA5D8B9-83F0-46CC-8236-BD9412CAF1D9}" destId="{BCE3217C-4A2C-4500-8740-7D6191ADDA9A}" srcOrd="2" destOrd="0" presId="urn:microsoft.com/office/officeart/2008/layout/HalfCircleOrganizationChart"/>
    <dgm:cxn modelId="{A88FF8A8-AB88-48D4-98F0-62A531B20236}" type="presParOf" srcId="{E507E4CA-643D-4314-9B52-050736B9FB74}" destId="{39CF492E-B288-4629-9521-7282C96E976D}" srcOrd="2" destOrd="0" presId="urn:microsoft.com/office/officeart/2008/layout/HalfCircleOrganizationChart"/>
    <dgm:cxn modelId="{8AEEB939-D682-48CC-80F5-D228D47957C3}" type="presParOf" srcId="{E507E4CA-643D-4314-9B52-050736B9FB74}" destId="{C8243B3D-F2E3-482F-AF99-A646C1D39B11}" srcOrd="3" destOrd="0" presId="urn:microsoft.com/office/officeart/2008/layout/HalfCircleOrganizationChart"/>
    <dgm:cxn modelId="{E566055F-864A-4FC3-9A6E-E26C235EE725}" type="presParOf" srcId="{C8243B3D-F2E3-482F-AF99-A646C1D39B11}" destId="{9799FB38-D02C-44D2-9570-107FDCF626B3}" srcOrd="0" destOrd="0" presId="urn:microsoft.com/office/officeart/2008/layout/HalfCircleOrganizationChart"/>
    <dgm:cxn modelId="{D156AC51-B2A9-46F6-BCE7-5DC170B9F65D}" type="presParOf" srcId="{9799FB38-D02C-44D2-9570-107FDCF626B3}" destId="{451DA1EF-E1B2-4550-9A98-583C9FB312C5}" srcOrd="0" destOrd="0" presId="urn:microsoft.com/office/officeart/2008/layout/HalfCircleOrganizationChart"/>
    <dgm:cxn modelId="{0D9E0DF7-DB90-4DF5-B9A9-30AA3C1D4257}" type="presParOf" srcId="{9799FB38-D02C-44D2-9570-107FDCF626B3}" destId="{948F0813-CE8A-4CD5-A4EA-822B555D3889}" srcOrd="1" destOrd="0" presId="urn:microsoft.com/office/officeart/2008/layout/HalfCircleOrganizationChart"/>
    <dgm:cxn modelId="{C717CCBA-D8C0-46B6-8952-7F9A78DAF1BC}" type="presParOf" srcId="{9799FB38-D02C-44D2-9570-107FDCF626B3}" destId="{EC7685B8-0686-4EA2-92BF-8366C6E940FF}" srcOrd="2" destOrd="0" presId="urn:microsoft.com/office/officeart/2008/layout/HalfCircleOrganizationChart"/>
    <dgm:cxn modelId="{996DD1E9-91EF-4394-9575-392042E32B5E}" type="presParOf" srcId="{9799FB38-D02C-44D2-9570-107FDCF626B3}" destId="{800CA172-B281-45DA-ACA9-C5F6A781F4D2}" srcOrd="3" destOrd="0" presId="urn:microsoft.com/office/officeart/2008/layout/HalfCircleOrganizationChart"/>
    <dgm:cxn modelId="{17AB9706-37CC-46CE-A1F7-BC4096964253}" type="presParOf" srcId="{C8243B3D-F2E3-482F-AF99-A646C1D39B11}" destId="{481D3955-095A-46E8-A528-AD58D3A0F93D}" srcOrd="1" destOrd="0" presId="urn:microsoft.com/office/officeart/2008/layout/HalfCircleOrganizationChart"/>
    <dgm:cxn modelId="{B18470BD-B89E-4C85-86AD-79DA1A023ACE}" type="presParOf" srcId="{C8243B3D-F2E3-482F-AF99-A646C1D39B11}" destId="{799B4082-3A65-4440-81E3-8A52FA7BE032}" srcOrd="2" destOrd="0" presId="urn:microsoft.com/office/officeart/2008/layout/HalfCircleOrganizationChart"/>
    <dgm:cxn modelId="{4F43A778-4F2D-4B95-96DE-846DAED6A451}" type="presParOf" srcId="{6AFB68FE-9B2B-493F-9BDE-725004E7AE22}" destId="{146F8A70-20A2-4CF5-AA5A-C003D1727B5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70A046-6065-4A0F-86D9-425251F738E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AE"/>
        </a:p>
      </dgm:t>
    </dgm:pt>
    <dgm:pt modelId="{F9AE7B01-B8BB-47E5-9A9B-93DA9729E3B9}">
      <dgm:prSet phldrT="[Text]" custT="1"/>
      <dgm:spPr/>
      <dgm:t>
        <a:bodyPr/>
        <a:lstStyle/>
        <a:p>
          <a:pPr rtl="1"/>
          <a:r>
            <a:rPr lang="ar-AE" sz="3600" dirty="0"/>
            <a:t>أنواع الأوساط الضوئية</a:t>
          </a:r>
        </a:p>
      </dgm:t>
    </dgm:pt>
    <dgm:pt modelId="{760A2331-0047-428A-8D92-9F0B28E6437D}" type="parTrans" cxnId="{233E7C41-47A1-4601-964E-0A11F3121E76}">
      <dgm:prSet/>
      <dgm:spPr/>
      <dgm:t>
        <a:bodyPr/>
        <a:lstStyle/>
        <a:p>
          <a:pPr rtl="1"/>
          <a:endParaRPr lang="ar-AE"/>
        </a:p>
      </dgm:t>
    </dgm:pt>
    <dgm:pt modelId="{F7A0881F-32BC-45C4-99FA-8B1BCED36BC4}" type="sibTrans" cxnId="{233E7C41-47A1-4601-964E-0A11F3121E76}">
      <dgm:prSet/>
      <dgm:spPr/>
      <dgm:t>
        <a:bodyPr/>
        <a:lstStyle/>
        <a:p>
          <a:pPr rtl="1"/>
          <a:endParaRPr lang="ar-AE"/>
        </a:p>
      </dgm:t>
    </dgm:pt>
    <dgm:pt modelId="{1DBB95B3-A1D0-4AE2-AEEB-256010453DC7}">
      <dgm:prSet phldrT="[Text]"/>
      <dgm:spPr/>
      <dgm:t>
        <a:bodyPr/>
        <a:lstStyle/>
        <a:p>
          <a:pPr rtl="1"/>
          <a:r>
            <a:rPr lang="ar-AE" dirty="0"/>
            <a:t>الوسط المعتم </a:t>
          </a:r>
        </a:p>
      </dgm:t>
    </dgm:pt>
    <dgm:pt modelId="{3B5EC2DF-5FCE-423C-85C4-E8A2C980D7C6}" type="parTrans" cxnId="{0AA61DE0-9F9F-44C0-91F8-D6797719156C}">
      <dgm:prSet/>
      <dgm:spPr/>
      <dgm:t>
        <a:bodyPr/>
        <a:lstStyle/>
        <a:p>
          <a:pPr rtl="1"/>
          <a:endParaRPr lang="ar-AE"/>
        </a:p>
      </dgm:t>
    </dgm:pt>
    <dgm:pt modelId="{50828096-A96F-4406-9B91-41E8FE09EFEA}" type="sibTrans" cxnId="{0AA61DE0-9F9F-44C0-91F8-D6797719156C}">
      <dgm:prSet/>
      <dgm:spPr/>
      <dgm:t>
        <a:bodyPr/>
        <a:lstStyle/>
        <a:p>
          <a:pPr rtl="1"/>
          <a:endParaRPr lang="ar-AE"/>
        </a:p>
      </dgm:t>
    </dgm:pt>
    <dgm:pt modelId="{74C31137-2716-4DD7-90D2-EBDC876DDA6D}">
      <dgm:prSet phldrT="[Text]"/>
      <dgm:spPr/>
      <dgm:t>
        <a:bodyPr/>
        <a:lstStyle/>
        <a:p>
          <a:pPr rtl="1"/>
          <a:r>
            <a:rPr lang="ar-AE" dirty="0"/>
            <a:t>الوسط شبه الشفاف</a:t>
          </a:r>
        </a:p>
      </dgm:t>
    </dgm:pt>
    <dgm:pt modelId="{E8D774D0-29FA-4453-A29C-E4B3996518E4}" type="parTrans" cxnId="{1AF6F246-7971-4DB3-A829-DC990607F560}">
      <dgm:prSet/>
      <dgm:spPr/>
      <dgm:t>
        <a:bodyPr/>
        <a:lstStyle/>
        <a:p>
          <a:pPr rtl="1"/>
          <a:endParaRPr lang="ar-AE"/>
        </a:p>
      </dgm:t>
    </dgm:pt>
    <dgm:pt modelId="{388051BC-C85F-455D-918C-261B660B4517}" type="sibTrans" cxnId="{1AF6F246-7971-4DB3-A829-DC990607F560}">
      <dgm:prSet/>
      <dgm:spPr/>
      <dgm:t>
        <a:bodyPr/>
        <a:lstStyle/>
        <a:p>
          <a:pPr rtl="1"/>
          <a:endParaRPr lang="ar-AE"/>
        </a:p>
      </dgm:t>
    </dgm:pt>
    <dgm:pt modelId="{6372011D-3B7A-4724-B5D3-6B323BFDCE77}">
      <dgm:prSet phldrT="[Text]"/>
      <dgm:spPr/>
      <dgm:t>
        <a:bodyPr/>
        <a:lstStyle/>
        <a:p>
          <a:pPr rtl="1"/>
          <a:r>
            <a:rPr lang="ar-AE" dirty="0"/>
            <a:t>الوسط الشفاف</a:t>
          </a:r>
        </a:p>
      </dgm:t>
    </dgm:pt>
    <dgm:pt modelId="{AEC95CA5-8CD7-4735-9A1D-B6F974475850}" type="parTrans" cxnId="{9AD508B0-69BA-4BFD-931D-E1BDB9D93CBE}">
      <dgm:prSet/>
      <dgm:spPr/>
      <dgm:t>
        <a:bodyPr/>
        <a:lstStyle/>
        <a:p>
          <a:pPr rtl="1"/>
          <a:endParaRPr lang="ar-AE"/>
        </a:p>
      </dgm:t>
    </dgm:pt>
    <dgm:pt modelId="{8FF942F0-123B-4BC2-AA38-16016D6AFC07}" type="sibTrans" cxnId="{9AD508B0-69BA-4BFD-931D-E1BDB9D93CBE}">
      <dgm:prSet/>
      <dgm:spPr/>
      <dgm:t>
        <a:bodyPr/>
        <a:lstStyle/>
        <a:p>
          <a:pPr rtl="1"/>
          <a:endParaRPr lang="ar-AE"/>
        </a:p>
      </dgm:t>
    </dgm:pt>
    <dgm:pt modelId="{F0A8F7DD-1470-4A4E-BCC6-073930FDFF84}" type="pres">
      <dgm:prSet presAssocID="{6D70A046-6065-4A0F-86D9-425251F738E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3F4B9A-F960-4382-BEC3-42D9D9102150}" type="pres">
      <dgm:prSet presAssocID="{F9AE7B01-B8BB-47E5-9A9B-93DA9729E3B9}" presName="hierRoot1" presStyleCnt="0">
        <dgm:presLayoutVars>
          <dgm:hierBranch val="init"/>
        </dgm:presLayoutVars>
      </dgm:prSet>
      <dgm:spPr/>
    </dgm:pt>
    <dgm:pt modelId="{4A4B5374-D6F7-4126-BA3B-55FBE91DD762}" type="pres">
      <dgm:prSet presAssocID="{F9AE7B01-B8BB-47E5-9A9B-93DA9729E3B9}" presName="rootComposite1" presStyleCnt="0"/>
      <dgm:spPr/>
    </dgm:pt>
    <dgm:pt modelId="{F2BC2ABE-6A55-4D89-82AF-462D3EDEAA17}" type="pres">
      <dgm:prSet presAssocID="{F9AE7B01-B8BB-47E5-9A9B-93DA9729E3B9}" presName="rootText1" presStyleLbl="alignAcc1" presStyleIdx="0" presStyleCnt="0" custScaleX="235211">
        <dgm:presLayoutVars>
          <dgm:chPref val="3"/>
        </dgm:presLayoutVars>
      </dgm:prSet>
      <dgm:spPr/>
    </dgm:pt>
    <dgm:pt modelId="{F33947BA-F778-4326-9ECE-9E60EB749212}" type="pres">
      <dgm:prSet presAssocID="{F9AE7B01-B8BB-47E5-9A9B-93DA9729E3B9}" presName="topArc1" presStyleLbl="parChTrans1D1" presStyleIdx="0" presStyleCnt="8"/>
      <dgm:spPr/>
    </dgm:pt>
    <dgm:pt modelId="{D715E345-3B01-4D3E-9BD2-7807715AC736}" type="pres">
      <dgm:prSet presAssocID="{F9AE7B01-B8BB-47E5-9A9B-93DA9729E3B9}" presName="bottomArc1" presStyleLbl="parChTrans1D1" presStyleIdx="1" presStyleCnt="8"/>
      <dgm:spPr/>
    </dgm:pt>
    <dgm:pt modelId="{BFC02697-5B7B-44CC-B0EE-D72265F0CB32}" type="pres">
      <dgm:prSet presAssocID="{F9AE7B01-B8BB-47E5-9A9B-93DA9729E3B9}" presName="topConnNode1" presStyleLbl="node1" presStyleIdx="0" presStyleCnt="0"/>
      <dgm:spPr/>
    </dgm:pt>
    <dgm:pt modelId="{45110B33-2566-424D-B9BF-5EBF1DD629ED}" type="pres">
      <dgm:prSet presAssocID="{F9AE7B01-B8BB-47E5-9A9B-93DA9729E3B9}" presName="hierChild2" presStyleCnt="0"/>
      <dgm:spPr/>
    </dgm:pt>
    <dgm:pt modelId="{46CEDB86-429D-437F-9F3E-0B812E1CCA1F}" type="pres">
      <dgm:prSet presAssocID="{3B5EC2DF-5FCE-423C-85C4-E8A2C980D7C6}" presName="Name28" presStyleLbl="parChTrans1D2" presStyleIdx="0" presStyleCnt="3"/>
      <dgm:spPr/>
    </dgm:pt>
    <dgm:pt modelId="{9B8DF27C-A6E7-4978-81B2-BB072FA45665}" type="pres">
      <dgm:prSet presAssocID="{1DBB95B3-A1D0-4AE2-AEEB-256010453DC7}" presName="hierRoot2" presStyleCnt="0">
        <dgm:presLayoutVars>
          <dgm:hierBranch val="init"/>
        </dgm:presLayoutVars>
      </dgm:prSet>
      <dgm:spPr/>
    </dgm:pt>
    <dgm:pt modelId="{95872997-97D4-461F-A3C4-79952A05CE0D}" type="pres">
      <dgm:prSet presAssocID="{1DBB95B3-A1D0-4AE2-AEEB-256010453DC7}" presName="rootComposite2" presStyleCnt="0"/>
      <dgm:spPr/>
    </dgm:pt>
    <dgm:pt modelId="{F1B292AF-E98C-4820-ABB7-E4AD8A6D21C4}" type="pres">
      <dgm:prSet presAssocID="{1DBB95B3-A1D0-4AE2-AEEB-256010453DC7}" presName="rootText2" presStyleLbl="alignAcc1" presStyleIdx="0" presStyleCnt="0">
        <dgm:presLayoutVars>
          <dgm:chPref val="3"/>
        </dgm:presLayoutVars>
      </dgm:prSet>
      <dgm:spPr/>
    </dgm:pt>
    <dgm:pt modelId="{A89F6807-26F0-4C77-A2ED-3874F074FDE9}" type="pres">
      <dgm:prSet presAssocID="{1DBB95B3-A1D0-4AE2-AEEB-256010453DC7}" presName="topArc2" presStyleLbl="parChTrans1D1" presStyleIdx="2" presStyleCnt="8"/>
      <dgm:spPr/>
    </dgm:pt>
    <dgm:pt modelId="{E7265C2B-CD9B-4A4A-A8F7-423329EA8A87}" type="pres">
      <dgm:prSet presAssocID="{1DBB95B3-A1D0-4AE2-AEEB-256010453DC7}" presName="bottomArc2" presStyleLbl="parChTrans1D1" presStyleIdx="3" presStyleCnt="8"/>
      <dgm:spPr/>
    </dgm:pt>
    <dgm:pt modelId="{A6D593C7-62F7-4CB8-85DB-1FB965F57A5F}" type="pres">
      <dgm:prSet presAssocID="{1DBB95B3-A1D0-4AE2-AEEB-256010453DC7}" presName="topConnNode2" presStyleLbl="node2" presStyleIdx="0" presStyleCnt="0"/>
      <dgm:spPr/>
    </dgm:pt>
    <dgm:pt modelId="{E4334C04-38FD-4AA9-828E-0A5A681D6A9C}" type="pres">
      <dgm:prSet presAssocID="{1DBB95B3-A1D0-4AE2-AEEB-256010453DC7}" presName="hierChild4" presStyleCnt="0"/>
      <dgm:spPr/>
    </dgm:pt>
    <dgm:pt modelId="{B8BAD956-F37C-4FF7-84E0-43D7A854749B}" type="pres">
      <dgm:prSet presAssocID="{1DBB95B3-A1D0-4AE2-AEEB-256010453DC7}" presName="hierChild5" presStyleCnt="0"/>
      <dgm:spPr/>
    </dgm:pt>
    <dgm:pt modelId="{0F9BB05C-9FB8-449C-9D93-5EAED3D32B56}" type="pres">
      <dgm:prSet presAssocID="{E8D774D0-29FA-4453-A29C-E4B3996518E4}" presName="Name28" presStyleLbl="parChTrans1D2" presStyleIdx="1" presStyleCnt="3"/>
      <dgm:spPr/>
    </dgm:pt>
    <dgm:pt modelId="{0C2DE2F5-2927-455F-926D-71A2F3AB5F4B}" type="pres">
      <dgm:prSet presAssocID="{74C31137-2716-4DD7-90D2-EBDC876DDA6D}" presName="hierRoot2" presStyleCnt="0">
        <dgm:presLayoutVars>
          <dgm:hierBranch val="init"/>
        </dgm:presLayoutVars>
      </dgm:prSet>
      <dgm:spPr/>
    </dgm:pt>
    <dgm:pt modelId="{C829F0FB-2356-4966-8A41-49321FD6F007}" type="pres">
      <dgm:prSet presAssocID="{74C31137-2716-4DD7-90D2-EBDC876DDA6D}" presName="rootComposite2" presStyleCnt="0"/>
      <dgm:spPr/>
    </dgm:pt>
    <dgm:pt modelId="{5EAA60BB-723B-4326-BEA9-85854A7A1CB7}" type="pres">
      <dgm:prSet presAssocID="{74C31137-2716-4DD7-90D2-EBDC876DDA6D}" presName="rootText2" presStyleLbl="alignAcc1" presStyleIdx="0" presStyleCnt="0">
        <dgm:presLayoutVars>
          <dgm:chPref val="3"/>
        </dgm:presLayoutVars>
      </dgm:prSet>
      <dgm:spPr/>
    </dgm:pt>
    <dgm:pt modelId="{9C29B872-5CEF-4E46-ADFA-C47A1C4535A1}" type="pres">
      <dgm:prSet presAssocID="{74C31137-2716-4DD7-90D2-EBDC876DDA6D}" presName="topArc2" presStyleLbl="parChTrans1D1" presStyleIdx="4" presStyleCnt="8"/>
      <dgm:spPr/>
    </dgm:pt>
    <dgm:pt modelId="{E1615CE4-E63B-4731-B1FD-0A27038C4880}" type="pres">
      <dgm:prSet presAssocID="{74C31137-2716-4DD7-90D2-EBDC876DDA6D}" presName="bottomArc2" presStyleLbl="parChTrans1D1" presStyleIdx="5" presStyleCnt="8"/>
      <dgm:spPr/>
    </dgm:pt>
    <dgm:pt modelId="{C2533906-5CE2-4027-A334-34808717702E}" type="pres">
      <dgm:prSet presAssocID="{74C31137-2716-4DD7-90D2-EBDC876DDA6D}" presName="topConnNode2" presStyleLbl="node2" presStyleIdx="0" presStyleCnt="0"/>
      <dgm:spPr/>
    </dgm:pt>
    <dgm:pt modelId="{4DB68CA3-DE83-4870-8A85-65FB37D6B206}" type="pres">
      <dgm:prSet presAssocID="{74C31137-2716-4DD7-90D2-EBDC876DDA6D}" presName="hierChild4" presStyleCnt="0"/>
      <dgm:spPr/>
    </dgm:pt>
    <dgm:pt modelId="{970587A3-A0D3-4681-8120-6E88E86A53E4}" type="pres">
      <dgm:prSet presAssocID="{74C31137-2716-4DD7-90D2-EBDC876DDA6D}" presName="hierChild5" presStyleCnt="0"/>
      <dgm:spPr/>
    </dgm:pt>
    <dgm:pt modelId="{8A8CBF7D-28B9-4CC5-87EA-0738B8472DD2}" type="pres">
      <dgm:prSet presAssocID="{AEC95CA5-8CD7-4735-9A1D-B6F974475850}" presName="Name28" presStyleLbl="parChTrans1D2" presStyleIdx="2" presStyleCnt="3"/>
      <dgm:spPr/>
    </dgm:pt>
    <dgm:pt modelId="{D6F8965C-F2DC-4376-B6E9-A1C74A23546C}" type="pres">
      <dgm:prSet presAssocID="{6372011D-3B7A-4724-B5D3-6B323BFDCE77}" presName="hierRoot2" presStyleCnt="0">
        <dgm:presLayoutVars>
          <dgm:hierBranch val="init"/>
        </dgm:presLayoutVars>
      </dgm:prSet>
      <dgm:spPr/>
    </dgm:pt>
    <dgm:pt modelId="{C5E4C129-84FB-4643-AF6B-3F15AE266498}" type="pres">
      <dgm:prSet presAssocID="{6372011D-3B7A-4724-B5D3-6B323BFDCE77}" presName="rootComposite2" presStyleCnt="0"/>
      <dgm:spPr/>
    </dgm:pt>
    <dgm:pt modelId="{684572AB-FEB0-4173-86FD-E3666DD148E8}" type="pres">
      <dgm:prSet presAssocID="{6372011D-3B7A-4724-B5D3-6B323BFDCE77}" presName="rootText2" presStyleLbl="alignAcc1" presStyleIdx="0" presStyleCnt="0">
        <dgm:presLayoutVars>
          <dgm:chPref val="3"/>
        </dgm:presLayoutVars>
      </dgm:prSet>
      <dgm:spPr/>
    </dgm:pt>
    <dgm:pt modelId="{F65B0B47-7EAC-4FE2-B0E2-D1F3131F4308}" type="pres">
      <dgm:prSet presAssocID="{6372011D-3B7A-4724-B5D3-6B323BFDCE77}" presName="topArc2" presStyleLbl="parChTrans1D1" presStyleIdx="6" presStyleCnt="8"/>
      <dgm:spPr/>
    </dgm:pt>
    <dgm:pt modelId="{3B7403C7-3C9D-40B6-8337-D6404126D14B}" type="pres">
      <dgm:prSet presAssocID="{6372011D-3B7A-4724-B5D3-6B323BFDCE77}" presName="bottomArc2" presStyleLbl="parChTrans1D1" presStyleIdx="7" presStyleCnt="8"/>
      <dgm:spPr/>
    </dgm:pt>
    <dgm:pt modelId="{946A2970-166F-47CA-8C6E-3EC4FC150CC2}" type="pres">
      <dgm:prSet presAssocID="{6372011D-3B7A-4724-B5D3-6B323BFDCE77}" presName="topConnNode2" presStyleLbl="node2" presStyleIdx="0" presStyleCnt="0"/>
      <dgm:spPr/>
    </dgm:pt>
    <dgm:pt modelId="{F47DD38B-F034-4BE0-A7DF-099336D0BCE8}" type="pres">
      <dgm:prSet presAssocID="{6372011D-3B7A-4724-B5D3-6B323BFDCE77}" presName="hierChild4" presStyleCnt="0"/>
      <dgm:spPr/>
    </dgm:pt>
    <dgm:pt modelId="{AFDC63B9-5718-47F5-8140-EEBB800CC942}" type="pres">
      <dgm:prSet presAssocID="{6372011D-3B7A-4724-B5D3-6B323BFDCE77}" presName="hierChild5" presStyleCnt="0"/>
      <dgm:spPr/>
    </dgm:pt>
    <dgm:pt modelId="{284219B2-5755-416E-B084-28FD60F07AF6}" type="pres">
      <dgm:prSet presAssocID="{F9AE7B01-B8BB-47E5-9A9B-93DA9729E3B9}" presName="hierChild3" presStyleCnt="0"/>
      <dgm:spPr/>
    </dgm:pt>
  </dgm:ptLst>
  <dgm:cxnLst>
    <dgm:cxn modelId="{8609D51F-EAB3-4D9A-AFD2-BF59C0BAD136}" type="presOf" srcId="{1DBB95B3-A1D0-4AE2-AEEB-256010453DC7}" destId="{F1B292AF-E98C-4820-ABB7-E4AD8A6D21C4}" srcOrd="0" destOrd="0" presId="urn:microsoft.com/office/officeart/2008/layout/HalfCircleOrganizationChart"/>
    <dgm:cxn modelId="{1F080C28-970F-4E04-996B-EC6F06AD9FDD}" type="presOf" srcId="{1DBB95B3-A1D0-4AE2-AEEB-256010453DC7}" destId="{A6D593C7-62F7-4CB8-85DB-1FB965F57A5F}" srcOrd="1" destOrd="0" presId="urn:microsoft.com/office/officeart/2008/layout/HalfCircleOrganizationChart"/>
    <dgm:cxn modelId="{618A1D28-DF2C-4C88-9622-C6C0CDE9A9B8}" type="presOf" srcId="{F9AE7B01-B8BB-47E5-9A9B-93DA9729E3B9}" destId="{BFC02697-5B7B-44CC-B0EE-D72265F0CB32}" srcOrd="1" destOrd="0" presId="urn:microsoft.com/office/officeart/2008/layout/HalfCircleOrganizationChart"/>
    <dgm:cxn modelId="{C38DD229-2039-4BA1-B54B-FBEE12B958B4}" type="presOf" srcId="{AEC95CA5-8CD7-4735-9A1D-B6F974475850}" destId="{8A8CBF7D-28B9-4CC5-87EA-0738B8472DD2}" srcOrd="0" destOrd="0" presId="urn:microsoft.com/office/officeart/2008/layout/HalfCircleOrganizationChart"/>
    <dgm:cxn modelId="{233E7C41-47A1-4601-964E-0A11F3121E76}" srcId="{6D70A046-6065-4A0F-86D9-425251F738E8}" destId="{F9AE7B01-B8BB-47E5-9A9B-93DA9729E3B9}" srcOrd="0" destOrd="0" parTransId="{760A2331-0047-428A-8D92-9F0B28E6437D}" sibTransId="{F7A0881F-32BC-45C4-99FA-8B1BCED36BC4}"/>
    <dgm:cxn modelId="{1AF6F246-7971-4DB3-A829-DC990607F560}" srcId="{F9AE7B01-B8BB-47E5-9A9B-93DA9729E3B9}" destId="{74C31137-2716-4DD7-90D2-EBDC876DDA6D}" srcOrd="1" destOrd="0" parTransId="{E8D774D0-29FA-4453-A29C-E4B3996518E4}" sibTransId="{388051BC-C85F-455D-918C-261B660B4517}"/>
    <dgm:cxn modelId="{0A3C1B4C-A47A-404B-A287-37A0EDC371BF}" type="presOf" srcId="{74C31137-2716-4DD7-90D2-EBDC876DDA6D}" destId="{5EAA60BB-723B-4326-BEA9-85854A7A1CB7}" srcOrd="0" destOrd="0" presId="urn:microsoft.com/office/officeart/2008/layout/HalfCircleOrganizationChart"/>
    <dgm:cxn modelId="{5F488280-D738-4794-BCB0-D094C6E6FC02}" type="presOf" srcId="{6372011D-3B7A-4724-B5D3-6B323BFDCE77}" destId="{684572AB-FEB0-4173-86FD-E3666DD148E8}" srcOrd="0" destOrd="0" presId="urn:microsoft.com/office/officeart/2008/layout/HalfCircleOrganizationChart"/>
    <dgm:cxn modelId="{F0C9C381-0011-4A10-995D-7B0E3B0A6B28}" type="presOf" srcId="{E8D774D0-29FA-4453-A29C-E4B3996518E4}" destId="{0F9BB05C-9FB8-449C-9D93-5EAED3D32B56}" srcOrd="0" destOrd="0" presId="urn:microsoft.com/office/officeart/2008/layout/HalfCircleOrganizationChart"/>
    <dgm:cxn modelId="{53C99C86-7ABF-44CF-8964-81A4CD32E894}" type="presOf" srcId="{F9AE7B01-B8BB-47E5-9A9B-93DA9729E3B9}" destId="{F2BC2ABE-6A55-4D89-82AF-462D3EDEAA17}" srcOrd="0" destOrd="0" presId="urn:microsoft.com/office/officeart/2008/layout/HalfCircleOrganizationChart"/>
    <dgm:cxn modelId="{C15E52A9-34CE-4118-B736-83F3129ED58D}" type="presOf" srcId="{3B5EC2DF-5FCE-423C-85C4-E8A2C980D7C6}" destId="{46CEDB86-429D-437F-9F3E-0B812E1CCA1F}" srcOrd="0" destOrd="0" presId="urn:microsoft.com/office/officeart/2008/layout/HalfCircleOrganizationChart"/>
    <dgm:cxn modelId="{9AD508B0-69BA-4BFD-931D-E1BDB9D93CBE}" srcId="{F9AE7B01-B8BB-47E5-9A9B-93DA9729E3B9}" destId="{6372011D-3B7A-4724-B5D3-6B323BFDCE77}" srcOrd="2" destOrd="0" parTransId="{AEC95CA5-8CD7-4735-9A1D-B6F974475850}" sibTransId="{8FF942F0-123B-4BC2-AA38-16016D6AFC07}"/>
    <dgm:cxn modelId="{242133B3-B830-4DC6-84F8-960B5194DEB1}" type="presOf" srcId="{6372011D-3B7A-4724-B5D3-6B323BFDCE77}" destId="{946A2970-166F-47CA-8C6E-3EC4FC150CC2}" srcOrd="1" destOrd="0" presId="urn:microsoft.com/office/officeart/2008/layout/HalfCircleOrganizationChart"/>
    <dgm:cxn modelId="{0AA61DE0-9F9F-44C0-91F8-D6797719156C}" srcId="{F9AE7B01-B8BB-47E5-9A9B-93DA9729E3B9}" destId="{1DBB95B3-A1D0-4AE2-AEEB-256010453DC7}" srcOrd="0" destOrd="0" parTransId="{3B5EC2DF-5FCE-423C-85C4-E8A2C980D7C6}" sibTransId="{50828096-A96F-4406-9B91-41E8FE09EFEA}"/>
    <dgm:cxn modelId="{8B85F9E3-DEAE-41E9-911C-79DF9E1ADD79}" type="presOf" srcId="{74C31137-2716-4DD7-90D2-EBDC876DDA6D}" destId="{C2533906-5CE2-4027-A334-34808717702E}" srcOrd="1" destOrd="0" presId="urn:microsoft.com/office/officeart/2008/layout/HalfCircleOrganizationChart"/>
    <dgm:cxn modelId="{9ABED3EE-654D-4262-BD04-BCF509D4B3BE}" type="presOf" srcId="{6D70A046-6065-4A0F-86D9-425251F738E8}" destId="{F0A8F7DD-1470-4A4E-BCC6-073930FDFF84}" srcOrd="0" destOrd="0" presId="urn:microsoft.com/office/officeart/2008/layout/HalfCircleOrganizationChart"/>
    <dgm:cxn modelId="{D5AAE500-3913-496D-AA0F-34E029107E4B}" type="presParOf" srcId="{F0A8F7DD-1470-4A4E-BCC6-073930FDFF84}" destId="{CB3F4B9A-F960-4382-BEC3-42D9D9102150}" srcOrd="0" destOrd="0" presId="urn:microsoft.com/office/officeart/2008/layout/HalfCircleOrganizationChart"/>
    <dgm:cxn modelId="{B88BEF19-4E7C-49CD-82F8-5B6BC9C7DA2C}" type="presParOf" srcId="{CB3F4B9A-F960-4382-BEC3-42D9D9102150}" destId="{4A4B5374-D6F7-4126-BA3B-55FBE91DD762}" srcOrd="0" destOrd="0" presId="urn:microsoft.com/office/officeart/2008/layout/HalfCircleOrganizationChart"/>
    <dgm:cxn modelId="{A237A75F-947C-4328-BEED-4D4E36179B11}" type="presParOf" srcId="{4A4B5374-D6F7-4126-BA3B-55FBE91DD762}" destId="{F2BC2ABE-6A55-4D89-82AF-462D3EDEAA17}" srcOrd="0" destOrd="0" presId="urn:microsoft.com/office/officeart/2008/layout/HalfCircleOrganizationChart"/>
    <dgm:cxn modelId="{08FD511B-0FDF-4C2B-8DE7-559EC039B643}" type="presParOf" srcId="{4A4B5374-D6F7-4126-BA3B-55FBE91DD762}" destId="{F33947BA-F778-4326-9ECE-9E60EB749212}" srcOrd="1" destOrd="0" presId="urn:microsoft.com/office/officeart/2008/layout/HalfCircleOrganizationChart"/>
    <dgm:cxn modelId="{24F2C417-A1EF-4809-A4ED-F726D41EB384}" type="presParOf" srcId="{4A4B5374-D6F7-4126-BA3B-55FBE91DD762}" destId="{D715E345-3B01-4D3E-9BD2-7807715AC736}" srcOrd="2" destOrd="0" presId="urn:microsoft.com/office/officeart/2008/layout/HalfCircleOrganizationChart"/>
    <dgm:cxn modelId="{CBD93AF8-7B1F-4397-8B9A-BDC307619E1E}" type="presParOf" srcId="{4A4B5374-D6F7-4126-BA3B-55FBE91DD762}" destId="{BFC02697-5B7B-44CC-B0EE-D72265F0CB32}" srcOrd="3" destOrd="0" presId="urn:microsoft.com/office/officeart/2008/layout/HalfCircleOrganizationChart"/>
    <dgm:cxn modelId="{7848313D-C59A-4807-8526-AE9BE9567DDE}" type="presParOf" srcId="{CB3F4B9A-F960-4382-BEC3-42D9D9102150}" destId="{45110B33-2566-424D-B9BF-5EBF1DD629ED}" srcOrd="1" destOrd="0" presId="urn:microsoft.com/office/officeart/2008/layout/HalfCircleOrganizationChart"/>
    <dgm:cxn modelId="{F7E712F4-AB4C-412D-9559-40936E3684BD}" type="presParOf" srcId="{45110B33-2566-424D-B9BF-5EBF1DD629ED}" destId="{46CEDB86-429D-437F-9F3E-0B812E1CCA1F}" srcOrd="0" destOrd="0" presId="urn:microsoft.com/office/officeart/2008/layout/HalfCircleOrganizationChart"/>
    <dgm:cxn modelId="{0215078C-B419-4EF4-9137-5C9ECC8823B3}" type="presParOf" srcId="{45110B33-2566-424D-B9BF-5EBF1DD629ED}" destId="{9B8DF27C-A6E7-4978-81B2-BB072FA45665}" srcOrd="1" destOrd="0" presId="urn:microsoft.com/office/officeart/2008/layout/HalfCircleOrganizationChart"/>
    <dgm:cxn modelId="{7464645A-98CA-4DB3-81D9-ED5E12FAFDED}" type="presParOf" srcId="{9B8DF27C-A6E7-4978-81B2-BB072FA45665}" destId="{95872997-97D4-461F-A3C4-79952A05CE0D}" srcOrd="0" destOrd="0" presId="urn:microsoft.com/office/officeart/2008/layout/HalfCircleOrganizationChart"/>
    <dgm:cxn modelId="{55092FC7-6255-4885-9BFD-CDEDA914D6D6}" type="presParOf" srcId="{95872997-97D4-461F-A3C4-79952A05CE0D}" destId="{F1B292AF-E98C-4820-ABB7-E4AD8A6D21C4}" srcOrd="0" destOrd="0" presId="urn:microsoft.com/office/officeart/2008/layout/HalfCircleOrganizationChart"/>
    <dgm:cxn modelId="{EF179841-64DB-4F2D-A283-F8D5174899B6}" type="presParOf" srcId="{95872997-97D4-461F-A3C4-79952A05CE0D}" destId="{A89F6807-26F0-4C77-A2ED-3874F074FDE9}" srcOrd="1" destOrd="0" presId="urn:microsoft.com/office/officeart/2008/layout/HalfCircleOrganizationChart"/>
    <dgm:cxn modelId="{8D4CB05C-1E92-4A20-8BF8-B0FB85B26EEE}" type="presParOf" srcId="{95872997-97D4-461F-A3C4-79952A05CE0D}" destId="{E7265C2B-CD9B-4A4A-A8F7-423329EA8A87}" srcOrd="2" destOrd="0" presId="urn:microsoft.com/office/officeart/2008/layout/HalfCircleOrganizationChart"/>
    <dgm:cxn modelId="{C8520AD8-7F2F-4E52-AF85-8F58A28271CC}" type="presParOf" srcId="{95872997-97D4-461F-A3C4-79952A05CE0D}" destId="{A6D593C7-62F7-4CB8-85DB-1FB965F57A5F}" srcOrd="3" destOrd="0" presId="urn:microsoft.com/office/officeart/2008/layout/HalfCircleOrganizationChart"/>
    <dgm:cxn modelId="{27B3BC2B-089B-404D-9DB5-F60FDD48C819}" type="presParOf" srcId="{9B8DF27C-A6E7-4978-81B2-BB072FA45665}" destId="{E4334C04-38FD-4AA9-828E-0A5A681D6A9C}" srcOrd="1" destOrd="0" presId="urn:microsoft.com/office/officeart/2008/layout/HalfCircleOrganizationChart"/>
    <dgm:cxn modelId="{345E11AE-5911-4729-A007-B95763E6C2E9}" type="presParOf" srcId="{9B8DF27C-A6E7-4978-81B2-BB072FA45665}" destId="{B8BAD956-F37C-4FF7-84E0-43D7A854749B}" srcOrd="2" destOrd="0" presId="urn:microsoft.com/office/officeart/2008/layout/HalfCircleOrganizationChart"/>
    <dgm:cxn modelId="{39EA49FB-2545-4F58-AB4C-D67F1F6590C0}" type="presParOf" srcId="{45110B33-2566-424D-B9BF-5EBF1DD629ED}" destId="{0F9BB05C-9FB8-449C-9D93-5EAED3D32B56}" srcOrd="2" destOrd="0" presId="urn:microsoft.com/office/officeart/2008/layout/HalfCircleOrganizationChart"/>
    <dgm:cxn modelId="{8E35C225-451D-4067-B2AF-C6D27BABF67E}" type="presParOf" srcId="{45110B33-2566-424D-B9BF-5EBF1DD629ED}" destId="{0C2DE2F5-2927-455F-926D-71A2F3AB5F4B}" srcOrd="3" destOrd="0" presId="urn:microsoft.com/office/officeart/2008/layout/HalfCircleOrganizationChart"/>
    <dgm:cxn modelId="{C5765826-E066-4272-865B-8A98CBDEFADA}" type="presParOf" srcId="{0C2DE2F5-2927-455F-926D-71A2F3AB5F4B}" destId="{C829F0FB-2356-4966-8A41-49321FD6F007}" srcOrd="0" destOrd="0" presId="urn:microsoft.com/office/officeart/2008/layout/HalfCircleOrganizationChart"/>
    <dgm:cxn modelId="{A3181DB0-B3D3-4553-997F-EB561E0C197B}" type="presParOf" srcId="{C829F0FB-2356-4966-8A41-49321FD6F007}" destId="{5EAA60BB-723B-4326-BEA9-85854A7A1CB7}" srcOrd="0" destOrd="0" presId="urn:microsoft.com/office/officeart/2008/layout/HalfCircleOrganizationChart"/>
    <dgm:cxn modelId="{4E805A10-09FB-440C-878F-D6FA3D6436E4}" type="presParOf" srcId="{C829F0FB-2356-4966-8A41-49321FD6F007}" destId="{9C29B872-5CEF-4E46-ADFA-C47A1C4535A1}" srcOrd="1" destOrd="0" presId="urn:microsoft.com/office/officeart/2008/layout/HalfCircleOrganizationChart"/>
    <dgm:cxn modelId="{EC60D111-EB97-4FF4-A3B1-59595C57568C}" type="presParOf" srcId="{C829F0FB-2356-4966-8A41-49321FD6F007}" destId="{E1615CE4-E63B-4731-B1FD-0A27038C4880}" srcOrd="2" destOrd="0" presId="urn:microsoft.com/office/officeart/2008/layout/HalfCircleOrganizationChart"/>
    <dgm:cxn modelId="{1489622E-E617-45AF-8316-F1B2AD445458}" type="presParOf" srcId="{C829F0FB-2356-4966-8A41-49321FD6F007}" destId="{C2533906-5CE2-4027-A334-34808717702E}" srcOrd="3" destOrd="0" presId="urn:microsoft.com/office/officeart/2008/layout/HalfCircleOrganizationChart"/>
    <dgm:cxn modelId="{FAA46041-FE0C-4883-AF15-AB8D5B4DDF25}" type="presParOf" srcId="{0C2DE2F5-2927-455F-926D-71A2F3AB5F4B}" destId="{4DB68CA3-DE83-4870-8A85-65FB37D6B206}" srcOrd="1" destOrd="0" presId="urn:microsoft.com/office/officeart/2008/layout/HalfCircleOrganizationChart"/>
    <dgm:cxn modelId="{52D1A96D-E88E-4859-B7E1-F60EF5EEE34C}" type="presParOf" srcId="{0C2DE2F5-2927-455F-926D-71A2F3AB5F4B}" destId="{970587A3-A0D3-4681-8120-6E88E86A53E4}" srcOrd="2" destOrd="0" presId="urn:microsoft.com/office/officeart/2008/layout/HalfCircleOrganizationChart"/>
    <dgm:cxn modelId="{D5FAE99D-36B3-4BE6-BDBC-E168C40B0E05}" type="presParOf" srcId="{45110B33-2566-424D-B9BF-5EBF1DD629ED}" destId="{8A8CBF7D-28B9-4CC5-87EA-0738B8472DD2}" srcOrd="4" destOrd="0" presId="urn:microsoft.com/office/officeart/2008/layout/HalfCircleOrganizationChart"/>
    <dgm:cxn modelId="{72C8B29F-EDF4-4600-9B58-89C127A66A6F}" type="presParOf" srcId="{45110B33-2566-424D-B9BF-5EBF1DD629ED}" destId="{D6F8965C-F2DC-4376-B6E9-A1C74A23546C}" srcOrd="5" destOrd="0" presId="urn:microsoft.com/office/officeart/2008/layout/HalfCircleOrganizationChart"/>
    <dgm:cxn modelId="{2327023C-CCE4-4C61-B167-1DFE87AB2350}" type="presParOf" srcId="{D6F8965C-F2DC-4376-B6E9-A1C74A23546C}" destId="{C5E4C129-84FB-4643-AF6B-3F15AE266498}" srcOrd="0" destOrd="0" presId="urn:microsoft.com/office/officeart/2008/layout/HalfCircleOrganizationChart"/>
    <dgm:cxn modelId="{7A454343-3CE3-4020-8719-E863D5A8892F}" type="presParOf" srcId="{C5E4C129-84FB-4643-AF6B-3F15AE266498}" destId="{684572AB-FEB0-4173-86FD-E3666DD148E8}" srcOrd="0" destOrd="0" presId="urn:microsoft.com/office/officeart/2008/layout/HalfCircleOrganizationChart"/>
    <dgm:cxn modelId="{9A1196B0-2510-43D3-9E33-7D4B569D1080}" type="presParOf" srcId="{C5E4C129-84FB-4643-AF6B-3F15AE266498}" destId="{F65B0B47-7EAC-4FE2-B0E2-D1F3131F4308}" srcOrd="1" destOrd="0" presId="urn:microsoft.com/office/officeart/2008/layout/HalfCircleOrganizationChart"/>
    <dgm:cxn modelId="{FFD6087E-0687-4767-BDB9-AE15C6B34139}" type="presParOf" srcId="{C5E4C129-84FB-4643-AF6B-3F15AE266498}" destId="{3B7403C7-3C9D-40B6-8337-D6404126D14B}" srcOrd="2" destOrd="0" presId="urn:microsoft.com/office/officeart/2008/layout/HalfCircleOrganizationChart"/>
    <dgm:cxn modelId="{11B0D9CF-8ACB-4D52-8A98-77617CE80BF5}" type="presParOf" srcId="{C5E4C129-84FB-4643-AF6B-3F15AE266498}" destId="{946A2970-166F-47CA-8C6E-3EC4FC150CC2}" srcOrd="3" destOrd="0" presId="urn:microsoft.com/office/officeart/2008/layout/HalfCircleOrganizationChart"/>
    <dgm:cxn modelId="{B3CF39FF-6FD9-46C0-9C92-483A0F8307AB}" type="presParOf" srcId="{D6F8965C-F2DC-4376-B6E9-A1C74A23546C}" destId="{F47DD38B-F034-4BE0-A7DF-099336D0BCE8}" srcOrd="1" destOrd="0" presId="urn:microsoft.com/office/officeart/2008/layout/HalfCircleOrganizationChart"/>
    <dgm:cxn modelId="{ECBFAA29-8203-4062-A9FA-FB3D264ECFD7}" type="presParOf" srcId="{D6F8965C-F2DC-4376-B6E9-A1C74A23546C}" destId="{AFDC63B9-5718-47F5-8140-EEBB800CC942}" srcOrd="2" destOrd="0" presId="urn:microsoft.com/office/officeart/2008/layout/HalfCircleOrganizationChart"/>
    <dgm:cxn modelId="{623651EA-1796-4BAA-83EE-9260C5F9D44B}" type="presParOf" srcId="{CB3F4B9A-F960-4382-BEC3-42D9D9102150}" destId="{284219B2-5755-416E-B084-28FD60F07AF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E9733D-5A26-412F-943E-E4AA9ABA0C7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AE"/>
        </a:p>
      </dgm:t>
    </dgm:pt>
    <dgm:pt modelId="{4AB5982B-9967-479A-A412-CF2EC3A641EE}">
      <dgm:prSet phldrT="[Text]"/>
      <dgm:spPr/>
      <dgm:t>
        <a:bodyPr/>
        <a:lstStyle/>
        <a:p>
          <a:pPr rtl="1"/>
          <a:r>
            <a:rPr lang="ar-AE" dirty="0"/>
            <a:t>العوامل التي تؤثر في سطوع الضوء </a:t>
          </a:r>
        </a:p>
      </dgm:t>
    </dgm:pt>
    <dgm:pt modelId="{3AC6DC62-2B20-44FA-8A4C-09F0072605A0}" type="parTrans" cxnId="{BFB74AB9-260C-442D-B264-5EFB97F1053A}">
      <dgm:prSet/>
      <dgm:spPr/>
      <dgm:t>
        <a:bodyPr/>
        <a:lstStyle/>
        <a:p>
          <a:pPr rtl="1"/>
          <a:endParaRPr lang="ar-AE"/>
        </a:p>
      </dgm:t>
    </dgm:pt>
    <dgm:pt modelId="{51AB0C8A-7DB5-408F-8CB3-F190B3FCA5EB}" type="sibTrans" cxnId="{BFB74AB9-260C-442D-B264-5EFB97F1053A}">
      <dgm:prSet/>
      <dgm:spPr/>
      <dgm:t>
        <a:bodyPr/>
        <a:lstStyle/>
        <a:p>
          <a:pPr rtl="1"/>
          <a:endParaRPr lang="ar-AE"/>
        </a:p>
      </dgm:t>
    </dgm:pt>
    <dgm:pt modelId="{9136A3B5-2D17-4D1C-8D9A-6DC2B6B8296F}">
      <dgm:prSet phldrT="[Text]"/>
      <dgm:spPr/>
      <dgm:t>
        <a:bodyPr/>
        <a:lstStyle/>
        <a:p>
          <a:pPr rtl="1"/>
          <a:r>
            <a:rPr lang="ar-AE" dirty="0"/>
            <a:t>الزاوية التي يسقط فيها الضوء على عينيك</a:t>
          </a:r>
        </a:p>
      </dgm:t>
    </dgm:pt>
    <dgm:pt modelId="{B5EBEF4A-EAD1-47F7-92B8-B2E9F88607EF}" type="parTrans" cxnId="{21292CD3-36ED-4E30-9F2D-613F634F7843}">
      <dgm:prSet/>
      <dgm:spPr/>
      <dgm:t>
        <a:bodyPr/>
        <a:lstStyle/>
        <a:p>
          <a:pPr rtl="1"/>
          <a:endParaRPr lang="ar-AE"/>
        </a:p>
      </dgm:t>
    </dgm:pt>
    <dgm:pt modelId="{82CB58A6-5C00-45C5-A870-28BA5CF7ECE2}" type="sibTrans" cxnId="{21292CD3-36ED-4E30-9F2D-613F634F7843}">
      <dgm:prSet/>
      <dgm:spPr/>
      <dgm:t>
        <a:bodyPr/>
        <a:lstStyle/>
        <a:p>
          <a:pPr rtl="1"/>
          <a:endParaRPr lang="ar-AE"/>
        </a:p>
      </dgm:t>
    </dgm:pt>
    <dgm:pt modelId="{AD772D50-37E1-4B98-9207-371E920E1EAB}">
      <dgm:prSet phldrT="[Text]"/>
      <dgm:spPr/>
      <dgm:t>
        <a:bodyPr/>
        <a:lstStyle/>
        <a:p>
          <a:pPr rtl="1"/>
          <a:r>
            <a:rPr lang="ar-AE" dirty="0"/>
            <a:t>المسافة بين المصباح وعينيك</a:t>
          </a:r>
        </a:p>
      </dgm:t>
    </dgm:pt>
    <dgm:pt modelId="{199EE2F4-BD62-41F1-8193-F5CDA1050018}" type="parTrans" cxnId="{B4C6DC75-DF24-487B-8D97-055AE8E1F827}">
      <dgm:prSet/>
      <dgm:spPr/>
      <dgm:t>
        <a:bodyPr/>
        <a:lstStyle/>
        <a:p>
          <a:pPr rtl="1"/>
          <a:endParaRPr lang="ar-AE"/>
        </a:p>
      </dgm:t>
    </dgm:pt>
    <dgm:pt modelId="{CFD20E35-1B53-49B0-A7EA-4DAE8B700093}" type="sibTrans" cxnId="{B4C6DC75-DF24-487B-8D97-055AE8E1F827}">
      <dgm:prSet/>
      <dgm:spPr/>
      <dgm:t>
        <a:bodyPr/>
        <a:lstStyle/>
        <a:p>
          <a:pPr rtl="1"/>
          <a:endParaRPr lang="ar-AE"/>
        </a:p>
      </dgm:t>
    </dgm:pt>
    <dgm:pt modelId="{FF5D0C84-6D5C-4F65-A1F1-1AEEF42B403E}">
      <dgm:prSet phldrT="[Text]"/>
      <dgm:spPr/>
      <dgm:t>
        <a:bodyPr/>
        <a:lstStyle/>
        <a:p>
          <a:pPr rtl="1"/>
          <a:r>
            <a:rPr lang="ar-AE" dirty="0"/>
            <a:t>كمية الضوء التي ينتجها المصباح</a:t>
          </a:r>
        </a:p>
      </dgm:t>
    </dgm:pt>
    <dgm:pt modelId="{020720F4-7108-43A5-84BD-3DDA5E206F30}" type="parTrans" cxnId="{546AED8A-7FB5-4DD7-BDA7-A905BB632B07}">
      <dgm:prSet/>
      <dgm:spPr/>
      <dgm:t>
        <a:bodyPr/>
        <a:lstStyle/>
        <a:p>
          <a:pPr rtl="1"/>
          <a:endParaRPr lang="ar-AE"/>
        </a:p>
      </dgm:t>
    </dgm:pt>
    <dgm:pt modelId="{0F5B64A4-C28B-4A02-A54E-355F3CA48766}" type="sibTrans" cxnId="{546AED8A-7FB5-4DD7-BDA7-A905BB632B07}">
      <dgm:prSet/>
      <dgm:spPr/>
      <dgm:t>
        <a:bodyPr/>
        <a:lstStyle/>
        <a:p>
          <a:pPr rtl="1"/>
          <a:endParaRPr lang="ar-AE"/>
        </a:p>
      </dgm:t>
    </dgm:pt>
    <dgm:pt modelId="{0514DACA-9A37-4FF4-B8EE-EBE99AF087E4}" type="pres">
      <dgm:prSet presAssocID="{77E9733D-5A26-412F-943E-E4AA9ABA0C7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CEEEEC-2FE6-4E86-9D44-4C0626DA4D20}" type="pres">
      <dgm:prSet presAssocID="{4AB5982B-9967-479A-A412-CF2EC3A641EE}" presName="hierRoot1" presStyleCnt="0">
        <dgm:presLayoutVars>
          <dgm:hierBranch val="init"/>
        </dgm:presLayoutVars>
      </dgm:prSet>
      <dgm:spPr/>
    </dgm:pt>
    <dgm:pt modelId="{B13587BB-E017-41CB-8166-0FB437495AAB}" type="pres">
      <dgm:prSet presAssocID="{4AB5982B-9967-479A-A412-CF2EC3A641EE}" presName="rootComposite1" presStyleCnt="0"/>
      <dgm:spPr/>
    </dgm:pt>
    <dgm:pt modelId="{93A2A6F9-7BF8-439C-A29A-4306C35DC7B2}" type="pres">
      <dgm:prSet presAssocID="{4AB5982B-9967-479A-A412-CF2EC3A641EE}" presName="rootText1" presStyleLbl="alignAcc1" presStyleIdx="0" presStyleCnt="0" custScaleX="146059">
        <dgm:presLayoutVars>
          <dgm:chPref val="3"/>
        </dgm:presLayoutVars>
      </dgm:prSet>
      <dgm:spPr/>
    </dgm:pt>
    <dgm:pt modelId="{40E69A77-A705-4137-89BA-C545B1114629}" type="pres">
      <dgm:prSet presAssocID="{4AB5982B-9967-479A-A412-CF2EC3A641EE}" presName="topArc1" presStyleLbl="parChTrans1D1" presStyleIdx="0" presStyleCnt="8"/>
      <dgm:spPr/>
    </dgm:pt>
    <dgm:pt modelId="{9CDEACF1-6A13-4FD0-9E6C-B176A0C34F9B}" type="pres">
      <dgm:prSet presAssocID="{4AB5982B-9967-479A-A412-CF2EC3A641EE}" presName="bottomArc1" presStyleLbl="parChTrans1D1" presStyleIdx="1" presStyleCnt="8"/>
      <dgm:spPr/>
    </dgm:pt>
    <dgm:pt modelId="{4DEBBABD-DD73-4EFC-AE47-85C0AECE4AAC}" type="pres">
      <dgm:prSet presAssocID="{4AB5982B-9967-479A-A412-CF2EC3A641EE}" presName="topConnNode1" presStyleLbl="node1" presStyleIdx="0" presStyleCnt="0"/>
      <dgm:spPr/>
    </dgm:pt>
    <dgm:pt modelId="{3FFB4EF1-6048-4FCF-82E6-ADE0C1D74E82}" type="pres">
      <dgm:prSet presAssocID="{4AB5982B-9967-479A-A412-CF2EC3A641EE}" presName="hierChild2" presStyleCnt="0"/>
      <dgm:spPr/>
    </dgm:pt>
    <dgm:pt modelId="{C1C2F109-08E2-4291-83D2-D8CFD350ECFF}" type="pres">
      <dgm:prSet presAssocID="{B5EBEF4A-EAD1-47F7-92B8-B2E9F88607EF}" presName="Name28" presStyleLbl="parChTrans1D2" presStyleIdx="0" presStyleCnt="3"/>
      <dgm:spPr/>
    </dgm:pt>
    <dgm:pt modelId="{28159D53-A592-4A40-B0FE-9E9090A9C8EF}" type="pres">
      <dgm:prSet presAssocID="{9136A3B5-2D17-4D1C-8D9A-6DC2B6B8296F}" presName="hierRoot2" presStyleCnt="0">
        <dgm:presLayoutVars>
          <dgm:hierBranch val="init"/>
        </dgm:presLayoutVars>
      </dgm:prSet>
      <dgm:spPr/>
    </dgm:pt>
    <dgm:pt modelId="{4E77D94C-71E1-4530-9302-3840AA956EA9}" type="pres">
      <dgm:prSet presAssocID="{9136A3B5-2D17-4D1C-8D9A-6DC2B6B8296F}" presName="rootComposite2" presStyleCnt="0"/>
      <dgm:spPr/>
    </dgm:pt>
    <dgm:pt modelId="{7D99F2CF-AAA4-447B-BC12-94C005B26A88}" type="pres">
      <dgm:prSet presAssocID="{9136A3B5-2D17-4D1C-8D9A-6DC2B6B8296F}" presName="rootText2" presStyleLbl="alignAcc1" presStyleIdx="0" presStyleCnt="0">
        <dgm:presLayoutVars>
          <dgm:chPref val="3"/>
        </dgm:presLayoutVars>
      </dgm:prSet>
      <dgm:spPr/>
    </dgm:pt>
    <dgm:pt modelId="{749AA076-3744-4EA0-B4B1-5E2C95DA22B0}" type="pres">
      <dgm:prSet presAssocID="{9136A3B5-2D17-4D1C-8D9A-6DC2B6B8296F}" presName="topArc2" presStyleLbl="parChTrans1D1" presStyleIdx="2" presStyleCnt="8"/>
      <dgm:spPr/>
    </dgm:pt>
    <dgm:pt modelId="{084F3B44-6DF2-4B03-B96A-9CE8F36E0814}" type="pres">
      <dgm:prSet presAssocID="{9136A3B5-2D17-4D1C-8D9A-6DC2B6B8296F}" presName="bottomArc2" presStyleLbl="parChTrans1D1" presStyleIdx="3" presStyleCnt="8"/>
      <dgm:spPr/>
    </dgm:pt>
    <dgm:pt modelId="{EA599EF7-D747-466F-B20E-67354C2B45DF}" type="pres">
      <dgm:prSet presAssocID="{9136A3B5-2D17-4D1C-8D9A-6DC2B6B8296F}" presName="topConnNode2" presStyleLbl="node2" presStyleIdx="0" presStyleCnt="0"/>
      <dgm:spPr/>
    </dgm:pt>
    <dgm:pt modelId="{0996E544-655B-4AFE-9AF0-BE501851AAF0}" type="pres">
      <dgm:prSet presAssocID="{9136A3B5-2D17-4D1C-8D9A-6DC2B6B8296F}" presName="hierChild4" presStyleCnt="0"/>
      <dgm:spPr/>
    </dgm:pt>
    <dgm:pt modelId="{6B7DE083-6C1A-4424-B110-59AE0167E5EF}" type="pres">
      <dgm:prSet presAssocID="{9136A3B5-2D17-4D1C-8D9A-6DC2B6B8296F}" presName="hierChild5" presStyleCnt="0"/>
      <dgm:spPr/>
    </dgm:pt>
    <dgm:pt modelId="{32CC8B2D-D7F1-43FE-AD2B-0387A6A82181}" type="pres">
      <dgm:prSet presAssocID="{199EE2F4-BD62-41F1-8193-F5CDA1050018}" presName="Name28" presStyleLbl="parChTrans1D2" presStyleIdx="1" presStyleCnt="3"/>
      <dgm:spPr/>
    </dgm:pt>
    <dgm:pt modelId="{75989BC0-6E82-4FB0-8B28-F8E0BB3C52EE}" type="pres">
      <dgm:prSet presAssocID="{AD772D50-37E1-4B98-9207-371E920E1EAB}" presName="hierRoot2" presStyleCnt="0">
        <dgm:presLayoutVars>
          <dgm:hierBranch val="init"/>
        </dgm:presLayoutVars>
      </dgm:prSet>
      <dgm:spPr/>
    </dgm:pt>
    <dgm:pt modelId="{01FD1F42-2B66-4754-B159-1A9A57C834C9}" type="pres">
      <dgm:prSet presAssocID="{AD772D50-37E1-4B98-9207-371E920E1EAB}" presName="rootComposite2" presStyleCnt="0"/>
      <dgm:spPr/>
    </dgm:pt>
    <dgm:pt modelId="{CA98D508-5F0A-461B-B8DB-DD81705B0C87}" type="pres">
      <dgm:prSet presAssocID="{AD772D50-37E1-4B98-9207-371E920E1EAB}" presName="rootText2" presStyleLbl="alignAcc1" presStyleIdx="0" presStyleCnt="0">
        <dgm:presLayoutVars>
          <dgm:chPref val="3"/>
        </dgm:presLayoutVars>
      </dgm:prSet>
      <dgm:spPr/>
    </dgm:pt>
    <dgm:pt modelId="{A7B1030F-05E1-49B5-81FC-73FD1F8A6390}" type="pres">
      <dgm:prSet presAssocID="{AD772D50-37E1-4B98-9207-371E920E1EAB}" presName="topArc2" presStyleLbl="parChTrans1D1" presStyleIdx="4" presStyleCnt="8"/>
      <dgm:spPr/>
    </dgm:pt>
    <dgm:pt modelId="{954E2D38-0597-4630-B0ED-5ACA2013FECC}" type="pres">
      <dgm:prSet presAssocID="{AD772D50-37E1-4B98-9207-371E920E1EAB}" presName="bottomArc2" presStyleLbl="parChTrans1D1" presStyleIdx="5" presStyleCnt="8"/>
      <dgm:spPr/>
    </dgm:pt>
    <dgm:pt modelId="{60FC235B-42FC-4B88-8DDB-2DB861CD5453}" type="pres">
      <dgm:prSet presAssocID="{AD772D50-37E1-4B98-9207-371E920E1EAB}" presName="topConnNode2" presStyleLbl="node2" presStyleIdx="0" presStyleCnt="0"/>
      <dgm:spPr/>
    </dgm:pt>
    <dgm:pt modelId="{58C4A0C3-028A-44A3-8F9B-795F7154C0F6}" type="pres">
      <dgm:prSet presAssocID="{AD772D50-37E1-4B98-9207-371E920E1EAB}" presName="hierChild4" presStyleCnt="0"/>
      <dgm:spPr/>
    </dgm:pt>
    <dgm:pt modelId="{E965DECE-7741-4DAB-883A-8AD035AAA095}" type="pres">
      <dgm:prSet presAssocID="{AD772D50-37E1-4B98-9207-371E920E1EAB}" presName="hierChild5" presStyleCnt="0"/>
      <dgm:spPr/>
    </dgm:pt>
    <dgm:pt modelId="{6C66FE71-37F8-42FD-9CDC-FE2052707758}" type="pres">
      <dgm:prSet presAssocID="{020720F4-7108-43A5-84BD-3DDA5E206F30}" presName="Name28" presStyleLbl="parChTrans1D2" presStyleIdx="2" presStyleCnt="3"/>
      <dgm:spPr/>
    </dgm:pt>
    <dgm:pt modelId="{E0DE5592-B340-4B1A-903F-B9FC1AA9CCB0}" type="pres">
      <dgm:prSet presAssocID="{FF5D0C84-6D5C-4F65-A1F1-1AEEF42B403E}" presName="hierRoot2" presStyleCnt="0">
        <dgm:presLayoutVars>
          <dgm:hierBranch val="init"/>
        </dgm:presLayoutVars>
      </dgm:prSet>
      <dgm:spPr/>
    </dgm:pt>
    <dgm:pt modelId="{F8F3643A-F149-4AF5-984F-DB86181F8865}" type="pres">
      <dgm:prSet presAssocID="{FF5D0C84-6D5C-4F65-A1F1-1AEEF42B403E}" presName="rootComposite2" presStyleCnt="0"/>
      <dgm:spPr/>
    </dgm:pt>
    <dgm:pt modelId="{753FB4CF-B2B2-4DCA-AAD2-E093FB9BD87A}" type="pres">
      <dgm:prSet presAssocID="{FF5D0C84-6D5C-4F65-A1F1-1AEEF42B403E}" presName="rootText2" presStyleLbl="alignAcc1" presStyleIdx="0" presStyleCnt="0">
        <dgm:presLayoutVars>
          <dgm:chPref val="3"/>
        </dgm:presLayoutVars>
      </dgm:prSet>
      <dgm:spPr/>
    </dgm:pt>
    <dgm:pt modelId="{1217D3E8-BBF7-4DD7-BB2D-17CC1131C31D}" type="pres">
      <dgm:prSet presAssocID="{FF5D0C84-6D5C-4F65-A1F1-1AEEF42B403E}" presName="topArc2" presStyleLbl="parChTrans1D1" presStyleIdx="6" presStyleCnt="8"/>
      <dgm:spPr/>
    </dgm:pt>
    <dgm:pt modelId="{FA70991F-6849-4742-8A1A-AAF23BF53994}" type="pres">
      <dgm:prSet presAssocID="{FF5D0C84-6D5C-4F65-A1F1-1AEEF42B403E}" presName="bottomArc2" presStyleLbl="parChTrans1D1" presStyleIdx="7" presStyleCnt="8"/>
      <dgm:spPr/>
    </dgm:pt>
    <dgm:pt modelId="{F9A3D348-5FFF-48EA-BB96-D3C19DE09175}" type="pres">
      <dgm:prSet presAssocID="{FF5D0C84-6D5C-4F65-A1F1-1AEEF42B403E}" presName="topConnNode2" presStyleLbl="node2" presStyleIdx="0" presStyleCnt="0"/>
      <dgm:spPr/>
    </dgm:pt>
    <dgm:pt modelId="{26994549-8D8B-4319-9A3A-87ADCFD820A0}" type="pres">
      <dgm:prSet presAssocID="{FF5D0C84-6D5C-4F65-A1F1-1AEEF42B403E}" presName="hierChild4" presStyleCnt="0"/>
      <dgm:spPr/>
    </dgm:pt>
    <dgm:pt modelId="{856F98E7-EB4B-4E00-BBA9-1E356AB67DF5}" type="pres">
      <dgm:prSet presAssocID="{FF5D0C84-6D5C-4F65-A1F1-1AEEF42B403E}" presName="hierChild5" presStyleCnt="0"/>
      <dgm:spPr/>
    </dgm:pt>
    <dgm:pt modelId="{2AD7E6F0-5E9E-471D-A570-F4404DCDF382}" type="pres">
      <dgm:prSet presAssocID="{4AB5982B-9967-479A-A412-CF2EC3A641EE}" presName="hierChild3" presStyleCnt="0"/>
      <dgm:spPr/>
    </dgm:pt>
  </dgm:ptLst>
  <dgm:cxnLst>
    <dgm:cxn modelId="{80DD5806-5397-49C5-9640-F8EF0196C15B}" type="presOf" srcId="{4AB5982B-9967-479A-A412-CF2EC3A641EE}" destId="{93A2A6F9-7BF8-439C-A29A-4306C35DC7B2}" srcOrd="0" destOrd="0" presId="urn:microsoft.com/office/officeart/2008/layout/HalfCircleOrganizationChart"/>
    <dgm:cxn modelId="{17B06A21-00C3-4600-B205-564B1297BD43}" type="presOf" srcId="{020720F4-7108-43A5-84BD-3DDA5E206F30}" destId="{6C66FE71-37F8-42FD-9CDC-FE2052707758}" srcOrd="0" destOrd="0" presId="urn:microsoft.com/office/officeart/2008/layout/HalfCircleOrganizationChart"/>
    <dgm:cxn modelId="{7374C626-0290-4895-A86F-EEC25ABA5C50}" type="presOf" srcId="{9136A3B5-2D17-4D1C-8D9A-6DC2B6B8296F}" destId="{EA599EF7-D747-466F-B20E-67354C2B45DF}" srcOrd="1" destOrd="0" presId="urn:microsoft.com/office/officeart/2008/layout/HalfCircleOrganizationChart"/>
    <dgm:cxn modelId="{7CBF733A-A691-42D6-9171-84E40F232365}" type="presOf" srcId="{FF5D0C84-6D5C-4F65-A1F1-1AEEF42B403E}" destId="{F9A3D348-5FFF-48EA-BB96-D3C19DE09175}" srcOrd="1" destOrd="0" presId="urn:microsoft.com/office/officeart/2008/layout/HalfCircleOrganizationChart"/>
    <dgm:cxn modelId="{E5722351-D47F-4422-B30E-B0DB138BF2D2}" type="presOf" srcId="{9136A3B5-2D17-4D1C-8D9A-6DC2B6B8296F}" destId="{7D99F2CF-AAA4-447B-BC12-94C005B26A88}" srcOrd="0" destOrd="0" presId="urn:microsoft.com/office/officeart/2008/layout/HalfCircleOrganizationChart"/>
    <dgm:cxn modelId="{B4C6DC75-DF24-487B-8D97-055AE8E1F827}" srcId="{4AB5982B-9967-479A-A412-CF2EC3A641EE}" destId="{AD772D50-37E1-4B98-9207-371E920E1EAB}" srcOrd="1" destOrd="0" parTransId="{199EE2F4-BD62-41F1-8193-F5CDA1050018}" sibTransId="{CFD20E35-1B53-49B0-A7EA-4DAE8B700093}"/>
    <dgm:cxn modelId="{546AED8A-7FB5-4DD7-BDA7-A905BB632B07}" srcId="{4AB5982B-9967-479A-A412-CF2EC3A641EE}" destId="{FF5D0C84-6D5C-4F65-A1F1-1AEEF42B403E}" srcOrd="2" destOrd="0" parTransId="{020720F4-7108-43A5-84BD-3DDA5E206F30}" sibTransId="{0F5B64A4-C28B-4A02-A54E-355F3CA48766}"/>
    <dgm:cxn modelId="{0560B390-B496-45D4-A220-E7C9D62AF22E}" type="presOf" srcId="{199EE2F4-BD62-41F1-8193-F5CDA1050018}" destId="{32CC8B2D-D7F1-43FE-AD2B-0387A6A82181}" srcOrd="0" destOrd="0" presId="urn:microsoft.com/office/officeart/2008/layout/HalfCircleOrganizationChart"/>
    <dgm:cxn modelId="{6DB34D96-B833-4F66-8052-519AC1E4629F}" type="presOf" srcId="{AD772D50-37E1-4B98-9207-371E920E1EAB}" destId="{CA98D508-5F0A-461B-B8DB-DD81705B0C87}" srcOrd="0" destOrd="0" presId="urn:microsoft.com/office/officeart/2008/layout/HalfCircleOrganizationChart"/>
    <dgm:cxn modelId="{E4135798-F8D1-48CB-96D4-9CB309C600A1}" type="presOf" srcId="{77E9733D-5A26-412F-943E-E4AA9ABA0C72}" destId="{0514DACA-9A37-4FF4-B8EE-EBE99AF087E4}" srcOrd="0" destOrd="0" presId="urn:microsoft.com/office/officeart/2008/layout/HalfCircleOrganizationChart"/>
    <dgm:cxn modelId="{309759B7-A2CB-405E-9093-715EA9CB0D64}" type="presOf" srcId="{FF5D0C84-6D5C-4F65-A1F1-1AEEF42B403E}" destId="{753FB4CF-B2B2-4DCA-AAD2-E093FB9BD87A}" srcOrd="0" destOrd="0" presId="urn:microsoft.com/office/officeart/2008/layout/HalfCircleOrganizationChart"/>
    <dgm:cxn modelId="{BFB74AB9-260C-442D-B264-5EFB97F1053A}" srcId="{77E9733D-5A26-412F-943E-E4AA9ABA0C72}" destId="{4AB5982B-9967-479A-A412-CF2EC3A641EE}" srcOrd="0" destOrd="0" parTransId="{3AC6DC62-2B20-44FA-8A4C-09F0072605A0}" sibTransId="{51AB0C8A-7DB5-408F-8CB3-F190B3FCA5EB}"/>
    <dgm:cxn modelId="{072FF5BF-F760-4825-8DB0-5D2303D7EE81}" type="presOf" srcId="{4AB5982B-9967-479A-A412-CF2EC3A641EE}" destId="{4DEBBABD-DD73-4EFC-AE47-85C0AECE4AAC}" srcOrd="1" destOrd="0" presId="urn:microsoft.com/office/officeart/2008/layout/HalfCircleOrganizationChart"/>
    <dgm:cxn modelId="{685EE4CC-2328-4A8D-AD6F-CDC8D4FA61A8}" type="presOf" srcId="{B5EBEF4A-EAD1-47F7-92B8-B2E9F88607EF}" destId="{C1C2F109-08E2-4291-83D2-D8CFD350ECFF}" srcOrd="0" destOrd="0" presId="urn:microsoft.com/office/officeart/2008/layout/HalfCircleOrganizationChart"/>
    <dgm:cxn modelId="{21292CD3-36ED-4E30-9F2D-613F634F7843}" srcId="{4AB5982B-9967-479A-A412-CF2EC3A641EE}" destId="{9136A3B5-2D17-4D1C-8D9A-6DC2B6B8296F}" srcOrd="0" destOrd="0" parTransId="{B5EBEF4A-EAD1-47F7-92B8-B2E9F88607EF}" sibTransId="{82CB58A6-5C00-45C5-A870-28BA5CF7ECE2}"/>
    <dgm:cxn modelId="{D70079D9-EFD0-48F7-ADDB-597857BC0D6C}" type="presOf" srcId="{AD772D50-37E1-4B98-9207-371E920E1EAB}" destId="{60FC235B-42FC-4B88-8DDB-2DB861CD5453}" srcOrd="1" destOrd="0" presId="urn:microsoft.com/office/officeart/2008/layout/HalfCircleOrganizationChart"/>
    <dgm:cxn modelId="{752B4FC3-1E79-4F02-9FEE-27A2C9807AED}" type="presParOf" srcId="{0514DACA-9A37-4FF4-B8EE-EBE99AF087E4}" destId="{87CEEEEC-2FE6-4E86-9D44-4C0626DA4D20}" srcOrd="0" destOrd="0" presId="urn:microsoft.com/office/officeart/2008/layout/HalfCircleOrganizationChart"/>
    <dgm:cxn modelId="{8A83DF04-FA43-4B17-B1FD-11B9896DE7E8}" type="presParOf" srcId="{87CEEEEC-2FE6-4E86-9D44-4C0626DA4D20}" destId="{B13587BB-E017-41CB-8166-0FB437495AAB}" srcOrd="0" destOrd="0" presId="urn:microsoft.com/office/officeart/2008/layout/HalfCircleOrganizationChart"/>
    <dgm:cxn modelId="{33225FF2-C068-4238-93A9-CB26E7D92DFC}" type="presParOf" srcId="{B13587BB-E017-41CB-8166-0FB437495AAB}" destId="{93A2A6F9-7BF8-439C-A29A-4306C35DC7B2}" srcOrd="0" destOrd="0" presId="urn:microsoft.com/office/officeart/2008/layout/HalfCircleOrganizationChart"/>
    <dgm:cxn modelId="{F43B882E-8966-4C00-A8A5-F44A4732C39F}" type="presParOf" srcId="{B13587BB-E017-41CB-8166-0FB437495AAB}" destId="{40E69A77-A705-4137-89BA-C545B1114629}" srcOrd="1" destOrd="0" presId="urn:microsoft.com/office/officeart/2008/layout/HalfCircleOrganizationChart"/>
    <dgm:cxn modelId="{CDC816B9-5184-4D07-BD42-D8F6111613C8}" type="presParOf" srcId="{B13587BB-E017-41CB-8166-0FB437495AAB}" destId="{9CDEACF1-6A13-4FD0-9E6C-B176A0C34F9B}" srcOrd="2" destOrd="0" presId="urn:microsoft.com/office/officeart/2008/layout/HalfCircleOrganizationChart"/>
    <dgm:cxn modelId="{C474B71B-767A-485D-BA90-3C292A1DEAF7}" type="presParOf" srcId="{B13587BB-E017-41CB-8166-0FB437495AAB}" destId="{4DEBBABD-DD73-4EFC-AE47-85C0AECE4AAC}" srcOrd="3" destOrd="0" presId="urn:microsoft.com/office/officeart/2008/layout/HalfCircleOrganizationChart"/>
    <dgm:cxn modelId="{7F7345A8-9F1B-476F-B33C-9C3E7306449B}" type="presParOf" srcId="{87CEEEEC-2FE6-4E86-9D44-4C0626DA4D20}" destId="{3FFB4EF1-6048-4FCF-82E6-ADE0C1D74E82}" srcOrd="1" destOrd="0" presId="urn:microsoft.com/office/officeart/2008/layout/HalfCircleOrganizationChart"/>
    <dgm:cxn modelId="{CE5D9B8C-DE91-4990-B21C-F587BD73405E}" type="presParOf" srcId="{3FFB4EF1-6048-4FCF-82E6-ADE0C1D74E82}" destId="{C1C2F109-08E2-4291-83D2-D8CFD350ECFF}" srcOrd="0" destOrd="0" presId="urn:microsoft.com/office/officeart/2008/layout/HalfCircleOrganizationChart"/>
    <dgm:cxn modelId="{9ED4BD66-1275-45C0-8CF9-CCFFBBF378CB}" type="presParOf" srcId="{3FFB4EF1-6048-4FCF-82E6-ADE0C1D74E82}" destId="{28159D53-A592-4A40-B0FE-9E9090A9C8EF}" srcOrd="1" destOrd="0" presId="urn:microsoft.com/office/officeart/2008/layout/HalfCircleOrganizationChart"/>
    <dgm:cxn modelId="{3ED5C773-DE08-42D1-8D22-E28F1C45C4F4}" type="presParOf" srcId="{28159D53-A592-4A40-B0FE-9E9090A9C8EF}" destId="{4E77D94C-71E1-4530-9302-3840AA956EA9}" srcOrd="0" destOrd="0" presId="urn:microsoft.com/office/officeart/2008/layout/HalfCircleOrganizationChart"/>
    <dgm:cxn modelId="{4F433AC7-23E5-43CE-BC85-67313EAECC7E}" type="presParOf" srcId="{4E77D94C-71E1-4530-9302-3840AA956EA9}" destId="{7D99F2CF-AAA4-447B-BC12-94C005B26A88}" srcOrd="0" destOrd="0" presId="urn:microsoft.com/office/officeart/2008/layout/HalfCircleOrganizationChart"/>
    <dgm:cxn modelId="{8A45E581-9DCD-4C41-8A15-30C4D99DA560}" type="presParOf" srcId="{4E77D94C-71E1-4530-9302-3840AA956EA9}" destId="{749AA076-3744-4EA0-B4B1-5E2C95DA22B0}" srcOrd="1" destOrd="0" presId="urn:microsoft.com/office/officeart/2008/layout/HalfCircleOrganizationChart"/>
    <dgm:cxn modelId="{AE9B11C7-FF1C-4575-B3B7-F4877709F5B7}" type="presParOf" srcId="{4E77D94C-71E1-4530-9302-3840AA956EA9}" destId="{084F3B44-6DF2-4B03-B96A-9CE8F36E0814}" srcOrd="2" destOrd="0" presId="urn:microsoft.com/office/officeart/2008/layout/HalfCircleOrganizationChart"/>
    <dgm:cxn modelId="{37035B8A-3F5B-47CE-9B60-1C68157B2D1D}" type="presParOf" srcId="{4E77D94C-71E1-4530-9302-3840AA956EA9}" destId="{EA599EF7-D747-466F-B20E-67354C2B45DF}" srcOrd="3" destOrd="0" presId="urn:microsoft.com/office/officeart/2008/layout/HalfCircleOrganizationChart"/>
    <dgm:cxn modelId="{CD448C05-5332-4FA7-90EB-D13111BD7A7E}" type="presParOf" srcId="{28159D53-A592-4A40-B0FE-9E9090A9C8EF}" destId="{0996E544-655B-4AFE-9AF0-BE501851AAF0}" srcOrd="1" destOrd="0" presId="urn:microsoft.com/office/officeart/2008/layout/HalfCircleOrganizationChart"/>
    <dgm:cxn modelId="{A262A392-4485-4CC2-9046-61C04DD8FD08}" type="presParOf" srcId="{28159D53-A592-4A40-B0FE-9E9090A9C8EF}" destId="{6B7DE083-6C1A-4424-B110-59AE0167E5EF}" srcOrd="2" destOrd="0" presId="urn:microsoft.com/office/officeart/2008/layout/HalfCircleOrganizationChart"/>
    <dgm:cxn modelId="{CAC286D1-2329-4F21-BB81-815D474CD153}" type="presParOf" srcId="{3FFB4EF1-6048-4FCF-82E6-ADE0C1D74E82}" destId="{32CC8B2D-D7F1-43FE-AD2B-0387A6A82181}" srcOrd="2" destOrd="0" presId="urn:microsoft.com/office/officeart/2008/layout/HalfCircleOrganizationChart"/>
    <dgm:cxn modelId="{8161027C-66A5-48AC-8BD5-1ADBD45615F0}" type="presParOf" srcId="{3FFB4EF1-6048-4FCF-82E6-ADE0C1D74E82}" destId="{75989BC0-6E82-4FB0-8B28-F8E0BB3C52EE}" srcOrd="3" destOrd="0" presId="urn:microsoft.com/office/officeart/2008/layout/HalfCircleOrganizationChart"/>
    <dgm:cxn modelId="{D8993AD2-6B08-40B0-B995-CF1538A82AB4}" type="presParOf" srcId="{75989BC0-6E82-4FB0-8B28-F8E0BB3C52EE}" destId="{01FD1F42-2B66-4754-B159-1A9A57C834C9}" srcOrd="0" destOrd="0" presId="urn:microsoft.com/office/officeart/2008/layout/HalfCircleOrganizationChart"/>
    <dgm:cxn modelId="{CD7D2A4B-CE4C-49D8-A66C-1FF006A0DD9A}" type="presParOf" srcId="{01FD1F42-2B66-4754-B159-1A9A57C834C9}" destId="{CA98D508-5F0A-461B-B8DB-DD81705B0C87}" srcOrd="0" destOrd="0" presId="urn:microsoft.com/office/officeart/2008/layout/HalfCircleOrganizationChart"/>
    <dgm:cxn modelId="{F415BABD-0B1E-4240-ACBC-E712DE6E657F}" type="presParOf" srcId="{01FD1F42-2B66-4754-B159-1A9A57C834C9}" destId="{A7B1030F-05E1-49B5-81FC-73FD1F8A6390}" srcOrd="1" destOrd="0" presId="urn:microsoft.com/office/officeart/2008/layout/HalfCircleOrganizationChart"/>
    <dgm:cxn modelId="{B4A815E0-07C5-4BFB-9F1A-8A2D3B79E533}" type="presParOf" srcId="{01FD1F42-2B66-4754-B159-1A9A57C834C9}" destId="{954E2D38-0597-4630-B0ED-5ACA2013FECC}" srcOrd="2" destOrd="0" presId="urn:microsoft.com/office/officeart/2008/layout/HalfCircleOrganizationChart"/>
    <dgm:cxn modelId="{791FA793-7DEE-4F02-B72B-A78E4C35AAE1}" type="presParOf" srcId="{01FD1F42-2B66-4754-B159-1A9A57C834C9}" destId="{60FC235B-42FC-4B88-8DDB-2DB861CD5453}" srcOrd="3" destOrd="0" presId="urn:microsoft.com/office/officeart/2008/layout/HalfCircleOrganizationChart"/>
    <dgm:cxn modelId="{12683276-AC6D-4E5F-BE80-FE33FF06652A}" type="presParOf" srcId="{75989BC0-6E82-4FB0-8B28-F8E0BB3C52EE}" destId="{58C4A0C3-028A-44A3-8F9B-795F7154C0F6}" srcOrd="1" destOrd="0" presId="urn:microsoft.com/office/officeart/2008/layout/HalfCircleOrganizationChart"/>
    <dgm:cxn modelId="{E2C94A0F-75CE-4964-8C84-99D8E195A4F1}" type="presParOf" srcId="{75989BC0-6E82-4FB0-8B28-F8E0BB3C52EE}" destId="{E965DECE-7741-4DAB-883A-8AD035AAA095}" srcOrd="2" destOrd="0" presId="urn:microsoft.com/office/officeart/2008/layout/HalfCircleOrganizationChart"/>
    <dgm:cxn modelId="{C4E0F5B6-D9F7-4339-A352-1ABF881AE55F}" type="presParOf" srcId="{3FFB4EF1-6048-4FCF-82E6-ADE0C1D74E82}" destId="{6C66FE71-37F8-42FD-9CDC-FE2052707758}" srcOrd="4" destOrd="0" presId="urn:microsoft.com/office/officeart/2008/layout/HalfCircleOrganizationChart"/>
    <dgm:cxn modelId="{CD3F7173-D4F7-49B5-8063-2149905869D1}" type="presParOf" srcId="{3FFB4EF1-6048-4FCF-82E6-ADE0C1D74E82}" destId="{E0DE5592-B340-4B1A-903F-B9FC1AA9CCB0}" srcOrd="5" destOrd="0" presId="urn:microsoft.com/office/officeart/2008/layout/HalfCircleOrganizationChart"/>
    <dgm:cxn modelId="{B0F57652-FD6D-475E-92FE-E39E6ECD4094}" type="presParOf" srcId="{E0DE5592-B340-4B1A-903F-B9FC1AA9CCB0}" destId="{F8F3643A-F149-4AF5-984F-DB86181F8865}" srcOrd="0" destOrd="0" presId="urn:microsoft.com/office/officeart/2008/layout/HalfCircleOrganizationChart"/>
    <dgm:cxn modelId="{5F7F47BF-FF71-47DA-9EC6-6D2ABC94F872}" type="presParOf" srcId="{F8F3643A-F149-4AF5-984F-DB86181F8865}" destId="{753FB4CF-B2B2-4DCA-AAD2-E093FB9BD87A}" srcOrd="0" destOrd="0" presId="urn:microsoft.com/office/officeart/2008/layout/HalfCircleOrganizationChart"/>
    <dgm:cxn modelId="{EFC47B36-4A3F-4FA9-8847-F147590CFCBB}" type="presParOf" srcId="{F8F3643A-F149-4AF5-984F-DB86181F8865}" destId="{1217D3E8-BBF7-4DD7-BB2D-17CC1131C31D}" srcOrd="1" destOrd="0" presId="urn:microsoft.com/office/officeart/2008/layout/HalfCircleOrganizationChart"/>
    <dgm:cxn modelId="{0F332CDB-1A14-4111-B261-511B21E0C512}" type="presParOf" srcId="{F8F3643A-F149-4AF5-984F-DB86181F8865}" destId="{FA70991F-6849-4742-8A1A-AAF23BF53994}" srcOrd="2" destOrd="0" presId="urn:microsoft.com/office/officeart/2008/layout/HalfCircleOrganizationChart"/>
    <dgm:cxn modelId="{5D2C6E2A-0D96-44AA-BD14-C619DB6099DA}" type="presParOf" srcId="{F8F3643A-F149-4AF5-984F-DB86181F8865}" destId="{F9A3D348-5FFF-48EA-BB96-D3C19DE09175}" srcOrd="3" destOrd="0" presId="urn:microsoft.com/office/officeart/2008/layout/HalfCircleOrganizationChart"/>
    <dgm:cxn modelId="{7D20BF0C-3E1A-4576-AFE1-D28425046246}" type="presParOf" srcId="{E0DE5592-B340-4B1A-903F-B9FC1AA9CCB0}" destId="{26994549-8D8B-4319-9A3A-87ADCFD820A0}" srcOrd="1" destOrd="0" presId="urn:microsoft.com/office/officeart/2008/layout/HalfCircleOrganizationChart"/>
    <dgm:cxn modelId="{2F6F48C8-3CA0-4691-91AE-61AD3B629AC7}" type="presParOf" srcId="{E0DE5592-B340-4B1A-903F-B9FC1AA9CCB0}" destId="{856F98E7-EB4B-4E00-BBA9-1E356AB67DF5}" srcOrd="2" destOrd="0" presId="urn:microsoft.com/office/officeart/2008/layout/HalfCircleOrganizationChart"/>
    <dgm:cxn modelId="{72B666EC-6D8F-4A98-96EC-2A68491D844A}" type="presParOf" srcId="{87CEEEEC-2FE6-4E86-9D44-4C0626DA4D20}" destId="{2AD7E6F0-5E9E-471D-A570-F4404DCDF38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F492E-B288-4629-9521-7282C96E976D}">
      <dsp:nvSpPr>
        <dsp:cNvPr id="0" name=""/>
        <dsp:cNvSpPr/>
      </dsp:nvSpPr>
      <dsp:spPr>
        <a:xfrm>
          <a:off x="3465871" y="2863848"/>
          <a:ext cx="1896688" cy="658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77"/>
              </a:lnTo>
              <a:lnTo>
                <a:pt x="1896688" y="329177"/>
              </a:lnTo>
              <a:lnTo>
                <a:pt x="1896688" y="6583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2947C-5CED-4814-A48B-D172A8F72D04}">
      <dsp:nvSpPr>
        <dsp:cNvPr id="0" name=""/>
        <dsp:cNvSpPr/>
      </dsp:nvSpPr>
      <dsp:spPr>
        <a:xfrm>
          <a:off x="1569182" y="2863848"/>
          <a:ext cx="1896688" cy="658354"/>
        </a:xfrm>
        <a:custGeom>
          <a:avLst/>
          <a:gdLst/>
          <a:ahLst/>
          <a:cxnLst/>
          <a:rect l="0" t="0" r="0" b="0"/>
          <a:pathLst>
            <a:path>
              <a:moveTo>
                <a:pt x="1896688" y="0"/>
              </a:moveTo>
              <a:lnTo>
                <a:pt x="1896688" y="329177"/>
              </a:lnTo>
              <a:lnTo>
                <a:pt x="0" y="329177"/>
              </a:lnTo>
              <a:lnTo>
                <a:pt x="0" y="6583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7CF69-E113-4AAC-9E50-FFA24E4DC6AA}">
      <dsp:nvSpPr>
        <dsp:cNvPr id="0" name=""/>
        <dsp:cNvSpPr/>
      </dsp:nvSpPr>
      <dsp:spPr>
        <a:xfrm>
          <a:off x="2682115" y="1296337"/>
          <a:ext cx="1567511" cy="15675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3017-56A5-4C73-9E40-FFEFA8658DB8}">
      <dsp:nvSpPr>
        <dsp:cNvPr id="0" name=""/>
        <dsp:cNvSpPr/>
      </dsp:nvSpPr>
      <dsp:spPr>
        <a:xfrm>
          <a:off x="2682115" y="1296337"/>
          <a:ext cx="1567511" cy="15675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016ED-C282-40BC-8BEE-29BD321C36F9}">
      <dsp:nvSpPr>
        <dsp:cNvPr id="0" name=""/>
        <dsp:cNvSpPr/>
      </dsp:nvSpPr>
      <dsp:spPr>
        <a:xfrm>
          <a:off x="1898359" y="1578489"/>
          <a:ext cx="3135022" cy="10032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600" kern="1200" dirty="0"/>
            <a:t>مصادر الضوء</a:t>
          </a:r>
        </a:p>
      </dsp:txBody>
      <dsp:txXfrm>
        <a:off x="1898359" y="1578489"/>
        <a:ext cx="3135022" cy="1003207"/>
      </dsp:txXfrm>
    </dsp:sp>
    <dsp:sp modelId="{976BAE33-F940-4D6C-8FD1-A5E413541E41}">
      <dsp:nvSpPr>
        <dsp:cNvPr id="0" name=""/>
        <dsp:cNvSpPr/>
      </dsp:nvSpPr>
      <dsp:spPr>
        <a:xfrm>
          <a:off x="785426" y="3522203"/>
          <a:ext cx="1567511" cy="15675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F01FC-79E3-4D4A-A13F-F30B17D42ACF}">
      <dsp:nvSpPr>
        <dsp:cNvPr id="0" name=""/>
        <dsp:cNvSpPr/>
      </dsp:nvSpPr>
      <dsp:spPr>
        <a:xfrm>
          <a:off x="785426" y="3522203"/>
          <a:ext cx="1567511" cy="15675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2676E-D9EC-4D92-94D6-E0DC84D9BF8E}">
      <dsp:nvSpPr>
        <dsp:cNvPr id="0" name=""/>
        <dsp:cNvSpPr/>
      </dsp:nvSpPr>
      <dsp:spPr>
        <a:xfrm>
          <a:off x="1671" y="3804355"/>
          <a:ext cx="3135022" cy="10032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600" kern="1200" dirty="0"/>
            <a:t>مصادر مستضيئة</a:t>
          </a:r>
        </a:p>
      </dsp:txBody>
      <dsp:txXfrm>
        <a:off x="1671" y="3804355"/>
        <a:ext cx="3135022" cy="1003207"/>
      </dsp:txXfrm>
    </dsp:sp>
    <dsp:sp modelId="{948F0813-CE8A-4CD5-A4EA-822B555D3889}">
      <dsp:nvSpPr>
        <dsp:cNvPr id="0" name=""/>
        <dsp:cNvSpPr/>
      </dsp:nvSpPr>
      <dsp:spPr>
        <a:xfrm>
          <a:off x="4578803" y="3522203"/>
          <a:ext cx="1567511" cy="15675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685B8-0686-4EA2-92BF-8366C6E940FF}">
      <dsp:nvSpPr>
        <dsp:cNvPr id="0" name=""/>
        <dsp:cNvSpPr/>
      </dsp:nvSpPr>
      <dsp:spPr>
        <a:xfrm>
          <a:off x="4578803" y="3522203"/>
          <a:ext cx="1567511" cy="15675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DA1EF-E1B2-4550-9A98-583C9FB312C5}">
      <dsp:nvSpPr>
        <dsp:cNvPr id="0" name=""/>
        <dsp:cNvSpPr/>
      </dsp:nvSpPr>
      <dsp:spPr>
        <a:xfrm>
          <a:off x="3795048" y="3804355"/>
          <a:ext cx="3135022" cy="10032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600" kern="1200" dirty="0"/>
            <a:t>مصادر مضيئة</a:t>
          </a:r>
        </a:p>
      </dsp:txBody>
      <dsp:txXfrm>
        <a:off x="3795048" y="3804355"/>
        <a:ext cx="3135022" cy="1003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CBF7D-28B9-4CC5-87EA-0738B8472DD2}">
      <dsp:nvSpPr>
        <dsp:cNvPr id="0" name=""/>
        <dsp:cNvSpPr/>
      </dsp:nvSpPr>
      <dsp:spPr>
        <a:xfrm>
          <a:off x="2927556" y="1084935"/>
          <a:ext cx="2071267" cy="359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38"/>
              </a:lnTo>
              <a:lnTo>
                <a:pt x="2071267" y="179738"/>
              </a:lnTo>
              <a:lnTo>
                <a:pt x="2071267" y="3594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BB05C-9FB8-449C-9D93-5EAED3D32B56}">
      <dsp:nvSpPr>
        <dsp:cNvPr id="0" name=""/>
        <dsp:cNvSpPr/>
      </dsp:nvSpPr>
      <dsp:spPr>
        <a:xfrm>
          <a:off x="2881836" y="1084935"/>
          <a:ext cx="91440" cy="359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4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EDB86-429D-437F-9F3E-0B812E1CCA1F}">
      <dsp:nvSpPr>
        <dsp:cNvPr id="0" name=""/>
        <dsp:cNvSpPr/>
      </dsp:nvSpPr>
      <dsp:spPr>
        <a:xfrm>
          <a:off x="856288" y="1084935"/>
          <a:ext cx="2071267" cy="359476"/>
        </a:xfrm>
        <a:custGeom>
          <a:avLst/>
          <a:gdLst/>
          <a:ahLst/>
          <a:cxnLst/>
          <a:rect l="0" t="0" r="0" b="0"/>
          <a:pathLst>
            <a:path>
              <a:moveTo>
                <a:pt x="2071267" y="0"/>
              </a:moveTo>
              <a:lnTo>
                <a:pt x="2071267" y="179738"/>
              </a:lnTo>
              <a:lnTo>
                <a:pt x="0" y="179738"/>
              </a:lnTo>
              <a:lnTo>
                <a:pt x="0" y="3594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947BA-F778-4326-9ECE-9E60EB749212}">
      <dsp:nvSpPr>
        <dsp:cNvPr id="0" name=""/>
        <dsp:cNvSpPr/>
      </dsp:nvSpPr>
      <dsp:spPr>
        <a:xfrm>
          <a:off x="1920975" y="229040"/>
          <a:ext cx="2013160" cy="85589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5E345-3B01-4D3E-9BD2-7807715AC736}">
      <dsp:nvSpPr>
        <dsp:cNvPr id="0" name=""/>
        <dsp:cNvSpPr/>
      </dsp:nvSpPr>
      <dsp:spPr>
        <a:xfrm>
          <a:off x="1920975" y="229040"/>
          <a:ext cx="2013160" cy="85589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C2ABE-6A55-4D89-82AF-462D3EDEAA17}">
      <dsp:nvSpPr>
        <dsp:cNvPr id="0" name=""/>
        <dsp:cNvSpPr/>
      </dsp:nvSpPr>
      <dsp:spPr>
        <a:xfrm>
          <a:off x="914395" y="383101"/>
          <a:ext cx="4026321" cy="5477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600" kern="1200" dirty="0"/>
            <a:t>أنواع الأوساط الضوئية</a:t>
          </a:r>
        </a:p>
      </dsp:txBody>
      <dsp:txXfrm>
        <a:off x="914395" y="383101"/>
        <a:ext cx="4026321" cy="547773"/>
      </dsp:txXfrm>
    </dsp:sp>
    <dsp:sp modelId="{A89F6807-26F0-4C77-A2ED-3874F074FDE9}">
      <dsp:nvSpPr>
        <dsp:cNvPr id="0" name=""/>
        <dsp:cNvSpPr/>
      </dsp:nvSpPr>
      <dsp:spPr>
        <a:xfrm>
          <a:off x="428340" y="1444412"/>
          <a:ext cx="855895" cy="85589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65C2B-CD9B-4A4A-A8F7-423329EA8A87}">
      <dsp:nvSpPr>
        <dsp:cNvPr id="0" name=""/>
        <dsp:cNvSpPr/>
      </dsp:nvSpPr>
      <dsp:spPr>
        <a:xfrm>
          <a:off x="428340" y="1444412"/>
          <a:ext cx="855895" cy="85589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292AF-E98C-4820-ABB7-E4AD8A6D21C4}">
      <dsp:nvSpPr>
        <dsp:cNvPr id="0" name=""/>
        <dsp:cNvSpPr/>
      </dsp:nvSpPr>
      <dsp:spPr>
        <a:xfrm>
          <a:off x="393" y="1598473"/>
          <a:ext cx="1711791" cy="5477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200" kern="1200" dirty="0"/>
            <a:t>الوسط المعتم </a:t>
          </a:r>
        </a:p>
      </dsp:txBody>
      <dsp:txXfrm>
        <a:off x="393" y="1598473"/>
        <a:ext cx="1711791" cy="547773"/>
      </dsp:txXfrm>
    </dsp:sp>
    <dsp:sp modelId="{9C29B872-5CEF-4E46-ADFA-C47A1C4535A1}">
      <dsp:nvSpPr>
        <dsp:cNvPr id="0" name=""/>
        <dsp:cNvSpPr/>
      </dsp:nvSpPr>
      <dsp:spPr>
        <a:xfrm>
          <a:off x="2499608" y="1444412"/>
          <a:ext cx="855895" cy="85589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15CE4-E63B-4731-B1FD-0A27038C4880}">
      <dsp:nvSpPr>
        <dsp:cNvPr id="0" name=""/>
        <dsp:cNvSpPr/>
      </dsp:nvSpPr>
      <dsp:spPr>
        <a:xfrm>
          <a:off x="2499608" y="1444412"/>
          <a:ext cx="855895" cy="85589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A60BB-723B-4326-BEA9-85854A7A1CB7}">
      <dsp:nvSpPr>
        <dsp:cNvPr id="0" name=""/>
        <dsp:cNvSpPr/>
      </dsp:nvSpPr>
      <dsp:spPr>
        <a:xfrm>
          <a:off x="2071660" y="1598473"/>
          <a:ext cx="1711791" cy="5477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200" kern="1200" dirty="0"/>
            <a:t>الوسط شبه الشفاف</a:t>
          </a:r>
        </a:p>
      </dsp:txBody>
      <dsp:txXfrm>
        <a:off x="2071660" y="1598473"/>
        <a:ext cx="1711791" cy="547773"/>
      </dsp:txXfrm>
    </dsp:sp>
    <dsp:sp modelId="{F65B0B47-7EAC-4FE2-B0E2-D1F3131F4308}">
      <dsp:nvSpPr>
        <dsp:cNvPr id="0" name=""/>
        <dsp:cNvSpPr/>
      </dsp:nvSpPr>
      <dsp:spPr>
        <a:xfrm>
          <a:off x="4570875" y="1444412"/>
          <a:ext cx="855895" cy="85589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03C7-3C9D-40B6-8337-D6404126D14B}">
      <dsp:nvSpPr>
        <dsp:cNvPr id="0" name=""/>
        <dsp:cNvSpPr/>
      </dsp:nvSpPr>
      <dsp:spPr>
        <a:xfrm>
          <a:off x="4570875" y="1444412"/>
          <a:ext cx="855895" cy="85589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572AB-FEB0-4173-86FD-E3666DD148E8}">
      <dsp:nvSpPr>
        <dsp:cNvPr id="0" name=""/>
        <dsp:cNvSpPr/>
      </dsp:nvSpPr>
      <dsp:spPr>
        <a:xfrm>
          <a:off x="4142927" y="1598473"/>
          <a:ext cx="1711791" cy="5477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200" kern="1200" dirty="0"/>
            <a:t>الوسط الشفاف</a:t>
          </a:r>
        </a:p>
      </dsp:txBody>
      <dsp:txXfrm>
        <a:off x="4142927" y="1598473"/>
        <a:ext cx="1711791" cy="547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6FE71-37F8-42FD-9CDC-FE2052707758}">
      <dsp:nvSpPr>
        <dsp:cNvPr id="0" name=""/>
        <dsp:cNvSpPr/>
      </dsp:nvSpPr>
      <dsp:spPr>
        <a:xfrm>
          <a:off x="6096000" y="1201843"/>
          <a:ext cx="2908324" cy="504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75"/>
              </a:lnTo>
              <a:lnTo>
                <a:pt x="2908324" y="252375"/>
              </a:lnTo>
              <a:lnTo>
                <a:pt x="2908324" y="504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C8B2D-D7F1-43FE-AD2B-0387A6A82181}">
      <dsp:nvSpPr>
        <dsp:cNvPr id="0" name=""/>
        <dsp:cNvSpPr/>
      </dsp:nvSpPr>
      <dsp:spPr>
        <a:xfrm>
          <a:off x="6050279" y="1201843"/>
          <a:ext cx="91440" cy="5047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2F109-08E2-4291-83D2-D8CFD350ECFF}">
      <dsp:nvSpPr>
        <dsp:cNvPr id="0" name=""/>
        <dsp:cNvSpPr/>
      </dsp:nvSpPr>
      <dsp:spPr>
        <a:xfrm>
          <a:off x="3187675" y="1201843"/>
          <a:ext cx="2908324" cy="504750"/>
        </a:xfrm>
        <a:custGeom>
          <a:avLst/>
          <a:gdLst/>
          <a:ahLst/>
          <a:cxnLst/>
          <a:rect l="0" t="0" r="0" b="0"/>
          <a:pathLst>
            <a:path>
              <a:moveTo>
                <a:pt x="2908324" y="0"/>
              </a:moveTo>
              <a:lnTo>
                <a:pt x="2908324" y="252375"/>
              </a:lnTo>
              <a:lnTo>
                <a:pt x="0" y="252375"/>
              </a:lnTo>
              <a:lnTo>
                <a:pt x="0" y="504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69A77-A705-4137-89BA-C545B1114629}">
      <dsp:nvSpPr>
        <dsp:cNvPr id="0" name=""/>
        <dsp:cNvSpPr/>
      </dsp:nvSpPr>
      <dsp:spPr>
        <a:xfrm>
          <a:off x="5218340" y="56"/>
          <a:ext cx="1755318" cy="120178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EACF1-6A13-4FD0-9E6C-B176A0C34F9B}">
      <dsp:nvSpPr>
        <dsp:cNvPr id="0" name=""/>
        <dsp:cNvSpPr/>
      </dsp:nvSpPr>
      <dsp:spPr>
        <a:xfrm>
          <a:off x="5218340" y="56"/>
          <a:ext cx="1755318" cy="120178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2A6F9-7BF8-439C-A29A-4306C35DC7B2}">
      <dsp:nvSpPr>
        <dsp:cNvPr id="0" name=""/>
        <dsp:cNvSpPr/>
      </dsp:nvSpPr>
      <dsp:spPr>
        <a:xfrm>
          <a:off x="4340681" y="216377"/>
          <a:ext cx="3510636" cy="7691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600" kern="1200" dirty="0"/>
            <a:t>العوامل التي تؤثر في سطوع الضوء </a:t>
          </a:r>
        </a:p>
      </dsp:txBody>
      <dsp:txXfrm>
        <a:off x="4340681" y="216377"/>
        <a:ext cx="3510636" cy="769143"/>
      </dsp:txXfrm>
    </dsp:sp>
    <dsp:sp modelId="{749AA076-3744-4EA0-B4B1-5E2C95DA22B0}">
      <dsp:nvSpPr>
        <dsp:cNvPr id="0" name=""/>
        <dsp:cNvSpPr/>
      </dsp:nvSpPr>
      <dsp:spPr>
        <a:xfrm>
          <a:off x="2586781" y="1706593"/>
          <a:ext cx="1201787" cy="120178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F3B44-6DF2-4B03-B96A-9CE8F36E0814}">
      <dsp:nvSpPr>
        <dsp:cNvPr id="0" name=""/>
        <dsp:cNvSpPr/>
      </dsp:nvSpPr>
      <dsp:spPr>
        <a:xfrm>
          <a:off x="2586781" y="1706593"/>
          <a:ext cx="1201787" cy="120178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9F2CF-AAA4-447B-BC12-94C005B26A88}">
      <dsp:nvSpPr>
        <dsp:cNvPr id="0" name=""/>
        <dsp:cNvSpPr/>
      </dsp:nvSpPr>
      <dsp:spPr>
        <a:xfrm>
          <a:off x="1985888" y="1922915"/>
          <a:ext cx="2403574" cy="7691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600" kern="1200" dirty="0"/>
            <a:t>الزاوية التي يسقط فيها الضوء على عينيك</a:t>
          </a:r>
        </a:p>
      </dsp:txBody>
      <dsp:txXfrm>
        <a:off x="1985888" y="1922915"/>
        <a:ext cx="2403574" cy="769143"/>
      </dsp:txXfrm>
    </dsp:sp>
    <dsp:sp modelId="{A7B1030F-05E1-49B5-81FC-73FD1F8A6390}">
      <dsp:nvSpPr>
        <dsp:cNvPr id="0" name=""/>
        <dsp:cNvSpPr/>
      </dsp:nvSpPr>
      <dsp:spPr>
        <a:xfrm>
          <a:off x="5495106" y="1706593"/>
          <a:ext cx="1201787" cy="120178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E2D38-0597-4630-B0ED-5ACA2013FECC}">
      <dsp:nvSpPr>
        <dsp:cNvPr id="0" name=""/>
        <dsp:cNvSpPr/>
      </dsp:nvSpPr>
      <dsp:spPr>
        <a:xfrm>
          <a:off x="5495106" y="1706593"/>
          <a:ext cx="1201787" cy="120178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8D508-5F0A-461B-B8DB-DD81705B0C87}">
      <dsp:nvSpPr>
        <dsp:cNvPr id="0" name=""/>
        <dsp:cNvSpPr/>
      </dsp:nvSpPr>
      <dsp:spPr>
        <a:xfrm>
          <a:off x="4894212" y="1922915"/>
          <a:ext cx="2403574" cy="7691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600" kern="1200" dirty="0"/>
            <a:t>المسافة بين المصباح وعينيك</a:t>
          </a:r>
        </a:p>
      </dsp:txBody>
      <dsp:txXfrm>
        <a:off x="4894212" y="1922915"/>
        <a:ext cx="2403574" cy="769143"/>
      </dsp:txXfrm>
    </dsp:sp>
    <dsp:sp modelId="{1217D3E8-BBF7-4DD7-BB2D-17CC1131C31D}">
      <dsp:nvSpPr>
        <dsp:cNvPr id="0" name=""/>
        <dsp:cNvSpPr/>
      </dsp:nvSpPr>
      <dsp:spPr>
        <a:xfrm>
          <a:off x="8403431" y="1706593"/>
          <a:ext cx="1201787" cy="120178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0991F-6849-4742-8A1A-AAF23BF53994}">
      <dsp:nvSpPr>
        <dsp:cNvPr id="0" name=""/>
        <dsp:cNvSpPr/>
      </dsp:nvSpPr>
      <dsp:spPr>
        <a:xfrm>
          <a:off x="8403431" y="1706593"/>
          <a:ext cx="1201787" cy="120178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FB4CF-B2B2-4DCA-AAD2-E093FB9BD87A}">
      <dsp:nvSpPr>
        <dsp:cNvPr id="0" name=""/>
        <dsp:cNvSpPr/>
      </dsp:nvSpPr>
      <dsp:spPr>
        <a:xfrm>
          <a:off x="7802537" y="1922915"/>
          <a:ext cx="2403574" cy="7691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600" kern="1200" dirty="0"/>
            <a:t>كمية الضوء التي ينتجها المصباح</a:t>
          </a:r>
        </a:p>
      </dsp:txBody>
      <dsp:txXfrm>
        <a:off x="7802537" y="1922915"/>
        <a:ext cx="2403574" cy="769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27:22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9377 234 1604,'189'-4'784,"-29"8"376,-147-3-622,-22 1 107,-26 0-280,-73-7-253,-194-36 1,44 4-82,-31 0-17,261 35-10,-857-65 22,667 55-23,-712-25 33,590 36-29,-1137 20-45,703-7 49,187-6-4,163 3 11,-791 5-14,686-9 7,150 4 3,218-4-4,-86 4-13,-297 5-70,573 4-1275,11-7 380,50 6-1,-35-8 607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48:58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5612 1 1660,'2'0'962,"3"5"-577,-6-5-369,1 0 0,0 0-1,0 0 1,-1 0-1,1 0 1,0 0-1,-1 1 1,1-1-1,0 0 1,0 0-1,-1 0 1,1 0 0,0 0-1,0 1 1,-1-1-1,1 0 1,0 0-1,0 0 1,0 1-1,-1-1 1,1 0-1,0 0 1,0 1-1,0-1 1,0 0 0,0 1-1,0-1 1,-1 0-1,1 0 1,0 1-1,0-1 1,0 0-1,0 1 1,0-1-1,0 1 1,0-1 88,-41 10 603,-196 0 0,237-10-707,-60 4 59,-132 5 49,-3460-5 64,3279 14-164,-5 1 1,-20-10 10,328-7-12,26-1-10,-46-3 1,14 1-20,80 1-22,35 3-488,20-1-670,-30-4 706,49-6-414,-23-1 534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51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19 1668,'-1'-2'49,"0"1"-1,0 0 0,0 0 1,0-1-1,0 1 1,0 0-1,0 0 0,0 0 1,0 0-1,-1 0 1,1 1-1,0-1 0,-1 0 1,1 1-1,0-1 1,-1 0-1,1 1 0,-1 0 1,1-1-1,-1 1 1,1 0-1,-1 0 1,1 0-1,-1 0 0,1 0 1,-1 0-1,1 0 1,-1 0-1,1 1 0,-1-1 1,1 0-1,-1 1 1,1-1-1,0 1 0,-1 0 1,1 0-1,-2 0 1,1 2-11,0-1 1,0 1-1,0 0 1,0 0-1,0 0 1,0 0-1,1 0 1,0 0 0,-1 0-1,1 0 1,0 1-1,1-1 1,-1 0-1,1 1 1,-1-1-1,1 7 1,-1 28 76,1 28 25,5 5-38,-4-38-45,12 65 1,38 95 64,11 49-483,-59-229 176,-1 1 1,0 0 0,-1 0 0,0 0 0,-1 0-1,-1 1 1,0-1 0,-1 0 0,0-1-1,-2 1 1,-5 18 0,-6-1-193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51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1093 672 1684,'-34'9'1763,"31"-9"-1712,1 0 0,-1-1 0,1 1-1,-1-1 1,1 1 0,0-1 0,-1 0 0,1 0 0,0 0 0,-1 0-1,1 0 1,0-1 0,0 1 0,0-1 0,0 1 0,0-1 0,-2-2-1,-26-40 146,16 21-123,-20-42 48,15 31-74,2 0 1,-23-66-1,28 67-29,5 10-12,1 1 1,1-1-1,2 0 1,0 0-1,1-42 0,2 47-1,-1 8-1,1-1 0,0 0-1,1 1 1,0-1 0,5-15 0,-5 23-4,0 0 0,0 1 1,0-1-1,1 1 0,-1-1 0,1 1 1,-1-1-1,1 1 0,0 0 0,0 0 1,0 0-1,0 0 0,0 0 0,1 1 1,-1-1-1,0 1 0,1-1 0,-1 1 1,1 0-1,0 0 0,-1 0 0,1 0 1,0 0-1,0 1 0,4-1 0,8-1 0,-1 0 0,1 1 0,0 1 0,-1 0 0,1 1 0,0 0 0,-1 2 0,1-1-1,-1 2 1,0 0 0,23 10 0,-29-11-1,-1 1 1,0 0-1,0 0 0,0 1 1,0 0-1,-1 0 0,0 1 1,0-1-1,0 1 0,0 1 1,-1-1-1,0 1 0,-1 0 1,0 0-1,0 0 0,0 1 1,-1-1-1,0 1 0,0 0 1,-1 0-1,2 12 0,-2-10 2,0 0-1,-1 0 1,-1 0-1,1 0 1,-1 0-1,-1 0 0,0 0 1,-1 0-1,0 0 1,0 0-1,-1-1 1,0 1-1,-1-1 1,0 0-1,0 0 0,-1 0 1,0 0-1,-1-1 1,-8 11-1,2-7 2,1-1 0,-2-1 0,0 0 0,0 0 0,0-1 0,-1-1 0,-1-1 0,-28 12 0,3-5 0,-1-2-1,-50 8 0,61-15 0,0-1 0,0-2 0,0-1 0,-53-4 0,44-8 0,37 10-1,1 1-1,-1-1 1,1 1 0,0-1 0,-1 1-1,1-1 1,0 0 0,-1 0-1,1 0 1,0 0 0,0 0 0,0 0-1,0 0 1,0 0 0,0 0-1,0-1 1,0 1 0,0 0 0,0 0-1,1-1 1,-1 1 0,0-3-1,-7-33 4,8 36-3,0 1 0,0-1 0,0 0 0,0 0 0,0 1 0,0-1-1,-1 0 1,1 0 0,0 0 0,0 1 0,-1-1 0,1 0 0,0 1 0,-1-1 0,1 0 0,0 1 0,-1-1-1,1 0 1,-1 1 0,1-1 0,-1 1 0,0-1 0,1 1 0,-1-1 0,1 1 0,-1 0 0,0-1 0,-1 0-1,0 1 2,0-1-1,0 1 0,-1 0 1,1 0-1,0 0 0,0 0 1,-1 0-1,1 0 0,0 1 1,-3 0-1,-8 3 4,0 0-1,-21 11 1,32-15-4,-150 84 11,-3 1-26,120-65 2,-16 7-835,48-26 693,-1 0-1,1 0 1,-1 0 0,1 0 0,-1 0 0,1-1-1,-1 1 1,1-1 0,-1 0 0,1 0 0,-1-1-1,-6 0 1,1 0-211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7:03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646 303 1720,'-1'2'755,"-4"-4"-136,3-35 223,1 15-714,-2 0-1,-1 0 1,0 0-1,-2 1 1,-9-26-1,1 3-27,-4-22 54,19 77-146,0-1-1,1 1 1,0-1-1,5 14 1,3 16-3,3 24-19,-6-36 12,-2 1 0,-1-1 0,1 33 0,3 119 4,-5-141 5,-2-31-8,0 0 0,0 0 1,-1 1-1,0-1 1,-1 0-1,-2 14 0,1-17 2,1 0-1,-1 0 0,0 0 1,0 0-1,0-1 0,0 1 0,-1-1 1,0 0-1,0 1 0,0-1 1,-1-1-1,1 1 0,-1 0 0,0-1 1,0 0-1,0 0 0,0 0 1,-1 0-1,1-1 0,-1 1 0,0-1 1,1 0-1,-1-1 0,0 1 1,-8 0-1,-13 4 6,0-1 0,-1-1 0,-29-1 0,45-3-6,0 0-1,0-1 1,0-1 0,0 0-1,1 0 1,-1-1 0,0 0-1,1-1 1,-19-10-1,27 13 1,1 0 1,-1-1-1,1 1 0,-1-1 0,1 0 0,0 1 0,0-1 0,0 0 0,0 0 0,0 0 0,0 0 0,0 0 0,1 0 0,-1 0 0,0 0 0,1 0 0,0 0 0,0 0 0,-1-2 0,-5-19-15,6 23 15,0-1 0,0 1 0,0-1 0,0 1 0,0-1 0,0 1-1,0-1 1,0 1 0,0-1 0,0 1 0,0-1 0,0 1-1,0-1 1,0 1 0,0-1 0,0 1 0,0-1 0,0 1 0,1 0-1,-1-1 1,0 1 0,0-1 0,1 1 0,-1-1 0,0 1-1,1-1 1,0 1 0,-1-1 0,0 1 0,1 0 0,-1-1 0,0 1 0,0-1 0,1 1 0,-1 0 0,0-1 0,0 1 0,0-1-1,0 1 1,1-1 0,-1 1 0,0-1 0,0 1 0,0-1 0,0 1 0,0-1 0,0 1 0,0-1 0,0 1 0,0-1 0,-1 1 0,1-1 0,0 0-1,0 1 1,-1-1 0,1 1 0,0 0 0,-1-1 0,1 1 0,0-1 0,0 1 0,-1-1 0,1 1 0,0-1-1,0 1 1,0-1 0,0 1 0,0-1 0,0 1 0,-1-1 0,1 1 0,0-1 0,1 1 0,-1-1-1,0 1 1,0-1 0,0 1 0,0-1 0,0 1 0,0-1 0,1 1 0,-1-1 0,0 1 0,0 0 0,1-1-1,-1 1 1,0-1 0,1 1 0,-1 0 0,0-1 0,1 1 0,-1 0 0,0-1 0,1 1 0,-1 0 0,1-1-1,0 1 1,29-5-4,-27 6 4,1-1 0,-1 0-1,0 1 1,1 0-1,-1-1 1,0 1 0,1 1-1,-1-1 1,0 0-1,0 1 1,0 0-1,0-1 1,0 1 0,-1 0-1,1 0 1,0 1-1,-1-1 1,0 1 0,1-1-1,1 4 1,3 5 1,1 1 0,-2 1-1,9 21 1,-2-6 1,-7-13 0,-1 1 1,-1 0-1,0 0 0,0 0 0,1 28 0,-1-6 1,-3-27-2,-1 1 0,-1-1 1,0 1-1,-1-1 0,0 1 0,-1-1 0,0 0 1,0 0-1,-1-1 0,-1 1 0,0-1 0,-8 13 0,7-12 0,-1-1-1,0 0 0,-1 0 0,0 0 1,-1-1-1,0 0 0,0-1 0,-1 0 0,-15 10 1,-12 4 2,-56 25 0,5-4-24,74-35-258,0-1 1,0-1-1,-17 5 1,30-11 245,1 0 1,-1 0 0,1 0 0,0 0-1,-1 0 1,1 0 0,0 0 0,-1 0-1,1 0 1,0-1 0,-1 1 0,1 0-1,0 0 1,-1 0 0,1 0 0,0 0-1,-1-1 1,1 1 0,0 0 0,-1 0-1,1-1 1,0 1 0,0 0 0,-1 0-1,1-1 1,0 1 0,0 0 0,0-1-1,-1 1 1,1 0 0,0-1 0,0 1-1,0 0 1,0-1 0,0 1 0,0 0-1,0-1 1,0 1 0,0-1 0,0 1-1,0 0 1,0-1 0,0 1 0,0 0-1,0-1 1,0 1 0,0 0 0,0-1-1,1 1 1,-1 0 0,0-1 0,0-4-101,0-4-231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7:04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718 1 1756,'-2'0'60,"-1"0"-1,1 0 1,-1 0 0,1 1-1,-1-1 1,1 1-1,-1 0 1,1-1 0,0 1-1,-1 0 1,1 1 0,0-1-1,0 0 1,0 1-1,0-1 1,0 1 0,0-1-1,0 1 1,0 0-1,0 0 1,1 0 0,-1 0-1,1 0 1,0 0 0,0 1-1,-1-1 1,1 0-1,1 1 1,-2 3 0,1-2-19,0 1 0,0-1 1,1 1-1,-1-1 0,1 1 1,0-1-1,0 1 0,1-1 1,0 1-1,-1-1 1,1 1-1,1-1 0,-1 0 1,1 0-1,4 8 0,2 9 69,-8-19-97,1 1 0,0-1 0,0 1 0,0-1 0,0 1 0,1-1 0,-1 1 0,1-1-1,-1 0 1,1 0 0,2 3 0,1-1 9,0 1 1,0-1-1,0 0 1,1 0-1,0 0 0,-1-1 1,13 5-1,-16-7-18,0-1 0,0 1-1,1-1 1,-1 1 0,0-1 0,0 0-1,1 0 1,-1 0 0,0-1 0,1 1-1,-1 0 1,0-1 0,0 0 0,0 1-1,1-1 1,-1 0 0,0 0-1,0 0 1,0 0 0,0-1 0,-1 1-1,1 0 1,0-1 0,0 1 0,-1-1-1,3-3 1,1 0-1,-1 0 1,0 0-1,0-1 0,-1 1 0,1-1 0,-1 0 1,-1 0-1,1 0 0,-1-1 0,0 1 1,0 0-1,-1-1 0,0 0 0,0 1 1,0-1-1,-1 0 0,0 1 0,-1-9 0,1 14-2,0 0-1,0-1 0,0 1 0,0 0 1,0-1-1,-1 1 0,1 0 0,0 0 0,-1-1 1,1 1-1,-1 0 0,1 0 0,-1-1 0,0 1 1,1 0-1,-1 0 0,0 0 0,0 0 0,0 0 1,0 0-1,0 0 0,0 0 0,0 1 1,0-1-1,0 0 0,0 1 0,0-1 0,-1 0 1,1 1-1,0 0 0,0-1 0,-2 0 0,-4 0 0,-1 1 0,1-1-1,0 1 1,0 0 0,-8 2-1,-7-1 11,1 1-5,0 0-1,0 1 1,-36 11 0,36-9 14,0 0-1,-1-1 1,-40 3 0,37-6-7,19 0-8,0 0 0,-1 0 0,1-1 0,0-1 0,-1 1 0,-10-3-1,7 3 1,9 0-3,1 1-1,-1-1 0,1 0 0,0 0 1,-1 0-1,1 0 0,-1 0 0,1 0 1,0 0-1,-1 0 0,1 0 0,-1 0 1,1 0-1,-1 0 0,1 0 0,0 0 1,-1 0-1,1 0 0,-1 0 0,1 0 1,0-1-1,-1 1 0,1 0 0,0 0 1,-1 0-1,1-1 0,0 1 0,-1 0 1,1-1-1,0 1 0,0 0 0,-1-1 1,1 1-1,0 0 0,0-1 0,-1 1 1,1 0-1,0-1 0,0 1 0,0-1 0,0 1 1,0 0-1,0-1 0,0 1 0,-1-1 1,1 1-1,0 0 0,1-2 0,-1 16 7,1 17-7,-2 0 1,-6 45-1,4-51-2,3-22 1,0 1 0,-1 0 1,1 0-1,-1 0 0,0 0 1,0-1-1,-2 5 0,-9 29 1,9-29 0,1 1 0,-1-1 0,-1 1 0,-4 8 0,-1-3 2,9-11-2,-1-1 1,0 0-1,0 0 0,0 1 0,0-1 1,0 0-1,-1 0 0,1 0 1,-1-1-1,1 1 0,-1 0 0,1 0 1,-1-1-1,0 1 0,0-1 0,0 0 1,0 1-1,0-1 0,0 0 1,0 0-1,-1 0 0,1-1 0,0 1 1,0-1-1,-5 2 0,5-3 0,0 0 0,1 0 0,-1 0 0,1-1 0,-1 1 0,1 0 0,-1 0 0,1-1 0,0 1 0,-1-1 0,1 1 0,0-1 0,0 0 0,0 1 0,0-1 0,0 0 0,1 0 0,-1 0 0,1 1 0,-1-1 0,1 0-1,-1-2 1,0-9 5,0 0 0,-5-22 0,-2-23 6,7 52-10,1 0-1,-1 0 0,-1 0 0,1-1 1,-1 1-1,0 1 0,0-1 0,-6-11 1,-30-41-9,38 58 7,-2-3 1,0 1 0,1 0 0,-1 0 0,0 0 0,0 0 0,0 0 0,-1 0 0,1 1-1,0-1 1,-1 1 0,1-1 0,-1 1 0,1 0 0,-1 0 0,0 0 0,1 0 0,-1 1-1,0-1 1,0 1 0,0 0 0,1-1 0,-1 1 0,0 0 0,0 1 0,0-1 0,1 0 0,-1 1-1,0 0 1,0 0 0,1 0 0,-1 0 0,-2 1 0,-1 1 0,0 0 0,0 1 0,1-1 0,-1 1 0,1 0 0,0 1 0,0-1 0,1 1 0,-1 0 0,1 0 0,0 1-1,-5 9 1,1 3 0,1 0-1,1 1 0,0 0 1,2 0-1,0 0 0,1 0 1,1 1-1,0-1 0,3 33 1,0-52-32,-1 0 1,1 0-1,0 1 1,0-1-1,-1 0 1,1 0-1,0 0 0,0 0 1,-1 1-1,1-1 1,0 0-1,0 0 1,-1-1-1,1 1 1,0 0-1,-1 0 1,1 0-1,0 0 1,0-1-1,-1 1 0,1 0 1,0-1-1,-1 1 1,1 0-1,0-1 1,-1 1-1,1-1 1,-1 1-1,1-1 1,-1 1-1,1-1 0,-1 0 1,1 1-1,-1-1 1,0 0-1,1 1 1,-1-1-1,1 0 1,-1-2-149,0 0 0,0 0 1,0 0-1,1 0 1,-1 0-1,1 0 0,0 1 1,0-1-1,1-3 1,0-4-173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7:05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60 1612,'0'-59'2314,"0"58"-1986,-1 23-676,-25 7-1386,12-20 1370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7:06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1 194 1636,'8'36'1191,"-8"-36"-1170,0 0 1,1 0-1,-1 0 1,0 1-1,0-1 0,1 0 1,-1 0-1,0 0 1,1 0-1,-1 0 0,0 0 1,1 0-1,-1 1 1,1-1-1,-1 0 1,0 0-1,1-1 0,-1 1 1,0 0-1,1 0 1,-1 0-1,0 0 0,1 0 1,-1 0-1,0 0 1,1 0-1,-1-1 1,0 1-1,0 0 0,1 0 1,-1 0-1,0-1 1,1 1-1,-1 0 0,0 0 1,0-1-1,0 1 1,1 0-1,-1-1 0,13-9 441,-7 4-366,-3 3-58,0-1-1,0 1 0,0-1 0,-1 0 0,1 1 1,-1-1-1,3-7 0,0-7 18,-1 1 0,0-1 0,-2 1 0,0-1 0,-1-26-1,-9 1 52,2 55-140,5-10 37,0 0 0,-1 0-1,1 0 1,0 1 0,0-1-1,0 0 1,1 1 0,-1-1-1,0 5 1,-8 56 25,9 140-13,-6-206-570,0 0 0,-1-1-1,1 0 1,-9-7 0,7 3 185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7:06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6 1656,'0'0'716,"-8"0"-436,16 0-212,-16 0-68,0 0-68,0-5-392,0 5 120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7:14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0 1612,'0'11'2121,"-15"-13"-1659,-17-2-2678,22 4 1865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8:06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8058 0 1696,'7'0'1130,"-6"0"-746,-41 13 436,-3-9-721,12-3-40,5 1-16,0-1 0,-51-4 0,1-1 0,-386 0 89,37-1 50,8 10 48,291-6-138,-441 10 191,241-4-239,309-5-43,-73-1 9,-89 2-8,-112 4 21,-44 4-14,-63 19-9,13-12-6,159-10 2,-363 21 18,362-21-10,-138 7 4,131-3-6,113-7 1,-169 11 9,-299 5-13,225-6 11,224-7-7,42-1 10,-138 3-11,9 2 2,205-8-90,43-4-836,41-7-1491,-52 8 2074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8:08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9351 83 1708,'-56'0'1546,"-426"-23"-280,-10-7-1059,-1 30-130,209 2-60,-763-2 0,575-4 61,-599-1 214,316-9-174,634 11-101,-53 1-14,-90 1 12,97-2-12,-1488 3 17,1062 29 7,189-4-13,-115 26-504,274-27-2119,188-20 2215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28:06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1276 1696,'0'1'49,"0"0"1,1 1-1,-1-1 1,0 0-1,0 1 0,1-1 1,-1 0-1,1 0 0,-1 1 1,1-1-1,-1 0 0,1 0 1,0 0-1,-1 0 0,1 0 1,0 0-1,0 0 0,0 0 1,0 0-1,0 0 0,2 1 1,-1-1 52,-2-1-80,0 1 0,0-1 0,0 0 0,0 0 0,0 0-1,0 0 1,0 1 0,0-1 0,0 0 0,1 0 0,-1 0-1,0 0 1,0 1 0,0-1 0,0 0 0,0 0 0,1 0 0,-1 0-1,0 0 1,0 0 0,0 0 0,0 0 0,1 1 0,-1-1 0,0 0-1,0 0 1,0 0 0,1 0 0,-1 0 0,0 0 0,0 0-1,0 0 1,1 0 0,-1 0 0,0 0 0,0 0 0,0 0 0,0 0-1,1-1 1,-1 1 0,0 0 0,0 0 0,0 0 0,1 0 0,-1 0-1,0 0 1,0 0 0,0 0 0,0-1 0,1 1 0,18-11 366,20-22-194,-20 18-139,0 1 0,1 1 0,25-12 0,-27 15-32,239-166 136,-253 173-158,135-107 43,-98 76-41,-2-2 0,52-59-1,15-10 7,49-61 2,-125 128-10,39-52-10,-47 60 15,1 1-1,51-49 0,-50 55-4,-12 11 0,0 0 0,1 0 0,19-11-1,-24 18 0,-8 5 1,1 0 0,-1 0 0,0 0 0,1 0 0,-1 0-1,0 0 1,1 0 0,-1 0 0,0-1 0,0 1 0,1 0 0,-1 0-1,0 0 1,0 0 0,1-1 0,-1 1 0,0 0 0,0 0 0,1-1-1,-1 1 1,0 0 0,0 0 0,0-1 0,0 1 0,1 0 0,-1 0 0,0-1-1,0 1 1,0 0 0,0-1 0,0 1 0,0 0 0,0-1 0,0 1-1,0 0 1,0 0 0,0-1 0,0 0 0,0-4-3,3 0 8,-3 5-7,0 0 1,1-1 0,-1 1-1,1 0 1,-1 0 0,0-1-1,1 1 1,-1 0 0,0-1-1,1 1 1,-1 0 0,0-1-1,0 1 1,1 0 0,-1-1-1,0 1 1,0-1 0,0 1-1,0-1 1,1 1 0,-1 0-1,0-1 1,0 1 0,0-1-1,0 1 1,0-1 0,0 1-1,0-1 1,0 1 0,0-1-1,0 1 1,-1 0-1,1-1 1,0 0 0,0-1-95,0 0 0,0-1-1,0 1 1,-1 0 0,1 0 0,-1-1 0,1 1 0,-1 0 0,0 0 0,1 0 0,-1 0-1,0 0 1,-1 0 0,1 0 0,0 0 0,-1 0 0,-2-2 0,-11-20-1120,13 15 852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8:11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751 4 1656,'8'-4'1538,"-9"5"-1472,0 0 0,1 0 0,-1 0 0,0 0 0,0 0 0,0 0 1,0-1-1,0 1 0,0 0 0,-1-1 0,1 1 0,0 0 0,0-1 1,0 0-1,-1 1 0,1-1 0,0 0 0,0 1 0,-1-1 0,1 0 0,0 0 1,-1 0-1,1 0 0,-2-1 0,-41 2-4,38-1 14,-131 10 117,36-1-135,-93 4 28,-52 1 1,637-14-1992,-382 0 1738,-4-1 37,-1 1-1,1 0 0,-1 0 0,1 1 0,-1-1 0,1 1 0,-1 0 0,7 2 1,-10 1-226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8:09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12367 19 1620,'2'-1'21,"0"0"0,0 0-1,0 0 1,1 1 0,-1-1-1,0 1 1,0 0 0,1-1-1,-1 1 1,0 0 0,5 1 0,1-1 9,-6 0-35,11 0 226,-43 9 1982,-84 1-1653,-618-6-141,593-8-416,102 2 18,-26 3-12,37 0 3,-47-3-1,10-1 0,-279 3 11,235-9-3,2 0-8,-157 4 5,-969 0 2,1030 10-4,-323 0 0,182-1-11,168 6 10,-66 7 5,83-12-6,-6 4 8,104-4-10,-216 13 0,-59-13 12,-147 0 6,162 8-9,235-11-16,-74-3 7,125 0 0,-55 6 0,4-1 0,-226 9 14,-285-16-2,365 7-4,171-2-11,26 0 7,-54-5-1,22-1 10,-74 5-1,43 1-21,-14-3 16,45-2-10,1 3-1,-1 3 0,-98 17 0,145-18 7,0 0 0,0 0 0,-31-3 0,32 0-3,0 1-1,0 0 0,1 2 0,-32 5 0,35-4 1,1-1-1,-1-1 1,-17 0-1,-1 1-2,-249 1 12,145-5 5,-802 2-2,669 13-13,128-8-20,-128 10 35,138-12-13,52 0-3,-105-10-1,129 6 17,-6-2 5,10 2-32,20 1 19,-2 1 3,-45-6 1,40 7-8,31-1-2,0 0 0,0-1 0,1 1 0,-1-1 0,-11-2 0,7 1 2,0-1 0,0 1 0,-21 1 0,22 0-2,7 0-10,1-9-293,-23 8-1543,13 0 1508,1 1 0,0 0 1,-15 2-1,0 3-15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8:12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971 23 1840,'-48'4'632,"-10"0"-19,-103-5 293,-11-1-549,-140-12-1656,166 5 418,73 4 501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8:14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1668 42 1828,'23'-9'1754,"-27"8"-464,2 0-1253,-1 0 0,0 1 0,0-1 0,0 1 0,0 0 0,0 0 0,-6 0 0,-49 8 8,-82-1-1,94-5-33,-571 4 57,587-7-66,-414-17 32,358 13-25,-119-12 2,177 15-2,24 3 5,18-1 12,724-9-2103,-735 9 1571,-14 4-328,-11-4 486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8:16.1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7223 42 1704,'15'5'1634,"-28"-4"-1405,0 1 1,0 0 0,0 1 0,-20 7-1,19-6-167,1 0-1,-1 0 0,0-2 1,-25 3-1,-91-3 165,-121-4-67,-159-33-67,276 29-85,-25-3 2,0 0-10,42 3 8,-648-12 15,615 18-16,-93 9-2,-60 1-6,226-4 0,-56 1 6,-127 7 5,7-5 12,98-10-10,-171 3-12,154 11 9,-34-4 0,-5 0 0,-58 1-8,190-5 0,-4-1 2,-270 19 16,-3-1-18,200-12 3,-86 3 2,-177-2 38,153-8-25,247 6-985,-121-4-1559,78-5 2162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8:19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3022 1 1684,'82'14'2205,"-51"-19"-1175,-29 5-861,-9 0-85,-226 12 89,24 0-160,-1305 1 86,1235-13-79,-202 4-18,157 1-45,261-1 61,40 0-13,20-3-4,8-1-2,1332-40 11,-554 29-7,-548 12 2,247-1 11,-872 12-8,264-6-12,-1302 54-24,1263-49 14,-62 0 5,143-7 15,144-6-158,-49 2-42,0 1 0,0-2 0,0 1 0,0-1 0,0-1 0,0 0 0,-1-1 0,1 0 0,-1 0 0,0-1 0,13-7 0,-21 10 154,0 0 0,-1 0 0,1 0 0,-1-1-1,1 1 1,-1 0 0,0-1 0,1 1 0,-1-1-1,0 1 1,0-1 0,0 1 0,0-1 0,0 0-1,-1 0 1,1 1 0,0-1 0,-1 0 0,1 0 0,-1 0-1,0-3 1,-5-22-336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8:43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890 1258 1636,'8'0'-61,"-6"0"240,1 0 0,-1-1-1,0 1 1,0 0 0,0 0 0,0 1 0,1-1 0,-1 0 0,0 1 0,0-1-1,0 1 1,0 0 0,3 1 0,0 1-131,-1 0-1,1-1 1,0 1-1,0-1 1,0 0-1,0-1 1,0 1-1,7 0 1,-1 1 16,1 4 25,-12-7-86,1 0 1,-1 0-1,0 1 0,0-1 0,1 0 0,-1 0 1,0 0-1,0 1 0,1-1 0,-1 0 1,0 0-1,1 0 0,-1 0 0,0 0 0,1 1 1,-1-1-1,0 0 0,1 0 0,-1 0 0,1 0 1,-1 0-1,0 0 0,1 0 0,-1 0 1,0-1-1,1 1 0,-1 0 0,0 0 0,1 0 1,-1 0-1,0 0 0,1 0 0,-1-1 0,0 1 1,0 0-1,1-1 0,-88 2 154,-320-33-101,317 19-48,-63-8-4,107 14-4,30 4 4,0 1 0,-27 0 0,42 0 1,-1-1 0,1 1 0,0 0 0,0-1 0,0 1 0,0-1 0,1 1 0,-1-1 0,1 0 0,-1 1 0,1-1 0,0 1 0,0-1 0,1-3 0,-2-5-3,1 0 0,1 0 0,1-14-1,0 11-2,-1 0-1,0 0 0,-1 0 0,-3-17 1,1-16 5,3 8-1,-2 0-1,-2 0 1,-1 0-1,-2 0 1,-13-43-1,-3 6-13,15 59 15,1 0 0,-3-20 0,-10-26-13,8 37 9,6 15 0,0 0 0,1 0 0,0 0 0,1 0 0,0 0-1,1-1 1,-1-14 0,1 7 4,1 17-4,1 0 0,-1 0 0,1 0-1,0 0 1,0 0 0,0 0 0,0 0-1,0 0 1,0 0 0,0 0 0,1 0 0,-1 0-1,2-2 1,-2 2 0,0 0 0,1 0 0,-1 1 0,0-1 0,0 0 0,0 0 0,0 0 0,-1 1 0,1-1 0,0 0 0,-1 0 0,-1-3 0,-2-17 11,-4-48-9,8 11-26,15 36 10,-5 14 11,0 0-1,0 0 0,1 1 0,1 0 0,-1 1 0,1 0 0,1 1 1,-1 1-1,17-6 0,-8 4 0,0 1 0,0 2 1,0 0-1,0 1 0,31-1 1,17 3-3,59 1-2,-91 2 5,40-5 0,-7 1-1,-8 1 3,-6 0-4,-1 2 1,84 12 0,-101-4 10,-31-8-2,-5-1 3,4 0-4,-5 0 9,-6 0-25,9 0 3,-3 0 5,-4 3-6,2-3 10,1 0 1,0 0 0,-1 0 0,1 0-1,0 1 1,0-1 0,-1 0 0,1 0 0,0 0-1,0 0 1,-1 1 0,1-1 0,0 0-1,0 0 1,0 0 0,-1 1 0,1-1-1,0 0 1,0 0 0,0 1 0,0-1-1,0 0 1,0 0 0,0 1 0,-1-1-1,1 0 1,0 1 0,0-1 0,0 0-1,0 0 1,0 1 0,0-1 0,0 0 0,0 1-1,0-1 1,1 0 0,-1 0 0,0 1-1,0-1 1,0 0 0,0 1 0,0-1-1,0 0 1,0 0 0,1 1 0,-1-1-1,0 0 1,4 10-1,0 0 1,-2 0-1,1 0 0,-1 0 0,0 1 0,-1-1 1,0 1-1,-2 18 0,4 30 11,-1-38-7,-2 0-1,0-1 0,-4 26 0,0 25-1,4 531 19,-1-590-50,1 0 0,-2 1-1,0-1 1,0 0-1,-1 0 1,-1 0 0,-6 14-1,7-21-99,1-1 0,-1 0 0,0 0 0,0 0 0,-1-1 0,1 1 0,-1-1 0,0 0 0,0 0 0,0 0 0,0 0 0,0-1 0,-1 0 0,1 1 0,-1-2 0,0 1 0,1 0 0,-1-1 0,0 0 1,-6 0-1,-11 0-230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7:01:53.3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34 1668,'0'0'405,"-25"-24"1584,25 24-1969,0-1 1,0 1-1,1-1 0,-1 1 1,0-1-1,0 1 1,0-1-1,1 1 0,-1 0 1,0-1-1,1 1 0,-1-1 1,0 1-1,1 0 1,-1-1-1,0 1 0,1 0 1,-1-1-1,1 1 1,-1 0-1,0 0 0,1-1 1,-1 1-1,1 0 1,-1 0-1,1 0 0,-1 0 1,1 0-1,-1 0 1,1 0-1,-1 0 0,1 0 1,-1 0-1,1 0 1,-1 0-1,1 0 0,-1 0 1,1 0-1,-1 0 1,1 1-1,0-1-42,0 0 1,0 0-1,0 0 0,-1 1 0,1-1 1,0 0-1,0 0 0,-1 1 1,1-1-1,0 0 0,-1 1 0,1-1 1,0 1-1,-1-1 0,1 1 0,-1-1 1,1 1-1,-1 0 0,1-1 1,-1 1-1,1 0 0,-1-1 0,0 1 1,1 0-1,-1 0 0,0-1 0,1 2 1,-2 0-70,1 0 1,0 0 0,-1 0 0,0 0 0,1-1-1,-1 1 1,0 0 0,0-1 0,0 1-1,0 0 1,0-1 0,0 1 0,0-1-1,-1 1 1,1-1 0,-1 0 0,1 0-1,-1 1 1,1-1 0,-1 0 0,-3 1-1,-9 8-225,-2 4-24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10:18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1840,'0'5'404,"-8"-1"272,8-8-156,8-1-196,0 10-224,-8-10-80,0 10-80,0 4-92,8-5-156,-8 1-152,0 4 16,0 0 76,0 0 28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7:04:18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2642 1154 1664,'0'0'268,"8"-1"1849,-8-3-2040,0-1 1,0 0-1,1 1 0,-1-1 1,1 0-1,0 1 0,3-9 1,-2 6-54,-1 1 0,0-1 0,-1 0 1,1 0-1,-1 0 0,-1 0 0,0-9 0,-1-7 23,2 5-22,1 0 0,-2 0 0,-2-20 1,2 33-24,0 0 0,0-1 1,-1 1-1,0 0 0,0 0 1,0 0-1,-1 0 0,1 0 1,-1 1-1,0-1 0,-4-4 0,-6-9 6,12 15-7,-1 1-1,1-1 1,-1 1-1,0-1 1,0 1-1,0 0 1,-5-4-1,4 2 3,-1-1-1,1 1 1,0-1-1,0 0 0,0 0 1,-3-9-1,-2-2-2,-90-146 27,57 111-11,-16-17-18,45 51 3,0 0-1,-1 2 0,0-1 0,-23-18 0,-17-19 7,23 23-11,-1 0 0,-2 2-1,-62-40 1,49 41 3,-1 2 0,-1 2 0,-2 2 0,0 2-1,-1 2 1,-61-11 0,80 22 1,0 1 0,0 1 1,-1 2-1,-60 4 0,-5-1 3,-16 6-12,0 0 5,39 1 6,36-4 4,-52 11 0,84-14-6,-48 12-1,1 2 1,-75 31-1,101-33 1,1 1-1,0 1 0,0 2 0,2 0 0,0 2 0,1 0 1,-36 40-1,27-19 7,1 1 0,-42 71 0,1 2 12,41-62-16,8-13-4,-35 76 0,46-82 2,2 1-1,2 1 0,1 0 0,-5 42 0,3 145 17,10-208-16,1 0 1,1-1-1,0 1 0,0-1 0,2 1 0,-1-1 0,2 0 0,0 0 0,12 23 0,-5-18 4,-1-1-1,2 0 1,0 0 0,1-2 0,27 25 0,61 47 25,173 113 1,-231-172-30,1-1 1,2-3-1,1-2 0,0-2 0,78 22 0,-87-33 3,77 14-10,265 4 24,-320-24-12,-17-2-6,0-1 1,0-2-1,0-2 1,-1-2-1,1-1 1,-1-3 0,-1-2-1,0-1 1,73-34-1,-36 5 6,-2-3-1,131-102 1,-192 134-6,-1-1 1,0-1-1,-1 0 0,15-22 0,-22 28 1,-1-1 0,0 0 0,0 0-1,-1-1 1,-1 0 0,0 1 0,0-1 0,-1-1-1,2-11 1,-5 19-1,2-8 0,0-1 0,-1 0 0,-1 1-1,0-1 1,-1 0 0,-2-13 0,-20-108-2,-61-186-11,44 202-10,36 104 10,-1 0 0,0 1 0,-15-26-1,19 38-65,-1-1 0,0 1 0,0-1 0,0 1 0,-1 0 0,1-1 0,0 1 0,0 0 0,-1 1 0,1-1 0,0 0 0,-1 1 0,1-1 0,-1 1 0,1 0 0,-1 0 0,1 0 0,-1 0 0,-3 0 0,-18-1-912,9 1 592,-1 3 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28:07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1767 1840,'6'-1'136,"0"1"-1,0-1 1,0-1 0,0 1-1,0-1 1,-1 0 0,1 0-1,-1-1 1,1 1-1,-1-1 1,0 0 0,6-5-1,9-8 73,29-30 0,-16 15-9,49-47 65,83-99 1,59-100-72,-36 43-94,-96 135-71,3-4 14,-23 21-29,19-25 4,9-20-12,-20 17-6,-38 54 4,-32 44 2,0 0 0,-1 0 0,-1-1 0,0 0 0,0-1 0,9-25-1,0-16-4,-17 54 12,1 0-1,-1 0 1,1 0 0,-1 0 0,0-1 0,1 1 0,-1 0 0,0 0-1,0 0 1,0-1 0,0 1 0,0 0 0,0 0 0,0 0-1,-1-1 1,1 1 0,0 0 0,-1-2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11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5172 46 1644,'0'0'1817,"-6"1"-1319,8 2-417,0 0 1,-1 0-1,1 1 0,0-1 1,-1 0-1,0 1 0,0-1 1,0 1-1,1 6 0,4 12 51,5 32 36,-5-27-127,-1 0 1,2 33-1,-2-10-13,11 110 24,-5-101-44,-7-40-4,-1 0 0,2 32 0,-4-37 1,0 0-1,1 0 1,1 0-1,0-1 0,7 16 1,-6-16-2,0 0 1,0 1 0,-2-1-1,1 0 1,-1 17-1,-1-24-2,0 0-1,0-1 0,0 1 1,0 0-1,1-1 0,3 8 0,-3-8 1,1 1-1,-1 0 1,-1 0-1,1 0 0,-1 0 1,0 9-1,7 26 3,0 8 3,-8-38-5,-1-8 0,1 1-1,0-1 0,0 0 0,0 0 0,0 0 0,0 0 0,1 0 0,1 5 0,0-3 1,-1 0-1,1 1 0,-1-1 1,0 0-1,0 1 0,0-1 1,-1 12-1,-1 56 4,-1-30-3,2-3-7,-1-39-2,0-1 8,0-1 0,1 1 0,-1 0 0,0 0 0,0 0 0,1 0 0,-1 0 0,0 0 0,0 0 0,1 0 0,-1 0 0,0 1 0,0-1 0,1 0 0,-1 0 0,0 1 0,1-1 0,-1 0 0,0 1 0,0 0 0,-3 2 0,1-1 0,0 0 1,-1 1-1,0-1 0,1-1 1,-1 1-1,0 0 0,-4 0 0,2 1 0,0-1 0,-1 0 0,1 0 0,0-1 0,-1 1 0,1-1 0,-1-1 0,-7 1 0,-138 12 8,-141-3-16,23 28 5,-270-26 32,338-14-23,122 2-6,-393-8 2,341 3 17,-62-4-14,19-4 2,74 8-13,-68-7-1,-101-12 31,128 12-4,-73-1-19,97 8 2,-136-1-19,246 6 17,-41 0 2,-174-3-9,74 4 10,6 1-13,-20-7 13,-48-2 5,104 3 3,-19-1-9,95 3 7,-33 2 1,17 1-6,-55 3-21,101-4 10,8-4 18,3-11-7,0 0 0,-1 0-1,0-1 1,11-31 0,4-20 19,-15 11-26,-2 0 1,-1-73 0,10-77-17,-16 165 18,-3 0 1,-1 0-1,-2 1 0,-1-1 0,-20-59 1,5 49-7,16 37 4,-1 0 1,2-1-1,-4-15 0,7 24 5,-1 0-1,1 0 0,-1 0 0,0 0 0,0 0 1,-5-6-1,-13-26 2,19 32-5,0 1 0,0-1 0,1 0 0,0 0 0,0 0 0,1 0 0,-1-6 1,2 10 0,0 1 1,0 0 0,0 0-1,0 0 1,0 0 0,0 0-1,1 0 1,-1 0 0,0 1-1,0-1 1,1 0 0,-1 1 0,0-1-1,1 0 1,-1 1 0,1 0-1,-1-1 1,3 1 0,34-8 0,11-2-11,-35 7 7,0 0 0,0 1 0,23-1 0,384-2 8,181 1-22,-274 3 11,293 5-21,-196 0 28,196 7-3,-269-5 0,26 1-1,599 60-3,-656-25 26,-180-21-7,-71-13-9,-69-8 2,-18 4-156,-4-1-342,0-2 0,0 0 0,-23-3 0,-22 1-243,17 4 321,-6 2 38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34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286 420 1728,'7'0'1310,"-10"-4"-1173,0 0 1,1 0-1,-1 0 0,1-1 0,0 1 0,-3-7 0,-5-11 74,-3 4-58,0 0 0,-23-24 1,26 31-111,-93-109 206,78 90-214,16 21-15,0-2 0,1 1 0,0-1-1,-11-22 1,14 25-7,5 7-28,-1 0 0,0 0-1,1 0 1,-1 0 0,1 0-1,0 0 1,-1 0 0,1 0 0,0 0-1,0 0 1,-1 0 0,1-1 0,0 1-1,0-2 1,0 3-132,19-18-2477,-6 13 2256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34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1748,'40'107'2872,"4"15"-2650,7 24-72,-10-22-53,-9-29-88,-26-72-194,-6-12-216,0-11 388,0 0 1,0 0 0,0 0 0,0 0 0,0 0 0,-1 0 0,1 0 0,0 0 0,0 1 0,0-1 0,0 0 0,0 0 0,-1 0 0,1 0 0,0 0 0,0 0 0,0 0 0,0 0 0,0 0 0,-1 0 0,1 0-1,0 0 1,0 0 0,0 0 0,0 0 0,0 0 0,-1 0 0,1 0 0,0-1 0,0 1 0,0 0 0,0 0 0,0 0 0,0 0 0,-1 0 0,1 0 0,0 0 0,0 0 0,0 0 0,0-1 0,0 1 0,0 0-1,0 0 1,0 0 0,0 0 0,-1 0 0,1-1 0,0 1 0,0 0 0,0 0 0,0 0 0,0 0 0,-17-28-1818,9 15 1479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35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819 6 1736,'-7'-4'570,"7"4"-544,0-1-1,0 1 1,0 0-1,0 0 1,-1 0-1,1 0 1,0 0-1,0 0 1,0 0-1,0 0 1,0 0-1,0 0 1,-1 0-1,1-1 1,0 1-1,0 0 1,0 0-1,0 0 1,0 0-1,-1 0 1,1 0-1,0 0 1,0 0-1,0 0 1,0 0-1,0 1 1,-1-1-1,1 0 1,0 0-1,0 0 0,0 0 1,0 0-1,0 0 1,0 0-1,-1 0 1,1 0-1,0 0 1,0 0-1,0 1 1,0-1-1,0 0 1,0 0-1,0 0 1,0 0-1,0 0 1,-1 0-1,1 0 1,0 1-1,0-1 1,0 0-1,0 0 1,0 0-1,0 0 1,0 0-1,0 1 1,-2 1-183,4 5 420,-2-6-255,1-1 0,-1 0 1,0 1-1,1-1 0,-1 0 0,0 1 0,0-1 0,1 1 0,-1-1 0,0 0 0,0 1 0,0-1 0,0 1 0,1-1 1,-1 1-1,0-1 0,0 1 0,0-1 0,0 1 0,0-1 0,0 1 0,0-1 0,-1 1 0,-1 7 54,0 1 0,0-1 0,1 0-1,0 1 1,0-1 0,1 0 0,0 1-1,1-1 1,0 1 0,3 11 0,1 33 61,-4-38-98,0-1 0,1 1-1,7 21 1,3 24 31,-6-27-37,2 26 8,-7-28-14,0-15 2,-1 0-1,-3 23 1,2-34-10,0 0 0,0 0-1,-1 0 1,1 0 0,-1 0 0,-1 0-1,1 0 1,-1 0 0,1-1-1,-1 0 1,-5 6 0,0-1 5,6-6-7,0 0-1,0-1 0,0 1 0,-1-1 0,1 1 0,-1-1 1,1 0-1,-1 0 0,0 0 0,0 0 0,0-1 1,0 1-1,0-1 0,0 0 0,-1 0 0,1 0 0,0 0 1,-5 0-1,5 0-2,0 0 1,-1-1 0,1 0-1,0 0 1,-1 0 0,1 0-1,0 0 1,0-1 0,-1 1-1,1-1 1,0 0 0,0 0-1,0 0 1,0 0 0,0-1-1,-5-2 1,6 2 0,0-1 0,0 1 0,0 0 0,1 0 0,-1-1-1,1 1 1,-1-1 0,1 1 0,0-1 0,0 0 0,0 0 0,0 1 0,1-1-1,-1 0 1,1 0 0,-1 0 0,1 0 0,1-5 0,-5-18-27,4 25 26,-1 0-1,1 1 1,-1-1 0,1 1 0,-1-1 0,0 1 0,1-1 0,-1 1 0,0 0 0,0-1 0,1 1 0,-1 0 0,0 0 0,0-1 0,1 1 0,-1 0 0,0 0 0,0 0 0,0 0 0,1 0 0,-1 0 0,0 0 0,0 0 0,0 0 0,1 0 0,-1 1 0,0-1 0,-1 0-1,-8 4 7,1-1 0,-1 1-1,-14 9 1,1-2 3,-51 31-8,59-32-2,0-1 1,0-1-1,-1 0 0,-25 9 1,40-18 0,0 1 0,1-1 0,-1 1 0,0 0 0,1-1 0,-1 1 1,1-1-1,-1 0 0,1 1 0,0-1 0,-1 1 0,1-1 0,-1 0 0,1 1 0,0-1 1,0 0-1,-1 1 0,1-1 0,0 0 0,0 0 0,0 1 0,0-1 0,0 0 0,0 1 1,0-1-1,0 0 0,0 0 0,0 1 0,0-2 0,0-36 6,1 29-5,-1 8 0,0 1-1,-1-1 0,1 1 1,0 0-1,0-1 0,0 1 1,0-1-1,0 1 0,0 0 1,-1-1-1,1 1 0,0 0 1,0-1-1,0 1 0,-1 0 1,1 0-1,0-1 0,0 1 1,-1 0-1,1-1 0,0 1 1,-1 0-1,1 0 0,0 0 1,-1-1-1,1 1 0,0 0 1,-1 0-1,1 0 0,-1 0 1,1 0-1,0 0 0,-1 0 1,1 0-1,-1 0 0,1 0 1,0 0-1,-1 0 0,1 0 1,0 0-1,-1 0 0,1 0 1,-1 0-1,1 0 0,0 1 1,-1-1-1,1 0 0,0 0 1,-1 0-1,1 1 0,0-1 1,-1 0-1,1 1 0,-29 15-13,18-9 3,-7 2 6,0 1 0,1 1-1,-21 15 1,20-12 2,-1-2 0,-28 15 0,38-23 0,-27 14-2,-59 18 0,94-35-19,1-1 1,0 0 0,-1 0-1,1 1 1,-1-1 0,1 0-1,-1 0 1,1 0 0,-1 0-1,1 0 1,-1 0 0,1 1-1,-1-1 1,1 0 0,-1-1-1,1 1 1,-1 0 0,1 0-1,-1 0 1,1 0 0,-1 0-1,1 0 1,-1 0 0,1-1-1,-1 1 1,1 0 0,-1 0-1,1-1 1,-1 1 0,1 0-1,0-1 1,-1 1 0,1-1-1,0 1 1,-1 0 0,1-1-1,0 1 1,0-1 0,-1 1-1,1-1 1,0 1 0,0-1-1,0 1 1,-1 0 0,1-1-1,0 0 1,0 1 0,0-1-1,0 1 1,0-1 0,0 1-1,0-1 1,0 1 0,0-1-1,0 1 1,1-1 0,-1 1-1,0-1 1,0 1 0,0-1-1,1 1 1,-1 0 0,0-1-1,0 1 1,1-1 0,19-38-1591,-19 36 1580,7-10-321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35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1 1624,'0'0'1843,"-18"8"-1167,6-4-661,1 1 0,0 1 0,0-1 0,-14 11 0,13-8-393,0 0 1,-1-1 0,-19 7-1,13-6-43,-3 1 34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36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947 71 1824,'-3'1'95,"0"0"1,0 0-1,0 0 0,0 0 1,-1 0-1,1-1 0,0 1 0,0-1 1,0 0-1,-1 0 0,1 0 1,0 0-1,0 0 0,0-1 1,-1 0-1,1 1 0,-4-3 0,-4-1 101,0-1 0,0 0 0,-10-8 0,10 7-36,10 3-131,0 1 0,1-1 0,0 0 0,-1 0-1,1 0 1,0 0 0,0 1 0,0-1 0,1-4 0,2 6-31,-1 0 0,1-1 0,0 2 1,-1-1-1,1 0 0,-1 0 0,1 1 0,0 0 0,0-1 1,-1 1-1,1 0 0,0 0 0,0 0 0,-1 1 1,5 0-1,18 0-20,-23-1 22,-1-1-1,1 1 1,-1 0 0,1 1-1,-1-1 1,1 0 0,-1 0-1,1 1 1,-1-1 0,1 0-1,-1 1 1,0 0 0,1-1-1,-1 1 1,0 0-1,1 0 1,-1 0 0,0 0-1,0 0 1,0 0 0,0 0-1,0 0 1,0 0 0,0 0-1,0 0 1,0 1 0,0-1-1,-1 0 1,1 1 0,0-1-1,-1 1 1,1-1-1,-1 1 1,0-1 0,1 3-1,-1 1 12,-1 0-1,1 0 0,-1 0 1,0 1-1,0-1 0,-1 0 1,1 0-1,-1-1 0,0 1 0,0 0 1,-1-1-1,0 1 0,1-1 1,-5 5-1,0-2 7,1-1 1,-1 0-1,1 0 0,-2 0 1,1-1-1,0 0 0,-15 6 0,1-2 8,-1-1-1,1-1 0,-2-1 0,1-1 0,-41 4 0,-59-7 31,70-3-41,43-23-2,9 14-17,-1 7 7,1 0-1,0 0 1,0 1-1,0-1 1,0 0 0,0 1-1,0-1 1,1 0-1,0 1 1,-1-1-1,1 1 1,0-1-1,2-4 1,2 1 4,-5 5-6,0 1 0,1-1 0,-1 1 0,0 0 0,0-1 0,1 1 0,-1-1-1,0 1 1,1 0 0,-1-1 0,0 1 0,1 0 0,-1 0 0,1-1 0,-1 1 0,0 0 0,1 0 0,-1-1 0,1 1-1,-1 0 1,1 0 0,-1 0 0,1 0 0,-1 0 0,1 0 0,-1 0 0,1 0 0,4 2-12,1-4 20,-5 2-8,-1 0 0,1 0 0,0 0-1,0 0 1,0-1 0,-1 1 0,1 0-1,0 0 1,0 0 0,-1 1-1,1-1 1,0 0 0,0 0 0,0 0-1,-1 0 1,1 1 0,0-1-1,-1 0 1,1 1 0,0-1 0,0 1-1,-1-1 1,1 1 0,-1-1-1,1 1 1,-1-1 0,1 1 0,-1-1-1,1 1 1,-1 0 0,1-1 0,-1 1-1,1 1 1,14 27-21,-13-25 20,-1 0 0,1 0 0,-1 0 1,0-1-1,0 1 0,-1 0 0,1 0 0,-1 0 0,0 0 0,0 0 1,0 0-1,0 0 0,-1 0 0,0 0 0,-1 5 0,-2 4-1,-1-1-1,-13 24 0,9-18-5,5-12 12,0-1-1,0 1 1,-1 0-1,1-1 0,-1 0 1,0 0-1,-1-1 0,-10 8 1,3-3 10,-1-1 0,-26 12-1,31-17-10,0 0 0,-1 0 1,0 0-1,1-1 0,-15 1 0,20-3-2,-1 1 0,1-1 1,0 0-1,-1-1 1,1 1-1,0-1 1,-1 0-1,1 0 1,0 0-1,0-1 1,0 1-1,0-1 0,0 0 1,0 0-1,-5-4 1,5 1-3,1 0 0,-1-1 0,1 1 0,0-1 0,0 0 0,0 0 1,1 0-1,-3-11 0,2 2 0,0 0 1,1 0 0,1 0-1,1-22 1,0 36 2,-23 28-28,15-11 28,-1 0 0,-12 16 1,-14 25-32,28-43 19,-1 0 0,0 0-1,-1-1 1,-1-1 0,0 1-1,-17 14 1,26-26-34,0 0 0,0 0 0,0 0 0,0 0 0,0 0 0,0 0 0,-1-1 0,1 1 0,0-1 0,0 1 0,-1-1 0,1 1 0,0-1 0,-1 1 0,1-1 0,0 0 0,-1 0 0,1 0 0,0 0 0,-3 0 0,3-1-34,0 0 0,0 1-1,0-1 1,0 0 0,0 0-1,1 0 1,-1 0 0,0 0 0,0 0-1,1 0 1,-1-1 0,1 1-1,-1 0 1,1 0 0,-1 0-1,1-1 1,0 1 0,0 0-1,0 0 1,-1-1 0,1 1-1,0 0 1,1-1 0,-1 1 0,0-2-1,0-13-291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36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 1 1956,'1'9'1012,"-11"13"210,-32 14-724,14-14-744,23-20 64,0 1 1,0-1 0,-1 1-1,1-2 1,0 1 0,-1 0-1,1-1 1,-1 0 0,0-1-1,1 1 1,-8-1 0,-3 0-197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37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 0 1920,'0'2'74,"0"-1"0,-1 0 0,1 0 0,0 0 0,-1 0 0,1 0 0,-1-1 0,0 1 0,1 0 0,-1 0 0,0 0 0,1 0 0,-1-1 0,0 1 0,0 0 0,0-1 0,0 1 0,0 0 0,0-1 0,0 1 0,0-1 0,0 0 0,0 1 0,0-1 0,-2 1 0,2-1-35,-1 1 0,0-1-1,1 1 1,-1 0-1,1 0 1,-1 0-1,1-1 1,0 2-1,-1-1 1,1 0-1,0 0 1,-2 2-1,0 1-2,-1 1 0,0-1 1,-1 0-1,1 0 0,-1 0 0,0 0 1,0-1-1,0 0 0,-8 4 0,-1 0-415,0 0-1,-25 7 1,19-11-88,0 0 0,-26 1 0,46-4 467,-39 4-380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10:23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32 1720,'-7'-5'231,"-1"1"0,0 0 0,0 1 0,0 0 0,0 0-1,-1 0 1,1 1 0,-1 1 0,1-1 0,-14 1 0,6 6-2549,16-1 1988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10:25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31 1772,'-15'-2'2499,"-64"-13"-3993,48 6 707,13 4 449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28:07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10 117 1756,'-4'-14'845,"3"13"-804,0 0 1,1 0-1,-1 0 1,1 0-1,-1 0 0,1-1 1,0 1-1,-1 0 1,1 0-1,0 0 1,0 0-1,0 0 1,0-1-1,0 1 1,0 0-1,0 0 1,0 0-1,1 0 1,-1 0-1,0 0 1,1-3-1,2-11 324,-3 13-334,0 0 0,0 0 1,0 0-1,0 0 0,1 0 1,-1 0-1,1 0 0,-1 0 1,1 0-1,1-4 0,1 3-9,-1 1 0,0-1-1,1 0 1,-1 1 0,1 0 0,0-1-1,0 1 1,0 0 0,0 1-1,0-1 1,0 0 0,0 1-1,1 0 1,-1-1 0,0 2 0,1-1-1,-1 0 1,1 1 0,-1-1-1,1 1 1,0 0 0,-1 0-1,1 0 1,-1 1 0,5 0-1,13 3-3,0 0-1,-1 1 1,23 10-1,-30-11 7,-11-3-33,0-1 0,0 1-1,0 0 1,0 0-1,0-1 1,0 2-1,0-1 1,-1 0-1,1 0 1,0 0-1,-1 1 1,1-1-1,-1 1 1,1-1-1,-1 1 1,0 0-1,0-1 1,0 1-1,0 0 1,0 0 0,0 0-1,0 0 1,0 0-1,-1 0 1,1 0-1,-1 0 1,0 0-1,1 0 1,-1 0-1,0 3 1,-1-2-58,1 0 1,-1 0-1,0 0 1,0 0-1,0 0 1,0 0-1,-1 0 1,1 0-1,-1-1 0,0 1 1,0 0-1,0-1 1,0 0-1,0 1 1,0-1-1,-1 0 1,1 0-1,-1 0 1,1 0-1,-4 1 1,-77 43-1188,44-28 922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22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14 1656,'0'-1'59,"0"1"0,0-1-1,0 1 1,0-1 0,0 1-1,0 0 1,-1-1 0,1 1 0,0-1-1,0 1 1,0 0 0,0-1 0,-1 1-1,1 0 1,0-1 0,-1 1-1,1 0 1,0-1 0,0 1 0,-1 0-1,1 0 1,0-1 0,-1 1 0,1 0-1,-1 0 1,1 0 0,0-1-1,-1 1 1,1 0 0,-1 0 0,1 0-1,0 0 1,-1 0 0,1 0-49,0 0 1,0 0 0,0 0 0,0 0-1,0 0 1,0 0 0,0 0 0,0-1-1,0 1 1,0 0 0,0 0 0,0 0-1,0 0 1,0 0 0,0 0 0,0 0-1,0 0 1,0 0 0,0 0 0,0 0-1,0 0 1,1 0 0,-1-1 0,0 1-1,0 0 1,0 0 0,0 0 0,0 0-1,0 0 1,-1 0 0,1 0 0,0 0-1,0 0 1,0 0 0,0 0 0,0 0-1,0-1 1,0 1 0,0 0 0,0 0-1,0 0 1,0 0 0,0 0-1,0 0 1,0 0 0,0 0 0,4 12 88,0-1 1,1 0-1,1 0 1,7 11-1,-5-6-59,-1-1-1,9 29 1,-5-13-6,86 299 144,-92-311-172,3 22 4,-6-27-10,1 0 0,8 24 0,-8-30-54,0 1 1,0 0-1,-1 0 1,0 1-1,-1-1 1,1 17-1,-2-26 25,0 1 1,-1-1-1,1 1 0,0-1 1,0 1-1,0-1 0,0 0 0,0 1 1,-1-1-1,1 1 0,0-1 0,0 0 1,-1 1-1,1-1 0,0 0 1,0 1-1,-1-1 0,1 0 0,0 1 1,-1-1-1,1 0 0,-1 0 1,1 0-1,0 1 0,-1-1 0,1 0 1,-1 0-1,1 0 0,0 0 1,-1 0-1,1 0 0,-1 0 0,1 1 1,-1-1-1,1-1 0,-1 1 1,1 0-1,0 0 0,-1 0 0,1 0 1,-1 0-1,1 0 0,-1 0 1,1-1-1,0 1 0,-1 0 0,1 0 1,0 0-1,-1-1 0,1 1 1,0 0-1,-1-1 0,-21-12-1064,14 7 745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23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768 5 1784,'0'0'14,"0"0"0,0-1 0,0 1-1,0 0 1,0 0 0,0 0 0,0 0-1,1 0 1,-1-1 0,0 1 0,-1 0 0,1 0-1,0 0 1,0 0 0,0 0 0,0 0 0,0-1-1,0 1 1,0 0 0,0 0 0,0 0 0,0 0-1,0 0 1,0 0 0,0-1 0,0 1-1,0 0 1,-1 0 0,1 0 0,0 0 0,0 0-1,0 0 1,0 0 0,0 0 0,0 0 0,0 0-1,-1 0 1,1-1 0,0 1 0,0 0 0,0 0-1,0 0 1,0 0 0,-1 0 0,1 0-1,0 0 1,0 0 0,0 0 0,0 0 0,0 0-1,-1 1 1,-3 9 965,4 27-488,-4 98 168,2-118-635,-1 1-1,0-1 1,-2 0 0,0 0-1,-12 28 1,6-25-9,0-1-1,-1 0 1,-1-1 0,0 0 0,-2-1 0,0 0 0,-1-1-1,0-1 1,-1-1 0,-1 0 0,-27 15 0,-17 6 7,-3-3 1,-81 28-1,112-47-19,-155 50-13,171-58-90,18-5 85,-1 0-1,1 0 0,0 0 0,0 0 1,0 0-1,0 0 0,-1 0 1,1 0-1,0 0 0,0 0 0,0-1 1,0 1-1,-1 0 0,1 0 1,0 0-1,0 0 0,0 0 0,0 0 1,0 0-1,0 0 0,-1 0 0,1-1 1,0 1-1,0 0 0,0 0 1,0 0-1,0 0 0,0 0 0,0-1 1,0 1-1,0 0 0,0 0 1,0 0-1,0 0 0,-1 0 0,1-1 1,0 1-1,0 0 0,0 0 0,0 0 1,0 0-1,1-1 0,-1 1 1,0 0-1,15-26-1814,-2 8 1425,-5 4 65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23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36 1956,'-2'-2'74,"1"1"3,-1 0 1,1 0-1,0-1 0,0 1 0,0 0 1,0-1-1,0 1 0,0-1 0,1 1 0,-1-1 1,0 1-1,1-1 0,-1 1 0,1-1 1,-1 0-1,1 1 0,0-3 0,-3-1 401,4 10-322,3 2-77,0 1 1,-1 0-1,0 0 1,2 9-1,11 29 61,39 87 71,-25-56-141,-18-42-37,15 63 0,-26-96-62,-1 0-1,0 0 0,0 0 0,1 0 0,-1 0 1,-1 0-1,1 0 0,0 0 0,0 0 0,-1 0 0,1 0 1,-1 0-1,0 0 0,0-1 0,0 1 0,1 0 1,-2 0-1,1-1 0,0 1 0,0 0 0,0-1 0,-1 1 1,1-1-1,-1 0 0,1 1 0,-1-1 0,-1 1 1,-1 1-128,0-1 1,0 0 0,-1 0 0,1-1 0,0 1 0,-1-1-1,1 0 1,0 0 0,-1 0 0,1-1 0,-6 1 0,-6-1-226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24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1328 278 1720,'38'-13'1912,"352"-117"-830,-22 5-878,-347 117-186,-20 7-12,-26 11 10,12-7-13,1 1-1,0 1 1,0 0-1,-21 12 1,-3 2 2,-89 32-2,-210 56-1,193-65 9,-209 52-1,1-13 8,338-79-15,-1 0 0,1 0 0,-1-1 0,1-1 0,-1 0 0,-23-3-1,35 2-2,0 1 0,0 0 0,-1-1 0,1 1 0,0-1 1,0 1-1,0-1 0,0 0 0,0 1 0,0-1 0,0 0 0,0 0 0,0 1 0,0-1 0,1 0 0,-1 0 0,0 0 0,0-2 0,-4-26-2,5 29-4,-1 0 1,-8 0 5,0 1 0,1 0 1,-1 0-1,0 1 0,1 1 0,-15 5 0,-13 3 3,-125 41-3,68-20 0,50-19 1,-40 14 3,52-21 1,28-6-6,0 0 0,-1 1 0,1-1 1,0 1-1,-1 0 0,1 0 1,-5 2-1,5-2-3,3-1 2,-1 0 0,1 0-1,0 0 1,-1 0-1,1 0 1,0 0 0,-1 0-1,1 0 1,0 0 0,0 0-1,-1-1 1,1 1-1,0 0 1,0 0 0,-1 0-1,1 0 1,0-1-1,0 1 1,-1 0 0,1 0-1,0 0 1,0-1-1,0 1 1,-1 0 0,1 0-1,0-1 1,0 1-1,0 0 1,0 0 0,0-1-1,-1 1 1,1 0-1,0-1 1,0 1 0,0 0-1,0 0 1,0-1-1,0 1 1,0 0 0,0-1-1,6-18-515,14-16-717,11-1 357,-15 18 499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24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398 8 1980,'-5'-2'125,"0"1"0,0-1 0,0 1 0,0 0 0,-1 1 0,1-1 0,0 1 1,0 0-1,0 0 0,0 1 0,-6 0 0,-5 2 62,0 0 0,-19 7 0,23-5-129,0 0 1,0 1-1,1 1 1,0 0 0,0 0-1,-17 17 1,-18 12-375,-52 31-1778,75-53 1744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25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948 1051 1804,'0'0'496,"-8"-2"446,-25-40 86,26 22-951,1 0 0,1-1 0,1 0 0,0 1 0,2-1-1,0-22 1,-2 12-40,3 26-31,0 0 0,0 0 0,1 0-1,0-1 1,0-8 0,5-29 17,-1-63 0,-5 81-13,1-1 0,2 1 0,0 0 0,2 0 1,0 0-1,2 0 0,14-40 0,-16 57-10,0-1 2,0-1-1,1 1 1,0 1-1,0-1 0,8-9 1,-8 8-1,-5 9 0,1-1-1,-1 1 0,1 0 0,-1 0 0,1-1 0,0 1 1,-1 0-1,1 0 0,0 0 0,0 0 0,0 0 1,0 0-1,0 0 0,0 0 0,0 0 0,0 0 1,0 1-1,0-1 0,3-1 0,-3 1 0,0 0-1,1 0 1,-1 0 0,0 1-1,1-1 1,-1 0 0,1 0-1,-1 1 1,1-1 0,-1 1-1,1-1 1,-1 1 0,1 0-1,0-1 1,-1 1 0,1 0-1,0 0 1,-1 0 0,1 0-1,-1 1 1,1-1 0,0 0-1,-1 1 1,1-1-1,-1 1 1,1-1 0,-1 1-1,1 0 1,-1 0 0,0-1-1,1 1 1,-1 0 0,2 2-1,9 5 2,-3-1 0,-1 1 0,1 0 0,-1 0 0,-1 0 0,1 1 0,6 11-1,-10-11 0,0-1 0,0 1 0,-1 0 0,0 0 0,-1 0 0,0 0 0,-1 1 0,1-1 0,-2 0 0,1 1 0,-1-1 0,-2 11 0,2-2 0,-1-11 0,1 0 0,-1 0 0,-1 0 0,1 0-1,-1 0 1,-1-1 0,1 1 0,-1-1 0,0 1 0,-7 9-1,3-5 2,-1 0 1,-1-1-1,1 0 0,-19 16 0,16-17 0,0 0-1,0-1 1,-1-1 0,-16 9-1,24-14 1,0 0-1,1-1 1,-1 1-1,0-1 1,0 0-1,0 0 0,0-1 1,0 1-1,0-1 1,0 0-1,0 0 1,0 0-1,0-1 0,0 1 1,0-1-1,0 0 1,0 0-1,1-1 1,-1 1-1,-4-3 0,-8-6-3,13 8 2,0 0 0,1 0 1,-1 0-1,0 0 0,0 0 0,0 1 1,-1 0-1,1-1 0,0 1 1,0 0-1,-1 0 0,1 1 0,0-1 1,-1 1-1,1 0 0,-1 0 1,1 0-1,-1 0 0,1 0 1,0 1-1,-1-1 0,-5 3 0,-207 107-7,207-105 10,0 0 0,-1-1 0,1 0 0,-1-1 0,0 0 0,-1-1 0,1 0 0,0 0 0,-1-1 0,1 0 0,-16-2 0,24 1-1,0-1 0,-1 1 0,1-1 1,0 0-1,-1 0 0,1 0 0,0 0 1,0-1-1,0 1 0,0-1 0,0 1 0,0-1 1,0 0-1,1 1 0,-1-1 0,0 0 1,1 0-1,0 0 0,-1 0 0,1-1 0,0 1 1,0 0-1,-1-4 0,-1-6 3,0 0-1,1 1 1,-1-25-1,-4-17 8,-9-8 8,9 34-15,0 0 0,-2 1-1,-1 0 1,-14-26-1,-86-149-4,99 181 2,-22-28 1,6 9-6,5 9 0,-37-40-1,53 62 9,-17-9-22,22 16 12,-7 1-28,7 16-78,0 22-1110,1-37 1134,0 0 0,0 1-1,0-1 1,0 0 0,0 1 0,1-1 0,-1 1-1,0-1 1,1 0 0,-1 1 0,1-1 0,0 0-1,-1 0 1,1 1 0,0-1 0,0 0 0,-1 0-1,3 1 1,5 0-276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25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21 1988,'5'-8'613,"-6"8"-595,1 0 0,0 0 0,0 0 0,0 0 0,-1 0 0,1 0 0,0 0 0,0 0 0,0 0 0,-1 0 0,1 0 0,0 0 0,0 0 0,-1 0 0,1 0 0,0 0 0,0-1 0,0 1 0,0 0 0,-1 0 0,1 0 0,0 0 0,0 0 0,0-1-1,0 1 1,-1 0 0,1 0 0,0 0 0,0-1 0,0 1 0,0 0 0,0 0 0,0 0 0,0-1 0,0 1 0,0 0 0,0 0 0,0 0 0,0-1 0,0 1 0,0 0 0,0 0 0,0-1 0,0 1 0,0 0 0,0 0 0,0 0 0,0-1 0,0 1 0,0 0 0,0 0 0,0 0 0,0-1-1,0 1 1,1 0 0,-1 0 0,0 0 0,0 0 0,0-1 0,0 1 0,1 0 0,-1 0 0,0 0 0,0 0 0,0 0 0,1-1 0,-6 0 519,4 1-531,1 0-1,0-1 1,-1 1 0,1 0 0,-1 0 0,1 0 0,-1 0 0,1 0 0,-1 0 0,1 0 0,-1 0 0,1 0 0,-1 0 0,1 0 0,0 0 0,-1 0-1,1 0 1,-1 0 0,1 0 0,-1 1 0,1-1 0,0 0 0,-1 0 0,1 1 0,-1-1 0,1 0 0,-7 4 16,-11 6-506,0 1 0,0 0 1,0 2-1,-15 14 1,17-13 125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26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3 1768,'0'1'52,"-1"-1"0,1 0 0,-1 1 0,1-1 0,0 0 0,-1 1 0,1-1 0,-1 0 0,1 1 0,-1-1 0,1 1 0,0-1 0,-1 1 0,1-1 0,0 1 0,0-1 0,-1 1 0,1-1 0,0 1 0,0-1 0,0 1 0,0 0-1,0-1 1,0 1 0,-1-1 0,1 1 0,1-1 0,-1 2 0,15-5 777,0 0-827,34-6 323,-34 8-251,-6 0-34,0 1 0,0 0 0,15 1 0,-23-1-37,0 0 1,0 0-1,0 0 0,0 0 0,0 1 0,-1-1 0,1 0 1,0 0-1,0 0 0,0 1 0,0-1 0,-1 1 0,1-1 1,0 0-1,0 1 0,-1-1 0,1 1 0,0 0 1,-1-1-1,1 1 0,-1 0 0,1-1 0,0 1 0,-1 0 1,0-1-1,1 1 0,-1 0 0,1 0 0,-1 0 0,0 0 1,0-1-1,1 1 0,-1 0 0,0 0 0,0 0 0,0 0 1,0 0-1,0-1 0,0 1 0,0 0 0,0 0 0,-1 0 1,1 0-1,0 0 0,-1 1 0,-2 5 6,0-1 1,0 0-1,-1 0 0,0 0 0,0 0 1,-1-1-1,0 1 0,0-1 0,-8 6 0,-56 40 29,55-42-31,-11 7-3,13-8-32,-1 0 0,1 1-1,1 0 1,-13 13 0,23-21-48,0 0 0,-1 1 0,1-1 0,0 0 0,-1 0 0,1 0 0,0 0 1,-1-1-1,0 1 0,1 0 0,-1-1 0,1 1 0,-1-1 0,0 1 0,1-1 0,-1 0 0,0 0 0,1 1 0,-1-1 0,0 0 0,1-1 0,-1 1 0,0 0 0,1 0 0,-1-1 0,0 1 0,1-1 1,-1 0-1,1 1 0,-1-1 0,0 0 0,1 0 0,0 0 0,-3-1 0,-4-7-293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26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135 109 1704,'-17'5'574,"0"1"0,-27 15 0,40-19-501,-1 2 0,1-1 1,0 0-1,0 1 0,0 0 0,0 0 0,1 0 0,-1 0 0,1 0 0,-5 10 0,7-12-56,-1 1 0,1-1 1,0 1-1,0 0 0,0 0 0,1 0 0,-1-1 0,0 1 1,1 0-1,0 0 0,0 0 0,0 0 0,0 0 0,0 0 1,1 0-1,-1 0 0,1-1 0,-1 1 0,1 0 0,0 0 1,2 3-1,2 1-4,0 0 0,1 0 0,0-1 0,0 1 0,0-1 0,0-1 0,1 1 0,0-1 0,1 0 0,-1-1 0,1 0 0,-1 0 0,1-1 0,1 0 0,-1 0 0,0 0 0,1-1 0,-1-1 0,1 0 0,-1 0 0,1 0-1,0-1 1,-1 0 0,13-2 0,-15 0-9,0 0-1,0-1 0,1 0 0,-1 0 0,-1 0 0,1 0 0,0-1 0,-1 0 0,0 0 0,0-1 0,0 1 0,0-1 0,-1 0 1,0 0-1,0-1 0,0 1 0,-1-1 0,0 0 0,0 0 0,4-12 0,-1-5 5,-3 17-7,-2-1 1,1 0-1,-1 0 0,0 0 1,0-9-1,-1 10 1,1 0-1,-1 0 1,-1 0-1,1-1 0,-1 1 1,-1 0-1,1 0 1,-1 0-1,0 0 1,0 1-1,0-1 1,-1 0-1,0 1 1,0-1-1,-6-7 0,-3-1-1,9 10 0,0 1 0,0-1 0,0 0 0,0 1 0,0 0 0,-1 0 0,1 0 0,-1 0 0,0 0 0,0 1 0,0 0 0,0-1 0,-1 2 0,1-1 0,-1 0 0,-5 0 0,0 0 0,4 1 0,0-1-1,1 2 0,-1-1 1,0 1-1,0-1 1,0 2-1,0-1 0,1 1 1,-1-1-1,0 2 1,0-1-1,-10 4 0,-3 2-8,18-6 4,-1-1 1,0 0-1,0 1 1,1 0 0,-1-1-1,0 1 1,1 0-1,-1 0 1,1 0-1,-1 0 1,1 0 0,-1 0-1,1 0 1,0 0-1,0 1 1,-1-1-1,1 0 1,-2 4-1,2-4-121,0 1 0,-1-1 0,1 0 0,-1 1-1,1-1 1,-1 0 0,0 0 0,0 0 0,1 0-1,-1 0 1,0 0 0,0-1 0,0 1 0,0-1-1,0 1 1,0-1 0,0 0 0,0 0 0,0 0-1,-2 0 1,-11-4-258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27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0 1632,'-4'2'143,"-1"-1"0,0 1-1,1-1 1,-1 0 0,0-1 0,0 1-1,1-1 1,-1 0 0,0 0 0,0-1-1,0 1 1,-4-2 0,2 1-77,1 0 0,0 0 0,0 1 0,0 0 0,0 1 0,-10 1 0,-159 51-1950,159-48 1534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28:09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0 280 1868,'185'-1'2693,"284"-25"-2410,252-61-150,-451 46-91,-123 17-25,-93 14-8,96-29 0,-134 34-6,-10 3 0,0 0 1,1 0-1,-1 0 0,0-1 1,0 1-1,-1-2 0,1 1 1,0 0-1,6-7 0,-6 2 14,-9 8-22,1 0-17,2-1 11,-34 1-1516,3-4 179,23 4 986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28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1710 496 1732,'0'0'1819,"-17"-9"-1174,10 3-595,-1 0 1,-1 0 0,1 0-1,-1 1 1,0 1-1,0 0 1,0 0 0,-18-5-1,-19-9 19,-9-3-14,0 1 0,-114-22 1,91 24-36,32 9-9,0 3 0,-77-2 0,50 4 2,32 5-9,-1 1 0,1 2-1,-47 12 1,58-10-4,0 2-1,0 2 1,1 1-1,-31 15 1,-103 68-5,134-72 5,1 1 0,0 1 0,-46 55 0,54-54 3,1 2-1,1 1 0,2 0 1,-21 47-1,18-35 0,7-14 0,1 0-1,1 1 1,2 0 0,-8 48 0,12-56-2,2 1-1,1 0 1,0 0 0,1 1-1,1-1 1,2 0 0,6 31-1,-5-39 3,0 0-1,1-1 1,1 0-1,0 0 0,0 0 1,1 0-1,1-1 1,0 0-1,0-1 1,1 1-1,0-2 0,0 1 1,20 12-1,2-1 4,1-1-1,0-2 0,54 20 1,-36-21-1,1-2 1,0-2 0,1-2-1,62 4 1,334-3 20,-317-12-13,-3-8-12,-97 4 6,-1 0-1,0-2 1,0-2 0,0 0 0,27-14-1,-12 5 7,-24 10-11,0-2-1,-1-1 1,0 0-1,-1-2 1,-1 0-1,1-1 0,19-21 1,-17 14 2,-1-1 1,-1-1-1,-1-1 0,-1 0 0,15-30 1,-19 27-5,-1-1 0,-1 0 1,-1-1-1,11-58 0,-13 37-1,-3 0 0,0-60 0,-6 80 0,-1 0 1,-1 1-1,-2-1 1,-1 1-1,-1 0 1,-2 0-1,0 1 1,-2 1-1,-2-1 1,0 2-1,-1 0 1,-2 0-1,-1 2 1,0 0-1,-2 0 1,-1 2-1,-35-31 0,52 51 0,-61-51 6,-79-49 0,121 89-41,1 1 1,-1 1-1,-1 0 1,0 2 0,0 1-1,-1 1 1,0 0 0,-36-3-1,48 10-214,0 0 0,0 2 0,0-1 0,-1 2 0,2-1 0,-1 2 0,0 0 0,1 0 0,-18 9 0,6-7-127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39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1758 241 1752,'2'-13'770,"-1"11"-713,1 0 1,-1 0-1,1 0 1,-1-1 0,0 1-1,1-1 1,-1 1-1,-1 0 1,1-1 0,0 0-1,0 1 1,-1-1-1,0 1 1,1-1 0,-1 0-1,0 1 1,0-1 0,-1 0-1,1 1 1,0-1-1,-1 1 1,0-1 0,1 1-1,-1-1 1,0 1-1,0-1 1,-1 1 0,-2-5-1,-1-1 22,-1 0 1,0 1-1,0-1 0,-1 1 1,0 0-1,-15-11 0,6 8-42,-1-1 0,0 2 0,0 0 0,-1 2 0,0-1 0,0 2 0,-1 1 1,0 0-1,-27-3 0,-19 1 8,-93 3 1,140 4-37,-292 17 28,250-9-32,0 2 0,1 3 0,-63 23-1,66-16-3,16-7 3,0 2-1,0 1 0,-47 29 0,61-30-2,2 1-1,0 1 0,0 1 0,2 1 0,0 0 1,2 2-1,0 1 0,1 1 0,-28 44 0,26-29 4,1 1 0,2 0-1,2 2 1,2 0-1,-11 48 1,18-54-4,1 0 1,2 0-1,1 0 1,2 0 0,1 0-1,9 65 1,-5-81-1,1 0 0,0-1-1,1 0 1,1 0 0,0 0 0,2-1 0,0 0 0,1-1 0,1 0-1,0-1 1,1 0 0,0 0 0,1-1 0,1-1 0,1 0 0,0-1 0,0-1-1,1 0 1,27 13 0,3-2 2,2-3 0,0-2 0,2-1 0,-1-3 0,2-2 0,-1-3 0,102 5-1,-72-13-2,1-3-1,-1-4 0,0-4 1,0-3-1,-2-3 0,117-42 0,-136 39 1,0-3 0,-1-3 0,-1-2 0,-2-3 0,53-38 0,-85 49 1,0 0 1,-2-2-1,0 0 0,-1-1 1,-2-1-1,0-1 0,-2-1 1,0 0-1,-2-1 0,-1-1 1,-1 0-1,-2-1 0,-1 0 1,-1 0-1,-1-1 0,-2 0 1,0 0-1,-1-50 0,-4 48 0,-1 0 0,-2 1 0,-1-1 0,-14-55 0,13 73 0,0 0 0,0 0 0,-2 0 0,0 1 0,0 0 0,-1 0 0,-1 1 0,0 0 0,0 0 0,-1 1 0,-1 0 0,-14-10 0,5 5-56,0 2 0,-2 1 0,1 1 0,-2 0 0,1 2 0,-38-12 0,43 17-1,0 1 0,0 0 0,0 2 0,-1 0 0,1 1 0,-1 0 1,1 2-1,-1 0 0,1 0 0,-18 6 0,27-5-110,-1 1 1,1 0 0,0 0 0,0 1-1,0 0 1,1 1 0,-1-1-1,1 1 1,0 1 0,0 0-1,1 0 1,0 0 0,-9 12 0,-1 4-176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39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791 0 1780,'-2'4'119,"0"-1"-1,0 0 0,0 0 1,-1 0-1,0-1 1,1 1-1,-1-1 1,0 1-1,0-1 1,0 0-1,-4 2 0,2-1-3,-18 16 278,-37 38 0,34-31-250,-101 101 315,-136 121-50,88-105-281,158-127-114,1 1-1,-21 27 1,36-43-25,1 1 1,-1-1-1,0 0 0,0 1 1,1-1-1,-1 1 1,1-1-1,0 0 0,-1 1 1,1-1-1,0 1 1,0-1-1,0 1 0,0 0 1,0-1-1,0 1 0,0-1 1,0 1-1,1-1 1,-1 1-1,1 1 0,1-3-108,0 0-1,-1-1 0,1 1 0,0-1 0,-1 0 0,1 1 0,0-1 0,-1 0 0,1 0 0,-1 0 0,2-2 0,3 0-278,18-19-490,-10 9 496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45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1907 367 1892,'-16'5'506,"0"0"1,1 1-1,-18 10 0,33-16-484,-1 1-1,0 0 1,0 0-1,0 0 1,1 0 0,-1 0-1,0 0 1,1 1-1,-1-1 1,1 0 0,0 0-1,-1 0 1,1 0-1,0 1 1,0-1 0,-1 0-1,1 0 1,0 1-1,0-1 1,0 0 0,1 0-1,-1 1 1,0-1-1,0 0 1,1 0 0,-1 0-1,1 1 1,-1-1-1,1 0 1,-1 0 0,1 0-1,0 0 1,-1 0-1,1 0 1,0 0 0,0 0-1,1 1 1,8 1 20,0 0-1,1-1 1,-1 0 0,1-1-1,0 0 1,16-1 0,67-8 73,-66 4-78,-19 3-25,0-1 0,0-1 1,-1 1-1,1-2 0,0 1 0,-1-1 1,10-6-1,-17 9-8,-26 0 3,0 1 0,-1 1 0,1 2 0,-46 10 0,12-3-2,-779 94 65,540-91-30,156-13-34,124 0 5,0 0 1,1-2-1,-33-6 0,20-10 11,12 6-12,16 9-9,-1 1 0,1-1 1,0 0-1,0 1 1,1-1-1,-1 0 0,0 0 1,1 0-1,0-1 1,0 1-1,0 0 1,0 0-1,0-4 0,-9-21 2,-17-35-12,21 44 5,-1 2 1,-1-1-1,-17-25 0,-8-5 4,-2 2 1,-3 2-1,-77-71 0,77 88-42,37 26 41,1 1-1,0 0 1,-1 0 0,1 0 0,-1 0-1,1 0 1,0-1 0,-1 1 0,1 0-1,-1 0 1,1 0 0,-1 0 0,1 0-1,-1 0 1,1 1 0,0-1 0,-1 0-1,1 0 1,-1 0 0,1 0 0,0 0-1,-1 1 1,1-1 0,-1 0 0,1 0 0,0 1-1,-1-1 1,1 0 0,0 1 0,-1-1-1,1 0 1,0 1 0,-1-1 0,-7 16-67,5-10 2,-52 71-2530,46-63 2166,1 3 38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46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1342 351 1620,'-1'2'68,"0"-1"0,0 1 0,-1-1 0,1 0 0,0 1 0,-1-1 0,1 0 0,-1 0 0,1 0 0,-1 0 0,0 0 0,1 0 0,-1-1 0,0 1 0,0-1 0,0 1 0,1-1-1,-1 1 1,0-1 0,0 0 0,0 0 0,0 0 0,0 0 0,1 0 0,-1-1 0,0 1 0,0 0 0,0-1 0,0 0 0,1 1 0,-1-1 0,0 0 0,1 0 0,-1 0 0,0 0 0,1 0 0,-1 0 0,-1-2 0,-6-6 45,1 1 0,0-1 0,1-1 0,-13-19 0,12 17-57,-12-23 82,-26-56 0,16 28-70,28 59-64,0 0 0,0-1 0,0 1 0,1-1 0,0 1 0,0-1 0,0 0 0,0 0 0,1 1 0,0-1 0,0 0 0,0 0 0,1 0 0,2-9 0,-2 13-3,0 0-1,0 0 1,0 0-1,0 0 0,0 0 1,1 1-1,-1-1 1,0 0-1,1 1 0,-1-1 1,0 0-1,1 1 1,-1 0-1,1-1 0,-1 1 1,1 0-1,-1 0 0,1 0 1,-1 0-1,1 0 1,-1 0-1,3 0 0,39 8 9,-31-5-7,1-1-2,0 1 1,0 0-1,-1 1 1,1 0-1,-1 1 1,0 1-1,-1 0 1,1 0-1,-1 1 1,0 1-1,-1 0 1,0 0-1,0 1 1,-1 0-1,0 1 1,0 0-1,6 11 0,-12-16 0,-1-1 0,-1 1 0,1 0 0,0-1-1,-1 1 1,0 0 0,-1 0 0,1 0-1,-1 0 1,0 0 0,0 6 0,-1 1-1,0-1 0,-1 0 1,-5 22-1,2-22 3,1 0 0,-2 0 0,1-1-1,-2 1 1,1-1 0,-2 0 0,1-1-1,-1 0 1,0 0 0,-1-1 0,0 0 0,0 0-1,-1-1 1,0 0 0,-14 7 0,15-9-1,-1-1 1,1 0-1,0 0 1,-1-1-1,0 0 1,0 0-1,0-1 1,0-1-1,0 0 1,0 0-1,0-1 1,0 0-1,-1-1 1,1 0-1,0 0 1,0-1-1,0-1 1,-11-4-1,13 3 1,0-1-1,1 0 1,0-1-1,0 1 0,0-2 1,0 1-1,1-1 1,-9-12-1,-16-16 2,19 23-2,-1 1-1,0 0 0,-1 1 1,1 1-1,-2 0 0,0 1 0,0 1 1,0 0-1,-1 1 0,1 0 1,-2 2-1,1 0 0,-19-3 0,1 3-2,0 2-1,0 1 0,-1 1 0,-55 9 0,-133 39 8,171-32-4,0 3-1,-75 39 0,121-55 1,0 1-1,0 0 0,0 0 0,0 1 0,0-1 0,1 1 0,-8 10 0,12-14 0,0 0 0,1 0 0,-1 0 0,0 0 0,0 0 0,0 0 0,1 0 0,-1 0 0,1 1-1,-1-1 1,1 0 0,-1 1 0,1-1 0,0 0 0,0 1 0,0-1 0,-1 0 0,1 1 0,1-1 0,-1 0 0,0 1 0,0-1 0,0 0 0,1 1 0,-1-1 0,0 0 0,1 0 0,0 1-1,-1-1 1,1 0 0,-1 0 0,1 0 0,0 0 0,0 0 0,0 0 0,0 0 0,0 0 0,0 0 0,0 0 0,0 0 0,0 0 0,0-1 0,0 1 0,1-1 0,-1 1 0,0-1 0,3 2-1,9 2-1,0-1 0,0 0-1,1 0 1,0-1-1,-1-1 1,1-1-1,26-1 1,-7 0-8,11 0-314,1-2 0,0-2-1,-1-2 1,0-2 0,0-2 0,62-25 0,-89 28 36,-1 0 1,22-15 0,-6 5-91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46.6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278 65 1728,'-12'-3'240,"-1"0"0,0-1 0,1-1 0,0 0 0,0 0-1,0-2 1,1 1 0,-12-10 0,21 15-215,0 0 1,1 0-1,-1 0 0,0-1 1,0 2-1,0-1 0,0 0 1,0 0-1,0 1 0,-1-1 1,1 1-1,0-1 0,0 1 1,0 0-1,0 0 1,-1 0-1,1 0 0,0 1 1,0-1-1,0 1 0,-3 0 1,-2 2-146,0 0 1,1 0 0,-1 1-1,-11 8 1,-6 3-707,-2 7-22,11-13 482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47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1856,'0'0'320,"-8"1"1493,9 7-1731,0-1 0,1 1 0,0 0 1,0-1-1,1 0 0,-1 1 0,2-1 0,5 10 0,13 36 64,-12-25-80,0 0 0,19 33-1,3 8 20,46 92 33,-76-156-148,0-1-1,1 1 0,-1-1 1,1 0-1,0 0 0,0 0 0,0 0 1,1-1-1,-1 1 0,7 4 0,-9-8 7,-1 0 0,0 0 0,1 1 0,-1-1 0,0 0 0,1 0 0,-1 0 0,0 0 0,1 0 0,-1 1 0,1-1 0,-1 0 0,0 0 0,1 0 0,-1 0 0,1 0 0,-1 0 0,0-1 0,1 1 0,-1 0 0,0 0 0,1 0 0,-1 0 0,1 0 0,-1 0 0,0-1 0,1 1 0,-1 0 0,0 0 0,1-1 0,-1 1 0,0 0 0,0 0 0,1-1 0,-1 1 0,0 0 0,0-1 0,0 1 0,1 0 0,-1-1 0,0 1 0,0 0 0,0-1 0,4-17-950,1-8 153,-10 9 464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48.0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1669 5 1604,'-10'-4'1247,"7"6"-252,9 18-325,-3-13-625,-1 0 1,0 0-1,-1 0 0,1 0 1,-1 0-1,-1 0 1,1 9-1,3 31 75,-2-29-96,-2 1 0,0-1-1,-1 0 1,-1 0 0,-1 0-1,0 0 1,-1-1 0,-10 27-1,8-27-15,-1-1 0,-1 0 0,0-1 0,-1 1 0,0-1 0,-2-1 0,0 0 0,0-1 0,-19 18 0,-13 7 10,-75 49 0,78-58-14,-38 21 6,-2-4-1,-101 42 0,22-19 2,153-66-11,0-1 1,0 0-1,0 0 0,0 0 1,0-1-1,0 0 0,-1 0 1,1-1-1,0 0 0,-1 0 1,1 0-1,-12-2 0,14 1 1,1 0-1,0 0 1,-1-1-1,1 1 1,0-1-1,0 0 1,0 1-1,0-1 1,0 0-1,0-1 1,0 1-1,1-1 1,-1 1-1,1-1 1,0 0-1,-1 0 1,1 0-1,1 0 1,-1 0-1,0 0 1,1 0-1,0-1 1,-2-2-1,1-6 0,0 1 0,0-1 1,1 1-1,0-1 0,1 0 0,0 1 0,1-1 0,0 1 0,5-20 0,2-62 6,-5 62-9,-1 0 0,-3-49 0,-1 15-10,2 56 11,-1 3 2,1 0 0,0 0-1,0 0 1,1 0-1,0 0 1,0 0-1,0 0 1,4-7-1,2-1 0,-6 9 0,1 1 0,0-1 1,1 1-1,-1 0 1,1 0-1,0 0 0,0 0 1,0 0-1,1 0 1,-1 1-1,1 0 1,0 0-1,6-5 0,12-5-1,-21 12 2,0 0-1,0 1 1,0-1 0,0 1-1,0-1 1,0 1-1,0-1 1,0 1 0,0-1-1,0 1 1,0 0 0,0 0-1,1-1 1,1 1-1,-1 12 1,13 24-7,-13-33 7,-1 0 0,1 1 0,-1-1 0,1 0 0,-1 1 0,0-1 0,0 1 0,-1-1 0,1 1 0,0 4 0,3 17-7,-2-16 7,0-1 1,0 1-1,-1 0 1,0 0 0,-1 0-1,0 0 1,-1 0-1,0 0 1,0 0-1,0 0 1,-5 13-1,0-5 2,0-1 0,-2 1-1,0-2 1,-18 28-1,13-26 2,-1 0 0,0-1-1,-2-1 1,0 0 0,-23 16-1,34-28-2,0 0 0,-1 0 0,1-1 0,-1 1 0,0-1 0,1 0 0,-1-1 0,0 0 0,0 0 0,-11 1 0,-2-2 1,-38-4-1,48 3 0,1-1 2,-1-1-1,1 0 1,0 0-1,0-1 1,0 1-1,0-2 1,-14-9-1,-3-2-2,-11-7 5,30 18-4,-1 0 0,1 1 0,-1 0 0,0 0 0,0 0 0,-1 1 0,1 0 0,-1 1 0,-11-3 0,9 4 1,-1 1-1,1 0 0,0 0 0,0 1 0,0 0 0,0 1 0,0 0 0,0 1 0,0 0 0,1 1 0,-1 0 0,1 0 0,0 1 0,0 0 0,-12 10 0,14-11 1,0 1 0,-1 0 0,1 1 0,-11 11 0,17-16-1,0 0 0,0 0 0,0 0 0,0 0 0,0 1 0,0-1 0,1 0 1,-1 1-1,0-1 0,1 0 0,-1 1 0,1-1 0,-1 1 0,1-1 0,0 1 0,-1-1 0,1 1 0,0 0 1,0-1-1,0 1 0,0-1 0,1 1 0,-1-1 0,0 1 0,1-1 0,-1 1 0,1-1 0,0 3 0,1-2 0,0-1 0,0 1 0,0 0 0,1-1 0,-1 0 0,0 0 0,0 0 0,1 0 0,-1 0 0,1 0 0,-1 0 0,1-1 0,-1 1 0,1-1 0,4 1 0,41 1 0,-45-2 0,23-2-4,-20 1 2,0 1 0,1-1 0,-1 1 0,0 0 0,0 1 0,0 0 0,0 0 0,0 0 0,10 3 0,-15-3 2,-1 0 0,1 0 0,0-1 0,0 1 0,-1 0 0,1 0 0,-1 0 0,1 0 0,0 0 0,-1 0 0,0 1 0,1-1 0,-1 0 0,0 0 0,0 0 0,1 0 0,-1 0 0,0 0 0,0 1 0,0-1 0,0 0 0,-1 0 0,1 0 0,0 0 0,0 0 0,-1 0 0,1 1 0,0-1 0,-1 0 0,1 0 0,-1 0 0,0 0 0,1 0 0,-1-1 0,0 1 0,-1 1 0,2-1 0,-26 39 8,-45 52-1,47-63-1,1 0 0,2 2 0,-29 52 0,47-76-5,-4 7 1,0 0 0,1 1 0,1 0 0,-5 19 0,9-29-1,1 1-1,-1-1 0,1 0 1,0 0-1,1 0 0,-1 0 1,1 1-1,0-1 1,0 0-1,1 0 0,-1 0 1,1 0-1,0-1 0,0 1 1,1 0-1,5 7 0,-3-5 1,1 0-1,-1-1 0,1 0 0,1-1 0,-1 1 0,1-1 0,-1 0 0,1-1 0,1 1 0,9 3 0,-4-2 0,1-2 0,0 1 0,0-2 0,0 0 0,21 2 0,-1-3 0,0-2 0,0-2 0,0-1 0,42-8-1,-44 4-2,57-18 0,-77 21-23,1-1 0,-1-1 0,0 0 1,-1-1-1,1 0 0,-2-1 0,12-10 0,-20 17-44,0-1 0,0 0 0,0 0 0,-1 0 0,1-1 0,-1 1 0,0 0 0,1 0 0,-1-1 0,0 1 0,0-1 1,0 1-1,-1-1 0,1 1 0,-1-1 0,1 1 0,-1-1 0,0 0 0,0-4 0,-1 2-108,0-1 1,-1 1-1,1 0 0,-1 0 1,0 0-1,0 0 0,-1 0 1,1 0-1,-5-6 1,-8-7-171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48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49 1648,'-2'-1'118,"-1"-1"1,1 1-1,0-1 0,0 0 0,0 1 0,0-1 1,0 0-1,1 0 0,-1 0 0,0-1 0,1 1 1,0 0-1,-1 0 0,1-1 0,0 1 1,0-1-1,0 1 0,1-1 0,-2-4 0,2 7-112,0 0-1,0 0 0,0 0 0,0 0 0,0 0 0,0 0 0,0 0 1,0 0-1,0-1 0,0 1 0,0 0 0,0 0 0,0 0 1,0 0-1,0 0 0,0 0 0,0 0 0,1 0 0,-1-1 1,0 1-1,0 0 0,0 0 0,0 0 0,0 0 0,0 0 1,0 0-1,0 0 0,0 0 0,0 0 0,0 0 0,1 0 1,-1 0-1,0 0 0,0 0 0,0 0 0,0 0 0,0 0 0,0-1 1,0 1-1,0 0 0,0 0 0,1 0 0,-1 0 0,0 0 1,0 0-1,0 1 0,0-1 0,0 0 0,0 0 0,0 0 1,0 0-1,1 0 0,-1 0 0,0 0 0,0 0 0,0 0 1,0 0-1,0 0 0,0 0 0,0 0 0,0 0 0,0 0 0,0 0 1,0 0-1,1 1 0,-1-1 0,10 10 187,7 13-4,55 72 120,1 9-379,20 33-2030,-54-88 1277,-22-27 466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49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1840,'-8'27'2076,"8"-15"-1998,1 0 0,1 1-1,0-1 1,1 0 0,0 0 0,1 0 0,0 0 0,0-1 0,2 0 0,-1 0 0,1 0 0,1 0 0,8 10 0,12 11-20,2-1 0,49 42 1,-12-12 27,-37-38-64,-24-20-38,0 1 1,0 0-1,0 0 1,-1 0-1,1 1 1,-1-1-1,4 7 1,-8-10 2,1-1 0,-1 0 0,0 0-1,0 1 1,0-1 0,1 0 0,-1 1 0,0-1 0,0 0 0,0 1 0,0-1 0,0 0 0,0 1 0,0-1-1,0 0 1,0 1 0,0-1 0,0 0 0,0 1 0,0-1 0,0 0 0,0 1 0,0-1 0,0 0 0,0 0-1,0 1 1,-1-1 0,1 0 0,0 1 0,0-1 0,0 0 0,-1 0 0,1 1 0,0-1 0,0 0 0,-1 0-1,1 1 1,0-1 0,0 0 0,-1 0 0,1 0 0,0 0 0,0 1 0,-1-1 0,1 0 0,0 0 0,-1 0 0,1 0-1,0 0 1,-1 0 0,0 0 0,-21 2-665,17-2 391,-5-1 17,0 0 0,0 0 1,0-1-1,-9-3 1,1-3-91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28:10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1 1932,'7'13'581,"-7"-12"-539,0 0-1,1 0 0,-1 0 1,0 0-1,1 0 0,-1 0 1,1 0-1,-1-1 0,1 1 0,0 0 1,-1 0-1,1-1 0,0 1 1,-1 0-1,2 0 0,9 14 596,-4-2-290,-6-12-340,0 0-1,0-1 0,0 1 0,0 0 1,-1 0-1,1 0 0,0 0 0,-1 0 0,1 0 1,0 1-1,-1-1 0,1 0 0,-1 0 1,0 0-1,1 0 0,-1 1 0,0-1 0,0 0 1,0 0-1,0 1 0,0-1 0,0 0 1,0 0-1,0 1 0,0-1 0,-1 0 1,1 0-1,0 0 0,-1 0 0,1 1 0,-1-1 1,1 0-1,-1 0 0,0 0 0,0 0 1,1 0-1,-1 0 0,0 0 0,0 0 0,0-1 1,0 1-1,0 0 0,0 0 0,0-1 1,0 1-1,0-1 0,0 1 0,0-1 1,-3 1-1,-15 6-490,-1-1 0,0-1 0,0-1 0,-23 1 0,12-4 130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49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399 1 1884,'-24'0'2048,"50"46"-1224,-20-34-741,11 23 5,59 121 135,-65-127-196,-1-1 1,-1 2-1,9 49 1,-15-61-19,-2 0 0,0-1 0,-1 1 0,-5 31-1,4-44-6,-1 0 0,0 0-1,0 0 1,0 0 0,-1-1-1,0 1 1,0-1 0,0 0-1,0 0 1,-1 0 0,1 0-1,-1 0 1,0-1-1,0 0 1,-1 0 0,1 0-1,-1 0 1,1-1 0,-1 1-1,0-1 1,0 0 0,0-1-1,-8 2 1,10-2-2,0-1 1,0 0 0,-1 0-1,1-1 1,0 1-1,0-1 1,0 1-1,0-1 1,-1 0 0,1 0-1,0 0 1,0-1-1,1 1 1,-1-1-1,0 0 1,0 0 0,1 0-1,-1 0 1,1 0-1,0 0 1,0-1-1,-1 1 1,2-1 0,-1 1-1,0-1 1,0 0-1,1 0 1,-3-5-1,1-1 0,-1 3 0,-3 13 1,4-4-1,-21 24 4,-86 89 27,87-94-22,6-7-5,0 1-1,0-2 1,-29 17 0,35-24-32,6-4-1,0 0-1,0 0 0,-1 0 1,1-1-1,0 0 0,-1 0 1,0 0-1,1-1 0,-1 0 1,0 0-1,-9 1 0,14-3-31,0 1 0,0 0-1,0-1 1,0 1-1,0 0 1,0-1-1,0 1 1,0-1-1,0 0 1,1 1-1,-1-1 1,0 0-1,0 1 1,1-1-1,-1 0 1,0 0-1,1 0 1,-1 0-1,1 0 1,-1 1-1,1-1 1,0 0-1,-1 0 1,1 0 0,0 0-1,-1 0 1,1 0-1,0 0 1,0 0-1,0-2 1,0-27-1104,1 18 819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50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32 1624,'1'-12'920,"-1"-6"711,-2 17-1149,-3 10-444,2-3-272,-1 1-1,0-1 1,0 0 0,0 0-1,-1 0 1,1-1-1,-1 0 1,-1 1 0,1-2-1,-7 6 1,3-1-131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50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512 0 1876,'-1'2'69,"-1"-1"1,0 0-1,1 0 0,-1 0 1,0 0-1,0-1 0,1 1 1,-1 0-1,0-1 0,0 1 0,0-1 1,0 0-1,0 1 0,0-1 1,-3 0-1,4 0-6,-1 0 0,1 0 0,-1 0 0,0 0 0,1 0 0,-1 1-1,1-1 1,-1 1 0,0-1 0,1 1 0,-1-1 0,1 1 0,0 0 0,-3 1 0,-3 3 109,7-4-161,-1-1-1,1 0 1,-1 0-1,1 1 1,0-1-1,-1 0 1,1 1-1,-1-1 1,1 1-1,0-1 1,-1 0-1,1 1 1,0-1-1,-1 1 1,1-1-1,0 1 0,0-1 1,-1 1-1,1-1 1,0 1-1,0-1 1,0 1-1,0-1 1,0 1-1,0 0 1,-3 11 176,4-1-73,4 1-15,-5-10-85,1 0 0,0 0 0,0 0 0,0 0 0,0 0 0,0 0 0,1 0 0,-1 0 0,1-1-1,-1 1 1,1 0 0,-1-1 0,1 1 0,3 1 0,8 5 28,0 0 0,24 11 1,-25-14-27,-1 0 1,0 1-1,0 1 1,0 0-1,10 9 0,-20-15-14,0 0-1,0 0 1,0 1-1,0-1 1,0 0-1,-1 1 1,1-1-1,0 0 1,-1 1-1,1-1 1,-1 1-1,0-1 0,1 1 1,-1-1-1,0 1 1,0-1-1,0 1 1,0-1-1,0 1 1,0-1-1,-1 1 1,1-1-1,0 1 1,-1-1-1,1 1 0,-1-1 1,1 1-1,-1-1 1,0 0-1,0 1 1,0-1-1,1 0 1,-1 0-1,0 0 1,-2 2-1,-4 5 6,0 0-1,-1-1 1,-15 12-1,22-18-5,-16 11 5,0-1 0,-1-1 0,-1 0 0,1-1 0,-2-2 0,-24 8 0,-3-2 11,-77 11 0,102-21-13,-1-1 0,1-1-1,-26-2 1,39 0 0,0 0-1,1 0 1,-1-1-1,0 0 1,1-1 0,-1 0-1,1 0 1,0-1-1,0 0 1,-13-9-1,19 11-3,1 0-1,0 0 0,-1 0 1,1-1-1,0 1 0,0-1 0,0 1 1,1 0-1,-1-1 0,1 0 0,-1 1 1,1-1-1,0 1 0,0-5 1,0 2-4,0-1 0,0 1 1,0 0-1,1-1 1,0 1-1,2-7 0,2 1-7,0 1 0,1 0 0,0 0 0,1 1 0,0 0 0,0 0 0,10-8 0,-1 4-68,3-1-823,-18 14 840,-1 0 0,1 0 0,0 0 0,-1 0 0,1 1 0,0-1 0,-1 0 0,1 0 0,-1 0 0,1 1 0,0-1 0,-1 0 0,1 1 0,-1-1 0,1 1 0,-1-1 0,1 0 0,-1 1 0,1-1 0,-1 1 0,0-1 0,1 1 0,-1 0 0,1-1 0,-1 1 0,0-1 0,0 1 0,1 0 0,-1-1 1,0 1-1,0 0 0,5 8-318,-3 0 42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50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413 50 1708,'-4'3'157,"0"1"-1,-1-1 1,1 0 0,-1 0-1,0-1 1,0 1 0,0-1-1,0 0 1,0 0 0,0-1-1,-1 1 1,1-1 0,0-1-1,-9 1 1,-16 1 132,-44-4 0,31 1-71,33 1-373,1 0 0,-1 0 0,0-1 0,1-1 0,-1 1-1,1-2 1,-1 1 0,1-1 0,0-1 0,0 1 0,0-2-1,1 1 1,0-1 0,-1 0 0,1-1 0,1 0 0,-8-7 0,-1-4-207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51.8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2310 0 1644,'0'32'2124,"0"-30"-2077,0 1 0,1 0-1,-1-1 1,1 1 0,0-1-1,-1 1 1,1-1 0,0 1-1,0-1 1,1 0 0,-1 1-1,0-1 1,1 0 0,0 0-1,3 4 1,36 26 252,-35-28-277,0 0 0,0 1 0,0-1 0,-1 1 1,0 0-1,0 1 0,6 7 0,-9-11-15,-1 1-1,0 0 1,0 0-1,0-1 1,0 1 0,0 0-1,0 0 1,-1 0-1,1 0 1,-1 0 0,0 0-1,0 0 1,0 1-1,0-1 1,-1 0 0,0 3-1,0-5-3,0 1-1,1-1 1,-1 0-1,0 1 0,1-1 0,-1 1 0,1-1 1,-1 1-1,1-1 0,0 0 0,-1 1 0,1 0 1,0-1-1,0 2 0,0-2 1,0 0 0,-1 0 0,1 0 0,-1 0 0,1 0 0,-1 0 0,0 0 0,1 0 0,-1 0 0,0 0 0,0-1 0,0 1-1,1 0 1,-1 0 0,0-1 0,0 1 0,0-1 0,0 1 0,0-1 0,0 1 0,0-1 0,0 0 0,-2 1 0,-35 9 43,25-7-28,-154 60 43,84-37-39,35-10-13,-51 9-1,-18 7-4,11-2 10,-236 50 17,183-45-44,58-15 16,89-17-1,-1-1 0,1 0 0,0-1 0,-19 0-1,30-1 18,0-17-45,1 13 24,-1 0-1,1 0 0,0 1 1,0-1-1,0 0 0,0 0 1,1 0-1,0 0 0,0 1 1,0-1-1,0 0 0,2-5 0,5-14-3,-3 17 6,-4 5 0,0 0 0,1 0 0,-1-1 0,0 1 0,0 0 0,0-1 0,-1 1 0,1-1 0,0 0 0,-1 1 0,1-1 0,0 1 0,-1-1 0,1-2 0,0-1 0,4 1 0,-3 4-4,-1-1 1,9-3 0,2 7 1,-4-3 2,31-1-4,-38 1 4,0 0-1,0 0 1,0 0 0,0 1 0,0-1 0,0 0 0,0 0 0,0 0 0,0 1 0,0-1 0,0 0-1,0 1 1,0-1 0,0 1 0,-1-1 0,1 1 0,0 0 0,0-1 0,-1 1 0,1 0 0,0-1 0,-1 1-1,1 0 1,0 0 0,-1 0 0,1 0 0,-1-1 0,0 1 0,1 0 0,-1 0 0,0 0 0,1 2-1,7 47-3,-9-46 4,1-1 0,-1 0-1,0 0 1,0 0 0,0 0-1,0 0 1,-1 0 0,1 0 0,-1 0-1,0-1 1,0 1 0,0 0-1,-4 3 1,-36 33 6,35-34-7,-12 9 5,0 0 0,-1-2-1,-1 0 1,-43 17 0,23-13-4,11-4 0,0-1 0,0-2 0,-45 9 0,68-18 0,1 1 0,-1-2 0,0 1 0,1-1-1,-1 1 1,0-2 0,1 1 0,0-1 0,-1 0-1,1 0 1,0-1 0,0 0 0,0 0 0,0 0-1,1-1 1,-1 0 0,1 0 0,0 0 0,-5-7-1,7 9 2,0-1 0,0 0 0,1 1-1,-1-1 1,1 0 0,0-1 0,0 1-1,0 0 1,0-1 0,1 1 0,-1-1-1,1 1 1,0-1 0,0 0-1,0 0 1,1 1 0,-1-1 0,1 0-1,0-5 1,-5-23-4,4 27 3,0 0 0,0 1 0,1-1 0,-1 0 0,1 0 0,0 0 0,0 0 0,2-9 0,-1 11 0,0 0 0,0-1 0,-1 1-1,1-1 1,-1 1 0,0-1 0,0 1-1,0-1 1,0 1 0,-1 0 0,0-1-1,-1-4 1,2 4 0,0-1 0,0 1 0,0 0 0,0-1 0,1 1 0,1-8-1,2-15 1,-4 18 0,0 0-1,0 0 1,1 0-1,1 0 1,0 1-1,0-1 0,0 0 1,1 1-1,0 0 1,1 0-1,0 0 0,0 0 1,1 0-1,-1 1 1,2 0-1,8-9 0,-6 5-2,-8 10 3,1 0 0,-1 0 0,1 0-1,-1 0 1,1 0 0,-1 0 0,1 0 0,0 0 0,-1 1 0,1-1-1,0 0 1,0 0 0,0 1 0,-1-1 0,1 1 0,0-1 0,0 1-1,0-1 1,0 1 0,0-1 0,0 1 0,0 0 0,0-1-1,0 1 1,0 0 0,0 0 0,0 0 0,0 0 0,0 0 0,0 0-1,1 0 1,-1 0 0,0 1 0,0-1 0,0 0 0,0 0 0,0 1-1,0-1 1,0 1 0,-1-1 0,1 1 0,0-1 0,1 2-1,3 1 2,0 0-1,0 1 0,-1 0 0,0 0 0,0 0 0,0 0 0,0 1 0,0-1 0,-1 1 0,0 0 0,0 0 1,0 0-1,-1 0 0,1 1 0,-1-1 0,-1 1 0,1-1 0,-1 1 0,0 0 0,0 0 0,0 5 0,-1-1 1,0-1-1,0 1 0,-1-1 0,0 1 0,-1-1 0,0 1 1,0-1-1,-1 0 0,0 0 0,-1 0 0,0-1 0,-7 12 0,0-3 1,0-1 0,-2 0 0,0 0-1,0-1 1,-2-1 0,1-1 0,-2 0-1,-29 19 1,-311 153-103,211-117-785,67-37-711,78-31 1560,-1 0-1,0 1 1,1-1-1,-1 0 1,1 0-1,-1 0 1,0 0-1,0 1 1,1-1-1,-1 0 1,0 0-1,1 0 1,-1-1-1,0 1 1,1 0-1,-1 0 1,0 0-1,1 0 1,-1-1-1,0 1 1,6-8-310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52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588 0 1704,'0'1'73,"-1"0"0,0-1 0,1 1 0,-1 0 0,0 0 0,0-1 0,1 1 0,-1-1 0,0 1-1,0-1 1,0 1 0,0-1 0,1 1 0,-1-1 0,0 0 0,0 1 0,0-1 0,0 0 0,0 0 0,0 0 0,0 0 0,0 0 0,0 0-1,0 0 1,-2 0 0,-39-1 543,29 1-482,-129 3 419,49 0-1812,-100-9 1,152 2 868,1-1 38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52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453 1 1816,'0'1'79,"-1"0"0,0 0 0,0 0 0,1 0-1,-1 0 1,0 0 0,0 0 0,0 0 0,0 0 0,0 0 0,0 0 0,0-1-1,0 1 1,-1 0 0,1-1 0,0 1 0,0-1 0,-1 0 0,0 1-1,-30 9 323,30-9-308,-184 45 495,156-41-1086,-1-1 0,0-1 0,0-1-1,-32-3 1,37 0 146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53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 1848,'-2'0'126,"1"-1"-1,-1 1 1,0 0-1,1 0 0,-1 0 1,0 1-1,1-1 1,-1 0-1,0 0 1,1 1-1,-1-1 1,0 1-1,1 0 1,-1-1-1,-1 3 0,3-2-99,0 0-1,0 0 1,0 0-1,0 0 0,0 0 1,0 0-1,0 1 0,0-1 1,1 0-1,-1 0 1,1 0-1,-1 0 0,0 0 1,1 0-1,0 0 0,-1 0 1,1 0-1,0 0 1,-1-1-1,1 1 0,0 0 1,0 0-1,0-1 0,1 2 1,0 0-3,-1 0 0,1 1 0,-1-1 0,0 0-1,0 1 1,0-1 0,0 1 0,1 4 0,11 21 99,-5-18-278,-1 0 0,-1 0 0,0 0 1,0 1-1,-1 0 0,0 0 0,5 19 1,-10-27 42,0 0 0,1 0 1,-2 1-1,1-1 0,0 0 0,-1 0 1,1 0-1,-1 0 0,-2 5 0,0 0-149,-3 6-104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54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1357 156 1644,'-4'1'140,"0"1"0,0-1 1,0 0-1,0 0 0,0-1 0,-1 1 0,1-1 0,0 0 0,0 0 0,-6-1 1,6 1-62,-1-1 0,1 1 0,0 0 0,0 0 0,-1 1 0,1-1 0,0 1 0,0 0 0,0 0 1,-7 3-1,-3 1 120,13-5-182,0 0-1,0 0 1,0 0 0,-1 0-1,1 0 1,0 0-1,0 0 1,0 1-1,0-1 1,0 1-1,0-1 1,1 0 0,-1 1-1,0 0 1,0-1-1,0 1 1,0-1-1,0 1 1,1 0-1,-1 0 1,0-1-1,1 1 1,-1 0 0,0 0-1,1 0 1,-1 0-1,1 0 1,0 0-1,-1 0 1,1 1-1,8 0 39,0 0-1,1 0 0,0-1 1,12 0-1,13-1-5,-11-1-26,-1 2 0,41 5 0,-62-6-21,0 0-1,0 0 0,1 0 0,-1 0 0,0 0 0,0 1 1,0-1-1,0 0 0,0 1 0,0-1 0,0 1 0,0-1 0,0 1 1,0 0-1,0-1 0,0 1 0,0 0 0,0 0 0,0-1 1,-1 1-1,1 0 0,0 0 0,0 0 0,-1 0 0,1 0 0,0 2 1,-1-1-1,0-1 1,0 1 0,-1 0 0,1-1 0,0 1-1,-1 0 1,1-1 0,-1 1 0,0-1-1,1 1 1,-1-1 0,0 0 0,0 1 0,0-1-1,0 0 1,-1 2 0,-5 4 5,0 0-1,0 0 1,-1-1-1,0 0 1,-9 5 0,-4 1 5,-1-2 0,-1 0 0,-26 7 0,37-14-7,-1 1-1,0-2 1,-1 1-1,1-2 1,0 0-1,0-1 0,-19-1 1,28 0-5,0 0 0,1 0 1,-1 0-1,0 0 0,0-1 1,1 0-1,-1 0 0,1 0 1,0 0-1,0 0 0,-1-1 0,1 1 1,1-1-1,-4-3 0,-4-6 2,1 0 0,-11-20 1,-5-6-2,-20-27 5,26 36-1,-28-33 0,-17-9 0,63 68-4,-5 2 1,4 4 0,5-3 0,6 5-3,1 1 0,-1 1 0,14 12 0,-9-4 1,0-1 0,-2 2 0,0 0 0,0 0 0,-2 1 0,0 1 0,-1-1 0,-1 2 0,-1-1 0,0 1 0,6 28 0,-11-38 0,-1 1-1,0-1 1,0 1 0,-1 0 0,0-1-1,-1 1 1,0-1 0,0 1 0,-1-1 0,0 1-1,-1-1 1,0 0 0,0 0 0,-9 15-1,11-21 2,0-1-1,0 1 0,-1-1 0,1 1 1,0-1-1,-1 0 0,0 0 0,0 0 1,1 0-1,-1 0 0,-1 0 0,1 0 1,0-1-1,0 1 0,0-1 0,-1 0 1,1 1-1,-1-1 0,1 0 0,-1 0 1,-5 1-1,7-3 0,0 1 0,0-1 0,0 1 0,0-1-1,0 1 1,0-1 0,0 0 0,0 0 0,0 1 0,0-1 0,0 0 0,0 0 0,0 0 0,1 0 0,-1 0 0,0 0 0,1 0-1,-1 0 1,1 0 0,-1 0 0,1 0 0,-1-1 0,1 1 0,0 0 0,-1 0 0,1 0 0,0-1 0,0 0 0,-3-42-19,3 43 19,0 1 0,0-1 0,0 0 0,0 1 0,0-1 0,0 0-1,0 0 1,0 1 0,0-1 0,0 0 0,0 1 0,-1-1 0,1 0 0,0 1 0,0-1-1,-1 0 1,1 1 0,0-1 0,-1 1 0,1-1 0,-1 0 0,1 1 0,-1-1 0,1 1 0,-1-1-1,1 1 1,-1 0 0,1-1 0,-1 1 0,0 0 0,0-1 0,0 1 0,-1 0-1,1 0 1,-1 0 0,1 0 0,-1 1-1,1-1 1,-1 1 0,1-1 0,0 1 0,-1-1-1,1 1 1,0 0 0,-1-1 0,0 2 0,-5 3 0,0 0 1,1 1 0,0 0 0,-9 10 0,-13 19 0,-53 51 0,43-57 12,36-28-11,0 0 0,0 0 0,0 0 0,0 0-1,0 0 1,0 0 0,0-1 0,0 1 0,0-1 0,0 0-1,-1 1 1,1-1 0,0 0 0,0 0 0,0 0 0,-1-1-1,-2 0 1,-2-3-2,0 0-1,1 0 1,-1-1 0,1 0-1,0 0 1,1-1-1,-1 0 1,1 0-1,0 0 1,-4-7 0,4 5-2,-4-2 2,0 1 1,0 0-1,-1 0 0,0 1 1,0 1-1,-1-1 0,0 2 0,0-1 1,0 2-1,-1-1 0,0 2 1,0-1-1,-1 2 0,1 0 1,-1 0-1,0 1 0,1 1 0,-1 0 1,-21 1-1,12 1 1,-1 1-1,1 1 1,0 0-1,0 2 1,0 1 0,0 0-1,1 2 1,0 1 0,1 0-1,-32 20 1,46-25-3,-1 1 1,1 0 0,0 1-1,0-1 1,0 1-1,1 0 1,0 1 0,-9 13-1,13-18 2,0 0 0,0 0-1,0 0 1,1 0 0,-1 0-1,0 0 1,1 0 0,-1 0-1,1 0 1,0 0 0,-1 0-1,1 0 1,0 1-1,1-1 1,-1 0 0,0 0-1,0 0 1,1 0 0,0 0-1,-1 0 1,1 0 0,0 0-1,0 0 1,0 0 0,0 0-1,0 0 1,0 0 0,1-1-1,-1 1 1,1 0 0,-1-1-1,1 1 1,-1-1 0,1 0-1,0 0 1,0 1 0,0-1-1,2 1 1,8 3-2,0 0 0,0 0 1,1-1-1,0-1 0,-1 0 0,1-1 1,19 1-1,94-2-66,-31-9-1471,160-33 0,-224 33 1167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54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421 0 1876,'-10'3'229,"0"0"0,0 0 0,0-1-1,-1-1 1,1 0 0,0 0 0,-1-1-1,1 0 1,-17-3 0,-12 1 113,-8 4-641,-46 9 1,18-2-1200,51-8 1113,0 3 27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6:26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1697 26 1728,'1'1'34,"0"-1"-1,0 0 1,0 0 0,0 0-1,0 0 1,0 1 0,0-1-1,0 0 1,0 1 0,0-1-1,-1 1 1,1-1-1,0 1 1,0-1 0,-1 1-1,2 1 1,8 5 480,-10-7-510,0 0 0,1 0 0,-1 0 0,0 0 0,0 0 0,0 0 0,0 0 0,0 0 0,1 1 0,-1-1 0,0 0 0,0 0 0,0 0 0,0 0 0,0 0 0,0 0 0,1 0 0,-1 0 1,0 1-1,0-1 0,0 0 0,0 0 0,0 0 0,0 0 0,0 0 0,0 1 0,0-1 0,0 0 0,0 0 0,0 0 0,0 0 0,0 1 0,0-1 0,0 0 0,0 0 0,0 0 0,0 0 1,0 1-1,0-1 0,0 0 0,0 0 0,0 0 0,0 0 0,0 0 0,0 1 0,0-1 0,0 0 0,0 0 0,-1 0 0,1 0 0,4 2 252,4 3 350,-11-5-483,7 4 251,-4-3-301,-33 8 283,-115-10-232,-154 4-82,81-4-24,-686-18 50,791 9-44,116 10-24,-1 0 0,1 0 0,-1 0 0,1 0 0,-1 0 0,1-1 0,-1 1 0,1 0 0,-1 0 1,1-1-1,0 1 0,-1 0 0,1 0 0,-1-1 0,1 1 0,0-1 0,-1 1 0,1 0 0,0-1 0,-1 1 0,1-1 0,0 1 0,0 0 1,-1-1-1,1 1 0,0-1 0,0 1 0,0-1 0,0 1 0,0-1 0,0 1 0,0-1 0,0 1 0,0-1 0,0 0 0,2-19 1,-2 17-20,2 3 23,-1-1-1,1 0 1,0 1-1,0-1 1,-1 1-1,1 0 1,0 0-1,0 0 1,0 0-1,-1 0 1,1 0-1,0 0 0,0 0 1,2 1-1,-3-1-46,0 1-1,0-1 0,0 0 1,0 0-1,0 1 0,-1-1 0,1 1 1,0-1-1,0 0 0,0 1 1,-1 0-1,1-1 0,0 1 1,0-1-1,-1 1 0,1 0 0,-1 0 1,1-1-1,-1 1 0,1 0 1,-1 0-1,1-1 0,-1 1 1,0 0-1,1 0 0,-1 0 0,0 0 1,1 1-1,-11 3-1783,3-5 1481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54.9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1672,'0'0'272,"-7"4"987,14 2-1133,0 0 1,-1 0-1,1 1 0,-1 0 0,-1 0 1,1 0-1,-1 1 0,-1 0 1,6 11-1,14 22 40,6 8-6,26 56 1,-9-14-50,16 55 7,-59-138-153,-1 0-1,-1 0 0,1 0 0,-1 0 0,-1 1 0,0-1 0,0 0 1,0 17-1,-1-24-17,0 0 1,0 0-1,-1 0 1,1-1-1,0 1 1,0 0-1,0 0 1,0 0-1,-1 0 1,1-1-1,0 1 0,-1 0 1,1 0-1,-1-1 1,1 1-1,-1 0 1,1-1-1,-1 1 1,1 0-1,-1-1 1,0 1-1,1-1 1,-1 1-1,0-1 1,1 1-1,-1-1 1,0 1-1,0-1 0,0 0 1,1 1-1,-1-1 1,0 0-1,0 0 1,0 0-1,0 0 1,1 0-1,-1 0 1,0 0-1,0 0 1,0 0-1,0 0 1,0 0-1,1 0 1,-1-1-1,0 1 1,0 0-1,0-1 0,1 1 1,-1 0-1,-1-2 1,-6-5-321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56.0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1065 0 1896,'0'0'38,"-1"0"0,1 0 0,0 0 0,-1 0-1,1 0 1,-1 1 0,1-1 0,0 0 0,-1 0 0,1 0 0,0 0-1,-1 0 1,1 1 0,0-1 0,0 0 0,-1 0 0,1 1-1,0-1 1,-1 0 0,1 0 0,0 1 0,0-1 0,0 0 0,-1 1-1,1-1 1,2 23 146,1-1 0,1 1 0,1-1 0,0 0 0,2-1 0,1 1-1,0-1 1,2-1 0,18 29 0,73 147 211,-96-187-386,0 0 1,-2 0 0,1 0-1,-1 0 1,0 0 0,-1 1-1,0-1 1,0 1 0,-1 0-1,0 0 1,-1-1 0,0 1-1,-1 0 1,0 0 0,-4 14-1,2-16-4,0-1-1,-1 0 0,0 0 0,0-1 0,0 1 0,-1-1 0,0 0 0,-12 11 0,4-3 3,-4 4 1,-2-2-1,0 0 1,-34 22-1,-4 3 3,-10 4-2,36-23-4,-63 33-1,55-34-3,14-12-3,17-9 3,6-1 0,-1 0 0,1-1 0,-1 1 0,1-1 0,0 1 0,0-1-1,0 0 1,0 0 0,0 0 0,0 0 0,0 0 0,0-1-1,1 1 1,0 0 0,-1-1 0,1 1 0,0-1 0,0 1 0,0-1-1,0 0 1,1 1 0,-1-1 0,0-5 0,-1-2-1,-3-3 1,-1 0 0,0 1 0,-11-17 0,-3-6 0,7 10 1,8 17-2,0 0 1,1 0 0,0 0 0,0-1 0,1 0 0,0 1 0,1-1 0,0 0 0,-1-11 0,-1-7-2,3 24 2,0 0 0,0 0 0,1-1-1,0 1 1,-1 0 0,1 0 0,0-1 0,0 1 0,1-4-1,3-9 1,-1-1-2,1-1 0,1 1 0,0 0 0,2 0 0,12-24 0,-16 34 3,-1 0-1,1 0 1,-1 0-1,0 0 1,-1 0-1,0 0 1,1-12-1,-3 11 0,1 7 0,0 1 0,0 0-1,0 0 1,0 0 0,0 0 0,0-1 0,0 1-1,0 0 1,0 0 0,0 0 0,0-1 0,0 1-1,0 0 1,0 0 0,0 0 0,0 0 0,0-1-1,0 1 1,0 0 0,0 0 0,0 0 0,0 0 0,0-1-1,1 1 1,-1 0 0,0 0 0,0 0 0,0 0-1,0 0 1,0 0 0,1 0 0,-1-1 0,0 1-1,0 0 1,0 0 0,0 0 0,1 0 0,-1 0 0,0 0-1,0 0 1,0 0 0,0 0 0,1 0 0,-1 0-1,0 0 1,0 0 0,0 0 0,1 0 0,-1 0-1,0 0 1,0 0 0,0 0 0,0 0 0,1 0-1,-1 0 1,0 1 0,0-1 0,0 0 0,0 0 0,0 0-1,1 0 1,-1 0 0,2 0-4,-1 1 4,1 0 0,0-1 0,-1 1-1,1 0 1,-1 0 0,1 0 0,-1 0 0,1 0 0,-1 0 0,0 0 0,0 1 0,1-1 0,-1 0 0,0 1 0,0-1 0,0 1-1,0-1 1,-1 1 0,1-1 0,1 4 0,2 3 5,36 55-12,-37-59 8,0 1-1,-1-1 1,0 1-1,0 0 0,0 0 1,0 0-1,-1 0 0,2 10 1,2 8 0,-4-19-1,-1 1 0,1-1 0,-1 1 0,-1 0 0,1-1 0,0 1 0,-1-1-1,0 1 1,0-1 0,-1 1 0,1-1 0,-1 0 0,-4 8 0,0-1-1,0 1 1,-1-2-1,-16 21 1,11-15 1,11-14 0,-1 1-1,1 0 0,-1-1 1,0 0-1,0 1 0,0-1 1,0 0-1,0 0 0,0 0 1,-1 0-1,1-1 0,-1 1 1,1-1-1,-1 1 0,0-1 1,1 0-1,-1 0 0,0 0 1,0 0-1,0 0 0,0-1 1,0 0-1,0 1 0,0-1 1,0 0-1,-3-1 0,-34-3-2,31 5 3,-1 1 0,0 0 0,1 0-1,0 1 1,0 0 0,0 1-1,-16 8 1,3-1-1,-9 3 1,19-7 0,-1 0-1,0-2 1,-1 1 0,0-2-1,1 0 1,-2 0-1,1-1 1,0-1 0,-15 0-1,27-1-1,2-1 1,-1 0 0,1 0 0,-1 0 0,1 0-1,-1 0 1,1 0 0,-1-1 0,1 1 0,-1 0 0,1 0 0,-1 0 0,1 0 0,0 0 0,-1-1 0,1 1 0,-1 0 0,1 0 0,0-1 0,-1 1 0,1 0 0,0-1 0,-1 1 0,1 0 0,0-1 0,-1 1 0,1-1 0,0 1 0,0-1 0,-1 1 0,1 0 0,0-1 0,0 1 0,0-1 0,0 1 0,0-1-1,-1 0 1,1 0 0,-1 1 0,1-1 0,0 0 0,-1 1 0,1-1 0,0 0 0,-1 0 0,1 1 0,0-1 0,0 0 0,0 0 0,0 0 0,0 1 0,0-1 0,0 0 0,0 0 0,0 1 0,0-1 0,0 0 0,0 0 0,1 0 0,-1 1 0,0-1 0,1-1 0,-1 2 0,0-7 0,-1 6-1,1 1 0,0-1 1,0 0-1,0 0 1,0 0-1,0 0 0,0 0 1,0 0-1,0 0 1,0 1-1,1-1 0,-1 0 1,0 0-1,1 0 1,-1 0-1,0 1 0,1-1 1,-1 0-1,1 0 1,-1 1-1,1-1 0,0 0 1,-1 1-1,2-2 0,1-2 1,-2 4 0,0-1 0,1 1 0,-1-1 0,0 1 0,1 0 0,-1-1 0,1 1 0,-1 0 0,1 0 0,-1 0 0,1 0 0,-1 0 0,1 0 0,-1 1 0,0-1 0,2 1 0,2 0 0,5 0 0,1 1 0,-1 0 0,0 0 0,0 1 0,11 5 0,-14-5 1,0 0 0,1 1-1,-1 0 1,0 0 0,0 0-1,-1 1 1,0 0 0,0 1-1,0-1 1,0 1-1,-1 0 1,0 0 0,0 1-1,0 0 1,-1 0 0,0 0-1,-1 0 1,5 12-1,-7-14 2,-1-1 0,1 1 0,-1 0 0,0 0 0,-1 0-1,1-1 1,-1 1 0,0 0 0,0 0 0,-1-1 0,1 1-1,-1-1 1,0 0 0,0 1 0,0-1 0,-1 0 0,0 0-1,-3 4 1,-3 3-2,0 0 0,-1 0 0,-1-1 0,0 0 0,-12 8 0,-159 106-325,148-103-283,-2-2 0,0-1 0,-55 18 0,66-30 190,1-2 38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56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0 1812,'-2'2'2409,"-13"9"-3917,1-5 1095,-2 2 37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0:56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462 4 1816,'-24'-1'1252,"21"0"-1171,-1 0-1,0 1 1,0-1 0,0 1-1,0 0 1,0 0 0,0 1 0,0-1-1,0 1 1,1 0 0,-1 0 0,0 0-1,0 0 1,1 1 0,-1-1 0,1 1-1,-1 0 1,1 0 0,-6 5-1,-5 6 27,-3 5-2,3 3-37,12-19-57,0 0-1,0 1 0,0-1 1,1 1-1,-1 0 0,1 0 1,0-1-1,0 1 0,0 0 1,0 0-1,0 0 0,1 0 1,-1 0-1,1 0 0,0 6 1,0-8-8,0 0 0,0 0 0,0-1 0,0 1 0,0 0 1,0 0-1,0 0 0,1 0 0,-1 0 0,0 0 0,0-1 0,1 1 0,-1 0 0,1 0 1,-1 0-1,1-1 0,-1 1 0,1 0 0,-1-1 0,1 1 0,0 0 0,-1-1 1,1 1-1,0-1 0,0 1 0,-1-1 0,1 1 0,2 0 0,-1-1 1,1 1 0,0-1-1,0 1 1,-1-1 0,1 0-1,0 0 1,0-1 0,-1 1-1,6-1 1,6-3 5,1-1 0,24-11 0,109-65 42,-141 76-47,-14 7 0,-17 10 0,-37 36-64,-75 74-1,95-82-88,-77 81-1025,-18 17-481,96-102 1273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8:54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1357 1728,'15'-29'640,"-1"0"-1,18-62 1,1-2-277,143-269 247,-85 209-482,120-234 116,-203 370-238,-1-1 0,0 0 0,6-31 0,-12 45-13,0 0 1,-1 0 0,1-1-1,-1 1 1,0 0 0,0-1-1,0 1 1,-1 0 0,1-1-1,-1 1 1,0 0 0,0 0-1,-1 0 1,1 0 0,-1 0-1,0 0 1,0 0-1,0 0 1,0 1 0,-1-1-1,0 1 1,-4-5 0,5 6-20,-1 0-1,0 1 1,1-1 0,-1 1 0,0 0 0,1 0 0,-1 0 0,0 0-1,0 1 1,0-1 0,0 1 0,0 0 0,0 0 0,0 0-1,0 0 1,-5 1 0,-50 13-579,42-9 347,6-2 82,0 1-1,1 0 1,0 1-1,0 0 0,-16 11 1,0 1-113,-13 5-69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8:55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1324 1788,'0'0'305,"0"-31"1276,1-17-1252,3-1 0,13-64-1,32-95-151,-9 44-72,-10 44-53,10-54 18,-26 95-49,0 7 3,-4 0 0,1-73 0,-11 142-25,0-1 1,0 1-1,0 0 1,0-1-1,-1 1 0,1-1 1,-1 1-1,0 0 0,0 0 1,-3-5-1,4 7-6,-1 1 0,0-1 0,1 0-1,-1 1 1,0-1 0,0 0 0,0 1 0,0-1 0,1 1 0,-1 0-1,0-1 1,0 1 0,0 0 0,0 0 0,0-1 0,0 1-1,0 0 1,0 0 0,0 0 0,0 0 0,0 0 0,0 0-1,0 0 1,0 1 0,0-1 0,0 0 0,0 0 0,0 1 0,1-1-1,-1 1 1,0-1 0,0 1 0,0-1 0,0 1 0,-1 1-1,-45 25-1352,-73 57 0,90-62 1008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8:55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644 1519 1660,'-3'-5'151,"0"0"1,0 0-1,0-1 1,1 1-1,0-1 0,0 0 1,-2-7-1,-7-22 256,-41-104 347,24 47-493,-80-195 160,-5-3-217,-124-276-40,231 546-177,6 17-4,-1 0-1,0 0 1,0 0-1,0-1 1,0 1-1,-1 0 0,1 1 1,-1-1-1,1 0 1,-1 0-1,-3-2 0,4 27-605,-1-6 248,0 0-1,-1 0 1,-1 0 0,-10 25-1,6-16 100,-7 14-78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8:56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1120 861 1740,'-15'-14'255,"0"1"-1,0 0 1,-2 1-1,-28-16 1,1 1 26,-137-78 399,28 18-363,145 82-303,-242-159 323,172 108-225,-77-72 1,130 104-94,1 0-1,2-2 1,0 0 0,-20-34-1,41 58-30,0 1-1,0 0 1,0 0-1,1-1 1,-1 1-1,0 0 0,1-1 1,-1 1-1,1-1 1,-1 1-1,1-1 1,0 1-1,-1-1 0,1 1 1,0-1-1,0 1 1,0-1-1,0 1 0,0-1 1,1 0-1,-1 1 1,0-1-1,1 1 1,-1 0-1,1-1 0,0 1 1,-1-1-1,1 1 1,1-2-1,-1 2-41,1 1 0,-1-1 0,0 1 0,0 0 0,1-1 0,-1 1 0,0 0 0,0 0 0,1 0 0,-1 0 0,0 0 0,1 0 0,-1 0 0,0 0 0,1 0 0,-1 1 0,0-1 0,0 0 0,0 1 0,1-1 0,-1 1 0,0 0 0,0-1 0,0 1 0,0 0 0,0 0 0,0-1 0,0 1 0,0 0 0,0 0 0,0 0 0,-1 0 0,2 3 0,14 22-747,-8-8 459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8:57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561 10 1776,'-41'-5'460,"0"2"0,-1 2 0,-79 7 0,94-2-348,0 0 1,0 2-1,0 1 1,1 1 0,0 2-1,-44 21 1,63-26-87,-1-1 1,2 1-1,-1 0 0,0 0 1,1 1-1,0-1 1,0 1-1,0 1 1,1-1-1,-9 15 0,13-18-23,0-1 0,0 1-1,0 0 1,0 0-1,1-1 1,-1 1 0,1 0-1,-1 0 1,1 0-1,0 0 1,0-1 0,0 1-1,1 0 1,-1 0 0,1 0-1,-1 0 1,1-1-1,0 1 1,0 0 0,0-1-1,0 1 1,1 0-1,-1-1 1,1 0 0,-1 1-1,1-1 1,0 0 0,0 0-1,0 0 1,0 0-1,1 0 1,-1 0 0,0-1-1,1 1 1,3 1-1,4 2-69,0 0-1,1-1 0,0 0 0,0 0 0,0-1 1,0-1-1,0 0 0,1-1 0,19 1 0,-6-2-234,0-1-1,-1 0 0,39-9 0,57-22-534,-56 7 483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8:57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634 1 1780,'-46'0'457,"-27"-1"277,-119 15 0,126-5-500,-111 22 296,152-26-453,18-4-33,-1 1 0,1-1 0,0 2 1,-1-1-1,-10 6 0,20-9-63,0 1 0,-1 0-1,1-1 1,0 1 0,0 0-1,0 0 1,0 0 0,-1 0 0,1 0-1,0 0 1,0 0 0,0 1 0,-1-1-1,1 0 1,0 1 0,0 0-1,-1-1 1,3 2 0,-2-1-164,1 0 0,-1 0 0,0 0 1,0 0-1,1-1 0,-1 1 0,1-1 0,-1 0 0,0 1 1,1-1-1,-1 0 0,4-1 0,2-3-177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6:26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 0 1772,'-11'1'146,"-1"0"0,1 0 0,0 1 0,0 1 0,0 0 0,0 0 0,0 1 0,0 0 0,1 1 0,0 1 0,0-1 0,0 2 0,1-1 0,0 1 0,0 0 0,-13 15 0,2-2-64,13-15-62,1 1 1,-1 0-1,1 0 1,0 1-1,1-1 1,0 1-1,0 1 1,0-1-1,1 1 1,0-1 0,1 1-1,0 0 1,0 1-1,-3 11 1,5-14-9,1 0 0,-1 0-1,1 1 1,1-1 0,-1 0 0,1 0 0,0 0 0,0 0 0,0 0 0,1 0-1,0 0 1,1 0 0,-1-1 0,7 11 0,-4-8-37,1-1 1,0 1-1,1-1 1,0-1-1,0 1 1,0-1-1,1-1 1,15 10-1,1-3-247,0-1 0,1-1 1,1-2-1,-1 0 0,1-1 0,29 3 0,-9-3-152,-4-1 46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8:58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661 158 1784,'0'-2'85,"-1"0"-1,1-1 1,0 1-1,-1 0 1,1 0-1,-1 0 0,0 0 1,0 0-1,0 0 1,0 0-1,0 0 1,0 0-1,0 0 1,-1 0-1,1 0 1,-3-1-1,-1-2 22,0 1 1,0 1-1,0-1 0,0 1 1,-11-5-1,-6-1 42,0 1 0,-28-6 0,49 14-146,-49-13 145,-133-28 191,156 37-291,0 1 1,-1 1 0,1 2-1,-50 4 1,73-4-44,1 1 0,0-1 0,-1 1 0,1-1 0,0 1 0,0 0 0,0 0 0,-1 0 0,1 1 0,0-1 0,0 1 0,1 0 0,-1-1 0,0 1 0,1 1 0,-1-1 0,1 0 0,-1 1 0,1-1 0,0 1 0,-2 3 0,1 0-2,1-2-7,0-1 1,1 1-1,-1 0 1,1 0-1,0 0 0,0 0 1,0 1-1,1-1 1,-1 7-1,-3 22-258,-1 7-1019,5-38 1200,1 0-1,-1 0 1,0 0-1,1 0 1,-1 0 0,1 0-1,0 0 1,-1-1-1,1 1 1,0 0-1,0 0 1,0 0-1,1-1 1,-1 1 0,0-1-1,1 1 1,1 1-1,5 2-263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8:58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1 339 1792,'24'-24'1680,"-5"0"-1345,-1-1-1,24-46 0,-2 4-135,-21 33-132,11-16 40,-20 33-67,-9 14-30,0 1 0,0-1 0,1 1 1,-1-1-1,1 1 0,0 0 1,0 0-1,0-1 0,3-2 0,-4 45 83,-2-20-80,1 10 1,3 4-3,-3-28-18,0 0 1,0 0-1,1 1 1,0-1 0,0 0-1,2 6 1,4 6-6,-6-13-109,1 0 0,0-1 1,0 1-1,0-1 0,0 0 0,1 1 1,3 4-1,-4-8 47,-1 1 1,1-1-1,0 0 1,0 1-1,0-1 1,0 0 0,0 0-1,0 0 1,0-1-1,0 1 1,0-1-1,0 1 1,0-1-1,1 1 1,-1-1-1,0 0 1,0 0-1,0 0 1,1 0-1,2-1 1,18-3-334,1-1 35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8:59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8 150 1740,'0'0'241,"-8"0"1292,8 0-1497,0-1-1,1 0 0,-1 0 1,0 0-1,0 0 1,0 1-1,1-1 0,-1 0 1,1 0-1,-1 1 0,0-1 1,1 0-1,-1 1 1,1-1-1,0 0 0,-1 1 1,2-2-1,34-31 351,-28 23-340,1 2-1,1-1 1,0 1-1,0 0 0,1 1 1,13-7-1,-1 3 6,-15 6-34,1 1 0,-1 0-1,1 1 1,0 0 0,0 0 0,15-2 0,-21 5-14,-1 0 0,1 0 0,0 0 0,-1 1 0,1-1 0,-1 1 0,1 0 0,-1-1 0,1 1 0,-1 0 0,1 0 0,-1 1 0,0-1 0,0 1 0,1-1 0,-1 1 0,0-1 0,0 1 0,-1 0 0,1 0 0,0 0 0,-1 0 0,1 1 0,-1-1 0,1 0 0,-1 0 0,0 1-1,1 4 1,7 15 24,11 48-1,-16-52-348,1 1 0,1-1 0,0 0 0,16 28 0,-20-42 144,1-1 0,0 1-1,0-1 1,1 1 0,-1-1 0,8 5-1,-7-6 35,10 4-229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8:59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0 193 1728,'151'-34'1493,"0"1"-940,12-7-317,180-19-1,-313 56-427,-21 3-53,0-1 0,-1 0 0,1 0 0,-1-1-1,1 0 1,13-6 0,-22 4-124,-6 0 37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9:00.3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1812,'8'-2'230,"1"1"0,-1 0-1,1 1 1,9 1 0,17-2 175,0-1-182,1 2 0,-1 1-1,0 2 1,0 2 0,42 10-1,-72-14-265,0 0 0,0 0-1,0 1 1,0 0-1,0 0 1,0 0-1,0 1 1,-1-1 0,1 1-1,-1 0 1,0 0-1,0 1 1,6 6-1,-9-9 17,-1-1 1,0 0-1,0 1 0,0-1 0,0 1 0,0-1 0,0 1 0,0-1 0,0 0 0,0 1 0,0-1 0,0 1 0,0-1 0,0 0 0,0 1 0,-1-1 1,1 1-1,0-1 0,0 0 0,0 1 0,-1-1 0,1 0 0,0 1 0,0-1 0,-1 0 0,1 1 0,0-1 0,0 0 0,-1 1 0,1-1 0,-1 0 1,1 1-1,-16 8-664,13-7 469,-12 6-151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1:15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1621 305 1620,'72'-1'2628,"-107"-12"-2296,-135-18-153,78 17-144,-676-130 95,356 66-88,360 69-27,-1 2 1,-57 0-1,128 7-413,0 1 0,0 0-1,20 5 1,-14 1-959,-21 0 1007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1:16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404 1 1696,'-5'4'150,"0"0"0,0 0-1,-1-1 1,1 1 0,-1-1-1,0 0 1,-11 3 0,-15 9 183,-54 37 210,59-37-437,0 1 0,1 2 0,1 1 1,1 0-1,-31 33 0,50-47-90,0 0-1,1 1 1,0-1-1,0 1 0,0 0 1,1 0-1,0 0 1,0 1-1,0-1 1,1 1-1,0 0 1,-2 9-1,4-11-8,0 0 0,-1 0 0,2-1 0,-1 1 0,0 0 0,1 0 0,0-1 0,0 1 0,0 0 0,1-1 0,0 1 0,0-1 0,0 1-1,0-1 1,0 0 0,1 0 0,0 0 0,0-1 0,5 6 0,7 5-4,0-1 1,1-1-1,1 0 0,0-2 0,0 1 0,1-2 1,0-1-1,1 0 0,0-1 0,35 8 0,9-3-381,-1-2-1,68 2 0,60-8-1030,-140-4 1036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8:50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 1181 1700,'0'1'-11,"0"-1"52,1 0 0,-1 1 0,0-1-1,0 0 1,0 0 0,0 1-1,0-1 1,0 0 0,0 0-1,0 1 1,0-1 0,0 0-1,0 1 1,0-1 0,0 0-1,-1 0 1,1 0 0,0 1-1,0-1 1,0 0 0,0 0-1,0 1 1,0-1 0,-1 0 0,1 0-1,0 0 1,0 1 0,0-1-1,-1 0 1,1 0 0,0 0-1,0 0 1,0 0 0,-1 1-1,1-1 1,0 0 0,0 0-1,-1 0 1,1 0 0,0 0-1,0 0 1,-1 0 0,1 0 0,0 0-1,0 0 1,-1 0 0,1 0-1,0 0 1,0 0 0,-1 0-1,1 0 1,-1 0 0,1-32 666,0 25-662,-1 0 1,0 0-1,0 0 1,-4-9-1,3 9-24,1 0 0,-1 0 0,1 0 0,0-10-1,0 4 5,0 0 0,-6-22 0,0-25 18,6 40-29,-1-1 0,-5-20 0,-1-12-2,-1-7 3,-20-68 1,10 51-14,-18-51 37,24 80-33,2 0 0,2-1 0,2 0 0,0-68 0,-1 10 7,8 106-17,0 2-33,-1-1-1,1 1 1,0 0-1,-1 0 0,1 0 1,-1-1-1,1 1 1,-1 0-1,1-1 1,-1 1-1,1 0 1,-1-1-1,0 1 1,1-1-1,-1 1 1,0-1-1,1 1 0,-1-1 1,0 1-1,0-1 1,1 0-1,-3 1 1,2 0-106,-1 1 1,1-1 0,-1 0-1,1 1 1,0-1 0,0 1-1,0 0 1,0-1 0,0 1-1,0 0 1,0 0 0,0 0-1,1-1 1,-1 1 0,0 4-1,1-1-195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8:50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256 1311 1704,'0'0'568,"22"-53"1571,-18 37-2068,-2 1 0,0-1 0,-1 0 0,0-20 0,-9-161 143,-13-72-115,9 145-54,-12 0 7,21 104-45,-1-1 0,0 1 0,-1 0 0,-2 1-1,0-1 1,-16-30 0,14 33 3,-48-83-11,37 73-5,14 21 6,1 0 1,0-1-1,0 0 0,1 0 1,0 0-1,0 0 1,0-1-1,1 1 0,0-1 1,1 0-1,0 0 0,-2-8 1,0 7 0,4 8-1,0 1 0,-1-1 0,1 1-1,0 0 1,0-1 0,-1 1 0,1 0 0,0-1 0,0 1-1,-1-1 1,1 1 0,0-1 0,0 1 0,0-1-1,0 1 1,0-1 0,0 1 0,0-1 0,0 1-1,0-1 1,0 1 0,0 0 0,0-1 0,0 1-1,0-1 1,0 1 0,1-2 0,1 0 4,1-2-1,-8 7-14,4-3 7,-1 1-1,1 0 0,0 0 0,0-1 0,0 1 1,0 0-1,0 0 0,0 0 0,0 0 0,0 1 0,1-1 1,-1 0-1,0 0 0,1 0 0,-1 1 0,1-1 0,-1 0 1,1 0-1,-1 1 0,1-1 0,0 1 0,0-1 0,0 0 1,0 3-1,-5 17-417,4-19 353,1-1 0,-1 1-1,0 0 1,1-1 0,-1 1 0,1 0-1,0-1 1,0 1 0,-1 0 0,1 0-1,0 0 1,0-1 0,1 1 0,-1 0-1,0 0 1,1-1 0,-1 1 0,1 0-1,-1-1 1,1 1 0,0 0 0,-1-1-1,1 1 1,0-1 0,0 1 0,2 1-1,21 18-740,-10-16 472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9:00.9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715 1 1820,'-10'4'249,"0"0"0,0 0 0,-1 0 0,-19 3 0,-21 6 200,-140 46 293,35-12-416,105-32-343,-55 21 370,96-31-528,0 0-1,1 0 1,-1 1-1,1 0 0,0 0 1,1 1-1,-15 14 1,23-21 160,0 0 0,0 0 0,0 0 0,0 0 0,1 0 0,-1 0 0,0 0 1,0 0-1,0 0 0,0 0 0,0 0 0,0 0 0,0 0 0,1 0 0,-1 0 0,0 0 1,0 0-1,0 0 0,0 0 0,0 0 0,0 0 0,0 0 0,1 0 0,-1 0 0,0 0 1,0 0-1,0 0 0,0 0 0,0 0 0,0 0 0,0 0 0,0 1 0,0-1 0,1 0 1,-1 0-1,0 0 0,0 0 0,0 0 0,0 0 0,0 0 0,0 0 0,0 1 0,0-1 1,0 0-1,0 0 0,0 0 0,0 0 0,0 0 0,0 0 0,0 0 0,0 1 0,0-1 1,0 0-1,0 0 0,0 0 0,0 0 0,0 0 0,0 0 0,0 1 0,12-5-469,2 0 112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28:08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620 1829 1776,'-2'-25'778,"0"0"-1,-9-41 1,0 7-526,9 51-217,0-1 1,0 0-1,-8-15 0,-5-24 57,-131-546 297,126 527-361,5 15-1,-26-58-1,-169-350 57,159 329-60,20 44-13,24 72-3,6 13-7,-1 0 0,1 0 1,0-1-1,0 1 0,0 0 1,1-1-1,-1 1 0,1-1 0,-1-2 1,-3-8-7,1 12 1,2 9-2,1 130-1123,-1-134 972,1 0 0,-1 0 1,0-1-1,0 1 0,0 0 0,-1 0 1,1-1-1,-4 6 0,0 2-312,-2-2 110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9:01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1960,'4'0'104,"-1"1"-1,1 0 1,-1-1 0,1 2-1,-1-1 1,1 0-1,-1 1 1,1-1 0,-1 1-1,0 0 1,0 0 0,0 0-1,0 1 1,-1-1-1,6 6 1,38 51 310,-30-37-281,150 227 427,-47-65-397,48 92-234,-160-263-66,-1 0 0,8 20 0,-13-30 62,0 0 0,0-1-1,0 1 1,-1 0 0,1 0 0,-1 0-1,0 0 1,1-1 0,-1 1 0,-1 0-1,1 0 1,0 0 0,-1 0 0,1 0-1,-1 0 1,0-1 0,0 1 0,-2 4-1,2-6 42,1 0 0,-1 0 0,0 0 0,0-1 0,1 1 0,-1 0 0,0-1 0,0 1 0,0-1 0,0 1 0,0-1 0,0 1 0,0-1 0,0 0 0,0 1 0,0-1 0,0 0 0,0 0 0,0 0 0,0 1 0,0-1 0,0 0 0,0-1 0,-1 1 0,-14 0-324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9:02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612 39 1784,'0'-2'46,"0"1"0,0-1 1,0 1-1,0-1 0,0 1 0,-1-1 0,1 1 0,0-1 0,-1 1 1,1-1-1,-1 1 0,0 0 0,1-1 0,-1 1 0,0 0 0,0-1 1,0 1-1,0 0 0,0 0 0,0 0 0,0 0 0,0 0 1,0 0-1,-1 0 0,1 0 0,0 0 0,-1 1 0,1-1 0,-1 1 1,1-1-1,-1 1 0,1-1 0,-1 1 0,1 0 0,-1-1 0,1 1 1,-1 0-1,1 0 0,-1 0 0,1 0 0,-1 1 0,1-1 0,-4 1 1,-2 1-1,-1-1 0,0 2 0,1-1 0,0 1 0,-1 0 0,1 0 0,0 1 1,-6 5-1,-26 20 49,1 3 1,2 1-1,1 1 1,1 2-1,-42 60 1,38-41-37,2 2 0,4 1 0,-40 94 0,64-129-56,0 0 1,1 0-1,2 1 0,0 0 0,1 0 1,0 32-1,-4 64-2213,2-119 1399,4-5 458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9:02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0 1880,'-12'14'172,"1"0"-1,0 0 1,1 1 0,0 0-1,1 1 1,1 0-1,1 0 1,0 1-1,1 0 1,1 0 0,0 0-1,1 1 1,-1 18-1,3-7-121,1 0 0,1 1 0,1-1 0,2 0-1,11 52 1,-12-73-88,0-1 0,1 1 0,0-1 1,1 1-1,0-1 0,0 0 0,0 0 0,1-1 0,0 1 0,0-1 0,0 0 0,1 0 1,0-1-1,0 0 0,1 0 0,-1 0 0,14 6 0,-9-6-108,0 0 0,1 0 0,-1-1 0,1-1-1,0 0 1,0-1 0,1 0 0,-1-1 0,0 0 0,1-1 0,13-1 0,22-6-216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9:03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342 0 1620,'3'2'90,"-1"0"0,1 0 0,-1 1 0,0-1 0,1 0 0,-1 1 1,-1 0-1,1-1 0,0 1 0,-1 0 0,1 0 0,-1 0 0,0 0 0,0 0 0,0 0 0,0 0 0,0 0 0,0 7 0,0 8 100,0 0 0,-2 23-1,0-14 17,0-15-164,0 0 1,0 0-1,-2 0 1,1 0-1,-2 0 1,0-1-1,0 1 0,-1-1 1,0 0-1,-1 0 1,0-1-1,0 0 1,-2 0-1,-11 13 1,11-13-42,-2-1 1,1 0-1,-1-1 1,0 0-1,-1 0 1,0-1-1,0 0 0,-1-1 1,1-1-1,-1 0 1,0 0-1,-1-1 1,-17 3-1,26-6-84,0 0-1,-1 0 0,1-1 1,0 1-1,-1-1 1,1-1-1,0 1 0,-1 0 1,1-1-1,0 0 1,-1 0-1,1 0 1,0-1-1,0 1 0,0-1 1,0 0-1,0 0 1,1 0-1,-1-1 0,1 1 1,-1-1-1,1 0 1,0 0-1,0 0 1,0-1-1,0 1 0,1-1 1,-1 1-1,1-1 1,0 0-1,0 0 0,-2-7 1,-4-11-270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1:26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 1624,'0'-4'132,"0"-1"-68,8 1-48,-8 0-96,8 4-16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2:25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763 0 1616,'0'0'263,"0"31"904,0-29-1148,-1 0 0,0-1-1,0 1 1,0-1-1,0 1 1,-1-1 0,1 1-1,0-1 1,-1 0 0,1 0-1,0 0 1,-1 0-1,1 0 1,-1 0 0,0 0-1,-1 1 1,-5 1 25,0 1 0,-1-1 0,1-1-1,0 1 1,-1-1 0,1-1 0,-13 1 0,-67 0 135,63-2-131,-45 1 61,-144-7 312,204 5-405,-1-1 0,1 0 0,-1-1 0,1 0 1,0-1-1,-17-7 0,23 9-64,-1 0 0,1 1 1,-1-1-1,0 1 0,0 1 1,-6-2-1,-13-2-335,-63-18-1276,63 18 1291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2:31.7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5537 6986 1704,'0'0'158,"7"5"778,-16-1-790,-1 0 1,1 0 0,-1-1 0,0-1 0,0 1 0,0-2 0,-20 2 0,-86-4 178,52 0-147,-7-3-24,-121-21-1,-4-1-60,-112-12-40,66 6-38,26 12 1,-217-27 6,413 44-21,-423-74 4,438 76-5,-163-35-1,-214-75 0,317 87 3,-59-23-2,-166-97 11,204 99-10,-236-109-2,3 0 2,272 129 1,1-2 1,1-2 0,1-1-1,2-3 1,-60-61 0,22-4 1,17 9-3,23 31 2,-41-66 1,-133-168-4,145 202 0,10 14 1,2-2-1,-76-142 0,96 138 2,3-1-1,4-2 1,4 0-1,-22-125 0,37 154 2,4 25 1,2 1 0,-3-54 0,6 50-3,-9-51 0,1 17-2,-15-358 1,25 405 1,-7-180 6,7 175-7,0 0 0,1 0 0,2 0 0,6-29 0,-1 4 0,3-63 1,-4-131 0,1 143 5,-4 33-2,3-1-1,3 1 0,3 0 0,32-95 0,-13 87-1,-20 46-1,26-49 0,-7 16-5,29-46 4,-26 51 0,50-105-2,63-106 0,-107 214 6,3 2-1,90-87 1,-129 136-5,42-39-6,3 1 0,105-70 0,35 1 4,-6 19 9,68-18-11,-122 57-5,44-10 3,-36 16 5,-54 19-1,1 3 0,164-26 0,96 14-7,-250 30 9,695-14-6,-755 22 7,63 3 0,123 19 0,92 34-4,-202-35-1,497 132 1,-487-113 4,-2 6 0,136 73 0,230 141-5,-17 4-2,-416-226 7,-2 2 0,76 80 0,-88-82 0,139 146 0,87 80 0,-63-59-2,-179-183 2,18 25 4,-1 0-1,44 73 0,1 40-3,-46-84 0,30 78 0,-16-35 4,28 84-2,-22-49 4,-33-87-6,24 106 0,-34-116 0,6 38 4,10 139 0,-24-170-4,-5-51 0,-1 0 0,-1 0-1,-2 14 1,-1 23-2,1-2 2,-2 1 0,-2-1 0,-2 0 0,-21 63-1,-13 67 0,-19 55-4,30-138 0,-39 99 4,-21 0 5,71-153-3,-3-2 1,-45 60-1,-82 106 3,110-154-3,15-16 0,-2-2 1,-52 49-1,33-43 1,-121 96 7,41-49-8,-63 47 2,160-112-1,-1-2 0,-1-1 0,0-2-1,-2-1 1,-43 14 0,-179 36 7,19-32 17,187-27-24,-26 3 1,0 3 0,-145 44 0,81-6 8,-126 38-23,261-86 12,-1-1-1,1 0 1,-1 0-1,0-1 1,0 0-1,1 0 0,-10-1 1,13 1-5,1 0 1,0 0-1,0-1 0,0 1 1,0 0-1,0-1 0,-1 1 1,1 0-1,0-1 0,0 0 1,0 1-1,0-1 1,0 1-1,0-1 0,0 0 1,1 0-1,-1 0 0,0 0 1,0 1-1,1-1 0,-1 0 1,0 0-1,1 0 1,-1 0-1,1-1 0,-1 1 1,1 0-1,0 0 0,-1 0 1,1 0-1,0 0 0,0-1 1,0 1-1,0 0 1,0 0-1,0 0 0,0 0 1,0-1-1,0 1 0,0 0 1,1 0-1,-1 0 0,1-2 1,17-49-880,-9 28-11,9-39 1,-16 41 523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2:57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2701 491 1876,'1'2'142,"-1"1"0,0 0 0,-1-1 0,1 1 0,0-1 0,-1 1-1,1-1 1,-1 1 0,0-1 0,0 0 0,0 1 0,0-1 0,0 0 0,-3 5-1,-2 2 33,4-6-139,0 0 1,1 0 0,-1 0-1,1 0 1,-1 1-1,1-1 1,0 1 0,0-1-1,1 0 1,-1 1-1,1 0 1,0-1 0,-1 1-1,2-1 1,-1 1 0,0-1-1,1 1 1,0 4-1,1-4-18,1 0 0,-1 0 0,0 0 0,1 0 0,0 0 0,0 0 0,0-1 0,0 1-1,1-1 1,-1 0 0,1 0 0,0 0 0,0-1 0,8 5 0,-6-4-8,1-1 1,-1 0-1,1 0 1,0 0-1,0-1 1,0 0-1,0 0 1,11-1-1,0 0 7,-1-1-1,25-4 1,19-13 13,-57 17-27,0-1 0,0 0 1,0 0-1,0 0 0,0 0 1,0-1-1,-1 0 0,1 0 0,-1 0 1,0 0-1,5-6 0,-8 9-1,1-1-1,-1 0 1,0 1-1,0-1 1,0 1-1,0-1 0,0 0 1,0 1-1,0-1 1,0 0-1,0 1 0,0-1 1,0 1-1,0-1 1,0 0-1,0 1 1,-1-1-1,1 1 0,0-1 1,0 1-1,-1-1 1,1 0-1,0 1 0,-1-1 1,1 1-1,-1 0 1,1-1-1,0 1 0,-1-1 1,1 1-1,-1 0 1,1-1-1,-1 1 1,0 0-1,1-1 0,-1 1 1,0 0-1,-19-8 4,-29 0 4,1 2-1,-1 3 1,-98 6-1,120-2-5,-1226 7 73,392-30-43,851 22-31,0 0 0,-1-1 1,1 0-1,0-1 0,0 0 1,0 0-1,-17-7 0,22 6-1,0 1 0,0-1 0,1 0 0,-1-1 0,1 1 0,-1-1 0,1 0 0,0 0 0,1 0 0,-1 0 0,1 0 0,0-1 0,0 0 0,0 0 0,1 0 0,-3-6 0,-6-22-1,3 0 0,0-1 0,2 0 0,-2-55 0,0 4-3,6 67 2,-1-1 1,-1 1-1,0 0 1,-14-34-1,17 47 0,-1 1-1,-1 0 0,1 0 1,0 0-1,-1 0 0,0 0 1,-3-4-1,5 7 2,0 1 0,0-1 0,0 0-1,0 1 1,0-1 0,-1 0 0,1 1 0,0 0 0,0-1-1,0 1 1,-1 0 0,1-1 0,0 1 0,0 0 0,-1 0 0,1 0-1,0 0 1,0 0 0,0 1 0,-1-1 0,1 0 0,0 0 0,0 1-1,0-1 1,-1 1 0,1-1 0,0 1 0,0 0 0,0-1-1,0 1 1,0 0 0,0 0 0,-1 1 0,-7 6-89,-1 1-1,2 0 1,-1 0 0,-6 12-1,0-2-251,-111 132-2108,102-120 2090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2:58.2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1075 317 1796,'0'0'312,"-24"-8"842,18 5-1057,0 1 0,0-1 0,0 0 0,0-1 0,1 1 0,-1-1 0,1 0 0,0 0 0,0-1 0,1 0 0,0 0 0,-7-9 0,4 5-40,1-1 0,0 0-1,1 0 1,0-1-1,0 0 1,-4-17-1,-7-44 126,15 68-174,0 0 0,1 0 0,0-1 1,0 1-1,0 0 0,0 0 0,0 0 0,1-1 0,2-6 0,-3 9-6,0 0 1,1 0-1,0 0 0,-1 1 0,1-1 1,0 0-1,0 0 0,0 1 0,0-1 1,0 1-1,0-1 0,0 1 1,1-1-1,-1 1 0,0-1 0,1 1 1,0 0-1,-1 0 0,1 0 0,-1 0 1,1 0-1,0 0 0,2 0 0,4-1 2,0 1 0,0 0-1,0 0 1,0 1-1,0 0 1,0 1-1,0 0 1,0 0-1,-1 0 1,1 1-1,0 0 1,0 1-1,8 3 1,0 1-3,-1 0 0,0 1 0,0 0 1,-1 1-1,0 0 0,-1 2 0,0-1 0,14 15 0,-16-12 0,6 5 2,28 42 0,-41-54-3,0 1 1,0 0-1,-1-1 0,0 2 0,-1-1 0,1 0 0,-1 0 0,-1 1 0,1-1 0,-1 1 0,0 7 0,-1-6 1,0 1 0,-1-1 0,0 0 0,-1 0-1,0 0 1,0 0 0,-1 0 0,0-1-1,-5 10 1,5-11 0,-1-2 0,0 1 0,0 0 0,0-1 0,-1 0 0,0 0-1,0 0 1,0 0 0,-1-1 0,0 0 0,0 0 0,-12 5 0,1-2 1,0-1 0,0-1-1,0 0 1,-1-1 0,0-1 0,0-1 0,0-1 0,0 0 0,0-1 0,0-1-1,0-1 1,0-1 0,0 0 0,0-1 0,-24-9 0,8 0 0,0 0-1,1-3 1,1 0 0,0-3 0,1 0 0,-49-41-1,32 17 9,19 17-12,-41-29 0,59 48 3,-1 1 0,0 0-1,0 1 1,-1 0 0,1 1 0,-1 1-1,0 0 1,0 0 0,0 1-1,0 1 1,-1 0 0,-21 2-1,-3 3 0,0 1 0,1 1 0,-44 15-1,73-19 1,0 0-1,-1 0 0,1 1 1,0 1-1,0-1 0,1 1 1,-1 0-1,1 1 0,0 0 1,0 0-1,-8 9 0,14-13 1,0 0 0,1 0 0,-1 1 0,1-1 0,0 0 0,-1 0 0,1 1 0,0-1 0,0 0 0,0 1 0,0-1 0,0 0 0,0 1 0,0-1 0,0 0 0,0 1 0,1-1 0,-1 0 0,0 0 0,1 1 0,-1-1 0,1 0 0,0 0 0,-1 0 0,1 0 0,0 0 0,0 1 0,0-1 0,-1-1 0,1 1 0,0 0 0,0 0 0,1 0 0,1 1 0,38 23-3,-20-17-1,0 0 1,0-1-1,1-1 0,41 6 1,-14-7-29,55-1 1,-59-4-57,-20 1-282,-1-1 0,1-1 0,0-1 0,46-10 0,8-15-946,-55 19 966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2:58.6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99 1932,'0'-93'2185,"0"92"-2180,0 1 1,0 0-1,0 0 0,0 0 0,0 0 1,0 0-1,0-1 0,0 1 1,0 0-1,0 0 0,0 0 1,0 0-1,0-1 0,0 1 0,0 0 1,0 0-1,0 0 0,0 0 1,0 0-1,0-1 0,0 1 0,0 0 1,-1 0-1,1 0 0,0 0 1,0 0-1,0 0 0,0 0 0,0-1 1,0 1-1,-1 0 0,1 0 1,0 0-1,0 0 0,0 0 1,0 0-1,0 0 0,-1 0 0,1 0 1,0 0-1,0 0 0,0 0 1,0 0-1,-1 0 0,1 0 0,0 0 1,0 0-1,-10 6 119,-8 11-233,-62 73-2241,65-73 2002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28:09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16 433 1640,'-8'-119'1596,"4"82"-1328,3 30-219,0 0 0,0 0 1,1 0-1,0 0 0,0-9 0,2 0 61,-2 1 1,-1-21-1,0 24-41,0 0 0,1 1-1,1-1 1,-1 0 0,6-20 0,-2 13 35,-5 17-98,1 0 1,0 1 0,0-1-1,1 0 1,-1 1-1,0-1 1,0 0 0,1 1-1,-1-1 1,1 1-1,0-1 1,-1 1 0,1-1-1,0 1 1,0 0-1,0-1 1,0 1 0,0 0-1,0-1 1,0 1-1,0 0 1,1 0 0,-1 0-1,0 0 1,1 0-1,-1 1 1,1-1-1,-1 0 1,1 0 0,-1 1-1,1-1 1,2 0-1,10-1 11,1 0-1,-1 1 0,1 0 1,-1 1-1,0 0 0,1 2 1,-1-1-1,20 6 0,-26-4-99,0-1-1,-1 1 0,1 0 1,-1 1-1,0-1 1,0 1-1,0 1 1,-1 0-1,1 0 0,-1 0 1,0 0-1,-1 1 1,1 0-1,-1 0 0,0 1 1,7 13-1,29 54-1291,-31-43 992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2:59.9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1622 732 1844,'57'-7'1125,"109"-25"1,-78 12-882,329-57 148,-152 29-274,-222 37-94,-42 12-24,-1-1 1,0 0-1,0 0 1,0 0-1,0 0 0,0 0 1,0 0-1,1 0 1,-1 0-1,0 0 1,0 0-1,0 0 0,0 0 1,0 0-1,1 0 1,-1 0-1,0 0 1,0 0-1,0 0 0,0 0 1,0 0-1,1 0 1,-1-1-1,0 1 1,0 0-1,0 0 1,0 0-1,0 0 0,0 0 1,0 0-1,1 0 1,-1 0-1,0 0 1,0-1-1,0 1 0,0 0 1,0 0-1,0 0 1,0 0-1,0 0 1,0-1-1,0 1 1,0 0-1,0 0 0,0 0 1,0 0-1,0 0 1,0-1-1,0 1 1,0 0-1,0 0 0,0 0 1,0 0-1,0 0 1,0-1-1,0 1 1,0 0-1,0 0 1,0 0-1,0 0 0,0 0 1,-26-3 16,-131 12 65,-343 77 136,119-16-159,129-27-32,-187 21 14,358-63-21,81-1-20,-1-1 0,1 1 0,0-1 0,-1 1 1,1 0-1,0-1 0,0 1 0,-1-1 0,1 1 0,0-1 0,0 1 1,0-1-1,0 1 0,-1-1 0,1 1 0,0-1 0,0 1 0,0-1 1,0 0-1,0 1 0,0-1 0,0 1 0,0-1 0,1 1 0,-1-1 1,0 1-1,0-1 0,0 1 0,1-1 0,-1 1 0,1-1 0,9-33 4,-2 7-8,-4 15 3,0-1 0,0 0 0,9-15 0,9-26 1,-6-12 3,15-129-1,-21 118-3,-6 58 1,0 1-1,2-1 0,0 1 0,2 1 0,0-1 0,0 2 0,19-29 0,-12 22 0,-3 7 1,1-3 0,-12 16 0,-1 1 0,1 0 0,0 0 0,0 0 0,0 0 0,0 0-1,1 0 1,-1 0 0,0 0 0,1 0 0,-1 1 0,1-1-1,0 1 1,-1-1 0,1 1 0,0-1 0,0 1 0,0 0-1,0 0 1,0 0 0,0 0 0,1 1 0,-1-1 0,5-1-1,-3 2 1,0 0 0,1 1 0,-1-1-1,0 1 1,1-1 0,-1 1-1,0 0 1,0 1 0,1-1-1,-1 1 1,0 0 0,4 3-1,-3-3 1,0 1 0,0-1 0,0 1-1,-1 1 1,1-1 0,-1 1 0,0-1-1,0 1 1,0 1 0,0-1 0,-1 0-1,0 1 1,0 0 0,0-1 0,0 1-1,-1 0 1,2 7 0,-3-9-1,2 3 0,0 1 0,-1-1 0,0 1 0,0-1 0,-1 1 0,1 14 0,0 8 2,-2 21 2,-4-14-5,4-27 1,-1 0 1,0 0 0,0-1 0,-1 1 0,0 0 0,-6 14 0,-2 1 3,5-11-3,0-1 1,-1 0 0,0 0-1,-1-1 1,0 0 0,-16 19-1,6-14 1,-1 0 0,-1-1 0,-1 0-1,0-2 1,-1-1 0,0 0 0,-1-1-1,0-2 1,0 0 0,-1-1 0,-1-1-1,1-2 1,-1 0 0,0-1 0,-45 0-1,58-4 1,0-1 0,0-1 0,1 0 0,-1 0 0,1-1-1,-1 0 1,1-1 0,0 0 0,0-1 0,1 0 0,-1 0-1,1-1 1,0 0 0,0-1 0,1 0 0,0 0 0,0-1-1,1 0 1,0 0 0,1-1 0,-1 0 0,1 0 0,1 0-1,-6-14 1,7 13 1,-1-1 0,-1 1 1,-7-12-1,-14-28 10,21 39-11,0 1-1,0-1 0,0 1 0,-13-14 0,-2-3 3,19 25-2,-1-1-1,0 1 0,1 0 0,-1-1 0,0 1 0,0 1 0,0-1 0,-1 0 1,1 1-1,0-1 0,-1 1 0,1 0 0,0 0 0,-1 1 0,1-1 0,-1 1 0,-6-1 1,1 1-2,0 0 1,0 1 0,0-1-1,0 2 1,0-1 0,-10 5-1,12-4 1,-10 3-2,-1 2-1,-20 11 1,34-16 2,-1 0-1,1 1 1,0-1-1,1 1 1,-1 0-1,1 1 1,-1-1-1,1 0 1,0 1-1,0 0 1,0 0-1,1 0 1,-1 0-1,-2 6 1,4-8-1,1 0 1,-1 0-1,1 0 0,-1-1 1,1 1-1,0 0 0,0 0 1,-1 0-1,1 0 1,0 0-1,1 0 0,-1-1 1,0 1-1,1 0 1,-1 0-1,1 0 0,-1 0 1,1-1-1,0 1 0,2 3 1,-1-3-1,0 1 1,0-1-1,0 0 1,1 0-1,-1 0 1,1 0-1,0 0 1,-1-1-1,1 1 1,0-1-1,5 2 1,7 1-1,0 0 0,0-1 0,1-1 1,15 1-1,-27-3 0,138 4-17,-128 0 26,-15 4 1,-17 13 5,14-17-15,-34 35 9,-2-3-1,-58 42 0,5-4-3,83-66-3,-10 8 3,1 1-1,0 0 1,1 2-1,-26 35 0,40-48-3,0 0 0,1 0 0,0 0 0,0 0 0,0 1 0,1-1 0,0 1 0,0 0 0,1-1 0,0 1 0,0 0 0,1 0 0,-1 0 0,2 0 0,-1 0 0,1 0 0,0-1 0,0 1 0,1 0 0,0 0 0,0-1 0,0 0 0,4 7 0,1-1-1,0-1-1,0 0 1,1-1 0,1 0 0,0 0-1,0-1 1,0 0 0,2 0 0,-1-1 0,1 0-1,0-1 1,0-1 0,1 0 0,0 0-1,0-1 1,0 0 0,17 3 0,-1-1-10,1-1-1,0-1 1,0-2 0,0-1 0,0-1 0,54-6 0,-68 3-84,1-1-1,-1 0 1,1-1 0,-1-1 0,0-1 0,-1 0-1,16-9 1,-23 11-57,1-1 1,-1 0-1,1 0 0,-2 0 1,1-1-1,0 0 0,-1-1 1,0 1-1,-1-1 0,0 0 1,0-1-1,0 1 0,-1-1 1,4-9-1,0-5-223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3:00.3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1824,'0'0'1111,"-8"2"-334,16 55 85,-7-49-820,0 1-1,0-1 0,1 0 0,0 0 0,4 9 0,6 28 74,20 92-15,-30-122-313,-1 0 1,0-1 0,-1 1-1,0-1 1,-1 1 0,-1 0 0,-1-1-1,0 0 1,0 0 0,-2 0-1,0 0 1,-9 18 0,5-9-172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3:00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22 1740,'-2'-2'110,"0"0"1,0 1-1,-1-1 0,1 0 1,0 1-1,-1-1 0,1 1 1,-1 0-1,-2-1 0,-8-3 383,12 45 565,2-31-1008,0 0 0,1 0 0,0 0 0,0-1 0,5 11 0,2 11 34,8 22 23,2 0-1,50 96 1,-14-34-33,7 6-18,-22-48-23,-31-56-87,0-1-1,0 1 1,10 31-1,-17-32-309,-11-14-484,-16-17-676,19 11 1509,-10-8-361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3:01.2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1156 477 1744,'-7'7'219,"3"-3"-123,0 0 0,0 1 0,0-1 0,0 1 0,0 0 0,1 0 0,0 0 0,0 0 0,0 0 0,1 1 0,0-1 0,0 1 0,0 0 0,1 0 0,0-1 0,0 1 0,0 8 0,1 9 92,1 0-1,2 0 1,6 29 0,-6-40-136,1 1 1,0-1 0,0 0-1,1 0 1,1-1 0,0 1-1,11 14 1,10 20 104,-14-21-61,-9-18-61,-1-2 1,-8-6-11,-4-18 19,-17-14-25,-14-14-2,-10 5-6,-2 3-1,-97-54 0,139 86-9,-423-220 25,201 112-12,73 21-10,155 92-4,0-1 0,1 0-1,-1 1 1,1-1 0,-1 0-1,1-1 1,0 1 0,0-1-1,0 1 1,1-1-1,-4-6 1,5 9 0,1-1 0,-1 1 0,1 0 0,0-1 0,0 1 0,0 0 0,-1-1 0,1 1 0,1 0 0,-1-1 0,0 1 0,0 0 0,0-1 0,1 1 0,-1 0 0,0 0 0,2-2 0,-1 1 0,0-1 0,1 1-1,-1 0 1,1 0 0,0 0 0,0 1-1,0-1 1,0 0 0,0 1 0,0-1-1,4-1 1,15-8-1,0 2 0,1 0-1,0 2 1,42-9 0,94-8-8,-157 24 9,47-6 0,1 1-1,-1 4 1,1 1 0,56 7-1,-94-5-1,0 0-1,0 1 0,-1 0 0,1 1 0,-1 0 0,0 1 0,17 10 0,-22-12-1,0 1 0,0 0-1,0 1 1,0-1 0,-1 1 0,0 0 0,0 0 0,0 0 0,0 1 0,-1-1 0,0 1 0,0 0 0,-1 0 0,3 7 0,1 12-318,-2 0 1,0 1 0,-2-1-1,0 1 1,-2 0-1,-1-1 1,-1 1-1,-1 0 1,-9 34 0,4-28-33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3:01.6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771 45 1888,'-13'-7'258,"0"0"0,-1 1 0,0 1 0,0 0-1,0 1 1,0 1 0,-24-3 0,34 6-231,-1-1 0,1 1 0,-1 0 0,1 0 0,0 0-1,-1 0 1,1 1 0,-1 0 0,1 0 0,0 0 0,-1 1 0,1-1 0,0 1 0,0 0 0,0 0 0,0 0 0,1 1-1,-1-1 1,1 1 0,-1 0 0,1 0 0,0 0 0,0 1 0,0-1 0,1 1 0,-1-1 0,1 1 0,0 0 0,-2 4-1,1 0-9,1 0-1,0 0 0,0 0 1,1 0-1,0 0 1,1 0-1,0 1 0,0-1 1,0 0-1,1 0 0,1 0 1,-1 0-1,1 0 0,1 0 1,-1 0-1,1 0 0,1-1 1,-1 1-1,1-1 0,5 7 1,20 24 33,-22-30-40,-1 0 1,0 1-1,0-1 0,-1 1 0,0 0 0,0 0 1,5 15-1,-10-21-8,0 0 0,0 0 1,0 0-1,0 0 0,-1 0 1,1-1-1,-1 1 0,0 0 1,1 0-1,-1 0 1,-1-1-1,1 1 0,0 0 1,-1-1-1,1 1 0,-1-1 1,1 0-1,-1 0 0,0 1 1,0-1-1,0 0 0,-1 0 1,1-1-1,-4 4 0,-7 3 3,0 1 0,0-2 0,-20 10 0,-166 60 9,107-44-81,64-22-349,1-1 0,-2-1-1,1-2 1,-1-1 0,-45 5 0,61-14-22,10-2 38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3:02.0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231 390 1744,'-44'-1'687,"26"-1"-366,0 2 0,1 0 0,-1 1 0,-34 7 0,49-7-291,0 0 1,0 0 0,1 1-1,-1-1 1,0 1 0,1 0-1,0-1 1,-1 1-1,1 0 1,0 1 0,0-1-1,0 0 1,0 1 0,1-1-1,-3 3 1,3-3-18,0 0 0,0-1 0,1 1 1,-1 0-1,0 0 0,1-1 0,-1 1 0,1 0 0,-1 0 1,1 0-1,0 0 0,0 0 0,0-1 0,0 1 0,0 0 1,0 0-1,1 0 0,-1 0 0,0 0 0,1 0 0,0-1 1,-1 1-1,1 0 0,1 1 0,3 4 5,1-1 0,0 0-1,0-1 1,1 1 0,-1-1 0,1-1-1,0 1 1,1-1 0,-1 0 0,1-1-1,0 0 1,0 0 0,0-1 0,0 0 0,0 0-1,0 0 1,16-1 0,-9 0-9,0 0 0,1-2 0,-1 0 0,0-1 0,0 0 0,0-1 0,-1-1 0,29-11 0,-39 14-7,-2 0 0,1-1 0,0 1-1,0-1 1,0 0 0,-1 0 0,1 0-1,-1 0 1,1 0 0,-1-1 0,0 1-1,0-1 1,0 1 0,0-1 0,-1 0-1,4-6 1,-5 7-1,1 0 0,-1 0 0,0 0-1,0 0 1,0 0 0,0 0 0,0 0 0,0 0 0,0 0 0,-1 0 0,1-1-1,-1 1 1,1 0 0,-1 0 0,0 1 0,0-1 0,0 0 0,0 0-1,0 0 1,0 0 0,0 1 0,-1-1 0,1 1 0,-1-1 0,-1-1-1,-6-4 3,0 0-1,0 1 1,-1 0-1,0 1 1,0-1-1,0 2 0,0 0 1,-1 0-1,0 1 1,0 0-1,0 1 1,-13-2-1,6 2-23,0 1-1,1 1 1,-1 1-1,0 0 1,0 1-1,-33 8 1,46-8-151,0 0-1,0 0 1,0 0 0,0 1-1,0-1 1,1 1 0,-9 7 0,13-10 145,0 0 1,0 0 0,0 0-1,0 0 1,-1 1-1,1-1 1,0 0 0,0 0-1,0 0 1,0 1 0,0-1-1,0 0 1,-1 0 0,1 1-1,0-1 1,0 0-1,0 0 1,0 1 0,0-1-1,0 0 1,0 0 0,0 0-1,0 1 1,0-1 0,0 0-1,0 0 1,0 1-1,1-1 1,-1 0 0,0 0-1,0 1 1,0-1 0,0 0-1,0 0 1,0 0-1,0 1 1,1-1 0,-1 0-1,0 0 1,0 0 0,0 0-1,1 1 1,-1-1 0,0 0-1,0 0 1,1 0-1,10 4-432,-9-3 318,6 0-199</inkml:trace>
  <inkml:trace contextRef="#ctx0" brushRef="#br0" timeOffset="1">389 99 1628,'-15'-18'444,"-1"5"-48,0-5-44,0 5-40,0-1-36,-8 1-52,8 4-40,0 9-44,-7 0-72,-1 13-124,0 1-148,-8 4-236,0-5-52,1 5 60,-9 4 56,-8 1 40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3:04.5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542 9 1772,'-1'1'73,"1"0"0,0 0 0,-1 1-1,0-1 1,1 0 0,-1 0 0,0 0 0,1 0 0,-1 0-1,0-1 1,0 1 0,0 0 0,0 0 0,0 0-1,0-1 1,0 1 0,0 0 0,0-1 0,0 1 0,0-1-1,-1 0 1,1 1 0,0-1 0,0 0 0,0 0-1,-1 1 1,1-1 0,0 0 0,0 0 0,0 0 0,-2-1-1,-56 1 59,39-1 74,-27 1-52,-280-10 392,320 10-540,1-1 0,-1 0 0,0 0 0,1-1 0,-1 0 0,-10-4-1,21 3-714,12 3-190,20 4-418,-27 0 944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3:04.9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628 0 1728,'-6'2'170,"0"0"-1,1-1 1,-1 0-1,0 0 0,0-1 1,0 1-1,0-1 1,0-1-1,0 1 1,-9-3-1,-14 1 139,-394 0 592,395 2-2248,-36 6 0,54-3 980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3:08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765 72 1892,'-13'0'191,"0"1"0,-1 0-1,1 1 1,0 0 0,0 1 0,0 1-1,0 0 1,1 0 0,-1 2-1,1-1 1,0 2 0,1-1 0,-14 11-1,-7 8-95,2 1-1,1 1 1,1 1-1,-42 55 0,53-59-67,2 0 0,0 1-1,1 1 1,1 1 0,2 0-1,1 0 1,-8 33 0,16-54-24,-2 10 7,0 0-1,1 0 0,0 0 1,2 1-1,-1-1 0,4 33 0,4 3 13,-4-33-12,1 1-1,0 0 0,9 25 1,-7-32-4,-3-9-3,-1 0 0,1 0-1,-1 0 1,0 0 0,0 0 0,1 8 0,-2-11 3,0-10 26,-1 5-28,1-1 0,-1 1 0,0 0 0,0-1 0,0 1 0,-3-7 0,-5-15 5,5 9-8,-1 1 1,-1-1 0,-1 1 0,-17-29 0,-8-19-4,30 58 2,-99-255 1,85 211 7,-54-194 20,68 216-27,2 24-5,0 0 1,-1 0-1,1 0 1,-1 1-1,1-1 1,-1 0-1,-2-4 1,1-13 10,2 21-10,-1 0-1,1-1 1,0 1 0,0 0 0,0-1-1,0 1 1,0 0 0,0-1 0,0 1-1,0 0 1,0-1 0,0 1 0,0 0-1,0-1 1,0 1 0,0 0 0,0 0-1,0-1 1,1 1 0,-1 0 0,0-1-1,0 1 1,0 0 0,0-1 0,1 1-1,-1 0 1,0 0 0,0-1-1,1 1 1,-1 0 0,0 0 0,0 0-1,1-1 1,-1 1 0,0 0 0,1 0-1,-1 0 1,0 0 0,1 0 0,-1 0-1,0-1 1,1 1 0,-1 0 0,0 0-1,1 0 1,-1 0 0,0 0 0,1 0-1,-1 0 1,0 0 0,1 1 0,-1-1-1,0 0 1,1 0 0,5 1-247,0-1 1,0 0 0,-1 0-1,1 0 1,0 0-1,0-1 1,9-3 0,-1 2-212,26-6-369,-16 3 470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3:09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33 100 1848,'-22'-4'1645,"21"3"-1605,0 0 0,0 0 0,0 0-1,1 0 1,-1 0 0,0 0 0,0 0 0,1 0 0,-1 0-1,1-1 1,-1 1 0,1 0 0,0 0 0,-1 0 0,1-1-1,0 1 1,0 0 0,0-1 0,0 1 0,0 0 0,0 0-1,0-1 1,0 1 0,1 0 0,0-3 0,0 2-11,1 0 0,-1-1 0,1 1 0,0 0 0,-1 0 0,1 0 0,0 0 0,0 0 0,1 1 0,-1-1 0,4-2 0,6-2 18,1 0-1,0 0 1,25-6-1,-34 10-34,0 1-1,1 0 0,-1 0 1,1 0-1,-1 1 1,1 0-1,-1 0 1,6 0-1,-9 1-9,0-1 0,0 0 0,-1 0 0,1 1 0,0-1 0,0 1-1,0-1 1,-1 1 0,1-1 0,0 1 0,-1 0 0,1-1 0,0 1 0,-1 0 0,1-1 0,-1 1 0,1 0 0,-1 0-1,1 0 1,-1-1 0,0 1 0,1 0 0,-1 0 0,0 0 0,0 0 0,0 0 0,0 0 0,1 0 0,-1-1 0,0 1-1,-1 0 1,1 0 0,0 0 0,0 0 0,0 0 0,0 0 0,-1 0 0,1-1 0,0 1 0,-1 0 0,1 0 0,-1 0-1,-7 20 16,-1-1-1,0 0 0,-1-1 0,-15 20 0,9-12-2,-14 29 0,26-48-9,0 1 0,1 0 0,0 0 0,1 0 1,0 0-1,0 1 0,0 16 0,2-23-6,0 0 0,1 1-1,-1-1 1,0 0 0,1 0 0,0 0 0,0 0 0,0 0-1,0 0 1,0 0 0,1 0 0,-1 0 0,1-1 0,0 1-1,0 0 1,0-1 0,0 0 0,2 3 0,1-2 8,-1 1 0,1-1 0,-1-1 0,1 1 0,0-1 1,0 0-1,0 0 0,0 0 0,0-1 0,5 1 0,6 0-120,1 0 0,-1-1-1,0-1 1,0-1 0,0 0-1,19-4 1,-28 3-549,-20-1-1107,4 3 1387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27:23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4223 188 1636,'7'6'1458,"-11"-5"-1338,0 0-1,0 0 0,0 0 1,0-1-1,0 0 0,-1 1 1,1-2-1,0 1 0,-4-1 1,-20 1 38,-60 2 98,-172-19-1,222 13-226,-380-38 94,-311-28 12,-3 24-203,-905 26-2804,1382 20 2476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28:10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1662 1011 1764,'-130'-69'2086,"-579"-325"-974,211 88-974,432 261-115,-63-48 22,80 56-20,34 27-20,0 0 0,1-2 0,-14-14 0,21 17-22,7 9 16,0 0 1,0 0-1,0 0 1,0 0-1,0 0 1,0 0-1,0 0 1,0 0 0,0 0-1,0 1 1,0-1-1,-1 0 1,1 0-1,0 0 1,0 0-1,0 0 1,0 0-1,0 0 1,0 0 0,0 0-1,0 0 1,0 0-1,0 0 1,0 0-1,0 0 1,0 0-1,0 0 1,0 0-1,0 0 1,0 0 0,0 1-1,21 73-1966,-19-47 701,-2-22 934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3:12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0 1824,'-5'1'104,"0"0"1,1 0-1,-1 0 0,0 1 0,1-1 0,-1 1 1,1 0-1,-1 0 0,1 1 0,0-1 1,0 1-1,0 0 0,0 0 0,0 0 0,1 1 1,0-1-1,-1 1 0,1 0 0,1 0 0,-1 0 1,-3 6-1,0 1-47,0 0-1,1 1 1,0-1 0,1 1 0,0 0 0,1 0-1,-2 14 1,2 1 0,1-1-1,1 1 1,1-1-1,2 1 1,1-1 0,1 0-1,10 36 1,-10-46-42,2 1 0,1-1 0,0 0 0,1-1 0,0 0 0,1 0 0,1 0 0,0-1 0,1-1 0,1 0 0,0-1 0,18 15 0,-22-21-11,1-1 1,0 0-1,0-1 0,0 0 0,0 0 0,1-1 0,0 0 1,0-1-1,0 0 0,0-1 0,0 0 0,0 0 1,0-1-1,0 0 0,0-1 0,0 0 0,0-1 1,18-5-1,-7 2-1,0-2 1,-1 0 0,0-2 0,0 0-1,-1-1 1,0-1 0,29-23-1,-30 19-1,-1 0 0,0-1 0,-1-1 0,-1 0-1,0-2 1,-2 1 0,0-2 0,-1 0 0,-1 0-1,0-1 1,-2 0 0,8-28 0,-7-17 6,-5 30-3,-5 28-4,1 0 1,-1 0-1,0 0 1,-1 1-1,-2-14 0,-1-17 20,4 37-23,-15 14-2,7 3 4,-2 9 0,-10 21 4,12-16-2,2 1 1,1 0-1,-2 41 0,6 99 11,1-92-11,3-37 0,2 0-1,1 0 0,18 61 1,-14-60-1,-3-18-1,21 47 0,-18-50-1,-1 1 0,10 42 0,-13-44-2,-4-17 3,0 1-1,-1-1 0,0 1 1,0-1-1,1 10 0,5 48 24,1-31-363,-7-65-428,0 0-1,3 0 1,6-33 0,-2 31 413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3:12.5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27 1640,'-5'-6'362,"4"4"-253,0 1 1,0 0-1,0-1 1,0 1-1,-1-1 1,1 1 0,0 0-1,-1 0 1,1 0-1,-1 0 1,1 0-1,-1 0 1,1 0-1,-1 1 1,0-1 0,1 0-1,-1 1 1,0-1-1,0 1 1,-2 0-1,3 0 15,6 90 141,3 0 0,29 122 0,-30-175-212,12 43-25,31 80 0,-24-80-12,114 273 51,-100-250-49,-39-85-27,-1-17 13,7-1-63,-5-3 30,0 0-1,0 0 0,-1 0 1,1 0-1,-1 0 0,1 0 1,-1-1-1,0 1 1,-1 0-1,1-1 0,0-4 1,0-45-1074,-1 38 678,0-48-925,0 40 984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3:12.9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3 1876,'0'-2'1374,"-1"4"-547,-2 11-308,-1 23-449,6 20 47,3-1-1,2 0 1,20 79-1,34 88 0,-16-82-59,7 21-10,2-14-11,-48-132-33,20 45 2,-15-31-2,-11-26-2,1 0-1,0 0 1,0 0 0,0 0 0,0-1 0,1 1 0,-1 0 0,4 4-1,-5-7 0,-1 0 0,1 0 0,0 0 0,0 0 0,0 0 0,0 0 0,0 0-1,0 0 1,0 0 0,0 0 0,0 0 0,0 0 0,0 0 0,0 0 0,0 1-1,0-1 1,0 0 0,0 0 0,0 0 0,0 0 0,0 0 0,0 0 0,0 0-1,0 0 1,0 0 0,0 0 0,0 1 0,0-1 0,0 0 0,0 0 0,0 0-1,0 0 1,0 0 0,0 0 0,0 0 0,-1 0-1,1-1-1,-1 1 1,1-1 0,-1 1 0,1-1-1,0 1 1,-1-1 0,1 0-1,0 1 1,-1-1 0,1 0 0,0 1-1,0-1 1,-1 0 0,1 1 0,0-1-1,0 0 1,0-1 0,-1-2-49,0 0 0,0 0 1,-1 0-1,1 0 0,-1 0 1,0 0-1,0 0 0,-4-5 1,-8-16-552,0-9-276,-11-30-260,17 33 753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3:13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1223 204 1612,'-137'-5'3037,"-52"-17"-2768,-224-32-11,305 34-188,-117-36 0,121 12-10,102 44-80,1-1 0,0 1-1,0-1 1,-1 1-1,1 0 1,0 0-1,0-1 1,-1 1 0,1 0-1,0 0 1,-1 0-1,1 0 1,0 1-1,-1-1 1,1 0-1,0 1 1,-1-1 0,1 0-1,0 1 1,0-1-1,0 1 1,-1 0-1,1-1 1,0 1 0,0 0-1,0 0 1,0 0-1,0 0 1,0 0-1,1 0 1,-1 0-1,0 0 1,0 0 0,1 0-1,-1 0 1,0 0-1,1 1 1,-1-1-1,1 0 1,0 0 0,-1 3-1,-2 3-502,4-5 431,-1 0 1,0 0-1,1 0 1,-1 0-1,1 0 1,0-1-1,0 1 1,0 0-1,0 0 1,0-1-1,0 1 1,0 0-1,0-1 1,1 1-1,-1-1 1,0 1-1,1-1 0,-1 0 1,1 0-1,2 2 1,11 6-262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4:09.0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1 1724,'0'0'610,"25"9"776,-5 5-1266,-2 0 1,0 1-1,-1 1 1,0 1-1,-1 0 1,13 20-1,8 7-23,-28-34-81,-1 0 1,-1 1-1,0 0 0,0 0 1,-2 1-1,1-1 1,-1 1-1,4 18 0,-6-22-10,-1 0 0,-1 0 0,1 1-1,-2-1 1,1 1 0,-1-1 0,0 1-1,-1-1 1,0 0 0,0 1 0,-1-1-1,0 0 1,-4 12 0,-1-8-24,0 1 0,0-1-1,-1 0 1,0 0 0,-1-1 0,-1 0 0,0-1 0,0 0 0,-1 0-1,0-1 1,-1-1 0,-16 10 0,10-8-259,0-1-1,-1-1 1,0 0-1,0-2 1,-1 0-1,1-2 1,-1 0-1,-24 2 1,19-5-94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4:09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0 1896,'-1'24'637,"-2"0"-1,-11 44 1,-1 12-340,5-21-124,6-43-133,1 0 0,0 1 0,1 19 0,1-13 3,2 1 0,1-1 0,1 0 0,6 27 0,-7-42-39,1 0 1,0 0 0,0 0-1,1 0 1,-1-1-1,2 0 1,-1 1-1,1-2 1,0 1-1,1 0 1,-1-1 0,1 0-1,1-1 1,-1 1-1,9 5 1,-2-3-156,0-1 1,1 0 0,0-1-1,0-1 1,0 0 0,0-1-1,1 0 1,-1-1 0,1-1-1,0 0 1,0-1 0,0-1-1,0 0 1,0-1 0,0-1-1,0 0 1,25-8 0,0-2-196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4:10.9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1058 1612,'19'2'405,"-17"-2"-363,-1 1 0,1-1-1,-1 1 1,1-1 0,0 0 0,-1 0 0,1 1 0,-1-1 0,1-1-1,-1 1 1,1 0 0,0 0 0,-1 0 0,1-1 0,-1 1 0,1-1 0,-1 1-1,1-1 1,-1 0 0,0 1 0,1-1 0,-1 0 0,2-2 0,7-7 199,-8 8-191,0 0 0,0 0-1,0 0 1,0-1 0,0 1-1,0-1 1,-1 0 0,1 1 0,-1-1-1,0 0 1,2-5 0,21-68 374,-16 32-294,0 4-45,-1 0 0,0-50 1,-2-20-8,-2 58-49,-4-62-1,-1 93-19,-2-34 24,-12-56 1,13 96-28,-1-1 0,0 2 0,-1-1 0,-1 0 0,0 1 0,-1 0 1,-1 0-1,-13-18 0,11 20-5,5 4 1,-1 0 0,0 0 0,-1 0 0,1 1 0,-2 0-1,1 1 1,-1-1 0,0 2 0,0-1 0,0 1 0,-15-7 0,21 11-3,-1 0 1,1 0 0,-1 0 0,0 0-1,1 1 1,-1-1 0,1 1-1,-1 0 1,0-1 0,0 1-1,1 1 1,-1-1 0,0 0 0,1 0-1,-1 1 1,0 0 0,1-1-1,-1 1 1,-2 1 0,2 1-1,0 0 0,-1-1 1,2 1-1,-1 0 0,0 0 1,1 1-1,-1-1 0,1 1 1,0-1-1,0 1 0,-3 7 1,0 4-3,-1 1 0,2-1 0,0 1 0,1 0 0,1 0 0,0 0 0,1 0 0,1 0 0,0 1-1,1-1 1,1 0 0,1 0 0,7 27 0,5 5 6,3-1 1,1 0-1,29 49 0,-4-21 11,82 106 0,-11-19 8,-106-148-17,-1 1 0,0 0 0,-1 0 1,10 29-1,-6-19-9,-9-22 4,-1-1 0,0 1-1,1-1 1,-1 1 0,0 0-1,0 0 1,-1-1-1,1 1 1,0 0 0,-1 3-1,2 1 2,-1-1 0,1 0-1,0 0 1,1-1 0,-1 1-1,1 0 1,0-1-1,1 0 1,-1 1 0,1-1-1,0-1 1,10 10-1,-13-13 7,0-2-8,0 1 1,1-1 1,-1 1-1,0-1 0,0 0 1,0 1-1,0-1 0,0 0 0,0 0 1,0 0-1,0 0 0,0 0 1,0 0-1,-1 0 0,1 0 0,0 0 1,-1 0-1,1 0 0,-1 0 1,1 0-1,-1-1 0,1 1 1,-1-2-1,13-41 12,-8 21-8,4-1-2,-1-2 1,16-31-1,-19 46 0,0 0-1,-2-1 0,6-23 0,-7 21 0,2 1 0,8-24 0,12-26-8,-22 59 7,1 0-1,0 0 0,0-1 0,-1 0 0,0 1 1,0-1-1,0 0 0,-1 0 0,1 0 0,0-6 0,-2 11 1,0-1 0,0 1 0,-1 0 0,1 0 0,0 0 0,0-1 0,0 1-1,0 0 1,0 0 0,0-1 0,0 1 0,0 0 0,0 0 0,0-1 0,0 1-1,0 0 1,1 0 0,-1 0 0,0-1 0,0 1 0,0 0 0,0 0 0,0-1-1,0 1 1,0 0 0,1 0 0,-1 0 0,0 0 0,0-1 0,0 1-1,0 0 1,1 0 0,-1 0 0,0 0 0,0 0 0,0-1 0,1 1 0,-1 0-1,0 0 1,0 0 0,1 0 0,-1 0 0,-3-1-9,10 6 9,-1 1-1,1 0 0,-2 0 1,1 1-1,0-1 0,-1 1 0,-1 0 1,1 1-1,-1-1 0,0 1 1,-1 0-1,0 0 0,4 13 0,22 61 1,-24-62 3,-1 1-1,-1-1 0,2 38 0,-5-57 17,8-28 1,-7 21-19,0 0 0,0 0 0,1 0 0,-1 1 0,1-1-1,3-6 1,7-21 1,-1-11 0,-5 28 0,-2-1-1,-1 0 0,4-31 1,1 1-22,-1 89 8,1 0 19,-6-35-5,0 0 0,0 1 0,-1-1 0,0 11-1,9-38 7,-2 0-8,1-2-1,1 0-1,1 1 1,1 0-1,24-32 0,-35 52 2,0-1 0,0 1 0,0 0 0,1 0-1,-1 0 1,0 0 0,1 0 0,-1 0-1,1 0 1,-1 0 0,1 0 0,-1 1-1,1-1 1,0 1 0,-1-1 0,1 1 0,0 0-1,0-1 1,-1 1 0,1 0 0,0 0-1,-1 0 1,1 1 0,0-1 0,0 0 0,-1 0-1,1 1 1,0 0 0,-1-1 0,1 1-1,-1 0 1,1-1 0,1 2 0,5 4 2,0 0 0,0 1 0,0 0 0,11 13 0,-2-3-1,61 55 3,-73-67-78,0 0 0,1-1-1,-1 0 1,1 0 0,0 0 0,1-1 0,-1 1 0,0-1 0,1-1 0,0 0-1,0 0 1,0 0 0,0 0 0,0-1 0,0 0 0,8-1 0,-14 0-494,-7-3-356,5 6 532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5:49.4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1894 5 1664,'0'0'8,"0"0"-1,0 0 0,0 0 1,-1 0-1,1 0 0,0 1 1,0-1-1,0 0 0,0 0 1,0 0-1,0 0 0,0 0 1,0 0-1,0 0 0,0 1 1,0-1-1,0 0 1,0 0-1,0 0 0,0 0 1,0 0-1,0 0 0,0 1 1,0-1-1,0 0 0,0 0 1,0 0-1,0 0 0,0 0 1,0 0-1,1 0 1,-1 0-1,0 1 0,0-1 1,0 0-1,0 0 0,0 0 1,0 0-1,0 0 0,0 0 1,0 0-1,0 0 0,1 0 1,-1 0-1,0 0 0,0 0 1,0 0-1,0 0 1,0 0-1,0 0 0,0 0 1,1 0-1,-1 0 0,0 0 1,0 0-1,0 0 0,0 0 1,0 0-1,0 0 0,0 0 1,1 0-1,-1 0 1,6 1 78,-6-1-72,0 0 0,0 0 1,0 0-1,0 0 0,0 1 0,0-1 0,0 0 0,0 0 0,0 0 0,0 0 0,0 0 0,-1 0 0,1 1 1,0-1-1,1 0 0,-1 0 0,0 0 0,0 0 0,0 0 0,0 0 0,0 1 0,0-1 0,0 0 1,0 0-1,0 0 0,0 0 0,0 0 0,0 0 0,0 0 0,0 1 0,0-1 0,0 0 0,1 0 1,-1 0-1,0 0 0,0 0 0,0 0 0,0 0 0,0 0 0,0 0 0,-2 1 316,4-2-53,4-7 147,-6 8-420,0 0 0,0 0 0,0 0 0,0-1 1,0 1-1,0 0 0,0 0 0,0 0 0,0 0 0,0-1 1,0 1-1,0 0 0,0 0 0,0 0 0,0 0 0,0-1 0,0 1 1,0 0-1,0 0 0,0 0 0,0 0 0,0 0 0,0-1 1,0 1-1,0 0 0,-1 0 0,1 0 0,0 0 0,0 0 0,0 0 1,0 0-1,0-1 0,0 1 0,-1 0 0,1 0 0,0 0 1,0 0-1,0 0 0,0 0 0,-1 0 0,1 0 0,0 0 0,0 0 1,0 0-1,0 0 0,-1 0 0,1 0 0,0 0 0,0 0 0,0 0 1,0 0-1,-1 0 0,1 0 0,0 0 0,0 0 0,0 0 1,-1 1-1,0-1 43,-27-1 242,-53 8 1,27-4-227,8-2-32,-100 18 43,-154 25-8,172-29-42,94-13-16,0 2 0,0 1 1,1 2-1,-41 13 0,69-18-8,-20 7 4,-36 19-1,52-24-4,8-3 1,0-1 0,0 0 0,0 1 0,0-1 1,0 0-1,0 1 0,1-1 0,-1 1 0,0 0 0,0-1 0,0 1 0,1-1 0,-1 1 0,0 0 0,1 0 0,-1 0 0,0-1 0,1 1 0,-1 0 0,1 0 0,-1 0 0,1 0 0,0 0 0,-1 0 0,1 0 0,0 0 0,0 0 0,0 2 0,-5 8 1,2-4 0,12 3 1,12 10 0,-18-16-1,0 0-1,1 0 1,0-1 0,0 1 0,0-1 0,8 5 0,25 12 1,0-2 0,51 17 0,-42-18-1,-30-10 0,0-1 0,0-1 0,1 0 0,-1-1 0,21 2-1,-19-4 1,0 1 0,28 9 0,8 1 0,-40-10-1,0-1-1,0-1 0,0 0 1,0 0-1,24-3 0,-37 1 1,0 1 0,0 0 0,1 0 0,-1-1 0,0 1 0,0 0 0,0 0 0,1 0 0,-1 0-1,0 0 1,0 1 0,0-1 0,0 0 0,1 0 0,-1 1 0,0-1 0,0 1 0,0-1 0,0 1-1,0-1 1,0 1 0,0 0 0,0 0 0,0-1 0,0 1 0,0 0 0,-1 0 0,1 0-1,0 0 1,-1 0 0,1 0 0,0 0 0,-1 0 0,1 0 0,-1 0 0,0 0 0,1 0 0,-1 3-1,0-3 2,-1 0-1,0 0 0,0 1 0,0-1 0,-1 0 0,1 0 0,0 0 1,0-1-1,0 1 0,-1 0 0,1 0 0,0-1 0,-1 1 0,1-1 1,-1 1-1,1-1 0,-1 0 0,1 1 0,-1-1 0,1 0 0,-1 0 1,-1 0-1,-28 7 1,27-5 0,-1-1-1,1 1 0,-1-1 1,0 0-1,0 0 0,1-1 1,-8 1-1,-29 5-3,-47 17-4,76-21 8,-1 2-1,0 0 1,1 0-1,-12 6 1,-31 12 2,-71 26-9,19 0 18,98-44-13,0 0-1,0 0 1,0 1-1,1 0 1,0 0-1,0 1 0,1 0 1,-1 0-1,1 1 1,0 0-1,1 0 1,0 1-1,0 0 0,1 0 1,0 0-1,-6 12 1,8-13 2,1 0 0,-1 0 0,1 1 1,1-1-1,-1 1 0,1-1 0,0 10 0,-2 7 1,1 0 1,1 0-1,1-1 0,5 42 1,1 25 2,-1-38 0,-4-44-3,1 1 0,-1-1 0,0 1 0,-1-1 0,0 1 0,-1-1-1,1 1 1,-1-1 0,-1 0 0,-4 16 0,1-13 0,0-1 0,0 1 0,-1-1 0,0-1 0,-1 1 0,0-1 1,-1 0-1,0 0 0,0-1 0,-1 0 0,0-1 0,0 1 0,-1-2 0,0 1 0,0-2 0,0 1 1,-1-1-1,-13 4 0,-34 14-1,44-16-5,1-1 1,-1-1 0,-19 5 0,-79 22-31,75-20-124,-52 10 0,83-21 126,-9 2-192,-1 0-1,0-1 0,0-1 0,0 0 1,0-1-1,0-1 0,-21-3 0,37 4 196,-1 0 0,0 0 0,0-1 0,0 1 0,0 0 0,0 0 0,0 0 0,0-1 0,0 1 0,1 0 0,-1-1 0,0 1-1,0-1 1,0 1 0,1-1 0,-1 0 0,0 1 0,0-1 0,1 0 0,-1 1 0,1-1 0,-1 0 0,1 0 0,-1 1 0,1-1 0,-1 0 0,1 0 0,-1-1 0,-6-8-329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5:50.5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246 36 1784,'-108'62'1782,"54"-22"-1230,52-39-537,0 1-1,1 0 1,-1-1 0,1 1 0,-1 0-1,1 0 1,0 0 0,-1 0 0,1 1 0,1-1-1,-1 0 1,0 0 0,0 1 0,1-1 0,-1 0-1,1 1 1,0-1 0,0 0 0,0 1 0,0-1-1,0 0 1,0 1 0,1-1 0,-1 1-1,1-1 1,-1 0 0,1 0 0,0 1 0,0-1-1,0 0 1,0 0 0,1 0 0,-1 0 0,0 0-1,1 0 1,-1-1 0,4 3 0,46 38 109,-40-36-110,0 0 1,1-1-1,0 0 1,0-1-1,16 3 1,-22-6-11,1 0-1,-1 0 1,1-1 0,0 1 0,-1-2 0,1 1-1,0-1 1,-1 0 0,1 0 0,-1-1 0,11-3-1,-10 2 1,4-1 0,-1-1 1,1 0 0,-1 0-1,-1-1 1,11-7-1,-17 10-3,-1 0 0,1 1 0,0-1 0,-1-1 0,0 1 0,0 0 0,0 0 0,0-1 0,0 1 0,-1-1 0,1 1 0,-1-1 0,0 0 0,0 0 0,0 0 0,-1 1 0,1-1 0,-1-8 0,-1 8 0,1 0 0,-1 0 0,0 0 0,0 0 0,0 1-1,0-1 1,-1 0 0,0 0 0,0 1 0,0-1-1,0 1 1,0 0 0,-1-1 0,1 1 0,-1 0-1,0 1 1,0-1 0,0 0 0,0 1 0,-1 0 0,-6-4-1,-3-1-1,0 0 1,-1 1-1,0 1 0,-27-7 0,4 4-1,0 1 0,-1 2 0,-60 0 0,38 5-156,58 0 46,33-11-1460,11-8 695,-24 13 504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5:50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746 1 1700,'-35'7'776,"31"-5"-688,-1-1 1,1 0 0,0 0-1,-1 0 1,1 0-1,0-1 1,-1 0-1,-8 0 1,-12-1 111,-1 1 0,-27 3-1,-13 1-6,29-5-104,27 0-81,0 0 0,0 1 1,0 1-1,0 0 0,0 0 0,0 1 1,-12 3-1,-15 4-296,-1-1-1,0-2 1,-1-2 0,-62 0 0,39-2-169,13-1 67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28:11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490 5 1816,'-408'-4'2877,"371"8"-2770,36-4-103,0 0-1,0 0 1,0 1-1,0-1 1,0 0 0,0 1-1,0-1 1,0 1-1,0 0 1,0-1-1,1 1 1,-1 0-1,0-1 1,0 1 0,1 0-1,-1 0 1,0-1-1,1 1 1,-1 0-1,1 0 1,-1 0 0,1 0-1,-1 0 1,1 0-1,0 0 1,-1 0-1,1 0 1,0 0 0,0 2-1,0 21 51,1-7-458,-1 0-1,0 0 1,-2 0 0,0 0-1,-1 0 1,-7 26 0,1-24 37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6:47.4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1923 14 1744,'10'4'216,"0"-1"0,0 0 0,0 0 0,0-1 0,1 0 0,-1-1 0,16 0 0,16 2 150,-10 0-173,1-2 1,35-2 0,-4-1-58,398 2 185,-475 3-264,9-2-58,0 0 1,0 0-1,0 0 0,-1 0 1,1-1-1,-7 0 0,-176-4 15,110 5-8,-2330-6 19,4109 5 3,-1694 0-27,627 24-11,-619-21 20,-37-5-1,-40 3 0,13 1-5,-21-2 0,-958-10 16,803-7-41,213 14 0,14 0-284,24-3-720,3-1 133,3-3 71,-17 1 466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6:55.2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 1628,'0'0'1242,"31"4"-545,44-4-327,389 14 353,183-2-543,-387-15-172,91 1 26,387 5-11,72 31-19,-224-26 35,-138-6-21,327 1-8,-399-5-14,1108 2-16,-126-14 52,-761 6-32,192-7-4,-274 11 4,-25-12 6,-3 0 6,-109 11-14,-177 4 15,-10 0-18,-73-2 7,649-1-2,-593 3 10,30 0-16,-1-1-2,994 24 3,417-22 44,-1525-4-79,-90 3 8,0 1-1,1-1 1,-1 1-1,0-1 0,0 1 1,0-1-1,1 1 1,-1 0-1,0 0 0,0-1 1,0 1-1,0 0 1,1 0-1,-1 0 0,0 0 1,0 0-1,0 0 1,0 0-1,-1 1 0,-21 0-353,-1-1 1,1 0-1,0-2 0,-26-5 0,36 5 287,-58-7-297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9:51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4819 1825 1652,'0'0'266,"-31"0"956,12 1-1122,0 1 1,0 1-1,0 1 0,-21 7 0,-26 5 31,-68 5 123,-172 4 0,-534-7 44,714-18-290,-536-6 34,508 2-12,-516-1 279,-71 37-32,607-32-250,83-2-14,-66 6 1,30 8 9,-51 4-11,115-14-12,0-2 0,0 0 0,-41-7 0,54 5 4,8 2-2,-1 0 0,1-1-1,0 1 1,0-1-1,0 1 1,0-1 0,0 0-1,0 0 1,0 0-1,-3-1 1,4 1-2,1-1 1,-1 1-1,0-1 0,0 1 1,1 0-1,-1-1 0,1 1 1,-1-1-1,1 0 0,0 1 1,-1-1-1,1 1 0,0-1 1,0 1-1,0-1 0,1-2 0,-2-24 4,1 0-1,0-1 0,7-42-1,10-48 4,-14 78-3,-1 0 0,-4-47 0,0 11-2,-6-47-1,4 40 3,-25-137 0,4 37-1,22 168-2,0 0 0,-1 1 0,-10-26 0,-2-5 0,8 20 0,-1 0 0,-1 1 0,-2 1 0,0 0 0,-2 0 0,-19-25 0,21 29 4,-19-38 0,2 2-5,25 47 1,1-1 0,0 0-1,0 0 1,1 0 0,1 0 0,-1-1 0,2 1-1,-1 0 1,2-18 0,0 10 3,-1 14-3,1-1-1,-1 1 1,1 0-1,1-1 1,-1 1-1,1 0 1,-1 0-1,1 0 1,0 0-1,0 0 1,1 0-1,-1 1 1,1-1-1,0 1 1,5-5-1,-2 2 2,1 1-1,-1-1 1,1 1-1,-1 1 1,2-1-1,-1 1 1,10-4-1,33-8 1,0 2-1,0 2 1,98-11-1,159 9-7,-217 12 8,945 29-1,-476 29-1,-205-16 17,558 93-18,-570-75 1,-123-25 1,-160-30-1,77-4-1,-46-1 9,32 2 5,-71-9-12,-23 4-12,-24 4 12,0 0 0,0 0 0,1 0 0,-1 0 0,1 1 0,-1 0 0,0 0 0,6 0 0,30-1-4,-12-2 10,76 3-23,-103 1 17,0-1 1,1 0-1,-1 0 0,0 1 1,0-1-1,0 0 0,0 1 1,0-1-1,-1 1 0,1 0 0,0-1 1,0 1-1,0 0 0,0-1 1,-1 1-1,1 0 0,0 0 1,0 0-1,-1 0 0,1-1 1,-1 1-1,1 0 0,0 2 0,9 26 0,-7-19 0,27 64 16,-21-26-12,-3 0-1,-1 0 1,-3 1 0,-4 61 0,0-15-4,-10 133 0,-1 2 18,11-185-15,1-31-4,0 0-1,1 0 1,3 24 0,0-14-3,-2 1 0,-2 37 0,-1-5 10,2-56-7,-59-8-2676,37 4 2052,6-1 255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9:36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 1612,'43'-5'1576,"162"-4"-581,-50 1-705,1755 16 422,-1208 20-635,-584-24-62,271-3 44,-250-2 11,-124-3-46,-19-3-33,2 5 6,0 1 0,0 0-1,0-1 1,0 1-1,0 0 1,0 0 0,0 1-1,-1-1 1,1 0-1,0 1 1,-4-1-1,-56 3-101,20-1-1196,-58-5 0,79 1 886,3-2 33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9:40.4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1820,'0'28'1852,"1"-5"-1405,8 41 0,15 70-57,9 94-136,-10-96-174,-15-95-51,-2 0 1,4 68-1,-10 60 70,0-164-95,0-33-280,0 18-167,0 0 0,1-1 0,0 1 1,1 0-1,1 1 0,7-22 0,-2 12 90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9:41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1728,'54'0'748,"0"2"0,-1 2-1,58 14 1,-18 4-562,-51-10-116,0-3-1,0-1 1,71 4 0,-101-12-62,26 1 16,-1-2 0,1-2 0,39-8 0,-40-1-1,-35 11-22,-1 1 1,0-1-1,0 1 1,0-1-1,1 0 1,-1 1 0,0-1-1,0 0 1,0 0-1,0 0 1,0 0 0,0 0-1,0 0 1,-1 0-1,1 0 1,0 0-1,0 0 1,-1-1 0,1 1-1,-1 0 1,1-1-1,-1 1 1,1-2-1,-2 2 0,0 0 0,0 0 0,0 1 0,0-1 0,0 0-1,0 0 1,0 0 0,0 1 0,-1-1 0,1 0-1,0 1 1,0-1 0,-1 1 0,1-1 0,0 1 0,0 0-1,-1 0 1,1-1 0,0 1 0,-1 0 0,-1 1-1,-35-2 16,30 2-15,0 1 0,1 0-1,-1 1 1,0 0-1,1 0 1,-1 1 0,1-1-1,0 2 1,0-1-1,1 1 1,-1 0-1,1 0 1,0 1 0,1 0-1,-1 0 1,1 0-1,-8 13 1,-3 9 5,0 1 1,2 1-1,-12 35 1,7-17 2,-22 84 20,27-85-22,1 0 1,-9 70 0,-2 7 1,15-72-14,-6 19-9,8-30 26,7-35-10,-1 1 0,0-1 1,0 0-1,0 0 0,-5 10 1,4-9-1,0-1 1,1 1-1,0-1 1,0 1-1,0-1 1,1 1 0,0 11-1,0-8 3,-4-1-9,4-9 4,0 0 0,0 0 0,0 0 0,0 0 0,0 0-1,1 0 1,-1 0 0,0 0 0,0 0 0,0 0 0,0 0 0,0 0 0,0 0-1,1 0 1,-1 0 0,0 0 0,0 0 0,0 0 0,0 0 0,0 0-1,0 0 1,0 1 0,0-1 0,1 0 0,-1 0 0,0 0 0,0 0 0,0 0-1,0 0 1,0 0 0,0 0 0,0 1 0,0-1 0,0 0 0,0 0 0,0 0-1,0 0 1,0 0 0,0 0 0,0 0 0,0 1 0,0-1 0,0 0 0,0 0-1,0 0 1,0 0 0,0 0 0,0 0 0,0 1 0,0-1 0,0 0-1,0 0 1,0 0 0,0 0 0,0 0 0,0 0 0,19-27-88,28-51-1863,-15 23 601,-23 37 981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9:41.5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65 1980,'-7'-4'1596,"36"1"-854,16 0-430,-12 5-184,0-2 1,46-5-1,18 0-7,-81 6-398,0-1 0,1-1 0,-1-1-1,1 0 1,-1-1 0,31-9 0,5-6-971,-36 9 912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9:42.4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537 1 1704,'0'0'1392,"-26"0"-365,-370 0 190,400 1-1213,0 1 1,0 0 0,0 0-1,-1 0 1,1 0 0,0 1-1,4 3 1,14 9-6,-14-9 3,0-1-1,0 1 0,0 1 0,-1 0 1,0 0-1,0 0 0,-1 1 0,1-1 0,-2 2 1,1-1-1,-1 1 0,-1-1 0,0 1 1,0 1-1,0-1 0,-1 0 0,-1 1 1,1 0-1,0 15 0,-1-9 1,-1 0 1,-1 0-1,0 0 0,-2 0 0,1 0 1,-2-1-1,0 1 0,-1-1 1,-1 1-1,0-1 0,-14 27 0,12-30 3,-1 0-1,0 0 1,-1-1-1,-1 0 0,-12 12 1,16-17-4,-1-1 0,1 1 0,-1-1 1,0 0-1,0-1 0,-1 0 0,1 0 1,-1 0-1,0-1 0,-9 2 1,7-2 4,-2-2 11,12-2-16,-1 0-1,1 1 1,-1-1 0,1 0-1,0 0 1,-1 1 0,1-1-1,0 0 1,0 0 0,-1 1-1,1-1 1,0 0 0,0 0-1,0 0 1,0 1 0,0-1-1,0 0 1,0-1 0,-1-11 3,4-11-1,0 16-5,1 0 1,0 1-1,0-1 1,1 1 0,0 0-1,0 1 1,1-1-1,0 1 1,0 0-1,0 1 1,1 0-1,0 0 1,0 0-1,13-6 1,37-18-1,-34 20-1,-19 7 2,0 0 0,0 0 0,0 1 0,0-1 0,0 1 0,7-1 0,19-1-1,0 1 1,-1 2-1,1 1 1,35 5-1,-56-4 2,0-1 0,0 1-1,-1 1 1,1 0 0,-1 0-1,1 0 1,-1 1 0,0 1-1,0-1 1,-1 1 0,0 1 0,1-1-1,-2 1 1,1 0 0,-1 1-1,0 0 1,0 0 0,5 8 0,-5-6 1,-1 0 1,0 0 0,-1 0 0,0 0 0,0 1 0,4 17 0,-7-21-2,1 1 0,-1-1 0,-1 0 0,1 1 0,-1-1 0,0 1 0,0-1 0,-1 1 0,0-1 0,0 0 1,0 1-1,-1-1 0,0 0 0,0 0 0,-1 0 0,0 0 0,0-1 0,0 1 0,-1-1 0,1 1 0,-9 7 0,-8 4-2,-1 0 0,-1-2 0,0-1 1,-45 22-1,22-17 3,-82 24 1,-103 26-179,190-59-593,39-10 715,1 0 0,-1 0 0,0 0 0,1 0 1,-1 0-1,0 0 0,1 0 0,-1 0 0,0 0 0,1 0 0,-1 0 0,0 0 1,1-1-1,-1 1 0,0 0 0,1 0 0,-1-1 0,0 1 0,1 0 0,-1-2 1,0 2 9,1-1 0,0 0 0,0 0 0,0 0 0,1 1 0,-1-1 0,0 0 0,0 0 0,0 0 0,1 1 0,-1-1 0,0 0 0,1 1 0,-1-1 0,0 0 0,1 0 0,-1 1 0,1-1 0,-1 1 0,1-1 0,0 0 0,-1 1 0,2-1 0,13-16-341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9:43.0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184 0 1708,'-5'1'134,"1"-1"-1,0 1 1,-1 0-1,1 1 1,0-1-1,0 1 1,0 0-1,0 0 1,0 0-1,0 0 1,0 1-1,1-1 1,-1 1-1,1 0 1,-4 4-1,-2 3 8,0 0-1,0 1 1,-13 21-1,11-14-50,6-10-46,0 1 1,0 0-1,0 0 1,-3 12-1,0 3 28,3-10-10,0 0-1,-4 28 0,8-36-46,1 0 0,-1 0 0,1 0-1,1 0 1,-1-1 0,1 1 0,0 0 0,1 0-1,0 0 1,4 10 0,-4-11-5,1 1 0,-1-1-1,2 0 1,-1 0 0,0 0-1,1 0 1,0-1 0,0 1-1,1-1 1,-1 0 0,1 0-1,0-1 1,0 1 0,0-1-1,9 4 1,-6-4 0,0 0-1,1-1 1,-1 0-1,0-1 1,1 0 0,-1 0-1,1-1 1,0 0-1,16-2 1,-2-2 1,-1-1-1,0-1 1,0-1-1,-1-1 1,0-1-1,-1 0 1,31-20 0,-41 23-9,0-1 0,0 0 1,-1-1-1,0 0 0,0 0 1,-1-1-1,0 0 1,0 0-1,-1-1 0,0 0 1,-1 0-1,0-1 1,-1 0-1,0 0 0,-1 0 1,4-13-1,-8 19-3,0 0-1,0 1 0,0-1 1,0 0-1,-1 0 0,0 0 1,0 1-1,0-1 0,-1 0 1,1 1-1,-1-1 0,0 1 1,-1-1-1,1 1 0,-1 0 1,0 0-1,0 0 0,0 1 1,0-1-1,0 1 1,-1-1-1,0 1 0,0 0 1,-4-2-1,-1-2 3,-1 1 0,-1 0 0,1 0 0,-1 1 0,0 1 0,0 0 0,-1 0 0,-19-3-1,-12 2 9,-46 1-1,38 8 0,47-3-33,0-1 1,1 1-1,-1 0 1,0 0 0,1 0-1,-1 1 1,1-1-1,-1 1 1,1 0 0,0 0-1,-5 3 1,-5 1-1195,13-6 1177,-1 0-1,1 1 1,0-1-1,-1 0 1,1 0-1,0 0 0,0 0 1,-1 0-1,1 0 1,0 0-1,-1 0 1,1 0-1,0 0 0,-1 0 1,1 0-1,0-1 1,0 1-1,-1 0 1,1 0-1,0 0 0,-1 0 1,1 0-1,0-1 1,0 1-1,-1 0 1,1 0-1,0 0 0,0-1 1,0 1-1,-1 0 1,1 0-1,0-1 1,0 1-1,0 0 0,0 0 1,0-1-1,-1 1 1,1 0-1,0 0 0,0-1 1,0 1-1,0 0 1,0-1-1,0-4-313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9:58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14 1636,'0'-4'505,"0"4"-462,1-1 1,-1 1-1,0 0 0,0 0 1,0-1-1,0 1 1,0 0-1,0 0 1,0-1-1,0 1 0,0 0 1,0-1-1,0 1 1,0 0-1,0 0 1,0-1-1,0 1 0,0 0 1,0 0-1,0-1 1,0 1-1,-1 0 1,1 0-1,0-1 0,0 1 1,0 0-1,0 0 1,-1-1-1,1 1 1,0 0-1,0 0 0,0 0 1,-1 0-1,1-1 1,0 1-1,0 0 1,-1 0-1,1 0 0,0 0 1,0 0-1,-1 0 1,1 0-1,0-1 1,0 1-1,-1 0 0,1 0 1,0 0-1,0 0 1,-1 0-1,1 0 1,0 0-1,-1 1 0,0-1 233,1 256 290,0-244-560,1 0 0,0-1 1,1 1-1,0-1 0,1 0 0,0 1 0,8 16 1,-9-24-6,-1-1 1,1 1-1,0-1 0,0 1 1,0-1-1,0 0 0,1 1 1,0-1-1,-1 0 1,1-1-1,0 1 0,0 0 1,1-1-1,-1 0 1,0 0-1,1 0 0,-1 0 1,1 0-1,0-1 1,0 1-1,-1-1 0,1 0 1,0 0-1,7 0 0,-1-1 1,-3 1-1,0-1-1,0 0 1,0 0 0,0-1-1,0 0 1,0 0-1,-1-1 1,1 0-1,0 0 1,-1 0 0,10-5-1,-8 2 3,1 0-1,-1 0 0,0-1 1,-1 0-1,1 0 0,-1-1 1,0 0-1,11-15 0,-14 15 1,0 1-1,-1-1 0,0 0 0,0 0 0,4-13 0,10-23 1,-12 32 1,-1 0-1,0 0 0,-1 0 0,0-1 0,2-14 0,2-6 3,-7 4-2,0 25-4,0 0 1,0 0-1,-1 0 1,2 0 0,-1 0-1,0 0 1,0 0-1,1 1 1,1-5-1,-2 5 2,1 0-1,-1 0 1,0 0-1,1 0 0,-1 0 1,0-1-1,0 1 0,-1 0 1,1 0-1,-1-3 0,-1-14-6,2 19 10,0 23-32,-8 68 29,0 175 14,8-243-13,1-1 0,5 29 0,-3-15-5,-4-31 3,2 1 0,-1 0 0,0-1-1,1 1 1,3 9 0,-3 11 64,-1-16-158,0-14-509,-7-20-951,5 22 1449,1-1-1,0 1 0,0-1 1,0 1-1,0-1 0,0 0 0,1 1 1,-1-5-1,1-7-279,0-4 43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8:50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5528 69 1728,'8'8'1128,"-8"-8"-1108,1 0 0,-1 0 1,0 0-1,1-1 1,-1 1-1,1 0 0,-1 0 1,1 0-1,-1 0 1,0 0-1,1 0 0,-1 0 1,1 0-1,-1 0 1,1 0-1,-1 0 0,1 0 1,-1 0-1,1 0 1,-1 0-1,0 0 0,1 1 1,-1-1-1,1 0 1,-1 0-1,0 0 0,1 1 1,-1-1-1,0 0 0,1 1 1,-1-1-1,0 0 1,1 1-1,-1-1 0,0 0 1,1 1-1,-1-1 1,0 1-1,0-1 0,0 0 1,0 1-1,1-1 1,-1 1-1,0-1 0,0 1 1,0-1-1,0 1 1,0 0-1,0-1 71,0 3 107,0-2-188,0-1-1,0 1 1,1-1-1,-1 0 1,0 1-1,0-1 1,0 1 0,0-1-1,0 1 1,0-1-1,0 1 1,0-1 0,0 1-1,-1-1 1,1 1-1,0-1 1,0 1-1,0-1 1,0 1 0,-1-1-1,1 0 1,0 1-1,0-1 1,-1 1-1,1-1 1,0 0 0,-1 1-1,1-1 1,0 0-1,-1 1 1,1-1 0,-1 0-1,1 0 1,0 1-1,-1-1 1,1 0-1,-1 0 1,1 0 0,-1 0-1,1 1 1,-1-1-1,1 0 1,-1 0-1,0 0 1,-63 9 196,-97-8-72,-327-7-33,310-5-84,-175-5 6,89 6-15,-2 0-4,-713 7 43,702 12-58,-49-4 45,153-3-33,44 2 1,-182-20 0,158 7-7,65 5 15,-158 0-11,-127 1 7,190 5-3,-346-2 13,555-8-826,0-2-85,79-12-443,-58 16 981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12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995 4 1620,'4'-1'258,"5"-1"41,-9 2-271,0 0 1,0 0-1,0 0 1,0 0-1,0 0 1,0 0-1,0 0 0,0 0 1,0 0-1,0 0 1,0 0-1,0 1 1,0-1-1,0 0 1,0 0-1,0 0 1,0 0-1,0 0 0,0 0 1,0 0-1,0 0 1,1 1 369,-1-1-370,0 0 1,0 0-1,0 0 1,0 0-1,0 0 1,0 0-1,0 0 1,0 0-1,0 0 0,0 1 1,0-1-1,1 0 1,-1 0-1,0 0 1,0 0-1,0 0 1,0 0-1,-5 3 72,-1 1 0,1-1 0,-1 0 0,0-1 1,1 1-1,-10 1 0,-37 10 48,-1-2 1,-1-3-1,-62 3 1,-52 3-33,0 1-36,-91-11 36,250-5-110,0 0 1,0-1-1,0 0 0,0-1 1,0 1-1,0-2 0,1 1 1,-11-6-1,18 7-3,1-3-1,0 0 8,40 50-2,-20-2-6,-2 1 0,-3 1 0,-1 0 0,-2 1 0,-2 0 0,-3 1 0,-1 0 0,-2 71 0,-8-53 0,-3 0 0,-3 0 1,-26 92-1,12-57 8,19-78-11,0-1-1,2 1 1,-1 34 0,-4 53-1,11-104 1,-3-5 1,0-1 0,1 1 0,-1-1 0,0 1 0,1-1-1,-1 1 1,0 0 0,1-1 0,-1 1 0,0-1 0,0 1-1,0 0 1,0-1 0,0 1 0,0 0 0,0-1 0,0 1-1,0 0 1,0-1 0,0 1 0,0 0 0,0-1 0,0 1-1,-1 0 1,1-1 0,0 1 0,0-1 0,-1 1 0,1-1-1,0 1 1,-1 0 0,1-1 0,-1 1 0,1 0-3,4-2 5,0 0-1,0 1 1,1-2 0,-1 1-1,0-1 1,0 1-1,0-1 1,0 0 0,-1 0-1,1-1 1,0 1 0,3-5-1,8-3-3,48-32-8,-46 29 8,1 1 0,26-13 0,59-26-4,148-67-22,-248 117-28,0-1 0,0 1 0,0 0 0,0-1 1,0 0-1,-1 1 0,1-1 0,0 0 0,2-4 0,-4 5-49,-1 1-1,1-1 0,-1 0 1,0 0-1,1 0 0,-1 0 1,0 0-1,0 0 0,1 0 1,-1-1-1,0 1 1,0 0-1,0 0 0,0 0 1,-1 0-1,1 0 0,0 0 1,0 0-1,-1 0 0,1 0 1,0 0-1,-1 0 0,1 0 1,-1 0-1,1 1 0,-2-3 1,0-5-234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12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56 1900,'0'0'33,"-1"0"0,1 0 0,0 0 1,-1 0-1,1 0 0,0-1 0,-1 1 0,1 0 0,0 0 0,0 0 0,-1-1 0,1 1 0,0 0 0,0 0 1,-1-1-1,1 1 0,0 0 0,0 0 0,0-1 0,0 1 0,-1 0 0,1-1 0,0 1 0,0 0 1,0-1-1,0 1 0,0 0 0,0-1 0,0 1 0,0 0 0,0-1 0,0 1 0,0 0 0,0-1 0,0 1 1,0 0-1,0-1 0,0 1 0,0 0 0,0 0 0,1-1 0,-1 1 0,0 0 0,0-1 0,1 1 0,-1-2 16,1 1 0,0-1 0,0 1-1,0 0 1,0 0 0,0-1 0,0 1-1,0 0 1,0 0 0,0 0 0,1 0-1,-1 0 1,0 0 0,1 1 0,-1-1-1,4-1 1,10-3 69,1 1 1,-1 0-1,1 2 1,18-2-1,197-1-329,-145 6-2118,-77-1 1946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13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70 1900,'-10'4'1072,"10"-4"-1051,0 0-1,0 0 0,0 1 1,0-1-1,0 0 0,-1 0 1,1 0-1,0 0 0,0 1 1,0-1-1,-1 0 0,1 0 0,0 0 1,0 0-1,-1 0 0,1 0 1,0 0-1,0 0 0,0 0 1,-1 0-1,1 0 0,0 0 1,0 0-1,-1 0 0,1 0 1,0 0-1,0 0 0,-1 0 1,1 0-1,0 0 0,0 0 1,-1 0-1,1 0 0,0 0 1,0-1-1,-1 1 0,-15 0 854,30-9-731,0 1-1,1 0 1,0 1-1,19-7 0,-12 7-135,-1 1 0,1 1 0,0 1 0,0 1 0,0 1 0,1 1 0,-1 0 0,44 7 0,-62-6-6,0 1 0,-1 0 0,1 0-1,-1 0 1,1 0 0,-1 1 0,1 0 0,-1-1-1,0 1 1,0 1 0,0-1 0,0 0 0,0 1-1,0-1 1,-1 1 0,1 0 0,-1 0 0,3 3-1,-3 0 2,1 0-1,-1 0 0,-1 0 1,1 0-1,-1 0 0,0 1 0,0-1 1,-1 1-1,0 9 0,1 0 1,-2-1 0,0 1-1,0 0 1,-1-1 0,-1 1-1,-1-1 1,0 0 0,-7 15-1,-4 6 0,4-9 0,-1-1 0,-20 32 0,-9 26-2,41-84 1,-1 1 0,1 0 0,0-1 1,0 1-1,0 0 0,0-1 0,0 1 0,0 0 0,0 0 0,0-1 0,0 1 0,0 0 1,0-1-1,0 1 0,0 0 0,1 0 0,-1-1 0,0 1 0,0 0 0,1-1 0,-1 1 0,1-1 1,-1 1-1,0 0 0,1-1 0,-1 1 0,1-1 0,-1 1 0,1-1 0,0 0 0,-1 1 1,1-1-1,-1 1 0,1-1 0,0 0 0,-1 0 0,1 1 0,0-1 0,0 0 0,-1 0 0,1 0 1,0 0-1,32 7 24,-14-8-22,0 0 1,0-2-1,-1 0 0,0-1 1,34-12-1,83-44-63,-131 58 58,3-1-47,-1-1 0,1 0 0,-1 0 0,0-1 1,0 0-1,-1 0 0,0 0 0,0-1 0,5-6 0,2-5-695,18-35-1,5-9-468,-18 38 844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13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522 0 1752,'41'0'2986,"-44"0"-2905,-345 18 411,234-9-423,18-4-37,94-5-36,34-4-68,124-6-2992,-140 10 2680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14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514 28 1980,'-32'14'2582,"-6"-5"-2468,-1-2 1,0-2 0,0-1-1,0-2 1,-77-7 0,44 0-113,66 4-180,0 1-1,0-1 1,1-1-1,-1 1 1,0-1-1,1 0 1,-1-1-1,1 1 1,0-1 0,-1 0-1,1 0 1,1-1-1,-1 1 1,0-1-1,1 0 1,0-1-1,-5-5 1,8 5-174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16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88 1812,'0'0'1553,"26"0"-926,232 0-77,1481 23 37,-1628-18-580,639 9 28,-606-18-21,185-7 65,-271 2-65,-44 6-5,0 0-1,23 0 1,-21-1-3,-11 0 0,-9 3 10,1 1-16,1-1 0,-1 0 1,0 1-1,1-1 0,-1 0 1,1 0-1,-1 0 0,-3-3 0,3 2-5,0 0-1,0 1 1,-1-1-1,1 1 0,0 0 1,-1 0-1,1 0 1,-1 0-1,-4 0 0,-10-1-410,0 0-1,0-2 1,1 0-1,-1-1 1,1-1-1,0 0 1,-22-12-1,13 1 75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17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1684,'5'31'988,"1"1"0,19 51-1,-4-13-766,-6-1-104,-11-45-66,2 1-1,16 44 0,0-9 8,-16-42-28,1 0 0,17 33 0,-17-33-16,-7-16-12,1 0 0,-1 0 0,1 0 1,0 0-1,0 0 0,0 0 0,0-1 0,0 1 0,0 0 0,0-1 0,0 1 0,0-1 0,1 1 0,1 0 0,-3-12-532,0 0 1,1 0-1,1 0 0,0 0 1,4-12-1,0 8 167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17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1728,'1'1'63,"0"0"0,0-1 0,0 1 0,0 0 0,0 0 0,0-1 0,0 1 0,0-1 0,0 1 0,1-1 0,-1 1 0,0-1-1,0 0 1,1 1 0,-1-1 0,0 0 0,0 0 0,1 0 0,-1 0 0,0 0 0,2-1 0,42 2 496,-35-1-416,121 1 596,-16 2-422,177-20 0,-245 12-225,-45 5-84,-2-1-7,0 1 0,0 0 0,0 0-1,0 0 1,0-1 0,0 1 0,0 0-1,0 0 1,0 0 0,0-1 0,0 1-1,0 0 1,0 0 0,0 0 0,0-1-1,0 1 1,0 0 0,0 0 0,0-1-1,0 1 1,0 0 0,0 0 0,0 0-1,0 0 1,0-1 0,-1 1 0,1 0-1,0 0 1,0 0 0,0 0 0,0-1-1,0 1 1,-1 0 0,1 0 0,0 0-1,0 0 1,0 0 0,-1 0 0,1-1-1,0 1 1,0 0 0,0 0 0,-1 0-1,1 0 1,0 0 0,0 0 0,0 0-1,-1 0 1,1 0 0,0 0 0,0 0-1,0 0 1,-1 0 0,1 0-1,0 0 1,0 1 0,0-1 0,-1 0-1,-15 15 17,-22 36-12,31-40 1,-9 15 1,1 0-1,1 2 0,-11 34 1,-9 15 11,-8 34-1,12-31 2,7-1-13,19-63-1,1-1 0,1 1-1,0 0 1,0 0 0,2 0 0,2 23 0,-2 1-19,-1-24 9,0-15 5,1 1 1,0-1-1,-1 1 1,1-1-1,0 0 1,0 1-1,0-1 0,0 1 1,1-1-1,-1 0 1,0 1-1,1 1 0,1 12-4,-3-2 3,1-13 29,2-49-766,14 15-632,-14 30 1249,-1 0 0,1 1 1,0-1-1,0 0 0,0 1 0,1-1 1,-1 1-1,4-4 0,2-3-114,2-7-124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18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23 1744,'-10'7'860,"19"-9"81,17-3-469,372-4 601,-379 10-1600,1-2 1,0 0-1,-1-1 0,35-8 0,-46 9 142,0 1 34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22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 0 1672,'-18'1'1344,"-103"30"-218,79-24-828,-1-1 1,-58-1-1,100-5-257,9 16 0,-1 0-1,-1 0 1,-1 1-1,0 0 1,5 29-1,-10 27-33,0-45 1,0-23 6,0-10 10,0 2-24,1-1 1,0 1-1,0 0 0,0 0 1,0 0-1,1 0 0,-1 0 1,1 0-1,0 0 1,0 1-1,0-1 0,0 1 1,0-1-1,1 1 0,-1 0 1,1 0-1,-1 0 1,1 0-1,0 0 0,0 0 1,0 1-1,0 0 0,4-2 1,5-3-2,1 2-1,0-1 1,0 1 0,22-3-1,-13 4 2,-1 1-1,1 1 1,0 1-1,-1 1 0,26 4 1,-38-3 0,-1-1 0,1 1 0,-1 1 0,1 0 0,-1 0 0,0 0 0,0 1 0,-1 1 0,1-1 0,-1 1 0,0 0 0,0 1 0,0 0 0,-1 0 0,7 8-1,0 3 1,-9-14 1,0 1-1,-1 0 0,0 0 1,0 1-1,0-1 0,0 1 1,-1-1-1,1 1 0,-1 0 1,-1 0-1,1 0 0,-1 0 1,1 0-1,-1 8 0,2 11 5,-2-21-4,0-1 0,-1 1 0,0 0 1,1 0-1,-1-1 0,0 1 0,0 0 1,0-1-1,-1 1 0,1 0 0,-1 0 1,0-1-1,1 1 0,-3 3 0,1-1 1,0-1 0,0 1-1,-1 0 1,1-1 0,-1 0-1,-1 1 1,1-1-1,0 0 1,-1-1 0,0 1-1,0-1 1,0 1 0,0-1-1,-1-1 1,-4 4-1,-14 3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8:51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4175 69 1748,'-8'-1'121,"1"0"-1,-1 0 1,0 0-1,-11 2 1,-13-2 180,-149-1 757,3-1-574,-97-15-129,117 8-245,-555-4 156,247 11-195,190 4-31,12 1-12,-899-7 15,745 6-386,474-14-2375,-47 12 2368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22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287 432 5332,'-67'11'49,"-36"4"3,101-15-53,1 0 1,1 0 0,-1 0 0,0 0 0,0 1 0,0-1-1,0 0 1,0 0 0,0 0 0,0 1 0,0-1 0,0 1-1,0-1 1,0 0 0,0 1 0,1 0 0,-1-1 0,0 1 0,0-1-1,1 1 1,-1 0 0,0 0 0,1-1 0,-1 1 0,0 0-1,1 0 1,-1 0 0,1 0 0,-1 1 0,-5 18-3,-4 10-1,9-30 4,1 1 0,0-1-1,-1 1 1,1-1 0,-1 1-1,1-1 1,-1 1 0,0-1-1,1 1 1,-1-1-1,1 0 1,-1 1 0,0-1-1,1 0 1,-1 0 0,0 1-1,1-1 1,-1 0 0,0 0-1,1 0 1,-1 0 0,0 0-1,0 0 1,1 0-1,-1 0 1,0 0 0,1 0-1,-1 0 1,0-1 0,1 1-1,-1 0 1,0 0 0,1-1-1,-1 1 1,0 0 0,1-1-1,-2 0 1,-17-4-33,-9-2-596,24 0 88,15-5-138,36-20-689,-22 22 1002</inkml:trace>
  <inkml:trace contextRef="#ctx0" brushRef="#br0" timeOffset="1">1045 78 1784,'-2'0'77,"0"-1"1,-1 1-1,1-1 0,0 1 1,0 0-1,0-1 0,0 1 1,0 0-1,-1 0 0,1 1 1,0-1-1,0 0 0,-3 2 0,-34 10 594,21-6-512,1-1-53,1 2 0,0-1 0,0 2 0,1 0-1,-1 1 1,2 0 0,0 1 0,0 1 0,-18 18-1,28-24-73,0 0 1,0 0-1,1 0 0,0 1 0,-5 10 0,7-14-25,0 0 0,1 0 0,-1 0 0,0 0 0,1 0 1,-1 0-1,1 0 0,0 0 0,0 0 0,0 0 0,0 0 1,0 0-1,0 0 0,1 0 0,-1 0 0,0 0 0,1 0 1,0 0-1,-1 0 0,2 2 0,4 2 6,-1 0-1,1 0 0,0-1 1,0 0-1,1 0 1,-1 0-1,1-1 1,0 0-1,1 0 0,-1-1 1,0 0-1,1 0 1,0-1-1,0 0 1,0 0-1,9 0 0,4 1 1,1-2-1,-1 0 0,1-2 1,41-5-1,-49 4-6,-1-1 0,1 0 0,-1-1 0,0-1-1,0 0 1,19-10 0,-27 12-3,0-1-1,0 1 0,0-1 0,-1 1 0,1-2 1,-1 1-1,0 0 0,0-1 0,-1 1 0,1-1 1,-1 0-1,0-1 0,-1 1 0,1 0 1,-1-1-1,0 1 0,3-11 0,-5 10-1,0 1 0,1-1-1,-2 0 1,1 1 0,-1-1 0,1 0-1,-2 1 1,1-1 0,-1 1 0,1-1-1,-1 1 1,-1 0 0,1 0 0,-1 0 0,0 0-1,0 0 1,-1 1 0,1-1 0,-1 1-1,0 0 1,-8-6 0,-6-6 1,-2 1 0,0 1 0,-33-18 1,46 28-4,-1 1 1,1 0 0,-1 0 0,0 0-1,0 1 1,0 0 0,0 1 0,-13-1 0,18 1-19,0 1 0,1 0 1,-1 0-1,0 0 1,1 1-1,-1-1 0,0 0 1,1 1-1,-1 0 1,0 0-1,1-1 0,-1 1 1,1 1-1,0-1 1,-1 0-1,1 1 0,0-1 1,0 1-1,0 0 1,0 0-1,0-1 0,0 1 1,0 1-1,1-1 1,-1 0-1,1 0 0,-1 0 1,0 4-1,1-4-83,0 0-1,1 1 0,0-1 1,-1 0-1,1 0 1,0 1-1,0-1 1,0 0-1,0 1 1,1-1-1,-1 0 0,1 0 1,-1 1-1,1-1 1,0 0-1,0 0 1,0 0-1,0 0 1,0 0-1,0 0 1,0 0-1,1 0 0,-1 0 1,1-1-1,0 1 1,1 1-1,6 2-259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25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22 1776,'-2'-14'1580,"-3"23"-345,-5 10-1120,6-11-83,1 0 1,-1 0 0,2 0-1,-1 0 1,1 0 0,0 1-1,-1 9 1,0-3-6,2-5-15,0 0-1,0 0 1,1 0 0,0 0 0,0 0 0,1 0-1,1-1 1,0 1 0,0 0 0,1-1-1,0 1 1,0-1 0,1 0 0,1 0 0,-1 0-1,1-1 1,8 11 0,-9-14-9,0 0 1,1 0-1,-1-1 0,1 1 1,0-1-1,0 0 0,1-1 1,-1 1-1,1-1 1,-1 0-1,1 0 0,0-1 1,0 0-1,1 0 0,-1 0 1,0-1-1,0 0 0,1 0 1,-1-1-1,1 1 0,-1-1 1,1-1-1,-1 1 0,1-1 1,-1 0-1,0-1 0,10-3 1,0-1-2,0-1 1,0-1-1,-1 0 1,0-1-1,-1-1 1,0 0-1,-1-1 1,0 0-1,0-1 1,-1-1-1,-1 0 1,0 0-1,-1-1 1,0-1-1,-1 0 1,-1 0-1,0 0 1,-1-1-1,-1 0 1,7-28-1,-12 36-1,0 0 1,0 0-1,-1 0 0,-1-10 0,0-8 1,-22 58 10,10 10-8,7-26-1,0 1-1,1-1 1,1 1 0,1 0 0,-2 27 0,2 40 1,1-45-2,2-1 1,4 44-1,4 13-2,-4-62 1,-3-21 0,0 0 0,1 0 1,1 0-1,4 13 0,1 13 4,-7-31-5,1 0 1,-1 0 0,1 0 0,0 0 0,6 12-1,-5-15 1,-1 1 0,0 0-1,0-1 1,0 1-1,-1 0 1,0 0-1,0 0 1,0 0-1,0 0 1,-1 6-1,5-10-6,-8-2-6,2 0 10,1 1-1,0-1 1,-1 0-1,1 1 0,0-1 1,-1 0-1,1 1 1,0-1-1,0 0 0,-1 1 1,1-1-1,0 0 0,0 0 1,0 1-1,0-1 1,0 0-1,0 0 0,0 1 1,0-1-1,1 0 0,-1 0 1,0 1-1,1-2 1,5-19-191,-5 19 133,0-3-42,0 1-1,0 0 1,0-1-1,-1 1 1,0 0-1,0-6 1,0 6-12,-1 0 0,1 1 0,1-1 0,-1 1 0,1-1 0,-1 0 0,1 1 0,0-1 0,2-4 0,21-43-1175,-16 33 958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25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1776,'-6'0'511,"12"0"649,-14 5-289,8 348 79,1-327-935,1 1 0,2-1-1,1 0 1,8 28-1,-2-32-2,-9-20-15,-1 0 0,1 1 0,-1-1 0,0 1 0,0-1-1,0 1 1,0-1 0,0 1 0,-1 0 0,1-1 0,-1 1-1,0 0 1,0 4 0,9-26-596,-10 11 311,1-1 0,1 1-1,0 0 1,0 0 0,0 0-1,1 0 1,0 0 0,7-14 0,-1 3-64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26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1696,'0'0'38,"0"0"0,0 0 0,0 0 1,1 0-1,-1 0 0,0 0 0,0 0 0,0 0 0,0 0 0,0 0 0,0 0 0,0 0 0,1 0 0,-1 0 1,0 0-1,0 0 0,0 0 0,0 0 0,0 0 0,0 0 0,0 0 0,1 0 0,-1 0 0,0 0 0,0 0 1,0 0-1,0 0 0,0 0 0,1-1 152,-1 1-152,0 0 0,0 0 1,0 0-1,0 0 0,0 0 0,0 0 0,0-1 0,0 1 0,0 0 0,0 0 0,0 0 0,0 0 0,0 0 1,0 0-1,0 0 0,0-1 0,0 1 0,0 0 0,0 0 0,0 0 0,0 0 0,0 0 0,0 0 0,0-1 1,4 15 361,-4 481 612,8-465-1002,-8-47-206,0-3-600,0 0 1,2 1 0,3-23 0,-4 24 446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26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701 38 1756,'0'0'1952,"-34"0"-1186,-108 1-291,-252-8-122,378 6-339,0 0-1,0-1 0,0-1 0,1-1 0,-1 0 0,-19-8 0,34 9-11,15 3-22,-11-1-6,0 1 1,0 0 0,1-1-1,-1 1 1,0 1 0,0-1-1,0 0 1,0 1 0,0-1-1,1 1 1,-1 0 0,0 0-1,-1 0 1,1 1 0,0-1-1,0 1 1,3 2 0,1 8-1779,-7-12 1781,0 0-1,0 0 0,0 0 1,0 0-1,0 1 0,0-1 1,1 0-1,-1 0 1,0 0-1,0 0 0,0 1 1,0-1-1,0 0 1,0 0-1,0 0 0,-1 1 1,1-1-1,0 0 0,0 0 1,0 0-1,0 1 1,0-1-1,0 0 0,0 0 1,0 0-1,0 0 0,0 0 1,-1 1-1,1-1 1,0 0-1,0 0 0,0 0 1,0 0-1,0 0 1,-1 0-1,1 1 0,0-1 1,0 0-1,0 0 0,0 0 1,-1 0-1,1 0 1,0 0-1,0 0 0,0 0 1,-1 0-1,1 0 0,0 0 1,-2 0-320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32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74 1712,'1'0'43,"-1"-1"-1,0 1 0,0 0 1,0-1-1,0 1 1,0-1-1,0 1 0,0 0 1,0-1-1,0 1 1,0 0-1,0-1 0,0 1 1,-1 0-1,1-1 1,0 1-1,0 0 1,0-1-1,0 1 0,0 0 1,-1-1-1,1 1 1,0 0-1,0 0 0,-1-1 1,1 1-1,0 0 1,0 0-1,-1 0 0,1-1 1,0 1-1,-1 0 1,1 0-1,0 0 0,-1 0 1,1-1-1,0 1 1,-1 0-1,1 0 0,0 0 1,-1 0-1,1 0 1,0 0-1,-1 0 1,1 0-1,0 0 0,-1 0 1,1 0-1,0 0 1,-1 1-1,-23 14 639,-22 31-458,42-39-197,1-1-1,-1 1 0,1 0 1,1 0-1,-1 0 1,1 1-1,1-1 0,-1 0 1,0 12-1,-4 17 50,6-29-65,0 0 1,0 0-1,1-1 0,0 1 1,1 0-1,0 0 1,0-1-1,0 1 0,1-1 1,0 1-1,4 6 0,-3-7-5,1 0-1,1 0 0,-1-1 0,1 0 0,0 0 0,0 0 0,0-1 0,1 0 1,-1 0-1,1 0 0,0-1 0,0 0 0,1 0 0,-1-1 0,0 0 0,1 0 0,-1-1 1,1 0-1,0 0 0,-1-1 0,1 0 0,0 0 0,9-2 0,5-2-2,-1 0 1,0-1-1,0-1 0,0-1 0,-1-1 0,0-1 0,21-13 0,-24 12 4,-1-2 0,16-14-1,-8 6-7,-15 12 2,1-1 1,-2 0-1,1-1 0,-1 0 0,-1 0 1,0-1-1,0 0 0,-1 0 1,6-14-1,1-5 6,-9 23-6,-1 1 0,0-2 0,0 1 0,2-10 0,-5 16 1,3-11 3,-1-1 0,0 1 0,0-1 1,-2-14-1,-15 42 12,-14 60-5,13-36 1,2 1 0,-9 43 0,12-22-4,3 0 0,3 1 1,2-1-1,3 1 0,9 62 1,2 46-3,-7-135 0,-1 53 0,-3-87-4,6-33-101,2-5 61,-5 15-27,22-89-1290,-20 80 413,13-42 0,-10 49 592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33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542 35 1764,'0'0'561,"-18"5"1448,-354-15-1134,259 0-773,110 9-100,0 1 0,0-1 0,0 1 0,1-1 0,-1 0-1,0 0 1,0 0 0,0-1 0,1 1 0,-4-3 0,5 4-9,1 0 1,0 0 0,0 0-1,0 0 1,-1 0 0,1 0-1,0 0 1,0 0-1,0 0 1,0-1 0,0 1-1,-1 0 1,1 0 0,0 0-1,0 0 1,0 0 0,0 0-1,0 0 1,0-1-1,-1 1 1,1 0 0,0 0-1,0 0 1,0 0 0,0 0-1,0-1 1,0 1 0,0 0-1,0 0 1,0 0-1,0 0 1,0-1 0,0 1-1,0 0 1,0 0 0,0 0-1,0-1 1,0 1 0,0 0-1,0 0 1,0 0-1,0 0 1,0-1 0,0 1-1,0 0 1,19 3-953,32-3-933,-28 4 1516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3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506 0 1748,'5'11'998,"-1"1"298,-4-12-1272,0 0 1,0 1-1,-1-1 1,1 0 0,0 1-1,0-1 1,-1 0 0,1 1-1,0-1 1,0 0-1,-1 0 1,1 1 0,0-1-1,-1 0 1,1 0 0,0 0-1,-1 1 1,1-1 0,-1 0-1,1 0 1,0 0-1,-1 0 1,1 0 0,0 0-1,-1 0 1,1 0 0,-1 0-1,1 0 1,0 0 0,-1 0-1,1 0 1,-1 0-1,1 0 1,-140-1-566,-158-20 1,246 20-1298,39 1 1498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36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555 1 1728,'-1'0'101,"1"1"0,-1 0 1,0 0-1,1 0 0,-1-1 0,0 1 0,0 0 0,0-1 0,0 1 1,0-1-1,0 1 0,0-1 0,0 1 0,0-1 0,0 0 1,0 0-1,0 1 0,0-1 0,0 0 0,0 0 0,0 0 0,0 0 1,0 0-1,0 0 0,-1-1 0,-42 1-121,31 0 232,-216 0 406,-14 0-2892,267 0 1442,-8 0 478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36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669 0 1928,'-1'1'101,"0"0"0,1-1 0,-1 1 0,0-1 0,0 1 0,0-1 0,0 0 0,1 1 0,-1-1 0,0 0 0,0 0 0,0 1 0,0-1 0,0 0 0,0 0 0,0 0 0,0 0 0,0 0-1,-1-1 1,-29 1 24,22 0 91,-31 0-22,-87 0 117,-153 18 0,260-14-355,-51 4-550,66-8 411,-1 0-1,1 0 1,0 0 0,-1-1-1,1 0 1,-1 0-1,1 0 1,0-1 0,0 1-1,-6-4 1,5 0-214,4-3 37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8:54.3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2209 83 1632,'6'4'2294,"-436"-3"-1406,-948-10-617,1243 9-269,-87-5 30,204 6-24,15-1-7,1 1 1,-1-1-1,0 0 1,0 0 0,1 0-1,-1 0 1,0-1 0,1 1-1,-5-2 1,9-1-1,1 0 0,0 0 0,0 0-1,0 0 1,1 1 0,-1-1 0,1 1 0,3-2-1,65-24-244,-57 24-16,0-1-1020,-17 2 608,-11 0 194,-2-1 110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37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824 0 1736,'0'0'274,"-17"9"545,-16 4-293,-15 5 46,-82 21-1,103-33-487,-19 4 75,-67 6 0,82-13-91,-42 10 0,48-8-28,-1-1 0,-40 2 0,-64-1 92,141 18-57,-3-9-74,-1 0 1,-1 0-1,9 27 0,-10-3 3,-2 0 0,-2 0-1,-4 59 1,-26 114 10,-4-57-19,16-86 1,-8 85 0,21-116 3,1 1 0,3 0 0,0 0 0,3-1-1,12 64 1,-14-97 2,0 0-1,0 0 1,1 0-1,0 0 1,0-1-1,0 1 1,0 0-1,0-1 1,1 1-1,0-1 1,-1 0-1,1 0 1,0 0-1,1 0 1,-1 0-1,0-1 1,1 0-1,0 1 1,-1-1-1,1-1 1,0 1-1,0 0 1,0-1-1,0 0 1,0 0-1,1 0 1,-1 0-1,4-1 0,13 1 2,0-1-1,0-1 0,-1-1 0,33-7 1,-28 5-4,37-10 0,0-3-1,88-36 1,-117 41 1,107-49 6,-114 48-8,-1-1 0,-1-2 0,24-18-1,-45 32 4,-1-1-1,1 1 0,0-1 0,-1 0 0,0 0 0,0 0 1,0 0-1,0 0 0,0-1 0,2-4 0,-4 7-16,0 0 0,1-1-1,-1 1 1,0-1-1,1 1 1,-1-1 0,0 1-1,0 0 1,0-1-1,-1 1 1,1-1 0,0 1-1,0 0 1,-1-1-1,1 1 1,-1 0 0,1-1-1,-1 1 1,0 0 0,1-1-1,-1 1 1,0 0-1,0 0 1,0 0 0,0 0-1,0 0 1,-1-1-1,-14-17-903,-17-7-876,25 17 1431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38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1732,'1'-1'88,"0"0"0,0 0 0,0 0 0,0 0 0,0-1 0,0 1 0,0 1 0,1-1 0,-1 0 0,0 0 0,1 0 0,-1 1 0,1-1 0,-1 1 0,0-1 0,1 1 0,0-1 0,2 1 0,34-8 453,-2 6-551,0 1 0,0 2 0,1 2 1,-1 1-1,52 13 0,-55-11-566,40 12-729,-49-13 960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38.7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 1960,'18'-2'1079,"0"-1"-1,26-7 0,-18 3-1079,0 2 0,1 0-1,27 0 1,-52 5 5,0 0 0,0 0-1,0 0 1,0 1 0,1-1 0,-1 0 0,0 1 0,0 0 0,0-1 0,-1 1-1,1 0 1,0 0 0,0 0 0,0 0 0,-1 0 0,1 0 0,0 1-1,-1-1 1,1 1 0,-1-1 0,1 1 0,-1-1 0,0 1 0,2 3 0,-2-3-3,-1 1 1,1-1 0,0 1 0,-1-1-1,1 1 1,-1 0 0,0-1 0,0 1-1,0 0 1,0-1 0,0 1-1,-1-1 1,1 1 0,-1 0 0,0-1-1,0 1 1,0-1 0,0 0 0,0 1-1,-3 3 1,1 1 0,1 1 0,-1-1 0,1 1 0,0 0 1,1 0-1,-1 0 0,1 11 0,0 8 7,0-24-8,1 0-1,-1-1 1,1 1 0,0 0 0,0 0-1,0-1 1,0 1 0,1 0 0,-1-1-1,1 1 1,0 0 0,-1-1 0,1 1-1,0-1 1,1 1 0,-1-1-1,0 1 1,1-1 0,-1 0 0,1 0-1,3 4 1,3 2 1,0-1-1,0-1 1,1 1-1,0-2 1,0 1-1,14 6 0,26 16 2,-47-27-1,5 4 1,0 0 0,0 1 1,0 0-1,7 9 0,-13-14-2,0 0-1,0 0 1,0 1-1,0-1 1,0 0-1,0 1 1,0-1-1,-1 1 1,1-1 0,0 1-1,-1 0 1,1-1-1,-1 1 1,0-1-1,0 1 1,1 0-1,-1-1 1,0 1 0,0 0-1,-1-1 1,1 1-1,0 0 1,-1-1-1,1 1 1,0 0-1,-1-1 1,0 1-1,1-1 1,-1 1 0,-1 1-1,-5 4 5,1 1-1,-1-2 1,-1 1-1,1-1 1,-1 0 0,0 0-1,0-1 1,-1 0-1,0-1 1,-11 5 0,-19 5-194,-43 11 1,63-20-33,13-2-360,22-1-1651,-1-2 1879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39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32 1724,'-40'0'1356,"39"0"-989,27 0 233,463-14 331,-129 2-821,1348 29 94,-1014 1-160,-816-32-1944,67 1 859,36 8 746,-5-4-69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40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1780,'0'0'846,"0"6"-267,0-5-566,0 32 348,1 0 0,1 0 0,12 58 0,-5-53-264,-4-13-43,1-1 0,1-1 0,1 1 1,1-1-1,20 37 0,-7-14 5,-17-35-44,-1 0-1,1-1 0,8 12 0,10 15 9,-19-28-75,1-1-1,-1 0 1,2 0 0,-1-1 0,1 0 0,0 0 0,0 0-1,1 0 1,9 6 0,-14-12-15,-1-1 0,0 0 0,1 0 0,-1 0 0,0 0 0,1 0 0,-1 0 0,0 0 0,0 0 0,1 0 0,-1 0-1,0-1 1,1 1 0,-1-1 0,0 1 0,0-1 0,0 1 0,1-1 0,-1 0 0,0 1 0,0-1 0,0 0 0,0 0 0,0 0 0,0 0 0,0 0 0,-1 0 0,2-2 0,7-5-409,6-1 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40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1804,'318'4'2511,"9"5"-1980,-93-9-272,-232 0-234,-27 14 29,4 10-31,1 0-1,1 2 1,2 0-1,-28 54 0,35-59-17,2 0 0,0 0-1,1 1 1,2 0-1,0 1 1,-2 30-1,1-6 2,1-12 1,1 38 0,12 25 3,0-4-15,-8-88 6,1 0 0,0 0-1,0 0 1,0 0 0,1 0-1,0 0 1,3 6 0,5 17 0,0-11-1,-10-17 0,1 0 0,0 0 0,0 0 0,-1 0 0,1 0 0,0 0 0,-1 1 0,1-1 0,-1 0 0,1 0 0,-1 0 0,0 1 0,0-1 0,1 2 0,-1-2-8,0 1 0,1-1-1,-1 0 1,1 0-1,0 0 1,-1 0-1,1 0 1,0 0-1,0 0 1,-1 0-1,1 0 1,0 0-1,0 0 1,0-1-1,0 1 1,0 0-1,0-1 1,2 2-1,-3-2 5,0 0-1,1 0 0,-1 1 0,0-1 1,1 0-1,-1 0 0,0 1 0,1-1 0,-1 0 1,0 0-1,1 0 0,-1 1 0,0-1 1,1 0-1,-1 0 0,1 0 0,-1 0 0,0 0 1,1 0-1,-1 0 0,1 0 0,-1 0 0,0 0 1,1 0-1,-1 0 0,1 0 0,-1 0 1,0-1-1,1 1 0,-1 0 0,0 0 0,1 0 1,-1 0-1,0-1 0,1 1 0,-1 0 1,0 0-1,1-1 0,-1 1 0,0 0 0,0-1 1,1 1-1,-1 0 0,0-1 0,0 1 1,0 0-1,1-1 0,-1 1 0,0 0 0,0-1 1,0 1-1,0-1 0,0 1 0,0-1 0,8-40-2038,-8 14 1212,0 13 481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41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13 1756,'-7'-1'808,"14"-2"-30,18-2-79,-14 5-576,106-4 505,-61 6-521,-22 0-150,145 7-2812,-161-9 2506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41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416 0 1656,'-32'2'844,"0"2"0,-56 12-1,4 0-370,55-9-330,28-7-129,-1 0 0,1 0 0,0 1 0,0-1 0,0 0 0,0 1 0,-1-1 0,1 1 0,0-1 0,0 1 0,0 0 0,0 0 0,0-1 0,0 1 0,1 0-1,-1 0 1,-1 1 0,9 35 126,10 36-98,-11-56-34,-1 0-1,0 1 1,-2 0-1,0 0 1,-1 0-1,-1 0 0,-1 27 1,0-42-7,-1 0 0,1 0 1,-1 0-1,0 0 0,0 0 0,0 0 1,-3 5-1,-4 17 9,8-23-9,0-1 0,0 0-1,-1 0 1,1 0-1,-1 0 1,1-1-1,-1 1 1,0 0-1,1 0 1,-1 0-1,0 0 1,0 0-1,1-1 1,-1 1-1,0 0 1,0-1-1,0 1 1,0-1-1,0 1 1,0-1-1,0 1 1,0-1 0,0 1-1,0-1 1,0 0-1,0 0 1,-2 1-1,2-1 1,28-29 11,-13 18-11,0 0 0,0 1 0,1 0 0,32-14-1,-41 21 1,1 0-1,-1 1 0,1 0 0,0 0 1,0 1-1,0 0 0,0 0 0,0 1 1,0 0-1,0 0 0,0 0 0,0 1 1,0 0-1,0 1 0,10 3 0,-8-1 0,0 0 0,-1 1 0,0 0 0,0 1 0,0-1 0,7 9 0,-5-5 0,-4-3 0,-1 0-1,0 0 0,0 1 1,-1 0-1,5 9 0,5 7 1,-9-12 3,0 0 0,0 0-1,-1 1 1,0-1-1,-1 1 1,0 0-1,-1 0 1,-1 0-1,1 0 1,-2 23-1,-1-32-1,0 0 0,1 0 0,-1 0 0,0-1 0,0 1 0,-1 0 0,1-1 0,0 1 0,-1-1 0,0 1 0,0-1 0,1 1 0,-1-1 0,-1 0 0,1 0 0,0 0 0,-4 2 0,-4 3 2,1 0 0,-1-1 0,-12 5 0,1-3-4,0-2 0,-1 0-1,0-1 1,-24 2-1,15-2-1,-12 1-120,0-2-1,0-2 1,-72-5-1,110 3 31,1-1-1,0 1 0,1-1 0,-1 0 0,0 0 0,0 0 1,0-1-1,-4-2 0,7 4 17,-1-1 0,1 0 0,0-1 0,0 1 0,-1 0 0,1 0 0,0 0 0,0-1 0,0 1 0,1-1 0,-1 1 0,0-1 0,0 1 1,1-1-1,-1 1 0,1-1 0,-1 1 0,1-1 0,0 0 0,-1 1 0,1-1 0,0 0 0,0-1 0,0-10-290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42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370 19 1924,'0'0'41,"-1"-1"0,1 0 0,0 1 0,0-1 0,-1 1 0,1-1 0,0 1 0,-1-1 0,1 0 0,-1 1 0,1-1 0,0 1 0,-1 0 0,1-1 0,-1 1 0,0-1-1,1 1 1,-1 0 0,1-1 0,-1 1 0,1 0 0,-1 0 0,0-1 0,1 1 0,-2 0 0,-21-5 537,17 4-461,-3 0-44,1 1 0,0 0 0,-1 0 0,1 1 0,0 0 0,0 1 0,0 0 0,0 0 0,0 0 0,-15 8 0,-2 2 96,-48 30 0,61-34-139,0 0 0,0 0 0,1 1-1,0 1 1,1 0 0,0 0 0,0 1 0,1 0-1,1 1 1,-8 13 0,16-24-25,-1 0-1,1 0 0,-1 1 1,1-1-1,-1 0 1,1 0-1,0 1 1,0-1-1,-1 0 0,1 1 1,0-1-1,0 0 1,0 1-1,1 0 0,-1-1-2,0 0 0,1-1 0,-1 1-1,0-1 1,0 1 0,1-1 0,-1 1-1,1-1 1,-1 1 0,0-1 0,1 0-1,-1 1 1,1-1 0,-1 1 0,1-1-1,-1 0 1,1 0 0,-1 1-1,1-1 1,-1 0 0,1 0 0,0 1-1,2-1 3,0 0-1,0 0 1,1 0-1,-1 0 1,0 0-1,0-1 0,0 1 1,0-1-1,0 0 1,-1 0-1,6-2 0,14-6 5,1-1-1,-2-1 0,1-2 0,-2 0 0,0-1 0,0 0 0,-1-2 0,27-30 0,-40 41-5,15-21-1,-21 26 0,1-1-1,-1 0 0,0 0 0,0 0 0,1 0 0,-1 1 0,0-1 1,0 0-1,0 0 0,0 0 0,0 0 0,0 0 0,0 0 0,0 0 0,0 1 1,-1-1-1,1 0 0,0 0 0,-1 0 0,1 0 0,0 1 0,-1-1 1,1 0-1,-1 0 0,1 1 0,-1-1 0,1 0 0,-1 1 0,0-1 0,1 0 1,-1 1-1,0-1 0,0 1 0,1-1 0,-1 1 0,0 0 0,-1-1 0,-1 0-3,0 0 0,0 0 0,0 0 0,0 1 0,0 0 0,0-1 0,0 1-1,0 0 1,0 0 0,0 1 0,0-1 0,0 1 0,0-1 0,1 1-1,-1 0 1,-4 1 0,-50 24-481,39-17-4,2-1-189,1-1 1,-29 21-1,28-15 284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43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28 1760,'8'-27'1045,"-8"26"-859,-18 52 940,-3 13-749,4 91 15,17-142-371,0 0 0,1 0 0,0-1 0,1 1 0,4 15 0,1 8 17,-6-27-27,0 0-1,1-1 1,0 1 0,1 0 0,0-1 0,0 1 0,1-1 0,0 0-1,0 0 1,1-1 0,0 1 0,0-1 0,1 0 0,10 9-1,-16-15-9,6 3 7,-1 1-1,1 0 0,0-1 1,0 0-1,9 3 0,-12-5-5,1-1 0,0 0 0,0-1 1,-1 1-1,1-1 0,0 1 0,0-1 0,0-1 0,0 1 0,0 0 0,0-1 0,5-1 0,8-4 2,0 0 0,0-1-1,0 0 1,-1-2 0,0 0-1,0 0 1,-1-2 0,-1 0-1,0-1 1,0 0 0,14-17-1,-19 19 2,-1-1-1,0-1 0,13-23 1,-10 16-6,-7 10 2,-1-1-1,0 0 0,0 0 1,-1 0-1,0-1 0,-1 1 1,0 0-1,0-1 1,-1 1-1,-2-12 0,2-4 11,-6 4-3,-1 18-2,-4 14-3,3 4 3,0 0 0,0 0 0,1 1 0,1 0 1,1 1-1,0-1 0,-5 28 0,6 8-3,2 1 0,3 0-1,2-1 1,1 0 0,17 72 0,-14-87-11,-5-21 10,1 0-1,9 25 1,31 92-5,-43-130 2,1-1 1,-1 0-1,1 1 0,-1-1 0,1 0 1,-1 0-1,1 0 0,0 1 0,0-1 1,-1 0-1,1 0 0,0 0 0,0 0 1,0 0-1,0 0 0,0-1 0,2 2 1,3-6-27,-4-11-21,-2 0-154,-1 8-41,1 1-1,0 0 1,0 0-1,0 0 1,1-1 0,0 1-1,0 0 1,1 0-1,-1 0 1,1 0 0,1 0-1,3-8 1,3 1-112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8:54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788 0 1616,'0'1'63,"0"-1"1,0 1-1,-1 0 0,1-1 0,0 1 1,-1-1-1,1 1 0,-1 0 0,1-1 0,-1 1 1,1-1-1,-1 1 0,1-1 0,-1 0 1,1 1-1,-1-1 0,1 1 0,-1-1 1,0 0-1,1 0 0,-1 1 0,0-1 0,1 0 1,-1 0-1,0 0 0,1 0 0,-1 0 1,0 0-1,0 0 0,1 0 0,-2 0 1,-34 0 111,17-1 32,-170 11 307,117-8-432,-342 23-651,374-22-1315,54-3 1515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43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5 1772,'-2'-5'959,"-4"10"-231,-8 15-9,12-16-715,0 1 39,0 0 0,0 0 0,0 0 0,1 0 0,0 0 0,0 0 0,0 1 0,0 6 0,-1 9 32,0 2 11,0 1 0,3 33-1,1-10-6,7 93 77,-2-105-121,1 0 0,2 0 0,23 55 0,12-13 9,-44-70-40,-1-7-4,0 1 0,0 0 1,0 0-1,0-1 0,0 1 0,0 0 0,0 0 1,1-1-1,-1 1 0,0 0 0,0-1 0,1 1 1,-1 0-1,0-1 0,1 1 0,-1 0 0,1-1 1,-1 1-1,1-1 0,-1 1 0,1-1 0,0 2 0,-2-3-85,0 0-1,0 1 1,0-1-1,0 0 0,0 1 1,1-1-1,-1 0 0,0 0 1,0 0-1,0 0 0,1 0 1,-1 0-1,1 0 0,-1 0 1,1 0-1,-1-1 1,1 1-1,-1 0 0,1 0 1,0 0-1,-1-2 0,-7-29-1254,8 18 988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44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0 1904,'-1'12'398,"0"0"0,-1 0 0,-1-1 0,-4 13 0,-4 25-74,5-17-178,3-10-45,0 1 1,0 24 0,1 17 39,0-33-54,4 52-1,2-42-35,-1-10 0,8 39 0,0-22-11,-6-18-16,3-1 0,0 0 0,18 43 0,-21-61-16,-1 1-1,0 0 1,3 24-1,3 11 7,-8-16-20,-2-30-26,-2-15-593,1 11 445,-1 0 0,1 0 0,-1-1 1,1 1-1,0-1 0,0 1 0,1-1 0,-1-3 0,-2-10-364,1 0 158,2-2 38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44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896 179 1856,'0'-1'87,"0"0"0,0 0 0,0 0 0,0 0 0,-1 0 0,1 0 0,0 0-1,-1 0 1,1 0 0,0 0 0,-1 0 0,0 0 0,1 0 0,-1 0 0,1 0 0,-1 0 0,0 1-1,0-1 1,0 0 0,1 0 0,-1 1 0,0-1 0,0 1 0,0-1 0,0 1 0,0-1 0,0 1 0,-2-1-1,-38-6-44,17 5 186,-41-7-84,-1 4 1,-75 3-1,8 0-43,-166-29 43,288 29-133,0-1-1,0 0 0,-21-9 1,-1 0 5,29 10-8,4 2-8,-1-1 0,1 1 0,0-1 0,-1 1-1,1-1 1,-1 1 0,1-1 0,0 1-1,-1-1 1,1 1 0,0-1 0,0 1-1,0-1 1,-1 1 0,1-1 0,0 0-1,0 1 1,0-1 0,0 0 0,0 1-1,0-1 1,0 1 0,0-1 0,0 0-1,0 1 1,0-1 0,1 1 0,-1-1-1,0 0 1,0 1 0,1-1 0,-1 1-1,0-1 1,1 1 0,-1-1 0,0 1-1,1-1 1,-1 1 0,1-1 0,-1 1-1,1 0 1,0-1 0,22-10-53,-20 10 27,86-25-2505,-75 24 2097,-5 2 38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47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367 177 1668,'3'2'102,"-1"0"1,1 0-1,-1 0 0,1 0 1,-1 1-1,0 0 0,0-1 1,0 1-1,0 0 0,-1 0 1,1 0-1,-1 0 0,0 0 1,0 0-1,0 0 0,0 0 1,0 1-1,-1-1 0,1 0 0,-1 0 1,0 1-1,0-1 0,0 5 1,-1-7-84,1 1 0,0-1 0,0 0 0,-1 0 0,1 1 1,-1-1-1,1 0 0,-1 0 0,1 0 0,-1 0 0,0 0 0,1 0 0,-1 0 1,0 0-1,0 0 0,0 0 0,0 0 0,0 0 0,0-1 0,0 1 1,0 0-1,0-1 0,0 1 0,0 0 0,0-1 0,-1 0 0,-1 1 1,-40 8 164,33-8-124,-6 1-32,0 0-1,-1-1 1,1-1 0,0-1 0,-1 0-1,1-1 1,0-1 0,0 0-1,0-1 1,0-1 0,1 0 0,-23-12-1,34 15-23,0-1 0,1 1 0,-1-1 0,0 0 0,1 0 0,-1-1-1,1 1 1,0-1 0,0 0 0,1 1 0,-1-1 0,1 0 0,-1-1-1,1 1 1,1 0 0,-1-1 0,-1-5 0,0-4 1,1 0 1,1-1 0,0 1 0,2-17-1,-1 11-9,0 18 5,0-1-1,1 1 0,0-1 1,-1 1-1,1-1 0,0 1 0,0 0 1,1 0-1,-1-1 0,0 1 0,1 0 1,-1 0-1,1 0 0,0 1 0,-1-1 1,1 0-1,0 0 0,0 1 0,4-3 1,-1 1-1,1 0 0,-1 0 0,0 0 0,1 1 0,0 0 0,-1 0 0,12-2 0,-7 2 0,0 1 0,0-1 0,0 2 0,1-1 0,-1 1 0,0 1 0,0 0 0,1 1 0,-1-1 0,0 2 0,14 4 0,-16-2 1,0-1 0,-1 1-1,1 0 1,-1 0 0,0 1-1,-1 0 1,1 0 0,-1 1-1,0 0 1,-1 0 0,0 0-1,0 1 1,0-1-1,-1 1 1,0 1 0,-1-1-1,4 10 1,3 17 0,-1 0 0,8 67 0,-16-94-2,2 10 4,-1 0-1,-1 1 0,-1 0 0,-1-1 0,0 1 0,-2-1 0,0 0 0,-1 0 0,0 0 0,-2 0 0,0 0 0,-13 24 0,11-30-1,0-1-1,-1 0 0,0 0 1,-1-1-1,-1 0 1,0 0-1,-12 8 0,2-4-9,-1-1-1,0 0 0,-26 10 0,39-20-86,0 0-1,0-1 1,0 0-1,0 0 0,0-1 1,-13 1-1,18-2-45,0 0 0,0 0 0,-1 0 0,1-1 0,0 1 0,0-1 0,0 0 0,1 0 0,-1 0 0,0-1 0,0 0 0,0 1 0,1-1 1,-1 0-1,1-1 0,-6-3 0,1-4-238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48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538 0 1700,'12'3'1224,"-24"-1"-512,-54 5 1,17 0-496,-80 6 82,-124 6 5,215-19-940,35 0 64,5 0-7,21 0-279,-7 0 465,0 0 34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0:48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759 35 1724,'0'0'30,"-1"1"0,1-1 0,0 1 0,0-1 0,0 1-1,0-1 1,0 1 0,-1-1 0,1 1 0,0-1 0,-1 1 0,1-1 0,0 0 0,0 1 0,-1-1-1,1 0 1,-1 1 0,1-1 0,0 0 0,-1 1 0,1-1 0,-1 0 0,1 0 0,-1 1-1,1-1 1,-1 0 0,1 0 0,-1 0 0,1 0 0,-1 0 0,1 0 0,-1 0 0,1 0-1,-1 0 1,1 0 0,-1 0 0,1 0 0,-1 0 0,1 0 0,-1 0 0,0-1 0,-26-6 590,22 5-528,-23-4 141,1 1 0,-34-2-1,-11-2-44,31 5-167,-1 1 0,0 3 0,-75 8 0,-24 0-1207,113-7 556,-49 9-1,69-9 534,-18 0-269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1:42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1796,'15'4'996,"-9"-1"-492,-10-2-106,3-9-1992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1:59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 1748,'8'70'2192,"0"12"-1790,0 50-108,-9-90-239,0-20-70,1 0-1,4 29 0,-4-41-157,1 1 0,-1-1-1,-1 0 1,0 0 0,0 0 0,-1 0 0,-1 0 0,1 0 0,-2 0-1,1-1 1,-10 18 0,-1 6-399,6-14 230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1:59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 1836,'51'-5'1864,"63"-2"-1460,148 9 0,-208 0-348,501 10 192,-126-7-136,-320-5-72,-104 0-39,16 0 12,-15-2-3,-12-4-2,4 5-9,1 1 0,-1-1 0,1 0 0,-1 1 1,1 0-1,-1-1 0,1 1 0,-1 0 0,1 0 0,-1 0 0,0 0 1,1 0-1,-4 0 0,-13-1-103,-55-3-2134,65 3 1815,0 1 52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00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37 1760,'0'0'502,"0"28"889,0-13-1201,0 5-45,0-1-1,-2 0 1,-3 22-1,3-33-116,1 1 0,1-1 0,-1 0 0,1 1 0,1-1 0,0 0 0,2 12 0,-3-16-18,1 0 0,0 0 0,0 0 0,1-1 0,-1 1 0,1 0 0,0-1 1,0 1-1,0-1 0,0 1 0,0-1 0,1 0 0,0 0 0,-1 0 0,1 0 0,6 4 0,-4-5-3,1 0 0,-1 0 0,0-1 0,1 1 0,-1-1 0,1 0 0,0-1 0,-1 1 0,1-1 1,-1 0-1,1-1 0,6 0 0,5-2 6,0 0 1,25-10-1,-31 9-10,-1-1-1,0 0 1,1 0 0,-2-1-1,1-1 1,-1 1-1,0-2 1,0 1-1,-1-1 1,0-1-1,0 1 1,-1-1-1,0-1 1,-1 1-1,0-1 1,-1 0-1,8-19 1,-8 17 0,0-1 0,-2 0 1,1-1-1,-1 1 0,-1 0 0,1-23 0,-1 21 0,-2 14-3,1 0 0,-1 1 0,0-1 0,0 0 0,1 1 0,-1-1 0,0 0 0,0 1 1,0-1-1,0 0 0,0 1 0,0-1 0,0 0 0,0 0 0,0 1 0,0-1 0,-1 0 0,1 1 0,0-1 0,0 1 0,-1-1 0,1 0 0,0 1 0,-1-1 0,-3-8-9,7 21 1,-3 291 9,1-267 0,2-1-1,1 1 1,2-1-1,2 0 1,1 0-1,17 42 1,-21-65-1,0 3 3,2 0-1,15 25 1,-30-43-408,0-1 0,1 1 0,-1-2 0,1 1 0,-11-9 0,9 1-7,-6 2 46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8:55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1957 1 1608,'30'11'620,"-26"-10"-523,0 0-1,0 1 1,1-1-1,-1 1 1,-1 0-1,1 0 1,4 3-1,0 0 18,4 6 365,-12-11-465,0 1 1,0 0-1,0-1 1,-1 1-1,1-1 0,0 1 1,0-1-1,-1 1 1,1 0-1,-1-1 1,1 1-1,0-1 0,-1 0 1,1 1-1,-1-1 1,1 1-1,-1-1 1,1 0-1,-1 1 0,0-1 1,1 0-1,-1 1 1,1-1-1,-1 0 1,0 0-1,1 0 0,-1 0 1,1 1-1,-2-1 1,-20 6 76,1-1 1,-1-1-1,0 0 1,-27-1-1,4 1-15,-463 24 267,334-23-293,-811 9-515,944-14-192,0-2 0,-48-9 0,81 9 259,6-1 32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01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780 0 1680,'0'0'196,"-49"6"1737,-49 3-1523,-127-5 0,11 0-243,74 1-65,123-2-92,14 6 10,21 17 17,-8-13-38,0 1 1,0 0-1,-1 1 1,0 0 0,10 27-1,-15-30 2,-1 0 0,0-1-1,-1 1 1,0 0 0,-1 0-1,-1 1 1,-1 19 0,-3 3 6,-12 45 0,6-31-8,-26 77 11,22-86-7,-9 50-1,19-70-2,-4 17 2,1 0-1,2 1 0,1 0 1,3 0-1,4 61 0,-2-88 2,1 0-1,0 0 0,1 0 0,1 0 0,-1-1 1,2 0-1,-1 0 0,9 14 0,-10-20-1,1 1 0,-1-1 0,1 0 0,-1 0 0,1 0 0,1-1 0,-1 1 0,0-1 0,1 0 0,0 0 1,-1-1-1,1 1 0,0-1 0,0 0 0,1-1 0,-1 1 0,0-1 0,9 1 0,12 0 1,0-1 1,-1-1-1,1-1 1,37-7-1,99-31-14,-147 35-4,-1-1-1,1 0 1,-1-1-1,0-1 1,-1 0-1,1-1 1,-1-1-1,-1 0 1,17-15-1,-25 19-134,-1-1 1,0 0-1,0 1 0,0-1 0,-1 0 1,1-1-1,-2 1 0,1 0 1,-1-1-1,0 1 0,0-1 0,0 1 1,-1-1-1,0 1 0,-2-11 0,2-1-279,0 5 77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01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49 1620,'0'-1'41,"-1"1"1,0-1-1,1 0 0,-1 1 1,1-1-1,-1 0 0,0 1 1,1-1-1,0 0 0,-1 1 1,1-1-1,-1 0 0,1 0 1,0 0-1,0 1 1,-1-1-1,1 0 0,0 0 1,0 0-1,0 0 0,0 0 1,0 1-1,0-1 0,0 0 1,0 0-1,0 0 0,1 0 1,-1 0-1,0 1 0,0-1 1,1 0-1,-1 0 0,0 1 1,1-1-1,-1 0 0,1 0 1,-1 1-1,1-1 0,0 0 1,-1 1-1,1-1 0,0 1 1,-1-1-1,1 1 0,0-1 1,-1 1-1,1-1 0,0 1 1,0 0-1,0-1 0,0 1 1,-1 0-1,1 0 0,0 0 1,2 0-1,7-3 40,1 0 0,0 1 0,16 0 1,-17 1 12,13 0-60,1 1 0,0 1 0,0 1 0,-1 1 1,1 1-1,-1 1 0,26 9 0,-30-8-340,-1 0 1,0 1-1,0 1 1,-1 1-1,0 0 0,-1 2 1,23 17-1,-23-11-60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02.0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1 1832,'8'111'2022,"0"11"-1482,-7-106-485,0 0 0,5 21-1,2 27 57,-5-22-57,-2-34-87,0 1 0,-1 0 0,0 0 0,0 0 1,-3 16-1,1-21-80,1 0 0,0 0 0,-1 0-1,0 0 1,0 0 0,0 0 0,0 0 0,-1-1 0,1 1 0,-1-1 0,0 0 0,0 0 0,0 0 0,-1 0 0,1 0 0,-1-1-1,1 1 1,-1-1 0,-6 3 0,-6 4-279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07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1624,'0'0'1669,"18"0"-1210,9 2-224,37 6 0,6 0-103,463-4 234,-275-7-293,214-12 10,-334 7-61,-112 3-5,-22 2-12,-17 2-63,-50-5-950,14-7-687,40 9 1332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07.5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1864,'0'0'9,"0"0"0,0 0 0,0-1 0,0 1 1,0 0-1,0 0 0,1 0 0,-1 0 0,0 0 0,0 0 0,0 0 0,0 0 0,0 0 0,0 0 0,0-1 0,0 1 0,0 0 0,0 0 1,0 0-1,0 0 0,0 0 0,0 0 0,0 0 0,0 0 0,0-1 0,0 1 0,0 0 0,0 0 0,0 0 0,0 0 0,0 0 0,0 0 1,0 0-1,0 0 0,0 0 0,-1-1 0,1 1 0,0 0 0,0 0 0,0 0 0,0 0 0,0 0 0,0 0 0,0 0 0,0 0 0,0 0 0,0 0 1,0 0-1,-1 0 0,1 0 0,0 0 0,0 0 0,0 0 0,0 0 0,0 0 0,0 0 0,0 0 0,0 0 0,-1 0 0,1 0 0,0 0 1,0 0-1,0 0 0,0 0 0,0 0 0,0 0 0,0 0 0,0 0 0,-1 0 0,-4 9 509,-5 12-44,6-7-373,0 0 0,1 0-1,1 0 1,0 1 0,1-1 0,0 0 0,2 20 0,2-7-33,1 0 1,1-1-1,9 28 1,-5-16-7,-8-30-47,1 1 1,0 0-1,1 0 1,0-1 0,8 16-1,30 49 59,1-12-119,-40-58-62,-1 0 0,1-1 1,0 1-1,-1 0 0,0 0 1,0 0-1,0 0 1,1 6-1,-2-8 40,0 0 1,1 0 0,-1 0-1,0 0 1,0 0-1,-1 1 1,1-1-1,0 0 1,0 0 0,-1 0-1,1 0 1,0 0-1,-1 0 1,1 0-1,-1 0 1,1 0 0,-1 0-1,0 0 1,1 0-1,-1 0 1,0 0-1,0-1 1,1 1-1,-1 0 1,0 0 0,-2 0-1,-5 4-287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10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694 197 1796,'1'1'75,"0"0"1,0 1-1,0-1 0,0 0 0,0 1 0,0-1 1,0 0-1,0 1 0,-1-1 0,1 1 0,0 0 1,-1-1-1,0 1 0,1-1 0,-1 1 1,0 0-1,0-1 0,0 1 0,0 0 0,0-1 1,0 1-1,-1 1 0,1 0-24,-2-1 0,1 0 1,0 0-1,0 1 0,-1-1 0,1 0 0,-1 0 1,1-1-1,-1 1 0,0 0 0,0 0 1,0-1-1,-2 2 0,-8 4 8,0-1-1,0 0 1,-1 0 0,-15 3 0,26-8-35,-14 5 4,-1-2 0,0 0 0,0 0 0,0-2-1,0 0 1,0-1 0,0-1 0,-1 0 0,-17-4 0,16 1-14,12 2-7,1 0 0,-1-1 1,0 0-1,1 0 0,0 0 1,-1-1-1,1 1 0,-10-7 1,10 4-3,4 4-4,0 0 0,0 0 0,1 0 0,-1 0 0,0-1 0,1 1 0,-1 0 0,1-1 0,0 1 0,-1-1 0,1 0 0,0 1 0,0-1 0,0 0 0,0 0-1,0 0 1,0 0 0,1 0 0,-1 0 0,1 0 0,-1 0 0,1 0 0,-1-2 0,-3-16 5,4 18-5,-1 0-1,1 0 1,-1 0 0,1 1-1,-1-1 1,1 0 0,0 0-1,0 0 1,0 0 0,0 0-1,1-2 1,4-21 9,-2 13-10,0 0 0,9-22 0,-9 26 0,1 1 0,0 0 0,0 0 0,1 0 0,0 0 0,0 1 0,0 0 0,1 0 0,0 1-1,0-1 1,1 1 0,-1 1 0,1-1 0,0 1 0,1 0 0,-1 1 0,0-1 0,1 1 0,0 1-1,0 0 1,0 0 0,0 0 0,0 1 0,14 0 0,-11 1 0,0 1 1,0 0 0,-1 0-1,1 1 1,-1 0-1,1 1 1,-1 1-1,0-1 1,0 2-1,0-1 1,0 1 0,-1 1-1,0 0 1,0 0-1,-1 1 1,0 0-1,0 0 1,12 14-1,-11-9 1,-1 0 0,0 1-1,-1-1 1,0 1 0,-1 1-1,0-1 1,-1 1 0,-1 0-1,0 0 1,-1 1 0,0-1-1,-2 1 1,1 0 0,-2-1-1,0 1 1,-1 0 0,0-1-1,-6 27 1,2-19 0,-1-1 0,0-1-1,-2 1 1,0-1 0,-1-1-1,-1 1 1,-1-1 0,-20 25-1,13-21 0,-1-1-1,-1-1 0,-1 0 1,-1-2-1,-45 31 0,32-28-23,-1-1 0,-71 31 0,85-44-181,0-1 0,-1-1 0,0 0 0,0-2 0,0-1 0,-37 1 0,43-4-55,10 1 136,0-1-1,0 0 0,0-1 1,0 1-1,0-1 0,0-1 1,0 1-1,-9-4 0,-2-5-245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14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777 5 1852,'0'0'301,"-11"-4"988,-29 6-873,-41 7-1,-16 2-201,-256-5 169,250-7-313,104 4-66,-1-1 0,1 1 0,-1 0-1,1-1 1,0 1 0,0-1 0,0 1-1,3 3 1,-4-5-3,48 77-8,-38-57 7,-7-17 0,-1 0 0,0 1 0,0-1 0,0 1 0,0 0 0,0 6 0,8 33 2,-7-29 0,1 0-1,-2 1 0,0-1 1,0 0-1,-2 1 0,-1 18 1,-3-2 1,-2-1 0,-1 1 1,-1-1-1,-23 55 0,-15 14 1,3-8-4,34-74 0,0 1 0,2-1 0,-9 33 0,13-40 1,0-1 0,1 1 0,1 0 0,0 0-1,1 0 1,0 0 0,0 0 0,3 14 0,-2-20-1,0 1 1,1-1-1,0 1 1,0-1-1,0 0 1,0 0-1,1 0 1,0 0-1,0-1 1,0 1-1,1-1 0,-1 0 1,1 0-1,0 0 1,0 0-1,7 4 1,-5-4-1,1-1 0,0 0 0,-1 0 0,1-1 0,0 0 1,0 0-1,0 0 0,1-1 0,-1 0 0,0-1 0,8 0 0,16-2 0,0-2 0,0-1 0,-1-2-1,50-17 1,-69 21 0,15-5 0,135-48-6,-139 47-1,0-1 0,0-1 0,-2-2 0,40-28-1,-59 40-15,0 0-1,0 0 0,0 0 0,0 0 0,0 0 0,0 0 1,0 0-1,0 0 0,0 0 0,0 0 0,-1 0 0,1-1 0,-1 1 1,1 0-1,-1 0 0,1-1 0,-1 1 0,1 0 0,-1-1 0,0 1 1,0-1-1,0 1 0,0 0 0,0-1 0,0 1 0,-1-3 1,0 0-204,-1 0 0,0 0 0,0 1 1,-1-1-1,1 1 0,-1-1 1,-4-3-1,-2-3-168,1-3 33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14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1720,'-2'0'1042,"4"0"-775,30 0 650,21 3-613,97 17 1,-67-7-1562,-44-9-53,-29-3 958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15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1920,'1'0'41,"0"0"-1,0 1 0,0-1 1,0 0-1,0 0 1,0 1-1,0-1 0,0 1 1,0-1-1,0 1 0,-1-1 1,1 1-1,0-1 1,0 1-1,-1 0 0,1-1 1,0 1-1,-1 0 1,1 0-1,0-1 0,-1 1 1,1 0-1,-1 0 1,0 0-1,1 0 0,-1 0 1,1 1-1,6 34 443,-2-12-280,-1-8-112,0 0 1,-1 0-1,-1 0 0,1 31 1,-2-25-27,0-1 1,5 22 0,9 56 99,-11-63-356,10 40 0,-12-66-31,0-1 1,0 1-1,-1 0 0,-1-1 0,1 1 0,-2 0 0,1 0 0,-1-1 0,-4 13 1,4-7-127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21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704 12 1700,'-69'8'1324,"23"-1"-909,-59-4-19,0-3 0,-133-19 1,189 15-317,34 2-58,11 0-14,0 2 0,0-1 0,0 0 1,-1 1-1,1 0 0,0 0 0,0 0 0,-1 1 1,-6 1-1,11-2-6,0 1 1,-1-1-1,1 1 1,0 0 0,0-1-1,-1 1 1,1-1-1,0 1 1,0 0-1,0-1 1,0 1 0,0 0-1,0-1 1,0 1-1,0 0 1,0-1-1,0 1 1,1 0 0,-1-1-1,0 1 1,0 0-1,1-1 1,-1 1-1,0-1 1,0 1-1,1-1 1,-1 1 0,1-1-1,-1 1 1,1-1-1,-1 1 1,1-1-1,-1 1 1,1 0 0,19 18 3,-8-8 1,-1 1 0,0 1 0,0-1 0,-1 1 0,-1 1 0,14 27-1,-18-28-2,0 0-1,0 1 1,-1 0-1,-1 0 0,0 0 1,-1 0-1,-1 0 0,0 29 1,-3-17-4,-1 1 1,-1-1-1,-14 48 0,1-10 2,-16 45 7,-23 52 0,49-142-10,1 1 0,0 0 0,1 0 0,1 0 0,-2 33 0,5-42 0,1 11 0,0-21 1,0 0 0,1-1 0,-1 1 0,0 0 0,1-1 0,-1 1 0,1 0 0,-1-1 0,1 1 0,-1-1 0,1 1 0,-1-1 0,1 1 0,0-1 0,-1 0 0,1 1 0,0-1 0,-1 0 0,1 1 0,0-1 0,-1 0 0,1 0 0,0 0 0,0 1 0,-1-1 0,1 0 0,0 0 0,0 0 0,-1 0 0,2-1 0,18-1 0,0-1 0,0-1 0,0-1 0,-1 0 0,0-2 0,0 0 0,22-12 0,26-10-4,241-81-198,-303 108 102,0 0 0,0 0 1,0-1-1,0 0 0,0 0 0,-1 0 1,1 0-1,-1-1 0,0 0 1,0 0-1,0 0 0,-1 0 0,0 0 1,1-1-1,3-8 0,-7 12 70,1 1-1,-1-1 0,0 0 0,0 0 1,0 1-1,0-1 0,0 0 0,0 1 1,0-1-1,0 0 0,0 1 0,-1-1 1,1 0-1,0 1 0,0-1 1,-1 0-1,1 1 0,0-1 0,-1 0 1,1 1-1,0-1 0,-1 1 0,1-1 1,-1 1-1,1-1 0,-2 0 0,1 0-22,-7-8-334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8:58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6016 1 1604,'1'8'253,"-1"-7"-240,1-1 0,-1 0 0,0 0 0,0 0 1,0 0-1,0 1 0,0-1 0,0 0 0,0 0 0,0 0 0,0 1 0,-1-1 0,1 0 1,0 0-1,0 0 0,0 1 0,0-1 0,0 0 0,0 0 0,0 0 0,0 0 1,0 0-1,-1 1 0,1-1 0,0 0 0,0 0 0,0 0 0,0 0 0,0 0 0,-1 0 1,1 1-1,0-1 0,0 0 0,0 0 0,0 0 0,-1 0 0,1 0 0,0 0 0,0 0 1,0 0-1,-1 0 0,1 0 0,0 0 0,0 0 0,-6 3 88,3-2-46,1 0-1,-1 0 1,0 0-1,1-1 1,-1 1-1,0-1 1,1 1-1,-1-1 1,0 0 0,0 0-1,1-1 1,-4 0-1,-30 2 359,14 2-232,-1-1 1,-35-2 0,32 0-102,-1154-4 585,688-1-640,-567 10 4,635-1-15,147 12-13,0 0 2,-213-7 1,241 0 2,-8 1 0,-128 3 1,251-7-1,-94 12 0,97-6-1,25-2-2,41-10 13,64 1-11,-3 3-4,7-4-2,-2 0-3,-4-4-664,1 0 368,-1 0 1,0 0-1,-1 0 0,1 0 0,-1 1 1,-4-3-1,4 2 22,-11-9-66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22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1664,'8'-5'284,"8"5"-32,-8-4-36,9 4-40,-9-5-32,8 1-68,0 4-52,1-5-92,7 5-112,-8 0-164,1 0-16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23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1748,'-1'29'1372,"1"-10"-1049,0-1 0,0 0 0,8 36 0,-6-35-249,-2-16-64,0 0 0,0-1 0,0 1-1,1-1 1,-1 1 0,1-1 0,0 1 0,0-1 0,0 1 0,1 2-1,8 20 71,5 6 0,-14-28-75,1-1 1,0 1-1,0 0 1,0 0-1,1-1 0,-1 0 1,0 1-1,1-1 1,0 0-1,0 0 1,-1 0-1,1 0 0,0-1 1,0 1-1,1-1 1,-1 0-1,0 0 1,0 0-1,1 0 1,-1-1-1,0 1 0,1-1 1,-1 0-1,1 0 1,-1 0-1,0 0 1,1-1-1,-1 1 0,0-1 1,1 0-1,3-1 1,12-6 2,-8 4-3,0 0-1,0-1 1,0-1-1,-1 0 0,1 0 1,-2-1-1,13-10 1,-6 2-1,-11 10-2,0 1-1,-1-1 0,1 0 1,-1 0-1,7-11 0,8-13 5,9-16 11,-18 22-11,-7 13-6,1 1 0,0 0 0,1-1 1,9-12-1,-22 69 13,-39 168-4,37-163-7,2 0 0,0 53 0,2-31 1,5-5 0,2-48-1,-4 36-1,0-22-3,3-25 1,-1 0 0,0 0 0,-1 0 0,-5 16 0,2-8-8,5-19 9,0 1-1,0 0 1,0 0 0,0 0 0,0 0 0,0 0 0,0 0-1,0 0 1,0 0 0,1 0 0,-1 0 0,0 0 0,0 0-1,0 0 1,0 0 0,0 0 0,0 0 0,0 0-1,0 0 1,0 0 0,0 0 0,1 0 0,-1 0 0,0 0-1,0 0 1,0 0 0,0 0 0,0 0 0,0 0-1,0 0 1,0 0 0,0 0 0,0 0 0,0 0 0,0 0-1,0 1 1,1-1 0,-1 0 0,0 0 0,0 0-1,0 0 1,0 0 0,0 0 0,0 0 0,0 0 0,0 0-1,0 0 1,0 0 0,0 0 0,0 1 0,0-1-1,0 0 1,0 0 0,0 0 0,0 0 0,0 0 0,0 0-1,0 0 1,0 0 0,0 0 0,0 0 0,0 0-1,0 1 1,0-1 0,0-3-22,1 0 1,0 1-1,-1-1 0,0 0 0,0 0 1,0 1-1,0-1 0,-1-5 0,1 6-28,1-5-111,0 1 1,0 0-1,1 0 0,0-1 0,0 1 0,3-7 1,7-20-785,-5 15 517,1 0 49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23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371 0 1860,'1'0'49,"0"0"-1,-1 1 0,1-1 1,0 0-1,0 1 0,-1-1 1,1 0-1,0 1 0,-1-1 1,1 1-1,-1-1 0,1 1 1,0 0-1,-1-1 0,1 1 1,-1-1-1,0 1 0,1 0 1,-1-1-1,1 1 0,-1 0 1,0 0-1,0-1 0,1 1 1,-1 0-1,0 0 1,0-1-1,0 1 0,0 0 1,0 0-1,0 0 0,0-1 1,0 2-1,-1 0-4,0-1-1,0 1 1,-1-1 0,1 1 0,0-1 0,-1 0-1,1 1 1,-1-1 0,1 0 0,-1 0-1,0 0 1,0 0 0,-1 0 0,-10 4 25,1 0 1,-1-1 0,-14 3-1,-36 1 24,0-1 1,-88-4-1,150-3-131,0 0 0,0 0 0,0 0-1,0 0 1,1 0 0,-1 0 0,0 0 0,0 0 0,0 0 0,1-1-1,-1 1 1,0 0 0,0 0 0,1-1 0,-1 1 0,0-1-1,1 1 1,-1-1 0,0 1 0,1-1 0,-1 1 0,0-1-1,1 1 1,-1-1 0,1 0 0,-1 0 0,1 0-16,0 1 1,0-1-1,0 0 1,0 0-1,0 1 1,0-1-1,0 0 1,1 1-1,-1-1 0,0 0 1,0 1-1,1-1 1,-1 0-1,0 1 1,1-1-1,-1 1 1,1-1-1,-1 1 1,1-1-1,-1 1 1,1-1-1,-1 1 1,1-1-1,-1 1 1,1-1-1,0 1 0,-1 0 1,1 0-1,0-1 1,8-1-306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23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457 5 1848,'26'0'1578,"-43"0"-900,-49 0-352,-317-5-2748,367 5 2066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24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27 1732,'-19'-1'1034,"16"1"-448,11-2-308,28-6-66,0 2 0,1 2 0,64 0 0,-43 3-136,227 2 99,-107 1-112,660 8 101,-882-12-303,27 1-255,0 0 0,0 1 0,1 1-1,-1 0 1,0 2 0,-22 5 0,29-4 40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24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1904,'0'40'901,"-6"49"0,-3 85-325,8-155-535,1 1-1,1 0 1,0-1 0,2 1-1,0-1 1,1 0-1,1 0 1,0 0-1,15 31 1,-13-38-22,-1 0 0,2-1 0,-1 0 0,14 13-1,-14-16-40,0 1-1,0-1 0,-1 1 0,0 0 0,0 1 0,-1 0 1,5 13-1,-9-21-32,0-1 0,-1 0 0,0 1 0,1-1 1,-1 0-1,0 1 0,1-1 0,-1 1 0,0-1 0,0 0 0,0 1 1,0-1-1,-1 1 0,1-1 0,0 0 0,-1 1 0,1-1 0,-1 0 1,1 1-1,-1-1 0,1 0 0,-1 0 0,0 1 0,0-1 1,1 0-1,-1 0 0,0 0 0,0 0 0,0 0 0,0 0 0,-1 0 1,1 0-1,0-1 0,0 1 0,0 0 0,-1-1 0,1 1 0,0-1 1,-1 1-1,1-1 0,0 0 0,-1 1 0,1-1 0,-3 0 1,-6 4-318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28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5 556 1804,'-5'4'738,"9"-9"374,0 2-1021,-1 0 0,1 0 0,-1 0 1,0 0-1,0 0 0,4-6 0,-4 4-64,0 1 0,0 0 1,1 1-1,0-1 0,-1 1 1,9-6-1,-2 2 2,2 1 0,-1 0 0,1 0 0,0 1 0,0 1 0,0 0 0,1 0 0,-1 1 0,1 1 0,24-1 0,-17 3-13,-1 0 0,1 2 0,20 4 0,-33-4-12,-1-1 1,1 1-1,-1 1 0,1-1 0,-1 1 0,0 0 0,0 0 0,0 1 0,0 0 0,-1 0 0,1 0 0,6 8 0,-10-10-3,0 1 0,0 0-1,-1 0 1,1 0 0,-1 1-1,1-1 1,-1 0 0,0 0 0,0 1-1,0-1 1,0 7 0,0 41 12,-2-32-10,1-12-2,-1 0 0,0-1 0,0 1 0,-1-1 0,-3 8 0,-2 13-5,4-20 7,1 1 0,-1-1 0,-1 1 0,1-1 0,-1 0 0,0 0-1,-1-1 1,-9 12 0,3-6-2,-1 1 0,0-2 0,-15 11 0,21-19 0,0 1 0,-1-1 0,1-1 0,-1 1 0,1-1 0,-1 0 0,0 0 0,0-1 0,0 0 0,0 0 0,-8-1 0,3 0 0,0 0 1,0-1-1,0 0 1,0-1 0,-19-5-1,22 4 1,0-1 1,0 0-1,0 0 0,-10-8 0,16 10-1,0 0 0,0 0-1,1 0 1,-1 0 0,1-1-1,0 1 1,0-1 0,0 1 0,0-1-1,0 0 1,0 0 0,1 0 0,-1 0-1,1 0 1,-2-6 0,2-2-1,0-1 1,0 0-1,1 1 0,0-1 1,1 0-1,1 1 1,0-1-1,0 1 1,1-1-1,0 1 0,1 0 1,9-16-1,7-11 2,1 1-1,30-38 1,-26 39 0,96-120 1,-15 22-2,-93 118-1,26-26 0,-7 8 0,-17 7-32,-54 77-118,6-13-528,29-31 411,-2 1 1,1-1 0,-1-1-1,0 1 1,0-1-1,-8 6 1,4-2-125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29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 1632,'0'-2'87,"0"0"0,0 1 0,0-1 1,1 0-1,-1 0 0,0 0 0,1 0 0,-1 1 0,1-1 0,0 0 0,-1 0 0,1 1 1,0-1-1,0 0 0,0 1 0,0-1 0,1 1 0,-1 0 0,2-3 0,-1 6-14,-1-1 0,1 1 0,-1-1 0,0 1 0,0 0 0,0-1 0,0 1 0,0 0 0,0 0 0,0 0 0,-1 0 0,1 0 0,-1 0 0,1 0 0,-1 4 0,12 49 13,2 66 66,-4 165 1,-13-224-124,-3 1-1,-17 81 1,18-123-31,0 5 11,4-19-9,4-8-10,-1-2-122,0 0 0,0-1 0,-1 1 0,1 0 0,-1-1 0,0 1 0,0-1 0,0 0-1,0 1 1,-1-1 0,0 0 0,1 0 0,-1 1 0,-1-1 0,1 0 0,0 1 0,-1-1 0,0 0-1,0 1 1,-2-5 0,2-1-258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30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870 29 1624,'0'-2'77,"0"1"0,-1 0 0,1 0 0,-1-1 0,1 1 0,-1 0 0,0 0 0,0 0-1,1-1 1,-1 1 0,0 0 0,0 0 0,0 0 0,0 1 0,0-1 0,0 0 0,-1 0 0,1 0 0,0 1 0,0-1 0,0 1-1,-1-1 1,1 1 0,0-1 0,-1 1 0,1 0 0,0 0 0,-1-1 0,1 1 0,-1 0 0,-2 1 0,-61-2-58,35 2 156,-317-5 227,224 4-328,97 0-60,-89 4 43,103-3-50,0 0 1,1 2-1,-1-1 0,1 1 1,-1 1-1,1 0 1,-13 7-1,23-10-6,-1-1 0,1 1 0,-1 0 0,1 0 0,0 0 0,-1 0-1,1 0 1,0 0 0,0 0 0,0 0 0,0 0 0,0 0-1,0 1 1,0-1 0,0 1 0,0-1 0,1 0 0,-1 1 0,1-1-1,-1 1 1,1-1 0,-1 1 0,1 0 0,0-1 0,0 1 0,0-1-1,0 1 1,0-1 0,0 1 0,0 0 0,0-1 0,1 1-1,0 2 1,2 3 3,0 0 0,1 0 0,0-1 0,1 1 0,8 10 0,6 9-7,5 10 6,-16-25-3,-1 0 1,0 1 0,-1 0 0,8 19-1,-7-11 7,-1-5-4,-1 1 0,-1 0 0,0 0 1,-1 0-1,1 33 0,-4-26-1,-2 0 1,0-1-1,-1 1 1,-13 41-1,-41 142 8,51-183-9,2 0 0,-4 44 1,1-10 0,6-45 0,-1-1-1,1 1 0,1-1 0,0 1 0,0-1 1,1 0-1,1 1 0,0-1 0,4 14 0,-4-21 0,1 0-1,-1-1 1,1 1-1,0-1 0,-1 0 1,2 0-1,-1 0 1,0 0-1,0 0 0,1 0 1,0-1-1,6 4 1,-1-2-1,0-1 1,0 0 0,1 0-1,-1-1 1,14 2 0,8-1-1,1-2 1,47-4 0,-76 3-1,144-17-2,-126 13 1,-2-1 0,1-1 0,0 0-1,-1-2 1,20-10 0,-35 16-28,0-1 1,0 1-1,0-1 0,0 0 0,-1 0 0,1 0 1,-1 0-1,0-1 0,0 1 0,0-1 1,0 0-1,-1 0 0,1 0 0,1-5 1,-3 6-62,0 0 0,0-1 0,-1 1 0,1 0 0,-1-1 1,0 1-1,0-1 0,0 1 0,0 0 0,-1-1 0,1 1 1,-1 0-1,0-1 0,0 1 0,0 0 0,0 0 0,0-1 1,-1 1-1,-2-3 0,-13-22-741,2 10 483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31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 1912,'10'-5'243,"1"1"-1,-1 0 0,0 0 1,1 1-1,0 0 0,0 1 1,16-2-1,81 2 131,-62 3-197,-21 1-207,0 2 0,1 0 1,35 13-1,-44-12-635,-1 2-1,32 16 1,-40-18 280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9:06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5137 25 1652,'0'0'250,"-2"18"1594,-18-18-1563,-236-9 580,-95-18-605,-1 25-141,182 3-78,-243-5 11,297 3-40,-89 1 4,-249 5 18,5-1-4,161-5-20,101-2-4,-943 3 41,551 18-54,416-13 17,162-5-9,19 0-38,36 5-517,-35-3 79,0-1 0,19 0 0,83-11-881,-80 2 997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2:31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57 176 1896,'-2'0'25,"2"0"15,0 0 1,0 0 0,0 0-1,0 0 1,-1 0 0,1 0-1,0 0 1,0 0 0,0 0-1,-1 0 1,1 0 0,0 0-1,0 0 1,0 0-1,-1 0 1,1 0 0,0 0-1,0 0 1,0 0 0,0 0-1,-1 0 1,1 0 0,0 0-1,0 0 1,0 0 0,0 1-1,-1-1 1,1 0-1,0 0 1,0 0 0,0 0-1,0 0 1,0 1 0,0-1-1,0 0 1,-1 0 0,1 0-1,0 0 1,0 1 0,0-1-1,0 0 1,0 0 0,0 0-1,0 0 1,0 1-1,0-1 1,0 0 0,0 0-1,0 0 1,0 1 0,2 8 157,-1-8-195,-1-1 1,0 1 0,0-1 0,0 1-1,0-1 1,1 0 0,-1 1-1,0-1 1,0 1 0,0-1-1,0 1 1,0-1 0,0 1 0,0-1-1,0 1 1,-1-1 0,1 1-1,0-1 1,0 1 0,0-1-1,0 1 1,-1-1 0,1 0 0,0 1-1,0-1 1,-1 1 0,1-1-1,-1 1 1,-3 9 38,0-1 0,1 1 0,0 0-1,1 1 1,0-1 0,-1 20 0,1-10-10,-6 85 96,7-85-107,1-1 0,1 1 0,6 36 0,-4-38-8,-1 1 0,0 0-1,-1 0 1,-3 20 0,1-24-4,0 0 0,0 1 0,1-1 0,3 20-1,-3 6 9,-1-36-14,0 0 1,1-1-1,0 1 0,0 0 1,0 0-1,2 8 0,-1 0 6,0 6 10,-1-19-18,0 0-1,1-1 1,-1 1 0,0 0-1,0 0 1,0 0 0,0 0-1,0 0 1,0 0 0,0 0-1,0-1 1,0 1 0,0 0-1,1 0 1,-1 0 0,0 0 0,0 0-1,0 0 1,0 0 0,0 0-1,0 0 1,0 0 0,1 0-1,-1 0 1,0-1 0,0 1-1,0 0 1,0 0 0,0 0-1,1 0 1,-1 0 0,0 0 0,0 0-1,0 0 1,0 1 0,0-1-1,1 0 1,-1 0 0,0 0-1,0 0 1,0 0 0,0 0-1,0 0 1,0 0 0,0 0 0,1 0-1,-1 0 1,0 0 0,0 1-1,0-1 1,0 0 0,0 0-1,0 0 1,0 0 0,0 0-1,0 0 1,0 0 0,1 1-1,1-9 2,0 0 0,0 0 0,-1 0 0,0-1 0,0-9 0,-1-431-31,16 242 10,1 75 11,-17 132 8,-1-1 0,1 1 0,0 0 0,0 0 0,0-1 0,0 1 0,0 0 0,0-1 0,0 1 0,0 0 0,0-1 0,0 1 0,0 0 0,0-1 0,0 1 0,0 0 0,0-1 0,0 1 0,0 0 0,0-1 0,0 1 0,0 0 0,1 0 0,-1-1 0,0 1 0,0 0 0,0 0 0,1-1 0,-1 1 0,0 0 0,0 0 0,0-1 0,1 1 0,-1 0 0,0 0 0,1 0 0,-1 0 0,0-1 0,0 1 0,1 0 0,-1 0 0,0 0 0,1 0 0,-1 0 0,0 0 0,1 0 0,0 0 0,-1 0 0,0 1 0,1-1 0,-1 1 0,0-1-1,1 0 1,-1 1 0,0-1 0,1 1-1,-1 0 1,0-1 0,0 1 0,0-1-1,0 1 1,1-1 0,-1 1 0,0-1 0,0 1-1,0-1 1,0 1 0,0 0 0,0-1-1,0 1 1,-1-1 0,1 1 0,0-1-1,0 1 1,0-1 0,-1 2 0,0 6 1,-1 0 1,1 1-1,1-1 1,0 1 0,0-1-1,2 10 1,-1 9-3,-1 156 5,0-177-3,0 30-13,7 59-1,-6-89-23,-1-1 0,1 1-1,-1 0 1,0-1 0,0 1-1,-1-1 1,1 1 0,-1-1-1,0 1 1,-1-1 0,-3 9-1,4-11-62,-1 0 0,1-1 0,-1 1 0,0-1 0,0 0 0,0 1 0,0-1 0,0 0 0,0 0 0,-1 0 0,1 0 0,-1-1 0,1 1 0,-1-1 0,0 1 0,1-1 0,-1 0 0,0 0 0,0 0 0,0 0 0,-5 0 0,-9 1-288,1 1 36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3:17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2236 180 1608,'32'0'1290,"-29"0"-441,-22 0 27,-133 7-660,-38-1-176,125-8-30,-318-22 37,-392-67-3,651 77-40,-126-18 3,120 12-6,123 16 2,6 4-3,0-1 1,0 0-1,1 1 0,-1-1 0,0 1 1,0 0-1,0-1 0,0 1 0,0 0 1,0-1-1,0 1 0,0 0 0,0 0 1,0 0-1,0 0 0,0 0 1,-2 0-1,-4 0 0,7 12-7,-1 0 0,-1 1 0,0-1 0,-3 13-1,-35 99 20,-1 0 0,22-57-14,11-43 2,1-1 0,-6 41-1,13-63 1,-7 54 0,2 0 1,6 109-1,6-76 4,12 77-2,-14-127-4,0 72 0,0-2 2,-1-32-1,-5 82 0,-1-48-5,2 42-1,1-145 8,0-1 0,0 0 1,1 0-1,0 0 0,0 0 0,0 0 0,1 0 1,0 0-1,0-1 0,0 0 0,1 1 0,0-1 0,0 0 1,0-1-1,1 1 0,-1-1 0,1 0 0,6 4 1,2 2-1,1 0 1,0-1 0,0-1 0,1-1 0,0 0 0,17 5-1,7-1-1,0-2 0,1-1 0,66 3 0,127-8 1,-144-3 2,73 0 1,495-9-4,-623 8 1,-1-2-1,1-1 0,-1-2 1,0-1-1,53-19 0,-74 21 1,0 0-1,-1-1 0,1 0 0,-1-1 0,0 0 0,-1-1 0,0 0 0,0-1 0,0 0 1,-1 0-1,-1-1 0,0 0 0,0-1 0,-1 1 0,0-2 0,-1 1 0,6-14 0,-1-9 2,-2 0-1,0-1 0,4-53 0,2-6 4,1-41 13,-4 23-11,-5-1 0,-8-116-1,0 84 10,-2 86-12,-2 1 0,-19-86 0,23 104-1,2 36-6,-1 0 0,0 0 0,0 0 0,0 0 0,-1 0 0,1 0 0,-1 0 0,0 0 0,0 0 0,-3-7 0,4 10-3,0 1 1,0 0-1,0-1 0,0 1 0,0 0 0,0-1 0,0 1 0,0 0 0,-1 0 0,1-1 0,0 1 0,0 0 0,0-1 0,0 1 0,-1 0 0,1 0 0,0 0 0,0-1 0,0 1 0,-1 0 0,1 0 0,0 0 0,0-1 0,-1 1 0,1 0 0,0 0 0,-1 0 0,1 0 0,0 0 0,-1 0 0,1 0 0,0 0 0,0 0 0,-1 0 0,1 0 0,0 0 0,-1 0 0,1 0 0,0 0 1,-1 0-1,1 0 0,0 0 0,0 0 0,-1 0 0,1 0 0,0 1 0,-1-1 0,1 0 0,0 0 0,0 0 0,-1 0 0,1 1 0,0-1 0,0 0 0,0 0 0,-1 1 0,1-1 0,0 0 0,0 0 0,0 1 0,0-1 0,0 0 0,-1 0 0,1 1 0,0-1 0,0 0 0,0 1 0,-3 3-66,-1 1-200,1 0 0,1-1 0,-1 1 0,1 0 0,0 0 0,0 1 0,-2 7 0,2-6 104,1 7-224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3:19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2112 213 1768,'-1'-1'78,"-1"-1"0,1 0 0,-1 0 0,1 0 0,-1 1 0,0-1 0,1 1-1,-1 0 1,0-1 0,0 1 0,0 0 0,0 0 0,-1 0 0,1 0 0,-3 0 0,-40-16 344,42 16-389,-38-11 347,-78-11-1,56 12-224,-353-54 233,-176 6-220,324 57-140,112 4-13,155-2-22,1 0 2,-1 10 7,0 0 1,-1 0-1,0 0 0,0 0 0,-8 18 0,-6 27 6,10-18-8,-29 214-4,30-220 4,0 0 0,-13 36 0,0 2 0,-94 293 6,17-69 12,82-242-15,1 1 0,3-1 1,3 1-1,-1 63 0,7 105-1,0-213 0,0 0-1,1 0 1,0-1 0,1 1 0,-1 0-1,1 0 1,0-1 0,1 1 0,0-1-1,0 1 1,0-1 0,1 0 0,0-1-1,0 1 1,0 0 0,1-1 0,0 0-1,0 0 1,7 5 0,-4-4 0,1 0 0,-1-1 0,1-1 0,0 1 0,1-1 0,-1-1 0,0 1 0,1-2 0,0 1 1,0-2-1,0 1 0,19 0 0,223-3-6,947-99-21,-1136 90 23,1-2 0,-2-3 0,0-3 0,109-46-1,-160 58 4,-1 1-1,1-1 1,-2-1-1,1 0 1,-1 0-1,0-1 1,0 0-1,-1 0 1,0-1-1,0-1 1,-1 1-1,11-20 0,-11 15 1,-1-1 0,-1 0-1,0 0 1,-1 0-1,0 0 1,-2-1 0,0 0-1,0 1 1,-1-20-1,-1-482 12,-3 443-5,-3 0-1,-4 0 1,-2 1-1,-23-72 0,27 106-19,1-1 0,2 0 0,2-1 0,2-47-1,-1 88-35,-1 0-1,1 0 0,0 0 0,0 0 0,-1 1 0,1-1 0,0 1 0,0-1 1,-3 2-1,-52 21-2197,49-18 1862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3:20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1256 244 1740,'-66'-5'1618,"24"3"-1275,-45-8-1,30 2-183,-417-28 374,407 34-500,-224 0 87,255 2-108,27 0-8,0 0-1,0 0 0,1 1 0,-1 0 0,1 1 0,-17 4 0,24-5-2,0 0 0,0 0 0,0 0 0,0 0 0,0 0 0,0 0 0,0 1 0,0-1 0,0 0 0,0 1 0,1-1 0,-1 0-1,0 1 1,1-1 0,-1 1 0,1-1 0,-1 4 0,1-1 1,-1-1-1,0 1 1,1-1 0,0 1-1,0 0 1,0-1 0,1 6-1,2 2 1,5 23 4,2 0-1,15 35 0,-14-40-2,-1 2 0,-2-1-1,-1 1 1,-1 1-1,-2-1 1,1 64-1,-8-32 0,-2 0 0,-23 109 0,-48 122-2,67-260-2,2-1 5,2 0-1,1 0 1,2 0-1,2 47 1,0-44 0,0-29-3,0-1-1,1 1 1,0 0 0,0-1 0,0 1 0,1-1 0,0 1 0,0-1-1,1 0 1,0 1 0,0-1 0,0-1 0,1 1 0,-1 0 0,2-1-1,-1 0 1,9 9 0,-6-9 1,0 1-1,0-1 1,1-1-1,0 0 1,0 0 0,0 0-1,0-1 1,0 0-1,0 0 1,1-1-1,0 0 1,15 0-1,35 1 10,109-9 0,57-22-4,-170 20-4,110-19 2,167-51 0,-155 19-1,-154 49-2,-1 0 0,0-2 0,0 0 0,-1-2 1,28-23-1,-39 29 0,0-2 1,0 1-1,-1-1 1,0-1 0,0 0-1,-2 0 1,1 0-1,-1-1 1,-1 0-1,0-1 1,6-18-1,-6 8 1,0 0-1,-2 0 0,0-1 0,-2 0 0,0 0 0,-4-36 0,-24-146 10,15 133-10,-56-257 7,28 194-6,30 103-3,-19-54 0,16 56-11,9 20-165,-1 0-1,-1 1 0,0 0 0,0 0 0,-1 0 0,0 0 0,0 1 0,-1 0 0,-1 0 0,1 1 0,-2 0 0,1 0 0,-1 1 0,-17-11 1,10 8-207,-1-3 36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9:32.9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523 1 1668,'5'0'139,"-1"1"0,1-1 0,-1 1 0,0 1-1,0-1 1,1 1 0,3 2 0,-3-2 35,-1 0 0,1-1 0,0 1-1,-1-1 1,1 0 0,0 0 0,6 1 0,-11-2-172,1-1 16,-1 1 1,1 0-1,-1 0 0,1 0 1,-1 0-1,1 0 0,-1 0 1,1 0-1,-1 0 0,1 0 0,-1 0 1,1 0-1,-1 0 0,1 0 1,-1 0-1,0 1 0,1-1 1,-1 0-1,1 0 0,-1 0 0,1 1 1,-1-1-1,0 0 0,1 1 1,-1-1-1,0 0 0,1 1 1,-1-1-1,0 0 0,1 1 0,-1-1 1,0 1-1,0-1 0,1 0 1,-1 1-1,0-1 0,0 1 0,0 0 1,0 0 199,-189 8 0,179-9-215,-311-9 56,287 9-50,29 1-8,-1-1-1,1 0 1,0 0 0,0 0-1,0-1 1,0 1 0,-1-1-1,1-1 1,0 1 0,-7-4-1,12 5 0,0 0 0,0 0-1,0 0 1,1 0 0,-1 0-1,0 0 1,0 0-1,0 0 1,0-1 0,0 1-1,0 0 1,0 0 0,0 0-1,0 0 1,0 0-1,0 0 1,0 0 0,0 0-1,0-1 1,0 1 0,0 0-1,0 0 1,0 0-1,0 0 1,0 0 0,0 0-1,0-1 1,0 1-1,0 0 1,0 0 0,0 0-1,0 0 1,0 0 0,0 0-1,0 0 1,0 0-1,0-1 1,0 1 0,0 0-1,0 0 1,-1 0 0,1 0-1,0 0 1,0 0-1,0 0 1,0 0 0,0 0-1,0 0 1,0 0 0,0 0-1,-1 0 1,1-1-1,0 1 1,0 0 0,0 0-1,0 0 1,0 0-1,0 0 1,0 0 0,-1 0-1,1 0 1,0 0 0,0 0-1,0 1 1,13-2-51,-10 1 39,4 0-174,0 1 0,0 0 0,1 1 0,11 4 0,22 2-917,-29-8 824,0 1 1,0 0 0,15 4 0,-15-3 73,13 3-133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9:33.4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701 1 1992,'0'1'44,"0"-1"0,0 1 0,0 0 0,1-1 0,-1 1 0,0 0 0,0 0 0,0-1 1,0 1-1,0 0 0,0-1 0,-1 1 0,1 0 0,0 0 0,0-1 0,0 1 0,-1 0 0,1-1 0,0 1 0,-1-1 0,1 1 0,0 0 0,-1-1 0,1 1 0,-1-1 0,1 1 0,-1-1 0,1 1 0,-1-1 0,0 1 0,1-1 0,-1 0 0,1 1 0,-1-1 0,0 0 0,1 0 1,-1 1-1,0-1 0,0 0 0,1 0 0,-1 0 0,0 0 0,1 0 0,-1 0 0,0 0 0,1 0 0,-1 0 0,0 0 0,0 0 0,1 0 0,-1-1 0,0 1 0,1 0 0,-2-1 0,-15-1 4,-139 1 492,-169 3-275,299 0-474,0 2 0,0 0 0,1 2 0,-42 14 0,67-20 177,-1 0 0,1 1 0,-1-1 0,1 0 0,-1 0-1,1 0 1,-1 1 0,1-1 0,0 0 0,-1 1 0,1-1-1,-1 0 1,1 1 0,0-1 0,0 1 0,-1-1 0,1 0-1,0 1 1,-1-1 0,1 1 0,0-1 0,0 1 0,0-1-1,0 1 1,0-1 0,-1 1 0,1-1 0,0 1 0,0-1-1,0 1 1,0-1 0,0 1 0,1-1 0,-1 1 0,0-1-1,0 1 1,0-1 0,0 1 0,0-1 0,1 1 0,-1-1-1,0 1 1,0-1 0,1 0 0,-1 1 0,0-1 0,1 1-1,-1-1 1,1 0 0,-1 1 0,0-1 0,1 0 0,-1 0-1,1 1 1,-1-1 0,1 0 0,-1 0 0,1 1 0,-1-1-1,1 0 1,13 5-340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3:54.5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1064 0 1756,'13'3'367,"-15"4"334,0-2-350,2-5-188,-3 0 1,-59 7 456,44-5-508,0 0 0,-20 5 0,-5 1-2,-7 2-5,36-7-74,-1 0-1,0-1 1,-17 0-1,-8 1 29,-1 0 0,-41 11 1,-28 2 11,-64 5 17,140-16-69,1 1 0,-39 13 0,36-9 6,-41 7 1,53-11-14,-1-3 2,17-1 3,9 1-9,-1-3-6,-3-2-2,-3 0 27,6 2-27,1 1 0,-1-1 0,1 0 1,-1 0-1,1 1 0,-1-1 0,1 0 1,-1 1-1,1-1 0,-1 0 0,1 1 0,-1-1 1,0 1-1,1-1 0,-1 1 0,0-1 1,1 1-1,-1-1 0,0 1 0,0-1 1,0 1-1,1-1 0,-1 1 0,0-1 0,0 1 1,0 0-1,0-1 0,0 1 0,0-1 1,0 1-1,0 1 0,0-1 1,16 14 5,-14-14-6,0 0 0,0 0 1,0 1-1,0-1 0,0 0 1,-1 1-1,1 0 0,-1-1 0,1 1 1,-1 0-1,0 0 0,1 0 1,-1 0-1,0 0 0,1 4 0,1 1 2,0 1-1,0 0 0,0-1 0,9 14 0,-6-12 0,-1 0 1,0 1-1,5 15 1,-6-13-2,1 1-1,-1-1 1,-1 1-1,0 0 1,-1-1-1,2 24 0,1 41 6,-2-54-7,-1-1 0,-2 41 0,-3 5 5,2-34-1,-5 36 0,-13 95-2,9-93 4,7-41-1,-2 0 0,-1 0 0,-14 42 0,14-55-2,0 0 0,1 1 0,1 0 0,1 0 1,1 0-1,0 24 0,-3-15-1,4-26 0,0 1 0,0 0 0,1-1 0,-1 1 0,1 0 1,-1 0-1,1-1 0,0 1 0,0 0 0,0 0 0,0 0 0,1-1 0,-1 1 0,1 0 0,0-1 0,0 1 0,0 0 0,0-1 0,0 1 0,3 4 0,-1-3 0,0-1-1,1 1 0,-1-1 1,1 1-1,0-1 1,-1 0-1,1-1 1,1 1-1,-1-1 0,0 0 1,9 3-1,-4-3 2,1-1-1,-1 0 0,1-1 0,-1 0 1,17-2-1,5-2-1,-1-1 0,0-1 0,44-16 0,85-40-6,-150 58 6,104-57-10,66-16-80,-177 76 71,-1 0 0,1 0-1,-1 0 1,0 0-1,1 0 1,-1-1-1,0 1 1,0 0-1,0-1 1,0 1-1,0 0 1,0-1 0,1-2-1,9-11-335,-10 13 284,0 1 0,0 0-1,0 0 1,0-1-1,0 1 1,0 0-1,-1-1 1,1 1 0,-1-1-1,1 1 1,-1-1-1,0 1 1,1-1-1,-1 1 1,0-1 0,0 0-1,0 1 1,0-1-1,0 1 1,0-1 0,-1 1-1,1-1 1,0 1-1,-1-1 1,1 1-1,-1-1 1,0 1 0,1-1-1,-3-1 1,-1-10-364,-4-6 80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3:54.9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5 110 1876,'0'0'18,"0"0"-1,-1 0 0,1 0 1,0-1-1,-1 1 1,1 0-1,0 0 1,0 0-1,0-1 1,-1 1-1,1 0 0,0 0 1,0-1-1,0 1 1,-1 0-1,1-1 1,0 1-1,0 0 1,0 0-1,0-1 0,0 1 1,0 0-1,0-1 1,0 1-1,0 0 1,0-1-1,0 1 1,0 0-1,0-1 0,0 1 1,0 0-1,0 0 1,0-1-1,0 1 1,0 0-1,0-1 0,0 1 1,1 0-1,-1 0 1,0-1-1,0 1 1,0 0-1,1 0 1,-1-1-1,0 1 0,0 0 1,0 0-1,1-1 1,-1 1-1,0 0 1,0 0-1,1 0 1,-1 0-1,0 0 0,1 0 1,-1-1-1,0 1 1,1 0-1,-1 0 1,0 0-1,1 0 1,-1 0-1,1 0 0,34-13 849,-10 4-688,6-7 22,0 1-1,1 1 0,47-12 0,-74 25-193,0 0 0,0 0 0,0 1 0,0 0-1,0 0 1,0 1 0,0-1 0,0 1 0,0 0 0,0 1 0,4 1-1,27 4-70,-27-6-89,1 0 0,-1 1 0,0 0 0,16 5 0,24 9-1720,-33-11 1500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3:55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1600,'1'-1'46,"-1"1"0,1 0 0,0 0 0,-1 0 0,1 1 0,-1-1 0,1 0 0,-1 0 0,1 0 0,-1 0 0,1 0 0,-1 1 0,1-1 0,-1 0 0,1 0 0,-1 1 0,1-1 0,-1 0 0,1 1 0,-1-1 0,0 0 0,1 1 0,-1-1 0,0 1 0,1-1 0,-1 1 0,0-1 0,1 0 0,-1 2 0,1-1 4,1 1-1,-1-1 1,0 1-1,0-1 1,0 1-1,0 0 1,0-1-1,0 1 1,0 0-1,0 0 1,-1 0-1,1-1 1,0 5-1,-1-2 6,1 1 0,-1-1 1,1 1-1,0-1 0,1 0 0,-1 1 0,1-1 0,3 7 1,-3-7-25,0 0 0,0 0 0,0 1 0,-1-1-1,1 1 1,-1-1 0,0 1 0,0 7 0,8 99 317,-4-77-269,-4-29-67,0 0 0,0 0 0,-1 0 0,0 0 0,1 0 0,-2 9 0,0-7 1,1 1 0,0-1-1,0 1 1,0-1 0,1 1 0,3 10-1,2 32 12,-5-45-75,-1 0 1,1 0 0,0 0 0,0 0-1,0 1 1,1-1 0,0-1-1,2 7 1,-3-9-38,0 0 0,0 0 1,0 0-1,0-1 0,1 1 0,-1 0 1,0-1-1,1 1 0,-1-1 0,1 1 1,-1-1-1,1 1 0,0-1 0,0 0 1,0 0-1,-1 0 0,1 0 0,0 0 1,0-1-1,0 1 0,0-1 0,1 1 1,2 0-1,3-2-303,-7-4 33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4:02.3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509 1 1716,'0'0'171,"0"0"-151,0 1 0,0-1-1,1 1 1,-1-1 0,0 0 0,0 1 0,0-1 0,0 1-1,1-1 1,-1 0 0,0 1 0,1-1 0,-1 0 0,0 1-1,1-1 1,-1 0 0,0 1 0,1-1 0,-1 0 0,0 0 0,1 1-1,-1-1 1,1 0 0,0 0 0,2-4 125,-5 7 43,-4 10 51,6-12-227,0 1 0,0-1 1,0 0-1,0 0 0,1 0 0,-1 0 1,0 0-1,1 0 0,-1 0 0,0 0 1,1 1-1,-1-1 0,1 0 0,0-1 1,-1 1-1,1 0 0,0 0 0,-1 0 0,1 0 1,0 0-1,0-1 0,0 1 0,0 0 1,0-1-1,0 1 0,0-1 0,2 2 1,33 4 209,-11-3-70,-19-1-136,-1-1 0,1 0 0,0 0 0,0-1 0,0 0 0,-1 0 0,1 0 0,0-1 0,0 1 0,0-2 0,9-2 0,-8 2 1,1 0 1,0 0-1,-1 1 0,1 0 0,0 0 0,10 1 0,30-4 52,-41 3-58,1 0-1,-1 1 1,0 1 0,0-1-1,12 3 1,-13-2-5,0 0 0,1-1 0,-1 1 1,1-1-1,-1 0 0,9-2 0,-13 2-2,0 0-1,-1-1 0,1 1 1,0 0-1,0 0 0,0 0 1,0 1-1,-1-1 0,1 0 1,0 1-1,0-1 0,-1 1 0,1-1 1,3 3-1,-4-3 0,1 1 1,-1 0-1,1-1 0,0 1 0,-1-1 0,1 1 1,0-1-1,-1 0 0,1 1 0,0-1 0,-1 0 1,3 0-1,35-13 236,-39 13-226,0 1 0,0 0 0,-1-1 0,1 1-1,-1-1 1,1 1 0,0-1 0,-1 1 0,1-1 0,-1 1 0,1-1 0,-1 0-1,1 1 1,-1-1 0,0 1 0,1-1 0,-1 0 0,1 0 0,-1 1 0,0-1-1,1 0 1,-1 0 0,0 0 0,1 0 0,-1 0 0,0 0 0,0 0-1,-35 4 123,-7 0-73,21-2-33,0 0-1,-42-2 0,34-2-4,-38 5-1,-113 8 29,116-9-36,1-2-1,37-1-8,1 1 1,-40 7-1,40-4 5,-42-1 0,44-2-5,0 0 1,-44 8 0,26-8-2,44-3-5,0 1-1,0 0 1,0 0-1,0-1 1,0 2-1,0-1 0,1 0 1,-1 0-1,1 1 1,-1-1-1,1 1 0,0 0 1,-1 0-1,1 0 1,3-1-1,55-9-91,-25 6-79,31-1-370,-45 5-68,39-7 0,-11 3-337,-25 4 588,2-4 23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9:07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4726 29 1708,'0'0'1791,"-19"-9"-1351,-8 2-309,0 2 0,0 2 0,-38-1 0,-88 6 46,-944 8 339,694-12-453,-1209 53 79,1122-15-123,-155 19 5,601-52-24,22-2-1,-1 1-1,-43 10 1,61-11-25,20-1-74,65 11-953,1-3 0,101-4 0,-103-4 702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4:02.7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856 1 1868,'0'0'56,"0"1"0,0-1 0,-1 1-1,1-1 1,0 1 0,-1-1 0,1 1 0,0-1-1,-1 0 1,1 1 0,0-1 0,-1 1 0,1-1-1,-1 0 1,1 1 0,-1-1 0,1 0 0,-1 0-1,1 1 1,-1-1 0,1 0 0,-1 0 0,1 0-1,-1 0 1,1 0 0,-1 0 0,0 1 0,1-1-1,-1-1 1,1 1 0,-2 0 0,-3 1 106,-44 2 282,37-4-375,0 2-1,0-1 0,-13 4 1,22-4-62,-24 7 60,-1-2-1,0-1 0,0-1 1,-28-2-1,11-1 10,-67 7 0,-15 1 7,-97 3 21,219-11-104,0 1-1,0 0 0,1 0 1,-1 0-1,0 1 0,1-1 1,-9 6-1,12-7-53,15 0-713,1-1-1,0-1 1,25-6 0,-32 6 635,18 0-216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4:05.5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1019 0 1692,'16'5'365,"-8"-1"-222,-12-3 115,2 2 4,2-3-255,0 1 0,0-1 0,0 1 0,-1-1 0,1 0 0,0 1 0,0-1 0,-1 1-1,1-1 1,0 0 0,0 1 0,-1-1 0,1 0 0,0 0 0,-1 1 0,1-1-1,0 0 1,-1 0 0,1 1 0,-1-1 0,1 0 0,0 0 0,-1 0 0,1 0 0,-1 1-1,0-1 1,-44 10 272,24-9-189,0 2-1,0 0 1,-36 12-1,4-2 36,15-7 25,-64 3 0,70-7-74,-50 11 125,63-9-128,0-1 0,-34 2 0,14-6 58,-1 3-1,-46 7 1,74-8-97,-1 0 1,1 0-1,-1-2 0,-22-2 1,-15-1 121,49 4-140,4 0-1,6 2-3,6 1 21,-11-2-30,0 1-1,0-1 1,0 1-1,0 0 0,0 0 1,-1 0-1,1 1 1,-1-1-1,1 1 0,-1 0 1,0 0-1,0 0 1,0 1-1,3 4 0,7 7 8,-12-14-10,0 0 1,0 0-1,0 0 0,0-1 1,0 2-1,0-1 1,0 0-1,0 0 0,0 0 1,-1 0-1,1 0 0,0 1 1,-1-1-1,1 0 0,-1 1 1,1-1-1,-1 2 0,9 34 6,-4-21-4,-1 0-1,-1 1 0,-1-1 0,1 20 0,-4-13 0,-1 0 0,-2 0 0,0-1 0,-1 1 0,-15 40 0,-50 126 7,53-150-5,-3 0 1,-39 60-1,42-70-2,1 0 0,1 1 0,2 0 0,-15 50-1,26-75 1,1 0-1,0 0 0,0 0 0,1 1 1,0 8-1,-3 18 2,3-30-2,0 0 0,-1-1 0,1 1 0,0 0 0,0 0 0,0 0 0,1 0 0,-1-1 0,0 1 0,1 0 0,-1 0 0,1-1 0,0 1 0,-1 0 0,1-1 0,0 1 0,0-1 0,0 1 0,2 2 0,30 24 8,-5-4-4,-24-21-4,0-1 0,0 1 0,0-1 0,1 1 0,-1-1 0,1-1 0,-1 1 0,1-1 0,-1 1 0,1-1 0,0-1 0,-1 1 0,8 0 0,30 7 0,-36-6 0,1-1 0,-1-1 0,0 1 0,1-1 0,-1 0 0,0 0 0,1-1 0,-1 0 0,0 0 0,1-1 0,5-2 0,-1 2 0,-1 0 0,1 0 0,12 0 0,-7 1 0,1 0 0,-1-1 0,1-1 0,-1 0 0,17-6 0,71-18 2,-76 22-4,0-2-1,-1-1 1,0-1 0,41-20 0,-25 13-8,-38 14 1,0 1-1,0 0 1,0-1-1,0 0 0,-1 0 1,1-1-1,0 1 1,-1-1-1,0 0 0,0 0 1,0 0-1,0-1 1,5-5-1,-7 6-28,1 0 0,0 1 0,0-1 0,0 1 0,0-1 0,0 1 0,0 0 0,0 0 0,5-1 0,0-2-76,-7 5 98,-1-1-1,0 1 1,1 0-1,-1-1 1,0 1 0,1-1-1,-1 1 1,0 0-1,0-1 1,0 1-1,1-1 1,-1 1 0,0-1-1,0 1 1,0-1-1,0 1 1,0-1 0,0 1-1,0-1 1,0 1-1,0-1 1,0 1-1,0-1 1,0 1 0,0-1-1,0 1 1,-1-1-1,1 1 1,0-1 0,0 1-1,-1 0 1,1-1-1,0 1 1,0-1-1,-1 1 1,1 0 0,0-1-1,-1 1 1,-2-5-270,4-3 68,-1 7 145,0-1 0,0 0 1,0 1-1,0-1 0,0 1 1,-1-1-1,1 0 1,0 1-1,-1-1 0,1 1 1,-1-1-1,0 0 0,1 1 1,-1 0-1,0-1 1,0 1-1,0-1 0,0 1 1,0 0-1,-2-2 1,-6-11-264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4:06.0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36 1832,'0'0'252,"0"0"-229,0 0 0,1 0 0,-1 0 0,0 0 0,0 0 0,1 0 1,-1 0-1,0 0 0,1 0 0,-1 0 0,0 0 0,0-1 0,1 1 1,-1 0-1,0 0 0,1 0 0,-1 0 0,0-1 0,0 1 0,0 0 1,1 0-1,-1 0 0,0-1 0,0 1 0,0 0 0,1 0 0,-1-1 0,0 1 1,0 0-1,0-1 0,0 1-8,0-1 0,0 1 0,0 0 0,0-1 0,0 1 0,0 0 0,0 0 0,1-1 0,-1 1 0,0 0 1,0-1-1,0 1 0,0 0 0,0 0 0,0-1 0,1 1 0,-1 0 0,0 0 0,0 0 0,0-1 0,1 1 0,-1 0 0,0 0 0,0 0 0,1-1 0,-1 1 0,0 0 0,0 0 1,1 0-1,-1 0 0,0 0 0,1 0 0,-1 0 0,0 0 0,0 0 0,1 0 0,-1 0 0,0 0 0,1 0 0,-1 0 0,1 0 0,28-6 527,36 0-8,114-5-387,-167 10-410,0 1 0,0 0 0,14 3-1,14-1-645,-22-1 503,0 3 26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4:06.6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31 185 1656,'23'9'980,"-23"-10"-943,1 1 1,0-1-1,0 1 1,0-1-1,0 1 0,0-1 1,0 1-1,0 0 1,0-1-1,0 1 1,0 0-1,0 0 1,0 0-1,0 0 1,0 0-1,0 0 1,2 0-1,-3 0-30,0 0 1,1 0-1,-1 0 0,0 0 0,0-1 0,0 1 0,0 0 0,0 0 0,0 0 0,0 0 0,0 0 1,0 0-1,0 0 0,0-1 0,0 1 0,0 0 0,0 0 0,0 0 0,0 0 0,0 0 0,0 0 1,0 0-1,0-1 0,0 1 0,0 0 0,0 0 0,0 0 0,0 0 0,0 0 0,0 0 0,0 0 1,0 0-1,-1-1 0,1 1 0,0 0 0,0 0 0,0 0 0,0 0 0,0 0 0,0 0 0,0 0 1,0 0-1,0 0 0,-1 0 0,1 0 0,0 0 0,0 0 0,0 0 0,0 0 0,0-1 0,0 1 1,0 0-1,-1 0 0,1 0 0,0 0 0,0 0 0,0 1 0,0-1 0,0 0 0,0 0 0,0 0 1,-1 0-1,2 0-2,-1 0 1,0 0-1,1 0 1,-1 0 0,0 0-1,1 0 1,-1 0-1,1 0 1,-1 0 0,0 0-1,1 0 1,-1 0-1,0 0 1,1-1-1,-1 1 1,1 0 0,-1 0-1,0 0 1,1 0-1,-1-1 1,0 1 0,0 0-1,1 0 1,-1-1-1,0 1 1,0 0 0,1-1-1,-1 1 1,0 0-1,0 0 1,1-1-1,-1 1 1,0-1 0,0 1-1,0 0 1,0-1-1,0 1 1,0 0 0,0-1-1,0 1 1,0-1-1,-6-20 333,5 19-318,0 0 1,0 0-1,0 0 0,0 0 0,1 0 1,-1 0-1,1-1 0,-1 1 1,1 0-1,0 0 0,0-1 1,0 1-1,0 0 0,1-3 0,-1 4-15,0 0 0,1 1 0,-1-1 0,0 0 0,0 0 0,1 0 0,-1 1 0,0-1 0,0 0 0,0 0 0,0 0 0,0 0 0,0 1 0,0-1 0,-1 0 0,1 0 0,0 0 0,0 1 0,-1-1 0,1 0 0,0 0 0,-1 1 0,1-1 0,-1 0 0,1 0 0,-1 1 0,1-1 0,-1 1 0,1-1 0,-1 0 0,0 1-1,1-1 1,-1 1 0,0 0 0,1-1 0,-3 0 0,-3-4 24,6 5-25,-1-1-1,1 1 1,-1 0-1,1-1 1,0 1-1,-1-1 0,1 1 1,0-1-1,-1 0 1,1 1-1,0-1 1,0 1-1,0-1 1,-1 1-1,1-1 1,0 0-1,0 1 1,0-1-1,0 1 1,0-1-1,0-1 1,-1-6 15,-5-1-7,5 8-8,1 1 0,-1-1 0,0 0 0,1 0 0,-1 0 0,1 1 1,-1-1-1,1 0 0,0 0 0,-1 0 0,1 0 0,0 0 0,-1 0 1,1 0-1,0 0 0,0 0 0,0 0 0,0 0 0,0 0 0,0 0 0,0 0 1,0 0-1,1 0 0,-1 0 0,0 1 0,0-1 0,1 0 0,-1 0 1,1 0-1,-1 0 0,1 0 0,0-1 0,0 1 1,-1 0 0,1 0 0,-1 0 1,0 0-1,1 0 0,-1 0 0,0 0 0,0 0 0,0 0 0,0 0 0,0 0 0,0 0 1,0 0-1,0 1 0,0-1 0,0 0 0,-1 0 0,1 0 0,0 0 0,-1 0 0,1 0 1,0 0-1,-1 0 0,1 0 0,-1 0 0,-1-1 0,13 4 13,-12 5 0,-4 20 9,5-22-23,-1 0-1,0 0 1,0 0-1,0 0 1,0 0-1,-1 0 1,0-1-1,-3 7 1,3-7-1,0 1 1,0-1-1,0 1 1,1 0-1,0 0 1,0-1-1,0 1 1,0 6-1,-5 45 3,3-46-5,2 1 0,0 0 0,0 0 0,1 0 0,1 14 0,13 131 0,-14-154-1,0 0-1,0 0 1,1 0-1,-1 0 1,1 0-1,0 0 1,-1 0-1,1 0 1,0 0-1,1 1 1,-1-1-2,0-1 1,0 1 0,0-1-1,-1 1 1,1-1 0,0 1-1,-1 0 1,1-1 0,-1 1-1,0 0 1,0-1 0,1 1-1,-1 0 1,0-1 0,0 1-1,-1 0 1,1 0-1,-1 2 1,-2 5-132,-1 22-2012,-4-35 1292,7-2 479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9:53.8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45 1636,'0'0'813,"-8"23"39,7-4-519,0-15-294,1 0 0,-1 0 0,1 0 0,0 0 0,0 0 0,0 0 0,1 1 0,0-1 0,-1 0 0,1 0 0,1-1 1,-1 1-1,0 0 0,3 4 0,8 7 110,-10-12-127,0-1 0,-1 1-1,1-1 1,0 0-1,0 0 1,1 0-1,-1 0 1,0 0-1,1 0 1,-1 0-1,1-1 1,0 0-1,-1 1 1,5 0-1,0 1-2,0-2-1,0 1 0,1-1 0,-1 0 1,0-1-1,0 0 0,0 0 0,1 0 0,-1-1 1,0 0-1,0 0 0,0-1 0,0 0 1,0 0-1,0-1 0,-1 0 0,1 0 1,10-7-1,1-2 11,0-1 1,-1 0-1,-1-1 1,30-33-1,-43 43-18,0-1-1,0 1 0,-1-1 1,1 0-1,-1 1 0,0-1 0,-1 0 1,1-1-1,-1 1 0,0 0 1,0 0-1,0-1 0,-1-7 0,-23 58 17,21-14-20,2-7-3,-4 11 1,3-1 0,1 1-1,1-1 1,12 63 0,-3-15-1,15 62 8,-2-18-4,-6-30-1,-14-77-5,2 0 0,8 24 0,-2-9 1,-10-32-3,0 0-1,0 0 1,0-1 0,0 1-1,0 0 1,0 0 0,1-1-1,-1 1 1,0-1 0,3 3-1,3 3 1,-5-2-8,-2-6 8,0 1-1,0 0 1,0 0-1,-1-1 0,1 1 1,0 0-1,0 0 1,0-1-1,0 1 1,0 0-1,0 0 1,0-1-1,0 1 0,0 0 1,0-1-1,0 1 1,0 0-1,0-1 1,0 1-1,0 0 0,0 0 1,0-1-1,0 1 1,0 0-1,0-1 1,0 1-1,0 0 0,0 0 1,1-1-1,-1 1 1,0 0-1,0 0 1,0-1-1,1 1 0,5-9-237,1 0-1,-1 0 1,7-17-1,19-27-1185,-7 8 582,-10 22 486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9:54.1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0 1872,'-1'1'1106,"0"0"-1036,0 0 1,-1 0 0,1 0-1,0 0 1,0 0-1,0 0 1,0 0 0,1 0-1,-1 1 1,0-1-1,0 0 1,1 0-1,-1 1 1,1-1 0,-1 0-1,0 3 1,-7 36 304,6-34-339,0 1 1,1-1-1,0 1 1,-1 10-1,0 22 77,2 32 31,6 32 3,-1 5-46,-2-88-85,0-1 0,2 0 0,7 23 0,-2 1 8,-9-38-23,-1 1 1,1-1 0,1 1-1,-1-1 1,1 0-1,0 1 1,3 4-1,-1-1 51,7 6-374,-10-15 297,-1 0 1,1 1 0,0-1-1,0 0 1,-1 0-1,1-1 1,0 1 0,0 0-1,-1 0 1,1 0 0,0 0-1,-1-1 1,1 1 0,0 0-1,-1-1 1,1 1-1,0 0 1,-1-1 0,1 1-1,-1-1 1,1 1 0,-1-1-1,1 1 1,-1-1 0,1 1-1,-1-1 1,1 0-1,-1 0 1,43-59-2302,-28 47 1985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9:54.6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0 1712,'-12'33'1807,"1"-6"-1426,0 65 189,8-65-486,1 0-1,1 0 0,2 0 1,4 29-1,-1 4 13,-3-42-63,0 0 0,1 0 1,7 29-1,3-5 22,-9-26-33,1-1 1,1 1 0,1-1-1,13 28 1,-4-7 73,-13-26-198,-9-24-588,4 5 229,1 1 1,1-1-1,-1 0 1,0-15 0,2 9 78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49:55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977 122 1852,'0'0'742,"-25"-4"375,-11-4-679,-53-4-1,36 5-307,-267-28 246,4 0-156,282 29-197,9 1 10,-48-2-1,67 7-31,13-1-3,17 1-5,-11 1-2,-1 0-1,1-1 1,14-2-1,-15 1-69,0 0-1,-1 1 1,1 0-1,14 3 1,16 2-505,-34-5 309,1 1 1,-1 0-1,1 0 1,-1 1-1,0 0 1,1 0-1,13 7 1,-14-4-99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4:08.1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27 198 1656,'0'0'155,"6"-5"137,-8 8-136,0 0-62,0-4 47,2 0-131,0 1 0,0 0 1,0-1-1,0 1 1,-1 0-1,1 0 1,0 0-1,0-1 1,-1 1-1,1 0 1,0 0-1,0 0 1,-1 0-1,1 0 0,0-1 1,-1 1-1,1 0 1,0 0-1,0 0 1,-1 0-1,1 0 1,0 0-1,-1 0 1,1 0-1,0 0 0,-1 0 1,1 0-1,0 0 1,-1 0-1,1 0 1,0 0-1,-1 1 1,1-1-5,0-1 0,0 1 0,0 0 0,0 0 0,1 0 0,-1 0 0,0 0 0,0-1 1,0 1-1,0 0 0,0 0 0,0 0 0,0 0 0,0 0 0,0-1 0,0 1 0,0 0 0,0 0 1,0 0-1,0 0 0,0 0 0,0-1 0,0 1 0,0 0 0,-1 0 0,1 0 0,0 0 0,0 0 1,0-1-1,0 1 0,0 0 0,0 0 0,0 0 0,0 0 0,0 0 0,-1 0 0,1 0 0,0-1 1,0 1-1,0 0 0,0 0 0,0 0 0,-1 0 0,1 0 0,0 0 0,0 0 0,0 0 0,0 0 1,-1 0-1,-1 1 98,4-6 13,-1 3-78,0-1 0,0 1 0,-1-1 0,1 0 0,-1 0 1,1 0-1,-1 1 0,0-1 0,0 0 0,0 0 0,0 0 0,-1 1 0,1-1 0,-2-5 0,0 3-1,0-1 1,1 1-1,0-1 0,0 0 1,0-7-1,1 7-4,0 0 0,-1 1-1,0-1 1,0 0 0,-3-7 0,3 12-29,1-1 1,0 1 0,0 0 0,0 0-1,0-1 1,0 1 0,0 0 0,0 0-1,0-1 1,1 1 0,-1 0-1,0 0 1,1 0 0,-1-1 0,2 0-1,2-16 136,1 3-3,-7 14 45,-1 1-163,3 0-17,0 0 0,0 0 1,0 0-1,0 0 0,-1 0 0,1 0 0,0 0 0,0 0 0,0 0 1,0 0-1,0 0 0,-1 0 0,1 0 0,0 0 0,0 0 1,0 0-1,0 0 0,0 0 0,0 0 0,-1 0 0,1 0 0,0 0 1,0 0-1,0 0 0,0 1 0,0-1 0,0 0 0,0 0 1,-1 0-1,1 0 0,0 0 0,0 0 0,0 0 0,0 0 0,0 1 1,0-1-1,0 0 0,0 0 0,0 0 0,0 0 0,0 0 1,0 0-1,0 1 0,0-1 0,0 0 0,0 0 0,0 0 0,0 0 1,0 0-1,0 1 0,0-1 0,0 0 0,0 0 0,0 0 1,0 0-1,0 0 0,0 0 0,0 1 0,0-1 0,0 0 0,0 0 1,0 0-1,0 0 0,0 0 0,1 0 0,-1 0 0,0 1 1,0-1-1,0 0 0,1 1-1,-1 0 0,1 1 0,-1-1 0,1 0 1,-1 1-1,1-1 0,-1 1 0,0-1 0,0 1 0,0-1 0,0 0 1,0 1-1,0-1 0,0 1 0,-1-1 0,1 1 0,-1 2 0,0 2 2,0 0 0,0 0 0,1 0 0,-1 0 0,2 1 0,-1-1 0,2 6 0,0 26 12,-1-25-13,0 0 0,6 24 0,-4-23 2,0 0 0,0 27 0,-2-24-2,1 1 0,1-1 0,5 19 0,-4-17 2,0-1 0,-2 0 0,2 23 0,-4-33-1,1 0-1,0 0 0,1 0 0,4 15 1,0-3-1,-1 21 5,-5-35-6,1 1-1,-1-1 0,1 1 1,0 0-1,4 8 0,-3-5 2,1-1-1,-1 1 0,-1 0 0,0 0 1,0 0-1,-1 0 0,-1 17 0,-1 29 4,9-59 2,-7 4-8,0-1 0,-1 0 0,1 0 0,0 0-1,0 0 1,0 0 0,0 0 0,0 0 0,-1 0 0,1 0 0,0 0 0,0 0 0,0 0 0,0 0 0,-1 0-1,1 0 1,0 0 0,0 0 0,0 0 0,0 0 0,-1 0 0,1 0 0,0 0 0,0 0 0,0 0 0,0 0-1,0 0 1,-1 0 0,1 0 0,0 0 0,0-1 0,0 1 0,0 0 0,0 0 0,0 0 0,-1 0 0,1 0-1,0 0 1,0-1 0,0 1 0,0 0 0,0 0 0,0 0 0,0 0 0,0 0 0,0-1 0,0 1 0,0 0-1,0 0 1,0 0 0,0 0 0,0-1 0,0 1 0,0 0 0,0 0 0,0 0 0,0 0 0,0-1 0,0 1-1,0 0 1,0 0 0,0 0 0,0 0 0,0 0 0,0-1 0,1 1 0,0-2 13,-1 2-45,1-1 1,-1 1 0,0 0 0,1 0 0,-1-1-1,0 1 1,1 0 0,-1-1 0,0 1-1,1 0 1,-1-1 0,0 1 0,0 0 0,1-1-1,-1 1 1,0-1 0,0 1 0,0 0 0,0-1-1,0 1 1,1-1 0,-1 1 0,0-1-1,0 1 1,0 0 0,0-1 0,0 1 0,0-1-1,0 1 1,-1-1 0,1 1 0,0-1 0,0 1-1,0 0 1,0-1 0,0 1 0,-1-1 0,1 1-1,0 0 1,0-1 0,-1 1 0,1 0-1,0-1 1,-1 1 0,1 0 0,0-1 0,-1 1-1,1 0 1,0 0 0,-1-1 0,1 1 0,-1 0-1,-2-15-974,-5 6 575,-1-9 48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4:09.2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6 1768,'-10'0'312,"10"5"-32,0-10-28,10 10-28,-10 0-24,0-21-40,-10 37 48,20-16-200,-10 0-100,9-5-144,-18-5-196,9 20 32,-19-20 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6:25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1 1892,'0'5'116,"1"-1"0,1 1 0,-1-1 0,1 1-1,-1-1 1,1 1 0,1-1 0,-1 0 0,4 5 0,6 15 189,19 36 209,-23-45-401,0 1 0,11 27-1,-2-3 18,-13-31-97,0 0 0,0 1 0,0-1 1,2 14-1,-4-12-10,0-2 9,-1 0 0,1 1 0,-2-1 0,0 15 0,0-21-31,0 0 1,-1 0-1,0 0 1,1 0-1,-1-1 1,-1 1-1,1 0 1,0 0-1,-1-1 1,1 1-1,-1-1 1,1 1 0,-1-1-1,0 0 1,0 0-1,-1 1 1,1-1-1,-4 2 1,-3 2-101,0-1 0,0-1 1,-1 0-1,1 0 0,-1 0 0,0-2 1,0 1-1,0-1 0,0 0 1,0-1-1,-11 0 0,-2-1-266,0-1 0,0-1 0,-42-9 1,24 2 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9:09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3147 28 1620,'1'-1'64,"0"0"-1,1 0 1,-1 0-1,0 0 1,0 0-1,0-1 1,0 1-1,0 0 1,0 0-1,0-1 1,-1 1-1,1-1 1,0 1-1,-1-1 1,1 1-1,-1-1 1,1 1-1,-1-4 515,-9 30 43,4-11-531,1 0-1,1 1 1,1 0 0,0 0 0,1 0 0,0 0 0,3 26 0,-1-3 8,1-9-42,1 1 0,2-1-1,1 0 1,17 47 0,3 20 34,64 274 98,-87-355-184,44 256 36,-41-225-35,-2-17 3,1 37 0,1-12 6,-5-44-11,1-1-1,-1 0 1,0 1 0,-1-1-1,0 0 1,0 1 0,-4 17-1,5-7-4,0-17 2,-1-1-1,1 0 1,-1 1 0,0-1-1,0 1 1,1-1 0,-1 0-1,-1 1 1,1-1 0,0 0-1,-1 1 1,1-1 0,-1 0-1,0 1 1,1-1 0,-1 0-1,0 0 1,-3 4 0,1 4 0,2-10 5,-3 0 2,3 0 0,-24 0-26,-44 3 21,-76 13 0,-23 3-2,-930-2 8,917-17 0,-207-9-4,296 5-7,-227-16 13,211 13 11,-6 2-30,19 4 21,53 1-9,41 0-3,-1 0-1,1 0 1,-1-1 0,1 1-1,-1 0 1,1-1 0,0 1 0,-1-1-1,1 0 1,0 1 0,-1-1-1,1 0 1,0 0 0,0 0-1,0 0 1,0 0 0,0 0 0,0 0-1,0 0 1,0-1 0,0 1-1,1 0 1,-1 0 0,0-1 0,1 1-1,-1 0 1,1-1 0,-1 1-1,1-1 1,0 1 0,0-1 0,-1 1-1,1 0 1,0-3 0,-1-1-3,-4-9 2,0 0 0,1 0-1,1-1 1,0 0 0,-2-25-1,4-82 2,2 71 3,-8-177 26,4 172-16,3 31-8,-7-37 1,-9-20-9,-15-116 18,22 114-27,-3 0 1,-34-123 0,4 106 42,40 97-33,0 1-1,0-1 1,0 1 0,-1-1 0,1 1 0,-1 0-1,0 0 1,0 1 0,-6-5 0,-31-21-20,40 28 19,-1-1 0,0 1 1,0-1-1,0 1 0,0-1 1,0 1-1,0 0 0,0 0 0,0-1 1,0 1-1,0 0 0,0 0 0,0 0 1,0 0-1,0 0 0,0 0 1,0 0-1,0 1 0,0-1 0,0 0 1,0 0-1,0 1 0,0-1 1,0 1-1,1-1 0,-1 1 0,0-1 1,0 1-1,-1 0 0,-16 26-191,8-11 53,3-6-123,0 0-1,-1-1 0,-1 1 1,0-2-1,0 1 1,0-1-1,-1 0 1,-1-1-1,1 0 0,-18 7 1,-3-4-99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20:01.8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155 32 1612,'-1'0'98,"0"-1"-1,1 0 1,-1 1-1,0-1 1,1 0-1,-1 0 1,0 0-1,1 0 1,-1 1-1,1-1 1,0 0-1,-1 0 1,1 0-1,0 0 1,-1 0-1,1 0 1,0 0-1,0 0 1,0 0-1,0 0 1,0 0-1,0 0 0,0-1 1,1-1-1,-1-3 248,0 5-121,0 2-222,0 0 1,-1 1-1,1-1 0,0 0 1,-1 0-1,1 0 1,0 0-1,-1 0 0,1 0 1,-1 0-1,0 0 0,1-1 1,-1 1-1,0 0 1,0 0-1,-1 1 0,-10 4-552,0-1-1,-25 8 0,-14 6-338,26-6 540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3:29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4485 157 1708,'5'-2'112,"0"0"0,0 0 0,0 1 0,0 0 0,0 0 0,1 0 0,-1 0 0,0 1 1,1-1-1,-1 2 0,0-1 0,6 1 0,15 0 487,12 4-127,-36-5-408,4 9 378,-190-7 66,-178-3-474,-214-13-5,340 13-23,127 1-5,-1396 0 31,1202 14-32,22 4 0,97-3 0,-224 17 0,154-24 11,49-3-3,185-5 1,20 0-9,0 0 0,0 0 0,-1 0 0,1 0 0,0 0 0,0 0 0,0 0-1,0 0 1,0 1 0,0-1 0,0 0 0,0 0 0,0 0 0,0 0-1,0 0 1,0 0 0,0 0 0,0 0 0,0 0 0,0 0 0,0 1 0,0-1-1,0 0 1,0 0 0,0 0 0,0 0 0,0 0 0,0 0 0,0 0-1,0 0 1,0 1 0,0-1 0,0 0 0,0 0 0,0 0 0,0 0 0,0 0-1,0 0 1,0 0 0,0 0 0,0 0 0,0 0 0,0 1 0,0-1-1,0 0 1,0 0 0,0 0 0,1 0 0,-1 0 0,0 0 0,0 0 0,0 0-1,0 0 1,0 0 0,0 0 0,0 0 0,0 0 0,0 0 0,1 0-1,-1 0 1,0 0 0,0 0 0,0 0 0,0 0 0,0 1-1,-1-1 1,1 1 0,0-1-1,-1 1 1,1 0-1,0-1 1,-1 1 0,1 0-1,0-1 1,0 1-1,0 0 1,-1 0 0,1-1-1,0 1 1,0 0-1,0-1 1,0 1 0,0 0-1,0 0 1,1-1-1,-1 1 1,0 0 0,0-1-1,0 1 1,1 0-1,-1-1 1,1 2-1,2 4 1,-1 1 0,0 0 0,0-1 0,0 1 0,-1 0 0,1 10 0,7 27 0,-1-15 0,6 45 0,-4-12 0,7 64 0,-12-87 2,1 44-1,-2-22 0,-1 191 2,-5-135 0,1-26 0,-22 162 0,-2-66 9,1-28-12,17-103 0,-1 45 2,7-93-1,0 1 0,1-1 1,0 0-1,2 11 0,-1-13 0,0-1 0,-1 0 0,0 0 0,0 1 0,0-1 0,-2 9 0,1-12 0,1 0-1,-1 0 1,1 0 0,0 0-1,-1 0 1,1 0-1,0 0 1,1 0-1,-1 0 1,0 0 0,0 0-1,1 0 1,-1-1-1,1 1 1,0 0 0,-1 0-1,1 0 1,0 0-1,0-1 1,0 1 0,0 0-1,1-1 1,-1 1-1,0-1 1,4 3-1,9 4-10,-12-7 10,-1 0 0,1 0 0,0 0 0,0 0 0,0 0 0,0 0 0,0 0 0,0-1 0,0 1 0,0-1 0,3 1 0,144 8 20,756-42-11,-465 11-6,157-10 0,240-9 25,-351 38-15,80-3 4,-342 5-17,40-2-26,-58 1-2,-111 3 53,-13-10 16,-72 7-38,0 0 1,0-1-1,0 0 1,0 0-1,-1-1 1,1 0-1,9-7 1,-17 11-3,-2 0-1,1-1 0,-1 1 0,1 0 0,-1 0 0,1 0-1,-1-1 1,1 1 0,-1 0 0,1 0 0,-1-1 0,1 1 0,-1 0 0,1-1 0,-1 1 0,0-1 0,1 1 0,-1-1 0,0 1 0,1 0 0,-1-1 0,0 1-1,1-1 1,-1 1 0,0-1 0,0 0 0,0 1 0,0-1 0,1 0 0,3-22 9,-2 6-8,2 3-8,-2 0 1,1-1-1,-2 1 0,0-1 1,-1 0-1,-2-24 1,0 15 10,3-37 0,8-150-6,-4 43-20,-3 96 20,-3 0 1,-4 0-1,-2 1 1,-31-128 0,-27-67 51,49 203-46,-8-44-7,-24-149-28,43 231 26,1 7 1,1 0 0,-2-30 1,-3-69 10,-26 164-205,12-15-275,14-19 33,-2 0-1,-14 16 1,-57 52-926,48-52 992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3:37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498 101 1656,'4'1'98,"0"-1"-1,0 1 1,0 0 0,0 0 0,-1 0-1,1 1 1,0-1 0,-1 1-1,1 0 1,-1 0 0,4 4-1,-4-4-32,0 0 0,0 0 0,0-1 0,0 1 0,0-1 0,0 1 0,0-1 0,0 0 0,1 0 0,6 1 0,22 1 289,-25-2-278,0 0-1,-1-1 1,1 0-1,0 0 0,11-1 1,36 1 458,-52 0-291,-27 0-110,12-3-112,0 0 0,-23 0 0,-9-1 7,-256-22 26,278 25-55,-162-1 9,100 3-1,344-6 12,-71-4-16,-98 5 6,-89 4-2,-4 1-4,-1 1 1,1-1-1,-1 0 1,1 0-1,-1 0 1,0-1-1,-3 1 1,6-1-4,-30 5 13,-61 8-15,-120 2 1,68-13 8,138-2-14,8 2 7,18-7 8,20-12-41,-34 16-56,-1-1 0,1 0 0,-1-1 0,1 1 0,-1-1 0,0 0 0,0 0 0,0-1 0,0 0 0,-1 1 0,1-2 0,6-7 0,-1-2-542,-7 10 429,0 0 1,0 0-1,0 0 1,-1 0-1,1 0 1,1-7 0,-3 1-179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3:39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16 408 1804,'0'0'698,"-15"-5"1812,46-40-2287,-14 27-203,0 2 0,1 0 0,0 1 0,21-12-1,86-46 9,-72 44-18,108-47-2,-118 60-3,0 2 0,1 2-1,1 2 1,73-7 0,-53 7-20,-26 6 13,-34 3 3,0-1 0,0 2 0,0-1 0,0 1 0,0 0 0,0 0 0,1 0 0,-1 1 0,0-1 0,5 3 0,50 14 10,-41-13-7,0 1 0,22 10-1,5 4-1,-30-14 0,0 1-1,-1 1 0,0 1 1,0 0-1,24 18 0,-37-24 3,1-1-3,-1 1 1,0 0-1,0 0 1,0 0-1,1 0 1,-2 0 0,1 0-1,0 0 1,0 1-1,-1-1 1,1 1-1,-1-1 1,0 1-1,0-1 1,0 1-1,1 4 1,-2-6 1,0-1-7,0 8 2,7-12-77,12-15-2315,5 2 1536,-9 12 488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3:40.3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2 1672,'6'-1'360,"-3"1"-284,0 0 0,-1-1 0,1 1 0,0 0 0,0 0-1,0 1 1,-1-1 0,1 0 0,0 1 0,0 0 0,-1-1 0,1 1 0,0 1 0,-1-1 0,1 0 0,-1 0 0,1 1 0,-1 0 0,0-1-1,0 1 1,3 3 0,6 11 258,-8-13-284,-1 0 0,0 0 0,0 0 1,0 1-1,-1-1 0,1 0 0,-1 1 1,0-1-1,0 1 0,0-1 0,0 1 0,0 0 1,-1-1-1,1 6 0,-2-5-31,0 0 0,1-1-1,-1 1 1,0-1 0,-1 1 0,1-1 0,-1 0-1,1 1 1,-1-1 0,0 0 0,0 0 0,0 0-1,-1 0 1,1 0 0,-1-1 0,1 1 0,-1-1-1,0 0 1,0 1 0,0-1 0,0-1 0,-1 1-1,-5 2 1,-11 5-455,0-1-1,-39 10 1,42-14-277,-8 1-187,10-5 522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3:51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1240 28 1784,'18'-4'1318,"-15"3"-1158,1 1 0,0-1-1,0 1 1,0 0 0,0 0 0,0 0-1,5 1 1,1-1 106,-9 0-152,-1 1-103,0-1-1,1 1 1,-1-1 0,0 1 0,0-1-1,0 1 1,0-1 0,0 1 0,0-1-1,0 1 1,0-1 0,-1 1 0,1-1-1,0 1 1,0-1 0,0 1 0,0-1-1,-1 1 1,1-1 0,0 1 0,0-1-1,-1 0 1,1 1 0,0-1 0,-1 1-1,1-1 1,0 0 0,-1 1 0,1-1-1,-1 0 1,1 0 0,-1 1 0,1-1-1,0 0 1,-1 0 0,1 0 0,-1 1-1,1-1 1,-1 0 0,1 0 0,-1 0-1,1 0 1,-1 0 0,1 0 0,-1 0-1,1 0 1,-1 0 0,1 0 0,-1-1-1,1 1 1,-1 0 0,0 0 0,-9-1-11,-876 1 88,495-4-60,390 4-23,35 0-6,509-9-9,-200 4-9,-320 7 29,-20-1-7,0-1 0,0 1 0,1-1 1,-1 0-1,0 1 0,0-2 0,0 1 0,0 0 0,0-1 0,1 1 0,3-2 0,-12 2 1,0 1 0,-1-1 0,1 1 0,0-2 0,0 1 0,-6-1-1,-2 0-6,-182-4 19,96 5-184,115-10-3140,-8 7 2960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3:52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854 24 1732,'96'0'2634,"-95"0"-2227,-26 0-44,-716-3-83,571 6-252,156-4-26,25-1-15,25 0-30,-12 2-613,1 0-1,-1-2 0,0-1 1,41-10-1,-57 13 290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3:54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1329 1 1728,'8'4'440,"-8"1"-40,-16-1-44,0-4-36,-9 5-36,-8-10-56,-15 5-20,-9 5-20,-9-5-24,-23 5-20,-9 4-12,-33 0-260,9 18-4336,-25-8 4464,-16-1 0,-8 0 0,16 10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4:10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1264 3 1608,'65'0'1802,"-56"-1"-1548,-8 1-215,0-1-1,-1 1 1,1 0-1,0 0 1,-1 0 0,1-1-1,0 1 1,0 0 0,-1 0-1,1 0 1,0 0 0,0 0-1,-1 0 1,1 0 0,0 0-1,-1 1 1,1-1 0,0 0-1,-1 0 1,1 1-1,0-1 1,-1 0 0,1 1-1,0-1 1,-1 0 0,1 1-1,-1-1 1,1 1 0,-1-1-1,1 1 1,-1-1 0,1 1-1,-1 0 1,1-1 0,-1 1-1,0-1 1,1 2-1,-1-1-10,-26 8 80,-201-7-31,-203-3-25,183 0-29,-76-3-21,215 3-8,662 1-1,-569 14-2373,23-10 1507,-1-3 497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4:11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1729 170 1600,'81'9'1710,"-41"-4"-663,-39-5-844,14 0 433,-202-9-496,-343-13-76,221 15-62,-329-6 16,544 13-18,-12 0 22,105 0-22,26 0 6,1018-17 0,-510 15-12,-285 3-11,-247-1 43,-27-5-26,-225 5 28,-123-13-39,340 9 7,24 0-21,10 3 22,0 1 1,0 0 0,0 0-1,-1 0 1,1-1 0,0 1-1,0 0 1,0 0 0,0 0-1,0-1 1,0 1-1,0 0 1,0 0 0,1 0-1,-1-1 1,0 1 0,0 0-1,0 0 1,0 0 0,0 0-1,0-1 1,0 1 0,0 0-1,0 0 1,0 0 0,1 0-1,-1-1 1,0 1 0,0 0-1,0 0 1,0 0 0,0 0-1,1 0 1,-1 0 0,0 0-1,0-1 1,0 1 0,1 0-1,-1 0 1,0 0 0,0 0-1,1 0 1,2-2-188,1-1 1,-1 1-1,0-1 1,0 0-1,0 0 1,0 0-1,0-1 1,-1 1-1,1-1 1,-1 1-1,0-1 1,2-4-1,-4 7 140,0-1 0,1 1-1,-1-1 1,1 1 0,0-1-1,0 1 1,-1 0 0,1-1-1,0 1 1,0 0 0,0 0-1,0-1 1,0 1 0,2-1-1,0-1-24,6-10-283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9:29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392 33 1728,'-8'-32'1760,"8"31"-1427,-7 20 110,0 2-405,6-18-114,-1 1 0,1 0 0,-1 0 0,1-1 0,-1 1 0,0 0 0,0-1 0,-5 6 0,-33 47-1300,24-34 1010</inkml:trace>
  <inkml:trace contextRef="#ctx0" brushRef="#br0" timeOffset="1">139 1138 1876,'-16'-10'412,"0"6"-56,7-5-32,1 0-40,8-1-40,-8-3-32,8 3-40,0-3-44,0 4-40,-8-5-72,8 5-104,-8-10-120,0 6-164,-1-10-120,-7 0 52,0 4 56,0-4 40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4:15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994 38 1716,'42'6'850,"-35"-6"-690,0 1 0,0 0 0,0 0 0,11 4 0,24 3 479,-9-3-247,14-1 73,-14-2-327,-11-2-32,-20 0-98,0 0 0,0 0 1,0 0-1,1 0 0,-1 0 0,0 0 0,0 0 1,0 1-1,0-1 0,0 1 0,2 0 0,-3 0 52,-5 0 27,-17 2-50,-6-7-23,0 2-1,-30 1 0,-4 0-19,-264-3 23,55 3 5,-224-4 1,1062-13-11,-480 15-9,-61 3-3,0-1 0,0-1 0,47-10 0,-71 11 3,-52 0-17,-157-10 18,185 9-1,-80-7-70,92 9 46,8 0 9,0 0 0,1-1 0,-1 1 0,1 0 0,-1 0 0,0 0 0,1 0 0,-1 0 0,0 0 0,1 0 1,-1 0-1,0 1 0,1-1 0,-1 0 0,1 0 0,-1 0 0,1 1 0,-1-1 0,0 0 0,1 1 0,-1-1 0,1 1 0,-1 0 0,-3 2-300,1 3-2540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4:15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893 77 1640,'10'2'541,"1"0"0,-1 0 0,17 0 0,-9-4 84,-24 0-44,-34-2-329,-502 40-115,175-22-97,354-14-37,16-2 1,23 0-8,22-1 4,0-2 0,0-2 1,47-14-1,0 1 13,12-3-1,-56 11-13,1 1-1,0 3 1,60-1-1,-83 7 8,0 1 9,-49 4-1,-183 40-18,50-8-3,-42 6-35,189-40 23,-33 9 33,38-10-26,0 1-1,0-1 1,-1 1-1,1-1 1,0 1-1,0-1 1,0 1 0,0 0-1,0 0 1,0-1-1,0 1 1,1 0-1,-1 0 1,0 0 0,0 0-1,1 0 1,-1 0-1,0 0 1,1 0-1,-1 0 1,1 1 0,-1-1-1,1 0 1,0 0-1,-1 3 1,2-3-87,0 1-1,-1-1 1,1 1 0,0-1 0,0 0-1,0 0 1,0 1 0,0-1 0,0 0-1,0 0 1,0 0 0,1 0 0,-1 0 0,0 0-1,1 0 1,-1 0 0,0-1 0,1 1-1,-1-1 1,1 1 0,-1-1 0,1 1-1,-1-1 1,1 0 0,0 0 0,-1 1-1,1-1 1,-1-1 0,1 1 0,2 0 0,11-4-261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4:22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653 19 1696,'61'13'778,"18"5"24,-62-14-611,1 0 1,-1-2 0,1 0-1,0-1 1,31-3-1,-7 1 162,-11-3 37,-31 3-384,0 0 0,0 0 0,0 0 0,0 0-1,0 0 1,0 1 0,-1-1 0,1 0 0,0 0 0,-1 0 0,1 0 0,0 1 0,-1-1 0,1 0 0,-1 0 0,1 1 0,-1-1 0,0 0 0,1 1 0,-2-2-1,-30-4 10,-1 1 0,0 1 0,0 2 0,-58 4 0,28-1-10,-294 10 22,7 1-21,348-12-1,105 1 4,158-17-1,-90 2-9,-114 8 6,11-1-4,-51 5 5,-12 1-15,-9 0-22,-4 1-107,0 1-1,1 1 0,0-1 0,-1 1 0,1 0 0,-8 4 1,9-3-205,-1-1 0,0 0 0,0 0 1,0 0-1,-14 0 0,13-1-45,7 3 30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4:23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4027 1 1804,'23'0'388,"17"0"603,-39 0-914,0 0 1,0-1-1,0 1 0,0 0 0,0 0 0,0 0 1,0 1-1,0-1 0,0 0 0,-1 0 1,1 0-1,0 1 0,0-1 0,0 0 1,0 1-1,0-1 0,-1 1 0,1-1 1,1 2-1,-2-1-64,-1 0 1,1 0-1,-1 0 1,1 0-1,-1 0 1,1 0-1,-1 0 1,0 0 0,1 0-1,-1 0 1,0 0-1,0-1 1,0 1-1,0 0 1,1 0-1,-1-1 1,0 1-1,0-1 1,0 1-1,-1-1 1,1 1-1,0-1 1,0 0-1,0 1 1,0-1 0,0 0-1,0 0 1,-2 0-1,-45 6 51,31-5-25,-539 20 102,543-21-140,-501-1 28,-23-9 4,-124 6-12,490 15 7,81-3-15,-317 5-47,-198 1 74,272-14-19,333-1-16,0-2-3,0 2-6,-2 2-44,1-1 14,0 1 0,0-1 0,0 1 0,0 0 0,0 0 1,0-1-1,0 1 0,0 0 0,0 0 0,1 0 0,-1 0 1,0 0-1,0 0 0,1 0 0,-1 0 0,0 2 0,-16 18-1405,8-15 1162,0-1 0,0 0 1,-1 0-1,-17 6 0,-6 2-91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4:30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3797 12 1764,'-41'14'1632,"12"-14"-1152,-210-8 772,19-6-1112,164 10-127,-73 5-1,42 1-5,-490-2 9,365 6-11,-138-7-6,104 10 21,-282-9-12,389 5-3,106-4-2,-24-2 1,26-1-3,0 1 0,-48 5 0,1-1 0,25 1-1,38-3 0,0 0 0,-24-1 0,22-1 2,0 0-1,-24 4 0,-9-1 7,-265 3 8,249 0-8,60-3 7,10 0-48,-4-2-33,1 0 0,0 0 0,0 0 0,-1 1 0,1-1 0,0 0 0,-1 0 1,1 1-1,0-1 0,-1 0 0,1 1 0,0-1 0,-1 0 0,1 1 0,-1-1 0,1 1 0,0-1 0,-1 1 1,1-1-1,-1 2 0,1-2 29,-1 0 1,0 0 0,0 1 0,0-1 0,0 0-1,0 0 1,1 1 0,-1-1 0,0 0 0,0 0-1,0 1 1,0-1 0,0 0 0,0 0 0,0 1-1,0-1 1,0 0 0,0 0 0,0 1-1,0-1 1,0 0 0,0 1 0,-1-1 0,1 0-1,0 0 1,0 1 0,0-1 0,0 0 0,0 0-1,0 0 1,-1 1 0,1-1 0,0 0 0,0 0-1,0 0 1,-1 1 0,1-1 0,0 0-1,0 0 1,-1 0 0,1 0 0,0 0 0,0 0-1,-1 1 1,1-1 0,0 0 0,-1 0 0,-7 1-356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4:32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1535 0 1736,'0'0'3168,"-34"9"-2872,-37-5-236,27-4-44,-546 8 78,352-10-84,-319 2 42,568 0-74,8-1-105,0 1 0,0 2 0,0 0 1,23 5-1,-41-7 40,0 0-1,0 1 1,0-1 0,0 1 0,0 0 0,0-1-1,0 1 1,0 0 0,0-1 0,0 1 0,0 0-1,-1 0 1,1 0 0,0 0 0,-1 0 0,1 0-1,0 0 1,-1 0 0,1 0 0,-1 0-1,0 0 1,1 0 0,-1 1 0,0-1 0,1 0-1,-1 0 1,0 0 0,0 2 0,0 6-296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4:34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3580 19 1640,'0'0'554,"6"23"639,-6-23-1172,0 0-1,-1 0 1,1 0 0,0 0-1,-1 0 1,1 0 0,0 1-1,0-1 1,-1 0 0,1 0-1,0 0 1,-1 0 0,1 0-1,0 1 1,0-1-1,-1 0 1,1 0 0,0 1-1,0-1 1,0 0 0,-1 0-1,1 1 1,0-1 0,0 0-1,0 0 1,0 1 0,-1-1-1,1 0 1,0 1 0,0-1-1,0 0 1,0 1 0,0 0 2,0-1 1,0 1 0,-1-1 0,1 1 0,0 0 0,0-1 0,-1 1-1,1-1 1,0 1 0,-1-1 0,1 1 0,-1-1 0,1 1 0,-1-1-1,1 1 1,-1-1 0,1 0 0,-1 1 0,1-1 0,-1 0 0,1 0-1,-1 1 1,0-1 0,1 0 0,-1 0 0,1 0 0,-1 1 0,0-1-1,1 0 1,-1 0 0,0 0 0,1 0 0,-2-1 0,-37 5 180,31-3-183,0 0 1,0 0-1,0-1 1,-16-1-1,-35 0 37,-89 6-9,-128 8-11,99-8-34,97-3 1,-63-3 6,-121-2-13,138 5-5,-305-12 44,185 1-40,19-5 11,55 6-1,-55-4 13,152 6-18,-349-5 20,181 8-23,129-7 13,81 6-917,32 4 315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4:36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1539 65 1836,'3'0'345,"0"-1"1,1 1-1,-1-1 0,0 1 0,0-1 0,0 0 1,0 0-1,5-3 0,-8 4-217,-11 4 33,-169 5-117,-3-7-5,-169-3 2,-210-4 10,309 0-28,229 5-17,17 0 3,13 0-10,92-4 15,431-6-6,-9 1-23,-332 9 26,-186 0-7,-5 1-7,-1-1 4,0 0-1,0 0 0,0 0 0,0 0 1,1-1-1,-5 0 0,-16-2-2,-553-20-4,331 14-2809,232 9 2220,5 0 236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4:39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1400 454 1628,'-73'0'2774,"68"1"-2742,0 1 0,0-1 0,0 1 0,0 0 0,0 0 1,1 0-1,-1 0 0,1 1 0,-1 0 0,1 0 0,0 0 1,0 1-1,-5 5 0,8-7-23,-1 0 0,0 0 0,0 0 0,1 0 1,-1 0-1,1 1 0,0-1 0,0 0 0,0 1 0,0-1 1,0 1-1,0 0 0,1-1 0,-1 1 0,1 0 0,0-1 1,-1 1-1,1 0 0,1-1 0,-1 1 0,0 0 0,1-1 0,-1 1 1,1 0-1,0-1 0,1 4 0,7 8 10,0 0 0,1-1 1,1 0-1,0-1 0,0 0 0,2-1 0,-1 0 0,1-1 1,18 11-1,27 23 10,-54-40-26,0 0-1,0 0 0,0 1 0,-1-1 0,0 1 0,1 0 0,-1 0 0,-1 0 0,5 11 0,-6-13-1,0 0-1,0 0 1,-1 0 0,1 0 0,-1 0-1,1 0 1,-1 0 0,0 0 0,0 0 0,0 0-1,-1 0 1,1 0 0,-1 0 0,1 0-1,-1 0 1,0 0 0,0 0 0,-1-1 0,1 1-1,-3 4 1,-8 7 3,-1 0 0,0 0 0,-1-2 0,0 1 0,-1-2 0,0 0-1,-1-1 1,-21 10 0,15-10-1,0 0 0,0-2 0,-1 0 0,0-2 0,0-1 0,-25 3-1,46-7-1,-1-1 0,0 0 0,1 0 0,-1 0 0,0 0-1,1 0 1,-1 0 0,0-1 0,1 1 0,-1-1-1,1 0 1,-1 0 0,1 0 0,-1 0 0,1 0 0,0-1-1,0 1 1,-1-1 0,1 1 0,0-1 0,-3-3-1,3 2 1,0-1-1,0 1 0,0-1 1,0 1-1,1-1 0,-1 0 1,1 0-1,0 1 0,0-1 1,1 0-1,-1 0 0,1 0 1,0-7-1,-9-98 9,9 96-10,-2 0 0,0-1-1,0 1 1,-1 0-1,-1 1 1,0-1 0,-7-14-1,2 8 2,-1-1 0,-1 2-1,-23-32 1,13 27 4,-1 0 0,0 1-1,-2 2 1,-1 0 0,0 1 0,-1 2 0,-1 0 0,-51-21 0,-9 2-11,-148-40 1,-56 2 27,282 72-24,0-1 0,0 0 0,-16-8 0,23 10 2,0 0 1,0-1-1,1 1 1,-1 0-1,0 0 1,1-1-1,-1 1 1,1-1-1,-1 1 1,0-3-1,1 3 1,1 1 0,0-1 0,0 0 0,-1 1 0,1-1 0,0 0 0,0 1 0,0-1 0,0 1 0,0-1 0,0 0-1,0 1 1,0-1 0,0 0 0,0 1 0,0-1 0,1 0 0,-1 1 0,0-1 0,0 0 0,1 1 0,-1-1 0,0 1 0,1-1 0,-1 1 0,0-1-1,1 1 1,-1-1 0,1 1 0,-1-1 0,1 0 0,9-7-2,0 1 0,0 0 1,1 0-1,0 1 0,0 0 0,18-6 0,74-20-6,-87 27 7,282-65-10,-239 60-8,0 3-1,1 3 1,66 4-1,-117 0-41,0 1 0,-1 0-1,1 1 1,0 0-1,0 0 1,-1 1-1,0 0 1,1 0-1,10 7 1,-17-8-19,1-1 0,0 1 1,-1 0-1,1 0 0,-1 1 0,1-1 0,-1 0 1,0 1-1,0-1 0,0 1 0,-1 0 0,1 0 1,0 0-1,-1 0 0,0 0 0,0 0 0,0 0 1,0 0-1,0 0 0,-1 1 0,1-1 0,-1 0 1,0 0-1,0 1 0,0-1 0,-1 0 0,0 6 1,-3 13-313,-10 1 40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4:40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4377 0 1952,'-11'11'278,"-1"0"0,0-1 0,0-1 0,-1 0 0,0-1 0,0 0 0,-27 11 0,-110 32 156,115-40-303,-240 52 172,158-39-224,-308 64 66,-451 104 27,846-184-159,12-3-2,-37 6 1,50-10-13,1-1 0,-1 0 1,0 0-1,0 0 0,0 0 0,0-1 0,0 0 1,0 0-1,0 0 0,1-1 0,-1 0 1,-6-2-1,9 2 1,0 1 0,0-1 0,0 1 0,0-1 0,0 0 0,0 0 0,0 0 0,0 0 0,0 0 0,1 0 0,0-1 0,-1 1 0,1 0 0,0-1 0,0 1 0,0-1 0,-1-3 0,1-3 3,-1 0 0,2 0 0,-1-16 0,2 13 4,-10-15-21,7 27 12,-1 0-1,1-1 1,-1 1-1,0 1 0,1-1 1,-1 0-1,1 1 1,-1-1-1,1 1 1,-1-1-1,-3 3 0,-26 17-6,-57 48 0,57-42 11,-67 43-1,70-52 2,6-4-4,0 0 0,-1-1 0,-47 16 0,62-26 3,0 1 1,0-1-1,0-1 0,-1 0 1,1 0-1,-17-1 0,20-1-1,0 0 0,0 0-1,1-1 1,-1 0 0,1 0 0,-1 0-1,1-1 1,0 0 0,0 0 0,0 0-1,0 0 1,-4-5 0,-14-13 10,0-1 0,-30-40 0,36 46-10,0 0 0,0 1-1,-2 1 1,0 1 0,0 0-1,-1 2 1,-23-11 0,4 5-3,-1 1 0,0 3 1,0 0-1,-1 3 1,-1 2-1,0 1 1,0 2-1,0 2 1,-58 3-1,10 6 4,0 3 0,1 4 0,-117 34 0,140-29-6,-121 51 0,176-64 4,0 1 1,0 0-1,-10 9 1,19-14-2,0 0 1,0 1 0,0-1 0,0 1-1,1-1 1,-1 1 0,0 0 0,1-1 0,0 1-1,-1 0 1,1 0 0,0 0 0,0 0-1,0 0 1,0 0 0,0 0 0,0 1 0,1-1-1,-1 0 1,1 0 0,0 1 0,-1-1-1,1 4 1,1-4 0,0-1 0,0 1 1,0 0-1,0-1 0,0 1 0,0-1 0,0 0 0,1 1 0,-1-1 1,1 0-1,-1 0 0,1 0 0,-1 1 0,1-2 0,-1 1 0,1 0 1,0 0-1,2 0 0,35 11 2,19-4-9,0-2-1,0-3 0,78-5 0,-123 1 5,447-32-469,90-2-2520,-484 35 2644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9:34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587 798 1872,'-17'-3'513,"13"2"-391,1 1 1,-1-1-1,1 0 0,-1 0 0,1 0 1,0 0-1,-1 0 0,1-1 0,0 0 1,0 1-1,0-1 0,-4-3 0,-9-13 457,-10-34-953,21 44-7,1-1 1,0 0-1,1 0 1,-4-11-1,6 2 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4:40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1696 1711 1696,'-34'-2'1033,"-58"-10"-1,58 7-737,-59-4-1,6 9-64,-105 1 8,160 1-213,-13 0-456,-47-3 1,78 0 216,0-1 0,0 0 0,1-1 0,-1 0 0,1-1 0,0-1 0,-24-11 0,6-2-176</inkml:trace>
  <inkml:trace contextRef="#ctx0" brushRef="#br0" timeOffset="1">367 312 1816,'-8'-36'432,"0"-6"-52,-9 6-44,9-1-40,-8 5-32,8-5-52,-9 10-24,9 8-36,-8 1-20,0 9-64,-1 0-96,1 9-100,-17-5-116,9 5-144,-17-4-112,0 4 44,9 4 48,-9 1 60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23:47.7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3305 27 1632,'1'0'61,"-1"0"1,1 0-1,-1 0 0,1 0 1,-1-1-1,1 1 0,0 0 1,-1 0-1,1 0 0,-1 1 1,1-1-1,-1 0 0,1 0 1,-1 0-1,1 0 0,-1 0 1,1 1-1,-1-1 0,1 0 1,-1 0-1,1 1 0,-1-1 1,1 0-1,-1 1 0,0-1 1,1 0-1,0 1 0,-11 9 552,5-8-555,1 0-1,0 0 0,-1 0 0,1-1 1,-1 1-1,-6 0 0,2-1 17,-1 0 0,1 1 0,0 0 0,-1 1 0,-8 3 0,6-2-31,1 0 0,-1-1 0,-14 2 0,-126 14 141,-1207-12 34,1354-7-217,-425-12 36,-173-2-30,512 14 1,-192 4 18,241-2-23,-137 6 25,177-8-34,21-1-1,170-30 4,-52 15 3,273-25-4,-106 32-19,462 44 1,-743-33 21,-1 1-1,1 2 1,27 8-1,-48-10 1,-9 1 4,-11 2 7,-26-1-3,0-2 0,-51-2 0,57-1 0,-358 1 9,52 7-152,70 1-1896,136-18 750,92 4 932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7:59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4229 91 1728,'0'0'377,"-72"0"1907,-1035-9-1792,1036 9-484,-850 7 73,4 40-35,-84 83 10,964-122-55,-45 6 6,65-11-3,14 0 1,29-5 2,50-11-1,84-5-1,-51 8-4,75-11-8,1529-141-14,-1454 146 20,851-30-24,-1039 43 20,-46 1 4,1 2 0,0 0 0,33 5-1,-45 0 2,-13-1 0,-8 0 0,-12 2 1,0-1 0,-1 0 0,1-2-1,-23 2 1,-13 3-4,-357 50 7,56-9-715,0-9-1629,306-35 1986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00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1299 0 1672,'-59'3'945,"-91"16"0,49-4-615,-341 42 335,391-50-607,-225 41 171,265-46-219,6-1 0,0 0-1,0 0 0,-1 0 0,1 1 0,0 0 1,0 0-1,0 0 0,-7 5 0,12-6-7,0 0 0,0 0-1,0 0 1,0 0 0,-1-1 0,1 1-1,0 0 1,1 0 0,-1 0 0,0 0-1,0 0 1,0 0 0,0-1-1,1 1 1,-1 0 0,0 0 0,1 0-1,-1-1 1,1 1 0,-1 0 0,1 0-1,-1-1 1,1 1 0,-1 0 0,1-1-1,0 1 1,1 0 0,22 22 11,-20-19-8,18 20 8,5 5-4,-11-15-4,-1 0-1,-1 1 0,-1 0 1,0 1-1,-1 1 0,15 27 0,-18-28-2,-2 0-1,0 0 0,-1 1 1,-1 0-1,0 1 0,-1-1 1,-1 1-1,-1-1 0,0 1 1,-1 0-1,-1 0 0,-4 25 0,-1-1-1,-3 0-1,-1 0 1,-2-1-1,-19 43 0,-110 220 42,-12 31 6,140-305-46,4-13 2,2 1 0,-9 33 1,14-47-4,1 0 0,-1 0 1,1 0-1,0 0 0,0-1 1,0 1-1,0 0 0,0 0 1,1 0-1,0 0 1,0 0-1,0 0 0,0-1 1,1 1-1,-1 0 0,1-1 1,0 1-1,0-1 0,3 4 1,-3-6 0,0 1 1,-1-1 0,1 0 0,0 1-1,0-1 1,1 0 0,-1 0-1,0-1 1,0 1 0,0 0-1,1-1 1,-1 1 0,0-1-1,0 0 1,1 0 0,-1 0-1,4 0 1,46-8 13,-33 4-8,44-10-13,-1-2-1,63-27 1,-116 40 4,124-40 8,-63 22-47,86-39 0,-145 55 113,-2 1-213,-1 0 0,0 0 0,1-1 0,-2 0 0,11-7 0,-17 10 77,1 1 0,-1 0 0,0-1 1,1 1-1,-1-1 0,0 0 0,0 1 1,0-1-1,0 0 0,0 0 1,-1 0-1,1 1 0,0-1 0,-1 0 1,0 0-1,1 0 0,-1 0 0,0 0 1,0 0-1,0 0 0,0 0 0,0 0 1,-1 0-1,1 0 0,0 0 1,-1 0-1,0 0 0,1 0 0,-1 1 1,-2-4-1,-5-10-326,1-2 35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01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81 1676,'22'-11'334,"1"0"0,1 2 0,0 1 0,0 0 0,1 2 0,-1 1-1,29-2 1,188-2-915,-73 6-1148,-129-1 1372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01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805 1 1952,'0'0'24,"1"0"0,-1 0 1,1 0-1,-1 1 0,1-1 0,-1 0 0,1 0 0,-1 1 0,1-1 0,-1 0 0,1 0 1,-1 1-1,0-1 0,1 1 0,-1-1 0,0 0 0,1 1 0,-1-1 0,0 1 0,1-1 1,-1 1-1,0-1 0,0 1 0,0-1 0,0 1 0,1-1 0,-1 1 0,0-1 0,0 1 1,0-1-1,0 1 0,0-1 0,0 1 0,0-1 0,0 1 0,-1 0 0,0 0 24,0 0-1,0 1 1,0-1-1,0 0 1,0 0-1,-1 0 1,1-1-1,0 1 0,-1 0 1,1 0-1,-1-1 1,-1 1-1,-44 12 433,-130 8 58,132-17-467,-80 0 71,45-2-74,-110-2 55,134-2-92,44 1-63,-1 1 0,1 0 0,-23 3 0,32-2-960,8-1 331,16 0-45,-4-1 329,5 1 23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01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803 1 1704,'-11'5'297,"0"0"0,0-1-1,0 0 1,-1-1 0,1 0 0,-20 2 0,-79 2 31,25-3-72,19 3-147,-225 30 85,230-28-648,38-7-527,-38 9 1,53-10 602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02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1 139 1840,'0'0'17,"0"0"0,0 0-1,0 0 1,0 0 0,0 0-1,0 0 1,1 0 0,-1 0 0,0 0-1,0 0 1,0 0 0,0 0-1,0 0 1,0 0 0,0 0 0,1 0-1,-1 0 1,0 0 0,0 0-1,0 0 1,0 0 0,0 1 0,0-1-1,0 0 1,0 0 0,0 0-1,1 0 1,-1 0 0,0 0-1,0 0 1,0 0 0,0 0 0,0 0-1,0 1 1,0-1 0,0 0-1,0 0 1,0 0 0,0 0 0,0 0-1,0 0 1,0 0 0,0 0-1,0 1 1,0-1 0,0 0 0,0 0-1,0 0 1,0 0 0,0 0-1,0 0 1,0 0 0,0 1 0,0-1-1,0 0 1,0 0 0,0 0-1,0 0 1,0 0 0,-1 0 0,1 0-1,0 0 1,0 0 0,0 1-1,19 1 379,25 0-156,185-12 335,135-2-247,406-6-40,-412 19-211,738-16 84,-999 13-146,-42 1-5,71-9 0,-107 8-10,-15 2-3,0-1-1,0 1 0,0-1 1,0 0-1,0 0 0,-1 0 0,8-4 1,-11 5-6,1 0 1,-1 0 0,0-1-1,0 1 1,0 0-1,0 0 1,0-1 0,0 1-1,0 0 1,0 0-1,0-1 1,0 1-1,0 0 1,0 0 0,0-1-1,0 1 1,0 0-1,0 0 1,0 0 0,-1-1-1,1 1 1,0 0-1,0 0 1,0 0 0,0-1-1,0 1 1,0 0-1,-1 0 1,1 0 0,0 0-1,0-1 1,0 1-1,-1 0 1,1 0-1,0 0 1,0 0 0,0 0-1,-1 0 1,1 0-1,0-1 1,0 1 0,0 0-1,-1 0 1,-20-12-527,-25-6-373,-20-3 24,21 12 503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02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11 195 1956,'-1'0'42,"0"0"0,1-1 0,-1 1 0,0-1 0,1 1 0,-1 0 0,1-1 0,-1 1 0,1-1 0,-1 1 0,1-1 0,0 0 0,-1 1 0,1-1 0,0 1 0,-1-1 0,1 0 0,0 1 0,-1-1 0,1 0 0,0 1 0,0-1 0,0 0 0,0 1 0,0-1 0,0 0 0,0 1 0,0-1 0,0 0 0,0 0 0,0 1 0,0-1 0,1 0 0,-1 1 0,0-1 1,0 0-1,1 1 0,-1-1 0,0 1 0,1-1 0,-1 1 0,1-2 0,28-27 223,-13 13-10,-11 11-212,-1 0 0,1 1 0,0-1 0,0 1 0,6-4 0,11-10 59,-13 11-80,-1 1 1,1 0-1,0 0 0,1 1 0,-1 0 1,1 0-1,0 1 0,1 1 0,13-4 1,3 1-3,1 1 1,36-1 0,-28 3-13,1 2 0,-1 2 0,1 1 0,-1 2 0,0 2 0,56 15 0,-87-19-7,-1-1-1,1 1 1,0 0-1,-1 0 1,0 0-1,1 1 1,-1 0-1,0-1 1,0 2-1,0-1 1,-1 0-1,1 1 1,-1-1-1,0 1 1,0 0-1,0 0 1,0 1-1,-1-1 1,0 0-1,1 1 1,-2-1-1,1 1 1,-1 0-1,1 0 1,-1 0-1,1 9 1,-2-6 0,-1-1 0,1 1-1,-1-1 1,0 0 0,-1 1 0,0-1 0,0 0-1,0 0 1,-1 0 0,0 0 0,-1 0 0,1-1-1,-1 1 1,-1-1 0,1 0 0,-1-1 0,-6 7-1,1-3 3,-1 0-1,0-1 0,-1-1 1,1 0-1,-1-1 0,-1 0 0,1 0 1,-1-1-1,0-1 0,0-1 1,0 1-1,-14 0 0,-25 2 11,-92-1-1,137-5-11,-18 0 4,-1-2 0,-34-6 0,49 5-2,-1 1 1,0-2-1,1 1 1,0-1-1,-1-1 1,2 0-1,-14-9 0,21 12-3,0 0 0,0-1 0,1 1 0,-1-1 0,1 0 0,-1 0 0,1 0 0,0 0 0,0 0 0,0-1 0,1 1 0,-1 0 0,-1-7 0,1 1 6,0 0-1,1 1 1,0-1-1,0-15 1,1 24-12,4 11 0,0 0-1,1-1 1,0 1 0,9 13-1,-2-1 8,0-1-1,15 49 0,-13-35 1,7 18 5,45 128 17,-43-106-19,-4 1-1,-3 1 1,-4 1-1,4 139 0,-16-202-4,-1 0-1,-1 0 0,-1 0 0,0-1 0,-1 1 0,-1-1 0,-10 22 0,14-34-132,-1 0 1,0-1-1,0 0 0,0 1 0,0-1 0,0 0 1,-1 0-1,1 0 0,0 0 0,-1 0 0,0-1 1,1 1-1,-1-1 0,0 1 0,0-1 0,0 0 1,0 0-1,0-1 0,0 1 0,0-1 0,-6 1 1,8-1-237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03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85 1804,'1'-4'136,"-1"-1"-1,1 0 0,1 1 1,-1-1-1,0 0 0,1 1 1,0-1-1,0 1 0,1 0 1,-1 0-1,5-5 0,6-13 463,-11 17-178,-8 16-251,0 7-123,1 0 1,1 0-1,0 0 0,1 0 1,1 1-1,1 27 0,1-35-37,1 0 1,-1 0-1,2-1 0,0 1 1,0 0-1,1-1 0,0 1 0,1-1 1,0 0-1,1 0 0,7 12 0,-5-12 2,-3-2-5,1-1-1,1 0 1,-1 0 0,7 6 0,-9-11-3,-1 0 0,1 0 0,-1-1 0,1 1 0,0 0 0,0-1-1,-1 0 1,1 0 0,0 0 0,0 0 0,0 0 0,0-1 0,0 1 0,1-1 0,3 0-1,0 0 4,-1-1-1,1-1 0,-1 1 0,0-1 0,1 0 0,-1-1 0,0 1 1,0-1-1,-1-1 0,12-7 0,-4 2 2,-1-1-1,1-1 1,13-15 0,-17 16-3,2-2-6,0 0 0,-1 0 0,-1-1 0,0 0 0,0-1 0,11-25 0,-10 19-9,-8 17 11,-1 0 0,1-1 0,0 1 0,-1 0 0,0 0 0,0-1 0,0 1 0,0-1 0,0-4-1,2-3-7,-1 7 1,-5 6-4,-7 37 12,0-10 0,2 0 0,0 0-1,2 1 1,1 0 0,-1 36 0,3-41 5,2 7 1,1-1-1,1 1 1,2 0 0,1 0 0,1-1 0,2 0-1,1 0 1,2-1 0,15 36 0,-22-61-5,-1 0 0,1 0 0,0 0 0,0 0 0,6 7 0,-9-11-6,1-1 1,-1 0 0,0 1-1,1-1 1,-1 0-1,1 1 1,-1-1-1,1 0 1,-1 1-1,1-1 1,-1 0 0,1 0-1,-1 0 1,1 1-1,-1-1 1,1 0-1,-1 0 1,1 0-1,-1 0 1,1 0-1,-1 0 1,1 0 0,-1 0-1,1 0 1,-1 0-1,2-1 1,-1 1-19,0-1 0,0 0 0,0 0 0,0 0 0,0-1 0,0 1 1,-1 0-1,1 0 0,0 0 0,0 0 0,-1-1 0,1 1 0,-1 0 0,0-1 0,1-2 0,12-32-1340,22-46 0,-20 59 1010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9:41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889 959 1972,'-6'2'170,"0"-1"1,-1 1-1,1-1 0,0 0 0,0-1 0,-1 1 0,1-1 1,0-1-1,0 1 0,-1-1 0,-6-2 0,13 4-153,-1-1-1,1 0 0,-1 0 0,1 0 1,-1 0-1,1 0 0,0 0 0,-1 0 1,1-1-1,-1 1 0,1 0 1,-1 0-1,1 0 0,-1 0 0,1 0 1,0-1-1,-1 1 0,1 0 0,-1 0 1,1-1-1,0 1 0,-1 0 0,1-1 1,0 1-1,-1 0 0,1-1 0,0 1 1,0 0-1,-1-1 0,1 1 0,0-1 1,0 1-1,0-1 0,0 1 1,0 0-1,-1-1 0,1 0 0,-4-16 45,-23-53-1315,-10-21-172,20 59 1081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04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1744,'8'-31'2300,"0"84"-1792,0 46-265,-6-57-187,1 0 0,2 0 1,17 64-1,-13-68-33,-1 1 1,-1 0-1,1 60 1,-8-29-208,0-69 32,1-20-1270,14-30 108,-8 28 956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04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1944,'0'0'25,"0"0"-1,0 0 1,0 0-1,0 0 1,0-1 0,0 1-1,1 0 1,-1 0-1,0 0 1,0 0-1,0-1 1,0 1 0,0 0-1,0 0 1,0 0-1,0 0 1,0 0-1,1-1 1,-1 1 0,0 0-1,0 0 1,0 0-1,0 0 1,0 0-1,1 0 1,-1 0 0,0 0-1,0 0 1,0-1-1,0 1 1,1 0-1,-1 0 1,0 0 0,0 0-1,0 0 1,0 0-1,1 0 1,-1 0-1,0 0 1,0 0-1,0 0 1,0 1 0,1-1-1,-1 0 1,0 0-1,0 0 1,0 0-1,0 0 1,1 0 0,-1 0-1,0 0 1,0 0-1,0 0 1,0 1-1,0-1 1,0 0 0,1 0-1,-1 0 1,0 0-1,0 0 1,0 1-1,0-1 1,0 0 0,0 0-1,0 0 1,0 0-1,0 1 1,8 14 350,0 113 311,-8 345-1264,-1-484 112,-1 0 0,0 0 0,-8-20 0,9 28 422,-7-23-330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04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919 11 1844,'-11'5'170,"-1"-2"0,1 1 1,0-1-1,-1-1 0,0 0 0,1-1 0,-1 0 0,0-1 0,0 0 0,-12-2 1,-12 1 43,12 1-125,-554-9 777,554 7-842,2 2 25,-1-2 0,-44-8 0,62 8-33,6 1-2,13-1-5,24 3-186,-19 0-835,38-1 0,-22-1 106,-19 1 558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06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644 15 1656,'-1'-1'70,"0"1"-1,0-1 0,0 0 1,1 0-1,-1 1 0,0-1 1,0 1-1,0-1 0,-1 1 1,1-1-1,0 1 0,0 0 1,0-1-1,0 1 0,0 0 1,0 0-1,-1 0 1,1 0-1,0 0 0,0 0 1,0 0-1,-2 0 0,-11-1 314,8-1-321,1 1 0,-1 0 0,0 0 0,0 1-1,0 0 1,0 0 0,0 0 0,0 1 0,0 0-1,1 0 1,-1 0 0,0 1 0,-6 2 0,1 1-27,-1 1 0,2 0 0,-1 0 0,1 1 0,-15 13 0,1 3-1,0 0 1,2 2-1,1 1 1,0 1-1,2 0 1,-15 31-1,26-42-24,2 0 0,-1 0 0,-4 21 0,3-9 7,2-4-2,2 1-1,1 1 1,0-1-1,2 0 1,1 1-1,1-1 0,7 44 1,-3-40-3,12 40 0,-2-11 4,-7-10-4,-5-26 4,-4-21-11,1-15 2,-8-17 4,7 21-10,-1 0 0,0 0 1,0 0-1,-1 0 0,-5-14 0,-6-19 0,-13-49 0,-3 1-1,-56-117 0,54 147 17,16 31-26,-17-44 1,30 67 10,-1-13-45,4 19 32,97 0-3167,-74-2 2824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07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 1752,'0'39'2389,"0"-38"-2172,24-2 104,-10-1-279,0 1 0,1-2 1,-1 1-1,0-2 0,19-7 0,23-6 34,68-14-22,-123 31-53,0-1 0,-1 1 1,1 0-1,0 0 0,-1 0 1,1 0-1,0 0 0,0 0 0,-1 0 1,1 0-1,0 0 0,-1 0 1,1 0-1,0 0 0,-1 0 0,1 1 1,0-1-1,-1 0 0,1 0 1,0 1-1,-1-1 0,1 0 1,-1 1-1,1-1 0,0 1 0,-1-1 1,1 1-1,-1-1 0,1 1 1,-1-1-1,0 1 0,1 0 0,-1-1 1,0 1-1,1 0 0,-1-1 1,0 1-1,0 0 0,1-1 1,-1 1-1,0 0 0,0-1 0,0 1 1,0 0-1,0 0 0,0-1 1,0 1-1,0 0 0,0-1 0,-1 2 1,-1 7 0,0 1 0,0-1 0,-6 13-1,0 3-6,-5 22 16,9-37-6,1 0 1,0 1-1,0-1 0,2 1 0,-2 15 0,3-25-6,0 1 0,0 0 0,0-1 0,1 1-1,-1 0 1,0-1 0,1 1 0,0 0-1,-1-1 1,1 1 0,0-1 0,0 1 0,0-1-1,0 1 1,0-1 0,0 1 0,0-1-1,0 0 1,0 0 0,3 2 0,-1-1-5,1 0 0,0 0 0,-1 0 0,1-1 0,0 1 0,0-1 0,0 0 0,6 1 0,0-1-204,0 0-1,-1-1 1,1 0-1,0 0 1,0-1-1,17-4 1,13-13-1205,-33 14 1038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7:50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1709 250 1624,'0'0'650,"-1"-13"148,-17-12-132,15 19-570,0 1 0,0 0 0,-1 0 0,1 1 0,-10-9 0,-12-10 77,16 14-130,0 1 0,0 0 0,-17-10 1,-1 4-5,0 2 1,-1 1 0,0 1 0,-57-13-1,-120-6 15,82 21-25,-151 8 0,233 2-28,1 2-1,0 1 1,-73 20 0,94-19-1,0 1 1,1 0-1,-1 2 0,1 0 1,1 1-1,0 1 0,1 0 1,0 1-1,-27 26 0,7 3 1,1 2 0,3 1 0,-45 78-1,37-45 5,-48 127-1,77-170 0,3-1-1,0 1 0,2 0 0,-1 37 0,6-52-1,0-1 0,2 1-1,0 0 1,1-1 0,1 1-1,1-1 1,0 0-1,2 0 1,0 0 0,0-1-1,2 1 1,0-2 0,1 1-1,1-1 1,1-1 0,0 0-1,22 24 1,-13-20 0,0-1 0,0-2 0,2 0 1,0-1-1,1-1 0,0-1 0,1-1 1,1-1-1,0-1 0,0-1 0,49 10 0,-4-9-1,1-3 0,0-3-1,0-3 1,1-3 0,89-14-1,-116 10 3,0-2 0,-1-2 0,0-2 0,-1-2-1,47-22 1,-58 20 0,0-1 0,0-2 0,-2-1 0,0-1 0,-1-1 0,47-49 0,-46 38 2,-2-2 1,-2 0-1,-1-2 1,-1 0-1,35-81 1,-48 92-6,-1-2 0,-1 1 1,-1-1-1,-1 0 0,-2-1 1,-1 0-1,-2 1 0,0-1 1,-2 0-1,-4-34 0,-1 34-2,-2 0-1,-2 0 0,0 0 0,-2 1 0,-1 1 0,-1 0 0,-2 1 0,0 0 0,-2 1 1,0 1-1,-27-28 0,33 40-137,0 1 0,-1 0 0,0 0 1,0 2-1,-1-1 0,0 2 0,-1 0 0,0 0 0,0 1 1,-1 1-1,0 1 0,0 0 0,-29-6 0,41 11 71,0-1 0,1 1-1,-1 0 1,0 0 0,0 0-1,0 1 1,0-1 0,0 1-1,1-1 1,-1 1 0,0 0-1,-3 1 1,-10 10-308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7:52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477 134 1640,'0'0'328,"-39"-4"1826,31 5-2117,0 0 0,0 0 0,0 1 0,1 0 0,-1 1 0,0-1 0,1 2 0,0-1-1,0 1 1,0 0 0,0 0 0,1 1 0,0 0 0,0 0 0,0 0 0,-10 12 0,-1 5-3,0-1 1,1 2-1,-19 36 1,31-52-31,-4 7 6,0 1 1,0 0-1,1 1 0,1-1 0,1 1 1,-6 28-1,5-10 1,3-17 0,0 2 0,1 22 0,2 86 41,9-83 28,-9-45-80,1 0 0,-1 1 1,1-1-1,-1 0 0,1 1 0,-1-1 1,0 0-1,1 1 0,-1-1 0,0 0 1,1 0-1,-1 0 0,0 1 1,0-1-1,0 0 0,0 0 0,0 0 1,0 1-1,0-1 0,0 0 0,0 0 1,0 0-1,-1 1 0,1-1 0,0 0 1,0 0-1,-1 1 0,0-2 0,1 0 0,-1 1-1,1 0 1,-1 0-1,1-1 1,0 1-1,-1 0 1,1-1-1,0 1 1,0 0-1,0-1 1,0 1-1,0 0 1,0-1-1,1-1 1,1-9 0,0 0 0,-1-1 0,-1 1 0,0-1 0,0 1 0,-1 0 0,-5-21 0,5 25 4,-23-92 28,10 50-20,-58-173-15,57 176-12,10 33 15,0 0-1,1 0 0,1 0 1,0-1-1,-1-19 0,-4-10-11,8 43 4,47-4-2899,-31 5 2532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7:52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1668,'0'0'693,"55"-1"1408,-50 0-2080,54-4 189,-55 5-198,0 0-1,0 1 1,0-1-1,-1 1 0,1-1 1,0 1-1,0 0 0,-1 0 1,1 1-1,-1-1 0,1 1 1,-1 0-1,4 2 0,-5-1-5,0 0 0,-1-1-1,0 1 1,0 0 0,1 0-1,-2 0 1,1 0 0,0 0-1,-1 0 1,1 0 0,-1 0-1,0 0 1,0 0 0,0 0-1,0 0 1,-1 0 0,1 0-1,-2 5 1,1-3-2,0-1 1,1 1-1,-1-1 1,1 1-1,0 0 0,1-1 1,-1 1-1,1-1 0,1 5 1,0-5-79,1 0 0,-1 0 0,1 0 0,0-1 0,0 1 0,1-1-1,-1 0 1,1 0 0,-1 0 0,1 0 0,0-1 0,0 0 0,0 1 0,0-1 0,1-1 0,-1 1 0,1-1 0,-1 0 0,1 0 0,-1 0 0,1 0 0,-1-1 0,1 0 0,0 0 0,-1 0 0,1 0 0,0-1-1,-1 0 1,1 0 0,-1 0 0,1 0 0,6-4 0,-7 0-339,2-3 50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18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5722 138 1620,'0'0'635,"-32"0"-19,2-2-387,-1-1-1,-40-10 1,18 3-142,-574-50 244,413 46-230,-70 2 0,100 5-48,-347-6 51,283 9-73,-569 4 19,342 4-13,72 7-13,1 0 20,348-8-24,1 2 0,-62 14 0,20 0 4,12-7-24,52-7 2,0-1-1,-31 1 0,61-5 0,-1 0 1,1 1-1,0-1 0,-1 1 0,1-1 0,0 1 0,0 0 0,-1-1 0,1 1 0,0 0 0,0 0 0,0 0 0,0 0 0,0 0 0,0 0 0,0 0 0,0 0 0,0 0 0,1 1 1,-1-1-1,0 0 0,1 0 0,-1 1 0,1-1 0,0 0 0,-1 3 0,-13 19 8,10-18-8,0 0 1,1 0-1,-1 1 1,-4 10-1,0-1-1,-11 23 4,1-1 0,3 2 0,-19 70 0,0-1-2,17-46 18,-7 16 12,-30 58 46,-119 286 185,132-298-219,17-44-20,-119 398 72,121-390-73,-21 178 0,34-157-10,-5 131-8,-2 103-8,4-110 13,1-1-1,10-190-8,2 0 0,1-1 0,3 1 0,1-1 0,2 1 0,26 75-1,-22-91 2,0 0-1,2-1 0,1 0 0,0-1 0,2-1 0,1 0 1,1-1-1,1-1 0,0-1 0,2-1 0,33 23 0,23 11 0,2-4 0,2-3 0,3-4 0,164 58-1,375 65 4,-292-103-5,483 28 0,-261-49 6,581-20-11,-968-21 5,352-22-7,-441 17 9,36-3 3,146-29-1,-247 34-2,0-1-1,0 0 1,-1-1-1,1-1 1,-1 0-1,0 0 1,0-1-1,12-10 0,18-41 4,-38 53-4,-1 0 1,-1 0 0,1 0-1,-1 0 1,0 0 0,0 0-1,0-1 1,-1 1-1,0-1 1,0 1 0,0-1-1,-1 0 1,0-9-1,8-38 0,-7 47 2,-1 0 0,1 1-1,0-1 1,0 0-1,1 1 1,0-1-1,0 1 1,0 0 0,6-10-1,35-46 4,-33 49-5,0-1 0,-1 0 0,10-21-1,3-25 3,-3 0-1,-3-2 0,14-100 0,-7 35-1,44-239 11,-36 219-6,32-173 5,-38 0 0,-25-4 11,-2 140-11,2-664-3,-2 795-7,-3 0 0,-2 1 1,-2 0-1,-23-73 0,21 67 16,10 44-17,-1 0 1,-7-24-1,9 36 1,-1 0-1,1 0 1,0 0-1,0-1 1,0 1-1,-1 0 1,1 0-1,0 0 1,1-1-1,-1 1 1,0 0-1,0 0 1,0-1-1,1 1 0,-1-1 1,2 1-44,-6 9-77,-10 12-675,0 0-1,-1 0 0,-28 27 1,27-30 441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10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517 23 1916,'12'1'962,"-19"1"-354,-22 1-160,-56-2-26,-194-7 42,256 4-455,7 1-47,-1 0-1,1-1 1,-17-5 0,31 6 45,-16-5-1184,15 4 369,12 1 242,5 1 194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9:47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473 15 1720,'-8'-3'239,"0"0"0,0 1 1,0 0-1,0 0 0,-1 1 0,1 0 0,0 1 0,-10 0 0,-16 2-226,-1 2 0,1 2 0,1 1 0,-1 1 0,1 2 0,0 1 0,-46 24 0,14-8-1865,55-22 1488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10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604 0 1960,'0'1'43,"-1"0"-1,1 0 0,-1 0 1,1 0-1,-1 0 1,1 0-1,-1 0 0,0 0 1,1-1-1,-1 1 1,0 0-1,0-1 0,0 1 1,0 0-1,1-1 1,-1 1-1,0-1 1,0 1-1,0-1 0,0 1 1,0-1-1,0 0 1,0 0-1,0 1 0,-1-1 1,1 0-1,0 0 1,0 0-1,-1 0 0,-45 1 440,38-1-345,-44 3 146,1 2 0,-79 18 0,79-12-826,0-2 0,-81 3 0,128-12 449,2 0 16,0 0 0,0 0 0,0 0 0,0 0 0,0-1 1,0 1-1,0-1 0,0 0 0,-4-2 0,-3-5-296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48:29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2260 84 1728,'0'0'201,"-1"0"340,55 1 243,108-6-266,374-33-201,-87 10-282,-404 27-13,-41-5 89,-2 4 49,-13-1-2,-20 1 3,8 5-110,1-2-1,-1 0 0,-33-4 1,-21 1 18,-376 10 110,99 1-112,3 0-24,34-1-14,235-5-20,-67 4 9,-89 2-2,-470 43 16,433-24-16,109-13 23,44-6-8,87-9-40,20-1 6,12 1 4,5 0 0,0 0 4,-1-1-6,1-1 0,0 1 0,0 0 0,0 1 0,-1-1 0,1 0 0,0 0 0,0 1-1,0-1 1,0 1 0,0 0 0,0 0 0,0-1 0,0 1 0,4 1 0,1-2 2,47-7 8,-30 4-179,1 1 0,0 0 0,0 2 0,26 2 0,9-1-1211,-51-1 1172,1 0 0,0 1 0,0 0 0,10 2 0,-11-1-153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11.8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65 382 1960,'-4'-3'83,"1"-1"-1,0 0 0,0 1 1,1-1-1,-1 0 1,1 0-1,0 0 1,0-1-1,0 1 0,1-1 1,0 1-1,-1-1 1,1 1-1,1-1 0,-1 1 1,1-1-1,0 0 1,0 1-1,0-1 1,1 0-1,-1 1 0,1-1 1,0 1-1,0-1 1,3-4-1,7-13 60,-7 12-85,1-1 1,0 1-1,1 1 0,1-1 0,-1 1 1,13-13-1,2 4-21,1 1 0,0 1 0,1 1 1,1 1-1,0 0 0,1 2 0,1 2 1,35-12-1,-42 16-27,0 1 0,0 1-1,1 0 1,27-1 0,-38 5-7,-1 0 0,1 0 1,-1 1-1,1 0 0,-1 1 0,1 0 0,-1 0 1,0 0-1,0 1 0,0 1 0,0-1 0,13 10 0,-20-12-2,14 9 0,-1 0 0,21 21 1,-31-26-2,0-1 1,0 1 0,-1-1 0,0 1 0,0 0 0,0 0 0,0 1 0,-1-1 0,0 0 0,0 1 0,-1-1 0,2 8 0,-2-1 0,0 0 0,-1 0 0,0 0 1,-1 0-1,0 0 0,-1 0 0,0-1 0,-1 1 1,0-1-1,-1 0 0,-1 1 0,1-2 0,-2 1 1,1 0-1,-2-1 0,1 0 0,-1-1 1,-1 1-1,-15 14 0,10-11 3,-1-2 1,0 0-1,0-1 1,-1 0-1,0-1 0,-1 0 1,0-2-1,0 0 1,0-1-1,-1 0 1,0-1-1,-30 4 0,28-7 3,1 0 0,-1-2-1,0 0 1,-32-4 0,40 2-4,0-1 1,0 0 0,0-1 0,0 0-1,1 0 1,0-1 0,0 0-1,0-1 1,-9-7 0,-5-5-1,-29-29 0,47 42 0,1-1 0,-1 0 1,2 0-1,-1 0 0,1-1 0,0 1 0,0-1 0,0 0 0,1 0 1,-3-13-1,-1 0 2,5 17-4,1 0 0,0-1 0,0 1 0,0-1 0,0 1 0,1-1 0,-1-5 0,5 42-15,14 55 1,0-7 19,18 59 8,-10-44-6,-2-3 0,-4-18-14,15 113-1,-25 10-8,-18-105-1440,16-92-368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12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18 1936,'-6'0'1002,"10"1"-863,1 2 0,0-1-1,-1 0 1,0 1 0,1 0 0,-1 0-1,0 0 1,0 0 0,-1 1 0,1 0-1,4 6 1,-2-3-99,8 14 41,2 0 0,22 22 0,-34-39-71,0 1-1,1-1 1,0-1-1,-1 1 1,1-1-1,1 1 1,-1-1-1,0-1 1,1 1-1,-1-1 1,1 0-1,0 0 1,0-1-1,-1 0 1,11 1-1,-9-2-4,1-1-1,-1 1 0,0-2 1,1 1-1,-1-1 0,0 0 0,0-1 1,0 0-1,0 0 0,-1 0 0,1-1 1,-1 0-1,0 0 0,0-1 1,0 1-1,8-10 0,-3 2 4,0-1 0,-1-1 0,-1 0 1,0 0-1,0-1 0,6-17 0,-14 30-8,-1 1 1,0 0-1,1-1 1,-1 1-1,0 0 0,0-1 1,0 1-1,0 0 1,0-1-1,0 1 0,0 0 1,-1-1-1,1 1 1,0 0-1,-2-3 1,-2 2-11,2 14-4,1 3 11,-1-1 0,-1 0 1,0 0-1,-10 27 0,-4 18 10,11-28-11,2 1 0,1-1 0,2 1 0,1-1 0,1 1 0,2-1 0,7 35 0,0-1-6,-5-33 14,11 45 0,-10-46-3,0 8 2,-5-37-3,-1 0 1,1 0 0,-1-1 0,1 1 0,0 0 0,0-1 0,0 1 0,0 0 0,0-1 0,0 1 0,1-1 0,-1 1 0,0-1 0,1 0 0,2 2-1,-3-2-4,0-1 0,0 0-1,1 1 1,-1-1-1,0 0 1,0 0-1,0 0 1,1 0 0,-1 0-1,0 0 1,0 0-1,0 0 1,1-1-1,-1 1 1,0 0-1,0-1 1,0 1 0,0-1-1,0 1 1,0-1-1,0 0 1,2-1-1,23-20-323,-22 18 205,73-72-1841,-60 55 1555,-1-2 35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12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1988,'1'14'1465,"6"-6"-1345,-1 1-1,0 0 1,-1 0 0,0 0 0,0 1-1,-1 0 1,5 15 0,15 79 83,-17-69-102,3 33-20,-4 0 0,-2 0 0,-6 79-1,0-34-48,2-50-292,0-67-60,0-1 1,1 1-1,-1 0 0,1-1 0,0 1 0,0 0 0,3-6 0,4-4-67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13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1844,'0'0'388,"0"9"1149,8 27-1121,0 31-122,0 35-80,1 134 25,6-12-410,-23-242-986,8 16 1068,0 0 0,-1 0 1,1 0-1,-1 0 0,1 0 1,-1 0-1,0 0 0,0 0 1,-1-3-1,-6-12-408,7 0 129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58:13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925 169 1600,'-17'0'1109,"-51"-4"-535,1-3 1,-105-26 0,51 9-378,73 16-148,-381-82 288,427 88-326,13 1-12,20 6-101,-13 1-340,0 0 0,29 4 0,5 3-904,-36-9 958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48:55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12 210 1648,'0'53'1973,"1"-53"-1951,-1 0 1,1-1-1,-1 1 0,1-1 0,-1 1 1,1 0-1,-1-1 0,0 1 0,1-1 1,-1 1-1,0-1 0,1 0 0,-1 1 1,0-1-1,0 1 0,0-1 1,1 1-1,-1-1 0,0 0 0,0 0-8,-1 1 9,0-1 0,0 0-1,1 0 1,-1 0-1,1-1 1,-1 1-1,1 0 1,-1 0 0,1 0-1,-1 0 1,1 0-1,0-1 1,0 1-1,0 0 1,-1 0 0,1-1-1,1 1 1,-1 0-1,0 0 1,0-2-1,0-2 23,1 4-29,-1 0 0,0-1 0,0 1 0,0 0 0,0-1 0,0 1 0,0 0 0,-1-1 0,1 1 0,0 0 0,-1-1 0,1 1 0,-1 0 0,1 0 0,-1 0 0,0 0 0,1-1 0,-1 1 0,-2-2 0,2-1 5,0-1 0,0 1 1,1-1-1,0 0 0,-1 1 0,1-1 0,1 0 0,-1 0 1,2-5-1,-1-14 28,-3 0-13,2 20-30,-1 1 0,1-1 0,-1 0 0,1 1 0,0-1 0,0 0 0,1 0 0,-1 1 0,1-1 0,0 0 0,2-5 0,-2-5 18,-2 13-23,1 0 0,0 1 1,0-1-1,0 1 0,-1-1 0,1 1 0,0-1 0,0 0 0,0 1 0,0-1 1,0 1-1,0-1 0,1 0 0,-1 1 0,0-1 0,0 1 0,0-1 0,0 1 0,1-1 1,-1 0-1,0 1 0,0-1 0,1 1 0,-1-1 0,1 1 0,-1 0 0,0-1 1,1 1-1,0-1 0,7-13 29,-9 15-30,1-1 0,0 0 0,-1 1 0,1-1 0,-1 0 0,1 1-1,-1-1 1,1 1 0,0-1 0,-1 1 0,1-1 0,0 1-1,-1-1 1,1 1 0,0-1 0,0 1 0,0-1 0,-1 1 0,1-1-1,0 1 1,0-1 0,0 1 0,0 0 0,0-1 0,0 1-1,0-1 1,0 1 0,0-1 0,0 1 0,1 0 0,-1-1-1,0 1 1,1 0 0,1 2 1,0 1 0,0-1 0,0 0 0,0 1 0,-1 0 0,1-1 0,-1 1 0,0 0 0,0-1 0,0 1 0,-1 0 0,1 0 0,-1 7 0,3 9 6,4 23-8,11 44 19,-7-27-8,-10-49-6,0 1-1,1-1 1,0 0-1,6 14 0,-1-8 3,5 10-22,9 37 0,-6-33 27,-13-28-58,0 0 1,0 0-1,-1 0 0,1 1 0,-1-1 0,0 0 0,0 1 0,0-1 1,0 1-1,0 4 0,2-14-1800,-14-3 923,3 1 577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48:59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2080 330 1752,'15'-2'374,"0"0"0,26-8 0,115-28 387,190-22-1,-108 34-542,522-64 127,-683 84-317,-21 1 26,72 2 0,-112 4-36,0-1-1,0 0 0,1-1 1,-1-1-1,-1 0 0,1-2 1,17-4-1,-32 7-11,1 1 0,0-1 0,0 1 0,0 0 0,-1-1 0,1 1 0,0 0-1,0 0 1,0 0 0,0 1 0,0-1 0,-1 0 0,1 1 0,0-1 0,0 1 0,0 0 0,1 1 0,-3-2-5,1 0 0,-1 0 0,0 0 0,0 0 0,0 0 1,0 0-1,0 0 0,1 0 0,-1 0 0,0 0 0,0 1 1,0-1-1,0 0 0,0 0 0,0 0 0,0 0 0,1 0 1,-1 0-1,0 1 0,0-1 0,0 0 0,0 0 0,0 0 1,0 0-1,0 1 0,0-1 0,0 0 0,0 0 0,0 0 1,0 0-1,0 1 0,0-1 0,0 0 0,0 0 0,0 0 1,0 0-1,0 1 0,0-1 0,0 0 0,0 0 0,0 0 1,-1 0-1,1 0 0,0 1 0,0-1 0,0 0 0,-18 3 13,-29-1 3,-28-2-9,-36 1-7,-805-19 9,-5 46 5,670-12-7,-646 58-5,742-56-8,24-5 9,-186 45-1,118-17 6,150-25-18,48-16 9,1 0 0,0 0 0,0 0 0,0-1 0,0 1 0,0 0 0,0 0 0,-1 0 0,1 0 1,0 0-1,0 0 0,0 0 0,0 0 0,0 0 0,-1 0 0,1 0 0,0 0 0,0 1 0,0-1 0,0 0 0,0 0 0,-1 0 1,1 0-1,0 0 0,0 0 0,0 0 0,0 0 0,0 0 0,0 0 0,0 0 0,-1 1 0,1-1 0,0 0 0,0 0 1,0 0-1,0 0 0,0 0 0,0 0 0,0 1 0,0-1 0,0 0 0,0 0 0,0 0 0,0 0 0,0 0 0,0 1 0,0-1 1,0 0-1,0 0 0,0 0 0,0 0 0,0 0 0,0 1 0,0-1 0,0 0 0,0 0 0,0 0 0,0 0 0,0 0 0,0 0 1,0 1-1,0-1 0,1 0 0,-1 0 0,0 0 0,0 0 0,0 0 0,0 0 0,0 0 0,29 0 0,470-54-3,-399 42 4,1475-147 2,-1067 128-1,-213 16 0,1181-35-19,-1322 47 16,115 7 0,-198-1 1,129-1 1,-119 1-14,-243-15-74,46 6-725,-7-2-822,30 11 780,45-2 494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30:1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2:32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5446 87 1760,'0'1'31,"1"0"0,-1 0 0,0 0-1,0 0 1,1 0 0,-1 0 0,0 0-1,1 0 1,-1-1 0,1 1 0,-1 0 0,1 0-1,-1 0 1,1-1 0,0 1 0,0 0-1,0 0-11,-1-1 0,1 0 0,-1 1-1,1-1 1,-1 1 0,1-1 0,-1 0-1,0 1 1,1-1 0,-1 1 0,0-1-1,0 1 1,1-1 0,-1 1 0,0-1-1,0 1 1,1-1 0,-1 1 0,0 0-1,0-1 1,0 1 0,0-1 0,0 1-1,0-1 1,0 1 0,0 0 0,0-1-1,0 1 1,0-1 0,-1 1 0,1-1-1,0 1 1,0-1 0,-1 1 0,1-1-1,0 1 1,0-1 0,-1 1 0,1-1-1,-1 1 1,1-1 0,-1 1 0,-7 9 402,7-8-372,0 0 0,0-1 0,0 1 0,0-1 0,-1 1 0,1-1 0,-1 0 0,1 1-1,-1-1 1,1 0 0,-1 0 0,0 0 0,1 0 0,-1 0 0,-3 1 0,-54 21 282,15-12-243,-89 15 31,18-17-84,0-5 0,1-5 0,-154-20 0,-248-43 1,-1053-51 8,781 101-24,51 1-4,28 21 8,660-6-27,-58 5 14,106-7-11,-24 2 1,24-1-2,1-1 1,-1 0-1,1 0 0,-1 0 0,1 0 1,-1 0-1,1 0 0,-1 0 0,0 0 1,1 0-1,-1 0 0,1 0 1,-1 0-1,1 0 0,-1-1 0,1 1 1,-1 0-1,1 0 0,-1-1 0,1 1 1,-1 0-1,1-1 0,0 1 1,-1 0-1,1-1 0,-1 1 0,1 0 1,0-1-1,-1 0 0,1 0-14,-42-12-3113,27 12 2788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0:47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22 1716,'-1'4'1166,"1"-4"-1143,1 0 1,-1-1-1,1 1 0,-1 0 1,0 0-1,1 0 1,-1-1-1,1 1 1,-1 0-1,0-1 1,1 1-1,-1 0 1,0-1-1,1 1 1,-1 0-1,0-1 1,0 1-1,1 0 1,-1-1-1,0 1 1,0-1-1,0 1 0,1-1 1,-1 1-1,0-1 1,0 1-1,0 0 1,0-1-1,0 1 1,0-1-1,0 1 1,0-1-1,0 0 1,-3-3 115,-5-4 141,8 8-277,0 0 1,0 0 0,-1 0-1,1 0 1,0 0 0,0 0-1,0 0 1,0 0 0,0 0-1,-1 0 1,1 0 0,0 0-1,0 0 1,0 0 0,0 0-1,-1 0 1,1 0-1,0 0 1,0 0 0,0 1-1,0-1 1,0 0 0,-1 0-1,1 0 1,0 0 0,0 0-1,0 0 1,0 0 0,0 1-1,0-1 1,0 0 0,0 0-1,-1 0 1,1 0 0,0 0-1,0 1 1,0-1 0,0 0-1,0 0 1,0 0 0,0 0-1,0 1 1,0-1 0,0 0-1,0 0 1,0 0 0,0 0-1,0 0 1,0 1 0,0-1-1,0 0 1,0 0 0,1 0-1,-1 0 1,0 1 0,0-1-1,0 0 1,0 0 0,0 0-1,0 2 155,0-2-159,0-1 0,0 1 0,0 0 0,-1 0 0,1 0 0,0-1 0,0 1 0,0 0 0,-1 0 0,1 0 0,0 0 0,0 0 0,0 0 0,-1-1 0,1 1 0,0 0 0,0 0 0,-1 0 0,1 0 0,0 0 0,0 0 0,-1 0 0,1 0 0,0 0 0,0 0 0,0 0 0,-1 0 0,1 0 0,0 0 0,0 0 0,-1 1 0,1-1 0,0 0 0,0 0 0,-1 0 0,-5 7-67,-4 3-322,10-9 366,0-1-1,0 0 0,-1 0 1,1 0-1,0 0 0,0 0 1,-1 0-1,1 0 0,0 0 1,0 0-1,-1 1 0,1-1 1,0 0-1,0 0 0,-1 0 1,1 0-1,0 0 0,0-1 1,-1 1-1,1 0 0,0 0 1,0 0-1,-1 0 0,1 0 1,0 0-1,0 0 0,-1 0 1,1-1-1,0 1 0,0 0 1,0 0-1,-1 0 0,1 0 1,0-1-1,0 1 0,0 0 1,0 0-1,0 0 0,-1-1 1,1 1-1,0-1 0,0 1-8,-1-1 0,0 0 0,1 1 0,-1-1 0,0 1 0,1-1 0,-1 1 0,0-1 0,0 1 0,1-1 0,-1 1 0,0 0 0,0-1 0,0 1 0,0 0 0,1 0 0,-1-1 0,0 1 0,0 0 0,0 0 0,0 0 0,0 0 1,0 0-1,-1 1 0,-7 3-329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0:51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276 506 1608,'0'0'524,"14"0"644,-16-10-404,3 8-742,-1 0 0,0 1 0,0-1 0,0 0-1,0 1 1,0-1 0,0 0 0,0 1 0,0-1 0,-1 0 0,1 1 0,-1-1 0,1 0 0,-1 1 0,0-1 0,-1-1 0,1 2-5,0-1-1,0 0 1,1 0-1,-1 0 1,0 0-1,1 0 1,-1 0-1,1 0 1,-1 0-1,1 0 1,0 0-1,0 0 1,0 0-1,0 0 1,0 0-1,1-2 1,-2-22 66,-23-21 59,5 12-49,10 20-64,-1 0-1,-1 1 1,0 0 0,-17-16 0,21 22-15,0 0-1,0 0 1,1 0 0,0 0 0,-10-19-1,11 17-4,-1 0 0,-1 0 0,-14-16-1,14 19-2,1-1-1,0 0 1,0-1 0,-8-14-1,11 17 2,1 0-1,-2 0 1,1 1 0,-1 0-1,0 0 1,0 0 0,-9-9-1,13 14-5,0 0-1,0 0 0,1 0 0,-1 0 0,0 0 0,0 0 1,0 0-1,0 0 0,0 0 0,0 0 0,1 0 0,-1 0 0,0 0 1,0 0-1,0 0 0,0 0 0,0 0 0,0 0 0,0 0 0,1 0 1,-1 0-1,0 0 0,0 0 0,0 0 0,0-1 0,0 1 0,0 0 1,0 0-1,0 0 0,0 0 0,0 0 0,0 0 0,1 0 1,-1 0-1,0-1 0,0 1 0,0 0 0,0 0 0,0 0 0,0 0 1,0 0-1,0 0 0,0-1 0,0 1 0,0 0 0,0 0 0,0 0 1,0 0-1,0 0 0,0 0 0,0-1 0,0 1 0,-1 0 0,1 0 1,0 0-1,0 0 0,0 0 0,0 0 0,0 0 0,0 0 1,0-1-1,0 1 0,0 0 0,10 2-2,35 50 11,-28-31-6,-1 1 0,-1 1 0,20 41 0,3 4 10,21 45 3,-42-76-18,35 55 0,-28-55 3,-1 0-1,-2 2 0,16 44 0,-20-46-2,-12-26 0,0 0 0,8 23-1,-11-27 2,-2-6 0,1 1 1,-1-1-1,0 0 1,1 0-1,-1 0 1,0 1-1,0-1 1,0 0-1,0 0 1,0 1 0,0-1-1,0 0 1,0 0-1,0 1 1,-1-1-1,1 0 1,0 0-1,-1 1 1,1-1-1,-1 0 1,0 2-1,-2 11-24,3-14 15,0 0-1,0 1 1,0-1 0,0 0 0,0 0-1,0 1 1,0-1 0,0 0 0,0 1-1,0-1 1,0 0 0,0 0 0,0 1-1,0-1 1,-1 0 0,1 0 0,0 1 0,0-1-1,0 0 1,0 0 0,0 1 0,-1-1-1,1 0 1,0 0 0,0 0 0,0 0-1,-1 1 1,1-1 0,0 0 0,0 0-1,0 0 1,-1 0 0,1 0 0,0 1-1,0-1 1,-1 0 0,1 0 0,0 0-20,0 0 0,0 0-1,1 0 1,-1-1 0,0 1 0,0 0 0,1 0 0,-1 0 0,0 0 0,0-1-1,0 1 1,1 0 0,-1 0 0,0 0 0,0-1 0,0 1 0,0 0 0,0 0 0,1 0-1,-1-1 1,0 1 0,0 0 0,0 0 0,0-1 0,0 1 0,0 0 0,0 0-1,0-1 1,0 1 0,0 0 0,0-1 0,0 1 0,0 0 0,0 0 0,0-1-1,0 1 1,0 0 0,0 0 0,0-1 0,-1 1 0,1 0 0,0 0 0,0 0 0,0-1-1,0 1 1,0 0 0,-1-1 0,-13-9-933,7 5 634,-7-4-35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0:52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1081 449 1836,'-72'-125'1424,"8"14"-583,60 105-792,1-1 1,-1 0-1,1 0 0,0 0 0,-2-10 1,-2-2 44,2-14 110,3 28-177,-1-1 0,2 1 0,-1 0 0,0-1-1,1 1 1,0-1 0,0 0 0,1 1 0,0-12 0,0 15-21,0 1 0,0 0 1,1 0-1,-1-1 0,0 1 1,0 0-1,-1 0 0,1-1 0,0 1 1,0 0-1,-1 0 0,1 0 1,0-1-1,-1 1 0,1 0 1,-1 0-1,0 0 0,1 0 0,-1 0 1,0 0-1,0 0 0,0 0 1,1 0-1,-1 0 0,0 0 1,0 1-1,0-1 0,-2 0 0,3 0-2,0 1-1,0 0 0,-1 0 0,1 0 0,0-1 0,0 1 1,0 0-1,-1 0 0,1 0 0,0-1 0,0 1 0,0 0 1,0 0-1,0-1 0,0 1 0,-1 0 0,1-1 0,0 1 1,0 0-1,0 0 0,0-1 0,0 1 0,0 0 0,0-1 1,0 1-1,0 0 0,0 0 0,1-1 0,-1 1 0,0 0 1,0-1-1,0 1 0,0 0 0,0 0 0,0-1 0,1 1 1,-1 0-1,0 0 0,0 0 0,0-1 0,0 1 0,1 0 1,-1 0-1,-2 0 38,3 1-31,0-1-9,0 1 1,0-1-1,0 0 0,0 1 1,0 0-1,0-1 0,0 1 0,0-1 1,0 1-1,-1 0 0,1 0 1,0 0-1,0-1 0,-1 1 1,1 0-1,0 0 0,-1 0 1,1 0-1,-1 0 0,1 2 0,1 3 1,0 0 0,1-1 0,0 1 0,0-1 0,0 0 0,1 1 0,-1-2-1,1 1 1,6 6 0,-2-3 2,0 1 0,-1 0 0,0 0 0,-1 1 0,0-1 0,8 18 1,-7-11-1,1-1 1,13 16 0,-11-18-5,12 15 0,-1 1 0,-1 1 0,23 49 0,-7-10-2,-26-53 2,-1 0 0,-1 1 0,0-1 0,-2 2 0,0-1 0,5 23 0,-7-21 0,4 47-5,-7-62 4,-1 1 1,0-1 0,-1 0 0,1 0 0,-1 0-1,1 1 1,-1-1 0,-1 0 0,1 0-1,0 0 1,-1 0 0,-3 5 0,-8 11-5,10-15 6,0 1 0,0-1 0,-1 0 0,0 0 0,1 0 0,-2-1 0,1 1 0,0-1 0,-1 0 0,0 0 0,0-1 0,0 0 0,0 1 0,-1-2 0,1 1 0,-1-1 0,-6 3 0,-16 2-6,23-5 6,0 0 0,-1-1 0,1 1 0,-1-1 0,1 0 1,-1-1-1,1 1 0,-1-1 0,0 0 0,1-1 0,-1 1 0,1-1 0,-1 0 0,-9-4 0,-15-6 14,23 9-14,0-1-1,0 1 1,0-1 0,0-1-1,1 1 1,-1-1-1,1 0 1,0 0 0,0-1-1,0 0 1,1 0 0,0 0-1,-9-12 1,12 15-2,1-1 0,-1 0 0,1 0-1,-1 0 1,1-1 0,0 1 0,0 0 0,1 0 0,-1-1 0,0 1 0,1-5 0,-5-20-4,6 6 20,0 20-13,-1 0-1,1 1 0,-1-1 1,0 0-1,0 0 0,0 0 0,0 0 1,0 0-1,0 0 0,0 0 0,0 0 1,-1 0-1,1 0 0,-1 1 1,0-4-1,0 5-2,0 0 1,1 0-1,-1-1 1,0 1-1,0 0 1,1 0-1,-1 0 1,0 0-1,0 0 1,1 0-1,-1 0 1,0 0-1,0 0 1,1 1-1,-1-1 1,0 0-1,0 0 1,1 1-1,-1-1 1,0 0-1,1 1 1,-1-1-1,0 1 1,1-1-1,-1 1 1,1-1-1,-1 1 1,1-1-1,-1 1 1,1-1-1,-1 1 1,1 0-1,0-1 1,-1 1-1,1 0 1,0-1-1,-1 1 1,1 0-1,0 1 1,-2 0 0,1 0 0,-1 0 0,1 0 0,-1 0 0,0 0 0,0 0 0,1 0 0,-1-1 0,-1 1 0,-2 1 0,3-1 0,-1 0 0,0 0 0,1 0 0,-1 0 0,1 1 0,-1-1 0,-3 5 0,4-3 0,0-1 0,0 0 0,-1-1 0,1 1 0,-1 0 0,0-1 0,0 1 0,0-1 0,-6 3 0,6-3-1,0 0 1,0 0 0,0 0-1,0 0 1,0 1 0,1-1-1,-1 1 1,1 0 0,-4 5 0,3-5-1,0 1 0,0-1 1,0 0-1,0 0 0,0 0 1,-1 0-1,1 0 1,-1-1-1,0 1 0,0-1 1,0 0-1,0 0 1,0-1-1,-1 1 0,-5 1 1,-31 13-7,36-14 8,-1 0 0,0 0 0,0-1 0,0 0 0,0 0 0,0-1-1,0 0 1,-8 0 0,6 0-3,-5-3 12,11 3-10,0 0 0,0 0 0,-1-1 1,1 1-1,0 0 0,0-1 0,0 1 0,0-1 1,0 0-1,0 0 0,0 0 0,0 0 0,0 0 0,0 0 1,0 0-1,1-1 0,-1 1 0,0-1 0,1 1 1,-1-1-1,1 1 0,0-1 0,-1 0 0,1 0 1,0 0-1,0 0 0,-1-3 0,-22-52 2,16 29 4,0-2 8,8 29-14,-1 0 0,0 0 1,1 0-1,-1 0 0,1 0 1,-1 0-1,1 0 0,0 0 1,0-1-1,-1 1 0,1 0 1,0 0-1,0 0 0,0-1 1,0 1-1,0 0 0,1 0 1,-1 0-1,0 0 0,0-1 1,2 0-1,-12 13 2,9-10-1,0 1-1,1-1 1,-1 0-1,0 0 1,0 0-1,1 0 0,-1 0 1,0 0-1,0 0 1,0-1-1,0 1 1,0 0-1,-2 1 1,-1 0 0,0 0 1,0 0-1,0 1 1,1-1-1,-1 1 1,1 0-1,-4 4 1,-23 18-7,-21 5-1,27-14 1,0-2 0,-1-1 0,-43 15 1,29-11 0,30-12 1,-1 0 0,0-1 0,0 0 0,-13 3 0,-46 6-259,68-13 236,1 0 1,0 0-1,-1 0 0,1 0 1,-1 1-1,1-2 0,0 1 1,-1 0-1,1 0 0,0 0 1,-1 0-1,1 0 1,0 0-1,-1 0 0,1 0 1,0 0-1,-1-1 0,1 1 1,0 0-1,-1 0 0,1 0 1,0-1-1,-1 1 1,1 0-1,0-1 0,0 1 1,-1 0-1,1 0 0,0-1 1,0 1-1,0 0 0,0-1 1,-1 1-1,1 0 1,0-1-1,5-14-679,22-14-348,-10 17 668,6 3 37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0:53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0 1828,'-12'0'564,"20"5"546,-10-2-855,-10-6 1,11 3-241,0 0 0,1 0 0,-1 0 0,0 0 0,1-1 0,-1 1 0,0 0 0,0 0 0,1 0 0,-1 0 0,0 1 0,1-1 0,-1 0 0,0 0 0,0 0 0,1 1 0,-1-1 0,0 0 0,1 1 0,-1-1 0,1 0 1,-1 1-1,0-1 0,1 1 0,-1-1 0,1 1 0,-1-1 0,0 2 0,0-1 6,-1 1 1,0-1-1,0 1 1,1-1-1,-1 0 1,0 1-1,0-1 1,0 0-1,0 0 0,0-1 1,-3 2-1,-15 2 28,17-4-54,0 0-1,0 1 1,0 0-1,0-1 1,1 1 0,-1 0-1,0 1 1,-3 1-1,2-2-100,0 1 0,0-1 0,0 0 1,0 0-1,0-1 0,0 1 0,0-1 0,0 0 0,0 0 0,0 0 0,0 0 0,0-1 0,0 0 0,0 0 0,0 0 0,0 0 0,0-1 0,1 1 0,-1-1 0,-5-3 0,-5 1-273,-2 3 33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0:54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1398 65 1636,'-18'14'1081,"12"-14"-965,1 0 1,0 1-1,0 0 1,-1 0-1,1 0 1,0 1-1,-10 4 1,15-5-110,0-1 0,-1 0 1,1 0-1,-1 1 0,1-1 0,0 0 1,-1 0-1,1 0 0,-1 0 0,1 1 0,-1-1 1,1 0-1,-1 0 0,1 0 0,0 0 0,-1 0 1,1 0-1,-1 0 0,1 0 0,-1 0 1,1 0-1,-1-1 0,1 1 0,0 0 0,-1 0 1,1 0-1,-1 0 0,1-1 0,-1 1 1,1 0-1,0-1 0,-1 1 0,1 0 0,0 0 1,-1-1-1,1 0 0,0 1-3,-1 0-1,1 0 1,0-1-1,0 1 1,0 0-1,0 0 1,-1 0 0,1-1-1,0 1 1,0 0-1,0 0 1,-1 0-1,1 0 1,0 0 0,0-1-1,-1 1 1,1 0-1,0 0 1,0 0-1,-1 0 1,1 0-1,0 0 1,0 0 0,-1 0-1,1 0 1,0 0-1,0 0 1,-1 0-1,1 0 1,0 0 0,0 0-1,-1 0 1,1 0-1,0 0 1,-1 1-1,0-1 73,-7-18 236,9 15-307,-1 1 1,1 0 0,0-1 0,0 1-1,0-1 1,0 1 0,0 0-1,0 0 1,1 0 0,-1 0 0,1 0-1,0 0 1,-1 0 0,1 0-1,0 1 1,0-1 0,0 1 0,0-1-1,0 1 1,1 0 0,2-2-1,7-3-1,-1 1-1,1 1 0,12-4 0,-23 8-2,0-1 0,0 1 0,-1 0 0,1 0-1,0-1 1,0 1 0,-1 0 0,1 0-1,0 0 1,0 0 0,-1 0 0,1 0 0,0 0-1,0 0 1,-1 1 0,1-1 0,0 0-1,0 0 1,-1 1 0,1-1 0,0 0 0,-1 1-1,2 0 1,2 1 5,-3-1 5,-1 14 47,0-11-52,1-2 8,-1 1 1,0-1 0,0 1-1,0-1 1,0 0-1,-1 1 1,1-1 0,-1 1-1,1-1 1,-1 1-1,0-1 1,0 0 0,0 0-1,0 1 1,-1-1-1,1 0 1,0 0 0,-1 0-1,-2 2 1,-2 3 12,-1 1-1,0-2 1,-1 1 0,1-1-1,-1 0 1,-1-1 0,1 0 0,-1 0-1,-9 3 1,-84 36 50,80-38-63,-1-1-1,-29 4 0,5-2 0,29-5-7,0-1 0,0 0 0,-24-3 0,-4 0 14,33-2-19,1 3-2,9 1 1,1 1 1,0-1-1,-1 0 0,1 0 1,-1 0-1,1 0 0,-1-1 1,1 1-1,-1-1 0,-2 0 1,3 0-1,0 0-1,0 1 1,0-1 0,-1 1 0,1 0 0,0 0 0,0 0 0,0 0-1,0 0 1,-3 0 0,-16-24 7,59 8-13,-27 10 10,16-6-6,-27 12 2,0 1 0,0-1 0,0 0 0,1 0 0,-1 0 0,0 0 0,0 0 0,0 0 0,1 0 0,-1 0 0,0 0 0,0 0 0,0 0 0,1 0 0,-1 0 0,0-1 0,0 1 0,0 0 0,1 0 0,-1 0 0,0 0 0,0 0 0,0 0 0,0 0 0,1 0 0,-1-1 0,0 1-1,0 0 1,0 0 0,0 0 0,0 0 0,0-1 0,1 1 0,-1 0 0,0 0 0,0 0 0,0-1 0,0 1 0,0 0 0,0 0 0,0 0 0,0-1 0,0 1 0,0 0 0,0 0 0,0 0 0,0-1 0,0 1 0,0 0 0,0 0 0,0 0 0,0-1 0,0 1 0,0 0-1,0 0 1,0 0 0,-1-1 0,1 1 0,0 0 0,0 0 0,0 0 0,0 0 0,0 0 0,0 0 0,0 0 0,0 0 0,0 0 0,1 0 0,-1 0 0,0 0 0,0 0 0,0 1 0,0-1 1,1 0-1,-1 0 0,0 0 0,0 0 0,0 0 0,0 0 0,0 0 0,1 0 0,-1 0 0,0 0 0,0 0 0,0 0 0,0 0 0,1-1 0,-1 1 0,0 0 0,0 0 0,0 0 0,0 0 0,0 0 0,1 0 0,-1 0 0,0 0 0,0 0 0,0-1 0,0 1 0,0 0 0,0 0 0,0 0 0,0 0 0,1 0 0,-1 0 0,0-1 0,0 1 0,0 0 0,0 0 0,0 0 0,0 0 0,0-1 0,0 1 0,0 0 0,0 0 0,0 0 1,0 0-1,0 0 0,0-1 0,0 1 0,0 0 0,0 0 0,0 0 0,0 0 0,0-1 0,0 1 0,-1 0 0,1 0 0,0 0 0,2 0-1,0 0 1,-1 0 0,1 0-1,0-1 1,0 1 0,-1 0-1,1-1 1,0 1-1,0-1 1,-1 0 0,1 1-1,-1-1 1,1 0 0,1-1-1,-2 2 1,-1-1 0,0 1 0,1 0 0,-1-1 0,1 1 0,-1 0-1,1 0 1,-1 0 0,1-1 0,-1 1 0,1 0 0,-1 0 0,1 0-1,0 0 1,-1 0 0,1 0 0,-1 0 0,1 0 0,-1 0 0,1 0 0,-1 0-1,1 0 1,-1 1 0,1-1 0,-1 0 0,1 0 0,-1 1 0,1-1 0,-1 0-1,1 0 1,-1 1 0,1-1 0,-1 0 0,0 1 0,1-1 0,-1 1 0,0-1-1,1 1 1,-1 0 0,2 0 0,0 1 0,0-1-1,0 0 1,0 1 0,-1 0-1,1-1 1,-1 1 0,1 0-1,-1 0 1,0 0 0,0 0 0,0 0-1,0 0 1,0 0 0,0 0-1,0 0 1,-1 0 0,1 1 0,-1-1-1,0 0 1,1 0 0,-1 1-1,0-1 1,0 0 0,-1 0-1,0 5 1,-7 64 18,8-68-16,-1 1-1,0-1 0,0 0 1,0 0-1,0 0 1,0 1-1,-1-1 0,1-1 1,-1 1-1,0 0 1,0 0-1,-3 3 0,-30 29 16,23-25-18,3-1 0,-1-1-1,0 0 0,0 0 0,-1-1 0,0-1 0,0 0 0,-16 7 0,2-2 9,22-9-6,0 0-1,0 0 1,-1 0-1,1-1 1,-1 1 0,1-1-1,-1 0 1,1 0-1,-1-1 1,0 1-1,-6 0 1,4-1-2,-21-2-5,27 2 6,-1 0 0,0 0 0,1 0 0,-1-1 1,0 1-1,1 0 0,-1 0 0,0-1 0,1 1 0,-1 0 0,1-1 0,-1 1 0,1-1 1,-1 1-1,1-1 0,-1 1 0,1-1 0,-1 1 0,1-1 0,0 1 0,-1-1 0,1 0 1,0 1-1,-1-1 0,1 0 0,0 1 0,0-1 0,0 0 0,0 1 0,-1-1 0,1-1 0,-7-11 4,6 12-3,1 0-1,-1 0 1,0 0-1,0 0 0,1 0 1,-1 0-1,0 0 1,1 0-1,-1 0 1,1 0-1,0 0 0,-1-1 1,1 1-1,0 0 1,-1-2-1,-6-153 5,7 155-5,0 0 0,0 0 0,0 0 0,0 1 1,0-1-1,0 0 0,0 0 0,0 0 0,0 0 0,0 0 0,0 0 1,0 0-1,-1 0 0,1 1 0,0-1 0,-1 0 0,1 0 0,-1 0 1,1 1-1,-1-1 0,1 0 0,-1 0 0,1 1 0,-1-1 0,0 1 1,1-1-1,-1 0 0,0 1 0,0-1 0,0 1 0,1 0 1,-1-1-1,0 1 0,0-1 0,0 1 0,0 0 0,1 0 0,-1 0 1,0-1-1,0 1 0,0 0 0,0 0 0,0 0 0,0 1 0,0-1 1,0 0-1,0 0 0,1 0 0,-1 0 0,0 1 0,0-1 0,-1 1 1,-8 3 1,0 1 0,1 0 0,-18 12 0,9-5-7,8-6 4,0 1 0,1 0 1,-11 11-1,11-9 0,-1-1 1,0 0 0,-15 9 0,-85 50-3,76-48-7,24-13-13,-1 0 1,0 0-1,-20 6 1,-9 2-131,15-5-498,-45 11 0,63-19 494,0 0 1,0 0-1,0-1 1,-1 1 0,1-2-1,0 1 1,0-1-1,0 0 1,0 0-1,0-1 1,-9-3 0,0 0-200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0:54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19 1656,'13'-12'885,"-10"18"676,-3-5-1434,0-5 147,0 12-109,0-8-172,0 0-1,-1 0 1,1 0-1,0 0 1,0 0 0,-1 0-1,1 0 1,0 0-1,-1 0 1,1 0-1,0 0 1,-1 0-1,1 0 1,0 0-1,0 0 1,-1 1-1,1-1 1,0 0-1,0 0 1,-1 0-1,1 0 1,0 1-1,0-1 1,0 0-1,-1 0 1,1 1-1,0-1 1,0 0-1,0 0 1,0 1-1,-1-1 1,1 0-1,0 0 1,0 1-1,0-1 1,0 0-1,0 1 1,-5 4-867,7-18 372,-2 12 477,1 1-1,-1-1 1,0 1-1,0-1 1,0 1 0,0-1-1,0 1 1,0-1 0,0 1-1,0-1 1,0 1-1,0-1 1,0 1 0,0-1-1,-1 1 1,1-1-1,0 1 1,0-1 0,0 1-1,-1-1 1,1 1-1,0-1 1,0 1 0,-1 0-1,1-1 1,-1 1 0,1 0-1,0-1 1,-1 1-1,1 0 1,-1-1 0,0 1-1,-6 0-324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0:55.8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21 1676,'3'-4'713,"-3"4"-701,0 0 0,0 0 0,0 0 0,0 0 1,0 0-1,0 0 0,0 0 0,0 0 1,0 0-1,0 0 0,-1 0 0,1 0 0,0 0 1,0 0-1,0 0 0,0 0 0,0 0 1,0-1-1,0 1 0,0 0 0,0 0 1,0 0-1,0 0 0,0 0 0,0 0 0,0 0 1,0 0-1,0 0 0,0 0 0,0 0 1,0 0-1,0 0 0,0-1 0,-1 1 0,1 0 1,0 0-1,0 0 0,0 0 0,1 0 1,-1 0-1,0 0 0,0 0 0,-2-4 273,1 0-164,4 3 123,1 3-32,-5-4-8,0 2-193,1 0 0,0-1 0,-1 1 0,1 0 0,-1 0 0,1 0 0,0-1 0,-1 1 0,1 0 0,-1 0 0,1 0 0,-1 0 0,1 0 0,-1 0 0,1 0 0,0 0 0,-1 0 0,1 0 0,-1 0 0,1 0 0,-1 0 0,1 0 0,0 1 0,-1-1 0,0 2 56,1-2-62,0 0 1,0 1-1,0-1 1,-1 0-1,1 0 1,0 1-1,0-1 1,0 0 0,0 0-1,0 0 1,0 1-1,-1-1 1,1 0-1,0 0 1,0 0-1,0 1 1,0-1-1,-1 0 1,1 0 0,0 0-1,0 0 1,0 1-1,-1-1 1,1 0-1,0 0 1,0 0-1,-1 0 1,1 0-1,0 0 1,0 0 0,-1 0-1,1 0 1,0 0-1,-1 0 1,1 0-1,0 0 1,0 0-1,-1 0 1,1 0-1,0 0 1,0 0 0,-1 0-1,1 0 1,0 0-1,0-1 1,0 1-1,-1 0 1,-15 1 104,3-6-99,13 4-15,-1 1 1,0-1-1,0 1 0,0-1 0,1 1 0,-1 0 0,0-1 0,0 1 1,0 0-1,0 0 0,0-1 0,0 1 0,0 0 0,0 0 1,0 0-1,0 0 0,1 0 0,-1 0 0,0 0 0,0 1 1,0-1-1,0 0 0,0 0 0,0 1 0,0-1 0,1 1 1,-2 0-1,0-1-57,0 1 1,0-1-1,0 0 1,0 0-1,0 0 1,0 0-1,0 0 1,-1 0-1,1 0 0,0-1 1,0 1-1,-3-2 1,4 2-2,0-1 1,0 1 0,0-1-1,0 1 1,-1-1-1,1 1 1,0 0-1,0-1 1,0 1 0,-1 0-1,1 0 1,0 0-1,-1 0 1,1 0-1,0 0 1,0 1 0,0-1-1,-1 0 1,1 1-1,0-1 1,0 1 0,0-1-1,-1 1 1,1-1-1,0 1 1,0 0-1,0 0 1,-1 1 0,-5 10-277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0:56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151 608 1772,'9'-29'2198,"-8"25"-2153,0 1 0,0 0 0,-1-1 0,0 1 0,1-1 0,-1 1 1,0-1-1,-1 1 0,1-1 0,-1 1 0,1-1 0,-3-4 0,-10-14 99,10 19-131,1 1 0,1-1 0,-1 0 1,0 0-1,1 0 0,-1 0 0,1 0 0,0-1 1,0 1-1,0 0 0,0-1 0,1 1 0,-1-5 0,1 2 6,-1-1 0,-1 1-1,1 0 1,-1 0-1,0-1 1,0 1 0,-6-11-1,5 11-6,0 0-1,0 0 1,1 0-1,0 0 1,0 0-1,1 0 1,-2-14-1,3-6 25,1 12-22,-1 1 0,0-1-1,-1 1 1,-1 0-1,0-1 1,-4-13-1,3 18-3,1 0-1,0 0 0,0-15 1,2 18-7,0 1 1,-1 0-1,1-1 1,-1 1 0,0 0-1,-1-1 1,1 1-1,-1 0 1,0 0 0,-1 0-1,1 0 1,-6-7-1,-17-29 25,17 37-17,7 4-10,1 0 0,-1-1-1,1 1 1,-1 0 0,1 0 0,0-1 0,-1 1 0,1 0 0,0-1 0,-1 1 0,1 0 0,0-1 0,-1 1 0,1 0 0,0-1 0,0 1 0,-1-1 0,1 1 0,0-1 0,0 1 0,0 0 0,-1-1 0,1 1 0,0-1 0,0 1 0,0-1 0,0 1-1,0-1 1,0 1 0,0-1 0,0 1 0,0-1 0,0 1 0,1-1 0,-1 0 0,-4-13 10,1 12-9,2 8 4,10-8 3,-8 2 0,-8 3-6,6-2-2,1-1-1,0 1 1,0-1-1,-1 1 0,1-1 1,0 1-1,0-1 1,0 1-1,0 0 1,-1-1-1,1 1 1,0-1-1,0 1 0,0-1 1,0 1-1,0 0 1,1-1-1,-1 1 1,0-1-1,0 1 1,0-1-1,0 1 1,1-1-1,-1 1 0,0 0 1,0-1-1,1 1 1,-1-1-1,1 1 1,3 13-3,-3 5 0,0 1 0,1-1 0,1 0 1,1 0-1,1 0 0,11 30 0,2 13-1,-13-44 2,0-1 0,8 20 1,17 30-9,42 99 0,9 11 12,-46-110-2,-26-54 2,-1 1 1,-1 1-1,10 26 0,-6-18-17,-10-22 14,0 0-1,-1 0 1,1 1 0,0-1 0,-1 0-1,1 1 1,-1-1 0,1 0-1,-1 1 1,0-1 0,1 1 0,-1-1-1,0 1 1,0 2 0,4-16-67,-4 12 59,1 0-1,-1-1 1,0 1-1,0 0 1,1 0-1,-1-1 1,0 1-1,0 0 1,0-1-1,1 1 1,-1 0-1,0-1 1,0 1-1,0 0 0,0-1 1,0 1-1,0-1 1,0 1-1,0 0 1,0-1-1,0 1 1,0 0-1,0-1 1,0 1-1,0-1 1,0 1-1,0 0 1,0-1-1,-1 1 1,1 0-1,0-1 1,0 1-1,0 0 1,-1-1-1,1 1 1,0 0-1,0 0 1,-1-1-1,1 1 1,0 0-1,0 0 1,-1-1-1,1 1 1,0 0-1,-1 0 1,1 0-1,0 0 1,-1-1-1,1 1 0,-1 0 1,1 0-1,-3-4-197,0 0-1,0-1 1,1 1-1,-1-1 0,1 0 1,0 1-1,1-1 0,-1 0 1,1 0-1,-1-9 1,0 3-194,-4-6 34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0:58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1995 545 1700,'-47'-34'1542,"41"27"-1432,-1 0 0,1-1 1,1 1-1,-1-1 1,1 0-1,0-1 1,1 1-1,0-1 0,-4-12 1,-1 0 41,-14-57 201,-2-5-150,-6-19-61,9 12-10,21 87-129,0 1 1,1-1 0,0 1-1,0-1 1,0 1 0,0-1-1,0 1 1,0-1 0,1 1-1,-1-1 1,1 1 0,0-1-1,1-3 1,-1 0 5,-5 10-1,10 36 1,-5-30-10,21 47-1,-16-30 1,1 0 0,2-1-1,22 49 1,-2-7 0,0-10 11,-23-48-11,0 0 1,-1 0-1,0 0 0,-1 1 1,0 0-1,3 13 0,2 25 0,-7-42 2,-1 0-1,0 0 0,0 0 0,-1 0 1,0-1-1,0 1 0,0 0 0,-1 0 1,0 0-1,-1 0 0,-3 10 0,2-7 2,1 0-1,0 0 0,0 14 0,2-21 0,-1 0 0,1 0-1,-1 0 1,1 0-1,-1 0 1,0-1-1,0 1 1,-1 0-1,1-1 1,0 1-1,-4 3 1,-6 17 12,9-21-14,0 0 1,0 0 0,0 0-1,0 0 1,0 0-1,-1 0 1,1 0 0,0-1-1,-1 1 1,0-1-1,1 0 1,-5 2-1,-42 16-1,38-16 10,-14 6-3,18-7-4,0 0-1,0 0 1,0 1-1,0 0 1,-6 5-1,-24 13 1,0-1-1,-2-2 0,0-2 0,-70 19 0,-2-13-9,97-20 11,1 1-1,-27 0 0,6-1 10,14-5-8,6 0 1,9 3-5,1-1 1,-1 0 0,1 0-1,-1 0 1,1-1-1,0 1 1,0-1-1,0 0 1,-1 0-1,2 0 1,-1-1 0,0 0-1,0 0 1,1 1-1,0-2 1,-1 1-1,1 0 1,1-1-1,-1 1 1,0-1 0,1 0-1,0 0 1,-3-6-1,3 3 2,0-1-1,0 0 1,1 1-1,0-1 1,0 0-1,1 0 1,0 0 0,0 0-1,1 1 1,2-13-1,1-35-1,-4 45 1,0-1 0,1 1 0,1-1-1,-1 1 1,5-15 0,9-26 2,-11 37-1,0 0 0,0 1 0,1-1 0,10-16 0,-2 5-4,14-37 0,-10 23 6,-11 23-3,-4 11 0,0 1-1,-1-1 1,2 1-1,-1 0 1,0 0-1,1 0 1,0 0-1,0 0 1,0 1-1,6-7 1,-6 7 3,9-7-2,-7 13-3,0-1 0,0 1-1,0 0 1,0 1 0,-1-1-1,1 1 1,-1 0-1,0 0 1,0 0 0,-1 1-1,5 5 1,-4-4 3,0 0-1,0 1 1,-1-1 0,0 1-1,0-1 1,0 1 0,-1 0-1,0 0 1,0 0 0,-1 1 0,0-1-1,0 0 1,-1 1 0,0-1-1,0 0 1,0 0 0,-3 9-1,-1-4 0,0-1 0,-1 1 0,-1-1 0,0 0 0,0 0 0,-9 10 0,7-12 1,-1-1-1,0 0 1,-1-1-1,1 0 0,-2 0 1,-11 5-1,-11 4-1,-1-2-1,-1-1 1,-44 10-1,76-22 2,-140 26 11,142-27-11,0 1 0,0-1-1,0 0 1,0 0 0,1 0-1,-1 0 1,0 0 0,0 0-1,0 0 1,0 0 0,0 0-1,0 0 1,1-1 0,-1 1-1,0 0 1,0 0 0,0-1-1,0 1 1,1-1 0,-1 1-1,0-1 1,0 1 0,1-1-1,-1 1 1,0-1 0,1 0-1,-1 1 1,0-2-1,1 2 1,0-1 0,0 1 0,0 0 0,0-1 0,0 1 0,0 0 0,0-1 0,0 1 0,0 0 0,0-1 0,0 1 0,0 0 0,-1-1 0,1 1 0,0 0 0,0-1 0,0 1 0,0 0 0,-1 0 0,1-1-1,0 1 1,0 0 0,-1 0 0,1-1 0,0 1 0,0 0 0,-1 0 0,1 0 0,0 0 0,-1-1 0,1 1 0,0 0 0,0 0 0,-1 0 0,1 0 0,0 0 0,-1 0 0,1 0 0,0 0 0,-1 0-1,-18 4-2,-2 1 0,12-5 3,-1 1 0,0 1 0,-15 4 0,15-4 0,0 0 0,0 0 0,-18 1 0,27-3 1,-7 0 0,0 0 0,-1 0 0,1-1 0,0 1 0,0-2 0,0 1 0,0-1 0,-11-5 0,18 6-1,0 1 0,0-1 1,0 0-1,1 0 0,-1 0 0,0 0 1,0 0-1,1 0 0,-1 0 0,0 0 1,1 0-1,-1 0 0,1 0 0,0 0 1,-1 0-1,1 0 0,0 0 0,-1-1 1,1 1-1,0 0 0,0 0 0,0 0 1,0-1-1,0 1 0,1 0 0,-1 0 1,0 0-1,1-3 0,0 1-5,4-11 4,-5 14 2,0 0-1,1 0 0,-1-1 0,0 1 0,0 0 0,0-1 0,0 1 0,1 0 0,-1-1 0,0 1 0,0 0 0,0-1 0,0 1 0,0 0 0,0-1 0,0 1 0,0 0 0,0-1 0,0 1 0,0-1 0,0 1 0,0 0 0,0-1 0,0 1 0,0 0 0,-1-1 0,1 1 0,0 0 0,0-1 0,0 1 0,0 0 0,-1 0 0,1-1 0,0 1 0,0 0 0,-1 0 0,1-1 0,0 1 0,0 0 0,-1 0 0,1 0 0,0-1 0,-1 1 0,1 0 0,-1 0 0,1 0 0,0-1 0,0 1 0,0 0-1,0 0 1,0 0 0,0-1 0,0 1-1,0 0 1,0 0 0,0 0-1,0-1 1,0 1 0,0 0 0,0 0-1,0 0 1,0-1 0,0 1 0,0 0-1,0 0 1,0 0 0,1-1-1,-1 1 1,0 0 0,0 0 0,0 0-1,0 0 1,0-1 0,1 1 0,-1 0-1,0 0 1,0 0 0,0 0-1,0 0 1,1 0 0,-1 0 0,0 0-1,0-1 1,0 1 0,1 0-1,-1 0 1,0 0 0,0 0 0,1 0-1,-1 0 1,0 0 0,0 0 0,0 0-1,1 0 1,-1 0 0,0 1-1,0-1 1,0 0 0,1 0 0,-1 0-1,0 0 1,17 1 0,-13 1 0,0 0-1,1 0 1,-1 1-1,0-1 1,-1 1-1,1 0 1,0 0 0,-1 0-1,0 1 1,1-1-1,-1 1 1,-1-1-1,1 1 1,0 0-1,-1 0 1,2 5 0,2 6 4,0 1 1,-1-1 0,3 20 0,-7-31-2,15 99 4,-16-81-8,-3-14 3,0 0-1,0 0 0,-1 0 0,0 0 0,0 0 0,-1-1 1,0 1-1,0-1 0,-1-1 0,-7 8 0,-23 20-11,-3-2-1,0-1 0,-2-2 1,-1-2-1,-1-2 1,-58 25-1,58-33-67,7-1-180,-2-2 0,0-2 0,-39 8 1,58-16 70,6 0 9,-1-1-1,1-1 1,-1 0-1,0-1 1,1-1-1,-1 0 1,0 0-1,0-2 1,-16-3-1,13-3-201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0:58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1 1728,'0'0'27,"0"1"1,0-1-1,0 0 0,0 1 1,1-1-1,-1 1 0,0-1 1,0 1-1,0-1 0,1 0 1,-1 1-1,0-1 0,1 1 1,-1-1-1,0 0 0,1 1 1,-1-1-1,0 0 0,1 1 1,-1-1-1,0 0 0,1 0 1,-1 1-1,1-1 0,-1 0 1,1 0-1,-1 0 0,1 0 1,0 0-1,-7 3 555,3-3-552,-6 4 484,11-1-146,0-1-65,-14-1 35,24-3-145,-10 2-170,-8 1 3,5 0-40,0-1 0,-1 0 0,1 0 0,0 0 0,-1 0 0,1 0 0,0 0 0,0 0 0,-1 0 0,1 0 0,0 0 0,-1-1-1,-1 0 1,-18-1-1746,-15 5 932,26-7 480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2:33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3918 37 1720,'-11'4'152,"1"-1"0,-1-1-1,1 0 1,-1 0 0,0-1-1,0 0 1,-18-2 0,20 1-86,-198 0 1016,-249-25-480,74 0-462,-262 25-16,-326 91-64,228-8-32,718-81-28,-319 22-16,340-24 11,-1 0 1,1-1-1,0 1 0,-1-1 1,1 1-1,0-1 1,-6-2-1,9 3 1,0 0 0,0 0 0,-1 0 0,1 0-1,0-1 1,0 1 0,-1 0 0,1 0 0,0 0 0,0 0 0,0-1 0,-1 1 0,1 0-1,0 0 1,0-1 0,0 1 0,0 0 0,-1 0 0,1-1 0,0 1 0,0 0 0,0 0 0,0-1-1,0 1 1,0 0 0,0-1 0,0 1 0,0 0 0,0 0 0,0-1 0,0 1 0,0-1-1,13-10-288,90-40-2283,-93 46 2234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0:59.6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1574 0 1752,'0'0'11,"0"1"1,0-1-1,0 0 0,0 0 0,0 0 1,0 0-1,0 0 0,0 0 0,0 1 1,1-1-1,-1 0 0,0 0 0,0 0 1,0 0-1,0 0 0,0 1 0,0-1 1,0 0-1,-1 0 0,1 0 1,0 0-1,0 0 0,0 1 0,0-1 1,0 0-1,0 0 0,0 0 0,0 0 1,0 0-1,0 0 0,0 1 0,0-1 1,0 0-1,-1 0 0,1 0 0,0 0 1,0 0-1,0 0 0,0 0 0,0 0 1,0 0-1,-1 0 0,1 0 0,0 0 1,0 0-1,0 1 0,0-1 0,0 0 1,-1 0-1,-1 1 55,-1 0 1,1 1-1,0 0 0,0 0 1,-1 0-1,1 0 1,1 0-1,-1 0 0,0 0 1,0 0-1,1 1 1,-2 2-1,0-1-1,0 0 0,0 0 0,0 0 0,0 0 0,-8 6 0,-28 34 359,22-29-298,-15 8 98,24-20-199,6-2-15,0 0 1,0 0-1,-1 0 0,1 0 1,0 1-1,1-1 0,-1 0 1,0 1-1,-3 2 0,3-2 3,0-1-1,0 1 1,0-1-1,0 0 1,-1 0-1,1 1 0,0-2 1,-1 1-1,1 0 1,0 0-1,-1-1 1,-2 1-1,-18 6 86,16-4-80,2 0 8,7-1 0,0-2-6,-4 0 4,-2 1-9,10 1-2,17-6 57,-20 4-70,-1 1 0,0-1 0,0 1 0,0-1 0,0 0 0,1 0 0,-1 0 0,0 0 0,0 0 0,0-1 0,1 1 1,-1-1-1,0 1 0,3-2 0,-4 1 0,0 1 0,0-1 0,1 1 0,-1-1 0,0 1 0,1 0 0,-1 0 0,0 0 0,1 0 0,-1 0 1,0 0-1,1 0 0,1 0 0,-2 1 0,-1-1 0,1 0 0,0 0 0,-1 0 0,1 0 0,0 0 0,0 0 0,-1 0 0,1 0 0,0 0 0,-1 0 0,1 0 0,0 0 0,0-1 0,-1 1 0,1 0 0,0 0 0,-1-1 0,1 1 0,-1 0 0,2-1 0,16-5 4,-9 6-2,0 0-1,0 1 0,0 0 1,0 1-1,9 2 0,-16-3 0,0-1 0,0 1-1,0 0 1,0-1 0,-1 1-1,1 0 1,0 0 0,0 0-1,0 0 1,-1 1 0,1-1-1,-1 0 1,1 1 0,-1-1-1,1 1 1,-1 0 0,0-1-1,0 1 1,0 0 0,0 0-1,0 0 1,0 0 0,0-1-1,-1 1 1,1 0 0,-1 0-1,1 1 1,-1 2 0,8 40 15,-6-36-5,-3 0-2,1-8-8,0-1 0,0 1 0,0-1 0,0 1 0,0-1 0,-1 1 0,1 0 0,0-1-1,0 1 1,0-1 0,1 1 0,-1-1 0,0 1 0,0-1 0,0 1 0,0-1 0,0 1-1,1-1 1,-1 1 0,0-1 0,0 1 0,1-1 0,-1 1 0,1 0 0,-1-1 0,1 1 1,-1-1 0,0 0 0,1 1-1,-1-1 1,0 1 0,0-1-1,1 1 1,-1-1 0,0 1 0,0-1-1,0 1 1,0-1 0,0 1 0,1-1-1,-1 1 1,0 0 0,0-1-1,-1 1 1,1-1 0,0 1 0,0-1-1,0 1 1,0 0 0,-5 10 35,3-5-30,0-1 1,0 1 0,-1 0 0,0-1 0,0 0 0,0 0 0,0 0 0,-1 0 0,0 0 0,0-1 0,0 1 0,-1-1 0,0 0-1,1 0 1,-1-1 0,-1 0 0,-7 4 0,-162 72 59,125-60-59,38-16-6,0 1-1,0 1 0,-11 6 1,2 1 1,-1-1 0,0-1 0,0-1 1,0 0-1,-46 9 0,-48 13 3,-7 1 13,105-28-19,-1-1 0,0-1 0,0-1 0,-29-1 0,35-2 0,-2 1 3,-1 0-1,1 0 1,0 2 0,-16 1-1,17 0 0,3 1-2,1-2-1,-1 1 1,0-2 0,0 1-1,0-2 1,-15-1-1,-21-5 6,-1-3-1,1-1 1,1-2-1,-49-22 0,81 26-3,1-2 0,0 1 0,1-2 0,0 1 0,0-2 0,-14-20 0,21 26 0,0 0 0,0 0 0,1-1-1,0 0 1,0 0 0,1 0 0,0 0 0,1 0 0,-1-1-1,2 1 1,-2-15 0,2 17-1,1 0 0,-1 0 0,-1 0 1,1 0-1,-1 0 0,-4-10 0,4 11-1,0-1 0,0 1 0,1 0 0,-1 0 1,1-1-1,0-8 0,1-3 3,-1 7-1,1 0 0,1 0 0,0 0 0,4-19-1,0 6 4,-5 19-4,1-1 0,0 1 0,0 0 0,0-1 0,0 1 0,1 0 0,-1 0 0,1 0 0,0 0 0,5-7 0,41-42 1,-24 31-10,-21 19 9,0 0 0,0 0 0,0 0 0,1 0 0,-1 0 0,1 1 0,-1-1 0,1 1-1,0 0 1,0 0 0,0 1 0,0-1 0,0 1 0,0 0 0,8-1 0,7 0 0,-14 2-1,-1-1 0,1 1-1,0 0 1,-1 0 0,1 0 0,0 1-1,0 0 1,8 2 0,-6-1 2,-1 0-1,1 0 1,-1-1 0,11 1 0,-9-1-1,0 0 1,0 0-1,0 1 1,13 5-1,55 23-3,-73-29 2,0 1-1,0-1 1,0 0 0,0 1-1,0 0 1,0-1-1,-1 1 1,4 4 0,16 8 1,-20-12-1,1 0 0,0-1-1,-1 1 1,1 0 0,-1 0 0,0 1-1,1-1 1,-1 0 0,0 1-1,-1-1 1,3 4 0,-2-2-35,0-1 0,0 0 0,1 0 0,-1 0 0,1-1 0,0 1 0,0 0 0,5 2 0,0 3-157,-7-7 96,-1 0 0,1 0 1,0 0-1,0 0 0,0 0 0,0 0 0,0-1 0,-1 1 1,1 0-1,0 0 0,1-1 0,-1 1 0,0-1 1,0 1-1,0-1 0,0 1 0,0-1 0,1 0 1,-1 1-1,0-1 0,0 0 0,0 0 0,1 0 0,-1 0 1,0 0-1,0 0 0,2-1 0,4-2-257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1:00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1 1768,'-9'9'685,"-12"-3"-63,9 0-300,10-5-283,0 0 0,0 0 0,0 0 0,0 0 0,0 0 0,1 0 0,-1 0 0,0 1 0,-3 2 0,-22 21 354,23-23-361,1 0 1,0 0-1,0 0 0,0 1 1,1-1-1,-1 1 1,0 0-1,1 0 0,0-1 1,0 2-1,0-1 1,0 0-1,0 0 0,0 1 1,1-1-1,0 1 1,0-1-1,0 1 0,-1 4 1,0 0 75,2-8-106,0 0 0,-1 1 0,1-1 0,0 1 0,0-1 0,0 1 0,0-1 0,0 0 0,0 1 0,0-1 1,0 1-1,0-1 0,0 1 0,0-1 0,0 1 0,0-1 0,0 0 0,1 1 0,-1-1 0,0 1 0,0-1 0,0 0 0,1 1 0,-1-1 0,0 0 0,0 1 0,1-1 0,-1 0 0,0 1 0,1-1 0,1 3 5,0-1 0,0 0 0,0 0 0,0 0-1,1 0 1,-1 0 0,1 0 0,-1 0 0,1-1 0,-1 0 0,1 1-1,0-1 1,0 0 0,0 0 0,0 0 0,0-1 0,-1 1 0,1-1-1,0 0 1,0 1 0,1-1 0,-1-1 0,5 0 0,10-1 26,-14 6 25,-6-2-49,-1 0 0,0 0 0,1 0 0,-1-1 0,0 1-1,0-1 1,0 1 0,-3 0 0,-6 4-174,2 0 0,-1 1 0,1 0 0,0 1-1,-14 14 1,-9 6-396,31-27 466,1 0 1,0 0-1,0-1 0,0 1 0,0 0 1,-1 0-1,1 0 0,1 1 1,-1-1-1,0 0 0,0 0 0,0 0 1,1 1-1,-1-1 0,0 0 1,1 1-1,-1-1 0,0 3 1,1 4-246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1:01.3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5 1716,'13'6'1393,"-17"0"-536,-32 3-168,0 0-438,31-8-266,-1 0 0,0 0-1,0 0 1,0-1 0,0 0-1,0 0 1,-1-1 0,2 0 0,-1 0-1,-8-2 1,-24-2-689,35 4 591,-1 1-1,1 0 0,-1-1 1,1 1-1,0-1 1,-1 0-1,1 0 0,0-1 1,0 1-1,0 0 0,0-1 1,0 0-1,0 0 0,0 0 1,-3-3-1,3 0-242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1:28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28 1628,'4'-9'197,"-4"9"-149,-3 0-22,1 9 287,-1-4-237,2-8-21,1 3-54,0 0 0,0 0 0,0 0 0,0 0 0,0 0 0,0 0 0,0-1 0,0 1 0,1 0 0,-1 0 0,0 0 0,0 0 0,0 0 0,0 0 0,0 0 0,0 0 0,0 0 0,0 0 0,1 0 0,-1 0 0,0 0 0,0 0 0,0 0 0,0 0 0,0 0 0,0 0 0,0 0 1,0 0-1,1 0 0,-1 0 0,0 0 0,0 0 0,0 0 0,0 1 0,0-1 0,0 0 0,0 0 0,0 0 0,0 0 0,0 0 0,1 0 0,-1 0 0,0 0 0,0 0 0,0 0 0,0 1 0,0-1 0,0 0 0,0 0 0,0 0 0,0 0 0,0 0 0,0 0 0,0 0 0,0 0 0,0 1 0,0-1 0,0 0 0,0 0 0,0 0 0,0 0 0,0 0 0,0 0 0,0 0 0,0 0 0,0 1 0,0-1 0,1-2 64,-2 3 18,-2 3-5,0-1 50,2-10 83,1 7-209,0 1-1,0-1 1,0 0-1,0 0 1,0 0-1,0 0 1,0 1 0,0-1-1,0 0 1,0 0-1,0 0 1,-1 0 0,1 1-1,0-1 1,0 0-1,0 0 1,0 0-1,0 0 1,0 0 0,0 0-1,-1 1 1,1-1-1,0 0 1,0 0-1,0 0 1,0 0 0,-1 0-1,1 0 1,0 0-1,0 0 1,0 0 0,0 0-1,-1 0 1,1 0-1,0 0 1,0 0-1,0 0 1,0 0 0,-1 0-1,1 0 1,0 0-1,0 0 1,0 0 0,0 0-1,-1 0 1,1 0-1,0 0 1,0 0-1,0 0 1,0-1 0,-1 1-1,1 0 1,0 0-1,0 0 1,0 0 0,0 0-1,0 0 1,0-1-1,0 1 1,0 0-1,-1 0 1,1 0 0,0 0-1,0 0 1,0-1-1,0 1 1,-5 7 63,9-6-31,-4-1-33,0 0 0,0 0 0,1 0 0,-1 0 1,0 0-1,0 0 0,0 0 0,1 0 0,-1 0 0,0 0 0,0 0 0,1 0 0,-1 0 0,0 0 0,0 0 0,0 0 0,1 0 0,-1 0 0,0-1 0,0 1 0,0 0 0,0 0 0,1 0 0,-1 0 0,0 0 0,0-1 0,0 1 1,0 0-1,0 0 0,0 0 0,1 0 0,-1-1 0,0 1 0,0 0 0,0 0 0,0 0 0,0-1 0,0 1 0,0 0 0,0 0-1,0-1 1,0 1-1,0 0 1,0 0-1,0 0 0,0 0 1,0 0-1,0 0 1,0 0-1,0 0 1,0 0-1,0-1 0,0 1 1,0 0-1,0 0 1,1 0-1,-1 0 0,0 0 1,0 0-1,0 0 1,0 0-1,0 0 0,0 0 1,0 0-1,0 0 1,0 0-1,0 0 0,1-1 1,-1 1-1,0 0 1,0 0-1,0 0 0,0 0 1,0 0-1,0 0 1,0 0-1,0 0 0,0 0 1,1 0-1,-1 0 1,0 0-1,0 0 0,0 0 1,0 0-1,0 1 1,0-1-1,0 0 0,0 0 1,0 0-1,1 0 1,-1 0-1,0 0 0,0 0 1,0 0-1,0 0 1,0 0-1,0 0 0,0 0 1,0 0-1,0 0 1,0 1-1,0-1 0,0 0 1,0 0-1,1 0 3,-1 1-1,0-1 0,0 0 1,0 0-1,1 1 1,-1-1-1,0 0 0,0 0 1,1 1-1,-1-1 0,0 0 1,0 0-1,1 0 1,-1 0-1,0 1 0,1-1 1,-1 0-1,0 0 0,1 0 1,-1 0-1,0 0 1,1 0-1,-1 0 0,0 0 1,1 0-1,-1 0 0,0 0 1,1 0-1,-1 0 1,0 0-1,1 0 0,-1 0 1,0-1-1,1 1 0,-1 0 1,0 0-1,0 0 1,1 0-1,-1-1 0,0 1 1,1 0-1,-1 0 0,0-1 1,0 1-1,0 0 1,1 0-1,-1-1 0,0 1 1,0 0-1,0-1 0,0 1 1,1 0-1,-1 0 1,0-1-1,0 1 0,0-1 1,-9 3 53,5-6-118,3 4 26,1 0 0,0-1 0,-1 1 0,1-1 0,0 1-1,-1-1 1,1 1 0,0-1 0,0 1 0,0-1 0,-1 1 0,1-1 0,0 1 0,0-1 0,0 1 0,0-1 0,0 1 0,0-1 0,0 1-1,0-1 1,0 0 0,0 1 0,1-1 0,-1 0 0,0-4-224,0-7-110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2:25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525 2 1636,'-20'5'865,"8"-1"-670,3 3-82,9-6-106,0-1 0,-1 0 1,1 1-1,0-1 0,-1 1 1,1-1-1,0 0 0,-1 1 1,1-1-1,-1 0 0,1 1 1,-1-1-1,1 0 0,0 0 1,-1 0-1,1 1 0,-1-1 0,1 0 1,-1 0-1,1 0 0,-1 0 1,1 0-1,-1 0 0,1 0 1,-1 0-1,0 0 0,1 0 1,-1 0-1,-1 0 50,3 0-54,-1 0 1,0-1-1,0 1 0,0 0 1,0 0-1,0-1 1,0 1-1,0 0 1,0 0-1,0 0 1,1-1-1,-1 1 1,0 0-1,0 0 1,0-1-1,0 1 1,0 0-1,0 0 0,-1-1 1,1 1-1,0 0 1,0 0-1,0 0 1,0-1-1,0 1 1,0 0-1,0 0 1,0 0-1,0-1 1,-1 1-1,1 0 1,0 0-1,0 0 0,0-1 1,0 1-1,-1 0 1,1 0-1,0 0 1,0 0-1,0 0 1,-1 0-1,1-1 1,0 1-1,0 0 1,-1 0-1,1 0 1,0 0-1,0 0 0,0 0 1,-1 0-1,1 0 1,0 0-1,0 0 1,-1 0-1,1 0 1,0 0-1,0 0 1,-1 0-1,1 1 1,6 0 44,-6-3-35,0 1-13,1 1 0,-1-1 1,0 1-1,0-1 0,0 1 0,0-1 0,1 1 0,-1-1 1,0 1-1,0-1 0,1 1 0,-1 0 0,0-1 0,1 1 1,-1-1-1,1 1 0,-1 0 0,1-1 0,-1 1 1,0 0-1,1 0 0,-1-1 0,1 1 0,-1 0 0,2 0 1,11-2-5,-12 1 4,-1 1-1,1 0 1,0-1 0,0 1-1,0 0 1,0 0-1,-1 0 1,1 0-1,0-1 1,0 1-1,0 0 1,0 1-1,0-1 1,0 0-1,-1 0 1,1 0 0,0 0-1,1 1 1,2 5 4,-7-7-10,10 31 12,-15-12 47,8-18-53,0 0 1,0 0-1,0 1 0,1-1 0,-1 0 1,0 0-1,0 0 0,0 0 1,0 0-1,0 0 0,0 0 0,0 1 1,0-1-1,0 0 0,0 0 1,0 0-1,0 0 0,0 0 0,0 0 1,0 1-1,0-1 0,0 0 1,0 0-1,0 0 0,0 0 0,0 0 1,0 0-1,-1 1 0,1-1 1,0 0-1,0 0 0,0 0 0,0 0 1,0 0-1,0 0 0,0 0 1,0 0-1,0 0 0,-1 1 1,1-1-1,0 0 0,0 0 0,0 0 1,0 0-1,0 0 0,0 0 1,0 0-1,-1 0 0,1 0 0,0 0 1,0 0-1,0 0 0,0 0 1,0 0-1,0 0 0,-1 0 0,1 0 1,0 0-1,0 0 0,0 0 1,0 0-1,0 0 0,0 0 0,0 0 1,-1-1-1,-7-7 40,2 1-11,6 7-29,0 0 0,0 0 0,0 0 0,0 0 0,0 0 1,0 0-1,0 0 0,0 0 0,0 0 0,0 1 0,0-1 0,0 0 0,0 0 0,0 0 0,0 0 1,0 0-1,0 0 0,0 0 0,0 0 0,0 0 0,0 0 0,0 0 0,0 0 0,0 0 0,0 1 1,0-1-1,0 0 0,0 0 0,-1 0 0,1 0 0,0 0 0,0 0 0,0 0 0,0 0 0,0 0 0,0 0 1,0 0-1,0 0 0,0 0 0,0 0 0,0 0 0,0 0 0,0 0 0,0 0 0,-1 0 0,1 0 1,0 0-1,0 0 0,0 0 0,0 0 0,0 0 0,0 0 0,0 0 0,0 0 0,0 0 0,0 0 0,0 0 1,0 0-1,-1 0 0,1 0 0,0 0 0,0 0 0,0 0 0,0 0 0,0 0 0,0 0 0,0 0 1,0-1-1,5 2-5,-1 0 1,1-1-1,0 0 1,0 0-1,-1 0 1,6-2-1,-4 0-3,0 0 0,-1 0 1,1 0-1,0 1 0,0 0 0,0 0 0,0 0 0,10 1 0,-18 0 10,1-1 0,0 1 0,0 0 0,-1 0 1,1 0-1,0 0 0,0 0 0,0 0 0,-1 1 0,1-1 0,0 0 0,0 1 0,0-1 0,-1 1 1,1-1-1,0 1 0,0-1 0,-1 2 0,-2 1 11,0-1-1,-1 0 1,1 0 0,0 0 0,-1-1-1,-6 2 1,-9 4 72,15-6-52,1 0 0,0 0-1,-1 0 1,0 0 0,1-1 0,-1 0 0,1 0 0,-6-1-1,3 1 60,6 0-54,-1 0 111,-3-13-54,5 12-93,-1 1-1,1 0 0,0-1 1,0 1-1,-1-1 0,1 1 1,0-1-1,0 1 0,0-1 0,0 1 1,-1-1-1,1 1 0,0-1 1,0 1-1,0-1 0,0 1 1,0-1-1,0 1 0,1 0 0,-1-1 1,0 1-1,0-1 0,0 1 1,0-1-1,0 1 0,1-1 1,-1 1-1,0-1 0,0 1 0,1 0 1,-1-1-1,0 1 0,1 0 1,-1-1-1,0 1 0,1 0 1,-1-1-1,1 1 0,-1 0 0,0 0 1,1-1-1,0 1 0,1 0 7,23-13 49,-22 12-52,0 1-1,0-1 1,0 1 0,0 0-1,0 0 1,0 0 0,1 0-1,-1 0 1,0 1 0,0-1-1,4 2 1,28 8 39,-32-8-36,-1-1 0,0 0-1,-1 1 1,1-1 0,0 1-1,0 0 1,-1-1 0,1 1 0,-1 0-1,1 0 1,-1 0 0,0 0-1,0 0 1,0 0 0,2 5-1,13 19 75,-15-24-78,0-1 0,0 1 0,0-1 0,0 1 0,0 0 0,0-1-1,0 1 1,-1 0 0,1 0 0,-1 0 0,1 0 0,-1-1 0,0 1 0,0 0-1,0 4 1,3 16 28,-2-18-27,0 1 0,-1-1-1,1 1 1,-1-1-1,0 1 1,-1-1-1,1 1 1,-1-1 0,0 1-1,0-1 1,0 1-1,0-1 1,-1 0-1,0 0 1,0 1-1,0-1 1,0-1 0,-1 1-1,0 0 1,1 0-1,-1-1 1,-1 0-1,1 0 1,0 0 0,-8 5-1,-5 3 2,0 0 0,-1-2 0,0 0 0,-28 11 0,-17 1-42,-111 24-1,144-39-27,9-3-205,0-1-1,-1-1 1,1 0-1,-1-2 0,-35-5 1,49 5 105,-17-1-702,23-9 489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2:25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1696,'1'-1'70,"-1"0"0,0 1 0,0-1 0,0 1 0,1-1-1,-1 0 1,0 1 0,1-1 0,-1 1 0,1-1 0,-1 1 0,0-1 0,1 1 0,-1-1-1,1 1 1,-1-1 0,1 1 0,0 0 0,-1-1 0,1 1 0,-1 0 0,2-1-1,0 0 165,-5 0-142,3 34 617,3-12-609,-3-17-86,0-1 0,0 1-1,1-1 1,0 1 0,-1-1-1,1 0 1,0 1-1,1-1 1,-1 0 0,1 0-1,2 5 1,7 6 19,-1 0 1,0 1-1,-1 1 1,8 17 0,-7-13 2,26 39 1,51 80 50,-64-101-78,-17-27-42,42 77-1059,-48-88 1059,0 1-1,0-1 1,0 1 0,0-1 0,0 1 0,0 0 0,0-1-1,0 1 1,0-1 0,0 1 0,0-1 0,0 1 0,-1 0-1,1-1 1,0 1 0,0-1 0,-1 1 0,1-1 0,0 1-1,-1-1 1,1 1 0,-1-1 0,1 0 0,0 1 0,-1-1 0,1 0-1,-1 1 1,1-1 0,-1 0 0,1 1 0,-1-1 0,1 0-1,-1 0 1,0 0 0,1 1 0,-1-1 0,1 0 0,-1 0-1,1 0 1,-1 0 0,-1 0 0,-4 2-365,5 2 55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2:26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954 322 1708,'4'-3'342,"-7"2"-114,3 0-210,0 1-1,0-1 0,-1 1 1,1-1-1,0 1 0,0 0 1,0-1-1,0 1 0,0-1 1,1 1-1,-1-1 0,0 1 1,0-1-1,0 1 0,0-1 1,0 1-1,1 0 0,-1-1 1,0 1-1,0-1 0,1 1 1,-1 0-1,0-1 0,1 1 1,-1-1-1,1 1 0,0-2 219,-4-2-120,0 1-1,0-1 1,0 0-1,0 0 0,0 0 1,-3-8-1,-8-12 193,4-2-131,4 4-74,-3-12 52,2 4-56,3 17-56,0-1 0,2 0 1,-1 1-1,2-1 0,-1-24 1,2 38-41,0-1 0,0 0 0,0 1 0,0-1 0,0 0 0,1 1 0,-1-1 1,0 0-1,0 1 0,0-1 0,1 1 0,-1-1 0,0 0 0,1 1 0,-1-1 0,1 1 0,-1-1 0,0 1 1,1-1-1,-1 1 0,2-1 0,6-5 19,-6-1-11,15 7-9,-5 0-2,-1-1 0,0 2 0,1 0-1,-1 0 1,0 1 0,21 6 0,-7-4-14,-23-4 14,0 0 0,0 0 0,0 1 0,0-1 0,0 0 0,0 1 0,0-1 0,0 1 0,0 0 0,0-1 0,0 1 0,0 0 0,-1 0 0,4 2 0,8 7-5,6 6 6,-7-5-2,1 5-12,-6-2 14,-6-14 0,-1 1-1,1 0 1,0 0-1,-1 0 1,1 0-1,-1 0 1,1 0 0,-1 0-1,0 0 1,1 0-1,-1 0 1,0 0-1,0 0 1,0 0-1,0 0 1,0 0-1,0 0 1,0 0-1,0 0 1,0 0 0,0 0-1,0 0 1,-1 0-1,1 0 1,0 0-1,-1 0 1,1 0-1,-1 0 1,1 0-1,-1 0 1,0 1-1,-2 10 15,3-11-15,0 0 1,0-1-1,-1 1 0,1 0 1,0 0-1,0 0 1,0 0-1,-1 0 0,1 0 1,0 0-1,-1-1 1,1 1-1,-1 0 0,1 0 1,-1 0-1,0-1 1,1 1-1,-2 1 0,-6 2 0,7-3 0,0-1 0,0 0 0,0 1 0,0-1 0,0 1 0,0 0 0,1-1-1,-1 1 1,0 0 0,0-1 0,0 1 0,1 0 0,-1 0 0,1 0 0,-1 0 0,0 0 0,1 0 0,-1 0 0,1 0 0,-1 1-1,-1 2 2,0 0-1,-1-1 0,1 1 1,-1-1-1,0 1 0,0-1 1,0 0-1,0 0 0,-1-1 0,1 1 1,-1-1-1,-4 3 0,-20 16 0,18-14 1,1 0 0,-1-1 0,0-1 0,-1 1 0,1-2-1,-1 1 1,0-2 0,-19 5 0,-9 4-7,19-7 12,0 0-1,0-2 0,0 0 0,-25 0 0,6-12 7,36 8-9,-2-2-2,3-17 20,5 4-22,-3 15 2,1-1-1,-1 1 0,0-1 1,1 1-1,-1 0 1,0-1-1,0 1 0,0-1 1,0 1-1,0-1 1,-1 1-1,1-1 0,0 1 1,-1 0-1,1-1 1,-1-1-1,3-12 7,0 6-7,-16 10 2,-67 20-12,20-6 5,-57 23 1,57-21 3,49-15 2,1 1-1,0 0 0,-1 1 0,-10 5 0,1 2-139,-1 0-1,-1-2 0,0 0 1,0-1-1,0-2 1,-1 0-1,0-2 1,-30 2-1,23-13-966,16 2 763,4 3-43,3-6 44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2:28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977 5 1680,'1'0'18,"-1"1"0,0-1 0,0 1 0,0-1 0,0 1 0,1-1 0,-1 1 0,0-1 0,1 0 0,-1 1 0,0-1 0,1 1 0,-1-1 0,0 0 0,1 1 0,-1-1 0,1 0 0,-1 1 0,1-1 0,-1 0 0,1 1 0,1-1 13,17 1 287,-18-1-305,-1 0 0,1 0 1,-1 1-1,1-1 0,-1 0 0,1 0 1,-1 0-1,1 1 0,-1-1 0,1 0 1,-1 0-1,1 1 0,-1-1 0,0 0 1,1 1-1,-1-1 0,0 1 0,1-1 1,-1 1-1,0-1 0,1 0 0,-1 1 1,0-1-1,0 1 0,0-1 0,1 1 1,-1-1-1,0 1 0,0-1 0,0 2 1,-1-1 4,1 0 0,-1-1 0,0 1 0,0 0 0,0-1 0,1 1 1,-1 0-1,0-1 0,0 1 0,0-1 0,0 1 0,0-1 0,0 0 1,0 1-1,-2-1 0,2 0-1,-1 1 0,0 0 1,0-1-1,0 1 0,1 0 1,-1 0-1,0 0 0,1 0 1,-1 0-1,1 0 0,-3 3 1,2-2 6,1 0 1,0 0-1,-1 0 1,1-1-1,-1 1 1,0-1-1,1 1 1,-1-1-1,0 0 1,0 1-1,-4 1 1,3-2-5,1 0 0,0 0 1,0 1-1,-1-1 0,1 1 1,0 0-1,0 0 0,0 0 1,-2 3-1,-14 12 191,2-4-90,4-5-55,1 1 0,-2-2 0,1 1-1,-27 10 1,-7 5 45,40-21-96,-1 1 1,1-1-1,-1 0 1,0 0-1,0-1 0,0 0 1,-8 1-1,9-2 2,0 1-1,-1 0 0,1 0 1,0 0-1,0 1 1,-10 4-1,12-5-7,1 0-1,-1 0 1,0-1 0,0 1-1,0-1 1,1 0-1,-1 0 1,0 0 0,0 0-1,0-1 1,-6-1-1,9 1 0,-28-21 13,29 20-21,0 2 0,0-1 1,0 0 0,0 0-1,0 0 1,0 0-1,0 0 1,0 0 0,-1 0-1,1 0 1,0 1-1,0-1 1,-1 0 0,1 0-1,-1 0 1,1 1-1,-1-1 1,1 0 0,-1 0-1,1 1 1,-1-1-1,0 0 1,1 1 0,-1-1-1,0 1 1,-1-2-1,2 2 1,-1-1-1,0 0 1,0 1-1,1-1 1,-1 0-1,0 0 0,1 0 1,-1 1-1,1-1 1,-1 0-1,1 0 1,-1 0-1,1 0 0,0 0 1,-1 0-1,1 0 1,0 0-1,0-2 1,-7-15 9,-1 7-9,-1 1 0,0 0 0,0 1 0,-1 0 0,-1 1 0,1-1 0,-1 2 0,-1 0 0,1 0 0,-1 1 0,-1 1 0,1 0 0,-1 0 0,0 1 0,0 1 0,-18-3 0,7 2 0,19 2-1,0 1 0,0 0 0,0 1 0,0-1-1,0 1 1,0 0 0,-8 1 0,-4 0 0,0 0-1,-1-1 1,1-1-1,-20-3 0,24 2 1,0 0-1,0 1 1,0 0-1,0 1 1,0 1-1,0 0 1,1 0-1,-23 7 0,34-8 1,0 0 0,0 1-1,0-1 1,1 1 0,-1 0-1,0-1 1,0 1-1,0 0 1,0-1 0,1 1-1,-1 0 1,0 0 0,0 0-1,1 0 1,-1 0-1,1 0 1,-1 0 0,1 0-1,-1 0 1,1 0 0,0 0-1,0 0 1,-1 0 0,1 0-1,0 0 1,0 0-1,0 0 1,0 0 0,0 0-1,0 1 1,0-1 0,1 0-1,-1 1 1,1 0-1,-1-1 0,0 1 1,1 0-1,0-1 0,-1 1 1,1-1-1,0 1 0,0-1 1,0 1-1,0-1 0,0 0 1,0 1-1,0-1 0,0 0 1,1 0-1,-1 0 0,0 0 1,4 2-1,47 20 5,-34-14-1,1-1 0,20 6 0,95 15 2,-113-26-4,0-1 0,0 0 0,1-2 0,24-2-1,6 1-47,-50 0-47,0 1 1,1 0-1,-1-1 1,0 0 0,0 1-1,1-1 1,-1 0-1,0 0 1,0 0-1,0 0 1,0-1 0,0 1-1,0-1 1,-1 1-1,1-1 1,0 1-1,-1-1 1,1 0 0,-1 0-1,1 0 1,-1 0-1,0 0 1,0 0-1,0 0 1,0 0 0,0 0-1,-1-1 1,2-2-1,-2-4-290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2:28.8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398 23 1700,'-6'7'561,"8"-2"-156,-2-1 168,-12-2-284,-39-2 215,22 1-365,-58-5 1,33 2-381,44 3 86,0-1 0,-1-1 0,1 1 0,0-2 0,-12-2 0,-40-17-722,37 12 506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2:49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1648,'0'0'7,"0"0"0,0 0-1,0 0 1,1-1 0,-1 1-1,0 0 1,0 0 0,0 0-1,0 0 1,0 0 0,0 0 0,0 0-1,1 0 1,-1 0 0,0 0-1,0 0 1,0 0 0,0 0 0,0 0-1,0 0 1,0 0 0,0 1-1,1-1 1,-1 0 0,0 0-1,0 0 1,0 0 0,0 0 0,0 0-1,0 0 1,0 0 0,0 0-1,0 0 1,0 0 0,1 0-1,-1 0 1,0 1 0,0-1 0,0 0-1,0 0 1,0 0 0,0 0-1,0 0 1,0 0 0,0 0 0,0 0-1,0 1 1,0-1 0,0 0-1,0 0 1,0 0 0,0 0-1,0 0 1,0 0 0,0 0 0,0 1-1,0-1 1,0 0 0,0 0-1,0 0 1,0 0 0,0 0-1,0 0 1,-1 0 0,1 0 0,0 0-1,0 1 1,0-1 6,0 0-1,0 0 1,0 1-1,-1-1 1,1 0 0,0 0-1,0 1 1,0-1 0,0 0-1,0 1 1,0-1-1,0 0 1,0 1 0,0-1-1,0 0 1,0 0 0,0 1-1,0-1 1,0 0-1,0 1 1,0-1 0,1 0-1,-1 0 1,0 1 0,0-1-1,0 0 1,0 0-1,0 1 1,1-1 0,-1 0-1,0 0 1,0 1 0,0-1-1,1 0 1,-1 0-1,0 0 1,0 0 0,1 0-1,-1 1 1,1-1 0,9 30 1305,5-4-719,-14-25-583,-1 1 0,1-1-1,-1 0 1,0 0 0,1 1-1,-1-1 1,0 0 0,0 1-1,0-1 1,0 0 0,0 1-1,0-1 1,0 0 0,0 1-1,0-1 1,-1 0 0,1 1-1,0-1 1,-1 0 0,1 0-1,-1 0 1,0 2 0,-5 8 133,20-7-79,-3 2-518,-11-6 410,1 1 0,-1-1 0,0 0 0,0 1 0,1-1 0,-1 0 0,0 0 1,1 1-1,-1-1 0,1 0 0,-1 0 0,0 1 0,1-1 0,-1 0 0,1 0 0,-1 0 0,0 0 0,1 0 0,-1 0 0,1 0 0,-1 0 0,1 0 0,-1 0 0,1 0 0,-1 0 0,0 0 0,1 0 0,-1 0 0,1 0 0,-7-3-938,7 3 616,6-3 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2:35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7721 1 1632,'-1'1'62,"0"0"-1,0-1 1,0 1-1,0 0 1,-1-1-1,1 1 1,0 0-1,0-1 1,-1 1-1,1-1 1,0 0-1,-1 1 1,1-1 0,0 0-1,-1 0 1,-1 0-1,-7 2 45,-29 6 102,-1-2 0,0-1 0,-60-1 0,26-1-46,-134-2 200,25-1-160,86 1-104,-35 2 2,-27 3-7,-16 2 6,70-4-22,-163-13 1,30-1-25,-88 7-21,93 0-30,-218 5 8,117 7-10,271-6-3,-658 18 10,426-16-3,-551 13 8,-2 42-8,727-45-7,-753 69 3,426-71 16,229-11-13,218-2-9,-5 0-60,4-6-668,1 5 658,1 0 0,-1-1 1,1 1-1,-1 0 0,0-1 1,1 1-1,-1 0 0,0 0 0,0-1 1,0 1-1,0 0 0,0 0 1,0 0-1,0 0 0,-1 1 1,1-1-1,0 0 0,0 0 0,-1 1 1,1-1-1,0 0 0,-3 0 1,-3-2-127,-2-5-177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2:50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1620,'5'10'1243,"-2"-6"-358,5 26-263,-8-29-606,0 0 1,0 0 0,-1 0 0,1 0-1,0 0 1,0 0 0,1 0 0,-1 0-1,0 0 1,0 0 0,0 0-1,1 0 1,-1-1 0,0 1 0,1 0-1,-1 0 1,1 0 0,-1 0-1,1-1 1,-1 1 0,1 0 0,0 0-1,-1-1 1,1 1 0,0 0-1,1 0 1,11 12 72,-1-9-245,-9-3 20,-1-1 1,1 1-1,-1-1 1,1 1-1,-1 0 1,1 0-1,-1 0 1,0 0 0,0 0-1,4 3 1,-5-4 70,0 1 1,0-1 0,0 0 0,0 0 0,0 0 0,0 0-1,0 0 1,0 0 0,0 0 0,0 0 0,0 0 0,0 0-1,0 0 1,0-1 0,0 1 0,0 0 0,0-1 0,0 1-1,1-1 1,-1 0-284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3:23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1489 1728,'3'-1'156,"37"-12"303,-33 12-408,0-1-1,-1 1 0,1-1 0,-1-1 1,1 1-1,-1-1 0,9-5 1,30-19 260,-35 22-259,-1 0 0,1-1 0,-1 0 0,0 0 0,0-1 0,-1 0 1,0-1-1,7-8 0,32-41 248,-36 45-255,-1 0 0,0 0 1,0-1-1,-1-1 0,-1 0 0,9-19 0,18-46 81,11-28-1,-34 71-94,-2 9 6,-1 0 1,9-49-1,-14 54-6,2 1 0,13-35 0,-13 39-13,0 1 0,-1 0 1,-1-1-1,0 0 0,-1 0 0,1-21 0,5-100 110,-9 129-122,0 0 0,0 0 1,-1 0-1,0 0 0,-1 1 0,0-1 1,-5-15-1,-7-28 32,13 47-34,-1 1-1,1-1 0,-1 1 0,-1-1 1,1 1-1,-1 0 0,1-1 0,-1 1 1,0 1-1,-1-1 0,1 0 0,-6-3 0,-15-21 7,-2 3-6,22 22-2,0-1-1,0 0 1,0 1 0,0-1-1,-5-8 1,-6-8 4,-1 1 0,-1 1 0,0 1 0,-2 1 0,1 0 0,-2 1 0,0 1 0,-29-15 0,4 10 14,44 18-20,-1 1 0,1-1 0,-1 1 0,1 0 1,-1-1-1,1 1 0,-1 0 0,1 0 0,-1 0 0,1 0 0,-1 0 0,1 0 0,-1 0 0,1 1 0,0-1 0,-1 0 1,1 1-1,-1 0 0,1-1 0,0 1 0,-1 0 0,1-1 0,0 1 0,0 0 0,-1 0 0,1 0 0,0 0 0,-1 2 0,-20 17-4,20-18 4,-1-1-1,1 1 1,0 0-1,0 0 1,0 0-1,0 0 1,0 0-1,0 1 1,0-1-1,1 1 1,-3 3-1,2-1 1,-1 1 1,1 1-1,-1-1 0,1 1 1,0 0-1,1-1 1,0 1-1,0 0 0,0 0 1,1 0-1,0 0 1,0 0-1,1 0 0,2 9 1,48 185 10,-31-122-14,-8-49 2,8 37 0,-14-42 5,4 3 3,1-1-1,1-1 0,17 29 0,13 27 5,68 141-13,-99-200 0,17 46 1,-22-50-1,0-1 0,2-1 1,0 1-1,19 27 0,14 22 0,-33-52 1,0-1 0,1 0 1,0 0-1,20 21 0,-22-28 1,0 1 1,-1 0 0,0 0-1,0 1 1,-1 0-1,7 16 1,-4-13 0,-8-12-1,1 1 0,0 0 0,-1 0 0,1-1 0,-1 1-1,1 0 1,-1 0 0,1 0 0,-1 0 0,1 0 0,-1-1 0,0 1 0,0 0 0,1 0 0,-1 2 0,0-2 1,1 1 0,-1-1 0,1 0 0,0 0 0,0 1 0,-1-1 0,1 0-1,0 0 1,0 0 0,0 0 0,0 0 0,0 0 0,0 0 0,0 0 0,3 1 0,-4 1 4,0-3-5,0 1 1,0-1-1,1 0 1,-1 0 0,0 1-1,0-1 1,0 0-1,0 1 1,0-1-1,0 0 1,0 1-1,0-1 1,0 0-1,0 0 1,0 1 0,0-1-1,0 0 1,0 1-1,0-1 1,-1 0-1,1 0 1,0 1-1,0-1 1,0 0-1,0 0 1,0 1 0,-1-1-1,1 0 1,0 0-1,0 0 1,0 1-1,-1-1 1,1 0-1,0 0 1,0 0-1,-1 0 1,1 1 0,0-1-1,0 0 1,-1 0-1,1 0 1,0 0-1,-1 0 1,1 0-1,0 0 1,0 0 0,-1 0-1,1 0 1,-1 0-1,0 0 3,6 2-1,-3-1 0,-8-3 1,9 0-2,-1 1 1,0-1-1,0 1 0,1-1 0,-1 0 0,0 0 1,-1 0-1,1 0 0,0 0 0,0 0 0,-1-1 1,0 1-1,1-1 0,-1 1 0,2-5 0,-1 1-7,3-10-2,-5 16 8,0-1-1,0 1 0,0-1 0,0 1 0,0-1 1,0 1-1,0-1 0,0 1 0,0-1 0,0 1 0,0 0 1,0-1-1,1 1 0,-1-1 0,0 1 0,0-1 0,0 1 1,0 0-1,1-1 0,-1 1 0,0 0 0,1-1 0,-1 1 1,0 0-1,0-1 0,1 1 0,-1 0 0,1-1 0,-1 1 1,0 0-1,1 0 0,-1-1 0,1 1 0,-1 0 0,0 0 1,1 0-1,-1 0 0,1 0 0,0 0 0,-1 0 1,0 0 0,1 0 0,-1 0 0,0-1 0,0 1 0,1 0 0,-1 0 0,0 0 0,0 0 0,1 0 0,-1 0 0,0 0 0,0 0 0,1-1-1,-1 1 1,0 0 0,0 0 0,1 0 0,-1-1 0,0 1 0,0 0 0,0 0 0,0 0 0,1-1 0,-1 1 0,0 0 0,0 0 0,0-1 0,0 1 0,0 0 0,0 0 0,0-1-1,0 1 1,0 0 0,0-1 0,0 1 0,0 0 0,0-1 0,18-14 32,-4-16-28,-4 18-4,-1 0 0,0-1 1,11-23-1,-14 16 8,-5 18-7,-1 0 0,1 0 0,0 0 0,-1 0 0,1 0 0,1 1 0,2-6 0,-2 3 1,1 1 0,-1-1-1,0 0 1,0-1-1,0 1 1,1-9-1,-2 7 0,1 1-1,0-1 1,0 1-1,7-13 1,-2 7-1,0 1-7,-1 0-1,0-1 1,9-22 0,-14 30 5,1 0-1,0 0 1,1 0-1,-1 0 1,1 1-1,0-1 1,0 1-1,0 0 1,4-4-1,-6 7-8,24-11-10,-19 17 22,-2-4-1,1 1 1,-1 0-1,-1 1 0,1-1 0,0 1 1,-1-1-1,4 6 0,12 15-11,-17-22 9,1 1-1,-1 0 1,1-1 0,-1 1 0,0 0 0,0 0 0,0 0 0,-1 0 0,1 1 0,-1-1 0,0 0 0,0 1 0,0-1 0,0 0 0,0 5 0,0-4 3,-1 1 1,1 0-1,0 0 0,0 0 1,1-1-1,4 10 0,-4-9 1,0 0 0,0 0-1,-1 0 1,1 1 0,-1-1-1,0 0 1,0 7 0,-1 3-1,1-1 0,0 1 0,4 17 0,-7-9 3,2-22-3,-1 1 0,1 0 0,0 0-1,-1-1 1,1 1 0,0 0-1,0 0 1,0-1 0,0 1-1,1 0 1,-1 0 0,0-1 0,1 1-1,-1 0 1,1-1 0,-1 1-1,1 0 1,1 2 0,2 9 4,-3-12-5,-1 1 0,0-1-1,1 1 1,-1-1 0,0 1 0,1-1-1,0 1 1,-1-1 0,1 0 0,0 1-1,0-1 1,0 0 0,0 0-1,1 2 1,0-2 0,-1 1-1,1-1 0,-1 1 1,1 0-1,-1 0 0,0 0 1,1 0-1,-1 0 1,0 0-1,0 0 0,-1 0 1,1 0-1,0 0 1,-1 1-1,1-1 0,-1 0 1,0 0-1,0 1 1,1-1-1,-2 0 0,1 0 1,0 1-1,-1 2 0,1 19 7,-2-1-1,3-15-4,-1-8 0,0 0-1,0 0 0,0 0 0,0 0 0,0 1 0,0-1 1,0 0-1,0 0 0,0 0 0,0 0 0,0 0 0,0 0 0,0 0 1,0 0-1,0 0 0,0 1 0,0-1 0,0 0 0,0 0 1,0 0-1,0 0 0,0 0 0,0 0 0,0 0 0,-1 0 0,1 0 1,0 0-1,0 1 0,0-1 0,0 0 0,0 0 0,0 0 1,0 0-1,0 0 0,0 0 0,0 0 0,0 0 0,-1 0 0,1 0 1,0 0-1,0 0 0,0 0 0,0 0 0,0 0 0,0 0 1,0 0-1,0 0 0,-1 0 0,1 0 0,0 0 0,0 0 0,0 0 1,0 0-1,0 0 0,0 0 0,0 0 0,0 0 0,0 0 1,0 0-1,-1 0 0,1 0 0,0 0 0,0-1 0,0 1 0,0 0 1,0 0-1,0 0 0,0 0 0,0 0 0,4 4-5,5 11 0,-9-14 5,0-1 0,0 0 0,0 0 0,0 0 0,0 0 0,0 0 0,0 0-1,1 0 1,-1 0 0,0 1 0,0-1 0,0 0 0,0 0 0,0 0 0,0 0 0,0 0 0,0 0 0,0 0 0,0 0 0,0 0 0,0 0-1,0 0 1,1 0 0,-1 0 0,0 0 0,0 1 0,0-1 0,0 0 0,0 0 0,0 0 0,0 0 0,0 0 0,1 0 0,-1 0-1,0 0 1,0 0 0,0 0 0,0 0 0,0 0 0,0 0 0,0 0 0,0 0 0,1-1 0,-1 1 0,0 0 0,0 0 0,0 0 0,0 0-1,0 0 1,0 0 0,0 0 0,0 0 0,0 0 0,0 0 0,1 0 0,-1 0 0,0 0 0,0 0 0,0-1 0,0 1 0,0 0-1,0 0 1,0 0 0,0 0 0,0 0 0,2-4 3,0 2-6,-1 2 3,-1 0-1,0 0 1,0 1 0,1-1 0,-1 0-1,0 0 1,0 0 0,1 0 0,-1 1 0,0-1-1,1 0 1,-1 0 0,0 0 0,1 0-1,-1 0 1,0 0 0,1 0 0,-1 0 0,0 0-1,1 0 1,-1 0 0,0 0 0,1 0-1,-1 0 1,0 0 0,1 0 0,-1 0-1,0 0 1,0-1 0,1 1 0,-1 0 0,0 0-1,1 0 1,-1 0 0,0-1 0,0 1-1,1 0 1,-1 0 0,0-1 0,0 1 0,0 0-1,1 0 1,-1-1 0,0 1 0,0 0-1,0-1 1,0 1 0,0 0 0,1-1 0,-1 1-1,0 0 1,0-1 0,0 1 0,0 0-1,0-1 1,0 1 0,0 0 0,0-1-1,6 4 1,-1-2 4,-7 8-5,2-9 2,0 0-1,0 0 1,-1 1-1,1-1 1,0 0-1,0 0 1,0 1 0,0-1-1,-1 0 1,1 0-1,0 0 1,0 1-1,0-1 1,-1 0-1,1 0 1,0 0-1,0 0 1,-1 1 0,1-1-1,0 0 1,0 0-1,-1 0 1,1 0-1,0 0 1,0 0-1,-1 0 1,1 0-1,0 0 1,-1 0 0,1 0-1,0 0 1,0 0-1,-1 0 1,1 0-1,0 0 1,0 0-1,-1 0 1,1 0-1,0 0 1,-1-1 0,1 1-1,0 0 1,0 0-1,0 0 1,-1-1-1,-4-1-4,4 2 9,10-2-15,-4 2 12,-6 2 5,-6 4-3,14-6-2,-4 0-2,-4 0 0,1 1 0,0-1 0,0 0 0,0 0 0,-1 0 0,1 0 0,0 1 0,0-1 0,0 0 0,-1 0 0,1 0 1,0 0-1,0 0 0,-1 0 0,1 0 0,0 0 0,0 0 0,-1 0 0,1 0 0,0 0 0,0 0 0,-1 0 0,1 0 0,0 0 0,0 0 0,-1 0 0,1 0 0,0 0 1,0 0-1,-1 0 0,1 0 0,0-1 0,0 1 0,0 0 0,-1 0 0,1 0 0,0 0 0,0-1 0,0 1 0,0 0 0,-1 0 0,1 0 0,0-1 0,0 1 0,0 0 1,0 0-1,0-1 0,0 1 0,0 0 0,0 0 0,-1 0 0,1-1 0,0 1 0,0 0 0,0 0 0,0-1 0,0 1 0,0 0 0,1 0 0,-1-1 0,0 1 1,0 0-1,0 0 0,0-1 0,0 1 0,0 0 0,0-1 0,1 1 0,-1-1 0,0 1-1,0 0 1,0-1 0,0 1 0,0-1 0,0 1 0,0 0 0,0-1 0,0 1 0,0-1 0,0 1-1,0 0 1,0-1 0,0 1 0,0-1 0,0 1 0,0 0 0,0-1 0,-1 1 0,1-1 0,0 1 0,0 0-1,0-1 1,-1 1 0,1-1 0,-1 1 0,1 0 0,0-1 0,0 1 0,0-1 0,-1 1 0,1-1 0,0 1 0,0 0 0,0-1 0,0 1 0,0-1 0,0 1 0,-1-1 0,1 1 0,0-1 0,1 1 0,-1-1-1,0 1 1,0-1 0,0 1 0,0 0 0,0-1 0,0 1 0,0-1 0,1 1 0,-1-1 0,0 1 0,0 0 0,1-1 0,-1 1 0,0 0 0,1-1 0,-1 1 0,4-6 0,-1 1 0,-1-1 1,1 0-1,-1 0 0,0 0 0,0 0 1,-1 0-1,1 0 0,-1 0 1,0-8-1,3-10 4,3-1-4,-5 21 2,-1 1 0,0-1 0,0 1 0,0-1 0,-1 1 0,1-1 0,-1-5-1,1 3 0,-1 0 0,1 0-1,0 0 1,4-12-1,3-21 17,-7 33-15,0 0-1,1 1 1,0-1-1,0 1 1,0-1-1,0 1 1,1 0-1,0 0 1,0 0-1,7-8 1,13-27-35,-13 18 32,-9 18 0,1 1 0,0-1 1,-1 1-1,0-1 1,0 0-1,0 0 0,0-7 1,13-24-16,10 34 4,-17 2 9,-4-1 3,-1 1-1,0-1 1,1 1 0,-1 0-1,0 0 1,0 0 0,1 0-1,-1 1 1,0-1 0,0 1-1,0-1 1,-1 1 0,1 0-1,0-1 1,-1 1 0,1 0-1,-1 0 1,1 0 0,1 4-1,24 48-11,-23-46 8,7 17-1,-1-3 9,15 45 1,-6 3 5,-15-59-12,5 4 11,-3 2-6,-6-15-3,1-1 0,-1 0 1,0 1-1,1-1 0,-1 0 0,0 1 0,1-1 1,0 0-1,-1 0 0,1 1 0,0-1 0,-1 0 0,1 0 1,0 0-1,0 0 0,1 1 0,43 16-11,-41-17 17,5-6-14,-7 4 8,-2 1 1,0 1-1,-1-1 0,1 0 0,0 1 0,0-1 1,0 0-1,-1 1 0,1-1 0,0 0 0,0 1 1,0-1-1,0 1 0,0-1 0,0 0 0,0 1 1,-1-1-1,1 1 0,0-1 0,0 0 0,1 1 0,-1-1 1,0 1-1,0-1 0,0 0 0,0 1 0,0-1 1,0 0-1,0 1 0,1-1 0,-1 1 0,0-1 1,0 0-1,0 1 0,1-1 0,-1 0 0,0 0 0,1 1 1,-1-1-1,0 0 0,1 0 0,-1 1 0,0-1 1,1 0-1,-1 0 0,1 0 0,-1 1 0,0-1 0,0 0 0,1 0 0,-1 0 0,0 0 0,0 0 0,0 0 0,1 0 0,-1 0 0,0 0 0,0 0 0,0 0-1,0 0 1,1 1 0,-1-1 0,0 0 0,0 0 0,0 0 0,0 0 0,0 1 0,0-1 0,1 0 0,-1 0 0,0 0 0,0 0 0,0 1 0,0-1 0,0 0 0,0 0 0,0 0 0,0 1-1,0-1 1,0 0 0,0 0 0,0 0 0,0 1 0,0-1 0,0 0 0,0 0 0,0 0 0,0 1 0,0-1 0,0 0 0,0 0 0,-1 1 0,4 0 4,-2-1-4,-1 0 0,0 0 0,1 0 0,-1 0 0,0 0 0,1 0 0,-1 0 1,0 0-1,1 0 0,-1 0 0,0-1 0,0 1 0,1 0 0,-1 0 0,0 0 0,0 0 0,1-1 0,-1 1 0,0 0 0,0 0 0,1-1 0,-1 1 0,0 0 0,0-1 0,0 1 0,0 0 0,1 0 0,-1-1 1,0 1-1,0 0 0,0-1 0,0 1 0,0 0 0,0-1 0,0 1 0,0 0 0,0-1 0,0 1 0,0 0 0,0-1 0,0 1 0,0 0 0,0-1 0,-1 1 0,1 0 0,0 0 0,0-1 0,0 1 1,0 0-1,0-1 0,-1 1 0,1 0 0,0 0 0,0-1 0,-1 1 0,1 0 0,0 0 0,-1-1 0,-1-6 0,2 6 4,-2 2-8,-3 2 9,4-2-7,5-2 3,-8 2-5,4-1 4,0 0 0,0 0 0,0 1 0,0-1 0,1 0 0,-1 0 0,0 0-1,0 0 1,0 0 0,0 0 0,0 0 0,0 1 0,0-1 0,1 0-1,-1 0 1,0 0 0,0 0 0,0 0 0,0 0 0,0 1 0,0-1-1,0 0 1,0 0 0,0 0 0,0 0 0,0 1 0,0-1 0,0 0-1,0 0 1,0 0 0,0 0 0,0 1 0,0-1 0,0 0 0,0 0 0,0 0-1,0 0 1,0 0 0,0 1 0,0-1 0,-1 0 0,1 0 0,0 0-1,0 0 1,0 0 0,0 0 0,0 1 0,0-1 0,4 2 2,-5 1 0,1-4-2,0 1 0,0 0 0,0 0 0,0 0 0,0 0 0,-1 0 0,1 0 0,0 0 0,0 0 0,0 0 0,0 0 0,0 0 0,0 0 0,0-1 0,0 1 0,0 0 0,0 0 0,0 0 0,0 0 0,0 0 0,1 0 0,-1 0 0,0 0 0,0 0 0,0 0 0,0 0-1,0 0 1,0-1 0,0 1 0,0 0 0,0 0 0,0 0 0,0 0 0,0 0 0,0 0 0,0 0 0,0 0 0,0 0 0,0 0 0,0 0 0,1 0 0,-1 0 0,0 0 0,0 0 0,0 0 0,0 0 0,0 0 0,0 0 0,0 0 0,0 0 0,0 0 0,0 0 0,0 0 0,1 0 0,-1 0 0,0 0 0,0 0 0,0 0 0,0 0 0,0 0 0,0 0 0,0 0 0,0 0 0,0 0 0,0 0-1,0-4 1,0 4 0,0 0 0,1 0 1,-1 0-1,0 0 0,0 0 0,0-1 0,0 1 0,0 0 0,0 0 0,0 0 0,0 0 1,0-1-1,0 1 0,0 0 0,0 0 0,0 0 0,0-1 0,0 1 0,0 0 0,0 0 1,0 0-1,0 0 0,0-1 0,0 1 0,0 0 0,-1 0 0,1 0 0,0 0 1,0 0-1,0-1 0,0 1 0,0 0 0,0 0 0,0 0 0,-1 0 0,1 0 0,0 0 1,0 0-1,0-1 0,0 1 0,-1 0 0,1 0 0,0 0 0,0 0 0,0 0 1,0 0-1,-1 0 0,1 0 0,0 0 0,0 0 0,0 0 0,0 0 0,-1 0 0,1 0 1,0 0-1,0 0 0,0 0 0,0 0 0,-1 1 0,1-2 0,0 1 1,0 0-1,0 0 0,0 0 0,0 0 0,0 0 1,0 0-1,0-1 0,0 1 0,0 0 0,0 0 1,0 0-1,0 0 0,0 0 0,0-1 0,0 1 1,0 0-1,0 0 0,0 0 0,0 0 0,0 0 1,0 0-1,0 0 0,0-1 0,0 1 0,0 0 1,1 0-1,-1 0 0,0 0 0,0 0 0,0 0 1,0 0-1,0 0 0,0 0 0,0-1 0,1 1 1,-1 0-1,0 0 0,0 0 0,0 0 0,0 0 1,0 0-1,0 0 0,1 0 0,-1 0 0,0 0 1,0 0-1,0 0 0,0 0 0,0 0 0,0 0 1,1 0-1,-1 0 0,0 0 0,0 0 1,0 0-1,0 0 0,0 1 0,0-1 0,1 0 1,-1 0-1,0 0 0,0 0 0,0 0 0,0 0 1,0 0-1,0 0 0,0 1 0,0-1 0,1 0 0,-1 0 0,0 0 0,0 0 0,0 0 0,0 0 0,0 0 0,0 0 0,0 0 0,0 0 0,0 0 0,0 0 0,0 0 0,0 1 0,0-1 0,0 0 1,1 0-1,-1 0 0,0 0 0,0 0 0,0 0 0,0 0 0,0 0 0,0 1 0,0-1 0,0 0 0,0 0 0,0 0 0,0 0 0,0 0 0,0 0 0,0 0 0,-1 0 0,1 0 0,0 1 0,0-1 0,0 0 0,0 0 0,0 0 0,0 0 0,0 0 0,0 0 0,0 0 0,0 0 0,0 0 0,0 0 0,0 0 0,0 0 0,-1 1 0,1-1 0,0 0 0,0 0 0,0 0 0,0 0 0,0 0 0,0 0 0,0 0 0,0 0 0,0 0 0,-1 0 0,1 0 1,-5 7 8,5-7-7,-8-5-2,8 4 0,0 1 0,0-1 0,0 1-1,0-1 1,0 1 0,0-1 0,0 1-1,0 0 1,0-1 0,0 1-1,0-1 1,0 1 0,0-1 0,1 1-1,-1 0 1,0-1 0,0 1 0,0-1-1,1 1 1,-1 0 0,0-1 0,1 1-1,-1 0 1,0-1 0,1 1-1,-1 0 1,0 0 0,1-1 0,-1 1-1,1 0 1,-1 0 0,-21-9-26,21 9 26,0 0 0,1 0 0,-1 0 0,0 0 1,0 0-1,0 0 0,0 0 0,0 0 0,0 0 0,0 0 0,0 0 0,1 0 1,-1 0-1,0 0 0,0 0 0,0 0 0,0 0 0,0 1 0,0-1 1,0 0-1,0 0 0,0 0 0,0 0 0,0 0 0,0 0 0,0 0 1,1 0-1,-1 1 0,0-1 0,0 0 0,0 0 0,0 0 0,0 0 1,0 0-1,0 0 0,0 0 0,0 0 0,0 1 0,0-1 0,0 0 1,0 0-1,-1 0 0,1 0 0,0 0 0,0 0 0,0 0 0,0 1 1,0-1-1,0 0 0,0 0 0,0 0 0,0 0 0,0 0 0,0 0 1,-1 2 4,6-3 0,-4 0 1,5 3 0,-11-4-7,3-2 1,2 4 0,0 0 0,0 0 0,0 1 0,0-1 0,-1 0 0,1 0 0,0 0 0,0 0 0,0 0 0,0 0 0,0 0 0,0 0 0,0 0 0,0 1 0,0-1 0,0 0 0,-1 0 0,1 0-1,0 0 1,0 0 0,0 0 0,0 0 0,0 0 0,0 0 0,0 0 0,-1 0 0,1 0 0,0 0 0,0 0 0,0 0 0,0 0 0,0 0 0,0 0 0,-1 0 0,1 0 0,0 0 0,0 0 0,0 0 0,0 0 0,0 0 0,0 0 0,-1 0 0,1 0 0,0 0 0,0-1 0,0 1 0,0 0 0,0 0 0,0 0-1,0 0 1,0 0 0,0 0 0,0 0 0,0 0 0,-1-1 0,1 1 0,0 0 0,0 0 0,0 0 0,0 0 0,7 8 5,0-2 3,-7-5-7,0-1-1,0 0 0,0 0 0,0 0 0,0 0 0,0 0 0,0 0 0,0 1 0,0-1 0,0 0 0,0 0 0,0 0 1,0 0-1,0 0 0,0 0 0,0 1 0,0-1 0,0 0 0,0 0 0,0 0 0,0 0 0,0 0 0,0 0 0,0 0 0,0 1 1,0-1-1,-1 0 0,1 0 0,0 0 0,0 0 0,0 0 0,0 0 0,0 0 0,0 0 0,0 0 0,-1 0 0,1 0 0,0 0 1,0 0-1,0 0 0,0 0 0,0 0 0,0 0 0,-1 0 0,1 0 0,0 0 0,0 0 0,0 0 0,0 0 0,0 0 0,0 0 1,-1 0-1,1 0 0,0 0 0,0 0 0,0 0 0,0 0 0,0 0 0,0 0 0,9-3-8,-20 1-16,11 2 24,1 0 0,-1 0 0,0 0 0,0 0 0,0 0 0,0 0 0,1 0 0,-1 0 0,0 0 0,0 0 0,0 0 0,0-1 0,1 1 0,-1 0 0,0 0 0,0 0 0,0 0 0,0 0 0,0 0 0,1-1 0,-1 1 0,0 0 0,0 0 0,0 0 0,0 0 0,0 0 0,0-1 0,0 1 0,0 0 0,0 0 0,0 0 0,0-1 0,0 1 0,0 0 0,0 0 0,0 0 0,0 0 0,0-1 0,0 1 0,0 0 0,0 0 0,0 0 0,0-1 0,0 1 0,0 0 0,0 0 0,0 0 0,0 0 0,0-1 0,0 1 0,0 0 0,-1 0 0,1 0 0,0 0 0,0 0 0,0 0 0,0-1 0,0 1 0,-1 0-1,1 0 1,0 0 0,0 0 0,0 0 0,0 0 0,-1 0 0,1 0 0,0 0 0,-1-1-2,3 3 1,-2-4-1,0 2 2,0 0 0,0 0 0,0 0 0,0 0 0,0 0 0,0 1 0,0-1 0,0 0-1,0 0 1,0 0 0,0 0 0,0 0 0,1 0 0,-1 0 0,0 1 0,0-1 0,0 0 0,0 0 0,0 0 0,0 0 0,0 0 0,0 0 0,0 0 0,0 1 0,0-1 0,0 0 0,0 0 0,0 0 0,0 0 0,0 0 0,-1 0 0,1 0 0,0 1 0,0-1 0,0 0 0,0 0 0,0 0-1,0 0 1,0 0 0,0 0 0,0 0 0,0 0 0,0 0 0,0 0 0,-1 1 0,1-1 0,0 0 0,0 0 0,0 0 0,0 0 0,0 0 0,0 0 0,0 0 0,-1 0 0,1 0 0,0 0 0,0 0 0,0 0 0,0 0 0,0 0 0,0 0 0,0 0 0,-1 0 0,1 0 0,0 0 0,0 0-1,0 0 1,9 15 6,4-21-5,-7 5-12,-12 2 11,4-2-4,-1-2-1,2 2 12,-7 3-15,8-2 8,-1 0 1,1 0-1,0 0 0,0 1 1,-1-1-1,1 0 0,0 0 1,0 1-1,0-1 0,-1 0 1,1 1-1,0-1 0,0 0 1,0 0-1,0 1 0,0-1 1,0 0-1,0 1 0,0-1 1,0 0-1,0 1 1,0-1-1,0 0 0,0 1 1,0-1-1,0 0 0,0 1 1,0-1-1,0 0 0,0 1 1,0-1-1,0 0 0,1 0 1,-1 1-1,0-1 0,0 0 1,0 1-1,10-10 9,-10 9-9,0-1 0,0 1 0,0 0 0,0 0 0,1-1 0,-1 1 0,0 0 0,0 0 0,0-1 0,0 1 0,0 0 0,0 0 0,0-1 0,0 1 0,0 0 0,0 0 0,0-1 0,0 1 0,0 0 1,0 0-1,0-1 0,0 1 0,0 0 0,-1 0 0,1-1 0,0 1 0,0 0 0,0 0 0,0 0 0,0-1 0,-1 1 0,1 0 0,0 0 0,0 0 0,0-1 0,-1 1 0,1 0 0,0 0 0,0 0 0,0 0 0,-1 0 0,1 0 0,0-1 0,0 1 0,-1 0 0,1 0 1,0 0-1,0 0 0,-1 0 0,1 0 0,0 0 0,0 0 0,-1 0 0,1 0 0,0 0 0,-1 0 0,1 0 0,0 0 0,-1 1 0,-4-1 8,2-13-3,6 5-8,-3 7 3,0 1 0,1 0 0,-1 0 0,0-1 0,0 1 0,0 0 0,0 0 0,0-1 1,0 1-1,0 0 0,0 0 0,1-1 0,-1 1 0,0 0 0,0-1 0,0 1 0,0 0 0,0 0 0,-1-1 0,1 1 0,0 0 0,0-1 0,0 1 0,0 0 0,0 0 0,0-1 0,0 1 0,0 0 0,-1 0 0,1-1 0,0 1 1,0 0-1,0 0 0,-1 0 0,1-1 0,0 1 0,0 0 0,-1 0 0,-7-35-11,8 34 11,-1-1 1,1 1-1,-1 0 0,1-1 0,-1 1 1,1-1-1,0 0 0,0 1 0,0-1 1,0 1-1,0-1 0,0 1 0,0-1 1,1-1-1,-1-19 11,-1 21-12,0-1 1,1 1-1,0 0 1,-1-1-1,1 1 1,0-1-1,-1 1 1,1-1-1,0 1 1,0-1-1,0 1 1,1-1-1,-1 1 1,0-1-1,1 1 0,-1-1 1,0 1-1,1-1 1,0 1-1,0-2 1,6-13-2,-5-11 14,-2 24-12,-1 1 0,1 0 0,0-1 0,0 1 0,1 0 0,-1-1 0,1 1-1,-1 0 1,1-1 0,-1 1 0,1 0 0,0 0 0,2-3 0,16-31 10,-13 21-11,5 3-1,-10 12 2,0 0 1,-1-1 0,1 1 0,0 0-1,-1-1 1,1 1 0,0-1-1,-1 1 1,1-1 0,-1 0 0,1 1-1,-1-1 1,1 0 0,-1 1-1,0-1 1,1 0 0,-1 1-1,0-1 1,1 0 0,-1 0 0,0 1-1,0-1 1,0 0 0,0 0-1,0-1 1,1 2-1,-1-1-1,1 1 1,-1-1 0,1 1-1,-1-1 1,1 1 0,-1 0-1,1-1 1,-1 1 0,1-1-1,0 1 1,-1 0-1,1 0 1,-1 0 0,1-1-1,0 1 1,-1 0 0,1 0-1,0 0 1,-1 0 0,1 0-1,0 0 1,-1 0 0,1 0-1,1 0 1,13 1-12,-14-1 11,0 0 0,0 0 0,0 0 1,-1 0-1,1 0 0,0 0 0,0 0 0,0 0 0,0 1 1,-1-1-1,1 0 0,0 1 0,0-1 0,-1 0 1,1 1-1,0-1 0,-1 1 0,1-1 0,0 1 0,-1-1 1,1 1-1,0 0 0,-1-1 0,1 1 0,0 1 0,15 24 13,-3-4-4,-5-10-13,0 0 0,10 25 1,12 18-6,7 24-1,-25-58 13,-10-16-1,0 0 0,1-1 1,-1 0-1,1 0 1,0 1-1,1-2 0,-1 1 1,0 0-1,1-1 0,0 1 1,0-1-1,0 0 0,9 4 1,13 9 3,-19-11-5,0 0 0,0-1 0,1 1 0,0-2 0,0 1 0,0-1 1,0 0-1,0-1 0,0 1 0,12 0 0,6 2-56,-14-2-137,-12-3 174,0 0 0,0 0 0,1 1 0,-1-1 0,0 0 0,0 0 0,0 0 0,0 0 0,0 0 0,1-1 0,-1 1 0,0 0 0,0 0 0,0 0 0,0 0 0,1 0 0,-1 0 0,0 0 0,0 0 0,0 0 0,0 0-1,0 0 1,0 0 0,1-1 0,-1 1 0,0 0 0,0 0 0,0 0 0,0 0 0,0 0 0,0 0 0,0-1 0,0 1 0,0 0 0,0 0 0,1 0 0,-1 0 0,0 0 0,0-1 0,0 1 0,0 0 0,0 0 0,0 0 0,-1-1-29,1 0 0,0 1 1,-1-1-1,1 1 0,-1-1 0,1 1 1,-1 0-1,1-1 0,-1 1 1,1-1-1,-1 1 0,1 0 0,-1-1 1,0 1-1,1 0 0,-1 0 1,1 0-1,-1-1 0,0 1 0,1 0 1,-1 0-1,0 0 0,1 0 1,-1 0-1,1 0 0,-1 0 0,0 0 1,0 1-1,-22 0-478,7 0 168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3:25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 0 1756,'11'7'236,"-1"1"-1,0-1 1,10 11-1,-12-10-85,0-1-1,1 0 1,0-1-1,17 11 1,-9-9 34,-1 2 0,23 18 0,-9-7 0,-27-18-168,0-1 0,0 1 0,0 0 0,0 0-1,0 0 1,-1 0 0,0 1 0,1-1 0,-1 1-1,-1-1 1,1 1 0,0 0 0,-1-1-1,0 1 1,0 0 0,0 0 0,0 0 0,-1 0-1,1 0 1,-1 0 0,0 0 0,0 0 0,-1 0-1,1 0 1,-1 0 0,0 0 0,0 0 0,0 0-1,-1 0 1,1 0 0,-1-1 0,0 1 0,0-1-1,-3 5 1,-1 2 3,5-8-15,0 0-1,0 0 1,0 0-1,-1 0 1,1 0 0,0 0-1,-1-1 1,1 1-1,-1-1 1,0 1-1,0-1 1,-2 2-1,4-3-2,-19 11-67,0 0 0,-1-2 1,0 0-1,-37 10 0,20-9-259,11-3-27,1-1 0,-1-1 0,-25 2 0,-37-2-428,49-1 449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3:25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462 1 1616,'0'0'230,"-7"8"626,9-7-814,-1 0-1,1 0 0,0 1 0,-1-1 1,1 1-1,-1-1 0,0 1 1,1-1-1,-1 1 0,0 0 0,0-1 1,0 1-1,0 0 0,-1 0 1,1 0-1,0 0 0,-1 0 0,1 0 1,-1 0-1,0 0 0,1 0 0,-1 0 1,0 0-1,-1 2 0,2 0 2,1 0 0,-1 0-1,1 0 1,-1-1 0,1 1-1,0-1 1,0 1 0,0-1-1,1 0 1,4 6 0,-1-2 13,7 21 61,-11-23-96,-1-1 0,1 0 0,0 1 0,0-1-1,1 0 1,-1 0 0,5 5 0,1 1-2,-1 0 0,0 0 1,-1 1-1,0 0 0,-1 0 1,0 0-1,0 1 0,-1-1 1,-1 1-1,0 0 0,-1 0 1,0 0-1,-1 1 0,0-1 1,-1 0-1,0 1 0,-4 18 1,1-21-13,0 0 0,-1 0 0,-1 0 0,1-1 0,-2 0 0,1 0 0,-8 9 0,-6 11 15,16-25-17,-1 0-1,1 0 0,-1 0 0,0-1 1,0 0-1,0 1 0,0-1 0,-1-1 1,1 1-1,-1-1 0,-9 4 0,11-4-2,-1-1 0,0 0 0,1 0 0,-1 0 0,0 0 0,1 0 0,-1-1 0,0 1-1,0-1 1,1 0 0,-1 0 0,0-1 0,0 1 0,0-1 0,1 0 0,-6-1 0,1-3 4,6 4-6,0 0 1,0 0-1,0 0 0,0 0 1,0 0-1,0 0 0,1-1 1,-1 1-1,0-1 0,1 1 1,-1-1-1,1 0 0,0 1 1,0-1-1,-1 0 0,1 0 1,0 0-1,1 0 0,-2-4 0,0 3-4,1 1 4,0-1 0,0 1 0,0-1 0,0 1-1,1-1 1,-1 1 0,0-1 0,1 1-1,0-1 1,0 1 0,0-1 0,0 0 0,0 1-1,0-1 1,0 1 0,1-1 0,0 0-1,-1 1 1,1-1 0,2-3 0,-1-1 6,-2 7-6,0 0 0,0 0 0,0-1 1,0 1-1,0 0 0,0 0 0,0-1 0,0 1 0,0 0 0,0 0 0,0 0 0,0-1 0,0 1 0,0 0 1,0 0-1,1-1 0,-1 1 0,0 0 0,0 0 0,0 0 0,0 0 0,1-1 0,-1 1 0,0 0 0,0 0 1,0 0-1,0 0 0,1 0 0,-1 0 0,0-1 0,0 1 0,1 0 0,-1 0 0,0 0 0,0 0 0,0 0 1,1 0-1,-1 0 0,0 0 0,0 0 0,1 0 0,-1 0 0,0 0 0,0 0 0,1 0 0,-1 1 0,19-6-2,-19 4 2,1 1 0,0-1 0,0 1 0,0-1 0,-1 1 0,1-1 0,0 1 0,0 0 0,0-1 0,0 1 0,-1 0 0,1 0 0,0 0 0,0 0-1,0 0 1,0 0 0,0 0 0,0 0 0,0 0 0,0 0 0,-1 0 0,1 1 0,0-1 0,0 0 0,0 1 0,0-1 0,-1 1 0,1-1 0,0 1 0,0-1 0,-1 1 0,1-1 0,0 1 0,-1-1 0,1 1 0,0 1-1,6 7 1,2 5 0,5 19 2,-11-29-2,-1-1 1,0 2-1,0-1 1,-1 0-1,1 0 1,-1 0-1,0 1 1,0-1-1,0 1 1,-1 5-1,2 22 2,-1-23-2,0-1 0,-1 1 0,0 0 1,-2 9-1,0 4 5,2-18-5,0 0 1,-1 0 0,1-1-1,-1 1 1,1 0 0,-1 0 0,0-1-1,-1 1 1,1-1 0,-1 1-1,1-1 1,-1 1 0,-3 2-1,-4 5-8,-1 0-1,-1-1 1,0 0-1,0-1 0,-1-1 1,0 0-1,0 0 0,-1-1 1,0-1-1,0 0 1,0-1-1,-20 6 0,-9-1-730,-1-1-1,-77 5 1,111-13 589,1-1 0,-1 0 0,1-1 0,-11-2 1,16 3 112,-22-2-295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3:26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775 10 1620,'-10'15'586,"8"-13"-536,1-1-1,0 0 0,0 1 0,0-1 0,-1 1 0,1-1 1,1 1-1,-1 0 0,0-1 0,0 1 0,0 0 1,1-1-1,-1 4 0,5 2 166,-3-7-212,-1 1 1,0-1-1,0 0 0,0 0 0,1 0 1,-1 1-1,0-1 0,0 0 0,0 0 1,1 1-1,-1-1 0,0 0 0,0 0 1,0 1-1,0-1 0,0 0 0,1 1 1,-1-1-1,0 0 0,0 0 0,0 1 1,0-1-1,0 0 0,0 1 0,0-1 1,0 0-1,0 1 0,0-1 0,0 0 1,-1 0-1,1 1 0,0-1 0,0 0 1,0 1-1,0-1 0,0 0 0,-1 1 6,1 0 0,0 0 0,0-1 0,0 1 0,0 0 0,0 0 0,0-1 0,0 1 0,0 0 0,0 0 0,0 0 0,0-1 0,0 1 0,0 0 0,1-1 0,-1 1 0,0 0 0,1 0 0,-1-1 0,0 1 0,1 0 0,-1-1 0,1 1 0,-1-1 0,1 1 0,-1-1 0,1 1 0,0-1 0,-1 1 0,1-1 0,1 1 0,28 18 177,-22-15-164,-5-3-14,1 0 0,-1-1-1,0 1 1,0-1 0,0 0-1,1 0 1,-1 0 0,0 0-1,1 0 1,-1-1 0,0 1-1,0-1 1,0 0 0,0 0-1,4-2 1,3 0 26,-6 2-29,0 0 0,-1 0 0,1 0 0,0 0 0,-1-1-1,1 1 1,-1-1 0,0 0 0,1 0 0,-1 0 0,0-1 0,0 1 0,0-1 0,-1 0 0,1 1 0,0-1 0,-1 0-1,2-4 1,-4 3-2,-1-1 0,0 1 0,0 0 0,0 0-1,0 0 1,-1 0 0,0 0 0,-3-6 0,1 7 4,1 1-1,-1 0 1,1 0 0,-1 0 0,0 0 0,1 1-1,-1 0 1,0-1 0,0 1 0,0 1 0,0-1-1,-1 0 1,1 1 0,0 0 0,0 0 0,0 0-1,-8 2 1,-6 2 60,0 1 1,-32 11-1,7-1 29,-187 46 328,158-47-347,28-8-32,41-6-41,1 0 0,-1 0 0,1-1 0,-1 1 0,1 0 0,0-1 0,-1 1 0,1-1 0,0 0 0,-1 0 0,1 0 0,0 0 0,0 0 0,0 0 0,0-1 0,-3-2 0,3 2 1,1-1-1,-1 0 0,1 0 0,-1 0 0,1 0 0,0 0 0,-1-7 0,-4-9 3,-1 6 1,16 8-10,-8 5 4,-10 6-8,23-3 18,-15-3-12,1 0 0,0 1 0,0-1-1,0 1 1,-1-1 0,1 1 0,0-1 0,0 1-1,0-1 1,0 1 0,0 0 0,0-1-1,0 1 1,0-1 0,0 1 0,0-1-1,0 1 1,0-1 0,1 1 0,-1-1-1,0 1 1,0-1 0,1 1 0,-1 0-1,1 1 1,0 1 0,0-1 0,-1 1 0,1 0 0,-1-1 0,1 1 0,-1-1 0,0 1 0,0 0 0,0-1 0,-1 1 0,1 0 0,-2 3 0,2-3 0,0-1 0,0 1 0,0-1 0,0 1 0,1-1 0,-1 1 0,1 0 0,-1-1 0,1 0 0,0 1 0,2 3 0,2 13-4,1 0-6,-5-16 10,0-1 0,-1 0 0,1 0 1,0 0-1,-1 0 0,1 1 0,-1-1 0,1 0 1,-1 0-1,0 1 0,0-1 0,0 0 0,0 1 1,-1-1-1,1 0 0,-2 3 0,2-4 0,0 0 1,-1 0 0,1-1-1,0 1 1,-1 0 0,1 0-1,0 0 1,0 0 0,0 0 0,0 0-1,0 0 1,0 0 0,0 0-1,0-1 1,0 1 0,0 0-1,0 0 1,0 0 0,1 0-1,-1 0 1,0 0 0,1 1-1,-1 1 1,0 0 0,0 0 0,-1 0 0,1 0-1,-1-1 1,0 1 0,0 0 0,0 0 0,-1 2-1,0-4 0,1 1 0,-1-1 0,1 0 0,-1 0 0,1-1 0,-1 1 0,0 0 0,1 0 0,-1-1 0,0 1 0,0-1 0,1 1 0,-1-1 0,0 0 0,0 0 0,0 0 0,1 0 0,-1 0 0,0 0 0,0 0 0,0-1 0,1 1 0,-1-1 0,-2 0 0,3 1 0,-1-1 0,1 1 0,0 0 0,-1-1 0,1 1 0,-1-1 0,1 1 0,0-1 0,0 0 0,-1 0 0,1 0 0,0 1 0,0-1 0,0 0 0,0 0 0,0 0 0,0-1 0,-1-1 0,2 1 0,0-1 0,0 0 0,0 1 0,0-1 0,0 1 0,0-1 1,-1 1-1,1-1 0,-1 1 0,0-1 0,1 1 0,-1 0 0,0-1 0,-1 1 0,1 0 0,0 0 1,-1-1-1,-1-1 0,0 0 1,1 1-1,0-1 1,0 0 0,0 0 0,1 0 0,-1-1 0,1 1-1,-1-5 1,2 7 0,0 0-1,0-1 0,-1 1 1,1 0-1,0 0 1,-1 0-1,0 0 0,1 1 1,-1-1-1,0 0 1,0 0-1,0 0 0,0 0 1,-1 1-1,1-1 1,0 1-1,-1-1 0,1 1 1,-1-1-1,1 1 1,-1 0-1,0 0 0,1 0 1,-4-2-1,3 2 0,-1 0 0,1 0-1,-1 0 1,1 0 0,-1 0-1,0 1 1,1-1 0,-1 1-1,0 0 1,0-1 0,1 1-1,-1 0 1,0 1 0,0-1-1,1 1 1,-1-1 0,0 1-1,0 0 1,1 0 0,-1 0 0,1 0-1,-1 0 1,1 0 0,0 1-1,-1-1 1,1 1 0,0 0-1,0 0 1,0 0 0,0 0-1,0 0 1,1 0 0,-4 4-1,3-3 2,-1 0 0,0 0-1,0 0 1,0 0 0,0-1-1,-6 4 1,5-4 1,1 0 0,0 0 1,1 1-1,-1-1 0,0 0 1,1 1-1,-1-1 0,1 1 0,-2 3 1,-2 4-3,1-3-3,1 0 0,-1 0 0,2 0 0,-1 1 0,1 0 0,0 0 0,0 0 0,-1 11 0,-7 11-7,4-19-195,6-10-35,3-3-124,-2 1 311,0 1 1,1-1 0,-1 0-1,0 1 1,0-1 0,1 0 0,-1 0-1,0 1 1,0-1 0,0 0-1,0 0 1,0 1 0,0-1-1,0 0 1,-1 1 0,1-1-1,0 0 1,0 0 0,0 1-1,-1-2 1,1 1 22,-1 1-1,1-1 0,0 0 1,-1 0-1,1 1 1,0-1-1,0 0 1,0 1-1,0-1 0,0 0 1,0 0-1,0 0 1,0 1-1,0-1 1,0 0-1,0 1 1,1-1-1,-1 0 0,0 0 1,0 1-1,1-1 1,-1 0-1,1 0 1,6-9-368,-6 1 38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3:27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1668,'1'0'46,"0"1"1,0-1-1,0 0 0,0 1 1,-1-1-1,1 1 0,0-1 0,0 1 1,-1-1-1,1 1 0,0-1 0,-1 1 1,1 0-1,-1-1 0,1 1 1,-1 0-1,1 0 0,-1-1 0,1 1 1,-1 0-1,0 0 0,1 0 0,-1-1 1,0 1-1,0 0 0,1 0 1,-1 0-1,0 0 0,0 0 0,0 0 1,0 0-1,4 13 478,-4-14-516,0 1 0,0-1 0,1 0 0,-1 0 0,0 0 0,0 1 0,1-1 0,-1 0 0,0 0-1,1 0 1,-1 0 0,0 1 0,0-1 0,1 0 0,-1 0 0,0 0 0,1 0 0,-1 0 0,0 0-1,1 0 1,-1 0 0,0 0 0,1 0 0,-1 0 0,0 0 0,1 0 0,-1 0 0,0-1 0,1 1-1,-1 0 1,0 0 0,1 0 0,-1 0 0,0-1 0,0 1 0,1 0 0,0-1 178,-1 1-208,0 0 0,0 0 0,-1 0 1,1 0-1,0 0 0,0 0 0,0 0 1,0 0-1,-1 0 0,1 0 1,0 0-1,0 0 0,0 0 0,-1-1 1,1 1-1,0 0 0,0 0 0,0 0 1,0 0-1,-1 0 0,1 0 0,0-1 1,0 1-1,0 0 0,0 0 0,0 0 1,0 0-1,0-1 0,-1 1 0,1 0 1,0 0-1,0 0 0,0-1 0,0 1 1,0 0-1,0 0 0,0 0 0,0 0 1,0-1-1,0 1 0,0 0 0,0 0 1,0 0-1,0-1 0,0 1 0,0 0 1,0 0-1,1 0 0,-1-1 0,0 1 1,0 0-1,0 0 0,0 0 0,0 0 1,0-1-1,0 1 0,1 0 1,-1 0-1,0 0 0,0 0 0,0 0 1,0 0-1,1-1 0,-1 1 0,0 0 1,0 0-1,0 0 0,0 0 0,1 0 1,-14-1-381,3-2 38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3:27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1 1616,'-1'0'17,"1"0"-1,-1 0 1,0 0 0,1 0-1,-1 0 1,1 0-1,-1 0 1,0 0 0,1 0-1,-1 0 1,1 0-1,-1 0 1,0 0 0,1 0-1,-1 1 1,1-1-1,-1 0 1,1 0 0,-1 1-1,1-1 1,-1 0-1,1 1 1,-1-1 0,1 1-1,-1-1 1,1 0 0,0 1-1,-1-1 1,1 1-1,0-1 1,-1 1 0,1-1-1,0 1 1,-1 0-1,1 0 1,-12 27 512,7-17-292,-11 20-5,1 1 1,1 0 0,2 2 0,1-1 0,-12 67-1,21-82-182,-1-1 7,2 0 1,0 21-1,1-32-45,1-1 0,-1 0 0,1 0-1,0 0 1,1 0 0,-1 0-1,1 0 1,0 0 0,1 0 0,-1 0-1,4 5 1,4 5 6,-9-12-21,1 0 0,-1 0 0,1 0 0,0 0 0,0-1 0,0 1-1,0 0 1,1-1 0,-1 0 0,1 1 0,-1-1 0,1 0 0,0-1-1,0 1 1,3 2 0,3-2-31,1 3-140,1-2 1,-1 0-1,1 0 1,0 0-1,0-2 1,0 1-1,0-1 1,20-1-1,33-6-700,-32 3 509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4:58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72 148 1696,'-1'0'28,"1"0"0,-1 1 0,1-1 0,-1 0 1,1 0-1,-1 0 0,1 0 0,-1 0 0,1 0 0,-1 0 0,1 0 0,-1 0 0,1 0 0,-1 0 0,1 0 0,-1 0 1,1 0-1,-1 0 0,1 0 0,-1 0 0,1-1 0,-1 1 0,1 0 0,-1 0 0,1-1 0,-1 1 0,1 0 0,0-1 1,-1 1-1,1 0 0,0-1 0,-1 0 0,-8-4 687,9 5-698,0 0 1,0 0-1,0 0 1,0 0-1,0 0 1,0 0-1,0 0 1,0 0 0,1 0-1,-1 0 1,0 0-1,0 0 1,0 0-1,0 0 1,0 0-1,0 0 1,0 0 0,0 1-1,0-1 1,0 0-1,0 0 1,0 0-1,0 0 1,0 0-1,1 0 1,-1 0-1,0 0 1,0 0 0,0 0-1,0 0 1,0 0-1,0 1 1,0-1-1,0 0 1,0 0-1,0 0 1,0 0-1,0 0 1,0 0 0,0 0-1,0 0 1,0 0-1,0 0 1,0 1-1,0-1 1,0 0-1,-1 0 1,2 0-14,-1 0-1,1 0 1,-1 0-1,0 0 1,1 0-1,-1-1 1,0 1 0,1 0-1,-1 0 1,0 0-1,1 0 1,-1-1 0,0 1-1,0 0 1,1 0-1,-1-1 1,0 1 0,1 0-1,-1 0 1,0-1-1,0 1 1,0 0-1,1-1 1,-1 1 0,0 0-1,0-1 1,0 1-1,0 0 1,0-1 0,0 1-1,0 0 1,0-1-1,0 1 1,0 0 0,0-1-1,0 1 1,0-1-1,0 1 1,0 0-1,0-1 1,2-4 30,1 0 1,0 0-1,0 1 1,0-1-1,1 1 0,-1 0 1,1 0-1,0 0 1,8-5-1,13-3 16,0 1-1,0 2 1,33-8-1,-49 15-44,13-5 5,-3 1-4,0 1 1,1 1-1,-1 0 1,25-1-1,-35 6-3,1 0-1,0 0 0,0 0 1,-1 1-1,1 1 0,-1 0 0,0 0 1,0 1-1,0 0 0,0 0 1,-1 1-1,1 0 0,14 13 0,-18-15 0,-1 1-1,1 1 1,-1-1-1,0 0 1,0 1-1,0 0 1,-1 0-1,1 0 1,-1 0-1,-1 1 1,1-1-1,-1 1 1,0 0-1,3 11 0,-2-7 0,1 5 2,-1 1 0,3 21 0,-6-32-3,0 0 0,0 0 0,0 0 0,-1 0-1,1 0 1,-1 0 0,0-1 0,-1 1 0,1 0 0,-1-1 0,0 1 0,-3 4-1,-16 50 5,15-46-2,-1 0-1,-1-1 0,0 0 0,0 0 0,-2 0 0,1-1 1,-1-1-1,-1 0 0,0 0 0,0-1 0,-17 11 0,16-14 1,0 1-1,0-1 1,0-1-1,-1 0 1,0-1-1,0 0 1,-23 2-1,15-3 5,1-1-1,-1-2 1,-27-1-1,40 0-2,1-1-1,-1 1 1,0-1-1,1-1 0,-1 0 1,1 0-1,0 0 1,0 0-1,0-1 0,0-1 1,-10-7-1,-4-4-5,17 14 5,1 0-1,-1-1 0,0 1 0,1-1 1,0 0-1,0 0 0,0 0 0,0 0 1,0-1-1,0 1 0,1-1 0,0 0 1,0 0-1,-3-5 0,3 1 3,0-1-1,0 1 1,1 0-1,0-1 1,0-12-1,-2 7-1,2 13-2,0-1 0,1 1 0,-1 0 1,1 0-1,0-1 0,-1 1 0,1 0 0,0-1 0,0 1 1,0 0-1,0-1 0,0 1 0,0 0 0,1-3 0,-1 1 0,1 0 0,-1-1 0,0 1 0,0 0 0,0 0 0,0 0 1,0-1-1,-1 1 0,0 0 0,1 0 0,-2-3 0,-5-34-1,8 35-3,-4 1 9,-1 2-2,4 1-3,-1 1 0,1 0 0,0 0 0,0 0 0,0 0 0,0 0 0,0 0 1,0-1-1,0 1 0,0 0 0,0 0 0,0 0 0,0 0 0,0 0 0,0 0 0,-1-1 0,1 1 1,0 0-1,0 0 0,0 0 0,0 0 0,0-1 0,1 1 0,-1 0 0,0 0 0,0 0 0,0 0 1,0 0-1,0-1 0,0 1 0,0 0 0,0 0 0,0 0 0,0 0 0,0 0 0,0 0 0,0 0 1,1-1-1,-1 1 0,0 0 0,0 0 0,0 0 0,0 0 0,0 0 0,0 0 0,1 0 0,-1 0 1,0 0-1,0 0 0,0 0 0,0 0 0,0 0 0,1 0 0,-1 0 0,0 0 0,0 0 0,0 0 0,0 0 1,0 0-1,1 0 0,10-4-10,-11 4 10,5-2-5,-7 3-7,-10 15-3,11-11 16,0-1-1,1 0 0,-1 1 0,1-1 0,0 0 1,0 1-1,0-1 0,1 0 0,0 1 0,0-1 1,0 0-1,0 0 0,3 7 0,6 25 4,-4 4-1,0 79 1,-6-113-2,1-1-1,0 1 1,0 0 0,1-1 0,3 9-1,5 21-3,-2 20 9,17 59 0,-24-107-7,0 0-1,0 0 1,-1 0-1,0 0 1,-2 13-1,2 27-1,1-36 6,0 0-1,-1 0 1,-1 20 0,-1 9-2,-2-11 2,3-24-8,0 0-1,0 0 0,1 0 0,-1 0 1,1 0-1,1 7 0,1 3 6,-2 0-1,1-1 0,-3 20 1,0 8 25,16-16-29,-12-25 11,-2 2-8,-10-1 12,3 5 10,2-4-333,3-18-620,-6-39-918,8 37 1498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4:59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1696,'1'2'102,"0"-1"0,0 1 0,0 0 0,0 0 0,-1 0 0,1-1 0,0 1-1,-1 0 1,0 0 0,0 0 0,1 0 0,-1 0 0,0 3 0,-1-4-61,1 0-1,0 0 1,0 0 0,0 1 0,0-1-1,0 0 1,0 0 0,1 0 0,-1 0-1,0 1 1,1-1 0,-1 0-1,0 0 1,1 0 0,0 0 0,-1 0-1,1 0 1,-1 0 0,1 0 0,1 1-1,9 22 429,-10-24-462,-1 1-1,1 0 1,0-1 0,0 1 0,0 0-1,0 0 1,-1-1 0,1 1-1,0 0 1,-1 0 0,1 0-1,-1 0 1,1 0 0,-1 0-1,1 0 1,-1 0 0,0 0 0,1 0-1,-1 0 1,0 1 0,0-1-1,0 0 1,0 0 0,0 0-1,0 2 1,1 2-244,-1-5 210,0 0 0,0 0 1,0 1-1,1-1 1,-1 0-1,0 0 0,0 0 1,0 0-1,0 0 1,0 1-1,0-1 0,0 0 1,0 0-1,1 0 0,-1 0 1,0 1-1,0-1 1,0 0-1,0 0 0,0 0 1,0 0-1,0 1 0,0-1 1,0 0-1,0 0 1,0 0-1,0 1 0,0-1 1,0 0-1,0 0 1,-1 0-1,1 0 0,0 1 1,0-1-1,0 0 0,0 0 1,0 0-1,0 0 1,0 1-1,0-1 0,-1 0 1,1 0-1,0 0 0,0 0 1,0 0-1,0 0 1,0 0-1,-1 0 0,1 1 1,0-1-1,0 0 1,0 0-1,-1 0 0,1 0 1,0 0-1,0 0 0,0 0 1,0 0-1,-1 0 1,1 0-1,0 0 0,0 0 1,0 0-1,-1 0 0,1 0 1,0 0-1,4-2-369,-3 9 36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5:00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0 1908,'0'1'25,"1"0"0,-1-1 1,0 1-1,1 0 0,-1 0 0,0 0 0,1 0 0,-1 0 0,0-1 1,0 1-1,0 0 0,0 0 0,0 0 0,0 0 0,0 0 0,0 0 1,0 0-1,0 0 0,0-1 0,-1 1 0,1 0 0,0 0 0,-1 0 1,1 0-1,-1-1 0,1 1 0,0 0 0,-1 0 0,0-1 0,1 1 1,-1 0-1,1-1 0,-1 1 0,-1 0 0,-7 11 339,9-11-345,0-1-1,0 1 0,0-1 0,0 1 0,1 0 1,-1-1-1,0 1 0,0-1 0,0 1 0,1-1 1,-1 1-1,0-1 0,1 1 0,-1-1 1,0 0-1,1 1 0,-1-1 0,1 1 0,-1-1 1,1 0-1,-1 1 0,1-1 0,5 8 204,-14-5 14,-2-3-89,15 3-4,-3-3-140,-1 1 1,1-1 0,-1 1 0,1-1-1,0 1 1,-1 0 0,1 0 0,-1-1 0,0 1-1,1 0 1,-1 0 0,0 1 0,1-1-1,-1 0 1,0 0 0,0 1 0,0-1-1,0 0 1,0 1 0,0-1 0,-1 1 0,1-1-1,0 4 1,-1-4-28,0 0-1,0 0 0,0-1 1,0 1-1,1 0 1,-1 0-1,0 0 1,0 0-1,0 0 1,1-1-1,-1 1 1,0 0-1,1 0 1,-1-1-1,1 1 1,-1 0-1,1 0 1,-1-1-1,1 1 0,0-1 1,-1 1-1,1 0 1,0-1-1,-1 1 1,1-1-1,0 0 1,0 1-1,-1-1 1,1 1-1,0-1 1,0 0-1,0 0 1,-1 1-1,1-1 1,0 0-1,0 0 1,0 0-1,0 0 0,1 0 1,0 0-53,-1 0 1,1 0-1,-1 0 1,1 1-1,-1-1 1,1 1-1,-1-1 1,1 1-1,-1-1 1,1 1-1,-1 0 1,0 0-1,0 0 1,3 1-1,-3 3-291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2:37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4032 1 1660,'0'0'1018,"-32"10"-460,3-4-319,-33 4 0,-20 5-49,49-10-114,-65 4 1,36-4-22,-642 27 482,302-23-405,0 0-73,-186 14 51,545-19-105,-475 29 10,240-32-17,138-2 9,-177 4 14,248 1-25,19-2-17,-58 11 0,94-11-528,24-4-110,43-10-803,-30 6 1094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9:52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765 0 1656,'-9'11'592,"8"-10"-567,0 0 0,0 0 0,1 0 0,-1 0 1,0-1-1,0 1 0,0 0 0,-1 0 1,1-1-1,0 1 0,0-1 0,0 1 0,0-1 1,0 0-1,-1 1 0,1-1 0,0 0 0,0 0 1,-1 0-1,-1 0 0,-45 6 363,21-3-213,-64 5 196,32-5-164,47-3-161,-1 0 1,1 1-1,0 0 0,-24 6 1,13 1 28,-1-1 0,1-2 0,-1 0 0,0-1 0,-25 0 0,-41 9 241,82-14-245,7 2 1,1 3-71,9 0 69,-2 0-49,-14-5 25,7 0-45,0 1 0,-1 0 0,1 0-1,0 0 1,0 0 0,-1 0 0,1 0 0,0 0 0,-1 0-1,1 0 1,0 0 0,0 0 0,-1 0 0,1 0-1,0 1 1,-1-1 0,1 0 0,0 0 0,0 0 0,-1 0-1,1 0 1,0 1 0,0-1 0,0 0 0,-1 0-1,1 0 1,0 1 0,0-1 0,0 0 0,-1 0 0,1 0-1,0 1 1,0-1 0,0 0 0,0 0 0,0 1-1,0-1 1,-1 16 26,10 17-2,-5-20-22,-1-1-1,0 0 0,-1 1 0,-1-1 1,0 1-1,-1 0 0,0-1 0,-3 20 1,1 13-2,2-32-3,1 12 3,-2 1 1,0-1-1,-7 28 0,0-15 2,6-22-4,-1-1 0,-10 24 0,-16 41 0,-14 29-9,19-44 23,10-22-11,8-27-1,0 1-1,2 0 1,0 0-1,1 1 1,-2 25-1,6-38 2,-1 0-1,1 0 0,0 0 0,0 0 0,0 0 0,1 0 0,-1 0 0,1 0 0,0-1 0,4 6 0,-4-7-1,-1 0 1,1-1-1,0 0 0,0 1 1,0-1-1,0 0 1,0 0-1,0 0 1,1 0-1,-1 0 1,1-1-1,-1 1 1,1-1-1,-1 0 0,1 1 1,0-1-1,5 1 1,27 0 0,1-1 0,-1-2 0,69-10 0,-85 9-1,169-29-4,-149 22 3,0-1 0,65-27-1,-93 32 1,-1 1 0,1 0 0,-1 1 0,1 1 0,0-1 0,0 2 0,13-1 0,-23 5-20,1 1-255,-20-13-209,15 8 364,0-1 1,0 0 0,1 0-1,-1 1 1,1-2-1,-1 1 1,1 0 0,0 0-1,-3-5 1,-14-14-718,5 10 454,11 1 40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9:53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27 1664,'-11'1'796,"5"-1"-657,8 1 13,2 1 161,-4-2-307,0 0 0,0 0 0,0 0 1,0 0-1,0 1 0,0-1 0,0 0 1,0 0-1,0 0 0,0 0 0,0 0 1,0 0-1,-1 1 0,1-1 0,0 0 0,0 0 1,0 0-1,0 0 0,0 0 0,0 0 1,-1 0-1,1 0 0,0 0 0,0 0 1,0 0-1,0 0 0,0 0 0,-1 0 1,1 0-1,0 0 0,0 0 0,0 0 1,0 0-1,0 0 0,-1 0 0,1 0 1,0 0-1,0 0 0,0 0 0,0 0 1,0 0-1,-1 0 0,1 0 0,0 0 1,0 0-1,0 0 0,0-1 0,0 1 0,0 0 1,0 0-1,-1 0 0,1 0 0,0 0 1,0 0-1,0-1 0,0 1 0,0 0 1,0 0-1,0 0 0,0 0 0,0 0 1,0 0-1,0-1 0,0 1 0,1 0 6,-1-1 0,1 1 0,0 0-1,-1 0 1,1 0 0,0 0 0,-1 0 0,1 0-1,0 0 1,0 0 0,-1 0 0,1 0-1,0 0 1,-1 0 0,1 1 0,0-1 0,-1 0-1,1 1 1,0-1 0,-1 0 0,1 1-1,-1-1 1,1 0 0,0 1 0,5 1 30,1 0 0,-1-1 0,0 0 0,1-1 1,-1 1-1,1-1 0,-1 0 0,0-1 0,8-1 1,44 1 93,-44 2-109,0-1 0,0-1 1,21-3-1,-19 1-8,-1 2 1,1 0 0,27 1 0,-28 1-36,0-1 1,1 0 0,-1-1-1,18-4 1,-20 3-341,-16 1-628,1 1 874,0-1 1,1 0 0,-1 1 0,0-1 0,1 0 0,-1 0 0,0 0-1,-2-2 1,-5-6-241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9:54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1684,'0'28'1202,"-4"-20"-850,3-8-337,1 1 0,-1-1 0,1 1 1,-1-1-1,1 1 0,-1-1 1,1 1-1,0 0 0,-1-1 0,1 1 1,0-1-1,0 1 0,0 0 0,-1-1 1,1 1-1,0-1 0,0 1 1,0 0-1,0-1 0,0 1 0,0 0 1,0-1-1,0 1 0,0 0 0,0-1 1,1 1-1,-1 0 0,0-1 1,0 1-1,1-1 0,-1 2 0,34 71 791,-34-65-705,0 0-42,1-6-92,-1-1-1,1 0 1,0 1 0,-1-1 0,1 1 0,-1-1 0,1 0 0,-1 1-1,0-1 1,0 1 0,1-1 0,-1 1 0,0-1 0,0 1 0,-1-1-1,1 1 1,0-1 0,0 1 0,-1-1 0,1 1 0,-1-1 0,1 1-1,-2 0 1,-2-2-333,10 1-17,27 1-613,-22-1 645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9:54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1732,'8'23'1168,"-8"-23"-1146,1 1 0,-1-1 1,0 0-1,1 1 0,-1-1 1,0 1-1,1-1 0,-1 0 1,0 1-1,1-1 0,-1 1 1,0-1-1,0 1 0,0-1 0,0 1 1,1 0-1,-1-1 0,0 1 1,0-1-1,0 1 0,0-1 1,0 1-1,0-1 0,0 1 1,0-1-1,-1 1 0,1-1 0,0 1 1,0-1-1,0 1 0,-1-1 1,1 1-1,-1 0 0,0 0 182,-2 2 79,2-3-276,1 0 0,0 1-1,-1-1 1,1 0 0,0 0-1,-1 0 1,1 1 0,0-1-1,-1 0 1,1 0 0,0 1 0,0-1-1,-1 0 1,1 0 0,0 1-1,0-1 1,0 0 0,-1 1-1,1-1 1,0 0 0,0 1-1,0-1 1,0 0 0,0 1-1,0-1 1,0 1 0,2 26 334,-1-26-335,-1 0 0,1-1 0,-1 1 0,1 0 0,0-1 0,-1 1 0,1-1 0,0 1 0,0 0 0,-1-1 0,1 0 0,0 1 1,0-1-1,0 1 0,-1-1 0,1 0 0,0 0 0,0 1 0,1-1 0,-1 0-7,0 1-1,-1-1 1,1 0 0,0 1-1,0-1 1,0 1 0,-1 0 0,1-1-1,0 1 1,-1-1 0,1 1 0,-1 0-1,1 0 1,-1-1 0,1 1-1,-1 0 1,1 0 0,-1 0 0,0 0-1,1-1 1,-1 1 0,0 0 0,0 0-1,1 1 1,-1-1-21,0 0-1,0 0 1,0 0 0,0 0 0,0-1-1,1 1 1,-1 0 0,0 0-1,1 0 1,-1-1 0,1 1 0,-1 0-1,0 0 1,1-1 0,0 1-1,-1-1 1,1 1 0,-1 0 0,1-1-1,0 1 1,-1-1 0,1 1-1,0-1 1,0 0 0,-1 1 0,1-1-1,0 0 1,0 1 0,0-1-1,-1 0 1,1 0 0,0 0 0,0 0-1,0 1 1,1-2 0,5 0-800,-16-1-188,-6 2 660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9:55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45 134 1836,'-10'-53'1089,"2"23"-455,6 26-541,1 0 0,-1 0 0,1 0 0,0 0 0,0 0 0,0 0 0,0-6 0,-15-3 307,16 13-394,0 0 0,0 0 0,1 0 0,-1 0 0,0 0 1,0 0-1,1 0 0,-1 0 0,0 0 0,0 0 0,1 0 0,-1 1 0,0-1 0,0 0 0,0 0 0,1 0 0,-1 0 1,0 0-1,0 0 0,0 1 0,1-1 0,-1 0 0,0 0 0,0 0 0,0 1 0,0-1 0,1 0 0,-1 0 0,0 0 1,0 1-1,0-1 0,0 0 0,0 0 0,0 1 0,0-1 0,0 0 0,0 0 0,0 1 0,0-1 0,0 0 0,0 0 0,0 1 1,0-1-1,0 0 0,0 0 0,0 1 0,0-1 0,0 0 0,0 1 0,1 1 6,0 0 0,0 1 1,0-1-1,0 0 0,0 0 0,1 0 0,0 0 0,-1 0 1,1 0-1,0 0 0,2 2 0,3 2-6,0 1 0,-1 1 0,0-1 0,-1 1-1,0 0 1,0 0 0,0 1 0,2 9 0,-2 0 4,0 1 1,1-1-1,9 20 0,3 9 3,-4-7-1,-6-19-3,-1 1 0,-1 0 0,4 29 0,-4-23-12,2 1-1,0-1 1,21 45 0,-17-43 16,-6-16-9,2 0 0,0-1-1,15 20 1,-14-20-3,-7-9 0,-1-1 0,1 1 0,-1-1 0,0 1 0,0 0 0,-1-1 0,1 1 0,-1 0 0,0 5 0,-2 9-46,1-18 38,1 0 0,0 1 0,0-1 0,0 0-1,-1 1 1,1-1 0,0 0 0,0 1 0,0-1-1,0 1 1,0-1 0,0 1 0,0-1 0,0 0 0,0 1-1,0-1 1,0 1 0,0-1 0,0 0 0,0 1-1,0-1 1,1 1 0,-1-1 0,0 0 0,0 1-1,0-1 1,1 0 0,-1 1 0,0-1 0,1 1-1,0 0-208,-19-23-2046,9 12 1868,0-4 36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9:55.5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1075 15 1604,'0'0'10,"0"-1"0,0 1 0,0 0 0,0 0 1,0 0-1,0 0 0,1 0 0,-1 0 0,0 0 0,0 0 0,0 0 0,0 0 0,0 0 0,0 0 0,0 0 0,0 0 1,0 0-1,1 0 0,-1 0 0,0 0 0,0 0 0,0 0 0,0 0 0,0 0 0,0 0 0,0 0 0,1 0 1,-1 0-1,0 0 0,0 0 0,0 0 0,0 0 0,0 0 0,0 0 0,0 0 0,0 0 0,0 0 0,1 0 0,-1 0 1,0 0-1,0 0 0,0 0 0,0 0 0,0 1 0,0-1 0,0 0-2,0-1 0,1 1 0,-1 0 1,0 0-1,0 0 0,0-1 0,0 1 0,0 0 0,0 0 1,0 0-1,0-1 0,0 1 0,0 0 0,1 0 0,-1-1 0,0 1 1,0 0-1,0 0 0,-1 0 0,1-1 0,0 1 0,0 0 0,0 0 1,0-1-1,0 1 0,0 0 0,0 0 0,0 0 0,0-1 1,0 1-1,-1 0 0,1 0 0,0 0 0,0 0 0,0-1 0,0 1 1,-1 0-1,1 0 0,0 0 0,0 0 0,0 0 0,0-1 0,-1 1 1,1 0-1,0 0 0,0 0-4,0 0 0,0 0-1,0 0 1,0 0 0,0 0 0,0-1 0,1 1 0,-1 0 0,0 0-1,0 0 1,0 0 0,0 0 0,0 0 0,1 0 0,-1 0-1,0 0 1,0 0 0,0 0 0,0 0 0,0 0 0,1 0 0,-1 0-1,0 0 1,0 0 0,0 0 0,0 0 0,1 0 0,-1 0 0,0 0-1,0 1 1,0-1 0,0 0 0,0 0 0,0 0 0,1 0-1,-1 0 1,0 0 0,0 0 0,0 0 0,0 1 0,0-1 0,0 0-1,0 0 1,0 0 0,0 0 0,0 0 0,1 1 0,-1-1 0,0 0-1,0 0 1,0 0 0,0 0 0,0 0 0,0 1 0,0-1-1,0 0 1,0 0 0,0 0 0,0 0 0,0 1 0,-1-1 0,5-6 324,-4 6-318,0 0 1,0 0-1,1-1 0,-1 1 1,0 0-1,0 0 1,1-1-1,-1 1 1,0 0-1,1 0 1,-1 0-1,0 0 1,1-1-1,-1 1 1,0 0-1,1 0 1,-1 0-1,0 0 1,1 0-1,-1 0 0,0 0 1,1 0-1,-1 0 1,1 0-1,-1 0 1,0 0-1,1 0 1,-1 0-1,0 0 1,1 1-1,-1-1 1,0 0-1,1 0 1,-1 0-1,1 1 0,10 13 190,-9-10-158,0 0 1,-1 0 0,1 0 0,-1 0 0,0 1 0,0-1 0,1 5-1,-2-8-23,0 0 0,0 1 0,0-1 0,1 0 0,-1 0 0,1 1 0,-1-1 0,1 0 0,-1 0 0,1 0 0,0 0 0,0 0 0,1 2 0,6 12 94,-8-8-80,0-1 0,0 1 0,0-1 0,-1 0 0,0 1 0,-1-1 0,0 0-1,-2 7 1,-4 19 70,6-26-81,0 0-1,0 0 1,0 0 0,-1 0-1,-4 6 1,-7 17 38,12-21-48,-1-1-1,0 1 1,0-1 0,-1 0 0,0 0-1,0 0 1,-1-1 0,0 1 0,0-1-1,-7 6 1,-10 15 28,13-15-23,0-1-1,-1-1 1,-13 12-1,9-10-5,-4 3 0,0 0 0,-2-2 0,0 0 0,0-1 0,-24 11 0,-90 32 35,-219 58 0,288-96-36,26-6-6,0-2 0,0-1 0,-1-3 0,-42 2 0,78-8-5,-5 1 1,8 1 0,1-1-1,-1 1 1,1-1 0,0 1 0,-1 0-1,1-1 1,-1 1 0,1 0 0,0 0-1,0-1 1,-1 1 0,1 0 0,0-1 0,0 1-1,0 0 1,0 0 0,0 0 0,0-1-1,0 1 1,0 1 0,0-1-2,1 0 0,-1-1 0,0 1 1,0 0-1,1-1 0,-1 1 0,1-1 1,-1 1-1,1 0 0,-1-1 0,1 1 0,-1-1 1,1 1-1,-1-1 0,1 0 0,0 1 1,-1-1-1,1 1 0,0-1 0,-1 0 0,1 0 1,0 1-1,0-1 0,-1 0 0,1 0 0,0 0 1,0 0-1,-1 0 0,1 0 0,0 0 1,0 0-1,-1 0 0,1 0 0,0 0 0,0-1 1,0 1-1,32-7-397,0-5-155,-7 3-196,-1-1 0,28-15 0,-28 11 411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9:55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1744,'6'-1'266,"-8"0"-30,2 1-227,0 0 1,0 0-1,0 0 0,-1 0 0,1 0 0,0 0 0,0 0 1,0 0-1,-1 1 0,1-1 0,0 0 0,0 0 0,0 0 1,-1 0-1,1 1 0,0-1 0,0 0 0,0 0 0,0 0 0,0 1 1,-1-1-1,1 0 0,0 0 0,0 0 0,0 1 0,0-1 1,0 0-1,0 0 0,0 1 0,0-1 0,0 0 0,0 0 1,0 1-1,0-1 0,0 0 0,0 0 0,0 1 0,0-1 0,0 0 1,0 0-1,1 0 0,-1 1 0,0-1 0,0 0 0,0 0 1,0 0-1,0 1 0,0-1 0,1 0 0,0 16 441,-4-4-64,9 6 6,-6-9-294,0-7-77,0 1 0,0-1-1,0 0 1,0 1 0,0-1 0,0 1-1,1-1 1,0 1 0,0 2 0,4 17 106,-1 1 0,-1 0 0,1 34 0,-7-24-33,2-27-76,0 1-1,0 0 1,1-1-1,1 13 1,2-3 7,2 36 70,7 7 2,-12-55-97,1-1-1,0 0 1,0 0-1,0 0 1,0 1 0,0-1-1,1 0 1,-1-1-1,1 1 1,3 5 0,-2-6-26,-2 1 0,1 0 0,0 0 0,0 0 0,-1 0 0,0 0 0,0 0 0,0 0 1,0 0-1,1 6 0,-2-8 10,0-1 1,0 1-1,0-1 1,0 1-1,1-1 1,-1 1-1,0-1 0,0 1 1,0 0-1,0-1 1,1 1-1,-1-1 1,0 0-1,1 1 1,-1-1-1,0 1 1,1-1-1,-1 1 0,1-1 1,-1 0-1,0 1 1,1-1-1,-1 0 1,1 1-1,-1-1 1,1 0-1,0 0 1,0 1-29,-1-1 1,1 0 0,-1 0 0,1 1 0,-1-1-1,1 0 1,-1 1 0,1-1 0,-1 0 0,0 1-1,1-1 1,-1 1 0,1-1 0,-1 1 0,0-1-1,1 1 1,-1-1 0,0 1 0,0-1 0,1 1-1,-1-1 1,0 1 0,0 0 0,0-1 0,0 1-1,0-1 1,0 2 0,-10 3-1222,2-4 923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9:56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1328 87 1788,'0'0'42,"0"1"0,1 0 0,-1 0 0,0-1 0,0 1 0,1 0 0,-1-1 0,0 1 0,1-1 0,-1 1 0,1 0 0,-1-1 0,1 1 0,-1-1 0,1 1 0,0-1 0,-1 0 0,1 1 0,-1-1 0,1 0 0,0 1 0,-1-1 0,1 0 0,0 0 0,1 1 0,30 5 452,-15-4-378,0-2 0,23-2 0,92-15 137,-58 9-169,8-4-26,-54 9-36,-1-1 1,45-12 0,-28 4 11,57-8 1,-54 12-17,-10 7 12,-99-3 77,48 5-62,-1 1-1,-28-3 1,-14 2 34,-26 11 51,50-7-58,-49 3 0,25-6-4,-60 12-1,8-1-20,-92 11 15,-61 10-1,22-2-26,-97 5 34,306-31-64,22-3-3,1-2-1,0 1 0,-1-1 1,-8 0-1,14-1 0,-1 0 0,1 0-1,-1 0 1,1 1 0,0-1-1,-1 1 1,1 0 0,0 0 0,0 0-1,0 0 1,-5 3 0,8-4-1,-1 0 1,1 1-1,-1-1 1,1 0-1,0 0 0,-1 0 1,1 1-1,0-1 1,-1 0-1,1 0 0,-1 0 1,1 0-1,-1 0 1,1 0-1,0 0 1,-1 0-1,1 0 0,-1 0 1,1 0-1,-1 0 1,1 0-1,0 0 1,-1 0-1,1 0 0,-1-1 1,1 1-1,-1 0 1,1 0-1,0 0 1,-1-1-1,1 1 0,-1 0 0,1-1 1,0 1-1,0 0 0,0 0 0,0 0 1,0 0-1,0-1 0,0 1 0,-1 0 1,1 0-1,0 0 0,0-1 0,0 1 1,0 0-1,0 0 0,0-1 0,0 1 1,0 0-1,0 0 0,0 0 0,0-1 1,0 1-1,0 0 0,0 0 0,0 0 1,0-1-1,1 1 0,-1 0 0,0 0 1,0 0-1,0-1 0,0 1 0,0 0 1,0 0-1,0 0 0,1 0 0,-1-1 1,0 1-1,0 0 0,0 0 0,0 0 0,1 0 1,-1 0-1,0 0 0,0 0 0,0-1 1,1 1-1,-1 0 0,0 0 0,0 0 1,0 0-1,1 0 0,-1 0 0,0 0 1,0 0-1,1 0 0,1-1 0,1 0 1,-1 0-1,0-1 0,0 1 0,1-1 0,-1 1 0,0-1 1,0 0-1,-1 0 0,1 0 0,2-4 0,-2 4 1,0 0-1,0-1 0,0 1 0,0 0 0,0 0 0,0 0 0,1 1 0,-1-1 0,5-2 0,-3 3 0,-1-1 0,1 1 0,0-1-1,-1 0 1,0 0 0,1 0-1,-1 0 1,0-1 0,0 1-1,0-1 1,0 0 0,2-4-1,-4 7 0,0-1 0,-1 0 0,1 0 0,0 0 0,0 0 0,-1 1 0,1-1 0,0 0 0,0 1 0,0-1 0,0 1 0,0-1 0,0 1 0,0-1 0,0 1 0,2-1 0,9-4-10,-6 1 6,1 3 8,-3 1-8,-23 0 7,13-1-1,-1 1-1,0 0 1,1 1-1,-1-1 1,1 1-1,-1 0 1,1 1-1,0-1 1,-8 4-1,1 0 1,-1 0-1,0-1 0,-15 2 1,14-3 0,0 0 0,0 1 0,-16 7 0,19-6-4,0-1 0,0-1 1,-1 0-1,1-1 0,-1 0 0,0-1 1,-24 0-1,16 1-141,20-2-96,-4-7-196,5 5 367,1 1 1,-1 0-1,1 0 0,0 0 0,-1 0 0,1 0 0,0 0 0,0 0 0,0 0 0,0 0 0,0 0 0,0 0 0,0 0 0,0 1 1,0-1-1,1 0 0,-1 1 0,2-1 0,2-3-132,24-21-632,-11 10 468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9:57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528 1 1608,'-69'18'1364,"15"-2"-793,38-12-456,1 1 0,-20 8 0,19-6 8,-1-1 0,-22 5 0,26-8-64,-1 1 1,1 1-1,-22 10 1,28-11-57,-1 1-70,0 0-1,-1-1 1,1 1 0,-1-2 0,0 1 0,0-1 0,-1-1 0,1 0 0,-16 2 0,17-3-229,-1 0 0,1 0 1,0 0-1,0 1 0,-15 6 0,6-7-60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9:58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697 1059 1608,'-4'1'413,"2"-2"267,4-5-495,-1 6-174,-1-1-1,0 1 0,0 0 0,0-1 0,1 1 0,-1 0 0,0-1 0,0 1 0,0 0 1,0-1-1,0 1 0,0 0 0,1-1 0,-1 1 0,0-1 0,0 1 0,0 0 1,0-1-1,0 1 0,-1 0 0,1-1 0,0 1 0,0-1 0,0 1 0,0 0 1,0-1-1,0 1 0,-1 0 0,1-1 0,0 1 0,0 0 0,0 0 0,-1-1 1,1 1-1,0 0 0,0 0 0,-1-1 0,1 1 0,0 0 0,-1 0 0,1-1 0,0 1 1,-1 0-1,1 0 0,0 0 0,-1 0 0,1 0 0,-1 0 0,0-1 13,0 0 1,0 0-1,0 0 0,0 0 0,1-1 0,-1 1 0,0 0 0,1 0 1,-1 0-1,1 0 0,-1-1 0,1 1 0,0 0 0,-1-1 1,1 1-1,0 0 0,0-1 0,0 1 0,0 0 0,0-1 0,0 1 1,0 0-1,0-1 0,1 1 0,0-2 0,12-43 249,-8 29-177,1-1-7,1 0-1,11-22 0,5-13 40,-12 22-40,22-40-1,-15 23-25,-15 40-47,-1 0 0,1 1 0,0-1 0,1 1 0,8-14 0,-9 17-7,0 0 1,0-1-1,0 0 1,-1 1-1,1-1 1,-1 0-1,-1 0 0,1 0 1,-1 0-1,2-9 1,-1 8-1,0-1 1,0 1-1,0 0 1,1 0-1,0 1 1,0-1-1,1 1 1,5-8-1,-8 12-6,-1 0 0,1 1 0,-1-1 0,0 0 1,1 0-1,-1 0 0,0 0 0,0 0 0,1 1 0,-1-1 0,0 0 0,0 0 0,0 0 0,0 0 0,0-2 0,-1 2 0,1 0 0,0 0-1,0-1 1,0 1-1,1 0 1,-1 0 0,0-1-1,0 1 1,1 0-1,-1 0 1,0-1-1,1 1 1,-1 0 0,1 0-1,0 0 1,0-1-1,11-13 14,-10 13-11,-1 1 0,1-1 0,-1 0 0,1 0 0,-1 0 0,0 0 0,0 0 0,0 0 0,0 0 0,0 0 0,1-3 0,1-12 2,-3 17-5,0-1 0,0 1 0,0-1 0,1 1 0,-1 0 0,0-1 0,0 1 0,0 0 0,1-1 0,-1 1 0,0 0 0,0 0 1,1-1-1,-1 1 0,0 0 0,0 0 0,1-1 0,-1 1 0,0 0 0,1 0 0,-1 0 0,0 0 0,1-1 0,-1 1 0,1 0 0,-1 0 0,0 0 0,1 0 0,-1 0 0,0 0 0,1 0 1,-1 0-1,1 0 0,-1 0 0,0 0 0,1 0 0,-1 0 0,0 0 0,1 1 0,-1-1 0,0 0 0,1 0 0,5 0-9,-3 0 7,0 10 0,-4-4 19,3 1-12,1-13-4,-2-1 0,-6 11 6,5-4-7,0 0 0,0 0 1,0 0-1,0 0 0,0 1 0,-1-1 0,1 0 0,0 0 1,0 0-1,0 0 0,0 0 0,0 0 0,0 1 0,0-1 0,-1 0 1,1 0-1,0 0 0,0 0 0,0 1 0,0-1 0,0 0 1,0 0-1,0 0 0,0 0 0,0 1 0,0-1 0,0 0 1,0 0-1,0 0 0,0 0 0,0 1 0,0-1 0,0 0 0,0 0 1,0 0-1,0 0 0,1 1 0,-1-1 0,0 0 0,0 0 1,0 0-1,0 0 0,0 0 0,0 1 0,0-1 0,1 0 0,-1 0 1,0 0-1,0 0 0,0 0 0,0 0 0,0 0 0,1 0 1,-1 0-1,0 1 0,0-1 0,0 0 0,0 0 0,1 0 1,10-2-1,-10 1-1,4-1-1,-4 2 2,0 0-1,-1-1 1,1 1 0,-1-1-1,1 1 1,0 0 0,-1 0-1,1-1 1,0 1 0,-1 0-1,1 0 1,0 0 0,-1 0-1,1 0 1,0 0 0,0 0-1,-1 0 1,1 0 0,0 0-1,-1 0 1,1 0 0,0 0-1,0 1 1,-1-1 0,1 0-1,-1 1 1,1-1 0,0 0-1,-1 1 1,1-1 0,-1 1-1,1-1 1,-1 1 0,1-1-1,-1 1 1,1-1 0,-1 1-1,1-1 1,-1 1 0,0 0-1,1-1 1,-1 1 0,0 0-1,0-1 1,1 1 0,-1 1-1,11 22 2,-9-21-1,0-1 0,0 2 0,-1-1 0,1 0 0,-1 0 0,0 0 0,0 0 0,0 1 0,0-1 0,-1 1 0,1 3 0,0-2 1,0 0-1,1 0 1,-1 0-1,1 0 1,1 0 0,2 4-1,-13 5 1,1 13-11,8 8 13,0-23 0,-1 1 1,-2 24 0,2-33-4,-1-1 0,0 1 1,0-1-1,0 1 1,0-1-1,-1 0 1,1 0-1,-1 1 1,0-1-1,0 0 1,0-1-1,0 1 1,0 0-1,-6 4 0,-45 34 7,40-31-6,-1 0 0,0-1 1,-1-1-1,-23 11 0,-3 1-8,36-18 7,0 1-1,0-1 1,0 0-1,0 0 1,-1-1-1,-9 2 1,10-2 0,1 0 0,-1 0 1,0 0-1,0 1 0,1-1 1,-8 5-1,8-4-1,-1-1 1,1 0-1,0 0 0,-1 0 0,1 0 0,0-1 0,-1 1 1,1-1-1,-1 0 0,1-1 0,-1 1 0,1-1 1,-1 0-1,-6-2 0,-22-2 0,19-12 3,9 11 6,5 5-8,0 1 0,-1 0 0,1 0 0,0-1 0,-1 1 0,1 0 0,0-1 0,0 1 0,-1 0 0,1 0 0,0-1 0,0 1 0,-1-1 0,1 1 0,0 0 0,0-1 0,0 1 0,0 0 0,0-1 0,-1 1 0,1-1 0,0 1 0,0-1-1,0 1 1,0 0 0,0-1 0,0 1 0,0-1 0,1 1 0,-1 0 0,0-1 0,0 1 0,0-1 0,0 1 0,0 0 0,1-1 0,-1 1 0,0 0 0,0-1 0,1 1 0,-1 0 0,0-1 0,0 1 0,1-1 0,7 0-4,-7-14 4,-1 15 0,0-1 0,0 0 0,0 1-1,0-1 1,0 1 0,0-1 0,0 1 0,0-1 0,0 1 0,0-1 0,-1 1 0,1-1 0,0 1 0,0-1 0,-1 1 0,1-1 0,0 1 0,-1 0 0,1-1 0,0 1 0,-1-1 0,1 1 0,-1 0 0,1-1 0,0 1 0,-1 0-1,1 0 1,-1-1 0,1 1 0,-1 0 0,1 0 0,-1 0 0,-1-1 0,-17 1-1,16-1 0,-1 1 0,0 0 0,1 0 0,-1 0 0,0 0 0,1 1 0,-1 0 0,1-1 0,-1 1 1,1 1-1,-1-1 0,-5 3 0,-16 5 7,17-8-4,7-1-2,0 1 0,0-1 0,0 0 0,0 1 0,1-1 0,-1 0 0,0 1 0,0-1 0,0 1 0,1-1 0,-1 1 0,0 0 0,1-1 0,-1 1 0,0 0 0,1-1 0,-1 1 0,1 0 0,-1 1 0,0-2 0,1 1 0,0 0 0,-1-1 0,1 1 0,-1-1 0,1 1 0,-1 0 0,1-1-1,-1 1 1,1-1 0,-1 0 0,1 1 0,-1-1 0,0 1 0,1-1 0,-1 0 0,0 0 0,1 1 0,-1-1 0,0 0 0,0 0 0,1 0 0,-1 0 0,-1 1-1,-69 19 9,54-14-7,16-5-1,0-1 0,0 1 0,-1 0 0,1-1 0,0 0 0,0 1 0,-1-1 0,1 0 0,0 0 0,-1 1 0,1-1 0,0 0 0,-1 0 0,-1-1 0,-19 1 5,19 1-4,1-1 0,-1 1 0,1-1 1,-1 0-1,0 0 0,1 0 0,-1 0 1,1-1-1,-1 1 0,0-1 0,1 1 0,0-1 1,-1 0-1,1 0 0,-1 0 0,1 0 1,-4-3-1,2-10 2,4 13-3,0 0 0,0 0 0,0 1 0,-1-1 0,1 0 0,0 0 0,0 0 0,0 1 0,0-1 1,-1 0-1,1 0 0,0 1 0,-1-1 0,1 0 0,-1 0 0,1 1 0,-1-1 0,1 1 0,-2-2 0,1-1 1,-1 0 0,0 0-1,1 0 1,0 0-1,0 0 1,0 0-1,0-1 1,0 1-1,0 0 1,1 0-1,0-1 1,0 1-1,0 0 1,0-1-1,0 1 1,2-7 0,-2-28 5,-7 14-2,5 20-4,0-1 1,1 1-1,0-1 1,0 1-1,0-1 1,0 0-1,1 1 1,0-1-1,1-8 0,-1 0 2,0-1-1,0 1 1,-1-1-1,-1 1 1,0-1-1,-1 1 1,-1 0-1,0 0 1,-7-16-1,-8-30 1,2 3 2,-3 0 0,-45-88 0,50 119 1,11 21-4,1 0 0,0-1-1,0 1 1,1-1-1,-1 1 1,1-1-1,0 0 1,1 0-1,-3-10 1,4 12-1,0 0-1,0 0 1,0 0 0,0 0 0,-1 0-1,1 0 1,-1 1 0,1-1 0,-1 0 0,0 0-1,-1 0 1,1 1 0,0-1 0,-1 0-1,1 1 1,-1-1 0,0 1 0,-2-3-1,2 2 1,-6-10-7,8 13 6,0-1 0,0 0 0,-1 0 0,1 0-1,0 0 1,-1 1 0,1-1 0,-1 0-1,1 0 1,-1 1 0,1-1 0,-1 1 0,0-1-1,1 0 1,-1 1 0,0-1 0,1 1-1,-1-1 1,0 1 0,0-1 0,1 1 0,-1 0-1,0-1 1,-1 1 0,-1 7-707,1-6 609,1 1 0,-1-1 0,1 1 0,0 0 1,0 0-1,0 0 0,0 0 0,0 0 0,0 0 1,0 0-1,1 0 0,-1 0 0,1 0 0,-1 0 0,1 0 1,0 1-1,0-1 0,0 0 0,0 0 0,0 0 0,0 1 1,1-1-1,-1 0 0,1 0 0,0 0 0,0 2 1,8 8-248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3:48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3929 7 1628,'11'-3'87,"1"1"-1,-1 1 1,1 0-1,-1 1 1,16 1-1,3 0 63,-21 0-74,1 0-1,-1 0 0,0 1 0,11 4 1,14 2 217,-4 2-58,-25-7-155,-1-1 1,1-1-1,0 1 1,0-1 0,-1 0-1,9 1 1,-6-1 219,-11 1 310,-13 0-273,-122-1-142,-116-1-107,-371 2-20,234 4-41,-928 8 30,790-5-47,205-4-1,211-1 10,-190-18 0,266 9-25,-101-8 4,138 13-7,-5-2-4,4 0-9,8 1 4,-4 1-33,-6 1-390,9-6-344,36-27-1166,-18 18 1586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6:59:59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17 1916,'0'-3'128,"0"-7"800,0 10-916,1-1 0,-1 1 0,0 0 0,0 0 0,0 0 0,0 0 0,0-1 0,0 1 0,0 0 0,0 0 0,0 0 0,1 0 0,-1 0 0,0 0 0,0-1 0,0 1 0,0 0 0,0 0 0,0 0 0,1 0 0,-1 0 0,0 0 0,0 0 0,0 0 0,0 0 0,1 0 0,-1 0 0,0 0 0,0 0 1,0 0-1,0 0 0,1 0 0,-1 0 0,0 0 0,0 0 0,0 0 0,0 0 0,1 0 0,-1 0 0,0 0 0,0 0 0,0 0 0,0 0 0,1 0 0,-1 1 0,0-1 0,0 0 0,6 10 810,-6-10-819,1 0-1,-1 0 0,0 1 0,0-1 1,0 0-1,0 0 0,0 0 1,1 1-1,-1-1 0,0 0 1,0 0-1,0 0 0,0 1 0,0-1 1,0 0-1,0 0 0,0 1 1,0-1-1,0 0 0,0 0 1,0 1-1,0-1 0,0 0 0,0 0 1,0 1-1,0-1 0,0 0 1,0 0-1,0 0 0,0 1 1,0-1-1,-1 0 0,1 0 0,0 0 1,0 1-1,0-1 0,0 0 1,0 0-1,-1 0 0,1 0 1,0 1-1,0-1 0,0 0 0,-1 0 1,1 0-1,0 0 0,0 0 1,-1 0-1,1 0 0,0 0 0,0 1 1,-1-1-1,-1 6 277,3-3-204,-1-6-17,0 9-152,0-7 60,-1-1-170,-6 12-455,-4 6-785,2-11 1052,0-4 46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00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255 1 1676,'-6'1'152,"0"-1"-1,0 2 1,0-1-1,-1 1 1,1 0-1,1 0 1,-1 0-1,0 1 1,1 0-1,-8 5 1,-32 20 471,38-25-535,0 1 0,0 0 0,0 0 0,0 1 0,1 0 0,-7 6 0,13-10-73,0 0 0,1-1-1,-1 1 1,0 0 0,1-1-1,-1 1 1,1-1 0,-1 1-1,1-1 1,-1 1 0,1-1-1,-1 1 1,1-1 0,-1 1-1,1-1 1,0 1 0,-1-1-1,1 0 1,0 0 0,-1 1-1,1-1 1,0 0 0,-1 0-1,1 0 1,0 0 0,1 1-1,27 4 68,-23-6-71,1 1 0,-1 0 1,0 0-1,0 1 0,0-1 0,0 1 0,8 3 1,20 2 22,-26-4-26,0 0 1,0 0-1,0 1 1,11 5-1,0 0 10,-17-6-16,-1-1 1,1 0-1,-1 1 0,1 0 1,-1-1-1,0 1 1,0 0-1,0-1 0,0 1 1,2 3-1,-3-4 0,1 0-1,-1 0 1,1 0-1,-1 0 1,1 0-1,-1 0 1,0 0-1,0 0 1,1 0-1,-1 0 1,0 0 0,0 0-1,0 0 1,0 0-1,0 0 1,0 0-1,0 0 1,0 0-1,-1 0 1,1 0-1,0 0 1,-1 0-1,1 0 1,-1 1-1,-9 5 4,0 0-1,0-1 0,-21 9 0,-23 15-17,43-23-89,-1-1 0,1-1 0,-1 0 0,0 0 0,-24 5-1,20-6-245,9-2 89,0 0 1,0-1-1,0 1 1,0-1-1,0-1 0,-1 1 1,1-1-1,-8-1 1,5-7-78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00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78 1832,'0'0'296,"-19"1"479,13 1-714,6-2-38,-1 0 0,0 1 1,0-1-1,0 0 0,0 0 1,0 1-1,0-1 0,0 1 0,0-1 1,0 1-1,1-1 0,-1 1 1,0-1-1,0 1 0,0 0 1,1-1-1,-1 1 0,1 0 1,-1 0-1,0-1 0,1 1 1,-1 0-1,1 0 0,0 0 0,-1 0 1,1 0-1,0 0 0,-1 0 1,1 0-1,0 0 0,0 1 1,-15 39 550,16-36-542,1-1 1,-1 1-1,1-1 1,0 0-1,1 0 0,-1 0 1,1 0-1,0 0 1,0 0-1,0-1 1,0 1-1,1-1 1,3 3-1,14 17 116,-17-20-133,-1 0 1,1 0 0,0 0-1,-1-1 1,1 0-1,0 0 1,1 0 0,-1 0-1,9 2 1,-5-1 14,1-1 1,0 0-1,17 2 1,-22-4-26,0 0 0,-1-1 0,1 0 0,0 1 0,-1-1 0,1-1 0,-1 1 0,0 0 0,1-1 0,-1 0 0,0 1 0,0-1 0,6-5 0,-8 6-4,0 0 1,0 0-1,0 0 1,0 0-1,0 0 0,0-1 1,-1 1-1,1 0 0,0 0 1,-1-1-1,1 1 1,-1 0-1,1-1 0,-1 1 1,1 0-1,-1-1 1,0 1-1,0-1 0,0 1 1,0-1-1,0 1 0,0 0 1,0-1-1,0 1 1,-1-1-1,1 1 0,-1 0 1,1-1-1,-1 1 0,1 0 1,-1-1-1,0 1 1,1 0-1,-1 0 0,0-1 1,0 1-1,-2-2 0,-4-5 4,5 6-4,0-1 0,0 1 0,0 0 0,0 0 0,0 0 0,0 0 0,-1 1 1,1-1-1,0 1 0,-1-1 0,-2 0 0,-16-10 5,18 10-5,0 1 0,0-1 0,0 0 0,0 1 0,0-1 1,0 1-1,-1 0 0,-5-1 0,-53-14 3,6 1-8,54 15-18,0 0-1,0 0 1,0 0 0,1-1 0,-1 1 0,0-1 0,0 0-1,1 1 1,-1-1 0,0 0 0,1 0 0,-1 0 0,1 0-1,-1 0 1,1 0 0,-2-3 0,2 4-2,1-1-1,0 0 1,0 0 0,-1 1 0,1-1 0,0 0-1,0 0 1,0 0 0,0 1 0,0-1-1,0 0 1,0 0 0,1 0 0,-1 1 0,0-1-1,0 0 1,1 0 0,-1 0 0,0 1-1,1-1 1,-1 0 0,1 1 0,-1-1 0,1 0-1,-1 1 1,1-1 0,-1 1 0,1-1-1,-1 1 1,1-1 0,0 1 0,0-1-1,-1 1 1,2-1 0,69-48-1818,-59 35 1465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00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419 28 1760,'-21'-9'712,"-4"-2"14,23 10-680,-1 0 0,1 0 0,-1 0 0,0 0 0,0 0 0,1 1 0,-1-1 0,0 1 0,0 0 0,0-1 0,1 1 0,-1 1 0,0-1 0,0 0 0,0 1 0,1-1 0,-5 3 0,-11-1 88,4-1-189,1 1-1,-1 0 1,0 1-1,1 0 0,0 1 1,0 1-1,-20 9 1,18-7-215,-1-1 1,1 0-1,-1-1 1,-26 4-1,1-2-100,11 6 28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01.9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610 70 1688,'1'12'484,"0"-11"-465,-1 0-1,0-1 1,0 1 0,0 0 0,0 0 0,0-1 0,0 1 0,0 0 0,-1 0-1,1-1 1,0 1 0,0 0 0,-1-1 0,1 1 0,0 0 0,-1-1-1,1 1 1,0 0 0,-1-1 0,1 1 0,-1-1 0,1 1 0,-1-1 0,1 1-1,-1-1 1,0 1 0,1-1 0,-2 1 0,-2 0 426,-27 8 67,30-9-503,1 0-1,-1 1 1,0-1 0,1 0-1,-1 0 1,1 0-1,-1 0 1,0 0-1,1 0 1,-1 0 0,0 0-1,1 0 1,-1 0-1,0 0 1,1 0-1,-1 0 1,1 0 0,-1-1-1,1 1 1,-1 0-1,0-1 1,1 1-1,-1 0 1,1-1 0,-1 1-1,1 0 1,-1-1-1,1 1 1,-1-1-1,1 1 1,0-1 0,-1 1-1,1-1 1,0 1-1,-1-1 1,1 1-1,0-1 1,0 0 0,0 1-1,-1-1 1,1-1-1,0-1 8,0 2-10,1 1-1,-1-1 1,0 1-1,0 0 1,0-1-1,0 1 1,0-1-1,0 1 1,0-1-1,0 1 1,0-1-1,0 1 1,0-1-1,0 1 1,0-1-1,0 1 1,0 0-1,-1-1 1,1 1-1,0-1 1,0 1-1,-1-1 1,1 1-1,0 0 0,0-1 1,-1 1-1,1 0 1,0-1-1,-1 1 1,1 0-1,0-1 1,-1 1-1,1 0 1,-1 0-1,1 0 1,0-1-1,-1 1 1,1 0-1,-1 0 1,1 0-1,-1 0 1,0 0-1,-2-2 83,7-3-10,16-10 37,5-4-76,-21 15-34,1 0 0,0 1 0,1 0 1,-1 0-1,0 0 0,1 1 0,0-1 0,0 1 1,8-1-1,-8 5 2,-10 7 13,-16 10 11,-9 8 7,-85 20 166,109-45-182,0 0 0,-1 0 0,1 0-1,0-1 1,-8 2 0,10-2 27,5-1 33,9-17-69,7-2-1,-15 16-12,0-1 1,-1 1-1,1 0 0,1 0 1,-1 0-1,7-4 0,22-14 13,24-13-2,-54 32-10,1 1-1,0 0 0,0 0 1,0 0-1,0 0 1,1 0-1,-1 1 1,0-1-1,0 1 0,0 0 1,0 0-1,1 0 1,-1 0-1,0 1 1,0-1-1,4 2 0,8 3 5,-13-4-4,0-1 0,1 0 0,-1 1 0,0 0 0,0 0 0,0-1 0,0 1 0,0 1 0,-1-1 0,1 0 0,0 0 0,0 1 0,-1-1 0,1 0 0,-1 1 0,1 0 0,-1-1-1,0 1 1,0 0 0,1 0 0,-1 0 0,0 0 0,-1 0 0,1 0 0,0 0 0,0 4 0,7 10 4,-7-14-5,0-1 1,0 1-1,0 0 1,0 0-1,0-1 0,0 1 1,-1 0-1,1 0 1,-1 0-1,1 4 0,5 26 4,-6-25-3,0 1 0,-1-1 0,0 0 0,0 0-1,-1 0 1,0-1 0,0 1 0,-6 11-1,-2 0 5,-24 33-1,22-36-3,-1 0 1,0-1-1,-1-1 1,-1 0-1,0-1 1,-1-1-1,0 0 1,-1-1-1,0 0 1,-1-2-1,-21 8 1,-24 6-24,-121 24 0,159-42-227,-1-1 0,1-1 0,-39-2-1,28 0-786,35 0 988,0 0 1,0 0-1,-1 0 1,1 0-1,0 0 0,0 0 1,0-1-1,-1 1 0,1 0 1,0-1-1,0 1 1,0-1-1,0 1 0,0-1 1,0 1-1,-1-1 1,2 0-1,-1 0 0,0 0 1,0 1-1,0-1 1,0 0-1,0 0 0,1 0 1,-1 0-1,0-2 1,-7-6-301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02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20 1884,'0'-5'296,"-1"-7"943,1 12-1231,0 0 1,0 0-1,0-1 1,0 1-1,0 0 1,-1 0-1,1 0 1,0 0-1,0 0 1,0 0-1,0 0 0,0-1 1,0 1-1,-1 0 1,1 0-1,0 0 1,0 0-1,0 0 1,0 0-1,-1 0 1,1 0-1,0 0 1,0 0-1,0 0 1,0 0-1,-1 0 0,1 0 1,0 0-1,0 0 1,0 0-1,0 0 1,0 0-1,-1 0 1,1 0-1,0 0 1,0 0-1,0 1 1,0-1-1,0 0 1,-1 0-1,1 0 0,0 0 1,0 0-1,0 0 1,0 0-1,0 1 1,0-1-1,0 0 1,0 0-1,-1 0 1,1 0-1,0 0 1,0 1-1,0-1 0,0 0 1,0 0-1,0 0 1,0 1-1,-1 1 40,0 0 0,0 0 0,1 0 0,-1 1 0,1-1 0,-1 0 0,1 1 0,0-1 0,-1 1 0,1-1 0,1 0 0,-1 1 0,0-1 0,0 0 0,2 5 0,9 49 170,2-17-116,-11-31-86,1 0 1,-1 0-1,2 0 0,-1-1 1,9 15-1,59 84 70,-50-76-67,2 0 0,48 51-1,12 14-208,-71-79 61,-7-7-48,2-1-1,-1 1 1,1-2 0,10 10-1,-16-16 146,0-1 0,-1 1 0,1-1 0,0 0 0,-1 1 0,1-1 0,0 1 0,-1 0 0,1-1 0,-1 1-1,1-1 1,-1 1 0,1 0 0,-1 0 0,1-1 0,-1 1 0,0 0 0,1-1 0,-1 1 0,0 0 0,0 0 0,0 0-1,0-1 1,0 1 0,1 0 0,-1 0 0,0 0 0,-1 0 0,1-1 0,0 1 0,0 0 0,0 0 0,0 0 0,-1-1 0,1 1-1,0 0 1,-1 0 0,1-1 0,-1 1 0,1 0 0,-1-1 0,1 1 0,-1-1 0,1 1 0,-1 0 0,1-1 0,-1 1-1,0-1 1,1 1 0,-1-1 0,0 0 0,0 1 0,1-1 0,-1 0 0,0 1 0,0-1 0,1 0 0,-3 0 0,-7 9-324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03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1238 659 1680,'3'5'1362,"-24"-15"-580,16 8-701,0 0-1,0-1 0,0 0 1,1 0-1,-6-6 0,-9-4 32,16 11-95,0 0 1,1 0 0,-1 0-1,1 0 1,0 0-1,-1 0 1,1-1 0,0 1-1,0-1 1,1 1 0,-1-1-1,0 0 1,-1-5-1,-15-22 101,9 21-93,2-1-1,0 0 1,0 0-1,0 0 1,1-1-1,1 0 1,0-1-1,1 1 0,0-1 1,0 0-1,-3-23 1,6 28-17,-1 1 0,0-1 0,0 1 0,-1 0 0,0 0 0,0 0 0,-6-9 0,5 10-2,0-1-1,1 0 1,0 0 0,0 0-1,1 0 1,-1-1 0,-1-11-1,0-2 12,-1 0 0,-8-22 0,6 22-3,4 8-8,1-1-1,0 1 1,0 0-1,2-1 1,0-15-1,0 25-4,-7-23 20,7 25-21,-1 0 1,0 0 0,1-1 0,-1 1 0,1 0-1,-1 0 1,1-1 0,0 1 0,0 0-1,-1 0 1,1-1 0,0 1 0,0 0-1,0-1 1,0 1 0,1 0 0,-1-1 0,0 1-1,0 0 1,1 0 0,-1-1 0,1 1-1,-1 0 1,1 0 0,0 0 0,-1 0 0,1 0-1,0 0 1,1-2 0,11-4-6,-5 4 7,-5 2-2,0-1 1,-1 1-1,1 0 0,0 0 0,0 0 1,0 0-1,1 1 0,-1-1 0,0 1 1,0 0-1,0 0 0,3 0 0,114 28 12,-115-27-11,-1 1-1,1-1 0,-1 1 0,0 0 0,0 0 1,0 1-1,0-1 0,0 1 0,0 0 0,-1 0 0,1 0 1,-1 1-1,0-1 0,0 1 0,0-1 0,-1 1 1,1 0-1,-1 0 0,0 1 0,0-1 0,2 7 0,-1-4 0,-1 0-1,2 0 0,-1 0 0,1-1 0,6 10 0,-7-12 1,0 1-1,0-1 1,0 1-1,0 0 1,-1 0-1,0 0 1,0 0-1,0 0 1,-1 0-1,0 1 1,1 6-1,-1-5 2,-1 0 0,1 0 0,1 0-1,3 13 1,-3-13 0,0 0-1,0 1 0,-1-1 1,1 15-1,-2-17 0,0 1-1,0-1 1,-1 1 0,0-1-1,0 1 1,-1-1 0,1 0-1,-1 1 1,0-1 0,-1 0-1,1 0 1,-1 0 0,0-1-1,0 1 1,-6 5 0,-15 24 3,20-27-2,0-1 0,-1 0 0,1 0 1,-1 0-1,-1-1 0,1 1 0,-1-1 0,-8 6 0,-10 6-2,17-11 1,-1 0-1,1-1 0,-1 0 0,0 0 1,0-1-1,-1 0 0,1 0 1,-13 3-1,-10 0 3,-37 14 0,48-13 3,0-2-1,0 0 1,-1-1 0,0-1 0,-36 2-1,14-2 0,35-2-4,0-1 0,-1 0 0,1-1 0,0 0 0,-1 0 0,1 0 0,-1-1 0,1-1 0,-9-1 0,13 2 0,1-1 0,-1 1-1,1 0 1,0-1 0,-1 0-1,1 0 1,0 0-1,0 0 1,0 0 0,0-1-1,0 1 1,1-1-1,-1 0 1,1 0 0,-4-6-1,3 3 2,1-1 0,1 0 0,-1 0-1,1 0 1,0 0 0,1 0 0,-1 0-1,2-8 1,2 4 4,-3 11-5,0 0 0,1 0 0,-1-1 0,0 1 0,0 0 0,0-1 0,1 1 0,-1 0 0,0-1 0,0 1 0,0 0 1,0-1-1,0 1 0,0-1 0,0 1 0,0 0 0,0-1 0,0 1 0,0 0 0,0-1 0,0 1 0,0 0 0,0-1 0,0 1 0,-1 0 1,1-1-1,0 1 0,0 0 0,0-1 0,0 1 0,-1 0 0,1-1 0,0 1 0,0 0 0,-1 0 0,1-1 0,0 1 0,-1 0 1,1 0-1,0 0 0,0-1 0,-1 1 0,1 0 0,0 0 0,-1 0 0,0 0 0,1-1 0,-1 1 0,1 0 0,-1 0 0,1 0 0,-1-1-1,1 1 1,-1 0 0,1 0 0,-1 0 0,1 0 0,-1 0 0,1 0 0,-1 0 0,1 0-1,-1 0 1,1 0 0,-1 1 0,1-1 0,-1 0 0,1 0 0,-1 0 0,1 0-1,-1 1 1,-3 3-1,-227 119-93,34-28-1440,167-83 929,-50 13 1,56-19 368,-6 4-156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1093 7 1668,'6'-6'152,"-3"8"33,4 2 138,-6-2-207,-1 0 0,1 0 0,-1 1 0,0-1 0,0 0-1,0 0 1,0 0 0,-1 1 0,0 2 0,-9 15 242,-7 22 75,14-34-396,0 1 0,-1-1 0,0 0 0,-1-1 1,0 1-1,0-1 0,0 0 0,-1 0 0,0 0 0,0-1 1,-14 11-1,10-8 0,0 0-1,1 1 1,-13 17 0,12-10-5,8-13-25,0 0 1,-1 0-1,1 0 1,-1-1-1,0 1 1,0-1-1,0 0 1,-7 6-1,-122 94 162,105-79-131,-30 24 22,53-45-56,0 0 0,0 0 1,-1-1-1,1 0 0,-1 0 1,0 0-1,1 0 0,-1-1 1,0 0-1,0 0 0,-8 1 0,11-3-2,1 1 0,-1-1-1,1 1 1,-1-1-1,1 1 1,-1-1 0,1 0-1,-1 0 1,1 0-1,-1 0 1,1 0 0,0 0-1,0 0 1,0-1-1,-1 1 1,1 0-1,0 0 1,1-1 0,-1 1-1,0-1 1,0 1-1,1-1 1,-1 1 0,1-1-1,-1 0 1,1 1-1,-1-1 1,1-1 0,-2-8 2,0 0 0,0 1 1,1-20-1,1 11-2,-1-1 0,0 0 0,-2 1-1,0-1 1,-2 1 0,0 0 0,-13-32 0,14 44-2,0 1 1,-1 1-1,0-1 0,0 1 0,0-1 0,0 1 0,-1 1 1,-7-6-1,-17-15 5,26 21-5,-1 1 0,1 0 0,-1 0 0,0 0 0,1 0 0,-1 1-1,0-1 1,-1 1 0,1 1 0,-10-3 0,-60-5 2,58 8-1,2 1-1,0 1 0,0 0 0,1 1 0,-1 1 0,1 0 0,-1 1 0,1 1 0,0 0 0,0 1 0,-14 8 0,-19 1-3,3-2 2,38-10 1,-31 16 6,36-18-6,-1 0 0,1 0-1,-1 0 1,1 0 0,0 0 0,-1 0 0,1 1 0,0-1 0,0 0-1,0 1 1,0-1 0,0 1 0,0-1 0,1 1 0,-1-1 0,0 1 0,1 0-1,-1-1 1,0 4 0,2-4 0,-1 1-1,0 0 1,1-1 0,-1 1-1,1-1 1,-1 1-1,1-1 1,0 1 0,-1-1-1,1 0 1,0 1-1,0-1 1,0 0-1,0 0 1,0 0 0,0 1-1,1-1 1,-1 0-1,0-1 1,1 1 0,-1 0-1,3 1 1,40 15-6,-2-4 6,-27-7 0,1 0 0,0-2 0,0 0 0,22 2 0,10-3-3,-6 1-15,1-2-1,0-2 1,-1-2 0,52-8-1,-60 5-228,0 1 1,39 1-1,-69 3 161,1 0-1,-1-1 1,0 1-1,0-1 1,0 0-1,0-1 1,0 1-1,0-1 1,0 0-1,0 1 1,-1-2-1,7-3 1,25-12-1063,-26 21 785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04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546 1 1828,'0'1'59,"0"-1"0,-1 1-1,1 0 1,-1 0 0,1-1 0,0 1-1,-1 0 1,0-1 0,1 1 0,-1 0-1,1-1 1,-1 1 0,0-1-1,1 1 1,-1-1 0,0 1 0,0-1-1,1 0 1,-1 1 0,0-1 0,-1 1-1,-22 5 490,-28-4-93,6-2-245,-26 5 28,37-4-177,-1 2 0,-38 9 0,36-1-195,29-8-51,0 0 1,0-1-1,-1 0 1,1 0-1,0-1 1,-1 0-1,-18-1 1,25 0 104,-1 0 0,0 0 1,1 0-1,-1 1 0,0-1 0,1 1 1,-1 0-1,1 0 0,-1 0 1,-4 3-1,-10 2-287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05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1840,'7'6'504,"-11"-11"-148,5 4-127,0 4-39,3 11 105,-4-12-258,1 0-1,-1 0 1,1 0-1,-1 0 1,0 0 0,0 0-1,0 0 1,0 0-1,0 0 1,-1 1 0,1-1-1,-1 0 1,0 3-1,0-4-28,0-1 0,1 1 0,-1 0 0,1 0 0,0-1 0,-1 1-1,1 0 1,-1 0 0,1 0 0,0 0 0,0-1 0,-1 1 0,1 0 0,0 0-1,0 0 1,0 0 0,0 0 0,0 0 0,0 0 0,0-1 0,1 1-1,-1 0 1,0 0 0,0 0 0,1 1 0,1 10 44,2-2 42,-4-10-94,1 1 1,-1-1-1,0 0 1,0 0-1,0 0 1,0 1-1,1-1 1,-1 0-1,0 0 1,0 1-1,0-1 0,0 0 1,0 0-1,0 1 1,0-1-1,1 0 1,-1 0-1,0 1 1,0-1-1,0 0 1,0 1-1,0-1 1,0 0-1,-1 0 1,1 1-1,0-1 1,0 0-1,0 0 1,0 1-1,0-1 1,0 0-1,0 0 1,0 1-1,-1-1 1,1 0-1,0 0 1,0 1-1,0 1-4,0-1 0,0 1 0,0 0 0,0 0 0,1 0 0,-1-1 0,1 1 0,-1 0 0,1-1 0,0 1 0,-1 0 0,1-1 0,0 1 0,0-1 0,0 1 0,2 1 0,19 25-938,-20-14-13,-2-12 669,0-1-50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6:28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1824,'0'0'14,"0"0"-1,0 0 1,0 1-1,0-1 1,0 0-1,0 0 1,0 0 0,0 0-1,0 0 1,0 0-1,1 0 1,-1 1-1,0-1 1,0 0-1,0 0 1,0 0 0,0 0-1,0 0 1,0 0-1,0 0 1,0 0-1,0 0 1,0 0-1,0 1 1,0-1-1,0 0 1,1 0 0,-1 0-1,0 0 1,0 0-1,0 0 1,0 0-1,0 0 1,0 0-1,0 0 1,0 0 0,1 0-1,-1 0 1,0 0-1,0 0 1,0 0-1,0 0 1,0 0-1,0 0 1,0 0-1,1 0 1,-1 0 0,0 0-1,0 0 1,0 0-1,0 0 1,0 0-1,0 0 1,0 0-1,0 0 1,0 0-1,1-1 1,-1 1 0,0 0-1,0 0 1,0 0-1,0 0 1,2 11 396,-3-8-332,1 0 1,-1-1 0,0 1-1,1 0 1,0 0-1,0 0 1,0 0 0,0 3-1,-2 25 233,1-26-259,0 0 0,0 0-1,0 0 1,1 0 0,0 0 0,0 0 0,1 10 0,-1-14-52,1 1 0,-1-1 1,0 1-1,0-1 0,1 1 0,-1-1 1,1 1-1,-1-1 0,1 0 0,0 1 1,0-1-1,-1 0 0,1 0 0,0 1 1,0-1-1,0 0 0,0 0 0,0 0 1,1 0-1,-1 0 0,0 0 0,0 0 1,1-1-1,-1 1 0,0 0 0,1-1 1,1 1-1,7 0-274,1-1-1,0 0 1,-1 0 0,1-1 0,-1-1 0,16-4 0,-1 1-133,-1 1 37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3:49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5838 1 1792,'-4'1'174,"1"0"0,0-1 0,-1 1 0,1 0 0,-1-1 0,1 0 0,-1 0 0,1 0 0,0 0 0,-1 0 0,-5-2 0,-19 0 219,-457 6 446,-204 0-715,-150-1-54,618 0-60,-807 20 28,60-2 14,-136-15-8,742-15-33,296 4-68,67 37-723,1-27 568,0-1-30,-1-1 0,0 1 0,1-1 0,0 0 0,0 1 0,0-1 0,0 0 0,5 5 0,1-7-132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05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1832,'0'0'34,"1"0"-1,0 0 1,-1 1 0,1-1-1,-1 0 1,1 0 0,-1 0-1,1 1 1,-1-1 0,1 0-1,-1 1 1,1-1 0,-1 0-1,1 1 1,-1-1 0,1 1-1,-1-1 1,0 0 0,1 1-1,-1-1 1,0 1 0,1-1-1,-1 1 1,0 0 0,0-1-1,0 1 1,1-1-1,-1 1 1,0-1 0,0 1-1,0 0 1,0-1 0,0 1-1,0-1 1,0 1 0,0-1-1,0 1 1,0 0 0,0-1-1,-1 1 1,1-1 0,0 1-1,0-1 1,-1 1 0,1-1-1,-1 2 1,1-2-26,0 0 1,0 1-1,-1-1 1,1 0-1,0 1 1,0-1-1,0 0 1,-1 1-1,1-1 1,0 0-1,0 1 1,0-1-1,0 0 1,0 1-1,0-1 1,0 0-1,0 1 1,0-1-1,0 1 1,0-1 0,0 0-1,0 1 1,0-1-1,0 0 1,0 1-1,1-1 1,-1 0-1,0 1 1,0-1-1,0 0 1,1 1-1,-1-1 1,0 0-1,0 0 1,1 1-1,-1-1 1,0 0-1,0 0 1,1 1-1,-1-1 1,0 0-1,1 0 1,-1 0-1,0 1 1,1-1-1,-1 0 1,0 0-1,1 0 1,-1 0-1,0 0 1,1 0-1,-1 0 1,1 0-1,0 0 1,0 1 12,0-1 0,-1 1 0,1 0 0,0 0 1,0 0-1,0 0 0,0 0 0,-1 0 0,1 0 0,0 0 1,-1 0-1,1 0 0,-1 0 0,1 0 0,-1 0 1,0 0-1,1 0 0,-1 1 0,0-1 0,0 0 0,0 0 1,0 0-1,0 1 0,0-1 0,0 0 0,0 0 1,-1 0-1,1 2 0,-1 4-47,6-3-50,-3-4 27,1 1 1,0 0-1,-1 0 0,1 0 0,-1 0 0,1 0 0,-1 0 0,0 1 0,5 2 0,-9 0-287,5-3-273,0-6-239,5 0 488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29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1295 1772,'18'8'524,"-17"-7"-494,1-1-1,0 1 1,-1 0-1,1-1 1,-1 0-1,1 1 1,0-1-1,-1 0 1,1 0-1,0 0 0,-1 0 1,1 0-1,0 0 1,-1-1-1,1 1 1,0 0-1,-1-1 1,1 1-1,1-2 1,30-17 364,-18 9-276,-2 2-39,0-1 0,0-1 0,-1 0 0,0 0 0,-1-1 0,0-1 0,-1 0 0,16-23 0,1-10 95,28-63 0,4-7-26,-52 102-131,-1-1 0,-1 1-1,0-2 1,5-24 0,-5 21 0,0-1 0,8-18 0,-5 19-3,-2 0-1,0 0 1,-1-1 0,5-35-1,-8 46-6,-1 0-1,1 1 0,0-1 0,6-11 0,-5 13-3,-1 0 1,0 0 0,0 0-1,-1 0 1,1 0-1,-1 0 1,0-11-1,1-32 8,-1 17 8,-3-50 0,1 75-18,0 0 0,0-1 0,-1 1 0,0 0-1,0-1 1,-1 1 0,1 1 0,-1-1 0,-1 0 0,0 1 0,-8-13-1,-16-15 8,21 24-5,-1 0 0,0 1 1,0 0-1,-1 0 0,0 1 0,-14-10 0,18 14-1,0 1-1,0-1 1,1 0 0,-1-1-1,1 1 1,0-1-1,0 1 1,1-1-1,-6-10 1,-16-21 9,22 34-11,0-1-1,0 1 1,0 0-1,0 0 1,0 1-1,0-1 1,0 1-1,-1-1 1,1 1-1,-5-1 1,-17-7-6,23 9 7,0 0-1,-1 0 0,1 0 0,0 0 0,0 0 1,0 1-1,0-1 0,-1 1 0,1-1 0,0 1 1,0 0-1,0 0 0,0 0 0,0 0 0,0 0 1,1 0-1,-1 1 0,0-1 0,1 1 0,-3 1 1,-14 9-2,12-9 0,0 0-1,1 1 0,-1 0 0,1 0 0,0 0 0,0 1 0,1-1 1,-1 1-1,1 0 0,0 1 0,1-1 0,-1 1 0,1-1 0,-5 12 0,-3 7-6,10-23 9,0 1-1,0 0 0,0 0 1,0 0-1,0-1 0,1 1 1,-1 0-1,1 0 0,-1 0 0,1 0 1,0 0-1,-1 4 0,-3 43 7,3-41-6,-1 0 1,2-1-1,-1 1 0,1-1 1,0 1-1,1 0 0,0-1 1,0 1-1,4 13 0,17 55-1,-17-56 0,1 0 0,0 0 0,2-1 0,17 34 0,-16-36 0,0 0 0,9 27 0,12 23 0,-18-46 2,12 36 1,-15-34 4,19 34-1,-15-33-4,-1 1-1,15 43 0,-23-57-2,1-1 0,0 0-1,8 13 1,-8-16 1,-1 0-1,0 1 1,-1-1 0,1 1 0,2 10 0,-1 0-1,0 1 1,2-1-1,14 29 1,53 96 2,-67-130-3,0-1-1,1 0 1,0-1-1,17 19 0,2 17-2,-1 3 8,-15-35 5,-11-15-10,0 0 1,0 0 0,0 0 0,0 1 0,0-1 0,0 0 0,0 0 0,0 0 0,0 0 0,0 0-1,0 0 1,0 0 0,0 0 0,0 1 0,0-1 0,1 0 0,-1 0 0,0 0 0,0 0 0,0 0-1,0 0 1,0 0 0,0 0 0,0 0 0,0 0 0,0 0 0,0 0 0,1 0 0,-1 0 0,0 0-1,0 1 1,0-1 0,0 0 0,0 0 0,0 0 0,0 0 0,0 0 0,1 0 0,-1 0 0,0 0 0,0-1-1,0 1 1,0 0 0,0 0 0,0 0 0,0 0 0,0 0 0,1 0 0,-1 0 0,0 0 0,0 0-1,0 0 1,0 0 0,0 0 0,0 0 0,0 0 0,0-1 0,3 0-1,-5 4 11,-10-1 2,12-2-11,-1 0-1,0 0 1,0 0-1,0 0 1,0 0-1,0 0 1,0 0-1,1 1 1,-1-1-1,0 0 1,0 0-1,0 1 1,0-1-1,0 1 1,1-1-1,-1 0 1,0 1-1,0 0 1,1-1-1,-1 1 1,0-1-1,1 1 1,-1 0-1,1-1 1,-1 1-1,0 1 1,1 2 2,1-4-2,-1-1 0,1 0-1,0 0 1,0 0-1,-1 1 1,1-1-1,0 0 1,0 0-1,0 1 1,0-1-1,0 0 1,0 1-1,1-1 1,-1 1-1,0-1 1,2 0-1,14-2-2,-17 3 2,0 0 0,0 0 0,0 0 0,0 0 0,0 0 0,0 0 0,0-1 0,0 1 0,0 0 0,0 0 0,0 0 0,0 0 0,0 0 0,0 0 0,0 0 0,0 0 0,0 0 0,0 0 0,0 0 0,0-1 0,0 1 0,0 0 0,0 0 0,0 0-1,0 0 1,0 0 0,0 0 0,0 0 0,0 0 0,0 0 0,0 0 0,0 0 0,0 0 0,0-1 0,0 1 0,0 0 0,0 0 0,0 0 0,0 0 0,0 0 0,-1 0 0,1 0 0,0 0 0,0 0 0,0 0 0,0 0 0,0 0 0,0 0 0,0 0 0,0 0-1,0 0 1,0 0 0,-5 4-2,-8-11 8,4 1-2,5 8-2,10-2-2,-6 0 0,0 0 0,0 0 0,0 1 0,0-1 0,0 0 0,0 0 0,0 0 0,0 0 0,0 0 0,0 0 0,0 0 0,0 0 0,0 0 0,0 0 0,0 0 0,0 0 0,0 1 0,0-1 0,0 0 0,0 0 0,1 0 0,-1 0 0,0 0 0,0 0 0,0 0 0,0 0 0,0 0 0,0 0 0,0 0 0,0 0 0,0 0 0,0 0 0,0 0 0,0 0 0,0 0 0,0 0 0,1 0 0,-1 0 0,0 0 0,0 0 0,-1 1 0,1-1 0,0 0 0,0 0 0,0 0 0,-1 0 0,1 0 0,0 1 0,0-1 0,0 0 0,0 0 0,-1 0 0,1 1 0,0-1-1,0 0 1,0 0 0,0 1 0,0-1 0,0 0 0,0 0 0,0 1 0,0-1 0,0 0 0,0 0 0,0 1 0,0-1 0,0 0 0,0 0 0,0 1 0,0-1-1,0 0 1,0 0 0,0 1 0,0-1 0,0 0 0,0 0 0,0 0 0,1 1 0,-1-1 0,0 0 0,0 0 0,0 0 0,0 1 0,1-1 0,-1 0-1,0 0 1,0 0 0,0 0 0,1 0 0,-1 1 0,0-1 0,1 0 0,2 4-3,-16 6 2,13-10 1,0 0 0,0 0 0,0 0 0,-1 0 0,1 0 0,0 0 0,0 0 0,0-1 0,0 1 0,0 0 0,0 0 0,0 0 0,0 0 0,0 0 0,0 0-1,0 0 1,0 0 0,0 0 0,0 0 0,0 0 0,-1 0 0,2 0 0,-1 0 0,0 0 0,0 0 0,0 0 0,1 0 0,-1 0 0,0 0 0,0-1 0,1 1 0,-1 0 0,0 0 0,0 0 0,0 0 0,0 0 0,1 0 0,-1-1 0,0 1 0,0 0 0,0 0 0,0 0 0,0 0 0,1-1 0,-1 1 0,0 0 0,0 0 0,0 0 0,0-1 0,0 1 0,0 0 0,0 0 0,0 0 0,0-1 0,0 1 0,0 0 0,0 0 0,0-1 0,0 1 0,0 0 0,0 0 0,0 0 0,0-1 0,0 1 0,0 0 0,0 0 0,0 0 0,0-1 0,0 1 0,-1 0 0,1 0 0,0 0 0,0-1 0,0 1 0,0 0 0,0 0 0,-1 0 0,1 0 0,0 0 0,0-1 0,0 1 0,-1 0 0,1 0 0,0 0 0,-3-21-490,2 20 432,0 0 0,0 1-1,0-1 1,0 0 0,0 1 0,0-1 0,0 0 0,1 0 0,-1 0 0,0 0 0,1 0-1,-1 0 1,1 0 0,-1 0 0,1 0 0,-1 0 0,1 0 0,0 0 0,-1 0 0,1 0-1,0 0 1,0-1 0,0 1 0,0 0 0,0 0 0,0 0 0,0 0 0,0 0 0,1-1 0,-1 1-1,0 0 1,1 0 0,-1 0 0,0 0 0,1 0 0,0 0 0,-1 0 0,2-1 0,7-9-318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30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11 342 1660,'7'-6'572,"-7"6"-536,-1 0 0,0 0-1,0 0 1,0 0 0,0-1-1,1 1 1,-1 0 0,0-1-1,0 1 1,1-1 0,-1 1-1,0-1 1,1 1 0,-1-1 0,0 0-1,1 1 1,-1-1 0,1 1-1,-1-1 1,1 0 0,-1 0-1,1 1 1,0-1 0,-1 0-1,1 0 1,0 0 0,-1 1-1,1-3 1,-1-21 393,5 17-397,0 0-1,0 0 1,0 0-1,1 1 1,0-1-1,0 1 1,1 1-1,0-1 1,0 1-1,0 0 1,1 0-1,-1 1 0,1 0 1,0 0-1,0 0 1,1 1-1,-1 0 1,1 1-1,9-3 1,5-2 23,6-1 12,-27 8-64,0 0 1,-1 0-1,1 0 0,0 0 1,-1-1-1,1 1 0,0 0 1,-1 0-1,1 0 1,-1-1-1,1 1 0,0 0 1,-1-1-1,1 1 1,-1 0-1,1-1 0,-1 1 1,1-1-1,-1 1 1,1-1-1,0 0 0,11-7 26,8 4 8,-10 2-15,-1 0-1,0 1 1,1-1-1,-1 2 0,1-1 1,-1 1-1,11 2 1,-18-1-18,0 1-1,0-1 1,0 0 0,0 1 0,0 0 0,0-1 0,-1 1-1,1 0 1,-1 0 0,0 0 0,1 0 0,-1 0-1,0 0 1,0 0 0,0 0 0,0 1 0,0-1 0,0 4-1,1 3 3,0-1 0,0 1 0,-1-1 0,1 12 0,7 107 26,-11-105-26,-1-1-1,0 0 0,-2 0 0,-1 0 0,0 0 0,-1-1 0,-16 30 0,19-42-5,0-1-1,0 1 1,-1-1-1,-7 8 1,-13 22-3,-13 30 29,37-66-25,0 0 0,1 0-1,-1 0 1,0 0 0,1 0 0,-1 0 0,0 0 0,0 0-1,0 0 1,0 0 0,0 0 0,0 0 0,0-1 0,0 1 0,0-1-1,-1 1 1,1 0 0,0-1 0,0 0 0,0 1 0,-1-1 0,1 0-1,0 0 1,-1 1 0,1-1 0,0 0 0,0 0 0,-1-1 0,-1 1-1,0 0 3,2 0 1,-3 0 0,2-10 1,3 7-5,0 1 0,1 0 0,-1 0 0,1 0 0,0 0 0,-1 1 0,1-1 0,0 0 0,4-2 0,9-9-5,-9 3 5,1 1 0,0 0-1,13-13 1,14-17 5,-23 25-4,1 0-1,23-19 1,5-6-2,-20 16 2,-7 8 1,29-26-1,-26 25-2,-1 0 0,-1-1 1,0-1-1,16-27 0,-1 2 0,55-100 9,-31 50-8,-53 93 0,0-1 0,0 1 0,0 0 0,0-1 0,0 1 0,0 0 0,0-1 0,0 1 0,0 0 0,1-1 0,-1 1 0,0 0 0,0-1 0,0 1 0,1 0 0,-1 0 0,0-1 0,0 1 0,1 0 0,-1 0 0,0 0 0,0-1 0,1 1 0,-1 0 0,0 0 0,1 0 0,-1 0 0,0 0 0,1 0 0,-1-1 0,0 1 0,1 0 0,-1 0 0,0 0 0,1 0 0,-1 0 0,0 0 0,1 0 0,-1 1 0,0-1 0,1 0 0,-1 0 0,0 0 0,1 0 0,-1 0 0,0 0 0,0 1 0,1-1 0,-1 0 0,1 0 0,-1 1 0,0-1 0,1 0 0,-1 0 0,0 0 0,1 0 0,-1 1 0,0-1 0,1 0 0,-1 0 0,0 0 0,1 0 0,-1 0 0,0 0-1,1 0 1,-1 0 0,0 0 0,1 0 0,-1 0 0,0 0 0,1 0 0,-1-1 0,0 1 0,1 0 0,-1 0 0,0 0 0,1 0 0,-1 0 0,0-1 0,0 1-1,1 0 1,-1 0 0,0-1 0,0 1 0,1 0 0,-1 0 0,0-1 0,0 1 0,0 0 0,1-1 0,-1 1 0,0 0 0,0-1 0,0 1 0,0 0-1,0-1 1,0 1 0,0 0 0,0-1 0,0 1 0,0-1 0,1-1-1,-1 1 1,1 0 0,-1 0 0,0 0 0,1 1-1,-1-1 1,0 0 0,1 0 0,-1 0 0,1 1-1,0-1 1,-1 0 0,1 1 0,-1-1 0,1 0 0,0 1-1,0-1 1,-1 1 0,1-1 0,0 1 0,0-1 0,0 1-1,-1-1 1,1 1 0,0 0 0,2-1 0,2 2 3,-7 1 0,-7 7-1,-73 201 11,54-131-6,26-74-7,0 0 0,0 0 0,0 0-1,0 1 1,1-1 0,0 1 0,0-1 0,0 1 0,1 0 0,0-1 0,0 1 0,0-1 0,1 1 0,0 0 0,0-1-1,0 1 1,1-1 0,0 0 0,0 1 0,0-1 0,1 0 0,-1 0 0,1-1 0,1 1 0,-1 0 0,0-1 0,1 0-1,0 0 1,0 0 0,0 0 0,10 6 0,-5-5 1,1-1-1,-1 1 1,1-2-1,0 1 1,0-1 0,1-1-1,-1 0 1,19 1-1,8-1-1,-25-1-1,0-1 0,0 0-1,0 0 1,0-1-1,0-1 1,14-3-1,13-5-13,-30 8-24,0 0-1,0 0 0,0-1 1,-1 0-1,10-6 0,35-10-1522,-60 19 671,-2 4 511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31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364 0 1628,'2'1'108,"0"0"0,0 1 0,0-1 0,-1 1 0,1-1 0,0 1 0,-1-1 1,1 1-1,-1 0 0,0 0 0,2 3 0,14 15 293,1-5-167,1 0 0,26 15-1,-28-20-165,0 1 0,-1 1 0,-1 0 0,20 20-1,-13-9-5,-16-17-45,0 0-1,0 0 1,0 0-1,-1 1 1,0 0 0,0 0-1,-1 0 1,0 0-1,0 1 1,3 11-1,-5-11-7,10 52 63,-11-55-66,-1 0 0,0 1 0,0-1 0,0 0 0,0 0 0,-1 0 0,0 0 1,0 0-1,-3 8 0,-8 15 21,-2-1-1,-20 32 1,26-48-22,0 0-1,-1-1 1,0 0-1,0-1 1,-1 0-1,-1 0 1,-18 12-1,-30 20-25,41-27-25,0-1 0,-24 13-1,-2-2-100,21-11-43,-1-1 0,1-1 0,-28 9 0,9-10-394,-45 6 0,26-5-67,34-6 309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32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820 9 1716,'9'-7'914,"-6"6"-519,1 0-203,-2 11 237,-2-10-422,0 1 1,0-1 0,0 0 0,0 1-1,1-1 1,-1 0 0,0 1-1,0-1 1,0 0 0,1 1 0,-1-1-1,0 0 1,0 1 0,1-1-1,-1 0 1,0 0 0,1 1 0,-1-1-1,0 0 1,1 0 0,-1 0-1,0 1 1,1-1 0,-1 0 0,0 0-1,1 0 1,0 0 0,-1 0-3,1 0 1,-1 1 0,1-1 0,-1 0-1,1 0 1,-1 0 0,1 1-1,-1-1 1,1 0 0,-1 0 0,1 1-1,-1-1 1,0 0 0,1 1-1,-1-1 1,0 0 0,1 1 0,-1-1-1,0 1 1,1-1 0,-1 1-1,0-1 1,0 1 0,0-1-1,1 1 1,-1-1 0,0 1 0,0-1-1,0 2 1,0-1 5,0 0 0,0 0 0,1 0 0,-1 0 0,0 1 0,1-1 0,-1 0 0,0 0 0,1 0 0,-1 0 0,1 0 0,0 0 0,-1 0 0,1 0 0,0 0 0,0 1 0,8 12 67,-8-11-64,0 0 1,0 0-1,0-1 0,1 1 1,0 0-1,-1 0 0,1-1 1,0 1-1,0-1 1,0 0-1,0 0 0,3 3 1,0-1-8,2 5 12,0 0 0,-1 0 0,0 0-1,-1 1 1,1 0 0,3 13 0,17 29 36,20 22 20,-42-68-69,0 0 0,0 1 0,-1 0 1,0 0-1,3 9 0,3 7 11,-7-19-14,0-1 0,-1 1 0,0-1 0,0 1 0,0 0 1,0-1-1,0 1 0,-1 0 0,0 0 0,0 0 0,0-1 0,0 1 0,0 0 0,-1 0 1,0-1-1,1 1 0,-1 0 0,-3 4 0,-7 25 29,11-31-31,-1 1 0,1 0 0,-1-1 0,0 1 0,0-1 0,0 1 0,0-1 0,0 1 0,0-1 0,-1 0 0,1 0 0,-1 1 0,0-1 0,1 0 0,-1 0 0,0-1 0,-3 3 0,-13 9 3,13-8-3,0-1 0,-1 0 0,1-1 0,-1 1 0,0-1 1,0 0-1,0 0 0,0-1 0,0 0 0,-1 0 0,-11 1 0,-19 4 4,31-6-3,1 0 0,-1 0 1,0 0-1,0 0 0,0-1 0,1 0 0,-1 0 1,0-1-1,0 0 0,-8-2 0,-20-6 8,14 5-6,1-2 0,0 0-1,-37-18 1,55 23-4,0 0-1,-1 0 1,1 0 0,0-1-1,-1 1 1,1 0 0,0-1 0,0 1-1,0 0 1,0-1 0,0 1 0,0-1-1,0 0 1,1 1 0,-1-1-1,1 0 1,-1 1 0,1-1 0,0 0-1,-1 0 1,1 1 0,0-1 0,0 0-1,0 0 1,0 1 0,1-5-1,1 4 1,-2 0 0,0-17 1,0 19-1,1-1 0,-1 1 0,0-1 0,1 1 0,-1-1 0,1 1 0,-1-1 0,1 1 0,-1 0 0,1-1 0,0 1 1,-1 0-1,1-1 0,-1 1 0,1 0 0,0 0 0,-1 0 0,1-1 0,0 1 0,-1 0 0,1 0 0,0 0 0,-1 0 0,1 0 0,1 0 0,18 2 0,0 10-3,22 10-8,-36-18 12,-1 0 0,0 0 0,0 0-1,0 1 1,0-1 0,-1 1-1,0 0 1,0 1 0,0-1-1,-1 1 1,5 10 0,-2-6 0,-3-5 1,-1 1-1,1-1 0,-1 1 0,-1 0 0,1-1 0,-1 1 0,0 0 0,0 0 0,0 8 0,-6 55-2,4-57 3,-1 1 0,-1-1 0,1 0-1,-2-1 1,0 1 0,-1 0-1,0-1 1,-10 17 0,10-19-2,-1-1 0,-1 0 0,0 0 0,0-1 0,0 0 0,-13 10 0,-56 34-3,51-36 2,-1 0-20,0-1 1,-1-2-1,0-1 1,-31 9-1,-115 21-681,123-31 58,-1-3-1,-76 3 1,73-10 258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33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2122 0 1748,'-18'10'376,"-1"-1"-1,0 0 1,-38 10-1,-75 21 251,23 1-209,95-37-373,0 1-1,0 0 1,1 1 0,0 1 0,0 0-1,-14 10 1,20-1 39,2-14-71,-14 9 16,19-11-26,-1 0-1,0 1 1,1-1-1,-1 0 1,1 1-1,0-1 1,-1 1-1,1-1 1,-1 1-1,1-1 1,0 1-1,-1-1 1,1 1-1,0 0 1,0-1-1,-1 1 1,1-1-1,0 1 1,0 0-1,0-1 1,0 1-1,0 0 0,0-1 1,0 1-1,0-1 1,0 1-1,0 0 1,0-1-1,0 1 1,1 0-1,8 30 50,-8-26-47,0 0 1,1 0-1,-1 1 0,1-1 1,0-1-1,0 1 1,1 0-1,-1 0 1,1-1-1,0 0 1,0 1-1,1-1 1,5 5-1,0-2-1,1-1 0,-1 0 0,2 0 0,-1-1 0,1-1 0,-1 0 0,1 0 0,0-1 0,1 0 0,19 2 0,2-1-2,1 2 1,54 16-1,37 7 4,-116-29-4,0 2-1,0-1 0,-1 1 1,1 0-1,0 1 0,-1 0 1,0 1-1,0 0 1,0 0-1,0 0 0,7 7 1,1 2-4,10 11 6,-25-23-1,0 1-1,-1-1 0,1 0 0,0 1 0,-1-1 0,1 1 1,-1-1-1,1 1 0,-1-1 0,0 1 0,0 0 1,0-1-1,0 1 0,0-1 0,0 1 0,0-1 0,0 1 1,-1-1-1,1 1 0,-2 2 0,2-3 0,0 0-1,-1 0 1,1 0-1,-1-1 1,1 1-1,-1 0 1,1 0-1,-1-1 1,0 1-1,1 0 1,-1-1-1,0 1 1,1-1-1,-1 1 1,0-1-1,0 1 1,0-1-1,1 1 1,-1-1-1,0 0 1,0 0-1,0 1 1,0-1-1,0 0 1,0 0-1,0 0 1,0 0-1,1 0 1,-1 0-1,0 0 1,0 0-1,0 0 1,0-1-1,0 1 1,0 0-1,-1-1 1,-11 0 0,-1 11 2,12-8-3,0 0 0,0 0 0,-1-1 0,1 1 0,0-1 0,-1 1 0,1-1 0,-4 1 0,-48 16 5,0 2 0,-76 40 0,114-53-6,0-1 0,0-1 0,-31 6-1,-10 3 1,-31 10 1,-117 17 0,-306 51 20,393-77-13,21-4-8,72-9 1,0 0 0,0-2 0,-28-2 0,-12 0 2,53 6-9,14 3 6,-2-7 1,0 0 0,0 0 0,0 0 0,0 0-1,0 0 1,0 0 0,0 0 0,0 0 0,0 0 0,1 0 0,-1 0 0,0 0 0,0 0-1,0 0 1,0 1 0,0-1 0,0 0 0,0 0 0,0 0 0,0 0 0,0 0 0,0 0-1,0 0 1,0 0 0,0 0 0,0 0 0,0 0 0,0 1 0,0-1 0,0 0 0,0 0 0,0 0-1,0 0 1,0 0 0,0 0 0,0 0 0,0 0 0,0 0 0,0 0 0,0 1 0,0-1-1,0 0 1,0 0 0,0 0 0,0 0 0,0 0 0,0 0 0,0 0 0,0 0 0,0 0-1,0 0 1,0 0 0,0 0 0,0 1 0,-1-1 0,1 0 0,0 0 0,0 0 0,0 0-1,0 0 1,0 0 0,0 0 0,0 0 0,0 0 0,0 0 0,-1 0-1,1 0 1,-1 0 0,1-1 0,0 1 0,0 0 0,0 0-1,-1 0 1,1 0 0,0 0 0,0 0 0,0 0-1,-1 0 1,1 0 0,0 0 0,0 0 0,0 0 0,-1 0-1,1 0 1,0 0 0,0 0 0,0 1 0,-1-1 0,1 0-1,0 0 1,0 0 0,0 0 0,0 0 0,-1 0 0,1 0-1,0 1 1,0-1 0,0 0 0,0 0 0,0 0 0,-1 0-1,1 1 1,0-1 0,0 0 0,0 0 0,0 0 0,0 1-1,0-1 1,0 0 0,0 0 0,0 0 0,0 1-1,0-1 1,0 0 0,0 0 0,0 0 0,0 1 0,0-1-1,17 9-13,-8 33 24,-7-33-9,1-1 0,-1 1 0,-1 0 0,1 12 0,1-3-10,-2-17 9,-1 0 0,0 0-1,0-1 1,1 1 0,-1 0 0,0 0 0,0 0-1,0 0 1,0 0 0,0 0 0,0 0 0,0 0-1,-1-1 1,1 1 0,0 0 0,0 0-1,-1 0 1,1 0 0,-1 1 0,-10 38 4,8-34-3,0 0 0,1 1 0,0-1 0,0 1 0,0-1 0,0 1 0,0 11 0,6-8 0,-3-1 0,-23-5 21,-5-13-17,26 9-5,-1-1 0,1 1 1,0-1-1,0 1 0,0-1 0,0 0 0,0 1 1,0-1-1,0 0 0,0 0 0,0 0 0,0 0 0,0 0 1,1 0-1,-1 0 0,0 0 0,1 0 0,-1 0 1,1 0-1,-1 0 0,0-2 0,1 0 1,-1 1-1,1-1 0,-1 1 1,0 0-1,0 0 1,0-1-1,0 1 0,-1 0 1,1 0-1,-1 0 1,1 0-1,-1 0 1,1 1-1,-1-1 0,0 0 1,0 1-1,0-1 1,0 1-1,0 0 0,-5-3 1,4 3-2,1-1 0,-1 0 1,0 0-1,0 0 0,1 0 0,-1 0 1,1 0-1,0-1 0,-1 1 0,1-1 1,0 0-1,1 0 0,-1 0 0,-2-5 0,2 3 1,0 0 0,-1 0 0,0 1 0,1-1 0,-2 1 0,1 0 0,0 0 0,-1 0 0,-5-5 0,-21-27-1,24 26 5,1-1-1,-7-21 1,-9-18 0,7 34-6,13 16 2,1-1 0,0 1 0,-1 0 0,1 0 0,-1 0 0,1 0 0,0-1 0,-1 1 0,1 0 0,-1 0 0,1 0 0,-1 0 0,1 0-1,-1 0 1,1 0 0,0 0 0,-1 0 0,1 0 0,-1 0 0,1 0 0,-1 0 0,1 1 0,0-1 0,-1 0 0,1 0 0,-1 0 0,1 1 0,0-1 0,-1 0 0,1 0 0,0 1 0,-1-1 0,1 0 0,0 1 0,-1-1 0,1 0 0,0 1 0,0-1 0,-1 1 0,1-1 0,0 0 0,0 1 0,0-1 0,0 1 0,-1 0 0,-2 3-1,0 1 0,0-1 0,-1 0 0,0 1 1,0-2-1,0 1 0,-1 0 0,1-1 0,-7 3 0,-22 22 3,13-3-94,1 0 0,-19 34 0,-5 9-878,-12 0-470,37-47 1044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34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431 1 1756,'-3'2'88,"1"1"-1,-1-1 0,0 0 1,1 0-1,-1 0 0,0-1 1,-4 2-1,5-1-32,-99 52 1087,91-49-1090,0 1 1,1 0 0,0 1-1,0-1 1,1 2 0,-13 13-1,-43 56 167,52-61-180,-4 6 10,1 0-1,1 1 0,1 1 0,-15 40 0,9-13 20,-13 64 1,28-97-54,1 1 1,0 0 0,2-1 0,0 1-1,1 0 1,0 0 0,6 30-1,-4-40-10,0 1 0,0 0 0,1 0 0,1-1 0,0 0 0,0 0 0,1 0 0,0 0-1,0 0 1,1-1 0,0 0 0,0-1 0,1 1 0,0-1 0,15 11 0,-1-4-45,0-2 1,1 0 0,0-2-1,1 0 1,0-2 0,1 0-1,0-1 1,29 3 0,12-1-1128,125-1 0,-153-8 807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35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541 1 1608,'0'1'15,"1"-1"0,0 1-1,0-1 1,-1 1 0,1 0-1,0-1 1,-1 1 0,1 0-1,-1 0 1,1-1 0,-1 1-1,1 0 1,-1 0 0,0 0-1,1 0 1,-1 0 0,0 1-1,0-1 1,1 0-1,-1 0 0,0-1 0,0 1 0,1 0 0,-1 0 1,0 0-1,1-1 0,-1 1 0,1 0 0,-1 0 0,1-1 1,-1 1-1,1 0 0,0-1 0,-1 1 0,2 0 1,5 6 121,-6-6-124,-1 0-1,1-1 1,-1 1-1,1 0 0,-1-1 1,1 1-1,-1-1 1,1 1-1,-1-1 1,1 1-1,0-1 1,-1 0-1,1 1 0,0-1 1,-1 0-1,1 1 1,0-1-1,1 0 1,0 1 0,1-1 1,0 1-1,0-1 1,-1 0-1,1 0 1,0 0-1,0 0 1,0 0-1,-1-1 1,1 1-1,0-1 1,5-1-1,-5 0 2,1 1-1,0-1 1,-1 1-1,1 0 1,0 0-1,0 0 1,0 1 0,0 0-1,0 0 1,0 0-1,0 0 1,6 1-1,-6-1 0,1 0 0,-1 0 0,1 0 0,-1 0 0,0-1-1,1 0 1,5-1 0,-6 0-7,0 1 0,0 0-1,0 1 1,1-1 0,-1 1 0,0 0-1,0 0 1,5 0 0,17 2 19,-23-3-21,0 1 0,1 0 0,-1 1 1,0-1-1,0 0 0,0 1 0,0 0 0,1 0 0,-1 0 0,4 2 1,15-3 53,-12-1-31,-16 4 16,6-3-41,0 0 0,-1 0 0,1-1 0,0 1 0,0 0 0,0 0 0,-1 0 1,1 0-1,0 0 0,0 0 0,-1 0 0,1 1 0,0-1 0,0 0 0,-1 0 0,1 0 1,0 0-1,0 0 0,0 0 0,-1 0 0,1 0 0,0 1 0,0-1 0,0 0 0,0 0 1,-1 0-1,1 0 0,0 1 0,0-1 0,0 0 0,0 0 0,0 0 0,-1 1 0,1-1 1,0 0-1,0 0 0,0 0 0,0 1 0,0-1 0,0 0 0,0 0 0,0 1 1,0-1-1,0 0 0,0 0 0,0 1 0,0-1 0,0 0 0,0 0 0,0 0 0,0 1 1,0-1-1,1 0 0,-1 1 0,0 1 69,-11-4-28,10 2-28,-1 0 0,1 0-1,-1 0 1,0 0 0,1 0-1,-1 0 1,1 0 0,-1 1-1,0-1 1,1 0-1,-1 1 1,1 0 0,-3 0-1,3 0 3,-1 0 0,0-1 0,0 1 0,1 0-1,-1-1 1,0 0 0,0 1 0,0-1 0,0 0-1,0 0 1,0 0 0,-2 0 0,-20-4 122,-1 2 0,-30 1 0,17 3-47,-27 4 38,48-4-99,1-1 0,0 0-1,-28-4 1,30 2-13,-1 0 0,0 1 0,0 0-1,-20 4 1,16 0-1,1 1-2,1-2-1,-1 0 0,0-1 0,-25 0 1,-91 0 47,129-2-59,1 0-1,-1 1 0,0 0 0,1 0 0,-1 0 0,1 1 0,-7 2 0,8-2 1,-1 0 0,0-1-1,0 0 1,-1 0 0,1 0-1,0 0 1,-5 0-1,-22 0 21,20-1-9,13 1-6,29-18 17,-23 17-43,0-1-1,0 1 0,0 1 1,0-1-1,0 1 0,15 4 1,42 6-468,-29-10-114,-30-1 417,0 0 0,1 0 1,-1 0-1,12 3 0,-6 3-64,-11-5 210,1-1-1,0 1 1,-1 0 0,1 0 0,-1-1 0,1 1 0,0-1 0,-1 1 0,1-1 0,0 0 0,0 0 0,-1 0 0,1 0 0,2 0 0,22-4-316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36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20 1668,'0'13'612,"0"-16"47,0-19-256,0 22-392,0 0 0,0 0 0,0 0 0,0 0 0,-1-1 1,1 1-1,0 0 0,0 0 0,0 0 0,0-1 0,0 1 0,0 0 1,0 0-1,0 0 0,0-1 0,0 1 0,0 0 0,0 0 0,0 0 1,0-1-1,0 1 0,0 0 0,0 0 0,0-1 0,0 1 0,0 0 1,1 0-1,-1 0 0,0 0 0,0-1 0,0 1 0,0 0 0,0 0 1,0 0-1,1 0 0,-1-1 0,0 1 0,0 0 0,0 0 0,0 0 1,1 0-1,-1 0 0,0 0 0,0 0 0,0 0 0,1 0 0,-1-1 1,0 1-1,0 0 0,0 0 0,1 0 0,-1 0 0,0 0 0,1 0 1,23 21 316,-20-16-305,0 0 1,0 1-1,-1-1 0,1 1 0,-1 0 1,3 8-1,10 18 17,-2-15 3,1 1 0,27 22 0,4 5 18,44 44 44,-55-56-74,32 39-1,46 57 36,29 6-30,-138-132-35,-1 0 0,0 0-1,0 1 1,0-1 0,0 1 0,0-1-1,-1 1 1,1 0 0,1 6-1,12 18 7,1-9 2,-14-17-8,-1 0 1,0 0-1,0 0 1,0 0-1,0 1 1,0-1-1,0 1 1,0-1-1,-1 1 1,0-1 0,1 1-1,-1 0 1,0 0-1,0 0 1,0 3-1,1 2 0,4-5-1,-4-2 1,-1-3-2,5-1-1,-14-5-67,-10-1-70,16 8 67,0 0 0,0 0 1,1 0-1,-1 0 1,0 0-1,0 0 0,1 0 1,-1-1-1,1 1 0,-1-1 1,1 1-1,-1-1 0,1 0 1,0 1-1,0-1 0,0 0 1,0 0-1,0 0 0,-1-2 1,-12-16-1102,13 19 809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36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574 12 1708,'6'1'116,"0"1"0,0-2 0,-1 1 0,1 0 0,11-2 0,5 0 118,-22 1-227,1 1-1,-1-1 1,0 0 0,1 0 0,-1 0 0,1 0-1,-1 0 1,0 0 0,1 1 0,-1-1-1,1 0 1,-1 0 0,0 0 0,1 0-1,-1 0 1,1 0 0,-1-1 0,0 1 0,1 0-1,-1 0 1,1 0 0,-1 0 0,0 0-1,1-1 1,-1 1 0,0 0 0,1 0-1,-1 0 1,0-1 0,1 1 0,-1 0 0,0-1-1,0 1 1,1 0 0,-1-1 0,0 1-1,0 0 1,0-1 0,1 1 0,-1 0-1,0-1 1,0 1 0,0-1 0,0 1 0,0 0-1,0-1 1,0 1 0,0-1 0,0 1 3,0 0 0,0 0 1,0 1-1,0-1 1,0 0-1,0 0 0,0 0 1,0 0-1,0 0 1,-1 1-1,1-1 1,0 0-1,0 0 0,0 0 1,0 0-1,0 0 1,-1 0-1,1 0 0,0 0 1,0 1-1,0-1 1,0 0-1,-1 0 0,1 0 1,0 0-1,0 0 1,0 0-1,-1 0 1,1 0-1,0 0 0,0 0 1,0 0-1,0 0 1,-1 0-1,1 0 0,0 0 1,0 0-1,0 0 1,0-1-1,-1 1 0,1 0 1,0 0-1,0 0 1,0 0-1,0 0 1,0 0-1,-1 0 0,1-1 1,0 1-1,0 0 1,0 0-1,0 0 2,-11-5 475,7 4-447,0 0 0,0 1 0,0 0 0,0 0 1,-1 0-1,1 0 0,0 0 0,-6 2 0,-21 2 51,-9-2-4,-44 7 0,52-4-46,0-2-1,-50-1 1,35-3 1,-54 6 0,-3 1 4,81-7-34,5 0-9,18 1-2,0 1-1,0-1 1,0 0 0,0 0 0,0 0-1,0 0 1,0 0 0,0 0 0,0 0-1,0 0 1,0 0 0,0 0-1,0 0 1,0 1 0,0-1 0,0 0-1,0 0 1,0 0 0,0 0-1,0 0 1,0 0 0,0 0 0,0 0-1,0 0 1,8 2 1,0-2-1,0 1 1,1-1 0,-1 0-1,0-1 1,13-2 0,12-1 0,126-2-3,-139 3 5,0 0 0,0 2-1,-1 0 1,1 1 0,0 1-1,0 1 1,0 1-1,22 5 1,-39-6-5,-1-1 0,1 0-1,0 1 1,0 0 0,-1-1 0,1 1 0,-1 0-1,5 5 1,12 8-7,-19-15 8,0 0 0,0 1-1,1-1 1,-1 0 0,0 0-1,0 0 1,1 0 0,-1 0-1,0 0 1,0 1 0,0-1-1,0 0 1,1 0 0,-1 0-1,0 1 1,0-1 0,0 0-1,0 0 1,0 0-1,1 1 1,-1-1 0,0 0-1,0 0 1,0 1 0,0-1-1,0 0 1,0 0 0,0 1-1,0-1 1,0 0 0,0 0-1,0 1 1,0-1 0,0 0-1,0 0 1,0 0 0,0 1-1,0-1 1,0 0-1,-1 0 1,1 1 0,0-1-1,0 0 1,-14 10 12,10-9-65,0 0-1,1 0 1,-1 0 0,0 0-1,0 0 1,0-1 0,0 1-1,1-1 1,-8-1 0,-32-3-903,34 3 775,1 1-1,-1-1 1,0 0 0,1-1-1,-1 0 1,-13-6 0,-6-3-182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2:22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3891 340 1764,'64'-5'2201,"-62"5"-1784,3 0 2,-9 0-303,3 0 77,-3 3-180,0-1 0,-1 0 0,1 0 0,0 0 0,-1 0 0,1-1 0,-1 0 0,1 0 0,-8 1 0,-80 4 16,-97-5 0,79-3-19,-663-39 1,444 12-1,-760-57 25,805 76-32,-43-3 0,84 5-5,117 9 3,77 1-4,-71-6 1,112 3 2,6 1 1,-1 1-1,1-2 1,-1 1-1,1 0 1,0 0-1,-1-1 1,1 0-1,0 1 1,-1-1-1,1 0 1,-4-2-1,4 1-4,2-1 5,8 35-16,-7-19 15,1 0 0,5 25 0,1 4 0,0 13 1,-3 1 0,-2 0-1,-3 0 1,-2 0-1,-13 78 1,3-45-1,9-54 2,-16 65 0,-15 47 1,-3 13-2,22-106 1,-11 74 0,18-50-2,7-64 0,-1 0 0,2 0 0,1 16 0,0-1 1,-1-28-1,1 0 1,-1-1-1,0 1 0,1 0 0,-1-1 0,1 1 1,-1-1-1,1 1 0,-1-1 0,1 1 0,0-1 1,-1 1-1,1-1 0,-1 1 0,1-1 0,0 0 1,0 1-1,-1-1 0,1 0 0,0 0 1,0 1-1,-1-1 0,1 0 0,0 0 0,0 0 1,-1 0-1,1 0 0,0 0 0,1 0 0,33 0 8,-25-1-7,614-23-1,-107 2 0,432 19 0,-50 1 0,-888 2 0,619-19-10,-5-53-2,-599 67 14,10-1-1,42-13-1,-69 16 2,0 0 0,-1-1 0,1 0 0,-1 0 0,0-1 0,0 0 0,0 0 0,0-1 0,13-12-1,-18 14 0,0 0 0,-1-1 0,1 1 0,-1 0-1,0-1 1,0 0 0,0 1 0,-1-1-1,1 0 1,-1 0 0,0 0 0,-1 0 0,1 0-1,-1 0 1,0 0 0,-1-8 0,0 1 0,-1-1 1,-1 1 0,0 0-1,-1 0 1,-7-18 0,-12-13 3,-1 1 1,-2 1 0,-35-42-1,-1-1-13,-40-52 4,-12-17 26,78 102-23,22 34 4,1-2-1,1 0 0,0 0 1,1-1-1,-8-23 0,-1 1-7,16 36 4,1 0-1,0 0 1,0 0-1,1-1 1,0 1-1,-3-12 1,-36-145-274,17 42-2140,18 97 1990,5-2 34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37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1668,'0'1'23,"1"0"0,-1 0 1,0-1-1,0 1 0,0 0 0,0 0 0,1 0 0,-1 0 1,0-1-1,1 1 0,-1 0 0,1 0 0,-1-1 0,1 1 0,-1 0 1,1 0-1,-1-1 0,1 1 0,1 0 0,-1 0 16,0 0-1,-1-1 0,1 1 1,0 0-1,-1 0 0,1 0 1,0-1-1,-1 1 1,1 0-1,-1 0 0,1 0 1,-1 0-1,0 0 0,1 0 1,-1 0-1,0 0 0,0 0 1,1 0-1,-1 0 1,0 2-1,9 22 575,-9-23-591,0 0 0,1 1 0,-1-1 0,0 0 0,1 0 0,0 0 0,0 0 0,-1 0 0,1-1 1,0 1-1,1 0 0,-1 0 0,0 0 0,0-1 0,1 1 0,-1-1 0,1 1 0,-1-1 0,4 2 0,6 8 67,-10-11-83,-1 1 0,0-1 1,1 1-1,-1-1 0,1 1 0,-1-1 1,0 1-1,0-1 0,1 1 1,-1-1-1,0 1 0,0 0 0,0-1 1,1 1-1,-1-1 0,0 1 1,0 0-1,0-1 0,0 1 1,0-1-1,0 2 0,1 6 35,4-1 6,24 27 203,-29-34-248,0 1 0,0-1 0,0 0 0,0 0 0,1 0 0,-1 1-1,0-1 1,0 0 0,0 0 0,0 1 0,0-1 0,0 0 0,0 0-1,0 1 1,0-1 0,0 0 0,0 0 0,0 1 0,0-1 0,0 0-1,0 0 1,0 1 0,0-1 0,0 0 0,0 0 0,0 1 0,0-1-1,0 0 1,0 0 0,-1 1 0,1-1 0,0 0 0,0 0 0,0 1-1,0-1 1,-1 0 0,1 0 0,0 1 0,-4 8 28,4-9-30,1 1 0,-1 0 0,0 0 0,1 0 0,-1-1 0,1 1 0,-1 0 0,1-1 0,0 1 0,-1 0 0,1-1 0,0 1 0,-1-1 1,1 1-1,0-1 0,-1 1 0,1-1 0,1 1 0,0 0-35,-2-1-64,0 0 76,0 1 1,0-1-1,0 0 0,0 1 1,0-1-1,0 0 1,0 1-1,0-1 0,0 0 1,0 1-1,0-1 1,1 0-1,-1 0 1,0 1-1,0-1 0,0 0 1,1 0-1,-1 1 1,0-1-1,0 0 0,1 0 1,-1 0-1,0 1 1,0-1-1,1 0 0,-1 0 1,0 0-1,0 0 1,1 0-1,-1 1 0,0-1 1,1 0-1,-1 0 1,0 0-1,1 0 0,-1 0 1,0 0-1,1 0 1,-1 0-1,1 0 1,3-2-394,-7 1-100,2 1 102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38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1796,'0'2'34,"0"-1"-1,0 0 1,1 1-1,-1-1 1,0 0-1,0 0 1,1 1-1,-1-1 0,1 0 1,-1 0-1,1 0 1,0 1-1,-1-1 1,1 0-1,0 0 1,1 1-1,-1-1 9,0 0 0,0 0-1,0 1 1,-1-1-1,1 0 1,0 1 0,0-1-1,-1 0 1,1 1 0,-1-1-1,1 1 1,-1-1-1,0 1 1,0-1 0,0 1-1,0 1 1,1-1-11,-1-1-1,1 1 1,-1-1 0,1 0-1,-1 1 1,1-1 0,0 0-1,-1 1 1,1-1 0,0 0 0,0 0-1,0 0 1,0 0 0,0 0-1,2 2 1,12 15 207,-13-13-178,1-1 0,-1 1-1,1-1 1,-1 0 0,1 0 0,7 6 0,-10-9-51,1-1-1,-1 1 1,1 0-1,-1-1 1,1 1-1,-1 0 1,1-1-1,-1 1 1,0 0-1,1 0 1,-1 0 0,0-1-1,0 1 1,0 0-1,0 0 1,1 0-1,-1 0 1,0-1-1,-1 3 1,1-3-8,0 0 0,0 0 1,0 0-1,0 0 0,0 0 0,0 0 1,0 0-1,0 1 0,0-1 0,0 0 1,0 0-1,0 0 0,0 0 0,0 0 0,0 0 1,0 1-1,0-1 0,0 0 0,0 0 1,0 0-1,0 0 0,0 0 0,0 0 1,0 0-1,1 1 0,-1-1 0,0 0 1,0 0-1,0 0 0,0 0 0,0 0 1,0 0-1,0 0 0,0 0 0,0 0 1,1 0-1,-1 1 0,0-1 0,0 0 1,0 0-1,0 0 0,0 0 0,0 0 1,0 0-1,1 0 0,-1 0 0,0 0 1,0 0-1,0 0 0,0 0 0,0 0 0,1 0 1,-1 0-14,0 0-1,0 0 1,0 1 0,-1-1 0,1 0-1,0 0 1,0 1 0,0-1 0,0 0 0,0 0-1,0 0 1,0 1 0,-1-1 0,1 0-1,0 0 1,0 0 0,0 1 0,-1-1 0,1 0-1,0 0 1,0 0 0,0 0 0,-1 0 0,1 1-1,0-1 1,0 0 0,-1 0 0,1 0-1,0 0 1,0 0 0,-1 0 0,1 0 0,0 0-1,0 0 1,-1 0 0,1 0 0,0 0-1,0 0 1,-1 0 0,1 0-11,-1-1 1,1 1-1,-1 0 0,1 0 1,0 0-1,-1 0 0,1 0 0,-1 0 1,1 0-1,-1 0 0,1 0 1,-1 0-1,1 0 0,0 0 0,-1 0 1,1 0-1,-1 0 0,1 1 1,-1-1-1,1 0 0,0 0 1,-1 0-1,1 1 0,0-1 0,-1 0 1,1 1-1,0-1 0,-1 0 1,1 0-1,-1 1 0,1 0 8,0-1-1,1 0 1,-1 0 0,0 0-1,0 0 1,0 0-1,0 0 1,0 0 0,0 0-1,0 0 1,0 0-1,0 0 1,1 0 0,-1 0-1,0 0 1,0 0-1,0 0 1,0 0 0,0 0-1,0 0 1,0 0-1,0 0 1,1 0 0,-1 0-1,0 0 1,0 0-1,0 0 1,0 0 0,0 0-1,0 0 1,0 0-1,0 0 1,0 0 0,1 0-1,-1 0 1,0-1-1,0 1 1,0 0 0,0 0-1,0 0 1,0 0-1,0 0 1,0 0 0,0 0-1,0 0 1,0 0-1,0 0 1,0-1 0,0 1-1,0 0 1,0 0-1,0 0 1,0 0 0,0 0-1,0 0 1,0 0-1,0-1 1,0 1 0,0 0-1,0 0 1,0 0-1,0 0 1,0 0 0,0 0-1,0 0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40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1885 205 1684,'0'1'550,"0"-1"-508,0 0-36,-1 0-1,1 0 1,0 0-1,0 0 1,0 0 0,-1 0-1,1 0 1,0 0-1,0 0 1,0 0-1,0 0 1,-1 0-1,1 0 1,0 0-1,0 0 1,0 0 0,0 0-1,0 0 1,-1 0-1,1 1 1,0-1-1,0 0 1,0 0-1,0 0 1,0 0-1,0 0 1,-1 1 0,1-1-1,0 0 1,0 0-1,0 0 1,0 0-1,0 0 1,0 1-1,0-1 1,0 0 0,0 0-1,0 0 1,0 0-1,0 1 1,0-1-1,0 0 1,0 0-1,0 0 1,0 1-1,0-1 1,0 0 0,0 0-1,0 0 1,0 0-1,0 1 1,0-1-1,1 0 1,10 8 315,18 4 76,26-4 106,-44-7-454,-1-1 1,1 0-1,0-1 0,0 0 0,0 0 0,12-4 1,9-1 48,231-45 315,-199 34-332,124-49-1,-125 37-52,47-19 16,-98 44-38,-5 2-2,-1-1 0,0 2-1,1-1 1,-1 1 0,1-1 0,9 1-1,-112 27-19,-201 32 42,146-25-20,-24 5 14,-445 74-6,413-72-2,94-13-1,6-2 2,42-11-7,45-9-8,0-1 0,0-1-1,-29 1 1,-30 4-9,-8 0 17,80-6-5,0-2-3,5-14 6,5 11-4,-1 0-1,2 0 1,-1 1-1,0-1 1,0 0-1,1 1 1,-1 0-1,1 0 1,0 0-1,6-2 1,1-2-2,-5 1 3,-1 0 0,0 0 0,0-1 0,-1 0 0,1 0-1,-1-1 1,-1 1 0,1-1 0,-1 1 0,-1-1-1,1 0 1,-1 0 0,2-10 0,-4 17-1,0-3 0,0 1-1,0-1 1,0 1 0,0-1 0,1 0 0,-1 1 0,1-1 0,0 1 0,-1-1-1,1 1 1,1 0 0,-1-1 0,0 1 0,0 0 0,1 0 0,-1 0 0,1 0-1,0 0 1,2-2 0,0-2 2,-5 4 0,0 2-2,1 0-1,0 0 1,-1 0 0,1-1 0,0 1 0,0 0 0,-1 0 0,1-1 0,0 1 0,0 0 0,-1 0 0,1-1 0,0 1 0,0 0-1,0-1 1,0 1 0,0 0 0,-1 0 0,1-1 0,0 1 0,0 0 0,0-1 0,0 1 0,0 0 0,0-1 0,0 1 0,0-1 0,0 0-1,6 1-5,5-6 10,-11 8-4,-1 0-1,1 1 1,-1-1 0,1 1 0,-1-1 0,0 0 0,0 0-1,0 1 1,0-1 0,-1 0 0,1 0 0,0 0 0,-1 0-1,1-1 1,-3 3 0,-14 8 2,1-1 0,-1 0-1,-1-2 1,-25 10 0,-85 22-3,19-6 0,-45 10-9,105-32-225,-94 10 1,94-16-305,44-7 443,0 1 0,0-1 0,0 0 0,0 0 0,0 0 1,1-1-1,-9-2 0,12 2 43,-1 1 0,1-1 0,0 0 0,0 0 0,0 0 1,0 0-1,0 0 0,0 0 0,0-1 0,0 1 1,1-1-1,-1 1 0,0-1 0,1 0 0,-1 1 1,1-1-1,0 0 0,0 0 0,0 0 0,-2-3 1,-4-6-310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40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0 275 1740,'7'7'198,"-6"-7"-156,0 1-1,0 0 1,0-1 0,-1 1 0,1 0 0,0-1 0,0 1 0,-1 0 0,1 0 0,-1 0-1,1 0 1,-1 0 0,1 0 0,-1 0 0,0-1 0,1 1 0,-1 0 0,0 2 0,0-2 300,1-1-321,0 0 1,0 0-1,0 0 1,0 0-1,-1 0 1,1 0-1,0-1 1,0 1 0,0 0-1,-1 0 1,1-1-1,0 1 1,0-1-1,-1 1 1,1 0-1,0-1 1,-1 0-1,2 0 1,-2 1-19,2-9 279,8-2-144,-4-3-42,-6 13-80,1-1 0,0 0 0,-1 0 0,1 1 0,0-1 0,0 0 1,0 1-1,0-1 0,1 1 0,-1-1 0,2-1 0,1 0 5,0 0-1,-1 0 1,0 0 0,0 0-1,0 0 1,0-1 0,0 1-1,-1-1 1,1 0 0,-1 0-1,0 0 1,0 0 0,-1 0-1,1 0 1,-1-1 0,0 1-1,0 0 1,0-7 0,4-15 55,-4 24-69,0-1 0,0 0 0,0 0 1,-1 0-1,1 0 0,-1 0 0,0 1 1,0-1-1,0 0 0,0 0 0,-1 0 1,0-4-1,0 4 0,-1-1-1,1 0 1,0 0 0,1 1 0,-1-1 0,1 0-1,0 0 1,0 0 0,0 0 0,0 0-1,1 0 1,-1 0 0,1 0 0,0 1 0,2-6-1,1-4 15,-4 13-20,0-1 1,0 1-1,0-1 0,0 1 0,0-1 1,0 1-1,0-1 0,0 1 0,0-1 1,0 1-1,0-1 0,0 1 0,1-1 1,-1 1-1,0-1 0,0 1 0,1-1 1,-1 1-1,0-1 0,0 1 0,1 0 1,-1-1-1,1 1 0,-1 0 0,0-1 1,1 1-1,-1 0 0,1-1 0,-1 1 1,1 0-1,0-1 0,9 1 11,-9 0-12,0 0 0,-1-1 0,1 1 0,-1 0 0,1 0 0,0 0 1,-1 0-1,1 0 0,-1 0 0,1 0 0,0 0 0,-1 0 1,1 0-1,-1 0 0,1 0 0,0 0 0,-1 0 0,1 1 1,-1-1-1,1 0 0,-1 0 0,1 1 0,-1-1 0,2 1 0,8 8 2,-6-5-2,0-1 0,-1 1 0,2-1 0,-1 0 0,0 0 1,0 0-1,1-1 0,0 0 0,-1 0 0,1 0 0,0 0 0,0-1 1,8 2-1,-8-2 1,-1 1 0,0-1 0,0 1 1,0 0-1,0 0 0,0 1 0,0-1 1,-1 1-1,1-1 0,-1 1 0,4 4 0,7 5-3,39 37-236,-52-47 196,0-1 0,0 1 1,-1-1-1,1 0 0,-1 1 0,1-1 1,-1 1-1,1 0 0,-1-1 0,0 1 1,1-1-1,-1 1 0,0-1 0,0 1 1,-1 0-1,1-1 0,0 1 0,0-1 1,-1 1-1,1-1 0,-1 1 1,1-1-1,-1 1 0,0-1 0,1 1 1,-1-1-1,0 0 0,0 1 0,0-1 1,0 0-1,0 0 0,0 0 0,-2 1 1,0 2-96,-1 0-1,1-1 1,-1 0 0,0 0 0,0 0 0,0 0 0,-1-1-1,-7 5 1,-16-1-223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41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234 26 1656,'-26'1'1079,"16"-2"-745,-1 1-211,1 1 1,0-1-1,-1 2 1,1-1-1,0 2 1,0-1-1,0 1 1,0 1-1,1-1 1,-16 10-1,2 8-5,9-7-72,11-12-39,1 0 0,-1 1 0,0-1-1,1 1 1,-1 0 0,1-1 0,0 1 0,0 0 0,0 0-1,0 1 1,1-1 0,-1 0 0,1 0 0,0 1 0,0-1 0,0 1-1,0-1 1,1 1 0,-1 0 0,1-1 0,0 1 0,0-1-1,0 1 1,1 0 0,-1-1 0,1 1 0,1 3 0,0-2-3,-1 0 1,1-1-1,1 1 1,-1 0-1,1-1 1,-1 1-1,1-1 1,1 0 0,-1 0-1,1 0 1,-1-1-1,1 1 1,0-1-1,0 0 1,1 0-1,-1 0 1,9 4-1,0-3 1,0 0 0,0-1 0,0 0-1,0-1 1,0-1 0,18 0-1,3 2 7,-23-4-8,0 1 0,1-1-1,-1-1 1,0 0 0,0-1-1,0 0 1,12-5 0,6-2 0,6 2-6,-24 6 5,0 0-1,0-1 0,0-1 1,0 1-1,-1-2 0,0 1 1,0-1-1,16-11 0,-24 14 0,0 1 0,-1 0 0,1-1-1,0 1 1,-1-1 0,1 1-1,-1-1 1,0 0 0,1 1-1,-1-1 1,0 0 0,0 0-1,0 0 1,0 0 0,0 0 0,-1 0-1,1 0 1,-1-1 0,1 1-1,-1 0 1,0 0 0,0 0-1,0-1 1,0 1 0,0 0-1,0 0 1,-1 0 0,1 0 0,-1-1-1,1 1 1,-1 0 0,0 0-1,-2-3 1,0 1-1,0-1 1,-1 1-1,0-1 1,0 1-1,-1 0 1,1 1-1,-1-1 1,0 1-1,1 0 0,-2 0 1,1 0-1,-6-1 1,2 0-1,-6-4 3,-1 2 0,0 0 0,0 1 0,0 0 0,0 1-1,-1 1 1,-25-1 0,20 4-8,-1 0-39,0 0 0,-35-6 0,40 5-143,17 1 142,0 1 1,0-1-1,0 0 0,-1 0 1,1 0-1,0 0 0,0 0 1,0 0-1,0 0 0,0 0 1,0-1-1,0 1 0,0 0 1,0-1-1,0 1 0,0-1 1,-1 0-1,20-16-1755,-9 8 1449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41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501 11 1624,'-9'-10'400,"0"15"280,-10 0-412,10-5-16,-18-5-60,0 10-12,-1 10-48,-8-10-40,9-5-80,-10 16-88,-8-6-124,-1-5-120,1 0-136,-1 0 36,1 5 48,-1-10 44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42.3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146 547 1804,'-1'-5'1018,"-1"2"-927,0 0-1,1 0 0,0 0 1,0 0-1,0-1 0,0 1 1,0 0-1,0-7 0,-4-13 195,-5-44 28,9 64-302,0 1 0,0 0 0,1-1 0,-1 1 0,1-1 0,0 1 0,-1-1 1,1 0-1,0 1 0,1-4 0,-1 4-2,0 0 0,0 0 0,0 0 1,0 0-1,0 0 0,0 0 1,-1 0-1,1 0 0,0 0 0,-1 0 1,0 0-1,-1-3 0,-6-10 24,0-1 1,1 0-1,1 0 0,1-1 0,0 1 1,-3-26-1,5 27-14,0 0-1,0 0 1,-2 1 0,0-1 0,-10-19-1,13 27-9,-1 0 0,1 0 0,0 1 0,-2-15 0,4 14-1,-2 1 0,1-1 0,-1 1-1,0-1 1,-5-11 0,6 16 10,2-5-4,-1 7-14,1 0 0,-1-1 0,0 1-1,0 0 1,1 0 0,-1 0 0,0-1 0,1 1 0,-1 0 0,0 0 0,1 0 0,-1 0 0,0 0 0,1 0 0,-1 0-1,0 0 1,1 0 0,-1 0 0,0 0 0,1 0 0,-1 0 0,0 0 0,1 0 0,-1 0 0,0 0 0,1 0 0,-1 0 0,0 1-1,1-1 1,-1 0 0,0 0 0,0 0 0,1 1 0,13 14 4,-11-10-3,0 0-1,0 1 0,0-1 0,0 1 0,-1 0 0,2 6 0,11 26 3,-11-32-3,-2-1 1,1 1-1,-1 0 1,1 1-1,1 9 1,-2-5 0,0-1-1,1 1 1,0-1 0,1 0-1,7 16 1,9 25 3,-12-22-1,-4-14-2,1 0 0,9 22 0,28 55 3,33 60-17,-4-27 27,-24-34-27,-39-80 14,-6-9-2,0 0 0,0 1 0,-1-1-1,1 1 1,0 0 0,-1-1 0,0 1 0,0 0 0,0 0-1,0 0 1,0 0 0,0 0 0,-1 0 0,1 0 0,-1 4-1,9 33-408,-27-41-906,-18-30 38,17 17 942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43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1172 463 1660,'-2'-1'83,"1"1"0,0-1 0,0 0 0,0 0 0,-1 1 0,1-1 0,0 0 0,0 0 0,0 0 0,0 0 0,1 0 1,-1-1-1,0 1 0,-1-2 0,2 0-48,1 1 0,-1 0 1,0 0-1,0 0 0,0 0 1,-1 0-1,1-1 0,0 1 1,-1 0-1,0 0 0,1 0 1,-1 0-1,0 0 0,0 0 1,0 0-1,0 1 0,0-1 1,0 0-1,-2-1 0,-12-28 269,-4-25-19,10 31-128,-12-51 0,9 35-80,9 34-61,1-1 1,0 1-1,0-1 1,0 1-1,1-1 1,-1-9-1,2 7 6,-2-1 0,0 1 0,0 0 0,-5-15 0,4 15-11,3 9-9,-1 0-1,1 0 1,0 0-1,0 0 0,-1 0 1,1 0-1,-1 0 0,1 0 1,-1 0-1,1 0 0,-1 0 1,0 1-1,1-1 0,-1 0 1,0 0-1,1 1 0,-1-1 1,0 0-1,0 1 1,0-1-1,0 1 0,-1-1 1,0-1 0,0-2 27,-4-7-8,3 10-13,2 8 5,6-4-9,-2-2-3,-1 0-1,0 0 1,0 0 0,0 0-1,0 1 1,0-1 0,0 1-1,0-1 1,0 1 0,-1-1-1,1 1 1,-1 0 0,1 0-1,-1 0 1,0 0 0,1 0-1,0 2 1,42 80-10,-9 11 16,-32-84-7,0 0-1,0 0 0,-1 1 1,0-1-1,-1 24 0,3 8 6,-4-31-3,-1 0 0,0 0 1,0-1-1,-1 1 0,-1 0 0,0 0 1,-1-1-1,0 0 0,0 0 1,-1 0-1,-11 17 0,5-12-1,0 0 0,-1 0 0,-1-1 0,-1-1 0,0 0 0,0 0-1,-2-2 1,1 0 0,-19 10 0,-21 9 1,-86 35 0,54-27 2,1-4-6,-100 28 0,10-4 2,146-50 5,-34 7 0,33-9-10,-32 12-1,41-12-22,18-8-54,12-4-93,-3 2 123,1 0-116,-1 0-1,1 0 1,-1-1 0,0 1-1,0-1 1,-1 0-1,8-9 1,-6 6-108,0 0 1,0 1-1,12-11 0,-7 7 72,15-10-152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43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1764,'4'8'486,"-4"-8"-475,0 0 0,-1 0 0,1 0 1,0 0-1,0 0 0,0 0 0,0 0 1,0 0-1,0 0 0,-1 0 0,1 0 1,0 0-1,0 0 0,0 0 0,0 0 0,0 0 1,-1 0-1,1 0 0,0 1 0,0-1 1,0 0-1,0 0 0,0 0 0,0 0 1,0 0-1,0 0 0,0 0 0,-1 1 1,1-1-1,0 0 0,0 0 0,0 0 1,0 0-1,0 0 0,0 0 0,0 1 1,0-1-1,0 0 0,0 0 0,0 0 1,0 0-1,0 0 0,0 1 0,0-1 1,0 0-1,0 0 0,0 0 0,0 0 1,0 0-1,0 1 0,0-1 0,0 0 1,1 0-1,-1 0 0,0 0 0,0 0 1,0 0-1,0 0 0,0 1 0,0-1 1,2 0 78,6 2 376,1 13-205,18 39 298,-20-40-479,0-1-1,14 18 1,-13-20-43,-1 0-1,0 0 1,7 17 0,12 18-2,2 4-361,-28-48 245,1 0 0,0 0 0,0 1 1,-1-1-1,1 0 0,-1 0 0,0 0 0,1 0 0,-1 1 0,0-1 0,0 0 1,-1 0-1,1 1 0,0-1 0,-1 0 0,1 0 0,-1 0 0,0 0 0,-1 3 1,1-5 32,0 1 1,0-1-1,0 1 1,-1-1-1,1 0 1,0 1 0,-1-1-1,1 0 1,0 0-1,0 0 1,-1 0-1,1 0 1,0 0-1,-3-1 1,1 1-52,-8 0-240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44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1 1692,'1'6'55,"-1"-3"1,0 0 0,0-1 0,0 1 0,0 0 0,0-1 0,0 1-1,-1 0 1,0 3 0,-2-3 114,5-3-29,0 10 77,-12-8-21,6-2-126,8 3 16,0 15 74,24 5 61,-27-22-215,0 0 1,0-1 0,0 1-1,0-1 1,0 1 0,0-1-1,0 1 1,0-1-1,0 0 1,0 1 0,0-1-1,0 0 1,0 0 0,0 0-1,1 0 1,-1 0 0,0 0-1,0 0 1,0 0-1,0 0 1,0-1 0,0 1-1,0 0 1,0-1 0,0 1-1,0-1 1,0 1-1,0-1 1,0 1 0,0-1-1,1-1 1,-1 2-6,-1 0-1,0-1 1,0 1 0,0 0-1,0 0 1,0-1 0,0 1-1,0 0 1,0 0 0,1-1-1,-1 1 1,0 0 0,0 0-1,0 0 1,0 0 0,1-1-1,-1 1 1,0 0 0,0 0-1,0 0 1,1 0 0,-1 0-1,0 0 1,0-1 0,1 1-1,-1 0 1,0 0 0,0 0-1,0 0 1,1 0-1,-1 0 1,0 0 0,0 0-1,1 0 1,-1 0 0,0 0-1,0 0 1,1 0 0,-1 0-1,0 1 1,0-1 0,1 0-1,-1 0 1,0 0 0,0 0-1,0 0 1,1 0 0,-1 1-1,0-1 1,0 0 0,0 0-1,1 0 1,-1 0 0,0 1-1,0-1 1,0 0 0,0 0-1,0 1 1,0-1 0,0 0-1,1 1 1,1 19 128,0-8-53,-2-10-73,0 0 0,1-1 1,-1 1-1,0-1 0,0 1 0,0-1 0,0 1 0,0 0 0,-1-1 1,1 1-1,0-1 0,-1 1 0,1-1 0,-1 1 0,0-1 1,1 1-1,-1-1 0,0 1 0,0-1 0,0 0 0,0 0 1,-2 3-1,-28 26 4,29-28-15,-53 29-383,2-9-814,41-15 809,-5-9 36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2:27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5381 1578 1692,'-457'-19'2980,"46"-23"-2778,-391-30-92,632 60-90,-119-4 4,-419 12 16,308-2-31,357 6-8,-247-4 24,-109-19-17,103 6-3,133 4-5,-79-2 24,158 12-11,-28 0-10,-10 0-28,-124-2 70,246 5-44,-15 0 0,0 0 0,-28-5 0,3-4-20,37-13 75,1 17-54,0 0 0,1-1 0,-1 1 1,1 0-1,0-1 0,1 0 0,-1 1 0,1-1 0,0 1 0,0-1 0,2-8 0,-2-10-13,0 1 16,18-96 15,-8 70-26,-3-1-1,-1 0 1,-3 0-1,-4-68 1,0 51-6,2 9 2,0-11 9,-9-73 0,5 106-12,3 27 11,-1 1 0,0-1-1,0 0 1,-3-9 0,-5-24 15,-6-16 6,11 47-16,1 0 0,0 0-1,0 0 1,2-1 0,-2-15-1,-5-23-10,8 48 8,1 1 0,-1-1 0,0 1 0,1-1 0,0 1 0,-1-1 0,1 1 0,0 0 0,-1-1 0,1 1 0,0 0 0,0-1 0,0 1 0,0 0 0,0 0 0,1 0 0,-1 0 0,0 0 0,0 0 0,1 0 0,-1 0 0,0 1 0,1-1 0,-1 0 0,1 1 0,-1-1 0,1 1 1,2-1-1,53-7-1,-40 6 1,170-16-14,229 8-1,-365 10 18,1659 51-12,-880 18-45,-350-23 48,-6 10 7,-319-26 7,-113-16-38,-35-14 26,-6 0 2,-1 6 0,1 1 0,0 0 0,0 1 0,0-1-1,1 0 1,0 0 0,0 0 0,1 0-1,5 10 1,-4-9 1,-1 0 1,1 1-1,-2-1 1,4 13-1,11 72 0,9 70 3,-18-106 1,26 93 0,-12-59-3,3 3 6,-12-52-1,8 51 0,-11-45 0,-6-35-3,-1 1-1,-1-1 1,2 23 0,4 65 13,-8-92-9,0-1-1,-1 1 1,0-1-1,0 0 1,-1 1-1,0-1 1,-1 0-1,0 0 0,0 0 1,0 0-1,-1-1 1,-5 9-1,5-12-81,1 1-1,-1-1 0,0-1 0,0 1 1,0 0-1,0-1 0,-1 0 1,0 0-1,1 0 0,-1-1 0,0 1 1,0-1-1,0 0 0,-1-1 0,1 1 1,0-1-1,-1 0 0,1 0 0,-1-1 1,-8 0-1,-58-6-1302,47-2 1011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45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608 1150 1608,'-7'14'842,"13"-37"230,-6 22-1049,0 0 1,0 0-1,0 1 1,-1-1-1,1 0 1,0 0 0,0 0-1,0 0 1,-1 1-1,1-1 1,-1 0-1,1 0 1,0 1 0,-1-1-1,1 0 1,-1 1-1,0-1 1,0-1-1,0 2-11,0-1-1,0 0 0,0 0 1,1 1-1,-1-1 0,0 0 1,1 0-1,-1 0 0,1 0 1,-1 0-1,1 0 0,-1 0 1,1 0-1,0 0 0,-1 0 1,1 0-1,0 0 0,0 0 0,0 0 1,0 0-1,0 0 0,0 0 1,0 0-1,0 0 0,0 0 1,0-1-1,1 1 0,0-1 1,50-86 378,-43 77-371,-1-1 0,-1 0 0,0 0 0,5-14 0,6-13 5,57-86 33,-10 42-24,-46 62-20,-1-1 0,-1 0 0,15-28 0,-28 44-13,1 0 0,0 1 0,1-1 1,-1 1-1,1 0 0,6-4 0,9-12 4,-19 21-5,0 0 1,-1 0 0,0 0 0,1-1 0,-1 1 0,0 0 1,1 0-1,-1 0 0,1 0 0,-1-1 0,0 1 0,1 0 0,-1 0 0,1 0 0,-1 0 0,1 0 0,-1 0 1,0 0-1,1 0 0,-1 0 0,1 1 0,-1-1 0,0 0 0,1 0 0,-1 0 0,1 0 0,-1 0 1,0 1-1,1-1 0,-1 0 0,0 0 0,1 1 0,-1-1 0,0 0 0,1 1 0,-1-1 0,0 0 0,0 1 1,1-1-1,-1 0 0,0 1 0,0-1 0,0 1 0,1 0 0,1 0-3,0 1-1,0 0 1,0-1 0,0 1 0,1-1-1,-1 0 1,1 0 0,3 2-1,-3-2 1,-1 0 3,1 0 0,-1 0-1,0 0 1,0 1 0,0-1 0,0 1-1,0-1 1,0 1 0,0 0-1,-1 0 1,1 0 0,-1 0-1,1 0 1,-1 0 0,0 0-1,1 0 1,-1 1 0,0-1-1,-1 0 1,1 1 0,0-1-1,-1 0 1,1 1 0,-1-1-1,0 1 1,0 2 0,0-4 0,0 0 1,0 0-1,1 0 1,-1 0 0,0 0-1,0 0 1,0 0-1,1 0 1,-1 0-1,1 0 1,-1-1-1,0 1 1,1 0 0,0 0-1,-1 0 1,1-1-1,-1 1 1,1 0-1,0-1 1,1 2-1,-2-2 1,1 1-1,0 0 1,-1-1-1,1 1 1,0 0-1,-1-1 0,1 1 1,-1 0-1,1-1 1,-1 1-1,1 0 1,-1 0-1,0 0 0,1 0 1,-1 0-1,0-1 1,0 1-1,0 0 1,0 0-1,1 1 0,-11 77 10,10-73-10,-1-1 0,0 1 0,-1 0 0,0 0-1,1-1 1,-2 1 0,1-1 0,-1 0 0,0 0-1,0 0 1,0 0 0,-1 0 0,1 0 0,-1-1-1,0 0 1,-1 0 0,1 0 0,-1 0 0,-9 5-1,-13 8 3,0-1-1,-45 19 0,39-20 1,-28 7-1,30-13 6,17-5-1,0-1-1,0-1 0,0 0 0,0-1 0,-1 0 1,-17-2-1,2 0-1,27 1-4,0 0 0,-1 0 0,1-1 0,0 1 0,0-1 0,0 0 0,0 0 0,0 0 0,0 0 0,1-1 0,-1 1 0,0-1 0,1 1 0,-1-1 0,1 0 0,-1 0 0,1 0 0,0-1 0,0 1 0,0 0 0,0-1 0,0 1 0,1-1 0,-1 0 0,1 0 0,-1 1 0,1-1 0,0 0 0,0 0 0,-1-6 0,-2 0-1,3 9 1,1 0 0,0 0 0,-1-1 0,1 1 0,0 0 0,0 0 0,-1 0 0,1-1-1,0 1 1,0 0 0,0-1 0,0 1 0,-1 0 0,1 0 0,0-1 0,0 1 0,0 0 0,0-1 0,0 1 0,0 0-1,0-1 1,0 1 0,0 0 0,0-1 0,0 1 0,0 0 0,0-1 0,0 1 0,0 0 0,0-1 0,0 1 0,0 0-1,0-1 1,0 1 0,1 0 0,-1-1 0,0 1 0,1-1 0,-1 0 1,0 1-1,1-1 0,-1 1 0,0-1 0,0 0 1,0 1-1,0-1 0,1 0 0,-1 1 0,0-1 0,0 0 1,0 1-1,0-1 0,0 0 0,-1 0 0,1 1 0,0-1 1,0 0-1,0 1 0,-1-1 0,1 1 0,0-1 1,0 0-1,-1 1 0,1-1 0,-1 1 0,1-1 0,0 1 1,-1-1-1,1 1 0,-1-1 0,1 1 0,-1-1 1,0 1-1,1 0 0,-1-1 0,1 1 0,-1 0 0,0-1 1,1 1-1,-1 0 0,0 0 0,1 0 0,-1 0 0,0 0 1,1-1-1,-1 1 0,0 0 0,1 1 0,-1-1 1,0 0-1,1 0 0,-1 0 0,0 0 0,1 0 0,-1 1 1,0-1-1,1 0 0,-1 1 0,0-1 0,0 1 0,-37 12-11,30-11 11,0 0-1,-1 1 0,1 0 1,-10 5-1,14-6 2,-25 13 4,28-15-5,0 1 1,0-1-1,0 1 1,0-1 0,0 0-1,0 1 1,0-1-1,-1 0 1,1 0-1,0 0 1,0 0-1,0 0 1,0 0-1,0 0 1,0 0-1,-1-1 1,1 1-1,0 0 1,0-1-1,0 1 1,0 0 0,0-1-1,0 1 1,-1-2-1,-8-5 6,9 7-6,0 0 1,0 0-1,1-1 0,-1 1 1,0 0-1,0-1 0,1 1 1,-1-1-1,0 1 0,1-1 1,-1 1-1,0-1 0,1 1 1,-1-1-1,1 0 0,-1 1 1,0-2-1,-17-22 11,8 11-3,0-1 0,-12-22 0,-42-108-3,52 119-5,1 0 0,-8-28-1,-3-8 1,-39-95 2,56 141-1,1 1 0,0 0 0,-2-21 0,-6-21 1,-2 17-2,-9-36 19,20 45-17,7 23-2,-5 0-1,-5-4-27,6 10 28,0 1 0,0 0-1,0 0 1,0 0 0,0 0 0,0 0 0,1 0 0,-1-1 0,0 1 0,0 0-1,0 0 1,0 0 0,0 0 0,0 0 0,0 0 0,0 0 0,1-1 0,-1 1 0,0 0-1,0 0 1,0 0 0,0 0 0,0 0 0,1 0 0,-1 0 0,0 0 0,0 0-1,0 0 1,0 0 0,0 0 0,1 0 0,-1 0 0,0 0 0,0 0 0,0 0-1,0 0 1,1 0 0,-1 0 0,0 0 0,0 0 0,0 0 0,0 0 0,0 0 0,0 1-1,1-1 1,-1 0 0,0 0 0,0 0 0,0 0 0,0 0 0,0 0 0,0 0-1,0 1 1,0-1 0,1 0 0,-1 0 0,0 0 0,0 0 0,0 1-1,0-1 1,0 0 0,0 0 0,0 1 0,0-1-1,0 0 1,-1 0 0,1 1 0,0-1-1,0 0 1,0 0 0,0 0 0,0 1 0,0-1-1,0 0 1,-1 0 0,1 0 0,0 0-1,0 1 1,0-1 0,-1 0 0,1 0 0,0 0-1,0 0 1,0 0 0,-1 0 0,1 1-1,0-1 1,0 0 0,0 0 0,-1 0 0,1 0-1,0 0 1,0 0 0,-1 0 0,1 0-1,0 0 1,0 0 0,-1 0 0,27 7-71,-26-7 65,1 0-1,-1 0 0,1 0 1,-1 0-1,1 0 0,-1 0 1,1 0-1,-1 0 1,1 1-1,-1-1 0,1 0 1,-1 0-1,1 0 1,-1 1-1,0-1 0,1 0 1,-1 1-1,1-1 0,-1 0 1,0 1-1,1-1 1,-1 1-1,13 10-418,-7-8 384,1 1-205,1 0-1,-1 1 1,-1 0 0,1 0-1,0 0 1,5 7 0,5 5-167,1 2 47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46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1852,'12'-7'607,"-15"9"28,9 5-207,5 5-115,-11-12-309,0 0 0,0 1 0,0-1 0,1 0 0,-1 0 0,0 0 0,0 1 0,0-1 0,0 0 1,0 0-1,0 0 0,0 1 0,0-1 0,0 0 0,0 0 0,0 0 0,0 1 0,0-1 0,0 0 0,0 0 0,0 0 0,0 0 0,0 1 0,0-1 0,-1 0 0,1 0 0,0 0 0,0 1 0,0-1 0,0 0 0,0 0 0,0 0 0,-1 0 0,1 0 0,0 1 0,0-1 0,0 0 0,0 0 0,0 0 0,-1 0 0,1 0 0,0 0 0,0 0 0,0 0 0,-1 0 0,1 0 0,0 0 0,0 0 0,0 0 0,-1 1 0,1-2 0,0 1 0,0 0 0,0 0 0,-1 0 0,1 0 0,0 0 0,0 0 0,0 0 0,-1 0 0,1 0 0,0 0 0,-2 0 267,5 1-155,3-6-40,2-1 13,-2 7-440,-4-1-243,-8-6 68,6 6 509,-1 0 0,1 0 0,0-1-1,0 1 1,0 0 0,0 0 0,0 0 0,0-1 0,-1 1 0,1 0 0,0 0 0,0 0-1,0-1 1,-1 1 0,1 0 0,0 0 0,0 0 0,0 0 0,-1 0 0,1 0 0,0 0-1,0-1 1,-1 1 0,1 0 0,0 0 0,0 0 0,-1 0 0,1 0 0,0 0-1,0 0 1,-1 0 0,1 0 0,0 0 0,0 0 0,-1 1 0,1-1 0,0 0 0,0 0-1,-1 0 1,1 0 0,0 0 0,0 0 0,0 1 0,-1-1 0,1 0 0,0 0-1,0 0 1,0 0 0,0 1 0,-1-1 0,1 0 0,-8 6-370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46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36 1688,'13'4'272,"-14"4"61,-2 5 0,-2-10 53,2-2-127,11 2-136,13-1 273,-21-2-385,1 0 0,0 1 0,-1-2 0,1 1 0,-1 0 0,1 0 0,0 0 0,-1 0 1,1 0-1,-1 0 0,1-1 0,-1 1 0,1 0 0,0 0 0,-1-1 0,1 1 0,-1 0 0,1-1 0,-1 1 0,0-1 0,1 1 0,-1 0 0,1-1 0,-1 1 0,0-1 0,1 1 1,-1-1-1,0 0 0,1 1 0,-1-1 0,0 1 0,0-1 0,0 1 0,0-1 0,1 0 0,-1 0 0,-20-4 306,12 3-253,0 1 0,0 0 0,0 0 0,-12 1 0,19 0-42,-12-6 21,9 2-29,12 4-5,3 3 3,-11-6 2,-2-4-6,2 8-8,0-1 0,0 0 0,0 0 0,0 0 0,0 0 0,0 0 0,0 1 0,0-1 0,0 0 0,0 0 0,0 0 0,0 0 0,0 0 0,0 1 0,0-1 0,0 0 0,0 0 0,0 0 0,0 0 0,0 0 0,0 1 0,0-1 0,0 0 0,0 0 0,0 0 0,0 0 0,0 0 0,0 0 0,0 1 0,0-1 0,0 0 0,-1 0 0,1 0 0,0 0 0,0 0 0,0 0 0,0 0 0,0 0 0,0 0 0,-1 1 0,-5-2-9,12 8 20,-4-3 1,-1-3-6,11-5-9,-11 4 3,-1 0-1,0 0 1,1-1 0,-1 1 0,0 0-1,1 0 1,-1 0 0,1 0 0,-1 0 0,0 0-1,1 0 1,-1 0 0,0 0 0,1 0-1,-1 0 1,1 0 0,-1 0 0,0 0 0,1 0-1,-1 0 1,0 0 0,1 1 0,-1-1-1,1 0 1,-1 0 0,0 0 0,1 1-1,-1-1 1,0 0 0,0 0 0,1 1 0,-1-1-1,1 1 1,0 0-7,-1 0 12,0 2 0,0-1-6,0-2 1,0-1 0,0 1 0,1 0 0,-1 0-1,0 0 1,0 0 0,0 0 0,0 0 0,0 0 0,0-1-1,0 1 1,0 0 0,0 0 0,1 0 0,-1 0 0,0 0 0,0-1-1,0 1 1,0 0 0,0 0 0,0 0 0,0 0 0,0 0 0,0-1-1,0 1 1,0 0 0,0 0 0,0 0 0,0 0 0,0-1 0,-1 1-1,1 0 1,0 0 0,0 0 0,0 0 0,0 0 0,0 0 0,0-1-1,0 1 1,0 0 0,0 0 0,-1 0 0,1 0 0,0 0-1,0 0 2,0 0-1,0-1 0,0 1 0,0 0 1,0 0-1,0 0 0,0 0 1,0 0-1,0 0 0,0 0 0,0 0 1,0 0-1,0 0 0,0 0 0,0-1 1,0 1-1,0 0 0,0 0 0,0 0 1,0 0-1,0 0 0,0 0 0,0 0 1,0 0-1,0 0 0,0 0 0,0-1 1,0 1-1,0 0 0,0 0 1,0 0-1,0 0 0,0 0 0,0 0 1,0 0-1,0 0 0,0 0 0,0 0 1,0 0-1,0 0 0,1 0 0,-1 0 1,0 0-1,0-1 0,-1 1 0,0-1 0,1 1 0,-1-1 0,0 0 0,1 1 0,-1-1 0,0 0-1,1 1 1,-1-1 0,1 0 0,-1 0 0,1 0 0,0 0 0,-1 0 0,1 1 0,0-1 0,-1 0 0,1-2-1,0 2-1,0 1 3,0 1-1,0-1 1,0 0-1,0 0 0,1 0 1,-1 0-1,0 1 0,0-1 1,0 0-1,0 0 0,0 0 1,1 0-1,-1 1 0,0-1 1,0 0-1,0 0 0,0 0 1,1 0-1,-1 0 0,0 0 1,0 0-1,0 0 0,1 0 1,-1 0-1,0 0 1,0 0-1,1 0 0,-1 0 1,0 0-1,0 0 0,0 0 1,1 0-1,-1 0 0,0 0 1,0 0-1,0 0 0,1 0 1,-1 0-1,1-2-1,-9 1-2,7 1 3,-4 0-2,9 0 4,-1 12-10,0-6 0,-1-8 2,-2 3 6,0-1 0,-1 0-1,1 0 1,0 1 0,0-1 0,-1 0 0,1 0 0,0 0 0,-1 1 0,1-1 0,0 0 0,-1 0 0,1 0-1,0 0 1,-1 0 0,1 0 0,0 0 0,-1 0 0,1 0 0,-1 0 0,1 0 0,0 0 0,-1 0-1,1 0 1,0 0 0,-1 0 0,1 0 0,0 0 0,-1 0 0,1-1 0,0 1 0,-1 0 0,1 0 0,0 0-1,0-1 1,-1 1 0,1 0 0,0 0 0,0-1 0,-1 1 0,1 0 0,0-1 0,-4-4-3,15 6-12,-11-1 15,0 0 0,0 0 0,1 0 0,-1 0 0,0 0 0,0 0 0,0 0 0,0 0 0,0 0 0,0 0 0,1 0 0,-1 0 0,0 0 0,0 0 0,0 0 0,0 0 0,0 0 0,1 0 0,-1 0 0,0 0 0,0 0 0,0 0 0,0 0 0,0 0 0,1 0 0,-1 0 0,0 0 0,0 0 0,0 0 0,0 0 0,0 1 0,0-1 0,1 0 0,-1 0 0,0 0 0,0 0 0,0 0 0,0 0 0,0 0 0,0 1 0,0-1 0,0 0 0,0 0 0,0 0 0,0 0 0,0 0 0,0 1 0,0-1 0,0 0 0,0 0 0,0 0 0,0 0 0,0 0 0,0 1 0,0-1 0,0 0 0,0 0 0,0 0 0,0 0 0,0 0 0,0 1 0,0-1 0,0 0-1,-1 0 1,1 0 0,0 0 0,0 0 0,0 0 0,0 0 0,-1 0-1,1 0 1,0 0 0,0 0 0,0 0 0,0 0 0,-1 0 0,1 0-1,0 0 1,0 0 0,0-1 0,0 1 0,0 0 0,-1 0 0,1 0-1,0 0 1,0 0 0,0 0 0,0 0 0,0-1 0,0 1 0,0 0-1,-1 0 1,1 0 0,0 0 0,0 0 0,0-1 0,0 1 0,0 0-1,0 0 1,0 0 0,0 0 0,0-1 0,0 1 0,0 0 0,0 0-1,0 0 1,0-1 0,1-2-71,1 8 54,-2-5 11,0-1-1,0 1 1,0 0-1,0 0 1,0 0-1,0 0 1,-1 0-1,1 0 1,0 0-1,0 0 0,0 0 1,0 0-1,0 0 1,0 0-1,-1 0 1,1 0-1,0 0 1,0 0-1,0 0 1,0 0-1,0 0 1,0 0-1,-1 0 1,1 0-1,0 0 1,0 0-1,0 0 1,0 0-1,0 0 1,0 0-1,0 0 1,-1 0-1,1 1 0,0-1 1,0 0-1,0 0 1,0 0-1,0 0 1,0 0-1,0 0 1,0 0-1,0 0 1,0 1-1,-1-1 1,-9-9-354,9 8 253,0 1 0,0-1 0,-1 0 0,1 0 0,0 0 0,0 0 0,0 0 0,0 0 0,0 0 0,1-1 0,-1 1 0,0 0 0,0 0 0,1-1 0,-1 0 0,-1-2-279,-5-4 28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47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447 1 1632,'-17'20'798,"16"-19"-761,0 1 10,-1 0 0,1 0 0,0-1 1,0 1-1,-1-1 0,1 1 0,-1-1 0,0 1 1,1-1-1,-1 0 0,0 0 0,0 0 0,0 0 1,0 0-1,0 0 0,1-1 0,-2 1 0,1-1 1,0 1-1,0-1 0,0 0 0,-3 1 0,2-1 115,-30 9 332,31-8-475,0 0 0,0 0 0,0 0 0,0 0 0,0 1 1,1-1-1,-1 0 0,0 1 0,1-1 0,0 1 0,-1 0 0,1-1 1,0 1-1,0 0 0,0 0 0,0 0 0,0 0 0,0 0 0,0 0 1,1 0-1,-1 0 0,1 0 0,-1 3 0,1-5-17,1 1 0,-1-1 0,0 1 1,0-1-1,1 1 0,-1-1 0,0 1 0,1-1 0,-1 1 0,0-1 0,1 1 0,-1-1 1,1 0-1,-1 1 0,1-1 0,-1 0 0,1 1 0,-1-1 0,1 0 0,-1 0 0,1 1 1,-1-1-1,1 0 0,-1 0 0,2 0 0,0 1 8,0 4 16,-2-4-23,0 1 0,1-1 0,-1 0 0,1 1 1,-1-1-1,1 0 0,-1 0 0,1 1 0,0-1 1,0 0-1,0 0 0,0 0 0,0 0 0,0 0 1,0 0-1,0 0 0,0 0 0,0 0 0,0-1 1,1 1-1,-1 0 0,2 0 0,9 3 15,14 0 4,-23-5-19,3 2 0,18 16 5,-23-17-7,0 1 0,0 0 0,0-1 0,0 1 0,1-1 0,-1 0 0,0 1 0,0-1 0,1 0 1,-1 0-1,0 1 0,0-1 0,1 0 0,-1 0 0,0 0 0,3-1 0,12 3 10,-6 4 2,-12-6-18,6 7 11,-4-7-6,0 0 0,1 1 1,-1-1-1,0 0 0,0 1 0,1-1 0,-1 0 0,0 1 1,0-1-1,1 0 0,-1 1 0,0-1 0,0 1 0,0-1 1,0 0-1,0 1 0,0-1 0,0 1 0,1-1 0,-1 1 1,0-1-1,-1 1 0,1-1 0,0 0 0,0 1 0,0-1 1,0 1-1,0-1 0,0 0 0,0 1 0,-1-1 0,1 1 1,0-1-1,0 0 0,-1 1 0,1-1 0,0 0 0,0 1 1,-1-1-1,1 0 0,0 1 0,-1-1 0,1 0 0,0 0 1,-1 1-1,1-1 0,-1 0 0,1 0 0,-1 0 0,0 1 1,-2 1 0,1 0 1,-1 0-1,1 0 0,0 0 1,0 0-1,0 1 1,0-1-1,0 1 0,1-1 1,-1 1-1,1 0 1,0-1-1,-2 5 0,1-3 0,0-1 0,-1 0-1,0 1 1,1-1 0,-1 0 0,0 0-1,0-1 1,-1 1 0,1 0-1,-1-1 1,1 0 0,-1 0-1,-7 3 1,-56 19 0,17-3-27,40-17-40,1 1 1,-1-1-1,0-1 0,0 0 0,-20 4 0,-39 6-884,50-9 534,-1 0-1,0-1 1,-23 1 0,16-8 85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48.9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41 1632,'-26'13'684,"18"-10"-564,1 0 1,0 1 0,1 0 0,-1 0-1,0 0 1,1 1 0,0 0 0,-7 7-1,-13 19 180,-18 24 323,81-47-301,1-1-241,73 4 0,-95-10-71,0-2 1,-1 0-1,1-1 0,0-1 0,-1 0 1,1-1-1,24-9 0,-18 5 1,-18 7-9,0 0 0,0 0 0,0 0 0,0-1 1,0 0-1,0 1 0,-1-2 0,1 1 0,0 0 0,-1-1 0,0 1 0,1-1 0,-1 0 0,0 0 0,3-5 0,-5 7-1,-1 0-1,1 0 1,-1 0-1,1-1 1,-1 1-1,1 0 1,-1-1 0,0 1-1,0 0 1,0 0-1,0-1 1,0 1-1,0 0 1,0-1-1,0 1 1,0 0 0,-1-1-1,1 1 1,-1-2-1,-21-20 10,15 19-8,0-1-1,-1 1 1,0 1 0,1 0 0,-1 0 0,0 0 0,-1 1 0,-11-2-1,-71-1-7,83 4 3,1 0-1,-1 1 1,0 0 0,0 0 0,0 1 0,0 0 0,-9 3-1,-18-14-242,41 1-850,-5 6 980,0 1 1,0 0-1,1-1 0,-1 1 1,1 0-1,-1 0 1,1 0-1,0 0 1,0 0-1,0 0 0,2-1 1,13-7-244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49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483 0 1816,'-1'1'45,"1"0"1,-1 0-1,0 0 0,1 0 0,-1 0 0,0 0 1,0 0-1,0 0 0,0 0 0,0 0 1,0-1-1,0 1 0,0 0 0,0-1 0,0 1 1,0 0-1,0-1 0,-1 0 0,1 1 1,0-1-1,0 0 0,0 0 0,-1 1 0,1-1 1,0 0-1,-2 0 0,-24 9 372,16-3-344,0 0 0,0-1 0,0 0 0,0-1-1,-1 0 1,0-1 0,-21 3 0,-1 2-73,10-2-22,-6 1-327,0 0 0,-1-2 0,-44 3 1,30-11-52,-1 2 40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52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1780,'1'2'72,"1"0"-1,-1 0 1,0 0-1,0 0 1,0 1-1,0-1 1,-1 0-1,1 1 1,0-1-1,-1 1 1,0-1 0,0 5-1,7 19 480,-7-26-545,0 1 0,0-1 1,0 0-1,0 0 0,0 1 0,0-1 0,0 0 1,0 1-1,1-1 0,-1 0 0,0 0 0,0 1 1,0-1-1,0 0 0,-1 1 0,1-1 0,0 0 1,0 1-1,0-1 0,0 0 0,0 0 0,0 1 1,0-1-1,0 0 0,-1 0 0,1 1 0,0-1 1,0 0-1,0 0 0,0 1 0,-1-1 1,1 0-1,0 0 0,0 0 0,-1 0 0,1 1 1,0-1-1,0 0 0,-1 0 0,1 0 0,0 0 1,-1 0-1,1 0 0,0 0 0,0 0 0,-1 0 1,1 0-4,-1 0 0,1 0 0,0 0 0,0 1 0,-1-1 0,1 0 1,0 0-1,0 0 0,-1 0 0,1 0 0,0 0 0,0 0 0,-1 0 1,1 1-1,0-1 0,0 0 0,0 0 0,-1 0 0,1 0 0,0 1 1,0-1-1,0 0 0,0 0 0,-1 0 0,1 1 0,0-1 0,0 0 1,0 0-1,0 1 0,0-1 0,0 0 0,0 0 0,0 1 1,0-1-1,0 0 0,0 0 0,0 1 0,0-1 0,0 0 0,0 1 1,0-1-1,0 0 0,0 0 0,0 1 0,0-1 0,0 0 0,0 0 1,1 0-1,-1 1 0,0-1 0,0 0 0,0 0 0,0 1 0,1-1 1,-1 0-1,0 0 0,0 0 0,4 8 276,3-2-143,4 2-20,-10-7-136,0 0 0,0 0 0,0 0 0,0-1 1,0 1-1,0 0 0,0-1 0,0 1 0,0-1 0,1 1 0,-1-1 0,0 0 0,0 1 0,1-1 0,-1 0 0,0 0 0,0 0 0,3 0 0,-3 0-260,-1-11-1361,0 2 1291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52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1676,'9'31'1320,"-13"-6"-745,4-24-549,0 0 1,-1 1 0,1-1-1,0 1 1,0-1-1,0 1 1,0-1-1,0 1 1,0-1-1,0 1 1,0-1 0,0 0-1,1 1 1,-1-1-1,1 1 1,0 1-1,-1-3-19,1 1 0,-1 0-1,0-1 1,0 1 0,0-1-1,0 1 1,0 0 0,0-1-1,0 1 1,0-1 0,0 1-1,0 0 1,0-1-1,0 1 1,0-1 0,0 1-1,-1-1 1,1 1 0,0 0-1,0-1 1,-1 1 0,1-1-1,0 1 1,-1 0 0,1-1-5,0 0 1,-1 0 0,1 0 0,0 0 0,0 1 0,0-1-1,0 0 1,0 0 0,-1 0 0,1 1 0,0-1 0,0 0-1,0 0 1,0 1 0,0-1 0,0 0 0,0 0 0,0 1 0,0-1-1,0 0 1,0 0 0,0 1 0,0-1 0,0 0 0,0 0-1,0 1 1,0-1 0,0 0 0,0 0 0,0 0 0,0 1-1,1-1 1,-1 0 0,0 0 0,0 1 0,0-1 0,0 0-1,0 0 1,1 0 0,-1 0 0,0 1 0,0-1 0,0 0-1,1 0 1,-1 0 0,0 0 0,0 0 0,0 0 0,1 1-1,2 10 170,-2-11-225,7-2-120,-7 2 126,-1-1 0,0 1 1,0-1-1,0 0 0,0 1 0,0-1 0,0 1 1,0-1-1,0 1 0,0-1 0,0 0 0,0 1 1,0-1-1,0 1 0,0-1 0,0 1 0,-1-1 1,1 1-1,0-1 0,0 1 0,-1-1 0,1 1 1,0-1-1,-1 1 0,1-1 0,-1 0 0,-1-2-137,-3-8-484,5 6 312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53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656 61 1664,'-21'3'394,"21"-3"-379,-1 0 0,1 0 1,-1 0-1,1 0 0,-1 0 0,1-1 0,-1 1 0,1 0 1,-1 0-1,1 0 0,-1 0 0,1 0 0,-1 1 0,1-1 1,-1 0-1,1 0 0,-1 0 0,1 0 0,-1 0 0,1 1 1,-1-1-1,1 0 0,-1 1 0,1-1 0,0 0 0,-1 0 1,1 1-1,-1-1 0,1 1 0,0-1 0,-1 0 0,1 1 1,0-1-1,-1 2 0,1-2 106,8-2-78,-1-1-1,0 0 1,0-1-1,-1 0 1,12-9 0,-16 12-25,-1-1-15,-1 0 0,1 1 0,0-1 0,0 1 0,0-1 0,0 1 0,0-1 0,1 1 0,-1 0 0,0 0 0,2-2 0,3-4 41,-5 8-41,0-1-1,0 0 1,0 1-1,0 0 1,-1-1-1,1 1 1,0-1-1,0 1 1,0 0-1,0 0 1,-1 0 0,1-1-1,0 1 1,-1 0-1,1 0 1,-1 0-1,1 0 1,-1 0-1,1 0 1,-1 0-1,0 0 1,1 0-1,-1 0 1,0 0-1,0 0 1,0 2-1,-2 0 15,1 0 0,-1 0 0,-1-1 0,1 1 0,0-1 0,-1 0 0,1 1 0,-6 3 0,-12 20 160,19-15-72,1-12-104,1 1 0,-1 0 1,0-1-1,0 1 0,0-1 0,0 1 0,0 0 1,1-1-1,-1 1 0,0 0 0,0 0 0,0-1 1,1 1-1,-1 0 0,0-1 0,1 1 0,-1 0 1,0 0-1,1 0 0,-1-1 0,0 1 0,1 0 0,-1 0 1,0 0-1,1 0 0,-1 0 0,0 0 0,1-1 1,-1 1 7,1 0-7,-1-1 0,1 0 0,-1 0 0,1 0 0,-1 1 0,1-1 0,-1 0 0,1 1 0,-1-1 0,1 0 0,0 1 0,0-1-1,-1 1 1,1-1 0,0 1 0,0 0 0,-1-1 0,1 1 0,0 0 0,0-1 0,0 1 0,0 0 0,0 0 0,1 0 0,4-1 4,-2-3-4,2 3 2,-12 1-4,-8 1 5,13 0-5,0-1 1,0 1 0,0-1-1,0 0 1,0 0-1,0 1 1,0-1 0,0 0-1,1 0 1,-1 0-1,0 0 1,0 0-1,0 0 1,0-1 0,0 1-1,0 0 1,0 0-1,0-1 1,0 1 0,0 0-1,-1-2 1,2 2 3,-18 10 6,17-10-10,1 0 0,0 0 0,0-1 0,0 1 1,-1 0-1,1 0 0,0 0 0,0 0 0,0-1 0,-1 1 0,1 0 0,0 0 0,0 0 0,0-1 0,0 1 0,0 0 0,0 0 0,-1-1 0,1 1 0,0 0 0,0 0 0,0 0 0,0-1 0,0 1 0,0 0 0,0 0 0,0-1 0,0 1 0,0 0 0,0 0 0,0-1 0,0 1 1,0 0-1,0 0 0,1-1 0,-1 1 0,0 0 0,0 0 0,0-1 0,0 1 0,0 0 0,0 0 0,1 0 0,-1-1 0,0 1 0,0 0 0,0 0 0,1 0 0,6-9-1,-7 8 1,0 0 1,1 0-1,-1 0 0,1 0 0,-1 1 1,1-1-1,-1 0 0,1 0 1,-1 0-1,1 1 0,0-1 0,-1 0 1,1 1-1,0-1 0,0 0 0,0 1 1,-1-1-1,1 1 0,0 0 1,0-1-1,0 1 0,0 0 0,2-1 1,0 1-4,-3 3 2,1-12-15,5 6 16,-5 4 1,0-1 0,-1 1 0,1-1 0,0 0 1,-1 1-1,1-1 0,0 0 0,0 0 0,-1 0 0,1 1 0,0-1 0,0 0 0,-1 0 0,1 0 0,0 0 0,0 0 0,-1 0 0,1-1 0,0 1 0,-1 0 0,2-1 0,-2 2 0,0-1-1,0 0 0,0 0 1,0 0-1,0 0 0,-1 0 1,1 0-1,0 0 1,0 0-1,0 0 0,0 0 1,0 0-1,0 0 0,-1 0 1,1 0-1,0 0 1,0 0-1,0 0 0,0 0 1,0 0-1,-1 0 1,1 0-1,0 0 0,0 0 1,0 0-1,0 0 0,0 0 1,-1 0-1,1 0 1,0 0-1,0 0 0,0 0 1,0-1-1,0 1 0,0 0 1,0 0-1,-1 0 1,1 0-1,0 0 0,0 0 1,0 0-1,0-1 1,0 1-1,0 0 0,0 0 1,0 0-1,0 0 0,0 0 1,0-1-1,0 1 1,0 0-1,0 0 0,0 0 1,0 0-1,0 0 0,0-1 1,0 1-1,0 0 1,0 0-1,0 0 0,0 0 1,0 0-1,0-1 0,0 1 1,0 0-1,0 0 1,1 0-1,-3 0 11,2 0-10,0 0 0,1 0 1,-1 0-1,0 0 1,0 0-1,0 0 0,1-1 1,-1 1-1,0 0 1,0 0-1,0 0 0,0 0 1,1 0-1,-1 0 1,0 0-1,0 0 0,0-1 1,0 1-1,0 0 0,0 0 1,1 0-1,-1 0 1,0 0-1,0-1 0,0 1 1,0 0-1,0 0 1,0 0-1,0-1 0,0 1 1,0 0-1,0 0 1,0 0-1,0 0 0,0-1 1,0 1-1,0 0 1,0 0-1,0 0 0,0-1 1,0 1-1,0 0 0,0 0 1,0 0-1,0 0 1,0-1-1,0 1 0,-1 0 1,1 0-1,0 0 1,0 0-1,0-1 0,0 1 0,-1 0 0,1 0 0,0-1 0,0 1 0,0 0 0,-1 0-1,1-1 1,0 1 0,0 0 0,-1 0 0,1 0 0,0 0 0,0-1 0,-1 1-1,1 0 1,0 0 0,-1 0 0,1 0 0,0 0 0,-1 0 0,1 0 0,0 0-1,-1 0 1,1 0 0,0 0 0,0 0 0,-1 0 0,1 0 0,0 0-1,-1 0 1,1 0 0,0 0 0,-1 1 0,1-1 0,0 0 0,0 0 0,-1 0-1,1 0 1,0 1 0,0-1 0,-1 0 0,1 0 0,0 0 0,0 1 0,0-1-1,-1 0 1,1 1 0,0-1 0,0 0 0,0 0 0,0 1 0,0-1-1,-1 1 1,-33 23 19,17-13-20,26-7-32,-3-3 8,-6-3 12,0 2 12,-1-1-1,1 1 0,0 0 1,0-1-1,-1 1 0,1-1 0,0 1 1,0-1-1,0 1 0,0 0 1,-1-1-1,1 1 0,0-1 1,0 1-1,0-1 0,0 1 0,0-1 1,0 1-1,0-1 0,0 1 1,0-1-1,1 1 0,-1-1 1,0 1-1,0 0 0,0-1 0,0 1 1,1-1-1,-1 1 0,0-1 1,0 1-1,1 0 0,-1-1 0,0 1 1,1 0-1,-1-1 0,0 1 1,1 0-1,-1 0 0,1-1 1,-1 1-1,0 0 0,1 0 0,-1-1 1,1 1-1,-1 0 0,1 0 1,-1 0-1,1 0 0,-1 0 1,1 0-1,-1 0 0,1 0 0,-1 0 1,0 0-1,2 0 0,5-4-27,-5 8 25,-12-3 27,9-1-21,-1 0 0,1-1 0,0 1 0,-1 0 0,1 0 0,0 0 0,-1 0 0,1 0 0,-1 1 0,1-1 0,0 0 0,-1 1 0,1-1 0,0 1 1,0-1-1,-1 1 0,0 0 0,0 1 3,1-1 1,-1 1-1,1-1 0,-1 0 1,0 1-1,0-1 1,0 0-1,0 0 1,0-1-1,-4 2 0,-7 4 21,13-6-25,0 1 1,-1-1-1,1 0 1,-1 0-1,1 1 1,-1-1-1,1 0 1,-1 0-1,1 1 1,-1-1-1,1 0 1,-1 0-1,1 0 0,-1 0 1,1 0-1,-1 0 1,1 0-1,-1 0 1,1 0-1,-1 0 1,1 0-1,-1 0 1,1 0-1,-1 0 1,1-1-1,-1 1 0,1 0 1,-1 0-1,1-1 1,-1 1-1,1 0 1,-1 0-1,1-1 1,0 1-1,-1-1 1,1 1-1,-1 0 0,1-1 1,0 1-1,0-1 1,-1 1-1,1-1 1,0 1-1,0-1 1,-1 1-1,1-1 1,0 1-1,0-1 1,0 1-1,0-1 0,0 1 1,0-1-1,0 1 1,0-1-1,0 1 1,0-1-1,0 1 1,0-1-1,0 1 1,1-2-1,-6-8 55,5 10-56,0 0 0,0-1 0,0 1 0,0 0-1,-1 0 1,1-1 0,0 1 0,0 0 0,0-1 0,0 1 0,0 0-1,0 0 1,0-1 0,0 1 0,0 0 0,0-1 0,0 1 0,0 0 0,0-1-1,0 1 1,0 0 0,0-1 0,0 1 0,0 0 0,0 0 0,1-1-1,-1 1 1,0 0 0,0-1 0,0 1 0,0 0 0,1 0 0,-1-1-1,0 1 1,0 0 0,1 0 0,-1 0 0,0 0 0,0-1 0,1 1 0,-1 0-1,1 0 2,-1 0-1,0 0 0,0 0 1,1 0-1,-1 0 0,0 0 0,0-1 1,1 1-1,-1 0 0,0 0 1,0 0-1,1 0 0,-1 0 0,0 0 1,0-1-1,0 1 0,1 0 1,-1 0-1,0 0 0,0-1 0,0 1 1,0 0-1,1 0 0,-1-1 1,0 1-1,0 0 0,0 0 0,0-1 1,0 1-1,0 0 0,0 0 1,0-1-1,0 1 0,0 0 0,0 0 1,0-1-1,0 1 0,0-1 1,-1-3 19,1 3-20,0 1 0,0-1 1,0 0-1,0 1 0,0-1 1,0 1-1,0-1 0,0 0 0,0 1 1,1-1-1,-1 1 0,0-1 1,0 1-1,1-1 0,-1 1 1,0-1-1,1 1 0,-1-1 0,1 1 1,-1-1-1,1 1 0,-1-1 1,1 1-1,-1 0 0,1-1 1,-1 1-1,1 0 0,-1-1 0,1 1 1,-1 0-1,1 0 0,0 0 1,-1 0-1,1-1 0,-1 1 1,1 0-1,0 0 0,-1 0 0,1 0 1,-1 0-1,2 1 0,-1-1 1,-1 0 0,1 0 0,-1 0 0,1 0 1,0 0-1,-1 0 0,1 0 0,-1 0 0,1 0 0,-1 0 0,1 0 0,-1 0 0,1-1 0,-1 1 0,1 0 0,-1 0 0,1-1 0,-1 1 0,1 0 0,-1 0 0,1-1 0,-1 1 0,0-1 0,1 1 0,-1 0 0,1-1 0,-1 1 0,0-1 0,0 1 0,1-1 0,-1 1 0,0-1 0,0 1 0,1-1 0,-1 1 1,0-1-1,0 1 0,0-1 0,0 1 0,0-1 0,0 0 0,1 0 0,-1 1 0,1-1 1,0 1-1,0-1 1,-1 1-1,1-1 0,0 1 1,0 0-1,0-1 1,-1 1-1,1 0 0,0 0 1,0 0-1,0 0 0,0 0 1,-1 0-1,1 0 1,0 0-1,0 0 0,0 0 1,0 0-1,0 0 0,-1 0 1,1 1-1,0-1 1,0 0-1,0 1 0,0 0 1,18 4 15,9 11 18,-25-15-30,-1 0-1,0 1 1,0-1 0,0 0-1,-1 1 1,1-1-1,0 1 1,0-1 0,-1 1-1,1 0 1,1 2-1,11 11 48,-10-12-41,0 0 1,-1 0-1,0 1 1,0 0-1,0 0 0,0 0 1,-1 0-1,0 0 0,3 5 1,17 47 28,-1 67 35,-21-119-74,1 1 0,-1-1 0,0 0 0,-1 0 0,1 0 0,-1 0 0,1 0 0,-1 0 0,0 0 0,-1 0 0,1 0 0,-1 0 0,0-1 0,1 1 0,-2 0 0,1-1 0,0 0 1,-1 1-1,1-1 0,-1 0 0,0 0 0,0-1 0,-6 5 0,-1 1 2,0-1 0,-1 0 0,-1 0 0,1-1 0,-1-1 0,-21 8-1,-147 52 11,-83-9-764,231-52 271,1-1-1,-1-1 1,-47-4 0,42 1 84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54.1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17 1784,'0'0'343,"-6"-4"265,11-1-144,2-3-82,-7 8-377,0 0 0,0 1-1,0-1 1,0 0 0,0 0-1,0 0 1,0 0 0,0 0-1,0 0 1,0 0 0,0 0 0,0 0-1,0 0 1,0 1 0,0-1-1,0 0 1,0 0 0,0 0-1,0 0 1,0 0 0,0 0-1,0 0 1,0 0 0,0 0 0,0 0-1,1 0 1,-1 0 0,0 0-1,0 1 1,0-1 0,0 0-1,0 0 1,0 0 0,0 0-1,0 0 1,0 0 0,0 0 0,0 0-1,1 0 1,-1 0 0,0 0-1,0 0 1,0 0 0,0 0-1,0 0 1,0 0 0,0 0 0,0 0-1,0 0 1,0 0 0,1 0-1,-1 0 1,0 0 0,0 0-1,0-1 1,0 1 0,0 0-1,0 0 1,0 0 0,0 0 0,0 0-1,0 0 1,0 0 0,0 0-1,0 0 1,1 0 0,-1 3 41,0 1 0,1 0 0,0-1 0,0 1 1,0-1-1,3 7 0,-2-6-27,-1 0 0,1 0 0,-1 0 0,0 0 0,0 0 0,0 0 0,0 5 0,-1 1 4,1-1 0,1 1 0,0-1 0,3 11 0,4 22 34,4-2 2,-3-12-30,-1 12 11,-6-23-26,0 0 0,2 0 0,0 0 0,8 18-1,-9-28-117,-1 0 0,0 0-1,0 1 1,-1-1 0,0 1-1,0 0 1,-1 0 0,0 0-1,0-1 1,-1 1 0,0 0-1,0 0 1,-1 0 0,0 0-1,0 0 1,-1 0 0,0-1-1,-1 1 1,1 0 0,-1-1-1,-1 0 1,1 0 0,-6 7-1,-8 6-259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2:42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9352 1119 1748,'0'-10'1462,"0"11"-1312,0 26 174,1 7-173,-1 23 59,-1 0-1,-15 89 1,-80 345 131,63-313-236,16-90-21,-7 95 0,8 152 42,13-260-110,-4 38 4,-25 208 22,16-70-10,9-93-22,3 195 6,6-190-12,7 100-4,-1-2 4,0 70 0,2-187 9,-2-64-8,8 85-19,16 50 15,-3-8 9,0 3-9,-20-98 5,5 130-4,-12-82-2,2-59 0,-5-50-2,6 75 0,1-5 2,-3-64 1,15 91-1,0-14 7,-10-5-11,3 23 6,-4 52-4,-7-163 4,0 175-12,-8-128 6,8 14-4,0-98 9,-1 1-1,1-1 1,-1 1 0,0-1-1,0 0 1,-1 0 0,1 0-1,-1 1 1,0-1 0,0-1 0,0 1-1,-1 0 1,1 0 0,-1-1-1,0 0 1,0 1 0,0-1 0,0 0-1,-1 0 1,1-1 0,-1 1-1,0-1 1,1 0 0,-7 3-1,-5 1 1,0 0-1,-1 0 0,1-2 1,-1 0-1,-23 3 0,-84 15 1,31-9-1,-128 2 0,117-10 0,-266 4 0,53 16-8,-18 0 16,-274-16-2,482-9-2,-307-33 5,312 19-11,-360-48-9,0 0-3,-136 36 30,353 22-12,-220 2-7,-36-1-2,-309-8 8,445-11-10,-210-66 17,212 1 2,200 43-13,116 29-1,-105-28 7,151 37-5,-1-2 0,2 0 0,-1-1 0,1-1 0,1-1 0,-18-13 0,-95-95 8,73 59 7,22 12-14,15 19-4,-26-36 6,-45-84-1,68 109 0,-20-54-9,-3-3 2,25 58 8,2-2 0,-19-56 0,-20-90 8,47 147-11,0-11 2,2-1 0,-5-90 0,11 94 5,2-17-4,6-88-1,1 17-13,16-162 11,-8 153-1,7-13 19,1-7-15,-17 130-9,11-42 0,-8 42 5,5-48-1,15-187 3,-2 23-6,55-563-7,-48 639 12,-22 122-2,20-60-1,-6 23 0,13-53 3,35-152 0,-15 28 8,-23 101-10,12-69 4,-13 43 0,-1-5 4,9-68-11,-6 68 3,-5 29 3,59-225-5,-57 265 9,76-240-8,-84 273 10,-21 81-6,-1 0 0,0 0 0,1-16 0,2-14 1,-3 30-2,-1 0 0,0 0 0,-1 0 0,0 1 1,-1-1-1,0 0 0,0 0 0,-5-17 0,3 2 17,3 23-16,0-1 0,0 1 0,0-1 0,-1 1 0,1-1 0,-1 1 0,1-1 0,-1 1 0,-2-5 0,1-3 0,2 10-1,0-1 0,0 1 0,0 0 0,0 0 0,0 0 0,0 0 0,0-1 0,0 1 0,0 0 0,0 0 0,0 0 0,0 0 0,0-1 0,0 1 0,0 0 0,0 0 0,-1 0 0,1 0 0,0 0 0,0-1 0,0 1 0,0 0-1,0 0 1,0 0 0,0 0 0,-1 0 0,1 0 0,0 0 0,0-1 0,0 1 0,0 0 0,0 0 0,-1 0 0,1 0 0,0 0 0,0 0 0,0 0 0,0 0 0,0 0 0,-1 0 0,1 0 0,0 0 0,0 0 0,0 0 0,0 0 0,-1 0 0,1 0 0,0 0 0,0 0 0,0 0 0,0 0 0,-1 1 0,-10-4-15,11 3 14,0 0 1,0 0 0,0 0 0,0 0 0,0 0-1,0 0 1,0 0 0,0 0 0,0-1-1,0 1 1,0 0 0,0 0 0,0 0 0,0 0-1,0 0 1,0 0 0,0 0 0,0 0 0,0 0-1,0-1 1,0 1 0,0 0 0,0 0 0,-6 0 13,6-12-167,7 5-1457,20-6 128,-12 8 1113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54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1048 613 1620,'0'-1'16,"0"1"0,0 0-1,0 0 1,0 0 0,0 0 0,1-1-1,-1 1 1,0 0 0,0 0 0,0 0-1,0 0 1,1 0 0,-1 0 0,0 0-1,0 0 1,0-1 0,1 1 0,-1 0-1,0 0 1,0 0 0,0 0 0,1 0-1,-1 0 1,0 0 0,0 0 0,1 0-1,-1 0 1,0 1 0,0-1 0,0 0-1,1 0 1,-1 0 0,0 0 0,0 0-1,0 0 1,0 0 0,1 0-1,-1 1 1,0-1 0,0 0 0,0 0-1,0 0 1,0 0 0,1 0 0,-1 1-1,0-1 1,0 0 0,0 0 0,0 0-1,0 1 1,0-1 0,0 0 0,0 0-1,0 0 1,0 1 0,0-1 0,0 0-1,0 0 1,0 0 0,0 1 0,0-1-1,0 0 1,0 0 0,0 0 0,0 1-1,0-1 1,0 0-7,0 0 1,0 0-1,1-1 0,-1 1 0,0 0 0,0 0 1,0-1-1,0 1 0,0 0 0,0 0 1,1-1-1,-1 1 0,0 0 0,0 0 1,0-1-1,0 1 0,0 0 0,0 0 0,0-1 1,0 1-1,0 0 0,0 0 0,0-1 1,-1 1-1,1 0 0,0 0 0,0-1 0,0 1 1,0 0-1,0 0 0,0-1 0,0 1 1,-1 0-1,1 0 0,0 0 0,0-1 0,0 1 1,-1 0-1,1 0 0,0 0 0,0 0 1,0 0-1,-1-1 0,1 1 0,0 0 0,0 0 1,-1 0-1,1 0 0,0 0 0,0 0 1,-1 0-1,1 0 0,0 0 0,-1 0 1,1 0-1,0 0 0,0 0 0,-1 0 0,1 0 1,0 0-1,0 0 0,-1 0 0,1 0 7,0 0-1,0 0 0,0-1 0,-1 1 1,1 0-1,0-1 0,0 1 1,0 0-1,0-1 0,0 1 0,0 0 1,0 0-1,0-1 0,0 1 1,0 0-1,0-1 0,0 1 0,0 0 1,0-1-1,0 1 0,0 0 1,1-1-1,-1 1 0,0 0 1,0 0-1,0-1 0,0 1 0,1 0 1,-1 0-1,0-1 0,0 1 1,0 0-1,1 0 0,-1 0 0,0-1 1,0 1-1,1 0 0,-1 0 1,0 0-1,1 0 0,-1 0 0,1-1 1,-2 0 4,1 0-1,0 1 1,0-1 0,0 0 0,0 0 0,0 0 0,0 0-1,0 0 1,0 0 0,0 0 0,1 0 0,-1 0 0,0 0-1,1 1 1,-1-1 0,0 0 0,1 0 0,-1 0 0,1 0 0,0 0-1,0-2-3,0 1-1,-1 0 0,0-1 0,1 1 1,-1 0-1,0-1 0,0 1 0,0 0 1,0-1-1,-1 1 0,1 0 0,-1-1 1,1 1-1,-1 0 0,0-1 0,-1-2 1,-21-50 92,20 49-95,-62-134 146,52 111-149,4 11-1,1 0-1,1-1 1,1 0-1,-5-23 0,8 25-4,1 12-2,1 0 0,0-1-1,0 0 1,0 1-1,1-1 1,0 1-1,0-1 1,0 0 0,1 1-1,-1-1 1,2 1-1,-1-1 1,4-8-1,4-12 3,-6 14-1,-3 11-3,0 0 1,0 0-1,0 0 0,0 0 0,0 0 1,0 0-1,1 1 0,-1-1 0,0 0 1,1 0-1,-1 0 0,1 1 0,-1-1 1,1 0-1,-1 0 0,1 1 0,-1-1 0,1 0 1,-1 1-1,1-1 0,1 0 0,1-2 1,1 1-1,0-1 0,0 1 1,-1 0-1,1 0 0,1 1 1,-1-1-1,0 1 0,0 0 1,0 0-1,7 0 0,2-2-5,-9 2 4,0 0 0,0 0 0,0 1 0,0-1 0,0 1 0,0 0 0,0 0 0,0 0 0,0 1 0,0-1 0,0 1-1,0 0 1,4 2 0,-2-2 2,0 1 0,0-1 0,-1 0 0,1-1 0,11 1-1,-13-2-1,1 1 0,-1 0 0,0 0 0,0 1 0,1-1-1,-1 1 1,0 0 0,0 0 0,0 1 0,0-1 0,0 1 0,0 0-1,0-1 1,-1 2 0,1-1 0,4 4 0,1 3 5,33 34-4,-40-40 0,1 0 1,-1 0-1,0 1 1,-1-1-1,1 0 0,0 1 1,-1 0-1,0-1 1,0 1-1,0 0 0,0-1 1,0 9-1,1 28-1,-1-31-3,0-1 1,-1 1-1,0 0 1,0-1-1,-3 12 0,-3 15 0,6-29 7,-1 0 0,0 0-1,0 0 1,-1 0 0,0 0-1,-4 10 1,-2-2-1,-1-1 1,0-1-1,-1 1 0,0-2 0,0 1 0,-1-1 1,-1-1-1,0 0 0,-1 0 0,0-2 1,0 1-1,0-2 0,-1 0 0,-30 11 0,13-3 2,27-12-4,-1 0 0,0-1 0,0 1 0,0-1 1,0-1-1,0 1 0,0 0 0,-6 0 0,-52 7 7,48-6-3,0 0 0,0-1-1,0-1 1,0 0-1,0-1 1,0-1-1,0 0 1,-21-5-1,35 5-2,-1 1-1,1 0 0,0-1 1,-1 0-1,1 1 0,0-1 1,-1 0-1,1 0 0,0 1 1,0-1-1,0 0 0,0 0 0,0 0 1,0-1-1,0 1 0,0 0 1,0 0-1,1 0 0,-1-1 1,0 1-1,1 0 0,-1-1 1,1 1-1,-1-1 0,1-1 1,-11-21-2,10 23 1,0 0 0,0 0 0,1 0 0,-1 0 0,1-1 0,-1 1 0,1 0 0,-1 0 0,1 0 0,0-1-1,-1 1 1,1 0 0,0 0 0,0-1 0,0 1 0,0 0 0,0 0 0,0-1 0,0 1 0,1 0 0,-1 0 0,0-1-1,1 1 1,-1 0 0,1 0 0,-1 0 0,1 0 0,-1-1 0,1 1 0,1-1 0,-1 0-1,0 0 1,0 0-1,0 0 1,0 0-1,0-1 0,0 1 1,-1 0-1,1-1 1,-1 1-1,1-4 1,8-25-4,-5 23 4,-8 16 0,-19 9-12,21-15 13,-1-1-1,1 1 1,-1-1 0,1 1 0,0 0 0,-1 0-1,1 0 1,-3 4 0,-3 2-1,0-1 1,0 0-1,-1-1 0,0 0 1,0 0-1,-15 7 0,-7 5 2,-193 114-377,186-113-38,-1-2 0,-1-2 0,0-1 0,-47 9 1,37-13 11,11 1 38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55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1196 4 1752,'0'0'15,"0"0"0,0 0 1,0-1-1,0 1 0,0 0 0,0 0 0,0 0 0,0 0 0,0 0 0,-1-1 0,1 1 1,0 0-1,0 0 0,0 0 0,0 0 0,0 0 0,0 0 0,-1 0 0,1-1 1,0 1-1,0 0 0,0 0 0,0 0 0,0 0 0,-1 0 0,1 0 0,0 0 1,0 0-1,0 0 0,0 0 0,0 0 0,-1 0 0,1 0 0,0 0 0,0 0 1,0 0-1,0 0 0,-1 0 0,1 0 0,0 0 0,0 0 0,0 0 0,0 0 0,-1 0 1,1 0-1,0 1 0,0-1 0,0 0 0,0 0 0,0 0 0,0 0 0,-1 0 1,1 0-1,0 1 0,0-1 0,0 0 0,0 0 0,0 0 0,0 0 0,0 1 1,-17 14 523,11-8-402,0-1 0,1 1 0,-9 14 0,4-2 0,-2-1 0,0 0 0,-26 28 0,14-21-78,0-2-1,-2 0 0,0-2 0,-1 0 0,-1-2 0,-1-2 1,-33 16-1,-5-10 9,14-6-18,49-16-44,-17 7 7,21-8-11,-1 0-1,0 0 1,1 0 0,-1 0 0,0 1-1,1-1 1,-1 0 0,0 0 0,1 0-1,-1 0 1,0-1 0,1 1 0,-1 0-1,0 0 1,1 0 0,-1 0 0,0-1-1,1 1 1,-1 0 0,0-1 0,1 1-1,-1 0 1,1-1 0,-1 1 0,1-1-1,-1 0 1,-16-12 17,16 12-16,-1 1-1,0-1 0,1 0 1,-1 0-1,1 0 0,-1-1 1,1 1-1,-1 0 0,1-1 1,0 1-1,0 0 0,-1-1 0,1 0 1,0 1-1,-1-4 0,-5-19 6,6 17-6,-1 0-1,0 0 1,-1 1 0,1-1-1,-7-10 1,-3-11-4,11 25 3,1-1 0,-2 1 0,1 0-1,0 0 1,-1 0 0,1 0 0,-1 0-1,0 0 1,-2-3 0,-10-14 1,12 16 0,0 1-1,0-1 1,0 1 0,-1 0 0,1 0 0,-6-5-1,-38-41 0,29 31 1,15 15 0,-1 0-1,0 0 1,0 0-1,0 0 1,0 0-1,0 1 1,-7-5-1,-2 2 1,-1-1-1,0 2 1,0 0-1,-1 0 0,1 1 1,-1 1-1,0 0 1,0 1-1,1 1 1,-1 0-1,0 1 1,-14 2-1,27-3 0,-35 4-3,0 2 1,0 2-1,-62 21 0,59-4-1,38-25 4,1 1 0,0-1-1,-1 1 1,1 0 0,0-1-1,-1 1 1,1 0 0,0-1-1,0 1 1,0 0 0,0-1-1,0 1 1,0 0 0,0-1-1,0 1 1,0 0 0,0-1-1,0 1 1,0 0 0,0 0-1,0-1 1,1 1 0,-1-1-1,0 1 1,0 0 0,1-1-1,-1 1 1,1-1 0,-1 1-1,0 0 1,1-1 0,-1 1-1,1-1 1,-1 1 0,1-1-1,-1 0 1,1 1 0,1 0-1,0 1 1,1 1-1,0-1 0,0 1 0,0-1 1,0 0-1,0 0 0,0-1 0,0 1 1,4 1-1,31 4 3,-1-1 1,1-2-1,0-2 1,69-4-1,-19 0-4,-70 2-41,17 1-279,1-2-1,-1-1 0,56-11 0,-87 12 232,-1 1 0,0-1-1,0 0 1,-1 0 0,1 0 0,0-1-1,0 1 1,0-1 0,-1 1-1,1-1 1,-1 0 0,1 0-1,-1 0 1,3-4 0,-3 0-280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56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538 1 1788,'0'0'41,"1"0"-1,-1 0 1,0 0-1,1 1 1,-1-1-1,1 0 1,-1 0-1,1 0 1,-1 1-1,0-1 1,1 0-1,-1 1 1,0-1-1,1 0 1,-1 1-1,0-1 1,0 1 0,1-1-1,-1 0 1,0 1-1,0-1 1,0 1-1,1-1 1,-1 1-1,0-1 1,0 1-1,0-1 1,0 1-1,0 0 1,-1 0 10,0 0 0,0 0 1,0 1-1,0-1 0,0 0 0,0 0 1,0 0-1,0 0 0,-1 0 1,1 0-1,0-1 0,-3 2 0,0 0-4,0 0-1,0 0 0,0-1 0,0 0 1,0 1-1,0-2 0,0 1 1,-5 0-1,-13 3 39,-93 14 182,74-12-279,-74-3-707,-43 15-1013,122-17 1384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57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 1696,'0'1'58,"0"0"-1,0 1 0,0-1 1,0 0-1,0 1 1,0-1-1,0 1 0,0-1 1,-1 0-1,1 1 1,0-1-1,-1 0 0,1 0 1,-1 1-1,0-1 1,1 0-1,-1 0 0,0 0 1,-1 2-1,1-1-23,1 0 0,-1 0 0,0 0 0,1 0 0,0 0 0,-1 0 0,1 0 1,0 0-1,0 0 0,0 0 0,0 0 0,1 0 0,-1 0 0,1 0 0,-1 0 0,1 0 0,-1 0 0,1-1 0,2 4 0,2 13 246,4 21 48,-9-39-327,0 1 0,0-1 1,0 0-1,0 1 0,0-1 0,0 0 0,0 1 0,0-1 1,0 0-1,0 0 0,1 1 0,-1-1 0,0 0 0,0 1 1,0-1-1,0 0 0,1 0 0,-1 1 0,0-1 0,0 0 1,1 0-1,-1 0 0,0 0 0,1 1 0,-1-1 1,0 0-1,0 0 0,1 0 0,-1 0 0,0 0 0,1 0 1,-1 0-1,0 1 0,1-1 0,-1 0 0,0 0 0,1 0 1,-1 0-1,0 0 0,1-1 0,-1 1 0,0 0 0,0 0 1,1 0-1,-1 0 0,5 1-45,-5 3-33,0-3 29,13 4-582,-7-5 239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0:57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1708,'0'4'108,"1"0"0,0-1-1,0 1 1,0-1 0,1 1-1,-1-1 1,1 1 0,2 3 0,-2-4-36,-1 0 1,1 0 0,-1-1-1,0 1 1,0 0 0,0 0-1,1 6 1,-1-2 52,0 0 1,1 1-1,-1-1 1,1 0-1,5 11 1,-3-10-65,-2-1-1,1 2 1,-1-1 0,0 0 0,1 17-1,-3-24-55,0 0 0,0 1-1,1-1 1,-1 1 0,0-1-1,0 1 1,1-1 0,-1 0-1,0 1 1,1-1 0,0 0-1,-1 1 1,1-1 0,0 0-1,-1 0 1,1 1 0,0-1-1,0 0 1,0 0 0,0 0-1,0 0 1,0 0 0,1-1-1,-1 1 1,0 0 0,0 0-1,1-1 1,-1 1 0,0-1-1,3 2 1,-4-2-18,1-1 0,-1 1 0,0 0 0,0 0 0,0 0 0,1 0 0,-1 0 0,0 0 0,0 0 0,0 0 0,1-1 0,-1 1 0,0 0 0,0 0 0,0 0 0,0 0 0,0-1 0,0 1 0,1 0 0,-1 0 0,0 0 0,0-1 0,0 1 0,0 0 0,0 0 0,0 0 0,0-1 0,0 1 0,0 0 0,0 0 1,0 0-1,0-1 0,0 1 0,0 0 0,0 0 0,0 0 0,0-1 0,0 1 0,0 0 0,0 0 0,0 0 0,-1-1 0,1 1 0,0 0 0,0 0 0,0 0 0,0 0 0,0-1 0,0 1 0,-1 0 0,1 0 0,0 0 0,-8-12-665,8 8 257,-4-6-173,-12 5 222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1:56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216 369 1620,'-2'0'676,"2"0"-656,0 0-1,0-1 1,0 1-1,0 0 1,0-1 0,0 1-1,0 0 1,0-1-1,0 1 1,0 0-1,0-1 1,-1 1-1,1 0 1,0-1-1,0 1 1,0 0 0,0-1-1,-1 1 1,1 0-1,0-1 1,0 1-1,0 0 1,-1 0-1,1-1 1,0 1-1,0 0 1,-1 0 0,1-1-1,0 1 1,-1 0-1,1 0 1,0 0-1,-1 0 1,1 0-1,0 0 1,-1-1-1,1 1 1,-1 0 4,0-1 0,0 0 0,0 0-1,1 0 1,-1 0 0,1 0 0,-1 0 0,0 0 0,1 0 0,0 0 0,-1 0 0,1 0-1,0 0 1,-1 0 0,1 0 0,0-1 0,0 1 0,0 0 0,0-1 0,0 0 6,0 1 0,0-1-1,0 1 1,0-1 0,-1 1 0,1 0 0,-1-1 0,1 1 0,-1-1 0,1 1 0,-1 0 0,1-1 0,-1 1 0,0 0 0,0 0 0,0 0 0,0-1 0,0 1 0,-2-1 0,-8-7 38,9 8-52,-1-1 0,0 0 1,1 0-1,0 0 0,-1 0 0,1 0 0,0 0 1,0-1-1,0 1 0,1-1 0,-1 1 0,1-1 1,-1 0-1,1 0 0,-2-4 0,2 4-4,0 0 1,-1 0-1,1 0 0,-1 0 1,0 0-1,0 0 0,-4-5 0,-12-17 54,1-9 3,13 29-57,1 0-1,1 0 1,-1 0 0,1 0-1,0-1 1,-2-7 0,3 9-6,0 0 1,0 0 0,0 0-1,-1 0 1,1 0-1,-1 1 1,0-1 0,0 0-1,0 1 1,0 0-1,-6-6 1,7 8-6,1 0 0,-1 0 1,0 0-1,1 1 0,-1-1 0,1 0 0,-1 0 0,1 0 1,-1 0-1,1 0 0,0 0 0,-1 0 0,1 0 0,0 0 0,0 0 1,0-2-1,0 2 1,0 0-1,0 1 1,0-1 0,-1 0-1,1 0 1,0 0 0,0 0 0,0 1-1,-1-1 1,1 0 0,0 0-1,-1 1 1,1-1 0,-1 0 0,1 1-1,-1-1 1,0-1 0,-3-1 1,4 3-2,-1 0-1,1 0 1,-1 0-1,1 0 1,0-1-1,-1 1 1,1 0-1,0 0 1,-1-1-1,1 1 1,0 0-1,0-1 1,-1 1-1,1 0 1,0-1-1,0 1 1,-1-1-1,1 1 1,0 0-1,0-1 1,0 1-1,0-1 1,0 1-1,0 0 1,-1-1-1,1 1 1,0-1-1,0 1 1,0-1-1,1 1 1,-1 0-1,0-1 1,0 1-1,0-1 1,0 1-1,0-1 1,0 1-1,1 0 0,-1-1 1,0 1-1,0 0 1,1-1-1,-1 0 2,0 0-1,0 1 0,0-1 0,0 0 0,0 1 0,0-1 0,0 0 0,0 1 1,-1-1-1,1 1 0,0-1 0,0 1 0,-1-1 0,1 0 0,0 1 0,-1-1 0,1 1 1,0-1-1,-1 1 0,1-1 0,-1 1 0,1 0 0,-1-1 0,1 1 0,-1 0 1,0-1-1,-8-10 6,3 11 4,6 2-10,1 1-1,-1-1 1,0 1 0,1-1-1,-1 1 1,1-1 0,0 0-1,0 1 1,0-1 0,0 0-1,0 1 1,1-1 0,-1 0-1,1 0 1,-1 0 0,1-1-1,0 1 1,-1 0 0,5 2-1,-3-1 0,0 0 0,0-1-1,0 2 1,-1-1 0,1 0-1,-1 1 1,1-1 0,2 8-1,15 19 3,21 25 4,-29-36-3,27 30 0,-21-29-1,0 1-1,-2 0 1,0 1-1,13 27 0,-13-23-1,30 38 0,-8-6 1,13 32 5,36 76-1,-44-81-5,-24-51 2,27 72 0,-38-86-2,0-1 0,14 23 1,-4-7-2,82 151-3,-76-150 4,-20-31 1,1 0 0,-2 0-1,1 1 1,-1 0 0,1 0 0,-2 0-1,1 0 1,-1 0 0,0 1 0,0-1-1,0 0 1,-1 1 0,0 10-1,-19-21 22,15 3-22,-1 1 0,1 0 0,-1 0 0,1 0 0,-1 0 0,1 1 0,-5 0 0,-17 2 4,-74-5 1,80 2-5,1 1 0,-1-2 0,0-1 0,1 0 0,-1-1 0,-30-10-1,38 10 1,0 1-1,-23-3 0,28 5 1,0 0 0,0-1 0,0 0 0,0 0 1,1 0-1,-1-1 0,0 1 0,1-2 0,-1 1 1,1 0-1,0-1 0,0 0 0,0 0 0,-6-6 0,6 5 0,1 0 0,0-1 0,0 1 0,0-1-1,1 0 1,0 0 0,0 0 0,0 0-1,0-1 1,1 1 0,0-1 0,0 0 0,1 1-1,-1-1 1,1 0 0,0 0 0,1-10-1,-7-17 0,6 29 0,0 0 0,0-1 1,0 1-1,0 0 1,0-1-1,1 1 1,0-1-1,0 1 1,0-1-1,2-7 0,-2 10 2,1 0 0,-1 0 0,0-1 0,0 1 0,0 0 0,0 0 0,0-1 0,-1 1 0,1 0 0,-1 0 0,0-1 0,0-2 0,-4-14 2,4-6 0,0 23-3,1-1 0,0 1 0,0 0 0,-1-1 0,2 1-1,-1 0 1,0-1 0,0 1 0,1 0 0,0-1 0,-1 1 0,1 0 0,0 0 0,0-1 0,0 1 0,0 0 0,2-2 0,6-25-2,-5 13-7,-4 16 9,0 0 0,0 0 0,0-1 0,0 1 0,0 0 0,0 0-1,0 0 1,0-1 0,1 1 0,-1 0 0,0 0 0,0-1 0,0 1-1,0 0 1,0 0 0,0 0 0,1 0 0,-1-1 0,0 1 0,0 0-1,0 0 1,0 0 0,1 0 0,-1-1 0,0 1 0,0 0 0,0 0-1,1 0 1,-1 0 0,0 0 0,0 0 0,1 0 0,-1 0-1,0 0 1,0 0 0,0 0 0,1 0 0,-1 0 0,0 0 0,0 0-1,1 0 1,-1 0 0,0 0 0,0 0 0,1 0 0,-1 0 0,0 0-1,17-2 0,0 1 0,0 1 0,31 2 0,-26 0 4,-1-1 0,28-3 0,-6 7-12,-7 0 4,-32-5 6,-1 0 0,0 1-1,1 0 1,-1 0 0,0 0-1,1 0 1,-1 0 0,6 4-1,-8-5-37,0 1 0,1 0 0,-1-1-1,0 1 1,0 0 0,1 0 0,-1 0-1,0 0 1,0 0 0,0 0 0,0 0-1,0 1 1,-1-1 0,1 0 0,0 1-1,0-1 1,-1 0 0,1 1 0,-1-1-1,1 3 1,-2-2-78,0 0 0,0 0 1,0-1-1,0 1 0,0 0 0,-1-1 0,1 1 0,-1-1 0,1 0 1,-1 1-1,0-1 0,1 0 0,-1 0 0,0 0 0,0 0 0,0 0 1,-2 0-1,-2 2-103,-4 10-136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1:57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365 1 1708,'2'2'43,"-1"0"0,1 0-1,0 1 1,-1-1 0,1 0 0,0-1 0,1 1-1,-1 0 1,0 0 0,0-1 0,1 0-1,2 2 1,7 4 100,53 41 920,-62-47-1033,0 1-1,0 0 1,-1 0-1,1 0 1,-1 0-1,1 0 1,-1 1-1,0-1 0,3 4 1,16 15 150,-18-18-160,-1 0 0,1 0 0,-1 0 0,0 0 0,0 0 0,0 1 0,0-1 0,0 1 0,-1-1 0,2 7 0,8 14 71,-6-14-70,0 0 1,0 1-1,-1 0 1,0 0-1,-1 0 1,0 0-1,-1 1 1,0-1-1,-1 1 0,0-1 1,-1 1-1,0-1 1,-1 1-1,0-1 1,-1 1-1,-1-1 1,1 1-1,-6 12 1,-4 13 15,10-30-30,0-1 1,0 1 0,0 0-1,-1-1 1,0 1-1,-8 11 1,-3 0-86,0 0 0,-2-1 0,0 0 1,-1-1-1,-1-1 0,0-1 0,-1-1 0,-1 0 1,0-1-1,0-1 0,-42 15 0,-2-1-508,42-15 344,-1-1-1,0-1 1,0-1 0,-48 8 0,16-13-113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00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3477 10 1616,'-5'-2'320,"10"5"206,0-3-51,-9-10-310,4 10-156,0 0 0,-1 0 0,1 0 0,0 0 1,0 0-1,-1 0 0,1 0 0,0 0 0,0 0 0,-1 0 1,1 0-1,0 0 0,0 0 0,-1 0 0,1 1 0,0-1 1,0 0-1,0 0 0,-1 0 0,1 0 0,0 0 1,0 1-1,0-1 0,0 0 0,-1 0 0,1 0 0,0 1 1,0-1-1,0 0 0,0 0 0,0 0 0,0 1 0,-1-1 1,1 0-1,0 0 0,0 1 0,0-1 0,0 0 1,0 0-1,0 1 0,0-1 0,0 0 0,0 0 0,0 1 1,-2 4 191,0-12 69,2 6-157,1 1-103,-1 0 0,1 0 1,-1 0-1,1 1 0,-1-1 0,1 0 1,-1 0-1,1 0 0,-1 0 0,1 1 0,-1-1 1,0 0-1,1 0 0,-1 1 0,0-1 0,1 0 1,-1 1-1,1-1 0,-1 1 0,0-1 0,0 0 1,1 1-1,-1-1 0,0 1 0,0-1 0,0 0 1,1 1-1,-1-1 0,0 1 0,0-1 1,0 2-1,8-3 36,-7 1-42,0 0-1,-1 0 1,1 0 0,-1-1-1,1 1 1,0 0 0,-1 0-1,1 0 1,-1 0 0,1 0-1,0 0 1,-1 1 0,1-1-1,-1 0 1,1 0 0,-1 0-1,1 0 1,0 1-1,-1-1 1,1 0 0,-1 1-1,1-1 1,-1 0 0,1 1-1,-1-1 1,0 0 0,1 1-1,-1-1 1,1 1 0,-1-1-1,0 1 1,1-1 0,-1 1-1,0-1 1,0 1-1,1-1 1,-1 1 0,0 0-1,0-1 1,0 1 0,0-1-1,0 1 1,0 0 0,0-1-1,0 1 1,0-1 0,0 1-1,0 0 1,0-1 0,0 1-1,0-1 1,0 1-1,-1 0 1,1 0-1,0 0 1,0 0-1,1 0 0,-1 0 1,0 0-1,1 0 0,-1 0 1,1 0-1,-1 0 0,1 0 1,-1 0-1,1 0 0,0 0 1,0 0-1,-1-1 0,1 1 1,0 0-1,0-1 0,0 1 1,-1 0-1,1-1 0,0 1 1,0-1-1,0 0 0,0 1 1,2 0-1,14 11 32,-6 6-22,-8-14-4,-1 1-1,1 0 0,0-1 1,0 0-1,0 1 0,7 5 1,-8-8-8,0-1 0,0 1 0,0 0 1,0 0-1,0 0 0,-1 0 0,1 1 0,-1-1 1,1 0-1,-1 1 0,0-1 0,0 0 1,0 1-1,0 0 0,-1-1 0,1 1 0,-1-1 1,1 1-1,-1 0 0,0-1 0,0 5 0,-5 12 12,4-15-11,0 0 0,1-1 1,-2 1-1,1 0 0,0-1 0,-1 1 0,-2 4 0,-2-1 3,-1 0 0,1-1-1,-1 1 1,0-1 0,-1-1 0,1 1 0,-1-1 0,0-1 0,-14 7 0,0 0 0,16-9-4,-1 0-1,0-1 1,0 0 0,1 0 0,-1-1-1,0 0 1,-11-1 0,11-1-2,0 0 1,1 0 0,-1 0 0,1-1-1,-10-5 1,-17-7 0,31 15 0,1 0 0,-1 0 0,0-1 0,1 1-1,-1-1 1,0 1 0,1-1 0,-1 1 0,1-1 0,-1 0 0,1 0 0,0 0 0,-1 0 0,1 0 0,0 0 0,-1 0 0,1 0 0,0-1 0,0 1 0,0 0-1,0-1 1,0 1 0,1-1 0,-1 1 0,0-1 0,1 1 0,-1-1 0,1 0 0,-1 1 0,1-1 0,0-2 0,-10-22 23,13 5-24,-2 13-3,-3 6-3,-9 8 12,5-3-6,-1 1 1,2-1-1,-1 1 0,0 0 0,1 0 1,-1 1-1,-7 8 0,10-8 1,-1-1 0,0 1 0,1-1 0,-1 0 0,0 0 0,-1-1-1,1 1 1,-1-1 0,0 0 0,1 0 0,-1-1 0,-10 5-1,-17 7-6,27-11 9,0 0-1,-1 0 0,1 0 0,-1-1 0,0 0 1,1 0-1,-1-1 0,0 0 0,0 0 1,0 0-1,0-1 0,-10 0 0,-4 7 1,8-2-3,11-5 1,1 0 0,0 0 0,0 0 0,-1 0 0,1 0 0,0 0 0,0 0 0,0-1 0,-1 1 0,1 0 0,0 0 0,0 0-1,0 0 1,-1 0 0,1 0 0,0 0 0,0-1 0,0 1 0,-1 0 0,1 0 0,0 0 0,0 0 0,0-1 0,0 1 0,0 0-1,0 0 1,-1 0 0,1-1 0,0 1 0,0 0 0,0 0 0,0 0 0,0-1 0,0 1 0,0 0 0,0 0 0,0-1 0,0 1 0,0 0-1,0 0 1,0-1 0,0 1 0,0 0 0,-3-6-3,2 5 3,1 0-1,-1 1 1,1-1 0,-1 0 0,1 1 0,0-1-1,-1 0 1,1 1 0,-1-1 0,1 0-1,0 0 1,0 0 0,0 1 0,-1-1-1,1 0 1,0 0 0,0-1 0,0-10 1,1 10 0,-1 0 0,0-1-1,0 1 1,0 0 0,0-1-1,0 1 1,0 0 0,-1-1-1,1 1 1,-1 0-1,0 0 1,1-1 0,-1 1-1,0 0 1,-2-3 0,-2-8-3,5 13 2,0-1 0,0 1 0,0-1 0,0 1 0,0-1 0,0 1 0,0-1 0,0 1-1,-1-1 1,1 1 0,0 0 0,0-1 0,0 1 0,-1-1 0,1 1 0,0 0-1,-1-1 1,1 1 0,0-1 0,-1 1 0,1 0 0,0-1 0,-1 1 0,1 0 0,0 0-1,-1-1 1,1 1 0,-1 0 0,1 0 0,-1 0 0,1 0 0,-1 0 0,1-1 0,0 1-1,-1 0 1,1 0 0,-1 0 0,1 0 0,-1 0 0,1 0 0,-1 0 0,1 1-1,-1-1 1,1 0 0,-1 0 0,-16 2 1,0 0-1,1 1 0,-1 0 1,1 2-1,-21 7 1,-45 11 3,-206 11-1,30-7 1,238-25-3,1-1 0,-1-1 0,-24-3 0,21 1 0,0 2 0,-28 1 0,-27 5 6,40-4-7,-62 12 1,82-11-5,15-3 3,0 1 0,-1 0 0,1-1 0,0 1 0,0 0-1,0 0 1,0 1 0,0-1 0,0 1 0,0-1 0,-4 4-1,-2 0 0,8-4 2,1-1 0,-1 0 0,0 0 0,0 1 0,0-1 0,1 1-1,-1-1 1,0 1 0,0-1 0,1 1 0,-1-1 0,0 1-1,1 0 1,-1-1 0,1 1 0,-1 0 0,1 0 0,-1-1 0,1 1-1,0 0 1,-1 0 0,1 0 0,0 0 0,-1-1 0,1 1-1,0 0 1,0 0 0,0 0 0,0 1 0,0-1-2,1 17-4,7-16 6,7 5 6,-14-6-6,1 0-1,-1 0 1,0-1 0,1 1 0,-1 0-1,0 0 1,1-1 0,-1 1-1,1-1 1,-1 1 0,1-1-1,-1 0 1,2 0 0,54 10 10,-33-5-6,40 1 2,-59-6-6,-1 1-1,1 0 1,0 0-1,0 0 1,0 1-1,7 3 1,3 0-6,-15-5 6,0 0 0,1 0-1,-1 0 1,1 0 0,-1 0 0,0 0 0,1 1 0,-1-1 0,0 0 0,1 0-1,-1 0 1,0 0 0,1 0 0,-1 1 0,0-1 0,1 0 0,-1 0 0,0 1 0,0-1-1,1 0 1,-1 0 0,0 1 0,0-1 0,1 0 0,-1 1 0,0-1 0,0 0-1,0 1 1,0-1 0,0 0 0,1 1 0,-1-1 0,0 0 0,0 1 0,0 0-1,0-1 1,0-1 0,0 1 0,0 0 0,-1 0 0,1 0 0,0 0 0,0 0 0,0 0 0,0 0-1,0 0 1,0 0 0,0 0 0,0-1 0,0 1 0,-1 0 0,1 0 0,0 0 0,0 0 0,0 0-1,0 0 1,0 0 0,0 0 0,0 0 0,-1 0 0,1 0 0,0 0 0,0 0 0,0 0 0,0 0 0,0 0-1,0 0 1,-1 0 0,1 0 0,0 0 0,0 0 0,0 0 0,0 0 0,0 1 0,0-1 0,0 0-1,0 0 1,-1 0 0,1 0 0,0 0 0,0 0 0,0 0 0,0 0 0,0 0 0,0 0 0,0 1-1,0-1 1,0 0 0,0 0 0,0 0 0,0 0 0,0 0 0,0 0 0,0 1 0,0-1 0,0 0 0,0 0-1,-1 0 1,1 0 0,0 0 0,0 0 0,0 0 0,0 0 0,0 1 0,0-1 0,0 0 0,0 0 0,0 0 0,0 0 0,0 0 0,0 0 0,0 0 0,0 0 0,0 0 0,0 0 0,0 0 0,-1 0 0,1 0 0,0 0 0,0 0 0,0 0-1,0 0 1,0 0 0,0 0 0,0 0 0,0 0 0,0 0 0,0 0 0,-1 0 0,1 0 0,0 0 0,0 0 0,0 0 0,0 0 0,0 0 0,0 0 0,0 0 0,0 0 0,0 0 0,0 0 0,0 0 0,-1 0 0,1 0 0,0 0-1,0 0 1,0 0 0,0 0 0,0 0 0,0 0 0,0-1 0,0 1 0,0 0 0,0 0 0,0 0 0,0 0 0,0 0 0,0 0 0,0 0 0,0 0 0,0 0 0,0 0 0,0 0 0,-1 1 0,1 0 0,0 0 0,-1 0 0,1 0 0,0 0 0,-1 0 0,1 0 0,-1-1 0,1 1 0,-1 0 0,0 0 0,1-1 0,-1 1 0,0 0 0,1-1 0,-1 1 0,0-1 0,0 1 0,0-1 0,0 1 0,1-1 0,-1 0 0,0 1 0,0-1 0,0 0 0,0 0 0,0 1 0,0-1 0,0 0 0,0 0 0,0 0 0,-1 0 0,-45-2 5,26 1-8,6 1-1,17 0 4,0 0 0,-1 0 1,0 0 0,1 0-1,-1 0 1,0 0 0,1 0-1,-1-1 1,0 1-1,1-1 1,-1 1 0,0-1-1,0 1 1,1-1 0,-1 1-1,1-2 1,0-3-1,-4-3 0,-5 6 0,5 7 0,4 5-3,-2-9-2,0 0 1,0 2 2,0-2 8,-9-10 5,9 9-11,0 1 0,0-1 0,0 0 0,0 0 0,0 0 0,0 0 1,0 0-1,0 1 0,0-1 0,0 0 0,0 0 0,0 0 0,1 0 0,-1 0 0,0 0 0,0 0 0,0 1 0,0-1 0,0 0 0,0 0 0,1 0 0,-1 0 0,0 0 1,0 0-1,0 0 0,0 0 0,0 0 0,1 0 0,-1 0 0,0 0 0,0 0 0,0 0 0,0 0 0,0 0 0,1 0 0,-1 0 0,0 0 0,0 0 0,0 0 1,0 0-1,0 0 0,1 0 0,-1 0 0,0 0 0,0-1 0,0 1 0,0 0 0,0 0 0,0 0 0,1 0 0,-1 0 0,0 0 0,0 0 0,0-1 0,0 1 0,0 0 1,0 0-1,0 0 0,0 0 0,0 0 0,0-1 0,0 1 0,2-3 3,-9 5-1,7-1-2,0-1 0,0 0 0,-1 0 0,1 0 0,0 1 0,0-1 0,-1 0 0,1 0 0,0 0 0,0 0 0,0 0 0,-1 0 1,1 0-1,0 0 0,0 0 0,-1 1 0,1-1 0,0 0 0,-1 0 0,1 0 0,0 0 0,0 0 0,-1-1 0,1 1 0,0 0 0,0 0 0,-1 0 0,1 0 0,0 0 0,0 0 1,-1 0-1,1 0 0,0-1 0,0 1 0,0 0 0,-1 0 0,1 0 0,0 0 0,0-1 0,-1 1 0,2-1 0,-1 1 0,1-1 0,-1 1 0,1-1 0,-1 1 0,0 0 0,1-1 0,-1 1 0,1 0 0,0-1 0,-1 1 0,1 0 0,-1 0 0,1-1 0,-1 1 0,1 0 0,0 0 0,-1 0 0,1 0 0,-1 0 0,1 0 0,0 0 0,-1 0 0,1 0 0,-1 0 0,2 1 0,8-8-17,-8 5 4,2 3 6,-4-1 2,11-7 13,26 16-11,-26-12-7,-11 3 10,0 0 0,0 0 0,0-1-1,0 1 1,0 0 0,0 0 0,1 0 0,-1 0 0,0-1 0,0 1 0,0 0 0,0 0 0,0 0 0,1 0-1,-1 0 1,0 0 0,0 0 0,0 0 0,1-1 0,-1 1 0,0 0 0,0 0 0,0 0 0,1 0 0,-1 0 0,0 0-1,0 0 1,0 0 0,1 0 0,-1 0 0,0 0 0,0 0 0,0 0 0,1 1 0,-1-1 0,0 0 0,0 0-1,0 0 1,1 0 0,-1 0 0,0 0 0,0 0 0,0 1 0,0-1 0,0 0 0,1 0 0,-1 0 0,0 0-1,0 0 1,0 1 0,0-1 0,0 0 0,0 0 0,0 0 0,0 1 0,0-1 0,1 0 0,-1 0 0,0 0-1,0 1 1,0-1 0,0 0 0,0 1 0,6 0-5,-6 0 5,-1 1-4,-3-5 13,-32 32 2,10-14-5,10-5-9,-1 0 1,-1-2-1,0 0 1,0 0-1,-27 6 0,-63 18 2,87-24 5,-2 0-1,1-2 1,-1 0 0,0-1-1,0-2 1,-1 0-1,-44-2 1,50-2 0,10 1-3,1 0 0,0-1 0,-1 0 0,1-1 0,-10-2 0,-58-29 3,70 32-4,1-1-1,0 1 1,-1-1-1,1 0 1,0 0-1,0 0 1,1 0-1,-1-1 1,0 0-1,1 0 1,0 0-1,-1 0 1,1 0-1,-4-6 0,6 7 2,1 1-1,-1 0 0,0-1 0,1 1 0,-1 0 0,0-1 1,0 1-1,0 0 0,0 0 0,0 0 0,-3-2 0,-10-15 2,13 17-2,1 1 0,0 0 0,-1-1 0,1 1 0,0 0 0,-1-1 0,1 1 0,0-1 0,0 1 0,0-1 0,-1 1 0,1-1 0,0 1 0,0 0 0,0-1 0,0 1 0,0-1 0,0 1 0,0-1 0,0 1 0,0-1 0,0 1-1,0-1 1,0 1 0,0-1 0,0 1 0,1-1 0,-1 1 0,0-1 0,0 1 0,0 0 0,1-1 0,-1 1 0,1-1 0,-1 0 0,0 1 0,1 0 0,-1 0 0,0-1 0,0 1 0,0 0 0,1-1 0,-1 1 0,0-1 0,0 1 0,0 0 0,0-1 0,0 1 0,0-1 0,0 1 0,0 0 0,0-1 0,0 1 0,0 0 0,0-1 0,0 1 0,0-1 0,0 1 0,0 0 0,-1-1 0,1 1 0,0 0 0,0-1 0,0 1 0,0 0 0,-1-1 0,1 1 0,0 0 0,-1-1 0,1 1 0,0 0-1,0 0 1,-1-1 0,1 1 0,-5-3 2,5 3-2,0 0 0,0 0 1,0 0-1,0 0 0,-1 0 0,1 0 0,0 0 0,0 0 0,0 0 0,0 0 0,-1 0 0,1-1 0,0 1 1,0 0-1,0 0 0,0 0 0,0 0 0,0 0 0,-1 0 0,1-1 0,0 1 0,0 0 0,0 0 1,0 0-1,0 0 0,0 0 0,0-1 0,0 1 0,0 0 0,0 0 0,0 0 0,0 0 0,0-1 1,0 1-1,0 0 0,0 0 0,0 0 0,0-1 0,0 1 0,0 0 0,18-19-5,-13 12-5,-1 7 11,6-7 4,-9 6-4,0 0-1,0 0 1,0 0-1,0 1 1,0-1-1,0 0 1,0 1 0,1-1-1,-1 0 1,0 1-1,0 0 1,1-1 0,1 1-1,31-12 9,-28 11-6,23-3-1,-29 4-2,1 0-1,0-1 1,0 1 0,0 0-1,0 0 1,0 0-1,0 0 1,0 1 0,0-1-1,0 0 1,0 0 0,0 1-1,0-1 1,0 0-1,0 1 1,0-1 0,-1 1-1,1-1 1,0 1-1,1 0 1,-1 0 0,-1 0 0,1-1-1,-1 1 1,1 0 0,-1-1 0,1 1 0,0-1-1,-1 1 1,1-1 0,0 0 0,-1 1-1,1-1 1,0 0 0,0 1 0,-1-1-1,1 0 1,1 0 0,14 7-5,-15-4 5,1-1-1,-1 1 0,0 0 1,0 0-1,0 0 0,-1 0 0,1 0 1,-1 0-1,1 0 0,-1 0 0,0 0 1,0 0-1,-1 0 0,1 0 1,-1 0-1,1 0 0,-1 0 0,0 0 1,0 0-1,0 0 0,-2 3 0,-10 16 2,-2-2 0,0 1 0,-1-2 0,-25 25-1,15-16 4,22-22-3,-1-1-1,1 0 0,-1 1 1,0-1-1,-1-1 0,1 1 1,-1-1-1,0 0 0,-12 6 1,11-7-1,-1 0-1,0 1 1,1 0 0,-8 7-1,10-8 1,1 0 0,-1 0-1,1 0 1,-1-1 0,0 1-1,0-1 1,0 0 0,0-1-1,-8 3 1,-7-4 2,-12 3 2,29-1-3,0-1 0,0 0 0,-1 0 0,1 0 0,0 0 0,-1-1-1,1 1 1,-1-1 0,1 0 0,-6 0 0,3 0 0,3 0-1,1 0 0,-1 0 1,1 1-1,-1-2 0,1 1 1,-1 0-1,1-1 0,-1 1 1,1-1-1,0 1 0,-1-1 0,1 0 1,0 0-1,0 0 0,-1-1 1,1 1-1,0 0 0,0-1 1,0 1-1,1-1 0,-1 0 0,0 0 1,1 0-1,-1 0 0,1 0 1,-1 0-1,1 0 0,0 0 1,0 0-1,0 0 0,0-1 1,0 1-1,1-1 0,-2-4 0,-31-76 10,32 80-10,0 0 0,0 0 0,0 1 0,-1-1 0,1 1 0,-1-1 0,1 1 0,-1-1 0,0 1 0,0 0 0,0 0 0,0 0 0,-4-3 1,-17-20-2,17 18 1,-1-1 0,-1 1-1,1 1 1,-1-1 0,0 1 0,-17-9 0,3 1 0,8 8 0,0 0 0,0 0 1,-1 2-1,0 0 0,0 0 0,0 2 0,-27-2 0,-4 0-1,17 1 0,-1 1-1,1 2 0,-31 3 0,4 2 2,0 3 0,0 3-1,1 2 1,-54 20-1,70-13 3,38-19-2,0-1 0,0 1 0,0 0 1,0-1-1,0 1 0,0 0 0,0-1 1,0 1-1,0 0 0,0 0 0,1 0 1,-1 0-1,0 0 0,1 0 1,-1 0-1,1 0 0,-1 0 0,1 0 1,-1 0-1,1 1 0,0-1 0,0 0 1,-1 0-1,1 0 0,0 1 0,0-1 1,0 0-1,0 0 0,1 0 1,-1 3-1,2-3 0,-1 1 1,1-1-1,-1 1 0,1-1 1,0 0-1,0 1 1,0-1-1,0 0 0,0 0 1,0 0-1,0-1 0,3 2 1,12 6 2,-3 0-4,1-1 0,0 0 0,0-1 1,1-1-1,-1-1 0,1 0 0,17 2 0,1 1 0,46 13-4,-43-10-5,1-1-1,1-1 0,68 3 0,-32-8-79,-48-1-119,-1-1 1,1-1 0,0-2 0,36-5-1,148-36-1633,-149 29 1496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00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1 221 1708,'1'2'94,"1"0"0,0 0 1,-1 0-1,1 0 0,0-1 0,0 1 0,0-1 1,1 1-1,3 1 0,-6-3-73,1 0 0,-1 0 0,0 0 1,1 0-1,-1 0 0,0 0 0,1 0 0,-1 0 1,1 0-1,-1 0 0,0 0 0,1 0 0,-1 0 1,0 0-1,1 0 0,-1 0 0,1-1 0,-1 1 1,0 0-1,1 0 0,-1 0 0,0-1 0,0 1 1,1 0-1,-1 0 0,0-1 0,0 1 0,1 0 1,-1-1-1,0 1 0,0 0 0,0-1 1,1 1-1,-1 0 0,0-1 0,0 0 0,1-5 121,0-1 0,0 0-1,0 0 1,-1 0 0,-1-11 0,0-4-154,-3-9 138,3 26-103,0 0 0,0 0 0,0 0-1,1 0 1,0 0 0,0-9 0,17-66 206,10 76-159,1 16-25,-26-11-43,0 0-1,1-1 0,-1 1 1,0 0-1,0 0 1,1 1-1,-1-1 0,0 0 1,0 1-1,0-1 1,-1 1-1,1 0 0,2 3 1,-2-4-1,-1 1 0,1 0 0,0-1 0,-1 1 0,1-1 0,0 1 0,0-1 0,0 0 0,0 0 0,0 0 0,0 0 0,0 0 0,3 1 0,-2-2 0,0 0-1,0 1 1,-1 0-1,1-1 1,0 1 0,-1 0-1,1 0 1,-1 1-1,0-1 1,1 1-1,-1-1 1,0 1 0,0-1-1,0 1 1,0 0-1,0 0 1,0 0-1,2 4 1,0 1-39,0 0 1,-1 0-1,0 0 0,3 16 0,2 2-321,-8-21 245,1 0 0,-1 0 0,0 0 1,0 0-1,0 0 0,0 0 0,-1 0 0,0 0 1,0 0-1,-1 6 0,0-3-14,2-6 103,0-1 1,0 1 0,0 0 0,-1 0-1,1-1 1,0 1 0,0 0-1,0-1 1,-1 1 0,1 0 0,0 0-1,-1-1 1,1 1 0,-1-1-1,1 1 1,-1 0 0,1-1 0,-1 1-1,1-1 1,-1 1 0,1-1 0,-1 1-1,0-1 1,1 0 0,-1 1-1,0-1 1,1 0 0,-2 1 0,-5 2-130,-11 11-208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01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592 1 1772,'10'11'723,"-5"-4"-27,-20-5-191,13-1-475,-1-1 0,0 1 1,1 0-1,-1 0 0,0 0 1,1 0-1,-1 0 0,1 0 1,-1 1-1,-2 2 0,2-2-10,0 0 0,0 0 0,-1-1 0,1 1-1,0-1 1,0 0 0,-1 1 0,-4-1 0,-90 7 224,-21 1-173,85-9-435,0 3 0,-60 11-1,-17 5-957,75-13 954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4:46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1509 2 1704,'2'0'144,"29"0"321,-10-1-225,0 1 1,0 1-1,0 0 0,25 7 0,-36-6-132,1 0 0,0-1 0,0 0 0,0-1 0,13-1 1,2 1 71,-24 0-127,3 0 302,-12 0-234,-1133 4 27,628 6-142,486-8-6,1 0 0,-30 7 0,54-9 1,0 1-1,0-1 1,0 0 0,0 0-1,0 0 1,0 0-1,0 1 1,1-1-1,-1 1 1,0-1-1,0 0 1,0 1-1,0 0 1,0-1-1,1 1 1,-1-1-1,0 1 1,0 1-1,1-2 0,0 1 1,0-1-1,0 1 0,0-1 0,0 1 0,1-1 0,-1 1 0,0-1 1,0 0-1,1 1 0,-1-1 0,0 0 0,1 1 0,-1-1 0,0 0 0,1 1 1,-1-1-1,1 0 0,-1 0 0,0 1 0,1-1 0,-1 0 0,1 0 1,-1 0-1,1 1 0,41 10 4,42-7-1,0-3 0,92-10-1,-88 3 2,190-12-4,282-14 0,-473 31 0,35-3 4,-260 8-116,-153 4-1637,127-7 892,67-1 472,-1 0 40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01.9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308 0 1772,'-18'9'634,"16"-8"-592,0-1 1,0 1-1,0 0 1,0 0-1,0 0 1,0 0 0,0 1-1,0-1 1,1 1-1,-1-1 1,1 1 0,-1-1-1,1 1 1,-3 3-1,-1 1 33,0-1-1,0 1 0,-1-1 0,1 0 1,-1-1-1,-12 8 0,11-7-21,-1 0 0,1 0 0,0 0 0,-9 11-1,-1 7 95,-23 43 0,21-33-63,3-4 2,1 1 1,-19 56 0,28-69-61,1 0 1,1 1 0,0-1-1,2 1 1,0 0 0,0 31-1,4-29-4,0 1 0,2-1 0,6 25-1,-7-37-16,0 0-1,0 0 1,1 0-1,0-1 0,0 1 1,1-1-1,0 0 1,0-1-1,1 1 0,10 9 1,21 17-51,2-2-1,82 52 1,-89-69-177,0-1 0,1-2 0,0-1 0,35 6 0,-49-14 20,1 0-1,-1-1 1,22-2-1,31 1-368,-33 5 212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08.3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582 3 1660,'26'-3'646,"-26"3"-640,-1 0-1,1 0 0,0 0 1,0 1-1,0-1 1,-1 0-1,1 0 0,0 0 1,0 0-1,0 1 1,-1-1-1,1 0 0,0 0 1,0 0-1,0 1 1,0-1-1,0 0 1,0 0-1,0 1 0,0-1 1,-1 0-1,1 0 1,0 1-1,0-1 0,0 0 1,0 0-1,0 0 1,0 1-1,0-1 0,0 0 1,1 0-1,-1 1 1,0-1-1,0 0 0,0 0 1,0 1-1,0-1 1,0 0-1,0 0 0,0 0 1,1 1-1,-1-1 1,0 0-1,0 0 0,0 0 1,0 1-1,1-1 1,-1 0-1,9 15 295,-8-14-72,-1-1-222,0 0-1,0 1 1,0-1 0,0 1 0,0-1-1,0 0 1,0 1 0,0-1 0,0 1-1,0-1 1,0 0 0,0 1 0,0-1-1,0 1 1,0-1 0,0 0 0,-1 1-1,1-1 1,0 0 0,0 1 0,0-1-1,-1 0 1,1 1 0,0-1 0,0 0-1,-1 0 1,1 1 0,0-1-1,-1 0 1,1 0 0,0 1 0,-1-1-1,1 0 1,-1 0 0,1 0 0,0 0-1,-1 0 1,1 1 0,0-1 0,-1 0-1,1 0 1,-1 0 0,1 0 0,0 0-1,-2 0 1,-27 7 227,23-6-170,-71 15 411,-105 8-1,53-8-204,93-7-206,27-6-44,1-1 1,-1 0 0,0-1-1,-14 1 1,17-1-9,1 1-1,-1 0 1,1 0 0,-1 0 0,1 0 0,0 1-1,0 0 1,0 0 0,-6 5 0,6-11 73,5 3-84,0 0 0,0 0 1,0 0-1,0 0 0,-1 0 0,1 0 1,0 0-1,0 0 0,0 0 0,0 0 1,-1 0-1,1 0 0,0 0 0,0 0 1,0 0-1,0 0 0,0 0 0,-1-1 1,1 1-1,0 0 0,0 0 0,0 0 1,0 0-1,0 0 0,0 0 1,0 0-1,0 0 0,-1-1 0,1 1 1,0 0-1,0 0 0,0 0 0,0 0 1,0 0-1,0-1 0,0 1 0,0 0 1,0 0-1,0 0 0,0 0 0,0 0 1,0-1-1,0 1 0,0 0 0,0 0 1,0 0-1,0 0 0,0-1 0,0 1 1,0 0-1,0 0 0,0 0 0,0 0 1,1 0-1,-1 0 0,0-1 1,0 1-1,0 0 0,0 0 0,0 0 1,4-15 4,-3 12-2,-1 1-5,0 8 7,1 7 10,1-12-14,3 4 7,-4 11 7,-1-13-13,9 57 8,6 68 0,-15-94-14,-4 116-4,1-91 18,2-38-8,0-1 0,-5 28 0,-29 161-7,26-81-5,9-118 11,0 1-1,0-1 1,2 0 0,-1 1-1,1-1 1,0 0-1,1 1 1,1-2 0,-1 1-1,2 0 1,8 15-1,-12-24 1,0 0-1,0 0 0,0-1 1,1 1-1,-1 0 0,0 0 1,0-1-1,1 1 0,-1-1 1,0 1-1,1-1 0,-1 0 1,1 1-1,-1-1 0,0 0 1,1 0-1,-1 0 0,1 0 1,-1 0-1,1-1 0,-1 1 1,0 0-1,2-1 0,37-9 8,-1-5-10,-26 11 3,-1 0 0,1-1 0,19-12 0,-22 12-1,0 0-1,0 1 1,1 0 0,-1 0-1,1 1 1,19-2 0,31-11 0,-6-3-2,-38 14-34,0-1-1,32-16 1,-21 11-104,-26 11 98,1-1 0,-1 0 0,0 0 1,1 0-1,-1 0 0,0 0 0,1 0 0,-1 0 0,0-1 0,0 1 0,0-1 1,0 1-1,0-1 0,0 0 0,2-4 0,5-2-511,-8 8 519,-1 0 0,1-1 0,-1 1 0,0 0 0,1 0 0,-1-1 0,1 1 0,-1-1 0,1 1 0,-1 0-1,0-1 1,1 1 0,-1-1 0,0 1 0,1-1 0,-1 1 0,0-1 0,0 1 0,0-1 0,1 1 0,-1-1 0,0 1 0,0-1-1,0 0 1,0 1 0,0-1 0,0 0 18,0 1 0,0 0-1,0 0 1,0 0 0,0-1-1,0 1 1,0 0 0,0 0-1,0 0 1,0-1 0,0 1-1,0 0 1,0 0 0,0 0-1,0-1 1,0 1 0,0 0-1,1 0 1,-1 0 0,0 0-1,0-1 1,0 1 0,0 0-1,0 0 1,0 0 0,1 0-1,-1 0 1,0-1 0,0 1-1,0 0 1,0 0 0,1 0-1,-1 0 1,0 0 0,0 0-1,0 0 1,1 0 0,-1 0-1,4-2-200,-3-7-143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09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4 108 1844,'-3'13'2254,"26"-15"-1811,-12 0-378,0 0 1,0-1-1,18-6 0,6-1 21,78-10 46,-70 14-373,-1-2 0,42-14 0,-51 16-290,-30 6 433,0 0 1,0-1-1,0 1 1,0-1-1,0 1 0,0-1 1,0 0-1,0 0 1,0 0-1,0-1 0,0 1 1,-1-1-1,1 1 0,-1-1 1,5-4-1,2-4-274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09.8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492 0 1612,'10'11'665,"4"1"220,-16-7-492,-10-4-102,0-7 24,-30 10 50,-33-7-44,-35-5-124,63 8-140,3 1-10,17-2-16,1 2 0,0 1 0,-47 9 0,58-10-12,10-9-4,26-3-701,13 10-519,4 0-111,-22-4 969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10.2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446 0 1756,'0'1'60,"0"1"-1,0-1 0,0 0 1,0 1-1,-1-1 0,1 0 1,0 1-1,-1-1 1,1 0-1,-1 0 0,1 0 1,-1 1-1,1-1 1,-1 0-1,0 0 0,0 0 1,1 0-1,-1 0 0,0 0 1,0 0-1,0 0 1,0-1-1,0 1 0,0 0 1,-1 0-1,1-1 1,0 1-1,0-1 0,0 1 1,-1-1-1,1 0 0,0 1 1,0-1-1,-1 0 1,1 0-1,-3 0 0,-6 0-8,0 0-1,0-1 1,0 0-1,-12-3 1,-12-1 189,-17 3-51,21 1-74,-34 3-1,-18 7 33,75-7-183,0-1 0,-1 0 0,1 0 0,0-1 0,0 0 0,-1 0 0,1-1 0,0 0 0,0 0-1,-11-3 1,18 3 4,0 1 0,0 0 0,0-1 0,0 1 0,-1 0 0,1-1 0,0 1 0,0 0 0,0 0 0,0-1 0,0 1 0,0 0 0,0-1 0,0 1 0,0-1 0,0 1 0,0 0-1,0-1 1,0 1 0,0 0 0,0 0 0,1-1 0,-1 1 0,0 0 0,0-1 0,0 1 0,0 0 0,1-1 0,-1 1 0,0 0 0,0 0 0,1-1 0,-1 1 0,0 0 0,0 0 0,1 0-1,-1 0 1,0-1 0,1 1 0,-1 0 0,1 0 0,11-9-538,-3 7 150,0-2 50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19.2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 47 1604,'-18'1'152,"0"1"0,0 1 0,-19 5-1,-17 3 203,11 0 137,28-9-87,16 4-189,1 1 89,27-6 40,-4 1-296,0-1 1,0-1-1,1-1 0,-1-1 0,34-8 1,27-1 9,-62 9-45,517-27 148,40 29-102,-332-4-57,139 2 0,-95 12 21,-199-11-12,-66-1-5,0 2-1,40 3 1,-65-2-6,0-1-1,0 0 0,-1 0 1,1-1-1,0 1 1,0 0-1,0-1 1,0 0-1,-1 1 1,4-3-1,5 0 10,-8 2-10,-3 1 6,5 6 3,-1-7-1,-6-6-122,0-1-506,-31-9-785,4 8 568,11 4 485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20.6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0 202 1680,'0'0'297,"9"-3"410,-9 3-700,1 0 1,-1 0 0,0 0 0,0 1 0,0-1 0,0 0 0,0 0-1,0 0 1,1 0 0,-1 0 0,0 0 0,0 1 0,0-1 0,0 0-1,0 0 1,0 0 0,0 0 0,0 1 0,0-1 0,0 0-1,0 0 1,1 0 0,-1 0 0,0 1 0,0-1 0,0 0 0,0 0-1,0 0 1,-1 0 0,1 1 0,0-1 0,0 0 0,0 0 0,0 0-1,0 0 1,0 1 0,0-1 0,0 0 0,0 0 0,0 0 0,0 0-1,-1 0 1,1 1 0,0-1 0,0 0 0,0 0 0,0 0-1,0 0 1,0 0 0,-1 0 0,1 0 0,0 1 0,0-1 0,0 0-1,0 0 1,-1 0 0,1 0 0,0 0 0,0 0 0,-1 0 0,2 0-4,-1 0 0,0 0 0,0 1 0,0-1 0,1 0 0,-1 0 0,0 0 0,0 0 0,1 0 0,-1 1 0,0-1 0,0 0 0,1 0 0,-1 0 0,0 0 0,0 0 0,1 0 0,-1 0 0,0 0 0,1 0 0,-1 0 0,0 0 1,0 0-1,1 0 0,-1 0 0,0 0 0,0 0 0,1-1 0,-1 1 0,0 0 0,0 0 0,1 0 0,-1 0 0,0 0 0,0-1 0,0 1 0,1 0 0,-1 0 0,0 0 0,0-1 0,0 1 0,0 0 0,1 0 0,-1 0 0,0-1 0,0 1 1,0 0-1,0 0 0,0-1 0,0 1 0,0 0 0,0-1 0,0 1 0,0 0 0,0 0 0,0-1 0,0 1 0,-4-14 175,3 14-173,1-1-1,0 0 1,-1 1-1,1-1 1,0 0 0,-1 1-1,1-1 1,0 0-1,0 1 1,-1-1-1,1 0 1,0 0 0,0 1-1,0-1 1,0 0-1,0 0 1,0 1-1,0-1 1,0 0 0,0 0-1,1 1 1,-1-1-1,0 0 1,0 0-1,1 1 1,-1-1 0,0 0-1,1 1 1,-1-1-1,1 1 1,-1-1-1,1 0 1,-1 1 0,1-1-1,-1 1 1,1-1-1,-1 1 1,1 0-1,1-1 1,58-55 262,-57 54-256,0-1 0,0 1 1,0 0-1,0 0 0,0 1 0,1-1 0,5-2 0,18-10 44,-20 9-46,-1 0 0,1 0 1,0 0-1,1 1 0,-1 0 1,1 0-1,0 1 0,0 0 0,0 1 1,9-3-1,31-9 20,-42 12-27,1-1 0,0 1 0,-1 0 1,1 0-1,0 1 0,0 0 1,12-1-1,-16 3-1,1 0 0,-1 1-1,1-1 1,-1 1 0,0-1-1,0 1 1,0 0 0,0 0 0,0 0-1,4 4 1,13 10 8,-15-14-7,1 1 0,-1 0 0,0 1 0,0-1 0,-1 1 0,1 0-1,-1 0 1,0 0 0,0 1 0,0-1 0,-1 1 0,1 0 0,2 5-1,21 18 24,-26-25-21,-1 0 0,1 1 0,-1-1 0,0 0 0,0 0 0,0 1 0,0-1 0,-1 0 0,1 1-1,-1-1 1,0 0 0,0 0 0,0 0 0,0 1 0,0-1 0,-1 0 0,0-1 0,1 1 0,-1 0 0,-3 3-1,-2 3 15,1-1 0,-1 0 0,0-1 0,-1 1 0,-16 11 0,-2-5 5,0 0 0,-2-2 0,1 0 1,-1-2-1,-46 10 0,31-18-4,36-3-16,0 1 0,0 1 0,-1-1 1,1 1-1,0 0 0,-7 2 0,9-1-6,4-2 3,1 1 0,-1-1 0,0 1 0,0-1-1,0 1 1,1-1 0,-1 0 0,0 0 0,0 1-1,0-1 1,0 0 0,0 0 0,0 0-1,0 0 1,1 0 0,-1 0 0,0 0 0,0 0-1,0-1 1,0 1 0,0 0 0,0 0 0,0-1-1,1 1 1,-1 0 0,0-1 0,0 1-1,1-1 1,-1 1 0,0-1 0,0 0 0,1 1-1,-1-1 1,1 0 0,-2-1 0,-7-6 5,-2 0-7,10 8 2,0-1-1,0 1 0,-1-1 1,1 0-1,0 1 1,0-1-1,0 0 0,1 0 1,-1 1-1,0-1 1,0 0-1,0 0 0,1 0 1,-1 0-1,0 0 1,1 0-1,-1-1 1,1 1-1,-1 0 0,1 0 1,0 0-1,-1 0 1,1-1-1,0 1 0,0 0 1,0 0-1,0-1 1,0 1-1,0 0 1,0 0-1,0 0 0,0-1 1,1 1-1,-1 0 1,1 0-1,0-2 0,0 0 1,-1 0 0,1 0 0,-1 0 0,1 0 0,-1 0-1,0 0 1,0 1 0,0-1 0,-1 0 0,1 0 0,-2-3-1,1 1 2,0 1-1,1-1 0,-1 1 0,1 0 0,0-1 1,0 1-1,1-1 0,-1 1 0,2-5 0,-1 3 1,0-1 0,-1 1 0,1 0 0,-1 0 0,-1 0 0,1 0 0,-1 0 0,0 0 0,-2-6 0,1 7 0,2 5-2,0 0 0,-1 0 0,1 0 0,0 0 0,0 0 0,0-1 1,-1 1-1,1 0 0,0 0 0,0 0 0,0 0 0,0-1 0,0 1 0,0 0 0,-1 0 0,1 0 1,0-1-1,0 1 0,0 0 0,0 0 0,0-1 0,0 1 0,0 0 0,0 0 0,0-1 1,0 1-1,0 0 0,0 0 0,0 0 0,0-1 0,0 1 0,0 0 0,0 0 0,1-1 0,-1 1 1,0 0-1,0 0 0,0 0 0,0-1 0,0 1 0,0 0 0,1 0 0,-1 0 0,0 0 0,0-1 1,0 1-1,1 0 0,-1 0 0,0 0 0,0 0 0,0 0 0,1 0 0,-1 0 0,0 0 1,0-1-1,0 1 0,1 0 0,-1 0 0,0 0 0,0 0 0,1 0 0,-1 0 0,1 0 0,-1 1 1,0-1-1,0 0 0,0 0 0,0 0 0,0 0 0,0 0 0,0 0 0,0 0 1,1 0-1,-1 0 0,0 0 0,0 0 0,0 0 0,0 0 0,0 0 0,0 0 1,0 0-1,1 0 0,-1 0 0,0 0 0,0 0 0,0 0 0,0 0 1,0 0-1,0 0 0,0 0 0,0-1 0,1 1 0,-1 0 0,0 0 0,0 0 1,0 0-1,0 0 0,0 0 0,0 0 0,0 0 0,0 0 0,0 0 0,0-1 1,0 1-1,0 0 0,0 0 0,0 0 0,1 0 0,-1 0 0,0 0 0,0 0 1,0-1-1,0 1 0,0 0 0,0 0 0,0 0 0,0 0 0,0 0 0,-1 0 1,1 0-1,0 0 0,0-1 0,0 1 0,0 0 0,0 0 0,0 0 0,0 0 1,0 0-1,0 0 0,0 0 0,0 0 0,0-1 0,0 1 0,-3-15 4,1 9-1,1 3-4,1 3 1,0 0 0,0 0 0,0 0 0,1 1 0,-1-1 0,0 0 0,0 0 0,0 0 0,0 0 0,0 0 0,0 1-1,0-1 1,-1 0 0,1 0 0,0 0 0,0 0 0,0 0 0,0 0 0,0 1 0,0-1 0,0 0 0,0 0 0,0 0 0,0 0 0,0 0 0,0 0 0,0 0 0,-1 0 0,1 1 0,0-1 0,0 0-1,0 0 1,0 0 0,0 0 0,0 0 0,0 0 0,-1 0 0,1 0 0,0 0 0,0 0 0,0 0 0,0 0 0,0 0 0,-1 0 0,1 0 0,0 0 0,0 0 0,0 0 0,0 0 0,0 0 0,0 0 0,-1 0-1,1 0 1,0 0 0,0 0 0,0 0 0,0 0 0,0 0 0,0 0 0,-1-1 0,1 1 0,0 0 0,0 0 0,0 0 0,0 0 0,-2 0-4,2 0 4,1 0-1,-1 1 1,0-1-1,0 0 1,0 0-1,0 1 1,0-1-1,0 0 1,0 0-1,1 0 1,-1 1-1,0-1 1,0 0-1,0 0 1,0 0-1,1 0 1,-1 1-1,0-1 1,0 0-1,0 0 0,1 0 1,-1 0-1,0 0 1,0 0-1,1 0 1,-1 0-1,0 1 1,0-1-1,1 0 1,-1 0-1,0 0 1,0 0-1,1 0 1,-1 0-1,0 0 1,0-1-1,1 1 1,-1 0-1,0 0 1,0 0-1,1 0 1,-1 0-1,0 0 0,0 0 1,0 0-1,1-1 1,-1 1 0,0 0-1,1 0 1,-1-1 0,0 1 0,0 0 0,0 0-1,1 0 1,-1 0 0,0 0 0,0 0 0,0 0-1,1 0 1,-1 0 0,0 0 0,0 0-1,1 0 1,-1 0 0,0 0 0,0 0 0,1 0-1,-1 0 1,0 0 0,0 0 0,0 0-1,1 0 1,-1 0 0,0 0 0,0 0 0,1 0-1,-1 0 1,0 1 0,0-1 0,0 0 0,0 0-1,1 0 1,-1 0 0,0 1 0,0-1-1,0 0 1,0 0 0,0 0 0,1 1 0,-1-1-1,0 0 1,0 0 0,0 0 0,0 1-1,0-1 1,0 0 0,0 0 0,0 1 0,0-1-1,0 0 1,0 0 0,0 0 0,0 1 0,0-1-1,0 0 1,0 0 0,0 1 0,0-1-1,1 5 2,0-1-1,0 0 0,1 0 1,0 0-1,0 0 0,0 0 0,0 0 1,0-1-1,1 1 0,4 4 0,-3-3 0,0-1-1,-1 1 0,0 0 0,0 0 1,0 0-1,-1 1 0,4 8 0,-5-9 1,0-1 0,1 1 0,0 0-1,0 0 1,0-1 0,0 1 0,1-1 0,0 0 0,-1 0-1,5 5 1,-3-5 1,0 1 0,-1-1-1,0 1 1,0 0 0,0 0 0,-1 1-1,1-1 1,1 7 0,50 178-6,-48-172 3,-1 0 0,11 21 0,-7-17 6,10 34 1,-2-1 0,37 83 1,-49-121-7,-5-16 2,0 0-1,0 0 0,0 0 0,0-1 1,1 1-1,-1 0 0,0 0 0,1 0 1,-1 0-1,1-1 0,-1 1 0,1 0 1,-1 0-1,1-1 0,-1 1 0,1 0 1,0-1-1,-1 1 0,1 0 0,0-1 1,0 1-1,-1-1 0,1 1 0,0-1 1,0 0-1,1 1 0,9 9 12,-5-10-7,-12 6 19,4-6-20,-1 0-2,-7 0-11,11 2 7,2-1 0,-4-4-5,-2-1-5,-2 2-17,0 5-131,5-3 114,0 1 0,0-1 1,-1 1-1,1 0 1,0-1-1,0 1 1,-1 0-1,1-1 0,0 1 1,-1-1-1,1 1 1,-1-1-1,1 1 1,-1-1-1,1 1 0,-1-1 1,1 0-1,-1 1 1,1-1-1,-1 0 1,1 1-1,-1-1 0,0 0 1,1 1-1,-2-1 1,1 6-1351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21.7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44 1620,'0'0'0,"-1"-17"265,-6 11 83,5-9 445,3 10-351,-1 10-266,0-4-137,0 16 210,0-17-244,0 0-1,0 0 1,0 1-1,0-1 1,0 0 0,0 0-1,0 1 1,0-1 0,0 0-1,0 0 1,0 1 0,0-1-1,0 0 1,0 0 0,0 1-1,0-1 1,1 0 0,-1 0-1,0 1 1,0-1 0,0 0-1,0 0 1,0 0-1,1 1 1,-1-1 0,0 0-1,0 0 1,0 0 0,1 0-1,-1 1 1,0-1 0,0 0-1,0 0 1,1 0 0,-1 0-1,0 0 1,0 0 0,1 0-1,-1 0 1,0 0 0,0 0-1,1 0 1,-1 0-1,0 0 1,0 0 0,1 0-1,-1 0 1,0 0 0,3-1 54,-1 1 94,4 7-43,0-4-6,-9-8-50,3 5-52,1 0-1,-1 0 1,0 0 0,1-1 0,-1 1 0,1 0 0,-1 0-1,0 0 1,1 0 0,-1 0 0,1 0 0,-1 0 0,0-1-1,1 1 1,-1 0 0,1 1 0,-1-1 0,0 0 0,1 0 0,-1 0-1,1 0 1,-1 0 0,0 0 0,1 0 0,-1 0 0,0 1-1,1-1 1,-1 0 0,0 0 0,1 1 0,-1-1 0,0 0-1,1 0 1,-1 1 0,0-1 0,1 1 0,2 12 19,-3-11-19,0 0 0,1 0 0,-1 0 0,1 0 0,-1 0 0,1-1 0,0 1 0,0 0 0,0 0 0,0-1 0,0 1 0,0 0 1,0-1-1,1 1 0,-1-1 0,3 2 0,1 4 5,0-1 0,-1 1 0,0 0 0,0 1 1,0-1-1,4 11 0,3 8 24,2 0-27,-1-2 20,27 42 0,-15-48-15,-24-18-9,1 1 0,-1-1 0,0 1 1,0-1-1,1 1 0,-1-1 0,1 1 1,-1-1-1,0 1 0,1-1 0,-1 1 1,1-1-1,-1 0 0,1 1 0,-1-1 1,1 0-1,-1 0 0,1 1 0,0-1 1,-1 0-1,1 0 0,-1 0 0,1 0 0,0 1 1,-1-1-1,1 0 0,-1 0 0,1 0 1,0 0-1,-1-1 0,1 1 0,-1 0 1,1 0-1,0 0 0,-1 0 0,1-1 1,-1 1-1,1 0 0,-1 0 0,2-1 1,15-6 7,-13 6-5,-1 0-1,0 1 0,0-1 0,-1-1 0,1 1 0,0 0 1,0-1-1,0 1 0,-1-1 0,1 0 0,-1 0 0,0 0 0,1 0 1,-1 0-1,0-1 0,2-3 0,7-5 8,-10 10-9,0 0 0,0 0 0,1-1 0,-1 1 0,0 0 0,0-1 0,0 1-1,0 0 1,-1-1 0,1 1 0,0-1 0,0 0 0,0-1 0,0-2 1,-1 0 0,0 1-1,1-1 1,-1 0 0,-1 1 0,1-1 0,-1 1 0,-2-10 0,-2-21-10,5 35 8,0-1 0,0 1 0,0-1 0,0 0 0,0 1 0,0-1 0,0 1 0,-1-1 0,1 0 1,0 1-1,0-1 0,-1 1 0,1-1 0,0 1 0,-1-1 0,1 1 0,0-1 0,-1 1 0,1-1 0,-1 1 0,1 0 0,-1-1 0,1 1 0,-1 0 0,1-1 0,-1 1 0,0-1 0,0 1 0,1 0 1,-1 0-1,1 0 0,-1-1 0,1 1 1,-1 0-1,1-1 0,-1 1 0,1 0 0,0-1 1,-1 1-1,1-1 0,0 1 0,-1 0 1,1-1-1,0 1 0,-1-1 0,1 1 0,0-1 1,0 1-1,0-1 0,-1 0 0,1 1 1,0-1-1,0 1 0,0-1 0,0 0 0,-1 3 21,-1-8-25,3-11-5,-1 3-6,0 15 14,0 0 1,0-1-1,0 1 1,0 0-1,1 0 0,-1 0 1,0 0-1,0-1 0,0 1 1,1 0-1,-1 0 0,0-1 1,1 1-1,-1 0 1,1 0-1,-1-1 0,0 1 1,1 0-1,0-1 0,0 2 1,32 42 8,28 32-18,-45-56 13,-1 1-1,-1 1 0,-1 0 0,12 26 0,-23-44-1,1 0-1,0 0 1,-1-1-1,2 1 1,5 6-1,10 13 1,-12-6 3,-6-14-4,0 1 1,0-1-1,1 0 0,-1 0 1,1 0-1,-1 0 0,1-1 1,0 1-1,0 0 0,0-1 1,5 5-1,-4-4 2,10 9-11,-13-12 9,0 0 0,0 0 0,1 0-1,-1 1 1,0-1 0,0 0 0,0 0 0,0 0 0,0 0-1,0 0 1,0 1 0,0-1 0,1 0 0,-1 0 0,0 0-1,0 0 1,0 0 0,0 0 0,0 1 0,1-1 0,-1 0-1,0 0 1,0 0 0,0 0 0,1 0 0,-1 0-1,0 0 1,0 0 0,0 0 0,0 0 0,1 0 0,-1 0-1,0 0 1,0 0 0,0 0 0,1 0 0,-1 0 0,0 0-1,0 0 1,0 0 0,0 0 0,1 0 0,-1-1 0,0 1-1,0 0 1,0 0 0,0 0 0,0 0 0,1 0 0,-1 0-1,0-1 1,0 1 0,-2 3 0,3-2-6,2 0 3,5 10-216,-8-8-34,-5-7-143,4 3 365,1 1 0,0-1-1,0 1 1,-1 0-1,1-1 1,0 1 0,-1 0-1,1-1 1,0 1 0,-1 0-1,1-1 1,-1 1-1,1 0 1,0 0 0,-1 0-1,1-1 1,-1 1 0,1 0-1,-1 0 1,1 0-1,-1 0 1,1 0 0,0 0-1,-1 0 1,1 0 0,-1 0-1,0 0 1,-1-5-551,-3-1 170,4-3 40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22.2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12 1660,'-7'1'355,"7"-1"-342,0 0-1,0 0 1,0 0-1,0 0 0,0 0 1,0 0-1,0 0 1,0 0-1,-1 0 1,1 0-1,0 0 1,0 0-1,0 0 1,0 0-1,0 0 1,0 0-1,0 0 1,0 0-1,0 0 1,0 0-1,-1 0 0,1 0 1,0 0-1,0 0 1,0 0-1,0 0 1,0 0-1,0 0 1,0 0-1,0 0 1,0-1-1,0 1 1,0 0-1,0 0 1,0 0-1,0 0 1,0 0-1,-1 0 1,1 0-1,0 0 0,0 0 1,0 0-1,0 0 1,0 0-1,0-1 1,0 1-1,0 0 1,0 0-1,0 0 1,0 0-1,0 0 1,0 0-1,0 0 1,0 0-1,0 0 1,0 0-1,0 0 0,0-1 1,0 1-1,0 0 1,1 0-1,-1 0 1,0 0-1,0 0 1,0 0-1,0 0 1,0 0-1,0-7-33,0 5 303,-1 3-50,-5 8 59,4-8-135,-4-5 100,7 7 13,-1-2-263,1-1-1,-1 1 1,0-1-1,1 1 1,-1-1-1,1 1 1,-1-1-1,1 1 1,-1-1-1,1 1 1,-1-1-1,1 1 1,0-1-1,-1 0 1,1 1 0,0-1-1,-1 0 1,2 1-1,16-12 164,-16 11-159,0 1 0,0-1 0,0 1-1,0-1 1,0 1 0,-1 0 0,1 0 0,0 0-1,-1 0 1,1 1 0,0-1 0,-1 0-1,0 0 1,1 1 0,-1-1 0,0 1-1,1 0 1,-1-1 0,0 1 0,0 0-1,-1 0 1,1-1 0,1 3 0,2 4 1,6 7 2,2 0 0,0 0-1,14 12 1,14 18 10,-30-34-15,1 1 0,0-2-1,19 15 1,6 5 8,-17-5-11,0 1-2,-14-22-1,-1 0-1,0 1 1,0 0-1,-1-1 1,1 1-1,4 9 1,23 32-10,-22-30-13,-9-16 23,-1 0 0,1 0-1,0 1 1,0-1 0,0 0-1,0 0 1,0 0 0,0 1 0,-1-1-1,1 0 1,0 0 0,0 0-1,0 0 1,0 1 0,-1-1 0,1 0-1,0 0 1,0 0 0,-1 0-1,1 0 1,0 0 0,0 1-1,-1-1 1,1 0 0,0 0 0,0 0-1,-1 0 1,1 0 0,0 0-1,0 0 1,-1 0 0,1 0 0,0 0-1,-19-6-524,19 6 491,0-1 1,-1 0 0,1 0-1,0 0 1,0 0 0,-1 0-1,1 1 1,-1-1 0,1 0-1,-1 0 1,1 1-1,-1-1 1,1 0 0,-1 1-1,1-1 1,-1 0 0,0 1-1,1-1 1,-1 1 0,0-1-1,0 1 1,0-1-1,0 1 1,0-1-3,0 1-1,0-1 1,0 1-1,0 0 1,1-1-1,-1 0 1,0 1 0,0-1-1,1 1 1,-1-1-1,0 0 1,1 0-1,-1 1 1,1-1-1,-1 0 1,1 0-1,-1 0 1,1 0 0,0 1-1,-1-1 1,1 0-1,0 0 1,0-2-1,-5-8-573,2 6 374,1-4-130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22.7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1752,'19'7'974,"-16"-3"-902,7 4 196,-10-8-262,0 0 0,0 0-1,0 0 1,1 0 0,-1 0 0,0 0-1,0 0 1,0 0 0,1 0 0,-1 0 0,0 0-1,0 0 1,0 0 0,1 0 0,-1 0-1,0-1 1,0 1 0,0 0 0,1 0 0,-1 0-1,0 0 1,0 0 0,0 0 0,0 0-1,0-1 1,1 1 0,-1 0 0,0 0 0,0 0-1,0 0 1,0-1 0,0 1 0,0 0-1,0 0 1,0 0 0,1-1 0,-1 1 0,0 0-1,0 0 1,0 0 0,0 0 0,0-1 0,0 1-1,0 0 1,0 0 0,0 0 0,0-1-1,0 1 1,-1 0 0,1 0 0,0 0 0,0-1-1,0 1 1,0 0 0,0 0 0,0-1 6,1 1 1,-1 0 0,0 0 0,1 0-1,-1 0 1,0-1 0,1 1 0,-1 0 0,1 0-1,-1 0 1,0 0 0,1 0 0,-1 0-1,1 0 1,-1 0 0,1 0 0,-1 0 0,0 0-1,1 0 1,-1 0 0,1 1 0,-1-1-1,0 0 1,1 0 0,0 1 0,-1-1 5,1 0 0,0 0 0,0 1 0,0-1 0,0 0 0,0 1 0,-1-1 0,1 1 0,0-1 0,0 1 0,-1 0 0,1-1 0,0 1 0,-1 0 0,1-1 0,0 1 0,-1 0 0,1 0 0,-1-1 0,1 1 0,-1 0 0,1 1 0,7 14 127,-4 5 1,2-12-118,-4-6-17,1 0 0,-1 1 0,-1-1-1,1 1 1,0-1 0,-1 1 0,1 0-1,-1-1 1,0 1 0,-1 0 0,2 6-1,-2-9-7,0 0 0,0 1-1,0-1 1,0 0 0,1 0-1,-1 0 1,0 1-1,1-1 1,-1 0 0,1 0-1,-1 0 1,1 0 0,0 0-1,-1 0 1,1 0-1,0 0 1,0 0 0,0 0-1,0 0 1,0 0 0,0-1-1,1 2 1,6 6 14,0 9 10,6 6 10,-9-16-25,0 0 0,-1 0 0,1 1 0,5 14 0,-7-16-7,0 1 0,0-1 0,1 0-1,0 0 1,0 0 0,0 0 0,8 8-1,-8-11-1,0 0 0,0 1 0,0 0 0,-1 0 1,1 0-1,-1 0 0,0 0 0,3 6 0,-4-8-1,-1 1 0,1-1 0,-1 1 0,1-1-1,0 0 1,0 1 0,0-1 0,4 3 0,-5-4-1,1 0 1,-1 1-1,1-1 1,-1 1-1,1-1 1,-1 1-1,0-1 1,0 1-1,0 0 1,0-1-1,0 1 1,0 0-1,-1 0 0,1 0 1,0 3-1,0-3 1,0 1-1,-1-1 0,1 0 0,0 0 0,1 1 0,-1-1 0,0 0 0,1 0 0,-1 0 0,1 0 0,-1 0 0,1-1 1,0 1-1,0 0 0,2 1 0,-2-1-2,-1 0 0,0 0 1,0 0-1,0 0 0,0 0 0,0 0 1,0 1-1,0-1 0,-1 0 1,1 3-1,-1-4-29,0 0 1,1-1 0,-1 1 0,0 0-1,0 0 1,0-1 0,0 1-1,0 0 1,0 0 0,0-1-1,0 1 1,-1 0 0,1-1-1,0 1 1,0 0 0,-1-1 0,1 1-1,0 0 1,-1-1 0,1 1-1,0 0 1,-1-1 0,1 1-1,-1-1 1,0 2 0,-11-10-981,11-3 121,1 6 504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5:00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1 1832,'3'0'142,"1"0"0,-1-1 0,1 2 0,-1-1 0,1 0 0,-1 1-1,1-1 1,-1 1 0,1 0 0,-1 0 0,0 0 0,1 1 0,-1-1 0,0 1 0,0 0 0,0-1 0,4 5-1,-6-4-117,0 0-1,1 1 0,-1 0 1,0-1-1,0 1 0,-1-1 0,1 1 1,-1 0-1,1 0 0,-1 4 0,0-5-59,0 1 0,-1-1 0,1 0 0,-1 1 0,0-1 0,1 1 0,-1-1 0,0 0 0,0 1 0,-1-1 0,1 0 0,0 0 0,-1 0 0,0 0 0,1 0 0,-1 0 0,0-1 0,0 1 0,0-1 0,0 1 0,0-1 0,0 1 0,0-1 0,0 0 0,-4 1 0,-9 4-354,1-2 1,-1 1-1,-19 2 0,18-4 226,-22 2-171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23.4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656 0 1628,'7'9'507,"-7"-9"-494,0 1 0,0-1 0,0 1-1,0-1 1,0 1 0,0-1 0,0 1 0,0-1 0,1 1 0,-1-1-1,0 1 1,0-1 0,1 1 0,-1-1 0,0 0 0,1 1-1,-1-1 1,0 0 0,1 1 0,-1-1 0,0 0 0,1 1 0,-1-1-1,1 0 1,-1 0 0,1 1 0,-1-1 0,1 0 0,-1 0-1,1 0 1,-1 0 0,1 1 0,-1-1 0,1 0 0,-1 0 0,1 0-1,-1 0 1,1 0 0,-1-1 0,1 1 0,-1 0 0,1 0 0,-1 0-1,1 0 1,-1 0 0,1-1 0,3-4 219,-4 11-60,0-6-140,-1 1 0,1-1 0,0 1 0,0-1 0,0 1 0,0-1 0,0 1 0,0-1 0,0 1 0,-1-1 0,1 1 0,0-1 0,0 0 0,-1 1 0,1-1 0,0 1 0,-1-1 0,1 0 0,0 1 1,-1-1-1,1 0 0,-1 1 0,1-1 0,-1 0 0,1 0 0,-1 1 0,1-1-25,-1 0 1,1 0-1,-1 0 1,1 0-1,0 1 1,-1-1-1,1 0 0,-1 0 1,1 0-1,0 1 1,-1-1-1,1 0 1,0 1-1,0-1 1,-1 0-1,1 0 1,0 1-1,0-1 1,-1 0-1,1 1 1,0-1-1,0 1 1,0-1-1,-1 0 0,1 1 1,0 0-1,0-1-5,0 1 1,0-1-1,0 0 0,0 1 0,0-1 0,0 0 0,0 0 0,0 1 0,-1-1 0,1 0 0,0 1 0,0-1 0,0 0 0,0 0 0,-1 1 0,1-1 0,0 0 0,0 0 1,0 1-1,-1-1 0,1 0 0,0 0 0,-1 0 0,1 0 0,0 1 0,0-1 0,-1 0 0,1 0 0,0 0 0,-1 0 0,1 0 0,0 0 0,-1 0 0,1 0 0,0 0 1,0 0-1,-1 0 0,1 0 0,0 0 0,-1 0 0,1 0 0,0 0 0,-1 0 0,1 0 0,0 0 0,-1-1 0,1 1 0,0 0 0,-1 0 0,0-1 5,0 0-1,0 1 1,1-1-1,-1 1 1,0-1-1,0 1 1,0-1-1,-1 1 1,1 0-1,0 0 0,0 0 1,0-1-1,0 1 1,0 0-1,0 0 1,0 0-1,0 1 1,0-1-1,0 0 1,0 0-1,-1 0 0,1 1 1,0-1-1,0 1 1,-1 0-1,1 0 0,-1-1-1,1 1 1,-1-1 0,1 1-1,-1-1 1,1 1-1,-1-1 1,1 0-1,-1 0 1,1 0-1,-1 0 1,0 0 0,1 0-1,-1 0 1,1 0-1,-1-1 1,-1 0-1,-6 0 11,0 0 0,0 1 0,0 0 0,0 1 0,0-1 0,0 2-1,0-1 1,-11 4 0,-42 5 41,6 0-24,42-7-20,0 0 0,-26 1 0,-151 1 103,192-5-115,-1 0 0,1 0 0,0 0 1,-1 0-1,1 0 0,0 0 0,0 0 1,-1 0-1,1-1 0,0 1 0,-1 0 1,1-1-1,-1 1 0,1 0 0,0-1 1,-1 1-1,1-1 0,-1 1 0,1-1 0,-1 1 1,1-1-1,-1 1 0,1-1 0,-1 1 1,1-1-1,-1 0 0,1 0 0,-1 0 0,0 0-1,0 1 0,1-1 1,-1 1-1,0-1 0,1 1 0,-1-1 1,1 1-1,-1-1 0,1 1 1,-1-1-1,1 1 0,-1-1 1,1 1-1,-1 0 0,1-1 1,-1 1-1,1 0 0,-1 0 1,1-1-1,0 1 0,-1 0 1,1 0-1,0 0 0,-1 0 0,1 0 1,1 0-1,1 0-3,-5-3 3,1 2 0,0 0 1,-1-1-1,1 1 0,0 0 1,-1 0-1,1 0 0,-1 1 1,0-1-1,1 0 1,-1 0-1,1 1 0,-1-1 1,0 1-1,0-1 1,1 1-1,-1 0 0,0 0 1,0 0-1,1 0 0,-4 0 1,4 1-2,1-1 1,-1 0-1,0 1 1,1-1-1,-1 0 1,0 0-1,1 0 1,-1 1-1,0-1 1,1 0-1,-1 0 1,0 0-1,1 0 1,-1 0-1,0 0 1,1-1-1,-1 1 1,0 0-1,-1 0 1,-7-2-19,-2 15-82,8-11 41,1 0 0,-1-1-1,0 0 1,1 1 0,-1-1-1,0 0 1,0 0 0,0 0-1,0-1 1,-5 1-1,6-1 5,0 1 0,0-1-1,0 0 1,0 0-1,0 1 1,1-1 0,-1 1-1,0 0 1,0-1-1,1 1 1,-1 0 0,0 0-1,1 0 1,-1 0-1,1 0 1,-1 1 0,1-1-1,0 0 1,-2 3-1,-2 5-810,-10 5 504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27.2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458 14 1700,'1'0'14,"0"0"1,0 0-1,-1 0 0,1 0 1,0 0-1,0 0 0,0 0 0,-1 0 1,1 1-1,0-1 0,0 0 0,-1 0 1,1 1-1,0-1 0,0 0 0,-1 1 1,1-1-1,0 1 0,-1-1 1,1 1-1,-1-1 0,1 1 0,-1-1 1,1 1-1,0 0 0,6 6 289,-7-8-284,-1 1 1,1-1 0,0 1-1,0-1 1,0 1-1,0-1 1,-1 1 0,1-1-1,0 1 1,0-1 0,0 1-1,0-1 1,0 0 0,0 1-1,0-1 1,1 1 0,-1-1-1,0 1 1,0-1 0,0 1-1,0-1 1,1 1 0,-1-1-1,0 1 1,0-1 0,1 1-1,-1-1 1,0 1-1,1 0 1,-1-1 0,1 1-1,-1 0 1,1-1 0,-1 1-1,0 0 1,1-1 0,-1 1-1,2-1 1,-1 0 201,-8 5-44,6-3-164,-29 6 445,4-2-274,21-3-159,0-1 0,-1 1 0,1 0 0,1 1 0,-1-1 0,0 1 0,1 0 0,-1 0-1,-4 5 1,7-7-13,-1 0-1,1 1 0,-1-1 0,1 0 0,-1 0 0,1 0 1,-1 0-1,1-1 0,-1 1 0,-4 0 0,-13 4 31,15-3-31,1 0-1,-1 1 1,1-1 0,0 1-1,-1 0 1,1 1 0,1-1-1,-1 1 1,0 0 0,1 0-1,0 0 1,-5 6-1,3 2 9,-1-1 0,2 1 0,-6 19 0,-1 3 12,8-21-24,0-1 1,1 1-1,1 0 1,0 0 0,1-1-1,0 1 1,1 0-1,3 16 1,1 42 32,-4-57-37,2 0 0,-1 0-1,2 0 1,0 0 0,9 22 0,4 9-6,-16-40 4,1 0-1,-1-1 0,1 1 0,1-1 0,-1 0 1,0 0-1,1 0 0,0 0 0,6 7 0,-8-11 0,-1 1 0,1-1 0,-1 1 0,0-1 0,1 1 0,-1-1 0,0 1 0,0-1 0,0 1 0,1 0 0,-1-1 0,0 1 0,0-1 0,0 1 0,0 0 0,0-1 0,0 1 0,0-1 0,0 1-1,0-1 1,0 1 0,0 0 0,-1-1 0,1 1 0,0-1 0,0 1 0,0-1 0,-1 1 0,1 0 0,-1-1 0,1 1 0,0-1 0,0 1 0,-1-1 0,1 1 0,0-1 0,0 0 0,0 1 0,0-1 0,0 1 0,0-1-1,0 1 1,-1-1 0,1 1 0,0-1 0,1 1 0,-1-1 0,0 1 0,0-1 0,0 1 0,0-1 0,0 1 0,0-1 0,1 1 0,-1-1 0,0 0 0,0 1 0,1 0 0,2 2 2,-3-3-1,1 0-1,-1 0 0,0 0 0,1 0 1,-1 0-1,0 1 0,0-1 1,1 0-1,-1 0 0,0 0 1,0 0-1,0 1 0,1-1 0,-1 0 1,0 0-1,0 0 0,0 1 1,1-1-1,-1 0 0,0 0 0,0 1 1,0-1-1,0 0 0,0 0 1,0 1-1,0-1 0,1 0 1,-1 0-1,0 1 0,0-1 0,0 0 1,0 1-1,0-1 0,0 0 1,0 0-1,0 1 0,-1-1 0,1 0 1,0 1-1,0-1 0,0 0 1,0 0-1,0 1 0,0-1 0,0 0 1,-1 0-1,1 1 0,0-1 1,0 0-1,0 0 0,-1 0 1,1 1-1,0-1 0,0 0 0,-1 0 1,1 0-1,0 0 0,0 0 1,-1 1-1,1-1 0,0 0 0,0 0 1,-1 0-1,1 0 0,0 0 1,-1 0-1,1 0 0,0 0 0,-2 0 4,16-11-3,-14 6 4,0 4-5,0 1 0,0 0 0,-1 0 0,1-1 1,0 1-1,0 0 0,0 0 0,0 0 0,0-1 0,0 1 1,0 0-1,0 0 0,0-1 0,0 1 0,0 0 1,0-1-1,0 1 0,0 0 0,0 0 0,0-1 1,0 1-1,0 0 0,0 0 0,0 0 0,0-1 1,0 1-1,1 0 0,-1 0 0,0-1 0,0 1 0,0 0 1,0 0-1,1 0 0,-1-1 0,0 1 0,0-3 1,-1 1-1,0-1 1,0 1-1,0-1 0,0 1 1,-1-1-1,1 1 0,-1 0 1,1-1-1,-5-3 0,3 3 2,1 0 0,-1 0 0,0 0 0,1 0 0,0-1 0,-4-6 0,-7-12 4,2 11-6,9 9 0,-1 0 0,1 0 0,0 0 0,0-1 0,0 1 0,0-1 0,0 1 0,1-1 0,-1 0 0,1 0 0,0 1 0,0-1 0,0 0 0,0 0 0,0 0 0,0 0 0,1-4 0,-1 1 1,-1 1-1,1-1 0,-1 1 0,0 0 0,0 0 0,0-1 1,-1 1-1,0 1 0,-4-7 0,-14-27 2,16 23-2,2 10 0,1-1 0,0 0 0,0 0 0,1 0 0,0 0 0,-1-12 0,2 14 1,-1-1-1,0 1 0,0-1 1,0 1-1,0-1 0,-1 1 1,1 0-1,-4-6 0,-8-25 1,8-3-4,3 20 3,-1 0 0,-8-29 0,-7 8 4,11 21-1,5 15-3,0-1 0,1 1 0,0-1 0,0 0 0,0 0 0,-1-6 0,-16-20-2,16 29 2,1 1 0,0-1 0,-1 1 0,1 0 1,0-1-1,-1 1 0,1 0 0,-1 0 0,1 0 0,-1 0 0,1 0 1,-1 0-1,1 0 0,-3 1 0,3-1 0,0 0 0,1 1 0,-1-1 0,0 0 0,1 0 0,-1 0 0,0 1 0,0-1 0,1 0 0,-1 0 0,0 0 0,0 0 0,1 0 0,-1 0 0,0-1 0,1 1 0,-1 0 0,0 0 0,0 0 0,1-1 0,-1 1 0,0 0 0,1-1 0,-1 1 0,1-1 0,-1 1 0,0 0 0,1-1 0,-1 0 0,0 0 0,1 1 1,0-1-1,0 1 0,0 0 0,0-1 0,0 1 0,0-1 0,-1 1 0,1 0 1,0-1-1,0 1 0,0 0 0,-1-1 0,1 1 0,0 0 0,0-1 0,-1 1 1,1 0-1,0-1 0,-1 1 0,1 0 0,0 0 0,-1 0 0,1-1 0,-1 1 1,1 0-1,0 0 0,-1 0 0,1 0 0,-1 0 0,1 0 0,-1-1 0,1 1 0,-1 0 0,1 0 0,0 0 0,0 0 0,0 0 0,-1 1 0,1-1 0,0 0 0,0 0 0,0 0 0,0 0 0,-1 0 0,1 0 0,0 0 0,0 0 0,0 0-1,0 0 1,-1 1 0,1-1 0,0 0 0,0 0 0,0 0 0,0 0 0,0 0 0,0 1 0,-1-1 0,1 0 0,0 0 0,0 0 0,0 1 0,0-1 0,0 0 0,0 0-1,0 0 1,0 0 0,0 1 0,0-1 0,0 0 0,0 0 0,0 0 0,0 1 0,0-1 0,0 0 0,0 0 0,0 0 0,0 1 0,0-1 0,0 0 0,1 0 0,-1 0-1,0 0 1,0 1 0,0-1 0,0 0 0,0 0 0,0 0 0,0 0 0,1 0 0,-1 1 0,0-1 0,0 0 0,0 0 0,0 0 0,1 0 0,-1 0 0,0 0 0,0 0 0,1 0-1,-8 17-13,4-11-3,7-15-36,-4 9 47,0-1 0,0 1 0,0 0 0,0-1 1,0 1-1,0 0 0,0-1 0,0 1 0,0 0 0,0 0 0,1-1 1,-1 1-1,0 0 0,0-1 0,0 1 0,0 0 0,1 0 0,-1-1 1,0 1-1,0 0 0,1 0 0,-1 0 0,0-1 0,0 1 1,1 0-1,-1 0 0,0 0 0,1 0 0,-1 0 0,0 0 0,0 0 1,1-1-1,-1 1 0,0 0 0,1 0 0,-1 0 0,0 0 0,1 0 1,-1 0-1,0 1 0,1-1 0,-1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28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70 1748,'0'0'29,"0"1"1,0-1-1,0 1 1,0-1-1,0 1 0,1-1 1,-1 0-1,0 1 0,0-1 1,0 1-1,1-1 0,-1 0 1,0 1-1,1-1 0,-1 0 1,0 1-1,1-1 0,-1 0 1,0 1-1,1-1 0,-1 0 1,0 0-1,1 0 0,-1 1 1,1-1-1,-1 0 0,1 0 1,-1 0-1,0 0 0,1 0 1,-1 0-1,1 0 0,-1 0 1,1 0-1,-1 0 0,1 0 1,-1 0-1,0 0 0,1 0 1,-1 0-1,1 0 0,-1 0 1,1-1-1,-1 1 0,0 0 1,1 0-1,-1-1 0,0 1 1,1 0-1,-1 0 0,1-1 1,-1 1-1,0 0 0,0-1 1,1 1-1,-1 0 0,0-1 1,1 0-1,1 5 261,-2-4-284,-1 0 0,1 0 0,0 0 0,0 0 0,0 0-1,0 0 1,0 0 0,0 0 0,0 0 0,0 0 0,-1 0 0,1 0 0,0 1 0,0-1 0,0 0 0,0 0 0,0 0 0,0 0 0,0 0 0,0 0 0,0 0 0,0 0-1,0 0 1,0 1 0,0-1 0,0 0 0,0 0 0,0 0 0,0 0 0,0 0 0,-1 0 11,0 0 0,0-1 0,0 1 0,0-1 0,0 1-1,0-1 1,1 1 0,-1-1 0,0 0 0,1 1 0,-1-1 0,0 0 0,1 0 0,-1 0-1,1 1 1,-1-1 0,1 0 0,-1 0 0,1 0 0,0 0 0,-1 0 0,1 0 0,0-1 0,0 0-3,0 1-1,1-1 1,-1 0 0,1 1 0,0-1 0,-1 1 0,1-1 0,0 1 0,0 0 0,0-1 0,0 1 0,0 0 0,2-2 0,-1-4 52,-2 7-65,0 0 0,0 0 0,0-1 0,0 1 0,0 0 0,0 0 0,0 0 0,0-1 1,0 1-1,0 0 0,0 0 0,0 0 0,0-1 0,0 1 0,1 0 0,-1 0 0,0 0 0,0-1 0,0 1 0,0 0 0,0 0 0,0 0 0,1 0 0,-1-1 0,0 1 0,0 0 0,0 0 0,0 0 0,0 0 0,1 0 0,-1 0 0,0-1 0,0 1 0,0 0 0,1 0 0,-1 0 0,0 0 0,0 0 0,0 0 0,1 0 0,-1 0 0,0 0 0,0 0 0,1 0 0,-1 0 0,0 0 0,0 0 0,0 0 0,1 0 0,-1 0 0,0 1 0,0-1 0,0 0 0,1 0 0,-1 0 0,0 0 0,5 4 19,-5-3-19,0-1 0,1 0 0,-1 0 0,0 0 0,0 1 0,1-1 1,-1 0-1,0 0 0,0 0 0,1 1 0,-1-1 0,0 0 0,1 0 0,-1 0 1,0 0-1,0 0 0,1 0 0,-1 0 0,0 1 0,1-1 0,-1 0 0,0 0 1,1 0-1,-1 0 0,0-1 0,1 1 0,-1 0 0,0 0 0,1 0 0,-1 0 1,0 0-1,0 0 0,1 0 0,-1-1 0,0 1 0,1 0 0,-1 0 0,0 0 1,0 0-1,1-1 0,-1 1 0,0 0 0,0 0 0,0-1 0,0 1 0,1 0 1,-1-1-1,0 1 0,0 0 0,0-1 0,1 0 1,0 0 0,0 1-1,0-1 1,0 0 0,-1 1 0,1-1-1,0 1 1,0-1 0,0 1-1,0-1 1,0 1 0,0 0 0,1-1-1,-1 1 1,0 0 0,0 0 0,0 0-1,0 0 1,0 0 0,0 0 0,0 0-1,0 0 1,0 1 0,1-1-1,-1 0 1,0 0 0,0 1 0,0-1-1,1 2 1,-1-2-1,-1 0 0,1 1 0,-1-1 0,1 0 1,-1 0-1,1 1 0,-1-1 0,1 0 0,-1 0 0,1 0 0,-1 0 0,1 0 0,-1 0 0,1 0 0,0 0 1,-1 0-1,1 0 0,-1 0 0,1 0 0,-1 0 0,1 0 0,-1-1 0,1 1 0,-1 0 0,1 0 0,-1-1 1,1 1-1,-1 0 0,1-1 0,-1 1 0,1 0 0,-1-1 0,0 1 0,1-1 0,-1 1 0,0 0 0,1-1 1,-1 1-1,0-1 0,1 1 0,-1-2 0,1 1 0,-1 0 0,1 0 0,-1 1 0,1-1 0,-1 0-1,1 0 1,0 1 0,-1-1 0,1 0 0,0 1 0,0-1 0,0 1 0,-1-1 0,1 1 0,0-1 0,0 1 0,0-1 0,0 1 0,0 0 0,0 0 0,0-1 0,2 1-1,14-2 24,-15 1-23,0 1 0,-1-1 1,1 1-1,0 0 0,0-1 0,-1 1 1,1 0-1,0 0 0,0 0 0,-1 1 1,1-1-1,0 0 0,0 1 0,3 0 0,-5 0 0,1-1 0,-1 0 0,1 0 0,-1 0-1,1 1 1,-1-1 0,1 0 0,0 0 0,-1 0-1,1 0 1,-1 0 0,1 0 0,-1 0 0,1 0-1,-1 0 1,1-1 0,0 1 0,-1 0-1,1 0 1,-1 0 0,1-1 0,0 1 0,0-1-1,-1 1 1,1 0 0,-1-1 0,1 1-1,0 0 1,-1 0 0,1 0 0,0 0-1,-1-1 1,1 1 0,0 0-1,-1 0 1,1 0 0,-1 0 0,1 0-1,0 1 1,-1-1 0,1 0 0,0 0-1,-1 0 1,1 1 0,0-1 0,-1 0-1,1 0 1,-1 1 0,1-1 0,-1 1-1,1-1 1,-1 0 0,1 1-1,-1-1 1,1 1 0,-1-1 0,1 1-1,0 0 1,-1 0 0,1-1-1,0 1 1,-1 0-1,1-1 1,0 1-1,-1-1 1,1 1-1,-1 0 1,1 0-1,0-1 1,-1 1-1,0 0 1,1 0 0,-1-1-1,0 1 1,1 0-1,-1 0 1,0 0-1,0 0 1,0 0-1,1-1 1,-1 1-1,0 0 1,0 0-1,-1 0 1,1 0-1,0 0 1,0 0 0,0 0-1,0-1 1,-1 1-1,1 0 1,0 0-1,-1 0 1,1-1-1,-1 1 1,1 0-1,-1 0 1,1-1-1,-1 1 1,0 0-1,1-1 1,-2 2-1,0-1 1,1 1 0,-1 0 0,1 0 0,-1 0 0,1 0 0,0 0 0,-1 1 0,1-1-1,0 0 1,-1 5 0,-9 18 2,-32 42 13,40-61-15,0 0-1,0 0 1,0 1-1,1-1 0,0 1 1,1 0-1,-1 0 1,0 12-1,2-19 0,0 1 0,0-1 0,0 1 0,-1-1 0,1 0 0,0 1 0,0-1 0,0 1-1,0-1 1,0 0 0,0 1 0,0-1 0,0 1 0,1-1 0,-1 1 0,0-1 0,0 0 0,0 1 0,0-1 0,1 0 0,-1 1-1,0-1 1,0 1 0,0-1 0,1 0 0,-1 1 0,0-1 0,1 0 0,-1 0 0,0 1 0,1-1 0,-1 0 0,0 0 0,1 0 0,-1 1-1,1-1 1,-1 0 0,0 0 0,1 0 0,-1 0 0,1 0 0,-1 0 0,0 0 0,1 0 0,-1 0 0,1 0 0,-1 0 0,1 0-1,8 1 0,44 21 1,-49-22 0,0 0 0,-1 0 0,1 0 0,0 0 0,0-1 0,0 1 0,4-3 0,-5 3 0,0-1-1,0 0 1,1 1 0,-1-1-1,0 1 1,0 0 0,0 0-1,0 0 1,0 0 0,0 1-1,1-1 1,-1 1-1,4 1 1,1 0 1,0 0-1,0-1 1,0 0-1,10-1 1,10 2 0,-3-4-23,-12 0-74,-48 21-2097,23-16 1767,-13 5 48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37.5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64 1676,'-17'1'302,"14"6"72,-11 2-114,19-6 136,-5-3-392,0 0-1,0 0 1,0 0-1,0 0 1,0 0-1,0-1 1,0 1-1,0 0 0,0 0 1,0 0-1,0 0 1,0 0-1,-1 0 1,1 0-1,0 0 1,0 0-1,0 0 1,0 0-1,0 0 1,0 0-1,0-1 1,0 1-1,0 0 0,0 0 1,0 0-1,0 0 1,-1 0-1,1 0 1,0 0-1,0 0 1,0 0-1,0 0 1,0 0-1,0 0 1,0 0-1,0 0 1,0 0-1,-1 0 0,1 0 1,0 0-1,0 0 1,0 0-1,0 0 1,0 0-1,0 1 1,0-1-1,0-1 1,0 1 0,0 0 0,0 0 0,0 0-1,0 0 1,1-1 0,-1 1 0,0 0 0,0 0 0,0 0-1,0 0 1,0-1 0,0 1 0,0 0 0,0 0 0,0 0-1,0-1 1,0 1 0,0 0 0,0 0 0,0 0 0,0-1-1,0 1 1,0 0 0,0 0 0,0 0 0,0-1 0,0 1-1,-1 0 1,1 0 0,0 0 0,0-1 0,0 1 0,0 0-1,0 0 1,0 0 0,-1 0 0,1 0 0,0-1-1,0 1 1,0 0 0,0 0 0,-1 0 0,1 0 0,0 0-1,0 0 1,0 0 0,-1 0 0,1 0 0,0 0 0,0 0-1,0 0 1,-1 0 0,1 0 0,0 0 0,-1 0 0,-4 1 265,8 1-109,10 1-11,-3-4-99,-1 0-1,1 1 0,0 0 0,16 3 0,18 0 81,329 7 227,-148-19-265,46 4 9,-224 5-88,-35 1-11,-1-1 1,0 0 0,13-2-1,-16 1-2,7-2 0,0 0 1,0 2-1,0 0 0,0 0 0,28 4 0,-30-1 3,1-2-1,-1 1 1,16-3-1,19 2 2,72 4 12,-98-5-13,0-1-1,24-6 0,-30 5-2,0 0 0,0 2 0,0-1 1,28 3-1,-31-1 0,0-1 0,0 1 0,0-2 1,-1 0-1,15-4 0,17-2 1,12 0-1,-44 5 1,-1 1-1,0 0 0,1 1 0,0 0 1,-1 1-1,1 0 0,-1 1 0,17 4 0,-20-4 1,-1 0-1,0-1 0,1 1 0,-1-1 1,0-1-1,10-1 0,-11 1 1,1 0-1,0 1 1,0 0-1,0 0 1,0 1-1,7 0 1,3-1 11,-15 0-12,-1-1 0,1 1 0,0 0-1,0 0 1,-1 0 0,1 0-1,0 0 1,0 0 0,0 0 0,-1 0-1,1 1 1,0-1 0,0 1-1,-1-1 1,1 1 0,-1 0-1,3 1 1,-4-2 0,0 0 1,0 1-1,0-1 0,1 0 0,-1 1 0,0-1 0,0 0 1,1 0-1,-1 1 0,0-1 0,1 0 0,-1 0 1,0 1-1,1-1 0,-1 0 0,0 0 0,1 0 1,-1 0-1,0 0 0,1 1 0,-1-1 0,0 0 1,1 0-1,-1 0 0,0 0 0,1 0 0,-1 0 1,1 0-1,-1 0 0,0 0 0,1 0 0,-1-1 1,0 1-1,1 0 0,-1 0 0,0 0 0,1 0 1,-1-1-1,0 1 0,1 0 0,-1 0 0,0 0 0,1-1 1,-1 1-1,0 0 0,0 0 0,1-1 0,0 0-2,15-4-4,-17 2 3,0 7-1,4-2 4,6-10 9,-7 4-2,-1 7-6,4-2 1,-11 3 2,1 0-3,5-4-1,1-1-1,-1 1 1,0 0-1,0 0 1,1 0-1,-1 0 1,0 0-1,0-1 1,1 1-1,-1 0 1,0 0 0,0 0-1,0-1 1,1 1-1,-1 0 1,0 0-1,0-1 1,0 1-1,0 0 1,0 0-1,1-1 1,-1 1-1,0 0 1,0 0-1,0-1 1,0 1-1,0 0 1,0-1-1,0 1 1,0 0 0,0 0-1,0-1 1,0 1-1,4-2-82,0 1-24,-12-2-32,-10-5-412,15 7 450,0-1-1,0 1 0,0 0 0,0 0 1,0 0-1,0 0 0,0 1 0,-1-1 0,-5 0 1,-1 3-151,-16 0-355,8-3 236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39.1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101 143 1664,'-6'-1'368,"6"1"-344,0-1 0,0 1 0,0-1 0,0 1 0,-1-1 0,1 0 0,0 1 0,-1-1 0,1 1 0,0-1 1,-1 1-1,1 0 0,-1-1 0,1 1 0,0-1 0,-1 1 0,1 0 0,-1-1 0,1 1 0,-1 0 1,1-1-1,-1 1 0,0 0 0,1 0 0,-1 0 0,1 0 0,-2-1 0,11-1 296,-9 2-307,1 0-1,0-1 0,-1 1 0,1 0 0,0 0 0,-1-1 1,1 1-1,0 0 0,-1 0 0,1 0 0,0 0 1,-1 0-1,1 0 0,0 0 0,0 1 0,-1-1 0,1 0 1,0 0-1,-1 0 0,1 1 0,0-1 0,-1 0 1,1 1-1,0-1 0,1 0 3,0 0 1,-1-1-1,1 1 0,0-1 1,-1 0-1,1 0 0,0 0 1,-1 1-1,1-1 0,-1-1 1,1 1-1,-1 0 0,0 0 1,1 0-1,-1-1 0,0 1 1,0-1-1,0 1 0,1-4 1,14-12 89,-14 15-92,0 0 1,0 1-1,0-1 0,0 0 0,-1 0 1,1-1-1,0 1 0,-1 0 1,0-1-1,3-4 0,-4 6-10,1-1 0,-1 1 0,1 0 0,-1-1 0,1 1 0,0 0 0,0-1 1,-1 1-1,1 0 0,0 0 0,0 0 0,0 0 0,0 0 0,1 0 0,-1 0 0,0 0 0,0 0 0,0 1 0,1-1 0,-1 0 0,0 1 0,1-1 0,-1 1 0,1 0 1,-1-1-1,1 1 0,-1 0 0,1 0 0,1 0 0,1-1 6,1 0 1,-1 0-1,1 0 0,-1 0 1,0-1-1,0 1 0,5-3 1,-2 1 8,0 1 0,0 0 1,0 1-1,14-2 1,-1 0 17,3 2-20,-21 1-14,0 0 0,1 0 0,-1 0 0,0-1 0,0 1 0,0 0 0,0-1 0,0 1 0,0-1 0,3-1 0,-1 1 2,1 0 0,0 0 0,-1 0 0,1 1 0,-1-1 0,1 1 0,0 1 1,-1-1-1,9 2 0,-11-2-3,0 0 0,-1 1 0,1-1 0,-1 0 0,1 1 0,-1-1 1,1 1-1,-1 0 0,1-1 0,-1 1 0,1 0 0,-1 0 0,0 0 0,1 0 0,-1 0 0,0 0 1,0 0-1,0 0 0,0 1 0,0-1 0,0 0 0,0 1 0,0-1 0,-1 1 0,1-1 1,0 1-1,-1-1 0,0 1 0,1-1 0,-1 3 0,10 22 32,-10-23-31,0-1-1,1 0 0,-1 0 0,1 1 0,-1-1 0,1 0 0,0 0 0,0 0 1,0 0-1,1 0 0,-1 0 0,2 3 0,-1-3 4,0 0-1,-1 1 1,1-1-1,-1 0 1,0 1-1,0-1 1,0 1-1,0 0 1,0-1-1,-1 1 1,1 0-1,0 4 1,8 63 140,-9-63-131,0-1-1,0 0 1,-1 0-1,0 0 1,0 1 0,-1-1-1,1 0 1,-1 0-1,-1-1 1,-4 11-1,0-1 13,6-13-23,1 0 0,-1 0 0,0 0 0,0-1 0,0 1-1,0 0 1,0-1 0,0 1 0,-1 0 0,1-1 0,0 0-1,-1 1 1,1-1 0,-1 0 0,0 0 0,1 1 0,-1-1-1,0-1 1,-2 2 0,-5 3 9,1 0-1,-1 0 1,-11 10-1,17-12-8,0 1 1,-1-1-1,0-1 0,1 1 0,-1 0 1,0-1-1,0 0 0,0 0 0,-1 0 0,1-1 1,-1 1-1,1-1 0,0 0 0,-1 0 1,0-1-1,1 1 0,-1-1 0,-4 0 0,-10-4 7,15 3-8,1 0 0,0 1 0,-1-1 0,1 1 0,0-1 0,-1 1 0,1 0 0,-1 0 0,1 0 0,-1 1 0,1-1 0,0 1 0,-7 2 0,9-3-1,0 1-1,-1-1 0,1 0 0,0 0 0,-1 0 0,1 0 1,0-1-1,-1 1 0,1 0 0,0 0 0,0-1 0,-1 1 1,1-1-1,0 1 0,0-1 0,0 1 0,0-1 1,0 0-1,0 0 0,0 1 0,0-1 0,0 0 0,0 0 1,0 0-1,0 0 0,0 0 0,1 0 0,-1 0 0,-1-3 1,-11-9 3,-6 11 2,17 3-5,1-1 0,-1 0-1,0 0 1,0 0 0,0 0 0,1 0 0,-1-1-1,0 1 1,0 0 0,1-1 0,-1 1 0,0-1-1,1 0 1,-1 1 0,1-1 0,-1 0 0,1 0-1,-1 0 1,1 0 0,-1-1 0,1 1 0,0 0 0,0 0-1,0-1 1,0 1 0,-2-4 0,0-1-1,2 3 1,0 0 0,0 1 0,-1-1 0,1 1 1,-1-1-1,1 1 0,-1-1 0,0 1 0,0 0 1,0 0-1,0 0 0,0 0 0,-4-2 0,-28-27 11,32 29-12,1 1 0,-1-1 0,0 0 0,1 0 0,-1 0 0,1 0 0,0 0-1,0 0 1,-2-3 0,3 3 0,-1 0 0,1 1 0,-1-1 0,0 0-1,0 1 1,0-1 0,0 1 0,0-1 0,0 1 0,0-1-1,-1 1 1,1 0 0,0 0 0,-1-1 0,1 1 0,-1 0 0,1 0-1,-1 0 1,0 1 0,1-1 0,-3 0 0,-6-14 9,-1 8-6,11 7-3,0 0 0,0 0 0,0 0 0,0 0 0,0 0 0,0 0 0,1 0 0,-1 0 0,0 0 0,0 0 0,0 0 0,0 0 0,0 0 0,0-1 0,0 1 0,0 0 0,0 0 0,0 0 0,1 0 0,-1 0 0,0 0 0,0 0 0,0 0 0,0-1 0,0 1 0,0 0 0,0 0 0,0 0 0,0 0 0,0 0 0,0 0 0,0 0 0,0-1 0,0 1 0,0 0 0,0 0 0,0 0 0,0 0 0,0 0 0,0 0 0,0 0 0,-1-1 0,1 1 0,0 0 0,0 0 0,0 0 0,0 0 0,0 0 0,0 0 0,0 0 0,0 0 0,0 0 0,0 0 0,-1-1 0,1 1 0,0 0 0,0 0 0,1-2 0,-2 1 0,1 1 0,-1-1 0,0 1 0,1-1 0,-1 1 0,1-1 0,-1 0 0,1 1 0,-1-1 0,1 1 0,-1-1 0,1 0 0,0 0-1,-1 1 1,1-1 0,0 0 0,0 0 0,-1 1 0,1-1 0,0 0 0,0 0 0,0 0 0,0 1 0,0-1 0,0 0 0,0-1-1,5-6-1,-5 8 2,0 0 0,0 0 0,0 0 0,0 0 0,0 0 0,0 1 0,0-1 0,0 0 0,0 0 0,0 0 0,0 0 0,0 0 0,0 0 0,0 0 0,0 0 0,0 0 0,0 0 1,0 1-1,1-1 0,-1 0 0,0 0 0,0 0 0,0 0 0,0 0 0,0 0 0,0 0 0,0 0 0,0 0 0,0 0 0,0 0 0,1 0 0,-1 0 0,0 0 0,0 0 0,0 0 0,0 0 0,0 0 0,0 0 0,0 0 0,0 0 0,1 0 0,-1 0 0,0 0 0,0 0 0,0 0 0,0 0 0,0 0 0,0 0 0,0 0 0,0 0 0,0 0 0,1 0 0,-1 0 0,0 0 0,0 0 0,0 0 0,0 0 0,0-1 0,0 1 0,0 0 0,0 0 0,0 0 0,0 0 0,0 0 0,0 0 0,0 0 0,0 0 0,0 0 0,0-1 0,0 5-2,0-3 2,-1 0-1,1 1 0,0-1 0,0 0 0,0 1 1,0-1-1,0 1 0,0-1 0,0 0 1,0 1-1,1-1 0,-1 0 0,0 1 0,1-1 1,-1 0-1,1 0 0,0 1 0,-1-1 1,1 0-1,0 0 0,0 0 0,0 0 0,-1 0 1,3 1-1,-2-1 0,0 1 1,0-1 0,0 0 0,0 0-1,-1 1 1,1-1 0,0 1-1,0-1 1,-1 1 0,1-1-1,-1 1 1,1-1 0,-1 1-1,0-1 1,0 1 0,1 0-1,-1-1 1,0 1 0,-1-1-1,1 1 1,0 0 0,-1 1-1,2 18 1,16 68-22,10 41 43,-14-95-17,-11-30-4,1 1 0,-1 0-1,0 0 1,-1 0 0,1 0 0,-1 0-1,0 11 1,9 102 18,-1 22-8,0-101-7,0-3 17,-14-40-12,8 6-7,-1-2 2,-2-2 1,11-4-7,-5 5 6,-10 2 38,7-3-175,-2-1-115,-9 0-55,-54-5-1934,51 2 1874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45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30 1684,'2'-11'299,"-1"11"-284,-1-1 0,1 1 1,0 0-1,0-1 0,0 1 0,0-1 0,0 1 1,-1-1-1,1 1 0,0-1 0,0 1 1,-1-1-1,1 0 0,-1 1 0,1-1 1,0 0-1,-1 0 0,1 1 0,-1-1 0,0 0 1,1 0-1,-1 0 0,1 0 0,-1 1 1,0-3-1,0 8 37,0-6-49,0 1 0,0 0 0,0 0 0,0 0 0,0 0 0,0-1 0,0 1 0,0 0 0,0 0 0,0 0 0,0 0 0,1-1 0,-1 1 0,0 0 0,0 0 1,0 0-1,0 0 0,0 0 0,0-1 0,0 1 0,0 0 0,1 0 0,-1 0 0,0 0 0,0 0 0,0 0 0,0 0 0,0-1 0,1 1 0,-1 0 0,0 0 0,0 0 0,0 0 0,0 0 0,1 0 0,-1 0 0,0 0 0,0 0 0,0 0 0,0 0 0,1 0 0,-1 0 0,0 0 0,0 0 0,0 0 0,0 0 0,1 0 0,-1 0 0,0 0 0,0 1 0,0-1 0,0 0 0,0 0 0,1 0 0,-1 0 0,0 0 0,0 0 0,0 0 0,0 1 0,0-1 0,0 0 0,0 0 0,1 0 0,-1 0 0,0 0 0,0 1 0,0-1 0,0 0 0,0 0 0,0 3 136,-5-5-57,8 4-15,-1 0-58,-1 16 318,5-15-215,-7-3-110,1 0-1,0 1 0,0-1 0,0 0 0,0 0 0,0 0 0,0 0 1,0 0-1,0 0 0,-1 0 0,1 0 0,0 0 0,0 1 0,0-1 1,0 0-1,0 0 0,0 0 0,0 0 0,0 0 0,0 0 0,0 1 0,0-1 1,0 0-1,0 0 0,0 0 0,0 0 0,0 0 0,0 0 0,0 1 1,0-1-1,0 0 0,0 0 0,0 0 0,0 0 0,0 0 0,0 0 1,0 1-1,0-1 0,0 0 0,1 0 0,-1 0 0,0 0 0,0 0 1,0 0-1,0 0 0,0 0 0,0 1 0,0-1 0,0 0 0,1 0 0,-1 0 1,0 0-1,0 0 0,0 0 0,0 0 0,0 0 0,0 0 0,1 0 1,-1 0-1,0 0 0,0 0 0,0 0 0,0 0 0,0 0 0,0 0 1,1 0-1,-1 0 0,0 0 0,0 2 20,0-1 1,-1 1-1,1 0 1,0 0-1,1 0 0,-1 0 1,0-1-1,0 1 1,1 0-1,-1 0 0,1 0 1,0-1-1,0 3 0,6 21 134,2 11 51,-8-12-153,1 1 1,2 0-1,0-1 0,1 0 1,2 0-1,0-1 0,2 1 1,15 29-1,-23-51-50,0-1-1,0 1 0,0-1 1,0 1-1,0-1 1,0 0-1,1 1 1,-1-1-1,0 0 1,1 0-1,-1 0 1,1 0-1,1 1 0,-1-1 1,-1 0 0,1 0 1,-1 0-1,1 0 0,-1 0 0,1 0 0,-1 0 0,0 1 0,0-1 0,0 1 0,2 1 0,-1 0-1,-1-1 1,1 0-1,0 0 1,0 0-1,0-1 1,1 1-1,-1 0 1,0-1-1,0 0 1,1 1-1,-1-1 0,1 0 1,0 0-1,-1 0 1,1 0-1,0-1 1,-1 1-1,1-1 1,0 0-1,0 0 1,-1 0-1,1 0 1,0 0-1,0 0 1,-1-1-1,1 1 1,0-1-1,-1 0 1,1 0-1,0 0 1,-1 0-1,1 0 0,-1-1 1,0 1-1,1-1 1,-1 0-1,0 1 1,0-1-1,0 0 1,0 0-1,2-4 1,29-41 37,-17 22-30,-13 21-7,0 0 0,0 0 0,0 0 0,-1 0 0,0-1 0,0 0 0,2-7 0,0-6 5,-2 0 0,0 0 0,-2-30 0,0 33 2,-5-6 5,1-9 8,4 34-8,0-11 6,0 6-19,0 1 0,0 0 0,0 0 0,0 0 0,0-1 1,0 1-1,0 0 0,0 0 0,0 0 0,0-1 0,0 1 0,0 0 0,0 0 0,-1 0 1,1 0-1,0-1 0,0 1 0,0 0 0,0 0 0,0 0 0,0 0 0,0-1 1,-1 1-1,1 0 0,0 0 0,0 0 0,0 0 0,0 0 0,-1 0 0,1 0 1,0-1-1,0 1 0,0 0 0,-1 0 0,1 0 0,0 0 0,0 0 0,0 0 1,-1 0-1,1 0 0,-1 1-1,1-1 1,0 0 0,-1 1 0,1-1 0,0 1 0,-1-1-1,1 0 1,0 1 0,0-1 0,-1 1 0,1-1 0,0 1-1,0-1 1,0 1 0,0-1 0,0 1 0,-1-1 0,1 1-1,0-1 1,0 1 0,0-1 0,0 1 0,0-1 0,1 1-1,-1 0 45,1 4-44,0 0 1,0 0-1,0 0 0,1 0 0,0 0 1,0 0-1,0-1 0,4 7 0,-2-1 0,-1 0 0,0 0 0,0 1-1,-1-1 1,0 1 0,-1-1-1,-1 1 1,0 17 0,1-6 3,1 0-1,6 25 1,1 4-3,-4-20-1,1-1 1,1 0 0,2 0-1,1-1 1,2 0 0,28 53-1,-35-74 2,-1 1-1,0-1 1,0 1 0,-1 0-1,-1 0 1,4 14 0,3 4-18,-9-27 14,0 0 0,0 0 0,0 0 0,0 0 0,0 0 0,0 1 0,0-1 0,0 0 0,0 0 0,0 0 0,0 0 0,0 0 0,1 0 0,-1 0 1,0 0-1,0 0 0,0 0 0,0 0 0,0 0 0,0 0 0,0 0 0,0 0 0,1 1 0,-1-1 0,0 0 0,0 0 0,0 0 0,0 0 0,0 0 0,0 0 0,0 0 0,0 0 0,1 0 0,-1 0 0,0-1 0,0 1 0,0 0 0,0 0 0,0 0 0,0 0 0,0 0 0,0 0 0,1 0 0,-1 0 0,0 0 0,0 0 0,0 0 0,0 0 0,0 0 0,0 0 0,0-1 0,0 1 0,0 0 0,0 0 0,0 0 0,0 0 0,1-2-52,-5 4-31,3-2 12,1-1-1,-1 1 1,0 0-1,0-1 1,0 1-1,0-1 1,1 1-1,-1-1 1,0 1-1,0-1 1,1 1-1,-1-1 1,0 0-1,1 1 1,-1-1-1,1 0 1,-1 0-1,1 1 1,-1-1-1,1 0 1,0 0-1,-1 0 1,1 0-1,0 1 1,-1-3-1,-2-4-818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59.7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112 247 1712,'0'-7'125,"-2"8"184,-4 4-65,-3-5 273,0 0-291,8-1-213,0 1 1,0 0-1,0-1 0,0 0 0,0 1 1,0-1-1,0 1 0,0-1 0,0 0 1,0 0-1,0 0 0,1 0 1,-1 1-1,0-1 0,0 0 0,1 0 1,-1-2-1,1 3 5,-3-7 60,1 1 0,0-1 0,0 0 0,1-1 0,-2-12 0,-6-45 220,8 59-264,0 0 0,-1-1 1,0 1-1,0 0 0,0 1 0,-1-1 1,0 0-1,0 1 0,0-1 0,-8-7 1,0-4 160,7 0 33,6 12-174,0 7-24,-2-2-29,0 0 0,0 0-1,0 0 1,0 1 0,0-1 0,0 0 0,0 0 0,0 0 0,0 0 0,0 1 0,0-1-1,0 0 1,0 0 0,0 0 0,0 1 0,0-1 0,0 0 0,0 0 0,1 0-1,-1 0 1,0 1 0,0-1 0,0 0 0,0 0 0,0 0 0,0 0 0,0 0 0,1 0-1,-1 1 1,0-1 0,0 0 0,0 0 0,0 0 0,1 0 0,-1 0 0,0 0-1,0 0 1,0 0 0,0 0 0,1 0 0,-1 0 0,0 0 0,0 0 0,0 0 0,1 0-1,-1 0 1,0 0 0,0 0 0,0 0 0,0 0 0,1 0 0,-1 0 0,0 0-1,0 0 1,0 0 0,0 0 0,1 0 0,-1-1 0,0 1 0,0 0 0,0 0 0,0 0-1,0 0 1,1-1 0,-1 4 38,0 6-20,0-8-18,0-1 0,0 1 0,0-1-1,0 1 1,0 0 0,0-1 0,0 1 0,0-1-1,0 1 1,1-1 0,-1 1 0,0 0 0,0-1-1,1 1 1,-1-1 0,0 1 0,1-1 0,-1 1-1,0-1 1,1 0 0,-1 1 0,1-1-1,-1 1 1,1-1 0,-1 0 0,1 1 0,-1-1-1,1 0 1,-1 0 0,1 0 0,-1 1 0,1-1-1,-1 0 1,1 0 0,0 0 0,-1 0 0,1 0-1,-1 0 1,1 0 0,0 0 0,-1 0 0,1 0-1,-1 0 1,1 0 0,-1 0 0,1-1 0,0 1-1,7 0 8,-4 3-6,-1 0-1,1 0 0,-1 1 1,0 0-1,-1-1 1,1 1-1,0 0 1,-1 0-1,0 1 1,0-1-1,0 0 0,2 9 1,4 8 6,1 1 1,17 27-1,-16-32-4,-1 0 0,-1 0 0,-1 1 0,10 32 0,-9-19 8,27 60 0,-22-59-8,0 1 0,7 36 0,7-1-3,-13-54 1,-2-2 1,-11-12-2,-1 1-1,0-1 0,0 0 0,0 0 0,0 0 0,1 0 0,-1 0 1,0 1-1,0-1 0,0 0 0,0 0 0,0 0 0,1 1 0,-1-1 0,0 0 1,0 0-1,0 0 0,0 1 0,0-1 0,0 0 0,0 0 0,0 1 1,0-1-1,0 0 0,0 0 0,0 0 0,0 1 0,0-1 0,0 0 1,0 0-1,0 1 0,0-1 0,0 0 0,0 0 0,0 0 0,0 1 1,-1-1-1,1 0 0,0 0 0,0 1 0,6-4 8,-12 7-1,4-3-11,-7-9-92,-18-14-1459,15 10 570,1 3 575,16-1 32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3:00.4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24 1760,'4'-22'770,"-4"22"-755,0 0 0,0 0 0,0 0-1,0 0 1,0 0 0,0 1 0,0-1 0,0 0 0,1 0 0,-1 0 0,0 0 0,0 0 0,0 0 0,0 0 0,0 1 0,0-1 0,0 0 0,0 0 0,0 0 0,1 0 0,-1 0 0,0 0 0,0 0 0,0 0 0,0 0 0,0 0 0,0 0 0,1 0 0,-1 0 0,0 0 0,0 0 0,0 0 0,0 0 0,0 0 0,1 0 0,-1 0 0,0 0 0,0 0 0,0 0 0,0 0 0,0 0 0,1 0 0,-1 0-10,0 0 0,-1 0 0,1 0 1,0 0-1,0 0 0,0-1 1,0 1-1,0 0 0,0 0 0,0 0 1,0 0-1,0 0 0,0 0 0,0 0 1,0 0-1,0 0 0,-1 0 0,1 0 1,0 0-1,0 0 0,0 0 1,0 0-1,0 0 0,0 0 0,0 0 1,0 0-1,0 0 0,0 0 0,-1 0 1,1 0-1,0 0 0,0 0 1,0 0-1,0 0 0,0 0 0,0 0 1,0 0-1,0 0 0,0 0 0,0 0 1,0 0-1,0 1 0,-1-1 0,1 0 1,0 0-1,0 0 0,0 0 1,0 0-1,0 0 0,-4-3 182,3 11 53,0-7-228,1-1 0,0 1 1,0-1-1,0 1 0,0-1 1,0 1-1,0 0 0,0-1 1,0 1-1,0-1 0,0 1 0,0 0 1,0-1-1,0 1 0,1-1 1,-1 1-1,0-1 0,0 1 1,1-1-1,-1 1 0,0-1 1,1 1-1,-1-1 0,0 1 1,1-1-1,-1 1 0,1-1 1,0 0-5,-1-1 1,1 1 0,-1-1 0,0 0-1,1 1 1,-1-1 0,1 0 0,-1 0 0,0 1-1,0-1 1,1 0 0,-1 0 0,0 1 0,0-1-1,0 0 1,0 0 0,0 0 0,0 1-1,0-1 1,0-1 0,0 2-4,-1 0 0,1-1-1,0 1 1,0 0 0,0 0 0,0-1-1,0 1 1,0 0 0,1 0 0,-1-1-1,0 1 1,0 0 0,0 0 0,0-1-1,0 1 1,0 0 0,0 0 0,0-1 0,1 1-1,-1 0 1,0 0 0,0-1 0,0 1-1,0 0 1,1 0 0,-1 0 0,0 0-1,0-1 1,0 1 0,1 0 0,-1 0-1,0 0 1,0 0 0,1 0 0,-1 0-1,0 0 1,1 0 0,-1 0 0,0 0 0,0-1-1,1 1 1,-1 0 0,0 1 0,1-1-1,15 7 176,14 21-10,-14-3-92,24 50 1,-36-66-68,1-1 1,0 0 0,11 13-1,10 16 19,15 7 2,-32-25-27,-8-16-4,1 1 0,-1 0 0,1-1-1,0 1 1,1-1 0,-1 0 0,0 1 0,4 2 0,3 2 2,-1 1 0,0 0 1,0 0-1,-1 1 0,-1 0 0,1 0 0,-2 0 0,1 1 1,-2 0-1,1 0 0,3 14 0,-7-22-1,0 0 0,0 0 0,0 0 0,0 1 0,1-1 0,0 0 0,0-1 0,-1 1 0,2 0 0,2 3 0,13 20 3,-9-5-4,-6-14 0,0 0 1,1 0-1,-1 0 1,2 0-1,6 8 1,2 4 3,-13-19-5,1 1 0,-1-1-1,0 0 1,0 0 0,1 1 0,-1-1-1,0 0 1,0 1 0,1-1 0,-1 0 0,0 1-1,0-1 1,0 0 0,0 1 0,0-1 0,1 0-1,-1 1 1,0-1 0,0 1 0,0-1 0,0 0-1,0 1 1,0-1 0,0 1 0,0-1-1,0 0 1,0 1 0,0-1 0,-1 0 0,1 1-1,0-1 1,0 1 0,0-1 0,0 0 0,-1 1-1,1-1 1,0 0 0,0 0 0,-1 1 0,1-1-1,0 0 1,0 1 0,-1-1 0,1 0-1,0 0 1,-1 0 0,1 1 0,0-1 0,-1 0-1,1 0 1,0 0 0,-1 0 0,1 0 0,-1 0-1,1 0 1,-2 0-9,1-4-308,0-1 152,0 0-1,-1 1 1,1-1 0,-1 1-1,0-1 1,-1 1 0,1 0-1,-1 0 1,1 0 0,-1 0-1,-1 1 1,1-1 0,0 1-1,-1-1 1,0 1 0,0 0-1,-4-2 1,-3-5-176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3:01.2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674 68 1712,'4'7'45,"-4"-6"-31,0-1 0,1 1 0,-1-1 0,0 0 0,0 1 0,0-1 0,1 1 0,-1-1-1,0 1 1,1-1 0,-1 0 0,0 1 0,1-1 0,-1 0 0,1 1 0,-1-1 0,0 0 0,1 1 0,-1-1 0,1 0 0,-1 0 0,1 0 0,-1 1 0,1-1 0,-1 0 0,1 0 0,-1 0 0,1 0 0,-1 0 0,1 0 0,-1 0 0,1 0 0,-1 0 0,2 0 0,4 2 211,-4-1 3,-1-9 64,-1-10 312,0 15-386,-29 1 307,23 1-485,1 0 0,-1 1 0,1 0 0,-1-1 0,1 2-1,-12 1 1,-23-1 113,2-5-62,13 1-41,0 1 1,-32 1-1,44 1-37,-1-1-1,1 0 1,0-1-1,0 0 1,-13-4-1,16 2-4,-1 2 0,0 0-1,1 0 1,-1 1 0,0 0 0,0 1-1,-12 1 1,7 2 3,-1-1 0,0-1 0,1-1 0,-27-2 0,-17 4 12,20 0 20,39-2-42,0 0-1,0 0 0,1 0 0,-1 0 1,0 0-1,0 0 0,0-1 0,1 1 1,-1 0-1,0-1 0,1 1 0,-1 0 1,0-1-1,1 1 0,-1-1 0,0 1 1,1-1-1,-1 1 0,0-2 0,-10-4 0,11 6 0,0 0 1,0 0-1,0 0 0,0 0 0,0 0 0,0 0 0,0-1 1,0 1-1,0 0 0,0 0 0,-1 0 0,1 0 1,0 0-1,0 0 0,0 0 0,0 0 0,0 0 1,0 0-1,0 0 0,0 0 0,0 0 0,0 0 0,0 0 1,0 0-1,0 0 0,0-1 0,0 1 0,0 0 1,0 0-1,0 0 0,0 0 0,0 0 0,0 0 1,0 0-1,0 0 0,1 0 0,-1 0 0,-1-1 1,0 1 0,0 0 0,1-1 0,-1 1-1,0-1 1,0 1 0,1-1 0,-1 0 0,1 1 0,-1-1-1,1 0 1,-1 1 0,1-1 0,-1 0 0,1 0 0,-1 0-1,1 1 1,0-1 0,-1 0 0,1 0 0,0-1-1,0 2 1,0 1 0,0-1-1,0 1 1,0-1 0,0 1-1,0-1 1,0 1-1,0 0 1,0-1 0,0 1-1,0-1 1,0 1 0,1-1-1,-1 0 1,0 1-1,0-1 1,0 1 0,1-1-1,-1 1 1,0-1 0,1 0-1,-1 1 1,1-1-1,-1 1 1,1-1 0,0 0-1,0 0 1,1 0-1,-1 0 0,0 0 1,1 0-1,-1 0 1,0 0-1,0-1 1,1 1-1,-1-1 1,0 1-1,0-1 1,1 1-1,-1-1 1,0 1-1,1-2 0,-1 1 0,0 1 0,-1 0 0,1 0 0,0-1 0,0 1 0,0 0 0,0 0 0,-1 0 0,1 0 0,0 0 0,0 0 0,0 0 0,0 0 0,-1 0 0,1 0 0,0 1 0,0-1 0,0 0 0,0 0 0,-1 1 0,1-1 0,0 1 0,-1-1 0,2 1 0,-1 0 0,-1-1 0,1 1 0,0-1 0,0 1 0,0-1 0,0 0 0,-1 1 0,1-1 0,0 0 0,0 0 0,0 0 0,0 1 0,0-1 0,0 0 0,0 0 0,0 0 0,0-1 0,0 1 0,0 0 0,-1 0 0,1 0 0,0-1 0,0 1 0,1-1 0,3-1-1,0 1 0,0 0-1,0-1 1,0 2 0,0-1-1,1 1 1,-1-1-1,0 1 1,0 1 0,7 0-1,54 10-7,-45-6 7,0-2 1,36 2 0,-43-4 0,0 1 0,1 1 0,-1 0 0,0 0 0,15 7 0,-20-6-5,1 0 1,0-1-1,0-1 0,0 1 0,0-1 0,0-1 0,1 0 0,-1-1 0,21-1 0,-17-3-30,-9 3 12,0-1 1,0 1-1,0 0 1,0 0-1,1 0 0,-1 1 1,0 0-1,0 0 1,6 1-1,-4 0-133,-1 1 1,0-1-1,0 0 0,1-1 1,-1 1-1,0-1 0,13-2 1,-19 2 86,1 0 0,0 0 0,0 0 0,0 0 0,0 0 0,0 0 0,0 0 0,0 0 0,-1 0-1,1 1 1,0-1 0,0 0 0,0 0 0,0 1 0,-1-1 0,1 1 0,1 0 0,0 0-79,-1 3-235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31.5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486 11 1704,'0'0'51,"0"0"0,0-1 0,0 1 0,-1-1 0,1 1 0,0-1 0,0 1 0,0-1 0,-1 1 0,1 0-1,0-1 1,0 1 0,-1 0 0,1-1 0,0 1 0,-1 0 0,1-1 0,-1 1 0,1 0 0,0 0 0,-1-1 0,1 1 0,-1 0 0,1 0 0,-1 0 0,0-1 0,-1 1 10,-1-1 1,1 1-1,-1 0 1,1-1-1,-1 1 1,1 0-1,-1 1 1,0-1-1,-3 1 1,-246 31 750,234-29-768,0-1 0,-34-2 1,-25 2 79,76-2-121,-1 0 0,1 0 0,-1 0 0,1 0-1,0 0 1,-1 0 0,1-1 0,0 1 0,-1 0-1,1-1 1,0 0 0,-1 1 0,1-1 0,0 0-1,0 1 1,0-1 0,0 0 0,-2-1 0,-2-4 25,7 7-10,5-2-549,-6 1 461,0 0 0,0 0 0,1 1 0,-1-1 1,0 0-1,0 0 0,0 0 0,0 0 0,1-1 0,-1 1 0,0 0 0,0 0 0,0-1 0,0 1 0,2-2 0,-2 2 7,0 0-1,0-1 1,0 1-1,0 0 1,0-1 0,0 1-1,0 0 1,-1 0-1,1 0 1,0 0-1,0 0 1,0 0-1,0 0 1,0 0 0,0 0-1,1 0 1,1 1-124,6-1-154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35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1872,'0'0'39,"0"0"0,0 0-1,0 0 1,0 0 0,0 0-1,0 0 1,-1 0 0,1 0-1,0 0 1,0 0 0,0 0-1,0 0 1,0 0 0,0 0 0,-1 0-1,1 0 1,0 0 0,0 0-1,0 0 1,0 0 0,0 0-1,0 0 1,0 0 0,-1 0-1,1 0 1,0 0 0,0 0-1,0 1 1,0-1 0,0 0 0,0 0-1,0 0 1,0 0 0,-1 0-1,1 0 1,0 0 0,0 0-1,0 1 1,0-1 0,0 0-1,0 0 1,0 0 0,0 0 0,0 0-1,0 0 1,0 0 0,0 1-1,0-1 1,0 0 0,0 0-1,0 0 1,0 0 0,0 0-30,0 1 0,0-1 1,0 0-1,0 0 0,0 0 1,0 0-1,0 0 0,0 0 1,0 0-1,0 0 0,0 0 1,0 1-1,0-1 0,0 0 1,0 0-1,-1 0 1,1 0-1,0 0 0,0 0 1,0 0-1,0 0 0,0 0 1,0 0-1,0 0 0,0 0 1,0 0-1,0 0 0,0 1 1,-1-1-1,1 0 0,0 0 1,0 0-1,0 0 0,0 0 1,0 0-1,0 0 0,0 0 1,0 0-1,-1 0 0,1 0 1,0 0-1,0 0 0,0 0 1,0-1-1,0 1 0,0 0 1,0 0-1,0 0 0,0 0 1,-1 0-1,1 0 0,0 0 1,8 79 571,-7-70-557,0-1-1,0 1 1,6 16-1,1 11 28,1 5-7,2 0 0,23 55 0,-31-87-37,0 0-1,-1 0 1,-1 0-1,1 12 1,5 23 12,2 2 4,7 83 0,-10-61-9,-4 45 17,-2-66-24,-2-16 2,1-24-9,1 0 1,-1 1 0,2-1-1,0 11 1,1 34 16,-3-46-15,1 1-1,0 0 1,0 0-1,0 0 1,1 0-1,0 0 1,4 12-1,-2 7 9,-4-16 16,1-12-12,2 1-12,-2 1-16,0 0 1,1-1-1,-1 1 1,0 0-1,1 0 1,-1 0-1,0 0 1,1 0 0,-1-1-1,0 1 1,0 0-1,1 0 1,-1-1-1,0 1 1,0 0-1,1 0 1,-1-1-1,0 1 1,0 0 0,0-1-1,0 1 1,1 0-1,-1-1 1,0 1-1,0 0 1,0-1-1,0 1 1,0 0-1,0-1 1,0 1 0,0 0-1,0-1 1,0 0-1,1-9-721,-1 7 545,0 0 0,0 1 0,0-1 0,0 0 0,0 0 0,0 0 0,-1 1 0,0-6 0,-3 1-214,9-5 40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2:31.9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465 0 1812,'2'2'195,"1"1"595,-4-2-756,1-1 1,-1 1-1,1 0 0,-1-1 1,1 1-1,0 0 0,-1-1 0,1 1 1,-1 0-1,1 0 0,0-1 0,0 1 1,0 0-1,-1 0 0,1-1 1,0 1-1,0 0 0,0 0 0,0 0 1,1 1-1,-55 4 657,49-4-671,1 0-5,0 0 0,0-1 0,0 0 0,0 0 0,0 0 0,0 0 0,0-1 0,0 0 0,0 0 0,-1 0 0,1 0 0,0 0 0,0-1-1,-8-2 1,7 2-2,-1 0 0,0 1-1,1-1 1,-1 1-1,0 0 1,1 0 0,-1 1-1,1 0 1,-9 2-1,-22 2 44,-119 10 106,141-11-148,13-3-15,-1 0 0,1-1 0,-1 1 1,0-1-1,1 1 0,-1-1 0,0 1 0,1-1 0,-1 0 1,0 0-1,1 0 0,-1 0 0,0 0 0,0 0 0,1 0 0,-1-1 1,0 1-1,1-1 0,-1 1 0,1-1 0,-1 0 0,-2-1 0,-22-18-395,26 20 368,0 0-1,0 0 0,-1 0 0,1 0 0,0-1 1,0 1-1,0 0 0,0 0 0,0 0 1,0-1-1,0 1 0,0 0 0,0 0 0,0 0 1,0-1-1,0 1 0,0 0 0,0 0 0,0 0 1,0 0-1,0-1 0,0 1 0,0 0 0,0 0 1,0 0-1,0-1 0,1 1 0,-1 0 1,0 0-1,0 0 0,0 0 0,0-1 0,0 1 1,0 0-1,1 0 0,-1 0 0,0 0 0,0 0 1,0 0-1,0 0 0,1-1 0,-1 1 1,0 0-1,0 0 0,0 0 0,1 0 0,-1 0 1,0 0-1,0 0 0,0 0 0,1 0 0,-1 0 1,0 0-1,0 0 0,1 0 0,11-8-531,-3-1 178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3:16.3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831 23 1624,'0'0'6,"0"0"-1,0-1 1,0 1-1,0 0 1,0 0 0,0-1-1,0 1 1,-1 0-1,1 0 1,0 0-1,0-1 1,0 1 0,0 0-1,1 0 1,-1-1-1,0 1 1,0 0 0,0 0-1,0-1 1,0 1-1,0 0 1,0 0-1,0 0 1,0-1 0,1 1-1,-1 0 1,0 0-1,0 0 1,0-1-1,0 1 1,1 0 0,-1 0-1,0 0 1,0 0-1,0 0 1,1-1-1,-1 1 1,0 0 0,0 0-1,0 0 1,1 0-1,-1 0 1,0 0 0,0 0-1,1 0 1,-1 0-1,0 0 1,0 0-1,1 0 1,-1 0 0,0 0-1,0 0 1,0 0-1,1 0 1,-1 0-1,14 11 316,-6-5-152,17-7 137,-23 1-278,1-1-1,-1 1 0,1-1 0,-1 1 1,1 0-1,-1 0 0,1 0 0,-1 0 1,1 1-1,-1-1 0,1 1 0,-1-1 1,1 1-1,-1 0 0,4 2 0,-1 3 28,-5-6-53,1 0 1,-1 1-1,0-1 1,1 0-1,-1 1 0,0-1 1,0 0-1,1 0 1,-1 1-1,1-1 1,-1 0-1,0 0 0,1 0 1,-1 1-1,1-1 1,-1 0-1,0 0 0,1 0 1,-1 0-1,1 0 1,-1 0-1,1 0 0,-1 0 1,0 0-1,1 0 1,-1 0-1,1 0 1,-1 0-1,1 0 0,-1 0 1,0 0-1,1-1 1,-1 1-1,1 0 0,-1 0 1,0 0-1,1-1 1,-1 1-1,0 0 0,1-1 1,-1 1-1,72-34 378,-70 32-367,-1 1 0,1 0 1,0 0-1,0 1 0,0-1 0,0 0 0,0 1 0,0-1 0,0 1 0,0 0 0,1-1 0,-1 1 0,0 0 0,0 0 0,0 0 1,0 1-1,3 0 0,23 6 299,-23-11-222,-7 4 65,-14 9 132,-6-6-169,-1-2-68,-161 27 128,33-7-112,-93 14 1,140-23-42,-167 11 31,251-20-53,17-2-2,-1 0 0,1-1 0,0 1 0,-1-1 0,1 0-1,-1 0 1,1 0 0,-1 0 0,1-1 0,-6 0-1,9 0 1,-1 0-1,0 1 1,0-1-1,0 0 1,0 0-1,0 0 1,0 0-1,1 0 0,-1 0 1,0 0-1,1 0 1,-1 0-1,1 0 1,-1 0-1,1 0 1,0 0-1,-1 0 0,1-1 1,0 1-1,0 0 1,0 0-1,0 0 1,0-1-1,0 1 1,0 0-1,0 0 0,0 0 1,1-1-1,-1 1 1,1 0-1,-1 0 1,1-2-1,0 2 0,0 1 0,-1-1-1,1 1 1,0-1 0,-1 1 0,1-1-1,0 1 1,0-1 0,-1 1-1,1 0 1,0-1 0,0 1 0,0 0-1,0 0 1,-1-1 0,1 1-1,0 0 1,0 0 0,0 0 0,0 0-1,0 0 1,0 0 0,0 1 0,-1-1-1,1 0 1,0 0 0,1 1-1,33 12-37,-13-4-47,-4-3-7,-15-4-1,1-1 1,0 1-1,0-1 0,0 0 0,0 0 1,0 0-1,0-1 0,0 1 0,0-1 1,0 0-1,8-1 0,-9 0-32,1 0 0,-1 1-1,1-1 1,0 1 0,-1 0 0,1 0-1,-1 0 1,1 1 0,0-1-1,-1 1 1,1 0 0,-1 0 0,1 0-1,3 3 1,18 5-243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3:17.0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36 1660,'-9'-5'523,"9"4"-512,0 1-1,0-1 1,0 1-1,0-1 1,0 1 0,0-1-1,0 1 1,0-1 0,0 1-1,-1-1 1,1 1 0,0-1-1,0 1 1,-1 0 0,1-1-1,0 1 1,0-1-1,-1 1 1,1-1 0,0 1-1,-1 0 1,1-1 0,-1 1-1,1 0 1,0 0 0,-1-1-1,1 1 1,-1 0 0,1 0-1,-1-1 1,1 1 0,-1 0-1,1 0 1,-1 0-1,1 0 1,-1 0 0,0 0-1,-1-1 143,5-1 139,-2 1-275,-1 1-1,0 0 0,1-1 0,-1 1 1,0-1-1,0 1 0,1 0 0,-1-1 1,0 1-1,0-1 0,0 1 0,0-1 1,0 1-1,0-1 0,0 1 0,1-1 1,-1 1-1,-1-1 0,1 1 0,0 0 1,0-1-1,0 1 0,0-1 0,0 1 1,0-1-1,0 1 0,-1-1 0,1 1 1,-1-1-1,1 1-10,0 0 0,0 0 0,0 0 0,0 0 0,0 0 1,0 0-1,0 1 0,0-1 0,0 0 0,-1 0 0,1 0 0,0 0 0,0 0 1,0 0-1,0 0 0,0 0 0,0 0 0,-1 0 0,1 0 0,0 0 1,0 0-1,0 0 0,0 0 0,0 0 0,0 0 0,-1 0 0,1 0 0,0 0 1,0 0-1,0 0 0,0 0 0,0 0 0,0 0 0,-1 0 0,1 0 0,0 0 1,0 0-1,0 0 0,0 0 0,0-1 0,0 1 0,0 0 0,-1 0 0,1 0 1,0 0-1,0 0 0,0 0 0,0 0 0,0-1 0,0 1 0,0 1 4,0-1 0,1 0 0,-1 0-1,0 1 1,0-1 0,1 0 0,-1 0-1,0 1 1,0-1 0,1 0 0,-1 0-1,0 1 1,1-1 0,-1 0 0,0 0-1,1 0 1,-1 0 0,0 0-1,1 0 1,-1 0 0,1 0 0,-1 0-1,0 0 1,1 0 0,-1 0 0,0 0-1,1 0 1,-1 0 0,0 0 0,1 0-1,-1 0 1,1 0 0,-1 0 0,1-1-1,0 1 19,0 0-1,1-1 0,-1 1 1,0 0-1,0 0 0,1 0 1,-1 0-1,0 1 0,0-1 1,1 0-1,-1 0 0,0 1 0,0-1 1,0 1-1,2 0 0,13 14 114,14 10 3,-27-22-134,1 0-1,-1 1 1,0-1 0,1 1 0,-2 0-1,1-1 1,0 1 0,-1 0-1,0 1 1,0-1 0,0 0-1,2 8 1,13 24 39,10 5 0,-1 1 0,29 69-1,-47-93-36,1-1 0,1-1-1,1 1 1,0-1 0,14 15-1,9 13 7,11 27 19,-30-44-23,26 33 0,-32-48-9,0 1 0,-2 0 0,9 19 1,-11-21-4,1 1 0,0-1 0,1 0 0,10 13 0,-14-22-1,-1 1-1,0 0 1,0 0 0,-1-1 0,1 1 0,-1 0 0,1 1-1,-1-1 1,0 0 0,0 0 0,0 1 0,-1-1 0,1 0-1,-1 1 1,0-1 0,0 7 0,0-9 0,0 0-1,0 1 1,0-1 0,0 0-1,0 1 1,1-1 0,-1 0-1,0 1 1,1-1 0,-1 0 0,1 1-1,-1-1 1,1 0 0,0 2-1,3 10 29,-1-5-36,2-11 4,2-9 4,-7 9-3,-1 1 0,1-1 0,-1 1 0,0 0-1,0-1 1,0 1 0,0 0 0,0-1 0,0 1-1,-1 0 1,1 0 0,-1 0 0,1 0 0,-1 0-1,0 1 1,0-1 0,0 0 0,0 1-1,0-1 1,0 1 0,-3-1 0,3 0-37,0 1 0,0 0 0,0-1 0,0 0 0,0 1 1,0-1-1,0 0 0,1 0 0,-1 0 0,1 0 0,-1 0 0,0-2 0,0 0-100,1-8-2298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3:17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878 73 1664,'0'0'8,"-1"-1"-1,1 1 0,0 0 1,0 0-1,0 0 1,0-1-1,0 1 1,0 0-1,0 0 0,0 0 1,0-1-1,0 1 1,0 0-1,0 0 1,0-1-1,0 1 1,0 0-1,0 0 0,1 0 1,-1-1-1,0 1 1,0 0-1,0 0 1,0 0-1,0-1 0,0 1 1,1 0-1,-1 0 1,0 0-1,0 0 1,0-1-1,0 1 0,1 0 1,-1 0-1,0 0 1,0 0-1,0 0 1,1 0-1,-1 0 0,0 0 1,0 0-1,0-1 1,1 1-1,-1 0 1,0 0-1,0 0 0,1 0 1,-1 0-1,4-3 332,-4 1-316,0 1 0,1 0 0,-1-1 0,1 1 0,0 0 0,-1 0 1,1-1-1,0 1 0,0 0 0,-1 0 0,1 0 0,0 0 0,0 0 0,0 0 0,2-1 0,-2 1-6,0 1 0,0-1 0,0 0 0,0 0 0,-1 0-1,1 0 1,0 1 0,0-1 0,-1 0 0,1 0 0,-1 0-1,1-1 1,-1 1 0,1-1 0,-1 2-13,1-5 209,7 11-41,-5-3-148,-2-3-18,-1 0 0,0 1 0,1-1 0,-1 0 0,0 0 0,1 0 0,-1 0 0,1 0 0,-1 0 0,0 0 0,1 0 0,-1 0 0,1 0 0,-1 0-1,0 0 1,1 0 0,-1-1 0,1 1 0,-1 0 0,0 0 0,1 0 0,-1-1 0,0 1 0,1 0 0,-1 0 0,0 0 0,1-1 0,-1 1 0,0 0 0,0-1 0,1 1-1,-1 0 1,0-1 0,0 1-2,0 0 0,0 0 0,0 0 0,0 0 0,0 1-1,0-1 1,0 0 0,0 0 0,0 0 0,1 0 0,-1 1-1,0-1 1,0 0 0,0 0 0,0 0 0,0 0 0,0 0-1,0 1 1,0-1 0,0 0 0,1 0 0,-1 0 0,0 0-1,0 0 1,0 0 0,0 0 0,0 1 0,1-1 0,-1 0-1,0 0 1,0 0 0,0 0 0,0 0 0,0 0 0,1 0-1,-1 0 1,0 0 0,0 0 0,0 0 0,0 0 0,1 0-1,-1 0 1,0 0 0,0 0 0,0 0 0,0 0 0,1 0-1,-1 0 1,0 0 0,0-1 0,0 1 0,0 1 4,0 0 0,0 0 0,0 0 0,0 0 0,0 0 0,0 0 0,-1 0 0,1-1 0,0 1 0,-1 0 0,1 0 0,-1 0 0,1 0 0,-1-1 0,1 1 0,-1 0 0,-1 1 0,2-2-5,0 0-1,0 0 1,0 0 0,0 0 0,0 0-1,0 0 1,-1 0 0,1 0 0,0 0-1,0 0 1,0 0 0,0 0 0,0 0-1,0 0 1,0 1 0,0-1-1,0 0 1,0 0 0,0 0 0,-1 0-1,1 0 1,0 0 0,0 0 0,0 0-1,0 1 1,0-1 0,0 0-1,0 0 1,0 0 0,0 0 0,0 0-1,0 0 1,0 0 0,0 1 0,0-1-1,0 0 1,0 0 0,0 0 0,0 0-1,0 0 1,0 0 0,1 0-1,-1 0 1,0 1 0,0-1 0,0 0-1,0 0 1,0 0 0,0 0 0,0 0-1,0 0 1,0 0 0,0 0 0,0 0-1,1 0 1,-1 1 0,0-2-1,0 1 0,0 0 0,0 0 1,0 0-1,-1 0 0,1 0 0,0 0 0,0 0 1,0 0-1,0 0 0,0-1 0,0 1 1,0 0-1,0 0 0,0 0 0,0 0 0,0 0 1,0 0-1,0 0 0,0-1 0,0 1 1,0 0-1,0 0 0,0 0 0,0 0 0,1 0 1,-1 0-1,0 0 0,0 0 0,0-1 1,0 1-1,0 0 0,0 0 0,0 0 0,0 0 1,0 0-1,0 0 0,0 0 0,0 0 1,1 0-1,-1 0 0,0 0 0,0 0 0,0 0 1,0 0-1,0 0 0,0 0 0,0 0 1,0 0-1,1 0 0,-1 0 0,0 0 0,0 0 1,0-1-1,0 1 1,0 0 0,-1 0-1,1-1 1,0 1 0,0 0-1,0 0 1,-1 0 0,1-1-1,0 1 1,0 0 0,-1 0-1,1 0 1,0 0-1,-1 0 1,1 0 0,0-1-1,0 1 1,-1 0 0,1 0-1,0 0 1,-1 0 0,1 0-1,0 0 1,0 0 0,-1 0-1,1 0 1,0 1 0,-1-1-1,1 0 1,0 0 0,0 0-1,-1 0 1,1 0 0,0 0-1,-1 0 1,1 1-1,0-1 1,0 0 0,0 0-1,-1 0 1,1 1 0,0-1-1,0 0 3,-1 1 0,1-1 0,0 0-1,0 0 1,0 0 0,0 1-1,0-1 1,0 0 0,-1 0 0,1 0-1,0 0 1,0 0 0,0 0 0,-1 1-1,1-1 1,0 0 0,0 0-1,0 0 1,-1 0 0,1 0 0,0 0-1,0 0 1,0 0 0,-1 0 0,1 0-1,0 0 1,0 0 0,0 0-1,-1 0 1,1 0 0,0 0 0,0 0-1,0 0 1,-1 0 0,1 0-1,0-1 1,0 1 0,0 0 0,-1 0-1,1 0 1,0 0 0,0 0 0,0 0-1,0-1 1,0 1 0,-1 0-1,0-1 145,0 10-64,-10-1 63,-52 1-2,41-9-121,-1-1-1,-1 2-1,-35 5 0,28-2-5,0-2 0,-46-1 0,-28 1 12,-257 23 53,272-25-71,74 0-10,23-5 4,28-5 4,86 19 4,-88-11-12,48-10 0,1 0-2,-32 5-2,86-24 0,4-1-10,-58 21-6,-46 22-1,-71-5-10,1 5-434,0 3-1,1 1 0,-43 25 0,-1 2-568,40-26 634,1-1 41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17:03:28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725 131 1760,'-3'2'146,"-4"5"298,25 4 270,-17-10-556,-2-5-67,0 0 0,-1 0 0,0 0 0,0 0 0,0 0 0,0 0 0,0 1 0,-1-1 0,0 1 0,1 0 0,-5-4 0,-9-12 141,12 14-205,0 0-1,-1 1 1,1-1-1,-1 1 1,0 0-1,0 1 1,0-1-1,-1 1 1,1 0-1,-9-3 1,-64-19 138,60 20-140,2 2-7,-1 0-1,0 2 1,1 0 0,-1 1-1,0 1 1,-27 4 0,7-4-1,27-1-12,0 0 0,1 1 1,-1 0-1,1 0 0,-14 4 0,-18 8 17,26-10-15,1 1-1,0 1 1,0 1 0,-24 13 0,10-2 10,20-14-14,1 1 1,0 1-1,0-1 0,0 2 0,1-1 0,0 0 0,0 1 0,0 0 0,-6 10 0,10-14-2,-4 6 2,1 0 0,0 0 0,0 0 0,1 1 1,0 0-1,1 0 0,0 0 0,-3 13 0,6-16-2,1 1 0,0 0 1,0 0-1,0-1 0,1 1 0,0-1 0,0 1 1,1-1-1,0 0 0,0 0 0,0 0 0,1 0 0,0 0 1,0-1-1,0 0 0,10 9 0,5 3 1,1-1 0,1-1 0,27 15 0,-27-17 1,3-1 0,0 0 0,2-1 0,-1-2 1,30 7-1,-21-6 5,46 20 0,-60-20-5,-13-6-2,1 0-1,0-1 1,0 0 0,0 0-1,0-1 1,1 0-1,9 1 1,-3 0-2,0 0 0,-1 1 1,1 0-1,16 8 0,25 8-3,-44-17 2,8 4-1,2-1 1,-1-1-1,1-1 1,-1-1-1,1 0 1,0-2-1,27-2 1,29-7-15,-68 7 4,-1 0-1,0-1 1,0 0 0,10-3-1,-14 3-65,0 0 0,1 0 0,0 1 0,-1 0 0,1 0 0,0 1-1,-1-1 1,1 1 0,8 1 0,-13-1 26,0 0 0,0 0-1,0 1 1,0-1 0,0 0-1,0-1 1,0 1 0,0 0 0,0 0-1,-1 0 1,1 0 0,0-1-1,0 1 1,0 0 0,0-1 0,0 1-1,-1-1 1,1 1 0,0-1 0,0 0-1,0 0 1,2-2-503,-9 8-117,-2 0 319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36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3172 23 1744,'57'-6'1183,"11"-2"-459,82 7-230,-18-7-236,-105 9-190,-1 1-1,1 2 0,-1 0 1,0 1-1,-1 2 1,47 18-1,-35-8-2,-1 0 0,-1 3-1,60 43 1,-79-49-50,-2 0 1,0 0-1,0 1 0,14 22 1,-8-11 5,-9-10-13,-1-1 1,-1 1 0,7 18-1,10 17 10,-19-38-13,-2 1 0,1-1 1,-2 1-1,0 1 0,-1-1 0,4 29 0,-2-8-1,-2-12 5,-2-1 0,-2 44 0,-1-16 0,2-41-7,0 0 0,-1 0 0,0 0 0,-1 0 0,0 0-1,-1 0 1,1 0 0,-2 0 0,1-1 0,-1 1 0,-6 8-1,-15 31 4,19-34-3,-1-1-1,-14 21 1,-37 52 4,-19 25 5,34-60-8,-2-1-1,-73 61 0,53-47-2,-73 55-2,109-93 3,-9 7 0,-24 8 4,-3-3-1,-100 45 0,-12-11-7,-168 62-3,-291 17 34,369-110-10,-287 38 12,464-72-30,0-3 0,0-5 1,0-4-1,-105-19 0,152 16 1,-172-39-20,183 38 21,1-2 0,1-1 1,0-1-1,-48-30 1,58 30-4,1-1 0,0 0 0,2-2 0,-1 0 0,2-1 0,0-1 1,1 0-1,1-1 0,1-1 0,1 0 0,0-1 0,2 0 1,0 0-1,-6-24 0,12 30 2,2-1 0,0 1-1,-1-22 1,-1-17-16,3 39 16,1 0 0,0 0 0,1 0 1,1 0-1,1 0 0,0 0 0,1 0 0,0 1 1,8-19-1,-1 1 2,0 7-9,1 0 0,1 1 1,1 0-1,1 1 1,21-26-1,-6 9 12,0 1-8,1 1-1,3 1 1,58-50-1,-35 44 1,71-41 0,-75 50 2,21-11-1,61-43-1,-101 65 10,-20 14-20,-15 8-17,3-2-4,-1 2-51,24-3-1458,10-15 98,-13 10 1052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37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1867 1804,'0'2'1058,"1"-4"-291,0-11 73,7-62-481,-5 54-257,0-39 0,-2 40-64,0-1 1,6-26 0,-2 9-9,-1 1 1,-1-1 0,-5-67-1,0 24-3,-12-141 41,2 78-39,-18-80-10,12 116 4,-3-46 13,-15-52-30,24 114 12,1 10-36,10 72 22,0-1 0,1 1 1,0-15-1,1 3-2,-1 22-6,-1 19-29,-7 9-178,2 1 0,2 0-1,0 1 1,2-1-1,2 43 1,0-71 175,1 7-252,0-1 0,0 1 0,0-1 0,5 15 0,-1-3-208,-3-2 128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38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0 1932,'-1'0'46,"1"0"0,-1 1-1,0-1 1,1 0 0,-1 0 0,0 0-1,1 1 1,-1-1 0,0 0 0,1 1-1,-1-1 1,0 1 0,1-1 0,-1 1-1,1-1 1,-1 1 0,1-1 0,-1 1 0,1-1-1,0 1 1,-1-1 0,1 1 0,-1 0-1,1 0 1,-7 25 534,4 31-159,3-54-377,2 49 208,10 53 0,0-1-73,-4-37-74,19 76 0,-5-37-23,24 95 44,-13-62-74,-6-30-22,13 51 18,8 41-6,-1 43-24,-46-238-15,-1 0 0,0 0 1,0 0-1,0-1 0,-1 1 1,0 0-1,-3 9 0,4-12-2,-1 0 0,0 0 0,0 0 0,0 0 0,0-1 0,-1 1 0,1 0 0,-1-1-1,0 1 1,0-1 0,0 0 0,0 0 0,0 1 0,-2 1 0,2-4-5,1 0 1,0 0-1,0 0 1,0 1-1,0-1 0,0 0 1,0 0-1,-1-1 1,1 1-1,0 0 1,0 0-1,0 0 1,0-1-1,0 1 0,0-1 1,0 1-1,0-1 1,0 1-1,0-1 1,0 0-1,0 1 0,0-1 1,-1-1-1,-20-20-687,20 20 520,1 0 42,0 0 0,-1 0 1,1-1-1,0 1 0,1 0 1,-1-1-1,0 1 0,1-1 1,-1 1-1,1-1 0,0 1 1,0-1-1,0 1 0,0-1 1,0 1-1,0-1 0,1 1 1,0-5-1,6-2-226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48:49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7 136 1872,'-3'-25'1034,"2"23"-975,0-1 1,1 1-1,-1 0 1,1-1-1,0 1 0,0 0 1,0-1-1,0 1 1,0 0-1,0-1 0,1 1 1,-1 0-1,1 0 1,0-1-1,1-1 0,2-9 175,-3 12-221,-1 0 1,0-1 0,1 1 0,-1 0 0,1 0 0,-1 0 0,1 0-1,-1 0 1,1 0 0,0 1 0,0-1 0,-1 0 0,1 0-1,0 0 1,0 1 0,0-1 0,0 0 0,0 1 0,0-1 0,0 1-1,0-1 1,0 1 0,0-1 0,0 1 0,1 0 0,-1-1-8,12-4 64,-1-1 1,1 2-1,0-1 1,1 2-1,-1 0 1,24-2-1,-7 1-19,0 2-1,0 1 1,0 2 0,1 1-1,-1 1 1,32 8 0,-59-10-46,0 0 1,0 1 0,0-1-1,0 1 1,0 0 0,-1 0-1,1 0 1,0 0-1,-1 0 1,0 1 0,0-1-1,1 1 1,-1-1 0,-1 1-1,1 0 1,0 0-1,-1 0 1,0 0 0,1 0-1,-1 0 1,0 0-1,1 7 1,0 5-116,1 1 1,-2-1-1,0 24 0,0-34-106,-1 0-1,1 0 0,0 0 0,0 0 0,0-1 0,1 1 0,0 0 0,0-1 0,0 1 0,0-1 0,1 0 0,5 7 0,7-4-141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38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629 0 1640,'-42'74'1740,"21"-40"-1418,15-26-248,1 1 1,-1 0 0,2 1-1,-1-1 1,-4 17 0,3-7 32,0-1 0,-12 22 0,-2 7 44,-20 36 82,36-73-195,-1 1 1,0-1-1,-12 19 1,14-24-27,0-1 1,0 0 0,0-1-1,-1 1 1,1 0 0,-1-1-1,0 0 1,0 0 0,0 0-1,0 0 1,-6 2-1,7-5-5,0 1 0,-1 0 0,1-1 0,0 0-1,0 0 1,-1 0 0,1 0 0,0 0-1,0 0 1,-1-1 0,1 0 0,0 0-1,0 0 1,-3-1 0,-41-22 40,39 20-43,-5-5 6,1 0 0,0-1 0,1-1 0,0 0-1,0-1 1,-15-22 0,15 20-4,3 5-7,1 0 0,0-1 0,0 0 0,1 0 0,1-1 0,-1 1 0,2-1 0,-5-14 0,6 14-188,-1 0-1,-1 0 1,0 1-1,-11-19 1,-6-13-1249,-1 9 576,13 15 502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39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897 1 1692,'-190'199'2691,"57"-74"-2298,-227 165 0,321-262-375,2 2 1,1 2-1,-38 43 0,70-71-82,1 1 0,0-1 0,1 1-1,-1-1 1,1 1 0,0 0-1,0 0 1,0 0 0,1 0 0,-1 0-1,0 6 1,2-11 35,0 0 1,0 1-1,0-1 0,0 0 0,0 0 1,0 1-1,0-1 0,0 0 0,1 0 1,-1 1-1,0-1 0,0 0 1,0 0-1,0 1 0,0-1 0,0 0 1,0 0-1,1 0 0,-1 1 0,0-1 1,0 0-1,0 0 0,0 0 0,1 0 1,-1 1-1,0-1 0,0 0 0,0 0 1,1 0-1,-1 0 0,0 0 1,0 0-1,1 1 0,-1-1 0,0 0 1,0 0-1,1 0 0,-1 0 0,0 0 1,0 0-1,1 0 0,-1 0 0,16-6-578,12-13 23,-5 2 228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40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1732,'16'16'493,"-1"0"0,2-1 0,0 0 0,33 20 0,37 16-232,2-4 0,137 50 0,448 137 31,-267-92-189,-318-109-102,-81-28 10,-11-2-2,-11-2 7,-5-4-5,0 2 0,0 1 0,-24 1 0,24 1-151,0-2 1,-1 0 0,-23-4-1,42 4 77,0 0-1,0 0 0,0 0 0,0-1 0,0 1 0,-1 0 0,1-1 0,0 1 0,0 0 0,0-1 1,0 1-1,0-1 0,0 0 0,0 1 0,0-1 0,1 0 0,-1 0 0,0 1 0,0-1 1,1 0-1,-1 0 0,0 0 0,1 0 0,-1 0 0,1 0 0,-1 0 0,1 0 0,-1 0 0,1 0 1,0 0-1,-1-1 0,1 1 0,0 0 0,0 0 0,0 0 0,0 0 0,0 0 0,0-1 0,0 1 1,1 0-1,-1 0 0,1-2 0,6-6-295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40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 1 1856,'26'9'1403,"-6"1"-1152,0 0 1,0 2-1,-1 0 0,21 18 1,19 21 43,-50-45-262,1 1-1,-1 1 1,-1 0 0,0 0-1,0 0 1,0 1-1,-1 0 1,0 1 0,7 13-1,-12-20-27,-1 0-1,1 0 1,-1 0 0,0 0-1,1 0 1,-1 1 0,-1-1-1,1 0 1,0 1-1,-1-1 1,0 0 0,1 1-1,-1-1 1,-1 1 0,1-1-1,0 0 1,-1 1-1,0-1 1,0 0 0,0 1-1,0-1 1,0 0 0,-1 0-1,1 0 1,-1 0-1,0 0 1,0 0 0,0-1-1,0 1 1,-1-1 0,1 1-1,-1-1 1,1 0 0,-5 3-1,-6 3-78,0-1 1,0-1-1,-1 0 0,0-1 0,0 0 0,0-1 1,0-1-1,-1 0 0,0-1 0,1 0 0,-1-1 1,0-1-1,-17-2 0,8 0-207,-1-2 0,1 0-1,-1-2 1,2-1 0,-1-1 0,1 0-1,-24-13 1,5-5-63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41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1 651 1700,'91'-30'1193,"117"-57"0,-77 29-873,342-147 241,-107 30-324,-275 117-173,-89 57-64,0 0 0,0-1 0,-1 1 0,1-1 0,0 1 1,0-1-1,-1 0 0,1 1 0,-1-1 0,0 0 0,1 0 0,-1 0 0,0 0 0,0 0 1,0-1-1,0-2 0,-26 1-1032,21 4 868,1 0 0,-1 0 0,1 0-1,0 0 1,-1 1 0,1-1-1,0 1 1,-1 0 0,1 0 0,-5 3-1,-16 4-311,1-7 145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42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1607 184 1928,'-78'-24'578,"-1"3"-1,-1 4 0,-92-8 1,-38 4-182,-336 9 1,163 13-181,362 0-205,17 0-7,-1-1 0,1 0-1,-1 0 1,1 0 0,-1 0 0,-5-2-1,15-3 16,16-3-13,27-8-3,0 5-453,-1 2 0,1 2-1,77-2 1,-116 10 188,-1 0-1,1 0 1,-1 1-1,13 3 1,-19-4 207,14 7-317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42.4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0 1896,'-15'10'162,"-1"-1"0,1 2 1,1 0-1,0 1 0,0 1 0,1 0 0,1 0 0,0 1 0,1 1 0,1 0 0,0 1 0,1 0 1,-13 31-1,20-41-161,1-1 1,0 1-1,0 0 1,0-1-1,1 1 1,0 0-1,0 0 0,0-1 1,1 1-1,0 0 1,0 0-1,0-1 1,1 1-1,0-1 1,0 1-1,0-1 1,1 0-1,-1 0 1,1 0-1,1 0 1,-1 0-1,1-1 1,-1 1-1,7 4 0,1 1-192,0-1-1,1 0 0,-1-1 1,2 0-1,-1-1 0,1 0 0,0-1 1,25 8-1,2-1-190,1 1 35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44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254 1 1892,'-12'7'321,"0"1"0,0 1 0,1 0-1,0 1 1,-17 20 0,-41 63 112,55-72-367,1 0 0,2 1 0,0 0-1,1 1 1,1 0 0,1 0 0,1 1 0,-6 42 0,12-58-57,0-1 0,1 0 0,0 0 0,0 0 0,1 0 0,0 0 0,1 0 0,-1 0 0,1 0 0,0 0 0,1 0 0,0-1 0,0 1 0,0-1 0,1 0 0,0 0 0,0 0 0,0-1 0,1 1 0,0-1-1,0 0 1,0 0 0,1-1 0,0 1 0,0-1 0,0-1 0,0 1 0,0-1 0,1 0 0,-1 0 0,1-1 0,12 3 0,10 1-37,1-2-1,-1 0 0,1-2 1,0-1-1,0-2 1,39-5-1,180-42-1140,-208 39 869,187-53-1044,-155 39 978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53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450 0 1728,'0'1'49,"0"-1"1,0 1-1,0-1 0,0 1 1,0-1-1,0 1 0,0-1 0,0 1 1,0-1-1,-1 1 0,1-1 0,0 1 1,0-1-1,-1 1 0,1-1 1,0 0-1,-1 1 0,1-1 0,0 0 1,-1 1-1,1-1 0,-1 0 1,1 1-1,0-1 0,-1 0 0,1 0 1,-1 1-1,1-1 0,-1 0 0,1 0 1,-1 0-1,1 0 0,-1 0 1,1 0-1,-1 0 0,1 0 0,-1 0 1,1 0-1,-1 0 0,1 0 1,-1 0-1,1 0 0,-1 0 0,1 0 1,-1 0-1,1-1 0,-1 1 0,1 0 1,-1-1-1,-4 0 382,4 1-268,1 4-141,-1-1 0,1 0 0,-1 0 0,0 0-1,1 0 1,-1 0 0,-1 0 0,1 0-1,0 0 1,-1 0 0,0 0 0,1-1-1,-5 5 1,-9 17 19,-22 56 7,3 2 0,3 1 1,-29 131-1,31-94-37,-14 71 13,-30 222 22,52-268-26,0-3-9,17-113-6,1-1 1,1 1-1,2 33 0,1-21 8,-9 17-44,8-56 29,-9-21 33,2-4-49,-2-5-31,9 10-41,-1 11-61,1 1-1,0-1 1,0 0-1,0 0 1,1 1-1,0-1 0,1 1 1,3-13-1,6-12-828,-10 26 857,0 0 0,1 0 0,0 1-1,-1-1 1,2 0 0,2-4 0,10-10-235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53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598 179 1704,'-9'12'275,"-1"1"0,0-2 0,-1 1 0,0-2 0,0 1 0,-15 9 0,-25 23 258,-21 26 20,58-57-456,12-11-81,0 0 0,0 1 0,0-1 1,0 1-1,0-1 0,1 1 0,-1 0 0,0 0 0,1 0 0,0 0 0,-1 0 0,1 0 0,0 0 0,0 0 0,0 1 1,0-1-1,0 0 0,0 4 0,1-6-15,0 0 1,0 1 0,0-1-1,0 0 1,0 0-1,0 0 1,0 0-1,0 0 1,0 0 0,-1 0-1,1 0 1,0 1-1,0-1 1,0 0 0,0 0-1,0 0 1,0 0-1,0 0 1,0 0 0,0 0-1,-1 0 1,1 0-1,0 0 1,0 0-1,0 0 1,0 0 0,0 0-1,0 0 1,0 0-1,-1 0 1,1 0 0,0 0-1,0 0 1,0 0-1,0 0 1,0 0 0,0 0-1,-1 0 1,1 0-1,0 0 1,0 0-1,0 0 1,0 0 0,0 0-1,0 0 1,0 0-1,0 0 1,-1 0 0,1 0-1,0-1 1,0 1-1,0 0 1,0 0-1,0 0 1,0 0 0,0 0-1,0 0 1,-12-10 56,-10-13-13,0-4-25,2 0-1,-25-46 1,25 39 1,-38-49 0,43 65-19,-68-77 22,60 75-19,7 5-64,13 12-192,6 4-246,3 1 291,1 0 1,0-1-1,-1 0 1,1-1 0,0 1-1,-1-1 1,1-1-1,10-1 1,-7 2 45,25-4-239,12-1 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6:24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8 1736,'-40'-4'818,"422"0"993,401 8-1433,-585 2-323,289 19 51,-367-17-79,-49-5-1,70 14-1,-126-14-18,-15-1 5,-25 0 11,4 0-19,0-1 7,0 0 0,-39-4 0,-1 0-461,58 2 220,0 0 0,1-1 1,-1 1-1,0-1 0,1 0 0,-1 0 0,1 0 0,0 0 1,-1 0-1,-2-5 0,3-1-133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54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70 1604,'-113'-68'2253,"111"67"-2124,2 1-100,0 0-1,0 0 0,-1 0 1,1 0-1,0 0 0,-1 0 1,1 0-1,0 1 0,-1-1 0,1 0 1,0 0-1,0 0 0,-1 0 1,1 1-1,0-1 0,0 0 1,-1 0-1,1 0 0,0 1 0,0-1 1,0 0-1,-1 1 0,1-1 1,0 0-1,0 0 0,0 1 1,0-1-1,0 0 0,0 1 1,0-1-1,0 0 0,-1 1 0,1-1 1,0 0-1,0 1 0,3 18 175,10 20-213,9 8 46,3-1-1,32 44 0,70 83 1,8 14 0,-51-67-23,34 54 12,-51-57 1,-5 3 0,63 170 0,-76-140-13,-49-149-13,1 0 1,-1 1 0,1-1 0,-1 0 0,0 0 0,1 0 0,-1 0 0,0 0-1,0 1 1,0-1 0,0 0 0,0 0 0,0 0 0,0 1 0,0-1 0,0 0-1,-1 0 1,1 0 0,0 1 0,-2 1 0,2-3-1,-1 0 0,0 0 0,0 0 0,1 0 0,-1 0 0,0 0 0,0 0 0,1 0 0,-1 0-1,0 0 1,0 0 0,1 0 0,-1 0 0,0-1 0,1 1 0,-1 0 0,0 0 0,0-1 0,1 1 0,-1-1 0,1 1 0,-2-2 0,-37-32-99,37 32 55,1 0-1,0 0 0,0 0 1,0 0-1,0 0 0,0 0 1,0 0-1,0 0 0,0-1 1,1 1-1,-1 0 0,1 0 1,0-1-1,0 1 1,0 0-1,0-1 0,0 1 1,0 0-1,1-1 0,-1 1 1,1 0-1,-1 0 0,3-4 1,-1-1-289,1 1 0,1 0 0,-1-1 1,1 1-1,0 1 0,7-9 0,-3 2-5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54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 0 1652,'17'55'1475,"66"96"-148,-58-109-1140,-19-33-141,0 0 1,-1 0 0,8 18 0,-3-2 41,-7-21-66,-1 2 0,0-1 0,0 0 0,-1 0 0,1 0 0,-1 1 0,0-1 0,0 7 0,-2-10-18,1-1-1,0 0 1,-1 0 0,1 0-1,-1 1 1,1-1 0,-1 0 0,0 0-1,1 0 1,-1 0 0,0 0 0,0 0-1,0 0 1,0 0 0,1 0 0,-2 0-1,1-1 1,0 1 0,0 0-1,0-1 1,0 1 0,0-1 0,0 1-1,-1-1 1,1 1 0,0-1 0,0 0-1,-1 0 1,1 1 0,-2-1 0,-50 4 54,36-4-36,-9 3-111,0-2-1,0-1 1,0-1 0,0-1 0,0-1 0,0-2 0,-25-7-1,47 11 17,1 0 0,0 0 0,0 0-1,0-1 1,-1 0 0,1 1 0,1-1-1,-1 0 1,0-1 0,0 1 0,1 0-1,-1-1 1,1 1 0,0-1-1,0 0 1,0 0 0,0 0 0,0 0-1,1 0 1,-1 0 0,1-1 0,0 1-1,0 0 1,0-1 0,0 1 0,1 0-1,-1-1 1,1 1 0,0-1 0,0 1-1,0-1 1,1 1 0,1-8 0,5-24-285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55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1668,'0'0'75,"1"1"-1,-1-1 1,0 0 0,0 1-1,0-1 1,1 0 0,-1 0-1,0 0 1,0 1-1,0-1 1,1 0 0,-1 0-1,0 0 1,1 0 0,-1 1-1,0-1 1,0 0-1,1 0 1,-1 0 0,0 0-1,1 0 1,-1 0 0,0 0-1,1 0 1,-1 0-1,0 0 1,1 0 0,-1 0-1,12-1 36,-1 0-1,1 0 0,0 2 1,-1-1-1,1 1 0,12 4 1,-12-4-62,341 34 359,-280-29-362,275 14 78,-232-15-88,435 45 65,-508-43-83,54 16-1,-57-13-5,-18-3 2,-1 1 0,-1 0 0,1 2 0,24 15 0,-34-19-12,-10-5-15,-1-1 0,0 0 1,1 0-1,-1 0 0,0 0 1,1 0-1,-1 0 0,0 1 0,1-1 1,-1 0-1,0 0 0,1 0 1,-1 1-1,0-1 0,1 0 1,-1 0-1,0 1 0,0-1 0,1 0 1,-1 1-1,0-1 0,0 0 1,0 1-1,0-1 0,1 0 1,-1 1-1,0-1 0,0 1 0,0-1 1,0 0-1,0 1 0,0-1 1,0 1-1,0-1 0,0 0 0,0 1 1,-2-2-414,6-8 69,-2 5 39,0 1 138,0 0-1,-1 0 1,1 1 0,0-1 0,0 1 0,0 0 0,1 0-1,2-3 1,3-3-195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55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1 1892,'2'3'161,"0"1"-1,0-1 0,0 1 1,1-1-1,-1 0 1,1 0-1,0 0 0,0 0 1,0 0-1,0 0 0,0-1 1,0 0-1,5 3 1,7 6 125,-12-7-250,0-1 0,-1 0 0,1 1-1,-1 0 1,0 0 0,0-1-1,-1 1 1,1 0 0,-1 0 0,0 1-1,0-1 1,0 0 0,-1 0 0,1 0-1,-1 1 1,0-1 0,0 0-1,-1 7 1,-5 10 36,6-18-66,-1 0 0,0 0 0,1-1 1,-1 1-1,0 0 0,0 0 0,0-1 1,-1 1-1,1 0 0,-1-1 0,1 0 1,-5 5-1,3-4-93,0 1 0,-1-1 0,0 0 1,0 0-1,0 0 0,0-1 0,0 1 1,-1-1-1,1 0 0,-1 0 0,1-1 0,-1 1 1,0-1-1,0 0 0,0 0 0,1-1 0,-1 1 1,0-1-1,0 0 0,0-1 0,0 1 1,0-1-1,0 0 0,1 0 0,-1 0 0,0-1 1,1 0-1,-1 0 0,1 0 0,-1 0 0,1-1 1,0 1-1,0-1 0,0 0 0,-4-4 1,-8-11-270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56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14 1780,'0'0'58,"-1"0"0,0 0 0,1 0 0,-1-1 0,1 1 0,-1 0 0,0 0 0,1 0 0,-1 0 0,1-1 0,-1 1 0,0 0 0,1-1 0,-1 1 0,1 0 0,-1-1 0,1 1-1,0-1 1,-1 1 0,1-1 0,-1 1 0,1-1 0,0 1 0,-1-1 0,1 0 0,2-4 869,9 6-671,-3 0-199,0 1 1,0-2-1,0 1 1,0-1-1,0 0 1,8-2-1,-5 1-28,-1 1 0,1 0-1,-1 0 1,17 3 0,5 4 2,-1 1 0,0 2 0,-1 1 0,-1 1 0,1 1 0,-2 2 0,0 1 0,32 25-1,-38-25-3,35 34 0,-50-42-18,0-1-1,-1 1 1,0 1 0,0-1-1,-1 1 1,0 0 0,6 17-1,-5-14-5,-6-12-3,0 0 0,0 1 0,0-1 0,1 0 0,-1 1 0,0-1 0,0 0-1,0 1 1,0-1 0,1 0 0,-1 1 0,0-1 0,0 0 0,0 1 0,0-1 0,0 0-1,0 1 1,0-1 0,0 0 0,0 1 0,0-1 0,0 1 0,0-1 0,0 0 0,0 1-1,-1-1 1,1 0 0,0 1 0,0-1 0,0 0 0,0 1 0,-1-1 0,1 0 0,0 1-1,3 6-9,-1-5-63,-1 1 1,1 0-1,0-1 0,-1 1 1,0 0-1,0 0 0,0 0 0,0 0 1,1 6-1,6 32-2382,-8-31 2075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57.4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1335 0 1712,'7'0'1528,"-18"2"-1304,1 0 0,0 1-1,0 0 1,-1 1-1,2 0 1,-19 11 0,-22 7-126,-258 88 135,-367 78 0,479-137-183,173-45-35,23-4 0,15-1-13,145-1-448,-153-1 220,-1 0-1,1 0 0,-1 0 0,0-1 0,0 0 0,1 0 0,-1-1 0,-1 0 0,1 0 0,0 0 0,8-7 1,-5 1-158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57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1 1884,'-12'4'256,"0"1"0,0 0-1,0 1 1,1 0 0,-18 14-1,27-19-221,-1 1 0,1 0 0,0 0-1,0 0 1,0 0 0,1 1-1,-1-1 1,1 0 0,-1 1-1,1-1 1,0 1 0,-1-1-1,1 1 1,1 0 0,-1 0 0,0-1-1,1 1 1,-1 0 0,1 0-1,0 0 1,0-1 0,0 1-1,0 0 1,1 0 0,-1 0 0,1-1-1,-1 1 1,1 0 0,0 0-1,0-1 1,0 1 0,2 2-1,3 4-4,0 0 0,0-1 0,1 1 0,0-1-1,1-1 1,0 1 0,0-1 0,0-1 0,1 0-1,0 0 1,0 0 0,0-1 0,1-1 0,0 1-1,20 5 1,6 0-312,1-2 0,0-1 0,47 2-1,-34-6-331,-1-3 0,61-7 0,-68 2 258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58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24 1604,'-1'-1'92,"0"1"-1,0-1 1,0 1-1,0-1 1,0 0-1,0 1 1,0-1-1,0 0 1,1 0-1,-1 0 1,0 0-1,0 0 1,1 0-1,-1 0 1,1 0-1,-1 0 1,1 0-1,-1 0 1,1 0-1,0 0 1,-1-1-1,1 1 1,0-2-1,0 12 49,1 0 0,1 0 1,0 0-1,0-1 0,0 1 0,5 10 0,29 58-12,-8-18-40,161 301 156,-82-170-186,-37-63-31,37 70 7,-73-130-27,-13-28 8,-1 1 0,-2 1 1,12 43-1,-6-26 13,-5-15-20,-16-37-22,-3-5 15,0-1 0,0 0 1,1 0-1,-1 0 0,0 0 0,0 0 0,0 1 0,1-1 0,-1 0 0,0 0 0,0 1 1,0-1-1,1 0 0,-1 0 0,0 0 0,0 1 0,0-1 0,0 0 0,0 1 1,0-1-1,0 0 0,0 0 0,0 1 0,1-1 0,-1 0 0,0 1 0,0-1 0,0 0 1,-1 0-1,1 1 0,0-1 0,0 0 0,0 0 0,0 1 0,0-1 0,0 0 0,0 1 1,0-1-1,-1 0 0,1 0 0,0 0 0,0 1 0,0-1 0,0 0 0,-1 0 1,1 1-1,0-1 0,0 0 0,-1 0 0,1 0 0,0 0 0,0 0 0,-1 1 0,1-1 1,0 0-1,0 0 0,-1 0 0,1 0 0,0 0 0,-1 0 0,1 0 0,0 0 1,-2 0 0,3 0-50,-1 0 30,1 0 1,0-1-1,-1 1 1,1 0-1,-1 0 0,1-1 1,0 1-1,-1 0 1,1-1-1,-1 1 0,1 0 1,-1-1-1,1 1 1,-1-1-1,1 1 0,-1-1 1,0 1-1,1-1 1,-1 1-1,0-1 0,1 1 1,-1-1-1,0 0 1,0 1-1,0-1 0,1 0 1,2-5-196,32-28-1410,-28 26 1339,1-1-1,1 1 1,14-11-1,1 5-53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6:58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596 0 2004,'-2'8'180,"1"0"-1,-1 0 1,-1 0 0,1 0-1,-1-1 1,-1 1-1,-4 8 1,-8 19 199,-9 70 235,21-89-537,0-1 0,1 1 0,1 0 0,-1 25 0,3-35-57,-1-1-1,1 1 0,-1-1 1,-1 0-1,1 1 1,-1-1-1,1 0 1,-2 0-1,1 0 1,0 0-1,-1 0 1,0-1-1,0 1 0,-1-1 1,1 0-1,-5 5 1,5-7-14,1 0 1,0 0-1,-1-1 0,1 1 1,-1-1-1,1 1 1,-1-1-1,0 0 1,1 0-1,-1 0 0,0 0 1,0 0-1,0-1 1,0 1-1,0-1 0,0 0 1,0 0-1,0 0 1,-5-1-1,8 1-6,-18 0 10,1-1 0,-1-1 0,1-1 0,0-1 0,0 0 0,0-1 0,0 0 0,-22-12 0,10 4-2,20 10-6,1-1 1,0 0-1,-1-1 1,-9-7-1,-13-7-4,26 16-1,1 1 1,0-1-1,0 0 0,0 0 0,0 0 0,-7-7 0,-7-10-24,12 14-143,-1 0 0,1-1 0,1 0 0,-1 0 0,1 0 0,1 0 0,-1-1 0,1 0 0,1 0 0,-1 0 0,1-1-1,1 1 1,-3-11 0,-2-30-661,7 26 472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7:11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1615 46 1820,'4'1'178,"1"1"0,0-1-1,0 0 1,0-1 0,0 1 0,0-1-1,0 0 1,0 0 0,0 0 0,0-1-1,0 0 1,0 0 0,0 0 0,-1-1-1,7-2 1,-2 2-142,0-1 0,-1 1-1,19-1 1,54-2 117,-79 5-81,-36 0-48,-870-13 63,351 0-82,325 17 0,215-5-19,16 1 7,22 1 7,230 14 9,-165-13 0,184-6-14,-70 0 15,382 4-13,-585 0 5,-10 0 0,-715 8 26,171 6 6,388-14-2193,115-13 1274,10 4 507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4:56:24.9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1716,'11'0'570,"-6"-1"-463,1 1 1,-1-1-1,0 1 1,1 1-1,-1-1 1,0 1-1,1 0 0,-1 0 1,0 0-1,0 1 1,0 0-1,0 0 1,0 0-1,0 0 1,0 1-1,-1 0 1,0 0-1,1 0 1,3 5-1,0 0-52,-1 1 1,0 0-1,11 20 1,5 6 23,-20-30-73,-1-1 0,1 1 0,-1 0 0,0 0 0,0 0 0,2 10 0,4 11-93,-5-16-154,0-1 0,0 1 0,-1 0 0,0 0 0,-1 0 0,0 0 0,0 12 0,4 19-564,-10-22 463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7:29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2177 1809 1712,'0'4'2223,"0"-32"-1551,0-374 21,-8 246-629,8-66-24,8 146-52,0 8 26,0 3 0,-4 38-6,-3 24-9,0-1-1,0 1 1,-1 0 0,1 0 0,-1-1 0,0 1 0,-1-7-1,0-4 4,0-1-1,1 1 1,0-1-1,1 1 1,4-16-1,1-38 19,-7 43-21,2-1 0,1 1 0,1 0-1,1 0 1,11-37 0,10-24 10,-14 38-6,-10 40-2,1-1 0,0 0 0,6-14 1,10-55-53,-5 22 81,-11 46-23,-2-6-24,0 15 29,-19 0-37,-60-2 28,-50 9-7,-192-16 0,102 5-2,-228-9-4,339 13 20,-32 0-7,54-2-6,-118 3 5,179-1-2,-15 1 7,24 2-9,-1-1-1,0 0 1,-19-2-1,21 0 6,0 0 0,-1 2-1,-15 2 1,6 1-8,0-1 0,-32 0-1,52-4 7,-23 7 6,21-3-9,6-2 6,1 0-10,0 1 5,0-1 0,0 1 0,0-1 0,-1 1 1,1-1-1,0 1 0,-1-1 0,1 1 0,-1-1 1,0 0-1,1 1 0,-1-1 0,0 0 0,-2 3 0,3-3 2,-1 0-1,0 0 0,0 0 0,1 0 0,-1 0 0,0 0 0,1 1 1,-1-1-1,1 0 0,0 0 0,-1 1 0,1-1 0,0 0 1,0 1-1,0 1 0,-1 4 1,1-1-1,-1 0 1,0 0 0,-1 0-1,-1 7 1,1-7 0,0 0 0,0 0 0,1 0 0,0 0 0,0 8 0,0 3-1,-1 0 0,0-1 0,-6 21 0,-4 22 7,-13 115 0,11 51 3,12-165-8,2-42 0,-1 0 0,-5 32 0,-5 19 0,3 1-1,3 0 0,4 71 1,2-102-8,7 146 22,-8 15-6,8-98 5,-8 85-4,0-186 9,0-3-97,-1-1 0,1 1-1,-1-1 1,1 1 0,-1-1 0,0 1 0,0 0 0,0-1-1,0 1 1,-2-2 0,1 1-92,0 1-1,-1 0 1,1-1-1,-1 1 1,1 0-1,-1 0 1,0 1 0,0-1-1,0 1 1,0-1-1,0 1 1,0 0-1,0 0 1,-6-1 0,-8-3-193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5:06:03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229 161 1708,'8'-20'414,"-4"9"-130,1-1-1,-2 0 1,5-19-1,-8 28-243,0 1 0,1-1 0,-1 0 0,0 1 0,0-1 0,-1 0 0,1 1 0,0-1 0,-1 0 0,0 1 0,0-1 0,1 1 0,-1-1 0,-1 1 0,1-1 0,0 1 0,-1 0 0,1 0 0,-1 0 0,1 0 0,-5-4 0,3 4-2,0 0 1,0 0-1,0 1 1,-1-1 0,1 1-1,0 0 1,-1-1-1,1 2 1,-1-1-1,1 0 1,-5 0-1,-44 1 187,34 0-156,11 0-238,0 1 1,1 0-1,-1 1 1,1-1-1,-1 1 1,1 0-1,-1 1 1,1 0-1,0 0 1,0 0-1,1 1 0,-1-1 1,1 1-1,-1 1 1,1-1-1,-4 6 1,-6 3-183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8:03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70 1780,'0'-2'85,"0"-1"0,-1 1 0,1 0 0,-1-1 0,0 1 0,0 0 0,0 0 0,0-1 0,-1-1 0,1 2-3,0 0 1,-1-1-1,2 1 1,-1 0 0,0 0-1,0-1 1,1 1-1,-1 0 1,1-3 0,0 4-55,0 0 0,0 1-1,0-1 1,0 0 0,0 1 0,0-1 0,0 0 0,0 0 0,-1 1 0,1-1 0,0 0 0,0 1 0,-1-1 0,1 0 0,0 1 0,-1-1-1,1 1 1,0-1 0,-1 0 0,1 1 0,-1-1 0,1 1 0,-1-1 0,0 1 0,1 0 0,-1-1 0,1 1 0,-1 0 0,0-1 0,1 1-1,-1 0 1,0-1 0,1 1 0,-1 0 0,0 0 0,0 0 0,0 2 2,1 0 0,-1-1-1,1 1 1,0 0 0,-1 0 0,1 0-1,0 0 1,0 0 0,0 0 0,1 4-1,-1-2 10,2 13 17,0-1 1,0 1-1,9 27 0,-3-14-15,5 16 8,1-1 0,32 68 0,55 83 18,-54-107-42,58 85-7,-104-173-36,0 0 0,0 0 0,0 0 0,0 0 1,-1 0-1,1 0 0,0 0 0,-1 0 0,1 0 0,0 0 0,-1 1 1,1-1-1,-1 0 0,0 0 0,1 1 0,-1-1 0,0 0 0,0 1 1,0-1-1,0 0 0,0 2 0,-2-3-69,1 0 0,-1 0 0,1 0 0,-1 0 0,1-1 0,-1 1 0,1 0 0,-1-1 0,1 0 0,-1 1 0,1-1 0,0 0 0,-1 1 0,1-1 0,0 0 0,0 0 0,-1 0 0,-1-2 0,-55-34-1222,28 23 966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58:08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1368 1672,'-2'-7'204,"0"0"-1,-1 0 0,0 0 1,-1 1-1,1-1 0,-1 1 1,0 0-1,-6-7 0,4 6-17,3 2-98,-2 1 1,1-1 0,0 1 0,-1 0 0,0 0-1,0 1 1,-10-6 0,10 6-46,0 0-1,0-1 1,1 1 0,-1-1 0,1 0-1,-1 0 1,-5-8 0,3 6-355,-1 0 1,0 0-1,0 0 1,0 1-1,0 0 1,-1 1-1,-17-7 1,10 6-57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4:43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6030 193 1604,'-23'0'3097,"-85"-6"-2754,-136-20-111,108 18-188,-54-7-24,49 4-4,21 3-4,-198-19 28,-220-24 4,203 33-49,132 10 27,106 6-18,-26-2 2,-163-2-14,197 6 6,-16 1-3,-174-4 15,107 7-5,41 0-13,-741 1 18,394 4 4,-200-4-17,611-4 9,-62-2-12,31 5 8,94-4-3,-1 0 0,1 1 0,-1-1 0,1 1-1,0 0 1,-1 0 0,1 0 0,0 1 0,0-1 0,-1 1 0,-5 4 0,9-6-1,0 1 1,0 0-1,1-1 0,-1 1 1,0 0-1,0 0 0,1 0 1,-1 0-1,0 0 0,1 0 1,-1 0-1,1 0 0,0 0 1,-1 0-1,1 0 0,0 0 1,-1 0-1,1 0 0,0 2 1,0-1-4,0 0-1,1-1 1,-1 1 0,1 0 0,-1 0 0,1 0 0,0 0 0,0-1-1,0 1 1,0 0 0,0-1 0,0 1 0,0 0 0,3 1-1,3 4-125,0-1-1,0 0 0,1-1 0,-1 1 0,1-2 0,1 1 0,-1-1 0,1 0 0,15 4 0,13 2-453,37 6 0,-67-15 538,131 22-784,-58-13 480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4:44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5423 193 1696,'-19'2'993,"-12"-3"-21,16-1-816,1 1 1,-1 1-1,-19 1 0,-17-1 32,-737-64 519,-145-8-553,-802 63-39,490 67-80,704-48 23,541-10-58,-1 0-1,1-1 1,0 1-1,0 0 1,0-1 0,0 1-1,0 0 1,0-1-1,0 1 1,-1 0 0,1-1-1,0 1 1,0-1-1,0 1 1,1 0-1,-1-1 1,0 1 0,0 0-1,0-1 1,0 1-1,0 0 1,0-1 0,0 1-1,1 0 1,-1-1-1,0 1 1,0 0-1,0-1 1,1 1 0,-1 0-1,0 0 1,1-1-1,6-11-17,-3 9-63,-1 1 0,1-1 1,0 1-1,-1 0 1,1-1-1,0 2 1,0-1-1,1 0 1,7-1-1,28-13-1318,-38 14 1330,0 1 0,0-1 0,-1 1 0,1-1 0,0 1 0,-1-1 0,1 0 0,0 0 0,-1 0 0,0 0 0,0 0 0,0 0 0,1 0 0,-2-1 0,1 1 0,1-3 0,-1-12-300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4:52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6154 137 1688,'0'0'1278,"-34"0"-968,-406-13 430,288 13-528,-298-6 357,255-15-471,120 11-73,-18-3-4,-56-7 10,57 10-19,-62-2 6,-17-2-16,-260 1 2,354 11-4,-58 3 4,20-3 2,-1 1 1,-123 7 1,-117 10-3,221-6 1,-14 3 2,-97 14-8,29-8 0,111-5 0,-45 3 10,89-8-3,-79 1 0,-111 12 2,82-3 4,-49 7-20,13 0-2,54-8 25,78-8-12,-90 2 0,102-10-3,35 0 5,-1-2 0,-35-3 0,8 2-1852,78-4 543,-15 5 955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4:53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2994 147 1812,'7'2'281,"-10"1"209,3-3-477,0 0-1,1 0 1,-1 0-1,0 0 1,0 0-1,0 0 1,0 0-1,0 0 1,0 0-1,0 0 1,1 0-1,-1 0 1,0 0-1,0 1 1,0-1-1,0 0 1,0 0-1,0 0 0,0 0 1,0 0-1,0 0 1,1 0-1,0 3 1385,-19 2-1104,5-2-265,-1 0 0,1-1 0,-1 0 1,0-2-1,0 1 0,-14-2 0,0 0 0,-429 2 131,-1058-33-3,710 46-116,737-6-24,121-7-6,115-2-24,378-59-264,-516 55-186,51-13 1,-74 16 340,0 0-1,0-1 1,0 0-1,-1 0 1,1 0 0,-1-1-1,0 0 1,1 0-1,-2-1 1,1 1 0,-1-1-1,1-1 1,4-5 0,-1-8-249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5:56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6096 52 1668,'-11'-3'159,"-1"2"1,1-1-1,0 1 0,-13 1 1,-21-2 149,-4-2 80,-71 2-1,67 3-207,-469-16 513,-120 4-215,236 25-239,225-6-201,178-8-38,-474 13 74,246-11-61,-444-18 24,46-2-48,516 18 16,-125 4 8,-143-3-16,181-4 5,-72-4 6,-155-2 1,331 9-11,-170 5-10,336 9-679,118 4-1694,-139-14 2008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5:57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4884 97 1608,'0'0'392,"-8"-5"99,7 4-466,1 0 1,-1 0-1,0 0 1,0 0-1,1 1 1,-1-1-1,0 0 1,0 0-1,0 0 1,0 1-1,0-1 1,0 0-1,0 1 1,0-1-1,0 1 1,-1 0-1,1-1 1,0 1-1,0 0 0,0-1 1,-3 1-1,-8-4 172,7 2-152,-1 0 0,1 1 1,-1 0-1,0 0 1,0 1-1,0-1 1,-11 2-1,-15-2 99,-965-44 1047,871 42-1130,-1641-14 204,608 72-197,581-28-487,556-35-1309,9 2 1353,-43-8-459,24 5 478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48:51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0 1640,'0'0'856,"7"0"1174,-8 0-2017,1 0 1,0 0-1,-1 1 0,1-1 0,0 0 0,-1 0 0,1 0 0,0 1 0,-1-1 0,1 0 0,0 0 0,0 1 0,-1-1 0,1 0 0,0 0 0,0 1 0,0-1 0,-1 0 0,1 1 0,0-1 1,0 1-1,0-1 0,0 0 0,0 1 0,-1-1 0,1 0 0,0 1 0,0-1 0,0 1 0,0-1 0,0 0 0,0 1 0,1-1 0,-1 0 0,0 1 0,0-1 0,0 1 0,0-1 0,5 23 127,-3-13-203,-2-9 16,1-1-1,-1 1 0,0-1 0,0 1 0,0-1 0,0 1 0,0-1 0,0 1 0,0-1 0,0 1 0,0-1 0,0 1 0,0-1 0,0 1 0,0-1 0,-1 1 0,1-1 0,0 1 0,0-1 0,-1 1 1,1-1-1,0 1 0,0-1 0,-1 0 0,1 1 0,0-1 0,-1 1 0,1-1 0,-1 0 0,1 1 0,-1-1 0,1 0 0,0 0 0,-1 1 0,1-1 0,-1 0 0,1 0 0,-1 0 0,1 0 1,-1 1-1,1-1 0,-1 0 0,1 0 0,-1 0 0,0 0 0,1 0 0,-1 0 0,1 0 0,-1-1 0,1 1 0,-1 0 0,1 0 0,-1 0 0,1 0 0,-1-1 0,1 1 0,0 0 0,-1 0 0,0-1 1,-12-3-317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38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2749 1772,'16'-10'993,"22"-25"-518,-1-1 0,55-72 0,53-94-203,-89 120-141,63-92-13,96-193 1,-127 202-91,-15 31-4,83-213-1,-141 304-24,58-176 23,-61 175-15,-2 0 0,9-91 0,-15 82-10,-2 0 0,-3 0 0,-11-78-1,7 101 7,-2 1-1,-21-57 1,22 71 0,-1 0-1,-1 1 1,0 0 0,-1 0-1,-1 1 1,0 0-1,-14-14 1,19 23-4,0-1-1,0 1 1,0 0-1,0 1 0,-1-1 1,1 1-1,-1 0 1,0 1-1,0-1 1,0 1-1,0 1 1,-1-1-1,1 1 1,-8-1-1,3 1 2,1 2 0,0-1 0,0 1-1,-1 0 1,1 1 0,0 1 0,0-1 0,-12 6-1,0 2 2,0 1 0,1 1 0,0 0 0,0 2 0,2 0 0,-32 30-1,35-27 2,0 1-1,0 1 0,2 0 0,1 1 0,0 0 0,1 1 1,2 0-1,0 1 0,-12 41 0,4 7 6,-17 137 1,33-191-8,-3 48 4,2 78 0,2 0-3,8 236 3,3-111 6,-8-190-9,3 0-1,3 0 1,25 100-1,-12-90 2,50 129 0,41 55 6,-80-193-3,-18-44-2,-11-27-3,-1 0 0,1 0 0,0 0 0,6 9 0,6 12 1,-13-21 8,-2-6-7,6 0 3,12-10 2,-11 5-7,1-1 0,-1 0 0,-1 0 0,1 0 0,-1-1 1,0 0-1,0 0 0,-1 0 0,1-1 0,-2 0 0,1 0 0,-1 0 1,0 0-1,5-13 0,4-4-2,6-19 2,32-80-4,-11 16 2,8-8-4,-6 15 2,-2 12 0,-7 15 0,-20 44 3,2 1-1,0 0 1,2 1-1,35-44 0,-48 67 2,0 0 1,1 0-1,-1 0 0,1 0 0,0 0 0,7-3 0,-11 7-1,0-1 1,0 1 0,0-1 0,0 1 0,-1-1 0,1 1-1,0 0 1,0-1 0,0 1 0,0 0 0,0 0-1,0 0 1,0-1 0,0 1 0,0 0 0,0 1-1,0-1 1,0 0 0,0 0 0,0 0 0,0 0-1,0 1 1,0-1 0,0 1 0,0-1 0,0 0-1,0 1 1,-1 0 0,1-1 0,0 1 0,0-1-1,-1 1 1,1 0 0,0 0 0,-1-1 0,1 1 0,0 0-1,-1 0 1,1 0 0,-1 0 0,0 0 0,1-1-1,-1 1 1,0 0 0,1 2 0,3 19-1,-1 1 1,0-1-1,-2 1 1,-1 0-1,-2 25 0,0 15 1,2-27 0,3 0 0,1 0 0,13 57 0,-10-53 0,-6-30 0,0 0 0,1-1 0,5 18 0,11 43 0,-5-16 1,-8-33 0,-1 0 1,0 1-1,-2-1 0,-1 35 1,8 9-2,-10-65 1,1 0-1,0 1 0,0-1 0,0 0 1,0 0-1,0 1 0,0-1 0,0 0 0,0 0 1,0 1-1,0-1 0,1 0 0,-1 0 1,0 1-1,0-1 0,0 0 0,0 0 0,0 0 1,0 1-1,0-1 0,1 0 0,-1 0 0,0 0 1,0 1-1,0-1 0,0 0 0,1 0 1,-1 0-1,0 0 0,0 0 0,0 1 0,1-1 1,-1 0-1,0 0 0,0 0 0,1 0 1,-1 0-1,0 0 0,0 0 0,1 0 0,-1 0 1,13-6 3,-10 4-2,-1 0-1,1-1 0,-1 1 0,0 0 1,0-1-1,0 0 0,0 1 1,0-1-1,2-4 0,16-35 1,-16 34-2,1 0 0,-1 0 0,-1 0 0,0-1 0,4-13 0,0-11 2,21-53-1,-13 41-1,-4 16 0,2 2-1,1-1 0,31-45 0,9 9-12,-54 64 13,0 0 0,0 0 0,0 1 0,0-1 0,1 0 0,-1 0 0,0 1 0,0-1-1,0 0 1,0 0 0,0 0 0,0 1 0,0-1 0,0 0 0,1 0 0,-1 0 0,0 0-1,0 1 1,0-1 0,0 0 0,1 0 0,-1 0 0,0 0 0,0 0 0,0 0-1,0 1 1,1-1 0,-1 0 0,0 0 0,0 0 0,1 0 0,-1 0 0,0 0 0,0 0-1,0 0 1,1 0 0,-1 0 0,0 0 0,0 0 0,1 0 0,-1 0 0,0 0 0,0 0-1,0 0 1,1-1 0,-1 1 0,0 0 0,0 0 0,0 0 0,1 0 0,-1 0-1,0 0 1,0-1 0,0 1 0,0 0 0,1 0 0,-5 26-5,2-18 4,2-4 1,4 65 7,-2-56-7,-1 0-1,-1 0 1,0 0-1,-5 25 0,1 18 1,4-32 4,7-29-1,6-11 0,-2 4-1,-1 1-1,0 0 0,11-19 0,-12 17-2,94-118-1,-43 58 2,-55 67 0,-1-1 0,1 1 0,0 0 0,0 0 0,0 0 0,1 1 0,0 0 0,0 0 0,0 0 0,1 1 0,7-4 0,-13 8 0,0 0 1,1 0-1,-1 0 0,0 0 0,1 0 0,-1 0 0,0 1 0,1-1 0,-1 1 0,0-1 0,1 1 0,-1-1 0,0 1 0,0 0 0,0-1 0,0 1 0,0 0 0,0 0 0,0 0 0,0 0 0,0 0 0,0 0 0,0 0 0,0 0 0,-1 0 0,1 1 0,0-1 1,-1 0-1,1 0 0,0 3 0,13 41 2,-13-40-2,5 23 0,-1 0 0,1 42 0,2 131 1,-8-177 3,1-18-119,0 0 0,-1-1-1,0 1 1,0 0 0,0-1-1,-1 1 1,0-1 0,0 1-1,0-1 1,-1 1 0,0-1-1,0 0 1,0 1 0,0-1 0,-1 0-1,-6 8 1,-8 6-766,9-10 501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30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96 391 1600,'-10'5'244,"0"0"-1,-1-1 1,0 0 0,-12 2-1,7-1 197,16-5-419,-1 0 0,1 0 1,-1 0-1,1 1 0,0-1 0,-1 0 0,1 0 0,-1 0 0,1 0 0,0 0 0,-1 0 0,1 0 1,-1 0-1,1 0 0,0 0 0,-1 0 0,1 0 0,-1 0 0,1 0 0,0-1 0,-1 1 0,1 0 0,-1 0 1,1 0-1,0-1 0,-1 1 0,1 0 0,0 0 0,-1-1 0,1 1 0,0 0 0,0-1 0,-1 1 0,1 0 1,0-1-1,0 1 0,-1 0 0,1-1 0,0 0 0,2-21 306,18-25-145,-9 26-144,0 1-1,1 1 1,1 0-1,1 1 1,22-23-1,-21 25-21,0 0-3,0 1-1,1 0 1,0 1-1,1 1 0,1 0 1,24-12-1,-14 11-6,-1 2-1,1 1 1,1 2-1,0 1 1,37-6-1,-19 8-2,1 2-1,0 3 0,0 2 0,-1 1 0,1 3 0,-1 2 0,0 2 1,0 2-1,87 33 0,-106-31 1,-1 0 0,44 30 0,-58-34-3,-2 0 1,1 0 0,-1 1-1,0 1 1,-1-1 0,0 2-1,12 18 1,-16-18-2,-1 1 1,0 0 0,-1-1-1,0 2 1,0-1 0,-2 0-1,0 1 1,1 24-1,-4-21 1,0 0-1,-1-1 0,-1 1 0,0-1 0,-2 1 1,1-1-1,-2-1 0,-10 22 0,3-12 3,-2-1 1,0 0-1,-1-1 0,-24 25 0,26-34 1,-1 0-1,0-2 0,-1 0 0,0 0 0,-1-2 0,0 0 0,-1-1 0,0 0 0,-35 10 0,-13 0-4,-101 15-1,-118-5 20,-3-25-3,260-4-13,25 0-1,-1 0-1,1 0 1,-1-1-1,1 1 1,-1-1-1,1 1 1,-1-1-1,1 0 1,0 0-1,-1-1 1,1 1-1,-5-4 1,7 4-2,-1-1-1,1 1 1,-1-1 0,1 1-1,0-1 1,-1 0 0,1 0 0,0 0-1,0 1 1,0-1 0,1 0-1,-1 0 1,0 0 0,1-1 0,-1 1-1,1 0 1,0 0 0,0 0-1,0 0 1,0-3 0,-8-50-956,0-10-944,8 47 1532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30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51 1700,'1'-3'549,"-2"2"-369,9-13 505,-9 2-238,2 3-93,14-1 3,-14 9-213,3 4 67,-4-3-205,0 0 0,1 1 0,-1-1 1,0 0-1,1 0 0,-1 0 0,0 1 1,0-1-1,1 0 0,-1 1 1,0-1-1,0 0 0,1 1 0,-1-1 1,0 0-1,0 1 0,0-1 0,0 0 1,1 1-1,-1-1 0,0 0 0,0 1 1,0-1-1,0 1 0,0-1 0,0 0 1,0 1-1,0-1 0,0 1 0,0-1 1,0 0-1,-1 1 0,1 319 136,1-292-134,8 43 0,-1-13-3,-6-42-2,2 1 0,7 24-1,3 13 1,27 129-10,-29-92 20,2 107-1,-14 95 16,-2-123-2,3-140-25,0-15-1,-1 0 0,-3 26 0,1-20 2,1 1 0,0-1 0,4 23 0,-1 13-6,6 45 4,1-66 19,-42-46-229,-138-30-2572,130 35 2407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41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1370 381 1604,'0'-3'144,"-1"1"0,0-1 0,0 1 0,-1-1 0,1 1 0,0-1 0,-1 1-1,-2-4 1,-6-9 37,4-2 9,0 0 1,2 0 0,-4-19 0,0-5 68,1 7-60,6 27-167,0 0-1,0 0 1,-1 1 0,0-1 0,0 1 0,0-1-1,-6-9 1,-3-9 53,11 21-77,-1 1-1,0 0 1,-1-1 0,1 1 0,-1 0 0,1 0 0,-1 0 0,0 0 0,0 0 0,0 0 0,0 1 0,-3-3-1,1 2 9,-1-1 0,1 1-1,1-1 1,-1 0-1,0 0 1,1 0 0,0-1-1,0 1 1,-4-9-1,30 65 51,6 44-61,9 41 2,-27-82-7,-2 0-1,-3 1 0,-2 0 1,-2 1-1,-11 96 0,6-142 5,0 0-1,-1 0 0,0-1 1,-1 1-1,0-1 0,-12 16 1,13-19-3,-2-1 1,1 0 0,-1 0-1,1-1 1,-1 0 0,-1 0-1,1 0 1,-1-1 0,0 0-1,-13 6 1,16-8-1,0 0-1,-1 0 1,0-1 0,1 0-1,-1 0 1,0 0 0,0 0-1,0-1 1,1 1 0,-1-1-1,0-1 1,0 1 0,0-1-1,0 1 1,1-1 0,-1-1-1,0 1 1,-7-4-1,7 3 1,1-1 0,0 0-1,0 0 1,1 0 0,-1 0-1,0-1 1,1 1 0,0-1-1,0 0 1,0 0 0,0 0-1,1 0 1,0 0 0,0-1-1,0 1 1,0-1 0,0 0-1,1 1 1,0-1 0,-1-5-1,-6-64 4,8 63-6,-1 0 0,-1 0 0,-4-20 0,5 28 2,0 1 0,-1-1 0,1 1-1,-1-1 1,1 1 0,-1 0 0,0 0-1,1-1 1,-1 1 0,0 0 0,0 1-1,-1-1 1,1 0 0,0 1 0,-1-1-1,1 1 1,-1 0 0,1-1 0,-1 1-1,0 0 1,1 1 0,-1-1 0,0 0-1,1 1 1,-1 0 0,0 0-1,0-1 1,0 2 0,0-1 0,-4 1-1,-15 4 0,1 2 0,0 0 0,0 1 0,0 2 0,1 0 0,-24 15-1,-151 95 10,-58 9 4,209-110-13,-1-1 0,-1-2 0,-63 13 0,86-23-11,19-4-19,0 0 1,0-1-1,0 0 0,-1 0 0,1 0 0,0 0 1,-1 0-1,1-1 0,-1 0 0,1 0 0,0 0 1,-1-1-1,-5-1 0,9 1-37,0 0 0,1 0 0,-1 0 1,0 0-1,0 0 0,1 0 0,-1 0 0,1 0 0,-1-1 0,1 1 0,-1 0 0,1 0 1,0-1-1,-1 1 0,1 0 0,0-1 0,0 1 0,0 0 0,0 0 0,0-1 0,0 1 1,1 0-1,-1-1 0,0 1 0,1 0 0,-1 0 0,1-1 0,-1 1 0,1 0 0,-1 0 1,1 0-1,0 0 0,1-2 0,6-14-321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42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970 11 1652,'24'-10'1358,"-23"14"-833,-10 7-287,5-7-185,-2 1 1,1-1-1,0-1 1,-1 1-1,0-1 1,-8 4-1,-13 8 46,-110 65 190,26-19-166,-40 19-27,142-76-67,-214 94-843,174-79 157,-1-3 1,-83 16 0,83-22 300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43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1846 83 1768,'-23'-1'481,"0"0"1,0-1-1,0-2 0,-40-11 0,57 13-433,-11-3 121,0 1 0,-23-3-1,38 7-134,2-1-29,1 0-1,-1-1 1,0 1 0,1 0-1,-1 0 1,1 1-1,-1-1 1,1 0-1,0 0 1,-1 0-1,1 0 1,0 0-1,0 1 1,-1-1-1,1 0 1,0 0-1,0 1 1,0-1-1,0 1 1,0-1-1,0 1 1,0-1-1,0 1 1,0 0 0,0-1-1,1 1 1,39-9 7,-21 6-1,-6-1-13,0 2 0,1 0-1,22 0 1,-36 3 3,0-1 1,0 0-1,0 1 0,0-1 0,0 1 0,0 0 1,0-1-1,0 1 0,0 0 0,0-1 1,-1 1-1,1 0 0,0 0 0,0 0 0,-1 0 1,1 0-1,-1 0 0,1 0 0,-1 0 1,1 0-1,-1 0 0,1 0 0,-1 0 0,0 0 1,0 0-1,0 0 0,1 0 0,-1 0 1,0 0-1,0 1 0,-1 0 0,-1 39 24,-1-30-24,0 0 0,-1 0 0,-1 0 0,0 0 0,0-1 0,-1 0 0,0 0-1,-1 0 1,0-1 0,-1 0 0,0-1 0,-11 11 0,4-8 0,1 0 0,-2-1 0,1-1 0,-1-1 0,-1 0 0,1-1 0,-22 6 0,-21 2 5,0-4 0,-1-2 0,-101 3 1,154-12-7,-32 2-2,-71-6 0,94 2 2,-1-1 0,1 0 0,0-1 0,0-1 0,0 0 0,1-1 0,-16-9 0,28 13 0,-1 0 0,0 0 0,1 0 0,0 0-1,-1-1 1,1 0 0,0 1 0,0-1 0,1 0 0,-1-1-1,1 1 1,-1 0 0,1-1 0,0 1 0,0-1-1,1 0 1,-1 0 0,1 0 0,0 0 0,0 0-1,0 0 1,0 0 0,1 0 0,-1 0 0,1 0-1,0 0 1,1 0 0,-1 0 0,1 0 0,-1 0-1,1 0 1,0 0 0,1 0 0,-1 0 0,1 0-1,0 0 1,0 1 0,0-1 0,0 1 0,4-4-1,-2 2 1,-2 2 1,0 0-1,0 0 0,0 1 0,0-1 0,1 1 0,-1 0 0,1 0 0,0 0 0,0 0 0,-1 0 0,1 0 0,1 1 0,-1-1 0,0 1 0,0 0 1,0 0-1,1 0 0,-1 0 0,6 0 0,3 0 10,-10 1-10,-1 0 0,1-1 0,-1 1 0,1 0 0,-1 0 0,1 0 0,0 0 0,-1 0 0,1 1 0,-1-1 0,1 0 0,-1 1 0,0-1 0,1 1 0,-1-1 0,1 1 0,-1 0 0,0-1 0,1 1 0,-1 0 0,0 0 0,0 0 0,0 0 0,2 2 0,4 5-1,-1 0-1,0 0 1,0 1-1,-1 0 1,0 0-1,-1 1 1,0-1-1,0 1 1,-1 0-1,0 0 1,-1 0-1,0 0 1,1 13-1,-3-9 1,0 1 1,-1 0-1,0 0 0,-1-1 0,-1 1 1,0-1-1,-1 1 0,-10 22 0,7-19 3,-2-1 0,0 0 0,-1 0 0,-1-1 0,0 0 0,-1-1 0,-1 0-1,0-1 1,-1-1 0,0 0 0,-1-1 0,-1 0 0,0-1 0,-24 12-1,37-22 1,-11 6 2,-1-1 1,0-1-1,-24 6 1,36-10-5,-1 0 0,1-1 0,-1 1 1,1-1-1,-1 0 0,1 0 0,-1 0 0,1-1 1,-1 1-1,1-1 0,-1 1 0,1-1 0,0-1 1,0 1-1,-1 0 0,1-1 0,0 1 0,0-1 1,0 0-1,0 0 0,1 0 0,-5-4 0,5 3 0,1 0 1,-1 0-1,0 0 0,1 0 0,0 0 0,0 0 0,0 0 0,0 0 0,0 0 0,0-1 0,1-3 0,-2-42-6,2 38 9,5-46-3,-3 47-1,-1 1 1,0 0-1,0-1 1,-1 1-1,0 0 1,-1-1-1,0 1 1,0-1-1,-1 1 1,-4-13-1,5 21 1,0 0 0,0-1 0,-1 1 0,1 0 0,0 0 0,0 0 0,-1 0 0,1 0-1,0 0 1,-1 0 0,1 1 0,-1-1 0,1 0 0,-1 1 0,1-1 0,-1 1 0,0 0-1,1-1 1,-1 1 0,0 0 0,1 0 0,-1 0 0,0 0 0,1 0 0,-1 1 0,1-1 0,-1 0-1,-3 2 1,-4 0-1,-1 1 0,1 0 0,-14 6 0,-17 12 2,0 1 1,-57 44-1,-66 66-9,64-50-1,84-69 4,2-3-8,0 0 0,0 2 0,1-1 0,-13 17 0,21-22 51,-3 6-993,25-19 27,-15 6 927,44-22-866,-22 9 486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43.5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0 1708,'-1'3'114,"0"0"0,-1 1 1,1-1-1,-1-1 0,0 1 0,0 0 0,0 0 0,0-1 0,0 1 0,-1-1 0,1 0 1,-1 1-1,0-1 0,-3 2 0,-10 9 402,16-13-512,-2 3 9,0 0-1,-1 0 0,0 0 0,1 0 0,-1-1 1,0 1-1,0-1 0,-1 0 0,1 0 0,0 0 0,-1 0 1,1-1-1,-1 1 0,1-1 0,-1 0 0,0 0 1,-7 1-1,-80 5-1855,60-6 1446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44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669 39 1664,'0'0'288,"6"4"1304,-18-9-1450,-1 1 0,0 0-1,0 1 1,0 0-1,-27-2 1,15 2-61,-17-3-68,0 1-1,-1 2 1,0 2-1,0 2 0,1 1 1,-53 11-1,46-2-1287,-73 28 0,97-30 915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45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1680,'4'2'150,"-1"1"-1,1 0 0,0 0 1,-1 0-1,0 0 0,0 1 1,0 0-1,0-1 0,-1 1 1,1 0-1,-1 0 0,3 8 1,18 60 311,-15-41-302,89 245 332,-70-198-418,-22-67-120,0 1 0,0-1 0,-1 1 0,-1 1 0,0-1 1,-1 0-1,0 1 0,-1-1 0,0 17 0,-1-28 23,0-1 1,0 0-1,0 1 1,-1-1-1,1 1 1,0-1-1,0 1 1,-1-1-1,1 0 0,0 1 1,0-1-1,-1 0 1,1 1-1,0-1 1,-1 0-1,1 1 0,-1-1 1,1 0-1,0 0 1,-1 0-1,1 1 1,-1-1-1,1 0 0,-1 0 1,1 0-1,0 0 1,-1 0-1,1 0 1,-1 0-1,1 0 1,-1 0-1,1 0 0,-1 0 1,1 0-1,-1 0 1,1 0-1,0 0 1,-1 0-1,1 0 0,-1-1 1,1 1-1,-1 0 1,1 0-1,0 0 1,-1-1-1,-23-9-1091,16 5 745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46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1141 0 1684,'-7'19'1118,"6"-13"-1011,0 0 0,0 0 0,0 0 0,1 0 0,0 0 0,0 0-1,2 9 1,-1 6 48,-2 8 8,1-13-90,0 0 1,0 1 0,2-1-1,5 28 1,-1-15 30,5 41-1,5 27 27,-8-55-84,-1 0 0,-2 1 0,-1 73 0,-5-101-41,-1 0 1,0-1 0,-1 1-1,0-1 1,-1 0-1,-1 0 1,-1 0 0,1 0-1,-2-1 1,0 0-1,-1-1 1,0 1-1,-1-1 1,0-1 0,-1 0-1,0 0 1,-21 17-1,9-12 3,-1 0 0,-38 19 0,54-31-7,0-1 0,0 0-1,0 0 1,-1-1 0,1 0 0,-1 0 0,1-1 0,-1 0-1,1 0 1,-1-1 0,0 0 0,0 0 0,1-1 0,-12-2-1,16 2 1,-1-1-1,0 1 1,1-1-1,0 0 1,-1 0-1,1 0 1,0 0-1,0-1 1,0 1-1,0-1 1,0 0-1,1 0 1,-3-3-1,-26-47 2,27 45-3,0-2 2,1 1 0,0-1 0,0 0 0,1 1 0,1-1 0,-1-18-1,-3-14-5,2 15 4,1 1 0,1-1-1,3-28 1,0-6 1,-2 27 2,-1 5-6,1 0 1,2 0-1,0 1 1,13-53-1,-14 76 5,1 1-1,-1-1 0,1 1 0,0 0 0,0 0 0,0 0 0,1 0 1,-1 0-1,1 0 0,0 1 0,0 0 0,1-1 0,5-4 0,0 3-4,-8 4 3,1 0 0,-1 0 0,1-1 0,-1 2 0,1-1 0,-1 0-1,1 0 1,0 0 0,-1 1 0,1-1 0,0 1 0,0 0 0,0-1 0,-1 1 0,1 0-1,0 0 1,0 0 0,0 0 0,-1 0 0,1 0 0,0 1 0,0-1 0,-1 1 0,1-1-1,0 1 1,0 0 0,2 1 0,1 1 0,1 0-1,-1 0 1,0 1-1,0-1 0,0 1 1,0 1-1,7 7 1,-10-8 1,0 0-1,0-1 1,0 1-1,0 0 1,-1 0 0,0 0-1,0 0 1,0 1-1,0-1 1,-1 0 0,1 0-1,-1 9 1,0-5 1,-1 0 1,0 0-1,0 0 0,0 0 1,-1-1-1,0 1 0,-1 0 1,0-1-1,0 0 1,0 1-1,-1-1 0,0-1 1,-1 1-1,-5 7 0,-1-2 1,0-1 0,0-1 0,-1 0 0,-1 0 0,0-1 0,-20 11 0,21-15-2,1 1 0,-1-2 0,0 0 0,-1 0 0,1-1 0,-1 0 0,-12 0 0,-91 1 4,114-4-4,1 0 0,1 0 0,-1 0 0,1 0 0,-1 0 0,1 0 0,-1-1 0,1 1 0,0 0 0,-1 0 0,1-1 0,-1 1 0,1 0 0,0-1 0,-1 1 0,1 0 0,0-1 0,-1 1-1,1 0 1,0-1 0,0 1 0,-1-1 0,1 1 0,0-1 0,0 1 0,0-1 0,0 1 0,-1-1 0,1 1 0,0-1 0,0 1 0,0-1 0,0 1 0,0 0 0,0-1 0,0 1-1,1-1 1,-1 1 0,0-1 0,0 1 0,0-1 0,0 1 0,1-1 0,7-19-2,-4 20-7,-10 0 2,-5 2 9,-1 0 0,1 1 0,0 1 0,0 0 0,0 1 0,-16 8 0,-8 3 0,19-10 1,0-1-1,0-1 0,0 0 0,-1-2 1,0 0-1,1 0 0,-33-3 0,50 1-2,-1 0 0,0 0 0,0 0 1,0-1-1,1 1 0,-1 0 0,0 0 0,0 0 0,0-1 0,1 1 0,-1 0 0,0 0 0,0-1 0,0 1 0,0 0 0,0 0 0,1-1 0,-1 1 0,0 0 0,0 0 0,0-1 0,0 1 0,0 0 0,0 0 0,0-1 0,0 1 0,0 0 0,0-1 0,0 1 0,0 0 0,0 0 0,0-1 0,0 1 0,-1 0 0,1 0 0,0-1 0,0 1 0,0 0 0,0 0 0,0-1 0,-1 1 0,1 0 0,0 0 0,0 0 0,0-1 0,-1 1 0,1 0 0,0 0 0,0 0 0,-1 0 0,1-1 0,0 1 0,0 0 0,-1 0 0,1 0 0,0 0 0,-1 0 0,1 0 0,0 0 0,0 0 0,-1 0 0,1 0 0,0 0 0,0 0 0,-1 0 0,1 0 0,22-15 4,-19 13-4,0 1 0,0 0 0,0 0 0,0 0 1,0 0-1,1 1 0,-1-1 0,0 1 0,0 0 0,1-1 0,-1 2 0,0-1 0,0 0 0,0 1 0,1-1 0,-1 1 1,0 0-1,0 0 0,0 0 0,0 1 0,0-1 0,0 1 0,0 0 0,-1-1 0,1 1 0,-1 0 0,1 1 1,-1-1-1,0 0 0,1 1 0,-1-1 0,-1 1 0,1 0 0,0-1 0,-1 1 0,1 0 0,-1 0 0,2 5 0,3 11-1,-4-14 1,-1-1 0,1 1 0,-1-1-1,0 1 1,0 0 0,0 8 0,3 27-2,-3-31 2,1-1-1,-2 1 1,1 0 0,-2 16-1,-1-10 2,0 0-1,-1 0 1,0 0-1,-1 0 0,-1-1 1,0 1-1,-1-1 0,-1 0 1,0-1-1,-1 0 0,0 0 1,-19 22-1,13-22 1,0 0 1,0-1-1,-1-1 0,-1 0 1,0-1-1,0 0 0,-29 11 1,37-17-39,-7 3-74,0 0-1,0-1 0,0 0 0,0-2 1,-1 0-1,-30 4 0,46-8 85,-1 0 0,1 0 0,0 0 0,-1 0 0,1 0 0,0 0-1,0 0 1,-1 0 0,1 0 0,0 0 0,-1 0 0,1 0 0,0-1 0,0 1 0,-1 0 0,1 0 0,0 0 0,0 0 0,-1-1-1,1 1 1,0 0 0,0 0 0,0 0 0,-1-1 0,1 1 0,0 0 0,0 0 0,0-1 0,0 1 0,0 0 0,-1 0-1,1-1 1,0 1 0,0 0 0,0-1 0,0 1 0,0 0 0,0-1 0,0 1 0,0 0 0,0 0 0,0-1 0,0 1 0,0 0-1,0-1 1,0 1 0,1 0 0,-1 0 0,0-1 0,0 1 0,10-18-843,3 5 532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6:48:52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37 1704,'-15'-2'1216,"9"0"-482,10 1 40,-3 1-536,-17-26-2690,7 20 2078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47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9 1608,'-1'-1'166,"0"0"1,0 0-1,0 0 0,0 1 1,0-1-1,0 0 0,0 1 1,0-1-1,-1 1 0,1-1 1,0 1-1,-2-1 0,-3 5-80,1 1-1,0 0 1,1-1-1,-1 2 0,1-1 1,-7 10-1,10-13-68,-22 35-128,21-31-39,-1 0 0,0-1-1,-1 1 1,1-1 0,-1 0-1,0 0 1,-1 0 0,1 0-1,-1-1 1,0 0 0,0 0-1,0 0 1,-8 4 0,-5 1-224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47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775 1 1784,'0'2'93,"-1"1"-1,0-1 1,1 0-1,-1 1 1,0-1-1,0 0 1,0 0-1,0 1 1,-1-1-1,1 0 1,-1 0-1,1 0 1,-3 2-1,-30 29 422,12-12-199,8-8-217,-1-1 1,0-1 0,0 0 0,-1 0-1,0-2 1,-32 14 0,-8 5 21,45-22-93,9-5-23,0-1 1,0 1 0,1-1 0,-1 1 0,0 0-1,0 0 1,1 0 0,-1 0 0,1 0 0,-1 0-1,1 1 1,-1-1 0,1 0 0,0 1 0,0-1-1,0 1 1,0 0 0,0-1 0,0 1 0,-1 1-1,1-2 12,-2 2-4,9 3-4,3-2-2,1-1 1,0 0 0,16 3-1,1 1 2,-25-6-8,9 2 1,-1 0 1,1 1-1,11 6 0,-19-9 0,0 1-1,-1-1 0,1 1 1,-1 0-1,1 0 0,-1 0 1,0 0-1,1 1 1,-1-1-1,0 0 0,-1 1 1,1 0-1,0-1 0,-1 1 1,1 0-1,-1 0 0,1 3 1,0 2-2,-1-1 1,0 1 0,0-1-1,-1 1 1,0 0 0,0-1 0,-1 1-1,0-1 1,0 1 0,-1-1-1,0 1 1,0-1 0,-1 0-1,0 0 1,-6 12 0,4-10 2,-1-1 1,0 0 0,0 0 0,-1-1 0,0 0 0,0 0-1,-1 0 1,1-1 0,-1 0 0,-1-1 0,-17 9-1,7-4 0,0-2-1,0 0 0,-1-1 0,0-1 0,0-1 0,-24 3 0,0-3 4,28-2-2,0-2 0,1 0 0,-1 0 0,0-1 0,0-1-1,-19-4 1,16 1-1,-1-1-1,1 0 0,-25-10 1,38 12-3,0 0 0,0 0 0,1 0 1,-1-1-1,1 0 0,0 0 0,0 0 1,0-1-1,1 1 0,-1-1 1,-4-7-1,6 7 0,1 0 1,0 0 0,0 0-1,0-1 1,0 1-1,1 0 1,0-1 0,0 1-1,0-1 1,0-9-1,2 1 4,-1-1-1,6-25 0,-2 21-2,0 0 1,1 1-1,1 0 1,0 0-1,1 0 1,2 1-1,-1 0 1,17-23-1,-24 38 1,4-4 0,0 1 1,-1-1 0,0-1-1,0 1 1,-1-1 0,5-9-1,-9 15 0,1 1-1,0 0 0,0 0 0,0-1-1,0 1 1,0 0 0,0-1 0,0 1 0,0 0 0,0-1 0,0 1 0,0 0 0,0 0 0,1-1 0,-1 1-1,0 0 1,0 0 0,0-1 0,0 1 0,0 0 0,1 0 0,-1-1 0,0 1 0,0 0 0,1 0 0,-1 0-1,0-1 1,0 1 0,0 0 0,1 0 0,-1 0 0,0 0 0,1 0 0,-1 0 0,0-1 0,0 1 0,1 0-1,-1 0 1,0 0 0,1 0 0,-1 0 0,0 0-6,0 0 0,0 0 0,0 0 0,0 0-1,0 0 1,0 0 0,0 0 0,0 0 0,0 0 0,0 0 0,0 0 0,-1 0-1,1 0 1,0 0 0,0 0 0,0 0 0,0 0 0,0 0 0,0 0 0,0 0-1,0 0 1,0 0 0,0 0 0,0 0 0,0 0 0,0 0 0,0-1-1,0 1 1,0 0 0,0 0 0,0 0 0,-1 0 0,1 0 0,0 0 0,0 0-1,0 0 1,0 0 0,0 0 0,0 0 0,0 0 0,0-1 0,0 1 0,-2 1-488,8-1-1285,-6-4 1010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47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46 1844,'-1'-2'73,"1"0"0,-1 0-1,1 0 1,-1 1 0,0-1-1,0 0 1,0 0 0,0 1-1,0-1 1,-1 0 0,1 1-1,0-1 1,-1 1 0,1 0-1,-1-1 1,0 1 0,-2-2-1,2 1 18,-1 1 0,0-1 0,0 0 0,1 1 0,-1-1 0,0 1 0,0 0 0,0 0 0,-5-1 0,7 2 8,-7 5 223,9 8-260,0-1 0,1 1 0,1 0 0,0-1 0,9 23 0,-11-33-54,0 1-2,0 0-1,0 0 0,-1 0 0,1 0 0,0 0 1,-1 0-1,0 1 0,0-1 0,0 0 0,0 0 0,-1 0 1,1 0-1,-1 0 0,-1 5 0,-12 10 12,12-15-16,1 0 0,-1-1 0,0 1-1,0 0 1,-1-1 0,1 1 0,-4 2 0,-89 68-469,88-67 154,0 1 0,1 0-1,-1 1 1,2-1 0,-1 1-1,-6 13 1,4-7-67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48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424 56 1936,'0'-1'80,"-1"0"-1,1 0 1,-1 0-1,0 0 1,1 0-1,-1 0 1,0 0-1,1 0 1,-1 0 0,0 1-1,0-1 1,0 0-1,0 1 1,0-1-1,0 0 1,1 1-1,-2-1 1,1 1-1,-1-1 1,-25-9 168,23 8-130,-16-4-20,-1 1 1,-1 1-1,1 1 1,0 1-1,-1 1 1,0 1-1,-29 3 1,22-1-694,0-2 0,1 0-1,-37-7 1,40 3 203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48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3 1936,'-9'-2'870,"9"2"-844,0 0 0,0 0 1,-1 0-1,1 0 1,0 0-1,0 0 1,0 0-1,-1-1 0,1 1 1,0 0-1,0 0 1,0 0-1,-1 0 0,1 0 1,0 0-1,0 0 1,-1 0-1,1 0 0,0 0 1,0 0-1,0 0 1,-1 1-1,1-1 0,0 0 1,0 0-1,-1 0 1,1 0-1,0 0 0,0 0 1,0 0-1,0 1 1,-1-1-1,1 0 1,0 0-1,0 0 0,0 0 1,0 1-1,0-1 1,-1 0-1,1 0 0,0 0 1,0 1-1,0-1 1,0 0-1,0 0 0,0 0 1,0 1-1,0-1 1,0 0-1,0 0 0,0 1 1,0-1-1,0 0 1,0 0-1,0 0 0,0 1 1,0-1-1,0 0 1,0 0-1,0 1 1,0-1-1,0 0 0,1 0 1,-4 4-241,1-1 0,-1 0 0,0 0 0,0 0 0,0 0 0,0 0 0,0-1 0,-7 4 0,2-3-185,0 0 36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49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1720,'24'46'1569,"-24"-46"-1362,1 0-169,-1 0-1,1-1 1,-1 1-1,1 0 1,0 0-1,-1-1 1,1 1-1,-1 0 1,1 0-1,-1 0 0,1 0 1,0 0-1,-1 0 1,1 0-1,-1 0 1,1 0-1,0 0 1,-1 0-1,1 0 1,-1 0-1,1 1 1,-1-1-1,1 0 1,0 0-1,-1 1 1,1-1-1,-1 0 0,1 1 1,0 0-1,13 7-5,-14-7-72,1 0 0,0 0 0,-1 1 0,1-1 0,-1 0 0,0 0 1,1 0-1,-1 0 0,0 0 0,0 1 0,0-1 0,0 0 0,1 0 0,-2 1 1,1-1-1,0 0 0,0 0 0,0 0 0,-1 1 0,1-1 0,0 0 0,-1 0 0,1 0 1,-1 0-1,1 0 0,-1 0 0,0 0 0,1 0 0,-1 0 0,0 0 0,-1 1 1,-1 1-109,0-1 1,0 0-1,0 0 1,0 0-1,0 0 1,0-1 0,-1 1-1,-6 1 1,-6 5-214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59.5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28 1616,'-25'14'633,"-5"16"-224,25-26-359,0 1 0,0-1 0,0 1 1,1 0-1,-1 1 0,1-1 0,1 1 0,-1 0 0,1 0 0,0 0 1,-4 11-1,7-17-50,-3 10 78,0 0 0,1 0-1,0 0 1,0 12-1,2-19-56,0 1 0,0-1 0,1 1-1,-1-1 1,1 1 0,0-1 0,0 1 0,0-1-1,0 0 1,1 1 0,0-1 0,-1 0 0,1 0-1,0 0 1,5 4 0,1 4 32,-7-10-46,0 0 0,0 1 1,1-1-1,-1 0 0,0 1 0,1-1 0,-1 0 1,0 0-1,1 0 0,-1 0 0,1 0 0,0-1 1,-1 1-1,1 0 0,0-1 0,-1 1 0,1-1 0,0 0 1,0 0-1,2 1 0,2 0 5,0 0-1,0 0 1,0 0-1,0-1 1,0 0-1,0 0 1,0-1 0,0 0-1,0 0 1,0 0-1,-1-1 1,1 1-1,0-1 1,-1-1 0,1 1-1,-1-1 1,1 0-1,-1 0 1,7-7-1,-6 6-1,0-1-1,0 0 1,-1 0 0,0-1-1,0 1 1,0-1-1,4-8 1,-7 11-2,-1 0 0,1 0 1,-1 0-1,0 0 0,0 0 1,0 0-1,0 0 0,0 0 1,-1 0-1,0-1 0,1 1 1,-1 0-1,-1 0 0,1 0 1,0-1-1,-1 1 0,1 0 1,-2-4-1,-1 1 4,1 1-1,-1 1 1,1-1-1,-1 0 1,-1 1 0,1-1-1,-1 1 1,1 0-1,-1 0 1,0 0-1,-1 1 1,1-1 0,-1 1-1,1 0 1,-11-4-1,-5-2 10,-1 2-1,-37-10 0,30 10 0,15 4 37,3-2-905,9-15-753,1 18 1506,1-5-300,6 2 32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49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0 1684,'1'9'213,"-1"-5"-62,0-1-1,0 1 0,0 0 1,0 0-1,-1 0 0,0 0 0,1 0 1,-1-1-1,-3 8 0,2-7-81,0-1 0,1 1-1,0-1 1,0 1-1,0-1 1,0 1 0,1 0-1,-1-1 1,1 1-1,0 0 1,0 5 0,0-7-71,0-1-24,0 0 0,0 0 1,-1 0-1,1 0 0,0 1 1,-1-1-1,1 0 0,-1 0 1,1 0-1,-1 0 0,0 0 1,1 0-1,-1-1 0,-1 3 1,1-3-46,0 1 1,1 0 0,-1 0 0,0 0-1,1 0 1,-1 0 0,1 0-1,-1 0 1,1 0 0,-1 0-1,1 0 1,0 0 0,-1 0 0,1 2-1,-7 11-747,6-5 470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50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1828,'0'45'1729,"0"-44"-1397,9-5 425,39 36-2511,-16-18 912,-15-6 488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36:50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286 165 1756,'-11'0'468,"8"1"-329,-1-1 0,1 0-1,0 0 1,0 0 0,0 0 0,-1-1-1,1 0 1,0 1 0,-4-3 0,6 3-124,0 0 0,1 0-1,-1 0 1,1-1 0,-1 1 0,1 0 0,-1-1 0,1 1 0,-1 0 0,1-1 0,-1 1 0,1 0 0,-1-1 0,1 1-1,0-1 1,-1 1 0,1-1 0,0 1 0,-1-1 0,1 1 0,0-1 0,0 1 0,0-1 0,-1 0 0,1 1 0,0-1-1,0 1 1,0-1 0,0 0 0,0 1 0,0-1 0,0 1 0,0-1 0,0 1 0,0-1 0,1 0 0,-1 1 0,0-1 0,0 1-1,0-1 1,1 1 0,-1-1 0,0 1 0,1-1 0,-1 1 0,0-1 0,1 1 0,-1-1 0,1 1 0,-1 0 0,0-1-1,1 1 1,-1 0 0,1-1 0,-1 1 0,1 0 0,0-1 0,-1 1 0,2 0 0,42-20-162,-33 16 155,-3 1-35,1 1-1,-1 0 1,1 1 0,-1-1 0,1 2-1,14-1 1,24-2-65,-30 4 78,-22 8 97,-23 12 117,15-15-156,0 1 0,-1-2 1,1 0-1,-1 0 0,0-1 0,0-1 1,0 0-1,-1-1 0,-21 0 0,34-2-40,0 0-1,0 0 0,1 0 1,-1 0-1,0 0 0,1 0 0,-1 0 1,0-1-1,0 1 0,1-1 0,-1 1 1,1-1-1,-1 0 0,0 1 0,1-1 1,0 0-1,-1 0 0,1 0 1,-1 0-1,1 0 0,0 0 0,-2-3 1,2 3-2,1-1 0,0 1 0,0-1 1,0 1-1,0-1 0,0 1 1,0-1-1,0 1 0,0-1 0,0 1 1,1-1-1,-1 1 0,1 0 0,-1-1 1,1 1-1,-1-1 0,1 1 1,0 0-1,0 0 0,0-1 0,0 1 1,-1 0-1,2 0 0,1-2 0,5-6 2,2 1-1,-1-1 1,1 2 0,0-1-1,1 1 1,0 1-1,12-6 1,86-30-8,-105 41 3,5-2 2,0 1-1,0 0 1,1 1-1,-1 0 1,11 0-1,-16 1 1,1 0 0,-1 0-1,0 1 1,0-1 0,0 1-1,1 0 1,-1 0 0,0 0-1,0 1 1,-1-1-1,1 1 1,0 0 0,0 0-1,3 3 1,-1 0 0,-1 0 0,0 0 0,-1 0 0,1 0 0,-1 1 0,0 0 0,-1 0 0,1 0 0,-1 0 0,0 1 0,-1-1 0,1 1 0,-1 0 0,-1 0-1,2 10 1,-1-7 1,0 0 0,-2-1 0,1 1 0,-1 0 0,0-1 0,-1 1 0,0 0-1,-1-1 1,0 1 0,0-1 0,-1 1 0,0-1 0,-1 0 0,-8 16-1,2-10 2,-1-1 0,0-1-1,-1 0 1,0-1 0,-1 0-1,-1 0 1,1-2 0,-30 18-1,12-12-80,-1 0 0,0-3-1,-1 0 1,-1-2-1,0-2 1,0-1-1,0-1 1,-1-2-1,-48 1 1,81-6-7,-1 0 1,1 0 0,-1 0 0,1-1 0,-1 1-1,1-1 1,-1 1 0,1-1 0,0 0-1,-1 0 1,1 0 0,0 0 0,0 0 0,0 0-1,0-1 1,0 1 0,0-1 0,0 1-1,0-1 1,0 0 0,1 0 0,-1 0-1,1 0 1,-1 0 0,1 0 0,-2-4 0,2-4-266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1ED5AC1-CE10-456E-B586-E80A7240ECCD}" type="datetimeFigureOut">
              <a:rPr lang="ar-AE" smtClean="0"/>
              <a:t>13/02/1443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C2E124E-21EE-4F29-8958-011D28AE12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6865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76BEE-DE2B-44C3-AFBC-43ABF0846882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1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c4483f22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c4483f22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2A70-78B6-4C01-BA4E-85672BA18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0D10C-383E-48E5-8F8E-6A5A84E03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4272E-1392-450A-8493-B7CB96BF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7D6B-E9AC-405C-ADD4-9EE0A10905DE}" type="datetimeFigureOut">
              <a:rPr lang="ar-AE" smtClean="0"/>
              <a:t>13/02/1443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F8A6A-5529-4A7F-88D6-65981FE9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6D00-3A03-4438-9954-360F17EF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13F-68B7-4104-841F-6BE21F3A43B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4978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7373-A333-4369-B7F2-C212F0A6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93AEA-846F-4C32-B064-A222A5F96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F9C47-BE15-4464-B88A-21A31B86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7D6B-E9AC-405C-ADD4-9EE0A10905DE}" type="datetimeFigureOut">
              <a:rPr lang="ar-AE" smtClean="0"/>
              <a:t>13/02/1443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47B1F-9013-47D8-8FFA-E66C2902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4F748-F326-4A8D-A279-423694A5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13F-68B7-4104-841F-6BE21F3A43B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0984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85687E-7ECB-4169-B524-941E9BAD8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1F697-E757-4CFA-A6CD-47B98447D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B98A0-2BB1-4107-B550-4AB5D742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7D6B-E9AC-405C-ADD4-9EE0A10905DE}" type="datetimeFigureOut">
              <a:rPr lang="ar-AE" smtClean="0"/>
              <a:t>13/02/1443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E031C-9A1D-4E7A-8DD3-0FCEF9E7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2938C-8BFA-41F9-A79C-FDDA63E8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13F-68B7-4104-841F-6BE21F3A43B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53750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68297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28275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65305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r" rtl="1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49910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13345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21097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26521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5076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FB4C-E8E7-4322-8CA9-7F8A322A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E7A32-227A-4772-B533-F31D57286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C49D4-3B61-4ECA-9791-E678AF09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7D6B-E9AC-405C-ADD4-9EE0A10905DE}" type="datetimeFigureOut">
              <a:rPr lang="ar-AE" smtClean="0"/>
              <a:t>13/02/1443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0DE29-7D4D-4D8E-B206-E38E855D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EF8CA-FBBE-4E62-96C2-FD151C8F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13F-68B7-4104-841F-6BE21F3A43B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31628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14344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91584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28480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88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78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80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84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6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4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3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6587E-B5DF-45EB-8301-9E1B79C9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3BC57-8A14-4E07-978E-E7119659F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52A79-D070-4919-8FA7-C2D01CD7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7D6B-E9AC-405C-ADD4-9EE0A10905DE}" type="datetimeFigureOut">
              <a:rPr lang="ar-AE" smtClean="0"/>
              <a:t>13/02/1443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09AFD-CE21-46CE-96EA-5FEC8AF9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1F579-44A0-49E4-AEA0-68D6ACF5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13F-68B7-4104-841F-6BE21F3A43B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55390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54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17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16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92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1191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55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06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57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93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3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7166-3B97-41EC-8993-E8FFF364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D9C1E-D946-4A01-9922-6A9130348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63C6C-7530-4E61-8310-D46402A87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721A4-FCE7-40E6-96CE-BE1368CA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7D6B-E9AC-405C-ADD4-9EE0A10905DE}" type="datetimeFigureOut">
              <a:rPr lang="ar-AE" smtClean="0"/>
              <a:t>13/02/1443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A09DE-6F0B-48D0-9C45-83C53E68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4393D-E735-42F7-8859-426E75C0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13F-68B7-4104-841F-6BE21F3A43B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725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F488-B29C-4B67-8FD5-724B67CD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F7F98-5AE5-4367-B7E7-CCC65A3AA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CBDA8-429C-41F3-A425-34CA7F3AC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84E1F-7491-4DE7-91FC-6914A6190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80058C-35A7-4A26-858D-B06866E7C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C8755-6168-43E3-8C4F-A92275C8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7D6B-E9AC-405C-ADD4-9EE0A10905DE}" type="datetimeFigureOut">
              <a:rPr lang="ar-AE" smtClean="0"/>
              <a:t>13/02/1443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078AC-86A9-4174-A7A1-076575D2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BE54FC-BF85-4B3A-B11C-DBAEF59F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13F-68B7-4104-841F-6BE21F3A43B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6055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714D-EE91-4ECF-9556-49A1C27D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C0B34-C7C8-4B1A-A793-1A4C38ED8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7D6B-E9AC-405C-ADD4-9EE0A10905DE}" type="datetimeFigureOut">
              <a:rPr lang="ar-AE" smtClean="0"/>
              <a:t>13/02/1443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2EC73-2306-447C-86FB-FC1CE7B1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4A90D-0F29-41AD-A8F0-1EB811A6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13F-68B7-4104-841F-6BE21F3A43B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907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A78DE-7360-42A1-B6B1-BC0574A5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7D6B-E9AC-405C-ADD4-9EE0A10905DE}" type="datetimeFigureOut">
              <a:rPr lang="ar-AE" smtClean="0"/>
              <a:t>13/02/1443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2E8BD-5AA3-4F03-B3A9-63ED65EF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D313A-3A13-42DC-A1DC-33599DD9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13F-68B7-4104-841F-6BE21F3A43B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5572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4F89-1293-4E7E-944B-7D14BFA1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4B601-340D-4A7A-8286-A3B667F14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B9E4E-015F-449D-8D5A-72C599FEA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D607E-6644-41A4-B8AD-047C9CF8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7D6B-E9AC-405C-ADD4-9EE0A10905DE}" type="datetimeFigureOut">
              <a:rPr lang="ar-AE" smtClean="0"/>
              <a:t>13/02/1443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37B19-8597-40EB-92B8-DDB7F188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FDB12-0481-4996-8507-9FDAF4E6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13F-68B7-4104-841F-6BE21F3A43B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9347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382D-B025-40A1-8718-208A7024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F8CDC-0B82-4CC6-95E1-30A9A9297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9754C-94FD-4891-9691-1991C0D6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171BB-54B2-40C8-8C84-C51596A1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7D6B-E9AC-405C-ADD4-9EE0A10905DE}" type="datetimeFigureOut">
              <a:rPr lang="ar-AE" smtClean="0"/>
              <a:t>13/02/1443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64DCB-1781-4124-BBEB-AE7969AB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AFC83-29C8-4E17-B299-47C3EEA6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13F-68B7-4104-841F-6BE21F3A43B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767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17DB2-3CF0-4FEB-B979-405B0396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8A216-BCF0-4953-BB37-E5050DAD4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BCED3-58D7-4F63-B65B-03AD057F3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7D6B-E9AC-405C-ADD4-9EE0A10905DE}" type="datetimeFigureOut">
              <a:rPr lang="ar-AE" smtClean="0"/>
              <a:t>13/02/1443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68DB-77E0-4787-9177-A19F66A52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8C37D-482F-46A9-B812-5985774B4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0F13F-68B7-4104-841F-6BE21F3A43B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9889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509872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3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2.xml"/><Relationship Id="rId13" Type="http://schemas.openxmlformats.org/officeDocument/2006/relationships/image" Target="../media/image316.png"/><Relationship Id="rId18" Type="http://schemas.openxmlformats.org/officeDocument/2006/relationships/customXml" Target="../ink/ink307.xml"/><Relationship Id="rId26" Type="http://schemas.openxmlformats.org/officeDocument/2006/relationships/customXml" Target="../ink/ink311.xml"/><Relationship Id="rId39" Type="http://schemas.openxmlformats.org/officeDocument/2006/relationships/image" Target="../media/image329.png"/><Relationship Id="rId3" Type="http://schemas.openxmlformats.org/officeDocument/2006/relationships/image" Target="../media/image311.png"/><Relationship Id="rId21" Type="http://schemas.openxmlformats.org/officeDocument/2006/relationships/image" Target="../media/image320.png"/><Relationship Id="rId34" Type="http://schemas.openxmlformats.org/officeDocument/2006/relationships/customXml" Target="../ink/ink315.xml"/><Relationship Id="rId42" Type="http://schemas.openxmlformats.org/officeDocument/2006/relationships/customXml" Target="../ink/ink319.xml"/><Relationship Id="rId7" Type="http://schemas.openxmlformats.org/officeDocument/2006/relationships/image" Target="../media/image313.png"/><Relationship Id="rId12" Type="http://schemas.openxmlformats.org/officeDocument/2006/relationships/customXml" Target="../ink/ink304.xml"/><Relationship Id="rId17" Type="http://schemas.openxmlformats.org/officeDocument/2006/relationships/image" Target="../media/image318.png"/><Relationship Id="rId25" Type="http://schemas.openxmlformats.org/officeDocument/2006/relationships/image" Target="../media/image322.png"/><Relationship Id="rId33" Type="http://schemas.openxmlformats.org/officeDocument/2006/relationships/image" Target="../media/image326.png"/><Relationship Id="rId38" Type="http://schemas.openxmlformats.org/officeDocument/2006/relationships/customXml" Target="../ink/ink317.xm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306.xml"/><Relationship Id="rId20" Type="http://schemas.openxmlformats.org/officeDocument/2006/relationships/customXml" Target="../ink/ink308.xml"/><Relationship Id="rId29" Type="http://schemas.openxmlformats.org/officeDocument/2006/relationships/image" Target="../media/image324.png"/><Relationship Id="rId41" Type="http://schemas.openxmlformats.org/officeDocument/2006/relationships/image" Target="../media/image330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01.xml"/><Relationship Id="rId11" Type="http://schemas.openxmlformats.org/officeDocument/2006/relationships/image" Target="../media/image315.png"/><Relationship Id="rId24" Type="http://schemas.openxmlformats.org/officeDocument/2006/relationships/customXml" Target="../ink/ink310.xml"/><Relationship Id="rId32" Type="http://schemas.openxmlformats.org/officeDocument/2006/relationships/customXml" Target="../ink/ink314.xml"/><Relationship Id="rId37" Type="http://schemas.openxmlformats.org/officeDocument/2006/relationships/image" Target="../media/image328.png"/><Relationship Id="rId40" Type="http://schemas.openxmlformats.org/officeDocument/2006/relationships/customXml" Target="../ink/ink318.xml"/><Relationship Id="rId45" Type="http://schemas.openxmlformats.org/officeDocument/2006/relationships/image" Target="../media/image332.png"/><Relationship Id="rId5" Type="http://schemas.openxmlformats.org/officeDocument/2006/relationships/image" Target="../media/image312.png"/><Relationship Id="rId15" Type="http://schemas.openxmlformats.org/officeDocument/2006/relationships/image" Target="../media/image317.png"/><Relationship Id="rId23" Type="http://schemas.openxmlformats.org/officeDocument/2006/relationships/image" Target="../media/image321.png"/><Relationship Id="rId28" Type="http://schemas.openxmlformats.org/officeDocument/2006/relationships/customXml" Target="../ink/ink312.xml"/><Relationship Id="rId36" Type="http://schemas.openxmlformats.org/officeDocument/2006/relationships/customXml" Target="../ink/ink316.xml"/><Relationship Id="rId10" Type="http://schemas.openxmlformats.org/officeDocument/2006/relationships/customXml" Target="../ink/ink303.xml"/><Relationship Id="rId19" Type="http://schemas.openxmlformats.org/officeDocument/2006/relationships/image" Target="../media/image319.png"/><Relationship Id="rId31" Type="http://schemas.openxmlformats.org/officeDocument/2006/relationships/image" Target="../media/image325.png"/><Relationship Id="rId44" Type="http://schemas.openxmlformats.org/officeDocument/2006/relationships/customXml" Target="../ink/ink320.xml"/><Relationship Id="rId4" Type="http://schemas.openxmlformats.org/officeDocument/2006/relationships/customXml" Target="../ink/ink300.xml"/><Relationship Id="rId9" Type="http://schemas.openxmlformats.org/officeDocument/2006/relationships/image" Target="../media/image314.png"/><Relationship Id="rId14" Type="http://schemas.openxmlformats.org/officeDocument/2006/relationships/customXml" Target="../ink/ink305.xml"/><Relationship Id="rId22" Type="http://schemas.openxmlformats.org/officeDocument/2006/relationships/customXml" Target="../ink/ink309.xml"/><Relationship Id="rId27" Type="http://schemas.openxmlformats.org/officeDocument/2006/relationships/image" Target="../media/image323.png"/><Relationship Id="rId30" Type="http://schemas.openxmlformats.org/officeDocument/2006/relationships/customXml" Target="../ink/ink313.xml"/><Relationship Id="rId35" Type="http://schemas.openxmlformats.org/officeDocument/2006/relationships/image" Target="../media/image327.png"/><Relationship Id="rId43" Type="http://schemas.openxmlformats.org/officeDocument/2006/relationships/image" Target="../media/image3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23.xml"/><Relationship Id="rId18" Type="http://schemas.openxmlformats.org/officeDocument/2006/relationships/image" Target="../media/image338.png"/><Relationship Id="rId26" Type="http://schemas.openxmlformats.org/officeDocument/2006/relationships/image" Target="../media/image342.png"/><Relationship Id="rId39" Type="http://schemas.openxmlformats.org/officeDocument/2006/relationships/customXml" Target="../ink/ink336.xml"/><Relationship Id="rId21" Type="http://schemas.openxmlformats.org/officeDocument/2006/relationships/customXml" Target="../ink/ink327.xml"/><Relationship Id="rId34" Type="http://schemas.openxmlformats.org/officeDocument/2006/relationships/image" Target="../media/image346.png"/><Relationship Id="rId42" Type="http://schemas.openxmlformats.org/officeDocument/2006/relationships/image" Target="../media/image350.png"/><Relationship Id="rId47" Type="http://schemas.openxmlformats.org/officeDocument/2006/relationships/customXml" Target="../ink/ink340.xml"/><Relationship Id="rId50" Type="http://schemas.openxmlformats.org/officeDocument/2006/relationships/image" Target="../media/image354.png"/><Relationship Id="rId55" Type="http://schemas.openxmlformats.org/officeDocument/2006/relationships/customXml" Target="../ink/ink344.xml"/><Relationship Id="rId63" Type="http://schemas.openxmlformats.org/officeDocument/2006/relationships/customXml" Target="../ink/ink348.xml"/><Relationship Id="rId12" Type="http://schemas.openxmlformats.org/officeDocument/2006/relationships/image" Target="../media/image335.png"/><Relationship Id="rId17" Type="http://schemas.openxmlformats.org/officeDocument/2006/relationships/customXml" Target="../ink/ink325.xml"/><Relationship Id="rId25" Type="http://schemas.openxmlformats.org/officeDocument/2006/relationships/customXml" Target="../ink/ink329.xml"/><Relationship Id="rId33" Type="http://schemas.openxmlformats.org/officeDocument/2006/relationships/customXml" Target="../ink/ink333.xml"/><Relationship Id="rId38" Type="http://schemas.openxmlformats.org/officeDocument/2006/relationships/image" Target="../media/image348.png"/><Relationship Id="rId46" Type="http://schemas.openxmlformats.org/officeDocument/2006/relationships/image" Target="../media/image352.png"/><Relationship Id="rId59" Type="http://schemas.openxmlformats.org/officeDocument/2006/relationships/customXml" Target="../ink/ink346.xml"/><Relationship Id="rId2" Type="http://schemas.openxmlformats.org/officeDocument/2006/relationships/image" Target="../media/image6.png"/><Relationship Id="rId16" Type="http://schemas.openxmlformats.org/officeDocument/2006/relationships/image" Target="../media/image337.png"/><Relationship Id="rId20" Type="http://schemas.openxmlformats.org/officeDocument/2006/relationships/image" Target="../media/image339.png"/><Relationship Id="rId29" Type="http://schemas.openxmlformats.org/officeDocument/2006/relationships/customXml" Target="../ink/ink331.xml"/><Relationship Id="rId41" Type="http://schemas.openxmlformats.org/officeDocument/2006/relationships/customXml" Target="../ink/ink337.xml"/><Relationship Id="rId54" Type="http://schemas.openxmlformats.org/officeDocument/2006/relationships/image" Target="../media/image356.png"/><Relationship Id="rId6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322.xml"/><Relationship Id="rId24" Type="http://schemas.openxmlformats.org/officeDocument/2006/relationships/image" Target="../media/image341.png"/><Relationship Id="rId32" Type="http://schemas.openxmlformats.org/officeDocument/2006/relationships/image" Target="../media/image345.png"/><Relationship Id="rId37" Type="http://schemas.openxmlformats.org/officeDocument/2006/relationships/customXml" Target="../ink/ink335.xml"/><Relationship Id="rId40" Type="http://schemas.openxmlformats.org/officeDocument/2006/relationships/image" Target="../media/image349.png"/><Relationship Id="rId45" Type="http://schemas.openxmlformats.org/officeDocument/2006/relationships/customXml" Target="../ink/ink339.xml"/><Relationship Id="rId53" Type="http://schemas.openxmlformats.org/officeDocument/2006/relationships/customXml" Target="../ink/ink343.xml"/><Relationship Id="rId58" Type="http://schemas.openxmlformats.org/officeDocument/2006/relationships/image" Target="../media/image358.png"/><Relationship Id="rId15" Type="http://schemas.openxmlformats.org/officeDocument/2006/relationships/customXml" Target="../ink/ink324.xml"/><Relationship Id="rId23" Type="http://schemas.openxmlformats.org/officeDocument/2006/relationships/customXml" Target="../ink/ink328.xml"/><Relationship Id="rId28" Type="http://schemas.openxmlformats.org/officeDocument/2006/relationships/image" Target="../media/image343.png"/><Relationship Id="rId36" Type="http://schemas.openxmlformats.org/officeDocument/2006/relationships/image" Target="../media/image347.png"/><Relationship Id="rId49" Type="http://schemas.openxmlformats.org/officeDocument/2006/relationships/customXml" Target="../ink/ink341.xml"/><Relationship Id="rId57" Type="http://schemas.openxmlformats.org/officeDocument/2006/relationships/customXml" Target="../ink/ink345.xml"/><Relationship Id="rId61" Type="http://schemas.openxmlformats.org/officeDocument/2006/relationships/customXml" Target="../ink/ink347.xml"/><Relationship Id="rId10" Type="http://schemas.openxmlformats.org/officeDocument/2006/relationships/image" Target="../media/image334.png"/><Relationship Id="rId19" Type="http://schemas.openxmlformats.org/officeDocument/2006/relationships/customXml" Target="../ink/ink326.xml"/><Relationship Id="rId31" Type="http://schemas.openxmlformats.org/officeDocument/2006/relationships/customXml" Target="../ink/ink332.xml"/><Relationship Id="rId44" Type="http://schemas.openxmlformats.org/officeDocument/2006/relationships/image" Target="../media/image351.png"/><Relationship Id="rId52" Type="http://schemas.openxmlformats.org/officeDocument/2006/relationships/image" Target="../media/image355.png"/><Relationship Id="rId60" Type="http://schemas.openxmlformats.org/officeDocument/2006/relationships/image" Target="../media/image359.png"/><Relationship Id="rId9" Type="http://schemas.openxmlformats.org/officeDocument/2006/relationships/customXml" Target="../ink/ink321.xml"/><Relationship Id="rId14" Type="http://schemas.openxmlformats.org/officeDocument/2006/relationships/image" Target="../media/image336.png"/><Relationship Id="rId22" Type="http://schemas.openxmlformats.org/officeDocument/2006/relationships/image" Target="../media/image340.png"/><Relationship Id="rId27" Type="http://schemas.openxmlformats.org/officeDocument/2006/relationships/customXml" Target="../ink/ink330.xml"/><Relationship Id="rId30" Type="http://schemas.openxmlformats.org/officeDocument/2006/relationships/image" Target="../media/image344.png"/><Relationship Id="rId35" Type="http://schemas.openxmlformats.org/officeDocument/2006/relationships/customXml" Target="../ink/ink334.xml"/><Relationship Id="rId43" Type="http://schemas.openxmlformats.org/officeDocument/2006/relationships/customXml" Target="../ink/ink338.xml"/><Relationship Id="rId48" Type="http://schemas.openxmlformats.org/officeDocument/2006/relationships/image" Target="../media/image353.png"/><Relationship Id="rId56" Type="http://schemas.openxmlformats.org/officeDocument/2006/relationships/image" Target="../media/image357.png"/><Relationship Id="rId64" Type="http://schemas.openxmlformats.org/officeDocument/2006/relationships/image" Target="../media/image361.png"/><Relationship Id="rId8" Type="http://schemas.openxmlformats.org/officeDocument/2006/relationships/image" Target="../media/image1010.png"/><Relationship Id="rId51" Type="http://schemas.openxmlformats.org/officeDocument/2006/relationships/customXml" Target="../ink/ink3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png"/><Relationship Id="rId7" Type="http://schemas.openxmlformats.org/officeDocument/2006/relationships/image" Target="../media/image3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49.xml"/><Relationship Id="rId5" Type="http://schemas.openxmlformats.org/officeDocument/2006/relationships/image" Target="../media/image364.png"/><Relationship Id="rId4" Type="http://schemas.openxmlformats.org/officeDocument/2006/relationships/image" Target="../media/image3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png"/><Relationship Id="rId2" Type="http://schemas.openxmlformats.org/officeDocument/2006/relationships/image" Target="../media/image36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7.png"/><Relationship Id="rId21" Type="http://schemas.openxmlformats.org/officeDocument/2006/relationships/image" Target="../media/image379.png"/><Relationship Id="rId42" Type="http://schemas.openxmlformats.org/officeDocument/2006/relationships/customXml" Target="../ink/ink369.xml"/><Relationship Id="rId63" Type="http://schemas.openxmlformats.org/officeDocument/2006/relationships/image" Target="../media/image400.png"/><Relationship Id="rId84" Type="http://schemas.openxmlformats.org/officeDocument/2006/relationships/customXml" Target="../ink/ink390.xml"/><Relationship Id="rId138" Type="http://schemas.openxmlformats.org/officeDocument/2006/relationships/customXml" Target="../ink/ink417.xml"/><Relationship Id="rId159" Type="http://schemas.openxmlformats.org/officeDocument/2006/relationships/image" Target="../media/image448.png"/><Relationship Id="rId170" Type="http://schemas.openxmlformats.org/officeDocument/2006/relationships/customXml" Target="../ink/ink433.xml"/><Relationship Id="rId191" Type="http://schemas.openxmlformats.org/officeDocument/2006/relationships/image" Target="../media/image464.png"/><Relationship Id="rId205" Type="http://schemas.openxmlformats.org/officeDocument/2006/relationships/image" Target="../media/image471.png"/><Relationship Id="rId226" Type="http://schemas.openxmlformats.org/officeDocument/2006/relationships/customXml" Target="../ink/ink461.xml"/><Relationship Id="rId107" Type="http://schemas.openxmlformats.org/officeDocument/2006/relationships/image" Target="../media/image422.png"/><Relationship Id="rId11" Type="http://schemas.openxmlformats.org/officeDocument/2006/relationships/image" Target="../media/image374.png"/><Relationship Id="rId32" Type="http://schemas.openxmlformats.org/officeDocument/2006/relationships/customXml" Target="../ink/ink364.xml"/><Relationship Id="rId53" Type="http://schemas.openxmlformats.org/officeDocument/2006/relationships/image" Target="../media/image395.png"/><Relationship Id="rId74" Type="http://schemas.openxmlformats.org/officeDocument/2006/relationships/customXml" Target="../ink/ink385.xml"/><Relationship Id="rId128" Type="http://schemas.openxmlformats.org/officeDocument/2006/relationships/customXml" Target="../ink/ink412.xml"/><Relationship Id="rId149" Type="http://schemas.openxmlformats.org/officeDocument/2006/relationships/image" Target="../media/image443.png"/><Relationship Id="rId5" Type="http://schemas.openxmlformats.org/officeDocument/2006/relationships/image" Target="../media/image371.png"/><Relationship Id="rId95" Type="http://schemas.openxmlformats.org/officeDocument/2006/relationships/image" Target="../media/image416.png"/><Relationship Id="rId160" Type="http://schemas.openxmlformats.org/officeDocument/2006/relationships/customXml" Target="../ink/ink428.xml"/><Relationship Id="rId181" Type="http://schemas.openxmlformats.org/officeDocument/2006/relationships/image" Target="../media/image459.png"/><Relationship Id="rId216" Type="http://schemas.openxmlformats.org/officeDocument/2006/relationships/customXml" Target="../ink/ink456.xml"/><Relationship Id="rId22" Type="http://schemas.openxmlformats.org/officeDocument/2006/relationships/customXml" Target="../ink/ink359.xml"/><Relationship Id="rId27" Type="http://schemas.openxmlformats.org/officeDocument/2006/relationships/image" Target="../media/image382.png"/><Relationship Id="rId43" Type="http://schemas.openxmlformats.org/officeDocument/2006/relationships/image" Target="../media/image390.png"/><Relationship Id="rId48" Type="http://schemas.openxmlformats.org/officeDocument/2006/relationships/customXml" Target="../ink/ink372.xml"/><Relationship Id="rId64" Type="http://schemas.openxmlformats.org/officeDocument/2006/relationships/customXml" Target="../ink/ink380.xml"/><Relationship Id="rId69" Type="http://schemas.openxmlformats.org/officeDocument/2006/relationships/image" Target="../media/image403.png"/><Relationship Id="rId113" Type="http://schemas.openxmlformats.org/officeDocument/2006/relationships/image" Target="../media/image425.png"/><Relationship Id="rId118" Type="http://schemas.openxmlformats.org/officeDocument/2006/relationships/customXml" Target="../ink/ink407.xml"/><Relationship Id="rId134" Type="http://schemas.openxmlformats.org/officeDocument/2006/relationships/customXml" Target="../ink/ink415.xml"/><Relationship Id="rId139" Type="http://schemas.openxmlformats.org/officeDocument/2006/relationships/image" Target="../media/image438.png"/><Relationship Id="rId80" Type="http://schemas.openxmlformats.org/officeDocument/2006/relationships/customXml" Target="../ink/ink388.xml"/><Relationship Id="rId85" Type="http://schemas.openxmlformats.org/officeDocument/2006/relationships/image" Target="../media/image411.png"/><Relationship Id="rId150" Type="http://schemas.openxmlformats.org/officeDocument/2006/relationships/customXml" Target="../ink/ink423.xml"/><Relationship Id="rId155" Type="http://schemas.openxmlformats.org/officeDocument/2006/relationships/image" Target="../media/image446.png"/><Relationship Id="rId171" Type="http://schemas.openxmlformats.org/officeDocument/2006/relationships/image" Target="../media/image454.png"/><Relationship Id="rId176" Type="http://schemas.openxmlformats.org/officeDocument/2006/relationships/customXml" Target="../ink/ink436.xml"/><Relationship Id="rId192" Type="http://schemas.openxmlformats.org/officeDocument/2006/relationships/customXml" Target="../ink/ink444.xml"/><Relationship Id="rId197" Type="http://schemas.openxmlformats.org/officeDocument/2006/relationships/image" Target="../media/image467.png"/><Relationship Id="rId206" Type="http://schemas.openxmlformats.org/officeDocument/2006/relationships/customXml" Target="../ink/ink451.xml"/><Relationship Id="rId227" Type="http://schemas.openxmlformats.org/officeDocument/2006/relationships/image" Target="../media/image482.png"/><Relationship Id="rId201" Type="http://schemas.openxmlformats.org/officeDocument/2006/relationships/image" Target="../media/image469.png"/><Relationship Id="rId222" Type="http://schemas.openxmlformats.org/officeDocument/2006/relationships/customXml" Target="../ink/ink459.xml"/><Relationship Id="rId12" Type="http://schemas.openxmlformats.org/officeDocument/2006/relationships/customXml" Target="../ink/ink354.xml"/><Relationship Id="rId17" Type="http://schemas.openxmlformats.org/officeDocument/2006/relationships/image" Target="../media/image377.png"/><Relationship Id="rId33" Type="http://schemas.openxmlformats.org/officeDocument/2006/relationships/image" Target="../media/image385.png"/><Relationship Id="rId38" Type="http://schemas.openxmlformats.org/officeDocument/2006/relationships/customXml" Target="../ink/ink367.xml"/><Relationship Id="rId59" Type="http://schemas.openxmlformats.org/officeDocument/2006/relationships/image" Target="../media/image398.png"/><Relationship Id="rId103" Type="http://schemas.openxmlformats.org/officeDocument/2006/relationships/image" Target="../media/image420.png"/><Relationship Id="rId108" Type="http://schemas.openxmlformats.org/officeDocument/2006/relationships/customXml" Target="../ink/ink402.xml"/><Relationship Id="rId124" Type="http://schemas.openxmlformats.org/officeDocument/2006/relationships/customXml" Target="../ink/ink410.xml"/><Relationship Id="rId129" Type="http://schemas.openxmlformats.org/officeDocument/2006/relationships/image" Target="../media/image433.png"/><Relationship Id="rId54" Type="http://schemas.openxmlformats.org/officeDocument/2006/relationships/customXml" Target="../ink/ink375.xml"/><Relationship Id="rId70" Type="http://schemas.openxmlformats.org/officeDocument/2006/relationships/customXml" Target="../ink/ink383.xml"/><Relationship Id="rId75" Type="http://schemas.openxmlformats.org/officeDocument/2006/relationships/image" Target="../media/image406.png"/><Relationship Id="rId91" Type="http://schemas.openxmlformats.org/officeDocument/2006/relationships/image" Target="../media/image414.png"/><Relationship Id="rId96" Type="http://schemas.openxmlformats.org/officeDocument/2006/relationships/customXml" Target="../ink/ink396.xml"/><Relationship Id="rId140" Type="http://schemas.openxmlformats.org/officeDocument/2006/relationships/customXml" Target="../ink/ink418.xml"/><Relationship Id="rId145" Type="http://schemas.openxmlformats.org/officeDocument/2006/relationships/image" Target="../media/image441.png"/><Relationship Id="rId161" Type="http://schemas.openxmlformats.org/officeDocument/2006/relationships/image" Target="../media/image449.png"/><Relationship Id="rId166" Type="http://schemas.openxmlformats.org/officeDocument/2006/relationships/customXml" Target="../ink/ink431.xml"/><Relationship Id="rId182" Type="http://schemas.openxmlformats.org/officeDocument/2006/relationships/customXml" Target="../ink/ink439.xml"/><Relationship Id="rId187" Type="http://schemas.openxmlformats.org/officeDocument/2006/relationships/image" Target="../media/image462.png"/><Relationship Id="rId217" Type="http://schemas.openxmlformats.org/officeDocument/2006/relationships/image" Target="../media/image477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51.xml"/><Relationship Id="rId212" Type="http://schemas.openxmlformats.org/officeDocument/2006/relationships/customXml" Target="../ink/ink454.xml"/><Relationship Id="rId233" Type="http://schemas.openxmlformats.org/officeDocument/2006/relationships/image" Target="../media/image485.png"/><Relationship Id="rId23" Type="http://schemas.openxmlformats.org/officeDocument/2006/relationships/image" Target="../media/image380.png"/><Relationship Id="rId28" Type="http://schemas.openxmlformats.org/officeDocument/2006/relationships/customXml" Target="../ink/ink362.xml"/><Relationship Id="rId49" Type="http://schemas.openxmlformats.org/officeDocument/2006/relationships/image" Target="../media/image393.png"/><Relationship Id="rId114" Type="http://schemas.openxmlformats.org/officeDocument/2006/relationships/customXml" Target="../ink/ink405.xml"/><Relationship Id="rId119" Type="http://schemas.openxmlformats.org/officeDocument/2006/relationships/image" Target="../media/image428.png"/><Relationship Id="rId44" Type="http://schemas.openxmlformats.org/officeDocument/2006/relationships/customXml" Target="../ink/ink370.xml"/><Relationship Id="rId60" Type="http://schemas.openxmlformats.org/officeDocument/2006/relationships/customXml" Target="../ink/ink378.xml"/><Relationship Id="rId65" Type="http://schemas.openxmlformats.org/officeDocument/2006/relationships/image" Target="../media/image401.png"/><Relationship Id="rId81" Type="http://schemas.openxmlformats.org/officeDocument/2006/relationships/image" Target="../media/image409.png"/><Relationship Id="rId86" Type="http://schemas.openxmlformats.org/officeDocument/2006/relationships/customXml" Target="../ink/ink391.xml"/><Relationship Id="rId130" Type="http://schemas.openxmlformats.org/officeDocument/2006/relationships/customXml" Target="../ink/ink413.xml"/><Relationship Id="rId135" Type="http://schemas.openxmlformats.org/officeDocument/2006/relationships/image" Target="../media/image436.png"/><Relationship Id="rId151" Type="http://schemas.openxmlformats.org/officeDocument/2006/relationships/image" Target="../media/image444.png"/><Relationship Id="rId156" Type="http://schemas.openxmlformats.org/officeDocument/2006/relationships/customXml" Target="../ink/ink426.xml"/><Relationship Id="rId177" Type="http://schemas.openxmlformats.org/officeDocument/2006/relationships/image" Target="../media/image457.png"/><Relationship Id="rId198" Type="http://schemas.openxmlformats.org/officeDocument/2006/relationships/customXml" Target="../ink/ink447.xml"/><Relationship Id="rId172" Type="http://schemas.openxmlformats.org/officeDocument/2006/relationships/customXml" Target="../ink/ink434.xml"/><Relationship Id="rId193" Type="http://schemas.openxmlformats.org/officeDocument/2006/relationships/image" Target="../media/image465.png"/><Relationship Id="rId202" Type="http://schemas.openxmlformats.org/officeDocument/2006/relationships/customXml" Target="../ink/ink449.xml"/><Relationship Id="rId207" Type="http://schemas.openxmlformats.org/officeDocument/2006/relationships/image" Target="../media/image472.png"/><Relationship Id="rId223" Type="http://schemas.openxmlformats.org/officeDocument/2006/relationships/image" Target="../media/image480.png"/><Relationship Id="rId228" Type="http://schemas.openxmlformats.org/officeDocument/2006/relationships/customXml" Target="../ink/ink462.xml"/><Relationship Id="rId13" Type="http://schemas.openxmlformats.org/officeDocument/2006/relationships/image" Target="../media/image375.png"/><Relationship Id="rId18" Type="http://schemas.openxmlformats.org/officeDocument/2006/relationships/customXml" Target="../ink/ink357.xml"/><Relationship Id="rId39" Type="http://schemas.openxmlformats.org/officeDocument/2006/relationships/image" Target="../media/image388.png"/><Relationship Id="rId109" Type="http://schemas.openxmlformats.org/officeDocument/2006/relationships/image" Target="../media/image423.png"/><Relationship Id="rId34" Type="http://schemas.openxmlformats.org/officeDocument/2006/relationships/customXml" Target="../ink/ink365.xml"/><Relationship Id="rId50" Type="http://schemas.openxmlformats.org/officeDocument/2006/relationships/customXml" Target="../ink/ink373.xml"/><Relationship Id="rId55" Type="http://schemas.openxmlformats.org/officeDocument/2006/relationships/image" Target="../media/image396.png"/><Relationship Id="rId76" Type="http://schemas.openxmlformats.org/officeDocument/2006/relationships/customXml" Target="../ink/ink386.xml"/><Relationship Id="rId97" Type="http://schemas.openxmlformats.org/officeDocument/2006/relationships/image" Target="../media/image417.png"/><Relationship Id="rId104" Type="http://schemas.openxmlformats.org/officeDocument/2006/relationships/customXml" Target="../ink/ink400.xml"/><Relationship Id="rId120" Type="http://schemas.openxmlformats.org/officeDocument/2006/relationships/customXml" Target="../ink/ink408.xml"/><Relationship Id="rId125" Type="http://schemas.openxmlformats.org/officeDocument/2006/relationships/image" Target="../media/image431.png"/><Relationship Id="rId141" Type="http://schemas.openxmlformats.org/officeDocument/2006/relationships/image" Target="../media/image439.png"/><Relationship Id="rId146" Type="http://schemas.openxmlformats.org/officeDocument/2006/relationships/customXml" Target="../ink/ink421.xml"/><Relationship Id="rId167" Type="http://schemas.openxmlformats.org/officeDocument/2006/relationships/image" Target="../media/image452.png"/><Relationship Id="rId188" Type="http://schemas.openxmlformats.org/officeDocument/2006/relationships/customXml" Target="../ink/ink442.xml"/><Relationship Id="rId7" Type="http://schemas.openxmlformats.org/officeDocument/2006/relationships/image" Target="../media/image372.png"/><Relationship Id="rId71" Type="http://schemas.openxmlformats.org/officeDocument/2006/relationships/image" Target="../media/image404.png"/><Relationship Id="rId92" Type="http://schemas.openxmlformats.org/officeDocument/2006/relationships/customXml" Target="../ink/ink394.xml"/><Relationship Id="rId162" Type="http://schemas.openxmlformats.org/officeDocument/2006/relationships/customXml" Target="../ink/ink429.xml"/><Relationship Id="rId183" Type="http://schemas.openxmlformats.org/officeDocument/2006/relationships/image" Target="../media/image460.png"/><Relationship Id="rId213" Type="http://schemas.openxmlformats.org/officeDocument/2006/relationships/image" Target="../media/image475.png"/><Relationship Id="rId218" Type="http://schemas.openxmlformats.org/officeDocument/2006/relationships/customXml" Target="../ink/ink457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383.png"/><Relationship Id="rId24" Type="http://schemas.openxmlformats.org/officeDocument/2006/relationships/customXml" Target="../ink/ink360.xml"/><Relationship Id="rId40" Type="http://schemas.openxmlformats.org/officeDocument/2006/relationships/customXml" Target="../ink/ink368.xml"/><Relationship Id="rId45" Type="http://schemas.openxmlformats.org/officeDocument/2006/relationships/image" Target="../media/image391.png"/><Relationship Id="rId66" Type="http://schemas.openxmlformats.org/officeDocument/2006/relationships/customXml" Target="../ink/ink381.xml"/><Relationship Id="rId87" Type="http://schemas.openxmlformats.org/officeDocument/2006/relationships/image" Target="../media/image412.png"/><Relationship Id="rId110" Type="http://schemas.openxmlformats.org/officeDocument/2006/relationships/customXml" Target="../ink/ink403.xml"/><Relationship Id="rId115" Type="http://schemas.openxmlformats.org/officeDocument/2006/relationships/image" Target="../media/image426.png"/><Relationship Id="rId131" Type="http://schemas.openxmlformats.org/officeDocument/2006/relationships/image" Target="../media/image434.png"/><Relationship Id="rId136" Type="http://schemas.openxmlformats.org/officeDocument/2006/relationships/customXml" Target="../ink/ink416.xml"/><Relationship Id="rId157" Type="http://schemas.openxmlformats.org/officeDocument/2006/relationships/image" Target="../media/image447.png"/><Relationship Id="rId178" Type="http://schemas.openxmlformats.org/officeDocument/2006/relationships/customXml" Target="../ink/ink437.xml"/><Relationship Id="rId61" Type="http://schemas.openxmlformats.org/officeDocument/2006/relationships/image" Target="../media/image399.png"/><Relationship Id="rId82" Type="http://schemas.openxmlformats.org/officeDocument/2006/relationships/customXml" Target="../ink/ink389.xml"/><Relationship Id="rId152" Type="http://schemas.openxmlformats.org/officeDocument/2006/relationships/customXml" Target="../ink/ink424.xml"/><Relationship Id="rId173" Type="http://schemas.openxmlformats.org/officeDocument/2006/relationships/image" Target="../media/image455.png"/><Relationship Id="rId194" Type="http://schemas.openxmlformats.org/officeDocument/2006/relationships/customXml" Target="../ink/ink445.xml"/><Relationship Id="rId199" Type="http://schemas.openxmlformats.org/officeDocument/2006/relationships/image" Target="../media/image468.png"/><Relationship Id="rId203" Type="http://schemas.openxmlformats.org/officeDocument/2006/relationships/image" Target="../media/image470.png"/><Relationship Id="rId208" Type="http://schemas.openxmlformats.org/officeDocument/2006/relationships/customXml" Target="../ink/ink452.xml"/><Relationship Id="rId229" Type="http://schemas.openxmlformats.org/officeDocument/2006/relationships/image" Target="../media/image483.png"/><Relationship Id="rId19" Type="http://schemas.openxmlformats.org/officeDocument/2006/relationships/image" Target="../media/image378.png"/><Relationship Id="rId224" Type="http://schemas.openxmlformats.org/officeDocument/2006/relationships/customXml" Target="../ink/ink460.xml"/><Relationship Id="rId14" Type="http://schemas.openxmlformats.org/officeDocument/2006/relationships/customXml" Target="../ink/ink355.xml"/><Relationship Id="rId30" Type="http://schemas.openxmlformats.org/officeDocument/2006/relationships/customXml" Target="../ink/ink363.xml"/><Relationship Id="rId35" Type="http://schemas.openxmlformats.org/officeDocument/2006/relationships/image" Target="../media/image386.png"/><Relationship Id="rId56" Type="http://schemas.openxmlformats.org/officeDocument/2006/relationships/customXml" Target="../ink/ink376.xml"/><Relationship Id="rId77" Type="http://schemas.openxmlformats.org/officeDocument/2006/relationships/image" Target="../media/image407.png"/><Relationship Id="rId100" Type="http://schemas.openxmlformats.org/officeDocument/2006/relationships/customXml" Target="../ink/ink398.xml"/><Relationship Id="rId105" Type="http://schemas.openxmlformats.org/officeDocument/2006/relationships/image" Target="../media/image421.png"/><Relationship Id="rId126" Type="http://schemas.openxmlformats.org/officeDocument/2006/relationships/customXml" Target="../ink/ink411.xml"/><Relationship Id="rId147" Type="http://schemas.openxmlformats.org/officeDocument/2006/relationships/image" Target="../media/image442.png"/><Relationship Id="rId168" Type="http://schemas.openxmlformats.org/officeDocument/2006/relationships/customXml" Target="../ink/ink432.xml"/><Relationship Id="rId8" Type="http://schemas.openxmlformats.org/officeDocument/2006/relationships/customXml" Target="../ink/ink352.xml"/><Relationship Id="rId51" Type="http://schemas.openxmlformats.org/officeDocument/2006/relationships/image" Target="../media/image394.png"/><Relationship Id="rId72" Type="http://schemas.openxmlformats.org/officeDocument/2006/relationships/customXml" Target="../ink/ink384.xml"/><Relationship Id="rId93" Type="http://schemas.openxmlformats.org/officeDocument/2006/relationships/image" Target="../media/image415.png"/><Relationship Id="rId98" Type="http://schemas.openxmlformats.org/officeDocument/2006/relationships/customXml" Target="../ink/ink397.xml"/><Relationship Id="rId121" Type="http://schemas.openxmlformats.org/officeDocument/2006/relationships/image" Target="../media/image429.png"/><Relationship Id="rId142" Type="http://schemas.openxmlformats.org/officeDocument/2006/relationships/customXml" Target="../ink/ink419.xml"/><Relationship Id="rId163" Type="http://schemas.openxmlformats.org/officeDocument/2006/relationships/image" Target="../media/image450.png"/><Relationship Id="rId184" Type="http://schemas.openxmlformats.org/officeDocument/2006/relationships/customXml" Target="../ink/ink440.xml"/><Relationship Id="rId189" Type="http://schemas.openxmlformats.org/officeDocument/2006/relationships/image" Target="../media/image463.png"/><Relationship Id="rId219" Type="http://schemas.openxmlformats.org/officeDocument/2006/relationships/image" Target="../media/image478.png"/><Relationship Id="rId3" Type="http://schemas.openxmlformats.org/officeDocument/2006/relationships/image" Target="../media/image370.png"/><Relationship Id="rId214" Type="http://schemas.openxmlformats.org/officeDocument/2006/relationships/customXml" Target="../ink/ink455.xml"/><Relationship Id="rId230" Type="http://schemas.openxmlformats.org/officeDocument/2006/relationships/customXml" Target="../ink/ink463.xml"/><Relationship Id="rId25" Type="http://schemas.openxmlformats.org/officeDocument/2006/relationships/image" Target="../media/image381.png"/><Relationship Id="rId46" Type="http://schemas.openxmlformats.org/officeDocument/2006/relationships/customXml" Target="../ink/ink371.xml"/><Relationship Id="rId67" Type="http://schemas.openxmlformats.org/officeDocument/2006/relationships/image" Target="../media/image402.png"/><Relationship Id="rId116" Type="http://schemas.openxmlformats.org/officeDocument/2006/relationships/customXml" Target="../ink/ink406.xml"/><Relationship Id="rId137" Type="http://schemas.openxmlformats.org/officeDocument/2006/relationships/image" Target="../media/image437.png"/><Relationship Id="rId158" Type="http://schemas.openxmlformats.org/officeDocument/2006/relationships/customXml" Target="../ink/ink427.xml"/><Relationship Id="rId20" Type="http://schemas.openxmlformats.org/officeDocument/2006/relationships/customXml" Target="../ink/ink358.xml"/><Relationship Id="rId41" Type="http://schemas.openxmlformats.org/officeDocument/2006/relationships/image" Target="../media/image389.png"/><Relationship Id="rId62" Type="http://schemas.openxmlformats.org/officeDocument/2006/relationships/customXml" Target="../ink/ink379.xml"/><Relationship Id="rId83" Type="http://schemas.openxmlformats.org/officeDocument/2006/relationships/image" Target="../media/image410.png"/><Relationship Id="rId88" Type="http://schemas.openxmlformats.org/officeDocument/2006/relationships/customXml" Target="../ink/ink392.xml"/><Relationship Id="rId111" Type="http://schemas.openxmlformats.org/officeDocument/2006/relationships/image" Target="../media/image424.png"/><Relationship Id="rId132" Type="http://schemas.openxmlformats.org/officeDocument/2006/relationships/customXml" Target="../ink/ink414.xml"/><Relationship Id="rId153" Type="http://schemas.openxmlformats.org/officeDocument/2006/relationships/image" Target="../media/image445.png"/><Relationship Id="rId174" Type="http://schemas.openxmlformats.org/officeDocument/2006/relationships/customXml" Target="../ink/ink435.xml"/><Relationship Id="rId179" Type="http://schemas.openxmlformats.org/officeDocument/2006/relationships/image" Target="../media/image458.png"/><Relationship Id="rId195" Type="http://schemas.openxmlformats.org/officeDocument/2006/relationships/image" Target="../media/image466.png"/><Relationship Id="rId209" Type="http://schemas.openxmlformats.org/officeDocument/2006/relationships/image" Target="../media/image473.png"/><Relationship Id="rId190" Type="http://schemas.openxmlformats.org/officeDocument/2006/relationships/customXml" Target="../ink/ink443.xml"/><Relationship Id="rId204" Type="http://schemas.openxmlformats.org/officeDocument/2006/relationships/customXml" Target="../ink/ink450.xml"/><Relationship Id="rId220" Type="http://schemas.openxmlformats.org/officeDocument/2006/relationships/customXml" Target="../ink/ink458.xml"/><Relationship Id="rId225" Type="http://schemas.openxmlformats.org/officeDocument/2006/relationships/image" Target="../media/image481.png"/><Relationship Id="rId15" Type="http://schemas.openxmlformats.org/officeDocument/2006/relationships/image" Target="../media/image376.png"/><Relationship Id="rId36" Type="http://schemas.openxmlformats.org/officeDocument/2006/relationships/customXml" Target="../ink/ink366.xml"/><Relationship Id="rId57" Type="http://schemas.openxmlformats.org/officeDocument/2006/relationships/image" Target="../media/image397.png"/><Relationship Id="rId106" Type="http://schemas.openxmlformats.org/officeDocument/2006/relationships/customXml" Target="../ink/ink401.xml"/><Relationship Id="rId127" Type="http://schemas.openxmlformats.org/officeDocument/2006/relationships/image" Target="../media/image432.png"/><Relationship Id="rId10" Type="http://schemas.openxmlformats.org/officeDocument/2006/relationships/customXml" Target="../ink/ink353.xml"/><Relationship Id="rId31" Type="http://schemas.openxmlformats.org/officeDocument/2006/relationships/image" Target="../media/image384.png"/><Relationship Id="rId52" Type="http://schemas.openxmlformats.org/officeDocument/2006/relationships/customXml" Target="../ink/ink374.xml"/><Relationship Id="rId73" Type="http://schemas.openxmlformats.org/officeDocument/2006/relationships/image" Target="../media/image405.png"/><Relationship Id="rId78" Type="http://schemas.openxmlformats.org/officeDocument/2006/relationships/customXml" Target="../ink/ink387.xml"/><Relationship Id="rId94" Type="http://schemas.openxmlformats.org/officeDocument/2006/relationships/customXml" Target="../ink/ink395.xml"/><Relationship Id="rId99" Type="http://schemas.openxmlformats.org/officeDocument/2006/relationships/image" Target="../media/image418.png"/><Relationship Id="rId101" Type="http://schemas.openxmlformats.org/officeDocument/2006/relationships/image" Target="../media/image419.png"/><Relationship Id="rId122" Type="http://schemas.openxmlformats.org/officeDocument/2006/relationships/customXml" Target="../ink/ink409.xml"/><Relationship Id="rId143" Type="http://schemas.openxmlformats.org/officeDocument/2006/relationships/image" Target="../media/image440.png"/><Relationship Id="rId148" Type="http://schemas.openxmlformats.org/officeDocument/2006/relationships/customXml" Target="../ink/ink422.xml"/><Relationship Id="rId164" Type="http://schemas.openxmlformats.org/officeDocument/2006/relationships/customXml" Target="../ink/ink430.xml"/><Relationship Id="rId169" Type="http://schemas.openxmlformats.org/officeDocument/2006/relationships/image" Target="../media/image453.png"/><Relationship Id="rId185" Type="http://schemas.openxmlformats.org/officeDocument/2006/relationships/image" Target="../media/image461.png"/><Relationship Id="rId4" Type="http://schemas.openxmlformats.org/officeDocument/2006/relationships/customXml" Target="../ink/ink350.xml"/><Relationship Id="rId9" Type="http://schemas.openxmlformats.org/officeDocument/2006/relationships/image" Target="../media/image373.png"/><Relationship Id="rId180" Type="http://schemas.openxmlformats.org/officeDocument/2006/relationships/customXml" Target="../ink/ink438.xml"/><Relationship Id="rId210" Type="http://schemas.openxmlformats.org/officeDocument/2006/relationships/customXml" Target="../ink/ink453.xml"/><Relationship Id="rId215" Type="http://schemas.openxmlformats.org/officeDocument/2006/relationships/image" Target="../media/image476.png"/><Relationship Id="rId26" Type="http://schemas.openxmlformats.org/officeDocument/2006/relationships/customXml" Target="../ink/ink361.xml"/><Relationship Id="rId231" Type="http://schemas.openxmlformats.org/officeDocument/2006/relationships/image" Target="../media/image484.png"/><Relationship Id="rId47" Type="http://schemas.openxmlformats.org/officeDocument/2006/relationships/image" Target="../media/image392.png"/><Relationship Id="rId68" Type="http://schemas.openxmlformats.org/officeDocument/2006/relationships/customXml" Target="../ink/ink382.xml"/><Relationship Id="rId89" Type="http://schemas.openxmlformats.org/officeDocument/2006/relationships/image" Target="../media/image413.png"/><Relationship Id="rId112" Type="http://schemas.openxmlformats.org/officeDocument/2006/relationships/customXml" Target="../ink/ink404.xml"/><Relationship Id="rId133" Type="http://schemas.openxmlformats.org/officeDocument/2006/relationships/image" Target="../media/image435.png"/><Relationship Id="rId154" Type="http://schemas.openxmlformats.org/officeDocument/2006/relationships/customXml" Target="../ink/ink425.xml"/><Relationship Id="rId175" Type="http://schemas.openxmlformats.org/officeDocument/2006/relationships/image" Target="../media/image456.png"/><Relationship Id="rId196" Type="http://schemas.openxmlformats.org/officeDocument/2006/relationships/customXml" Target="../ink/ink446.xml"/><Relationship Id="rId200" Type="http://schemas.openxmlformats.org/officeDocument/2006/relationships/customXml" Target="../ink/ink448.xml"/><Relationship Id="rId16" Type="http://schemas.openxmlformats.org/officeDocument/2006/relationships/customXml" Target="../ink/ink356.xml"/><Relationship Id="rId221" Type="http://schemas.openxmlformats.org/officeDocument/2006/relationships/image" Target="../media/image479.png"/><Relationship Id="rId37" Type="http://schemas.openxmlformats.org/officeDocument/2006/relationships/image" Target="../media/image387.png"/><Relationship Id="rId58" Type="http://schemas.openxmlformats.org/officeDocument/2006/relationships/customXml" Target="../ink/ink377.xml"/><Relationship Id="rId79" Type="http://schemas.openxmlformats.org/officeDocument/2006/relationships/image" Target="../media/image408.png"/><Relationship Id="rId102" Type="http://schemas.openxmlformats.org/officeDocument/2006/relationships/customXml" Target="../ink/ink399.xml"/><Relationship Id="rId123" Type="http://schemas.openxmlformats.org/officeDocument/2006/relationships/image" Target="../media/image430.png"/><Relationship Id="rId144" Type="http://schemas.openxmlformats.org/officeDocument/2006/relationships/customXml" Target="../ink/ink420.xml"/><Relationship Id="rId90" Type="http://schemas.openxmlformats.org/officeDocument/2006/relationships/customXml" Target="../ink/ink393.xml"/><Relationship Id="rId165" Type="http://schemas.openxmlformats.org/officeDocument/2006/relationships/image" Target="../media/image451.png"/><Relationship Id="rId186" Type="http://schemas.openxmlformats.org/officeDocument/2006/relationships/customXml" Target="../ink/ink441.xml"/><Relationship Id="rId211" Type="http://schemas.openxmlformats.org/officeDocument/2006/relationships/image" Target="../media/image474.png"/><Relationship Id="rId232" Type="http://schemas.openxmlformats.org/officeDocument/2006/relationships/customXml" Target="../ink/ink4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8.xm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customXml" Target="../ink/ink21.xml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34" Type="http://schemas.openxmlformats.org/officeDocument/2006/relationships/image" Target="../media/image25.png"/><Relationship Id="rId7" Type="http://schemas.openxmlformats.org/officeDocument/2006/relationships/customXml" Target="../ink/ink5.xml"/><Relationship Id="rId12" Type="http://schemas.openxmlformats.org/officeDocument/2006/relationships/image" Target="../media/image14.png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image" Target="../media/image27.png"/><Relationship Id="rId2" Type="http://schemas.openxmlformats.org/officeDocument/2006/relationships/image" Target="../media/image9.GIF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7.xml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37" Type="http://schemas.openxmlformats.org/officeDocument/2006/relationships/customXml" Target="../ink/ink20.xml"/><Relationship Id="rId40" Type="http://schemas.openxmlformats.org/officeDocument/2006/relationships/image" Target="../media/image28.png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22.png"/><Relationship Id="rId36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customXml" Target="../ink/ink11.xml"/><Relationship Id="rId31" Type="http://schemas.openxmlformats.org/officeDocument/2006/relationships/customXml" Target="../ink/ink17.xml"/><Relationship Id="rId4" Type="http://schemas.openxmlformats.org/officeDocument/2006/relationships/image" Target="../media/image10.png"/><Relationship Id="rId9" Type="http://schemas.openxmlformats.org/officeDocument/2006/relationships/customXml" Target="../ink/ink6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15.xml"/><Relationship Id="rId30" Type="http://schemas.openxmlformats.org/officeDocument/2006/relationships/image" Target="../media/image23.png"/><Relationship Id="rId35" Type="http://schemas.openxmlformats.org/officeDocument/2006/relationships/customXml" Target="../ink/ink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customXml" Target="../ink/ink25.xml"/><Relationship Id="rId18" Type="http://schemas.openxmlformats.org/officeDocument/2006/relationships/image" Target="../media/image34.png"/><Relationship Id="rId26" Type="http://schemas.openxmlformats.org/officeDocument/2006/relationships/image" Target="../media/image38.png"/><Relationship Id="rId3" Type="http://schemas.openxmlformats.org/officeDocument/2006/relationships/diagramLayout" Target="../diagrams/layout1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31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2" Type="http://schemas.openxmlformats.org/officeDocument/2006/relationships/diagramData" Target="../diagrams/data1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customXml" Target="../ink/ink24.xml"/><Relationship Id="rId24" Type="http://schemas.openxmlformats.org/officeDocument/2006/relationships/image" Target="../media/image37.png"/><Relationship Id="rId32" Type="http://schemas.openxmlformats.org/officeDocument/2006/relationships/image" Target="../media/image41.png"/><Relationship Id="rId5" Type="http://schemas.openxmlformats.org/officeDocument/2006/relationships/diagramColors" Target="../diagrams/colors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39.png"/><Relationship Id="rId10" Type="http://schemas.openxmlformats.org/officeDocument/2006/relationships/image" Target="../media/image30.png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3.xml"/><Relationship Id="rId14" Type="http://schemas.openxmlformats.org/officeDocument/2006/relationships/image" Target="../media/image32.png"/><Relationship Id="rId22" Type="http://schemas.openxmlformats.org/officeDocument/2006/relationships/image" Target="../media/image36.png"/><Relationship Id="rId27" Type="http://schemas.openxmlformats.org/officeDocument/2006/relationships/customXml" Target="../ink/ink32.xml"/><Relationship Id="rId30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customXml" Target="../ink/ink37.xml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" Type="http://schemas.openxmlformats.org/officeDocument/2006/relationships/image" Target="../media/image42.GIF"/><Relationship Id="rId21" Type="http://schemas.openxmlformats.org/officeDocument/2006/relationships/customXml" Target="../ink/ink41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44.png"/><Relationship Id="rId17" Type="http://schemas.openxmlformats.org/officeDocument/2006/relationships/customXml" Target="../ink/ink39.xml"/><Relationship Id="rId25" Type="http://schemas.openxmlformats.org/officeDocument/2006/relationships/customXml" Target="../ink/ink4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customXml" Target="../ink/ink36.xml"/><Relationship Id="rId24" Type="http://schemas.openxmlformats.org/officeDocument/2006/relationships/image" Target="../media/image50.png"/><Relationship Id="rId5" Type="http://schemas.openxmlformats.org/officeDocument/2006/relationships/diagramLayout" Target="../diagrams/layout2.xml"/><Relationship Id="rId15" Type="http://schemas.openxmlformats.org/officeDocument/2006/relationships/customXml" Target="../ink/ink38.xml"/><Relationship Id="rId23" Type="http://schemas.openxmlformats.org/officeDocument/2006/relationships/customXml" Target="../ink/ink42.xml"/><Relationship Id="rId10" Type="http://schemas.openxmlformats.org/officeDocument/2006/relationships/image" Target="../media/image43.png"/><Relationship Id="rId19" Type="http://schemas.openxmlformats.org/officeDocument/2006/relationships/customXml" Target="../ink/ink40.xml"/><Relationship Id="rId4" Type="http://schemas.openxmlformats.org/officeDocument/2006/relationships/diagramData" Target="../diagrams/data2.xml"/><Relationship Id="rId9" Type="http://schemas.openxmlformats.org/officeDocument/2006/relationships/customXml" Target="../ink/ink35.xml"/><Relationship Id="rId14" Type="http://schemas.openxmlformats.org/officeDocument/2006/relationships/image" Target="../media/image45.png"/><Relationship Id="rId22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3.xml"/><Relationship Id="rId117" Type="http://schemas.openxmlformats.org/officeDocument/2006/relationships/image" Target="../media/image107.png"/><Relationship Id="rId21" Type="http://schemas.openxmlformats.org/officeDocument/2006/relationships/image" Target="../media/image59.png"/><Relationship Id="rId42" Type="http://schemas.openxmlformats.org/officeDocument/2006/relationships/customXml" Target="../ink/ink61.xml"/><Relationship Id="rId47" Type="http://schemas.openxmlformats.org/officeDocument/2006/relationships/image" Target="../media/image72.png"/><Relationship Id="rId63" Type="http://schemas.openxmlformats.org/officeDocument/2006/relationships/image" Target="../media/image80.png"/><Relationship Id="rId68" Type="http://schemas.openxmlformats.org/officeDocument/2006/relationships/customXml" Target="../ink/ink74.xml"/><Relationship Id="rId84" Type="http://schemas.openxmlformats.org/officeDocument/2006/relationships/customXml" Target="../ink/ink82.xml"/><Relationship Id="rId89" Type="http://schemas.openxmlformats.org/officeDocument/2006/relationships/image" Target="../media/image93.png"/><Relationship Id="rId112" Type="http://schemas.openxmlformats.org/officeDocument/2006/relationships/customXml" Target="../ink/ink96.xml"/><Relationship Id="rId133" Type="http://schemas.openxmlformats.org/officeDocument/2006/relationships/image" Target="../media/image115.png"/><Relationship Id="rId16" Type="http://schemas.openxmlformats.org/officeDocument/2006/relationships/customXml" Target="../ink/ink48.xml"/><Relationship Id="rId107" Type="http://schemas.openxmlformats.org/officeDocument/2006/relationships/image" Target="../media/image102.png"/><Relationship Id="rId11" Type="http://schemas.openxmlformats.org/officeDocument/2006/relationships/image" Target="../media/image54.png"/><Relationship Id="rId32" Type="http://schemas.openxmlformats.org/officeDocument/2006/relationships/customXml" Target="../ink/ink56.xml"/><Relationship Id="rId37" Type="http://schemas.openxmlformats.org/officeDocument/2006/relationships/image" Target="../media/image67.png"/><Relationship Id="rId53" Type="http://schemas.openxmlformats.org/officeDocument/2006/relationships/image" Target="../media/image75.png"/><Relationship Id="rId58" Type="http://schemas.openxmlformats.org/officeDocument/2006/relationships/customXml" Target="../ink/ink69.xml"/><Relationship Id="rId74" Type="http://schemas.openxmlformats.org/officeDocument/2006/relationships/customXml" Target="../ink/ink77.xml"/><Relationship Id="rId79" Type="http://schemas.openxmlformats.org/officeDocument/2006/relationships/image" Target="../media/image88.png"/><Relationship Id="rId102" Type="http://schemas.openxmlformats.org/officeDocument/2006/relationships/customXml" Target="../ink/ink91.xml"/><Relationship Id="rId123" Type="http://schemas.openxmlformats.org/officeDocument/2006/relationships/image" Target="../media/image110.png"/><Relationship Id="rId128" Type="http://schemas.openxmlformats.org/officeDocument/2006/relationships/customXml" Target="../ink/ink104.xml"/><Relationship Id="rId5" Type="http://schemas.openxmlformats.org/officeDocument/2006/relationships/diagramColors" Target="../diagrams/colors3.xml"/><Relationship Id="rId90" Type="http://schemas.openxmlformats.org/officeDocument/2006/relationships/customXml" Target="../ink/ink85.xml"/><Relationship Id="rId95" Type="http://schemas.openxmlformats.org/officeDocument/2006/relationships/image" Target="../media/image96.png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62.png"/><Relationship Id="rId30" Type="http://schemas.openxmlformats.org/officeDocument/2006/relationships/customXml" Target="../ink/ink55.xml"/><Relationship Id="rId35" Type="http://schemas.openxmlformats.org/officeDocument/2006/relationships/image" Target="../media/image66.png"/><Relationship Id="rId43" Type="http://schemas.openxmlformats.org/officeDocument/2006/relationships/image" Target="../media/image70.png"/><Relationship Id="rId48" Type="http://schemas.openxmlformats.org/officeDocument/2006/relationships/customXml" Target="../ink/ink64.xml"/><Relationship Id="rId56" Type="http://schemas.openxmlformats.org/officeDocument/2006/relationships/customXml" Target="../ink/ink68.xml"/><Relationship Id="rId64" Type="http://schemas.openxmlformats.org/officeDocument/2006/relationships/customXml" Target="../ink/ink72.xml"/><Relationship Id="rId69" Type="http://schemas.openxmlformats.org/officeDocument/2006/relationships/image" Target="../media/image83.png"/><Relationship Id="rId77" Type="http://schemas.openxmlformats.org/officeDocument/2006/relationships/image" Target="../media/image87.png"/><Relationship Id="rId100" Type="http://schemas.openxmlformats.org/officeDocument/2006/relationships/customXml" Target="../ink/ink90.xml"/><Relationship Id="rId105" Type="http://schemas.openxmlformats.org/officeDocument/2006/relationships/image" Target="../media/image101.png"/><Relationship Id="rId113" Type="http://schemas.openxmlformats.org/officeDocument/2006/relationships/image" Target="../media/image105.png"/><Relationship Id="rId118" Type="http://schemas.openxmlformats.org/officeDocument/2006/relationships/customXml" Target="../ink/ink99.xml"/><Relationship Id="rId126" Type="http://schemas.openxmlformats.org/officeDocument/2006/relationships/customXml" Target="../ink/ink103.xml"/><Relationship Id="rId134" Type="http://schemas.openxmlformats.org/officeDocument/2006/relationships/customXml" Target="../ink/ink107.xml"/><Relationship Id="rId8" Type="http://schemas.openxmlformats.org/officeDocument/2006/relationships/customXml" Target="../ink/ink44.xml"/><Relationship Id="rId51" Type="http://schemas.openxmlformats.org/officeDocument/2006/relationships/image" Target="../media/image74.png"/><Relationship Id="rId72" Type="http://schemas.openxmlformats.org/officeDocument/2006/relationships/customXml" Target="../ink/ink76.xml"/><Relationship Id="rId80" Type="http://schemas.openxmlformats.org/officeDocument/2006/relationships/customXml" Target="../ink/ink80.xml"/><Relationship Id="rId85" Type="http://schemas.openxmlformats.org/officeDocument/2006/relationships/image" Target="../media/image91.png"/><Relationship Id="rId93" Type="http://schemas.openxmlformats.org/officeDocument/2006/relationships/image" Target="../media/image95.png"/><Relationship Id="rId98" Type="http://schemas.openxmlformats.org/officeDocument/2006/relationships/customXml" Target="../ink/ink89.xml"/><Relationship Id="rId121" Type="http://schemas.openxmlformats.org/officeDocument/2006/relationships/image" Target="../media/image109.png"/><Relationship Id="rId3" Type="http://schemas.openxmlformats.org/officeDocument/2006/relationships/diagramLayout" Target="../diagrams/layout3.xml"/><Relationship Id="rId12" Type="http://schemas.openxmlformats.org/officeDocument/2006/relationships/customXml" Target="../ink/ink46.xml"/><Relationship Id="rId17" Type="http://schemas.openxmlformats.org/officeDocument/2006/relationships/image" Target="../media/image57.png"/><Relationship Id="rId25" Type="http://schemas.openxmlformats.org/officeDocument/2006/relationships/image" Target="../media/image61.png"/><Relationship Id="rId33" Type="http://schemas.openxmlformats.org/officeDocument/2006/relationships/image" Target="../media/image65.png"/><Relationship Id="rId38" Type="http://schemas.openxmlformats.org/officeDocument/2006/relationships/customXml" Target="../ink/ink59.xml"/><Relationship Id="rId46" Type="http://schemas.openxmlformats.org/officeDocument/2006/relationships/customXml" Target="../ink/ink63.xml"/><Relationship Id="rId59" Type="http://schemas.openxmlformats.org/officeDocument/2006/relationships/image" Target="../media/image78.png"/><Relationship Id="rId67" Type="http://schemas.openxmlformats.org/officeDocument/2006/relationships/image" Target="../media/image82.png"/><Relationship Id="rId103" Type="http://schemas.openxmlformats.org/officeDocument/2006/relationships/image" Target="../media/image100.png"/><Relationship Id="rId108" Type="http://schemas.openxmlformats.org/officeDocument/2006/relationships/customXml" Target="../ink/ink94.xml"/><Relationship Id="rId116" Type="http://schemas.openxmlformats.org/officeDocument/2006/relationships/customXml" Target="../ink/ink98.xml"/><Relationship Id="rId124" Type="http://schemas.openxmlformats.org/officeDocument/2006/relationships/customXml" Target="../ink/ink102.xml"/><Relationship Id="rId129" Type="http://schemas.openxmlformats.org/officeDocument/2006/relationships/image" Target="../media/image113.png"/><Relationship Id="rId20" Type="http://schemas.openxmlformats.org/officeDocument/2006/relationships/customXml" Target="../ink/ink50.xml"/><Relationship Id="rId41" Type="http://schemas.openxmlformats.org/officeDocument/2006/relationships/image" Target="../media/image69.png"/><Relationship Id="rId54" Type="http://schemas.openxmlformats.org/officeDocument/2006/relationships/customXml" Target="../ink/ink67.xml"/><Relationship Id="rId62" Type="http://schemas.openxmlformats.org/officeDocument/2006/relationships/customXml" Target="../ink/ink71.xml"/><Relationship Id="rId70" Type="http://schemas.openxmlformats.org/officeDocument/2006/relationships/customXml" Target="../ink/ink75.xml"/><Relationship Id="rId75" Type="http://schemas.openxmlformats.org/officeDocument/2006/relationships/image" Target="../media/image86.png"/><Relationship Id="rId83" Type="http://schemas.openxmlformats.org/officeDocument/2006/relationships/image" Target="../media/image90.png"/><Relationship Id="rId88" Type="http://schemas.openxmlformats.org/officeDocument/2006/relationships/customXml" Target="../ink/ink84.xml"/><Relationship Id="rId91" Type="http://schemas.openxmlformats.org/officeDocument/2006/relationships/image" Target="../media/image94.png"/><Relationship Id="rId96" Type="http://schemas.openxmlformats.org/officeDocument/2006/relationships/customXml" Target="../ink/ink88.xml"/><Relationship Id="rId111" Type="http://schemas.openxmlformats.org/officeDocument/2006/relationships/image" Target="../media/image104.png"/><Relationship Id="rId132" Type="http://schemas.openxmlformats.org/officeDocument/2006/relationships/customXml" Target="../ink/ink10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5" Type="http://schemas.openxmlformats.org/officeDocument/2006/relationships/image" Target="../media/image56.png"/><Relationship Id="rId23" Type="http://schemas.openxmlformats.org/officeDocument/2006/relationships/image" Target="../media/image60.png"/><Relationship Id="rId28" Type="http://schemas.openxmlformats.org/officeDocument/2006/relationships/customXml" Target="../ink/ink54.xml"/><Relationship Id="rId36" Type="http://schemas.openxmlformats.org/officeDocument/2006/relationships/customXml" Target="../ink/ink58.xml"/><Relationship Id="rId49" Type="http://schemas.openxmlformats.org/officeDocument/2006/relationships/image" Target="../media/image73.png"/><Relationship Id="rId57" Type="http://schemas.openxmlformats.org/officeDocument/2006/relationships/image" Target="../media/image77.png"/><Relationship Id="rId106" Type="http://schemas.openxmlformats.org/officeDocument/2006/relationships/customXml" Target="../ink/ink93.xml"/><Relationship Id="rId114" Type="http://schemas.openxmlformats.org/officeDocument/2006/relationships/customXml" Target="../ink/ink97.xml"/><Relationship Id="rId119" Type="http://schemas.openxmlformats.org/officeDocument/2006/relationships/image" Target="../media/image108.png"/><Relationship Id="rId127" Type="http://schemas.openxmlformats.org/officeDocument/2006/relationships/image" Target="../media/image112.png"/><Relationship Id="rId10" Type="http://schemas.openxmlformats.org/officeDocument/2006/relationships/customXml" Target="../ink/ink45.xml"/><Relationship Id="rId31" Type="http://schemas.openxmlformats.org/officeDocument/2006/relationships/image" Target="../media/image64.png"/><Relationship Id="rId44" Type="http://schemas.openxmlformats.org/officeDocument/2006/relationships/customXml" Target="../ink/ink62.xml"/><Relationship Id="rId52" Type="http://schemas.openxmlformats.org/officeDocument/2006/relationships/customXml" Target="../ink/ink66.xml"/><Relationship Id="rId60" Type="http://schemas.openxmlformats.org/officeDocument/2006/relationships/customXml" Target="../ink/ink70.xml"/><Relationship Id="rId65" Type="http://schemas.openxmlformats.org/officeDocument/2006/relationships/image" Target="../media/image81.png"/><Relationship Id="rId73" Type="http://schemas.openxmlformats.org/officeDocument/2006/relationships/image" Target="../media/image85.png"/><Relationship Id="rId78" Type="http://schemas.openxmlformats.org/officeDocument/2006/relationships/customXml" Target="../ink/ink79.xml"/><Relationship Id="rId81" Type="http://schemas.openxmlformats.org/officeDocument/2006/relationships/image" Target="../media/image89.png"/><Relationship Id="rId86" Type="http://schemas.openxmlformats.org/officeDocument/2006/relationships/customXml" Target="../ink/ink83.xml"/><Relationship Id="rId94" Type="http://schemas.openxmlformats.org/officeDocument/2006/relationships/customXml" Target="../ink/ink87.xml"/><Relationship Id="rId99" Type="http://schemas.openxmlformats.org/officeDocument/2006/relationships/image" Target="../media/image98.png"/><Relationship Id="rId101" Type="http://schemas.openxmlformats.org/officeDocument/2006/relationships/image" Target="../media/image99.png"/><Relationship Id="rId122" Type="http://schemas.openxmlformats.org/officeDocument/2006/relationships/customXml" Target="../ink/ink101.xml"/><Relationship Id="rId130" Type="http://schemas.openxmlformats.org/officeDocument/2006/relationships/customXml" Target="../ink/ink105.xml"/><Relationship Id="rId135" Type="http://schemas.openxmlformats.org/officeDocument/2006/relationships/image" Target="../media/image11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3.png"/><Relationship Id="rId13" Type="http://schemas.openxmlformats.org/officeDocument/2006/relationships/image" Target="../media/image55.png"/><Relationship Id="rId18" Type="http://schemas.openxmlformats.org/officeDocument/2006/relationships/customXml" Target="../ink/ink49.xml"/><Relationship Id="rId39" Type="http://schemas.openxmlformats.org/officeDocument/2006/relationships/image" Target="../media/image68.png"/><Relationship Id="rId109" Type="http://schemas.openxmlformats.org/officeDocument/2006/relationships/image" Target="../media/image103.png"/><Relationship Id="rId34" Type="http://schemas.openxmlformats.org/officeDocument/2006/relationships/customXml" Target="../ink/ink57.xml"/><Relationship Id="rId50" Type="http://schemas.openxmlformats.org/officeDocument/2006/relationships/customXml" Target="../ink/ink65.xml"/><Relationship Id="rId55" Type="http://schemas.openxmlformats.org/officeDocument/2006/relationships/image" Target="../media/image76.png"/><Relationship Id="rId76" Type="http://schemas.openxmlformats.org/officeDocument/2006/relationships/customXml" Target="../ink/ink78.xml"/><Relationship Id="rId97" Type="http://schemas.openxmlformats.org/officeDocument/2006/relationships/image" Target="../media/image97.png"/><Relationship Id="rId104" Type="http://schemas.openxmlformats.org/officeDocument/2006/relationships/customXml" Target="../ink/ink92.xml"/><Relationship Id="rId120" Type="http://schemas.openxmlformats.org/officeDocument/2006/relationships/customXml" Target="../ink/ink100.xml"/><Relationship Id="rId125" Type="http://schemas.openxmlformats.org/officeDocument/2006/relationships/image" Target="../media/image111.png"/><Relationship Id="rId7" Type="http://schemas.openxmlformats.org/officeDocument/2006/relationships/image" Target="../media/image52.GIF"/><Relationship Id="rId71" Type="http://schemas.openxmlformats.org/officeDocument/2006/relationships/image" Target="../media/image84.png"/><Relationship Id="rId92" Type="http://schemas.openxmlformats.org/officeDocument/2006/relationships/customXml" Target="../ink/ink86.xml"/><Relationship Id="rId2" Type="http://schemas.openxmlformats.org/officeDocument/2006/relationships/diagramData" Target="../diagrams/data3.xml"/><Relationship Id="rId29" Type="http://schemas.openxmlformats.org/officeDocument/2006/relationships/image" Target="../media/image63.png"/><Relationship Id="rId24" Type="http://schemas.openxmlformats.org/officeDocument/2006/relationships/customXml" Target="../ink/ink52.xml"/><Relationship Id="rId40" Type="http://schemas.openxmlformats.org/officeDocument/2006/relationships/customXml" Target="../ink/ink60.xml"/><Relationship Id="rId45" Type="http://schemas.openxmlformats.org/officeDocument/2006/relationships/image" Target="../media/image71.png"/><Relationship Id="rId66" Type="http://schemas.openxmlformats.org/officeDocument/2006/relationships/customXml" Target="../ink/ink73.xml"/><Relationship Id="rId87" Type="http://schemas.openxmlformats.org/officeDocument/2006/relationships/image" Target="../media/image92.png"/><Relationship Id="rId110" Type="http://schemas.openxmlformats.org/officeDocument/2006/relationships/customXml" Target="../ink/ink95.xml"/><Relationship Id="rId115" Type="http://schemas.openxmlformats.org/officeDocument/2006/relationships/image" Target="../media/image106.png"/><Relationship Id="rId131" Type="http://schemas.openxmlformats.org/officeDocument/2006/relationships/image" Target="../media/image114.png"/><Relationship Id="rId61" Type="http://schemas.openxmlformats.org/officeDocument/2006/relationships/image" Target="../media/image79.png"/><Relationship Id="rId82" Type="http://schemas.openxmlformats.org/officeDocument/2006/relationships/customXml" Target="../ink/ink81.xml"/><Relationship Id="rId1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13" Type="http://schemas.openxmlformats.org/officeDocument/2006/relationships/image" Target="../media/image121.png"/><Relationship Id="rId18" Type="http://schemas.openxmlformats.org/officeDocument/2006/relationships/customXml" Target="../ink/ink115.xml"/><Relationship Id="rId3" Type="http://schemas.openxmlformats.org/officeDocument/2006/relationships/image" Target="../media/image52.GIF"/><Relationship Id="rId21" Type="http://schemas.openxmlformats.org/officeDocument/2006/relationships/image" Target="../media/image125.png"/><Relationship Id="rId7" Type="http://schemas.openxmlformats.org/officeDocument/2006/relationships/image" Target="../media/image118.png"/><Relationship Id="rId12" Type="http://schemas.openxmlformats.org/officeDocument/2006/relationships/customXml" Target="../ink/ink112.xml"/><Relationship Id="rId17" Type="http://schemas.openxmlformats.org/officeDocument/2006/relationships/image" Target="../media/image123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14.xml"/><Relationship Id="rId20" Type="http://schemas.openxmlformats.org/officeDocument/2006/relationships/customXml" Target="../ink/ink116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09.xml"/><Relationship Id="rId11" Type="http://schemas.openxmlformats.org/officeDocument/2006/relationships/image" Target="../media/image120.png"/><Relationship Id="rId5" Type="http://schemas.openxmlformats.org/officeDocument/2006/relationships/image" Target="../media/image117.png"/><Relationship Id="rId15" Type="http://schemas.openxmlformats.org/officeDocument/2006/relationships/image" Target="../media/image122.png"/><Relationship Id="rId10" Type="http://schemas.openxmlformats.org/officeDocument/2006/relationships/customXml" Target="../ink/ink111.xml"/><Relationship Id="rId19" Type="http://schemas.openxmlformats.org/officeDocument/2006/relationships/image" Target="../media/image124.png"/><Relationship Id="rId4" Type="http://schemas.openxmlformats.org/officeDocument/2006/relationships/customXml" Target="../ink/ink108.xml"/><Relationship Id="rId9" Type="http://schemas.openxmlformats.org/officeDocument/2006/relationships/image" Target="../media/image119.png"/><Relationship Id="rId14" Type="http://schemas.openxmlformats.org/officeDocument/2006/relationships/customXml" Target="../ink/ink113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8.xml"/><Relationship Id="rId117" Type="http://schemas.openxmlformats.org/officeDocument/2006/relationships/image" Target="../media/image183.png"/><Relationship Id="rId21" Type="http://schemas.openxmlformats.org/officeDocument/2006/relationships/image" Target="../media/image135.png"/><Relationship Id="rId42" Type="http://schemas.openxmlformats.org/officeDocument/2006/relationships/customXml" Target="../ink/ink136.xml"/><Relationship Id="rId47" Type="http://schemas.openxmlformats.org/officeDocument/2006/relationships/image" Target="../media/image148.png"/><Relationship Id="rId63" Type="http://schemas.openxmlformats.org/officeDocument/2006/relationships/image" Target="../media/image156.png"/><Relationship Id="rId68" Type="http://schemas.openxmlformats.org/officeDocument/2006/relationships/customXml" Target="../ink/ink149.xml"/><Relationship Id="rId84" Type="http://schemas.openxmlformats.org/officeDocument/2006/relationships/customXml" Target="../ink/ink157.xml"/><Relationship Id="rId89" Type="http://schemas.openxmlformats.org/officeDocument/2006/relationships/image" Target="../media/image169.png"/><Relationship Id="rId112" Type="http://schemas.openxmlformats.org/officeDocument/2006/relationships/customXml" Target="../ink/ink171.xml"/><Relationship Id="rId133" Type="http://schemas.openxmlformats.org/officeDocument/2006/relationships/image" Target="../media/image191.png"/><Relationship Id="rId138" Type="http://schemas.openxmlformats.org/officeDocument/2006/relationships/customXml" Target="../ink/ink184.xml"/><Relationship Id="rId154" Type="http://schemas.openxmlformats.org/officeDocument/2006/relationships/customXml" Target="../ink/ink192.xml"/><Relationship Id="rId159" Type="http://schemas.openxmlformats.org/officeDocument/2006/relationships/image" Target="../media/image204.png"/><Relationship Id="rId175" Type="http://schemas.openxmlformats.org/officeDocument/2006/relationships/image" Target="../media/image212.png"/><Relationship Id="rId170" Type="http://schemas.openxmlformats.org/officeDocument/2006/relationships/customXml" Target="../ink/ink200.xml"/><Relationship Id="rId16" Type="http://schemas.openxmlformats.org/officeDocument/2006/relationships/customXml" Target="../ink/ink123.xml"/><Relationship Id="rId107" Type="http://schemas.openxmlformats.org/officeDocument/2006/relationships/image" Target="../media/image178.png"/><Relationship Id="rId11" Type="http://schemas.openxmlformats.org/officeDocument/2006/relationships/image" Target="../media/image130.png"/><Relationship Id="rId32" Type="http://schemas.openxmlformats.org/officeDocument/2006/relationships/customXml" Target="../ink/ink131.xml"/><Relationship Id="rId37" Type="http://schemas.openxmlformats.org/officeDocument/2006/relationships/image" Target="../media/image143.png"/><Relationship Id="rId53" Type="http://schemas.openxmlformats.org/officeDocument/2006/relationships/image" Target="../media/image151.png"/><Relationship Id="rId58" Type="http://schemas.openxmlformats.org/officeDocument/2006/relationships/customXml" Target="../ink/ink144.xml"/><Relationship Id="rId74" Type="http://schemas.openxmlformats.org/officeDocument/2006/relationships/customXml" Target="../ink/ink152.xml"/><Relationship Id="rId79" Type="http://schemas.openxmlformats.org/officeDocument/2006/relationships/image" Target="../media/image164.png"/><Relationship Id="rId102" Type="http://schemas.openxmlformats.org/officeDocument/2006/relationships/customXml" Target="../ink/ink166.xml"/><Relationship Id="rId123" Type="http://schemas.openxmlformats.org/officeDocument/2006/relationships/image" Target="../media/image186.png"/><Relationship Id="rId128" Type="http://schemas.openxmlformats.org/officeDocument/2006/relationships/customXml" Target="../ink/ink179.xml"/><Relationship Id="rId144" Type="http://schemas.openxmlformats.org/officeDocument/2006/relationships/customXml" Target="../ink/ink187.xml"/><Relationship Id="rId149" Type="http://schemas.openxmlformats.org/officeDocument/2006/relationships/image" Target="../media/image199.png"/><Relationship Id="rId5" Type="http://schemas.openxmlformats.org/officeDocument/2006/relationships/image" Target="../media/image127.png"/><Relationship Id="rId90" Type="http://schemas.openxmlformats.org/officeDocument/2006/relationships/customXml" Target="../ink/ink160.xml"/><Relationship Id="rId95" Type="http://schemas.openxmlformats.org/officeDocument/2006/relationships/image" Target="../media/image172.png"/><Relationship Id="rId160" Type="http://schemas.openxmlformats.org/officeDocument/2006/relationships/customXml" Target="../ink/ink195.xml"/><Relationship Id="rId165" Type="http://schemas.openxmlformats.org/officeDocument/2006/relationships/image" Target="../media/image207.png"/><Relationship Id="rId181" Type="http://schemas.openxmlformats.org/officeDocument/2006/relationships/image" Target="../media/image215.png"/><Relationship Id="rId186" Type="http://schemas.openxmlformats.org/officeDocument/2006/relationships/customXml" Target="../ink/ink208.xml"/><Relationship Id="rId22" Type="http://schemas.openxmlformats.org/officeDocument/2006/relationships/customXml" Target="../ink/ink126.xml"/><Relationship Id="rId27" Type="http://schemas.openxmlformats.org/officeDocument/2006/relationships/image" Target="../media/image138.png"/><Relationship Id="rId43" Type="http://schemas.openxmlformats.org/officeDocument/2006/relationships/image" Target="../media/image146.png"/><Relationship Id="rId48" Type="http://schemas.openxmlformats.org/officeDocument/2006/relationships/customXml" Target="../ink/ink139.xml"/><Relationship Id="rId64" Type="http://schemas.openxmlformats.org/officeDocument/2006/relationships/customXml" Target="../ink/ink147.xml"/><Relationship Id="rId69" Type="http://schemas.openxmlformats.org/officeDocument/2006/relationships/image" Target="../media/image159.png"/><Relationship Id="rId113" Type="http://schemas.openxmlformats.org/officeDocument/2006/relationships/image" Target="../media/image181.png"/><Relationship Id="rId118" Type="http://schemas.openxmlformats.org/officeDocument/2006/relationships/customXml" Target="../ink/ink174.xml"/><Relationship Id="rId134" Type="http://schemas.openxmlformats.org/officeDocument/2006/relationships/customXml" Target="../ink/ink182.xml"/><Relationship Id="rId139" Type="http://schemas.openxmlformats.org/officeDocument/2006/relationships/image" Target="../media/image194.png"/><Relationship Id="rId80" Type="http://schemas.openxmlformats.org/officeDocument/2006/relationships/customXml" Target="../ink/ink155.xml"/><Relationship Id="rId85" Type="http://schemas.openxmlformats.org/officeDocument/2006/relationships/image" Target="../media/image167.png"/><Relationship Id="rId150" Type="http://schemas.openxmlformats.org/officeDocument/2006/relationships/customXml" Target="../ink/ink190.xml"/><Relationship Id="rId155" Type="http://schemas.openxmlformats.org/officeDocument/2006/relationships/image" Target="../media/image202.png"/><Relationship Id="rId171" Type="http://schemas.openxmlformats.org/officeDocument/2006/relationships/image" Target="../media/image210.png"/><Relationship Id="rId176" Type="http://schemas.openxmlformats.org/officeDocument/2006/relationships/customXml" Target="../ink/ink203.xml"/><Relationship Id="rId12" Type="http://schemas.openxmlformats.org/officeDocument/2006/relationships/customXml" Target="../ink/ink121.xml"/><Relationship Id="rId17" Type="http://schemas.openxmlformats.org/officeDocument/2006/relationships/image" Target="../media/image133.png"/><Relationship Id="rId33" Type="http://schemas.openxmlformats.org/officeDocument/2006/relationships/image" Target="../media/image141.png"/><Relationship Id="rId38" Type="http://schemas.openxmlformats.org/officeDocument/2006/relationships/customXml" Target="../ink/ink134.xml"/><Relationship Id="rId59" Type="http://schemas.openxmlformats.org/officeDocument/2006/relationships/image" Target="../media/image154.png"/><Relationship Id="rId103" Type="http://schemas.openxmlformats.org/officeDocument/2006/relationships/image" Target="../media/image176.png"/><Relationship Id="rId108" Type="http://schemas.openxmlformats.org/officeDocument/2006/relationships/customXml" Target="../ink/ink169.xml"/><Relationship Id="rId124" Type="http://schemas.openxmlformats.org/officeDocument/2006/relationships/customXml" Target="../ink/ink177.xml"/><Relationship Id="rId129" Type="http://schemas.openxmlformats.org/officeDocument/2006/relationships/image" Target="../media/image189.png"/><Relationship Id="rId54" Type="http://schemas.openxmlformats.org/officeDocument/2006/relationships/customXml" Target="../ink/ink142.xml"/><Relationship Id="rId70" Type="http://schemas.openxmlformats.org/officeDocument/2006/relationships/customXml" Target="../ink/ink150.xml"/><Relationship Id="rId75" Type="http://schemas.openxmlformats.org/officeDocument/2006/relationships/image" Target="../media/image162.png"/><Relationship Id="rId91" Type="http://schemas.openxmlformats.org/officeDocument/2006/relationships/image" Target="../media/image170.png"/><Relationship Id="rId96" Type="http://schemas.openxmlformats.org/officeDocument/2006/relationships/customXml" Target="../ink/ink163.xml"/><Relationship Id="rId140" Type="http://schemas.openxmlformats.org/officeDocument/2006/relationships/customXml" Target="../ink/ink185.xml"/><Relationship Id="rId145" Type="http://schemas.openxmlformats.org/officeDocument/2006/relationships/image" Target="../media/image197.png"/><Relationship Id="rId161" Type="http://schemas.openxmlformats.org/officeDocument/2006/relationships/image" Target="../media/image205.png"/><Relationship Id="rId166" Type="http://schemas.openxmlformats.org/officeDocument/2006/relationships/customXml" Target="../ink/ink198.xml"/><Relationship Id="rId182" Type="http://schemas.openxmlformats.org/officeDocument/2006/relationships/customXml" Target="../ink/ink206.xml"/><Relationship Id="rId187" Type="http://schemas.openxmlformats.org/officeDocument/2006/relationships/image" Target="../media/image218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18.xml"/><Relationship Id="rId23" Type="http://schemas.openxmlformats.org/officeDocument/2006/relationships/image" Target="../media/image136.png"/><Relationship Id="rId28" Type="http://schemas.openxmlformats.org/officeDocument/2006/relationships/customXml" Target="../ink/ink129.xml"/><Relationship Id="rId49" Type="http://schemas.openxmlformats.org/officeDocument/2006/relationships/image" Target="../media/image149.png"/><Relationship Id="rId114" Type="http://schemas.openxmlformats.org/officeDocument/2006/relationships/customXml" Target="../ink/ink172.xml"/><Relationship Id="rId119" Type="http://schemas.openxmlformats.org/officeDocument/2006/relationships/image" Target="../media/image184.png"/><Relationship Id="rId44" Type="http://schemas.openxmlformats.org/officeDocument/2006/relationships/customXml" Target="../ink/ink137.xml"/><Relationship Id="rId60" Type="http://schemas.openxmlformats.org/officeDocument/2006/relationships/customXml" Target="../ink/ink145.xml"/><Relationship Id="rId65" Type="http://schemas.openxmlformats.org/officeDocument/2006/relationships/image" Target="../media/image157.png"/><Relationship Id="rId81" Type="http://schemas.openxmlformats.org/officeDocument/2006/relationships/image" Target="../media/image165.png"/><Relationship Id="rId86" Type="http://schemas.openxmlformats.org/officeDocument/2006/relationships/customXml" Target="../ink/ink158.xml"/><Relationship Id="rId130" Type="http://schemas.openxmlformats.org/officeDocument/2006/relationships/customXml" Target="../ink/ink180.xml"/><Relationship Id="rId135" Type="http://schemas.openxmlformats.org/officeDocument/2006/relationships/image" Target="../media/image192.png"/><Relationship Id="rId151" Type="http://schemas.openxmlformats.org/officeDocument/2006/relationships/image" Target="../media/image200.png"/><Relationship Id="rId156" Type="http://schemas.openxmlformats.org/officeDocument/2006/relationships/customXml" Target="../ink/ink193.xml"/><Relationship Id="rId177" Type="http://schemas.openxmlformats.org/officeDocument/2006/relationships/image" Target="../media/image213.png"/><Relationship Id="rId172" Type="http://schemas.openxmlformats.org/officeDocument/2006/relationships/customXml" Target="../ink/ink201.xml"/><Relationship Id="rId13" Type="http://schemas.openxmlformats.org/officeDocument/2006/relationships/image" Target="../media/image131.png"/><Relationship Id="rId18" Type="http://schemas.openxmlformats.org/officeDocument/2006/relationships/customXml" Target="../ink/ink124.xml"/><Relationship Id="rId39" Type="http://schemas.openxmlformats.org/officeDocument/2006/relationships/image" Target="../media/image144.png"/><Relationship Id="rId109" Type="http://schemas.openxmlformats.org/officeDocument/2006/relationships/image" Target="../media/image179.png"/><Relationship Id="rId34" Type="http://schemas.openxmlformats.org/officeDocument/2006/relationships/customXml" Target="../ink/ink132.xml"/><Relationship Id="rId50" Type="http://schemas.openxmlformats.org/officeDocument/2006/relationships/customXml" Target="../ink/ink140.xml"/><Relationship Id="rId55" Type="http://schemas.openxmlformats.org/officeDocument/2006/relationships/image" Target="../media/image152.png"/><Relationship Id="rId76" Type="http://schemas.openxmlformats.org/officeDocument/2006/relationships/customXml" Target="../ink/ink153.xml"/><Relationship Id="rId97" Type="http://schemas.openxmlformats.org/officeDocument/2006/relationships/image" Target="../media/image173.png"/><Relationship Id="rId104" Type="http://schemas.openxmlformats.org/officeDocument/2006/relationships/customXml" Target="../ink/ink167.xml"/><Relationship Id="rId120" Type="http://schemas.openxmlformats.org/officeDocument/2006/relationships/customXml" Target="../ink/ink175.xml"/><Relationship Id="rId125" Type="http://schemas.openxmlformats.org/officeDocument/2006/relationships/image" Target="../media/image187.png"/><Relationship Id="rId141" Type="http://schemas.openxmlformats.org/officeDocument/2006/relationships/image" Target="../media/image195.png"/><Relationship Id="rId146" Type="http://schemas.openxmlformats.org/officeDocument/2006/relationships/customXml" Target="../ink/ink188.xml"/><Relationship Id="rId167" Type="http://schemas.openxmlformats.org/officeDocument/2006/relationships/image" Target="../media/image208.png"/><Relationship Id="rId188" Type="http://schemas.openxmlformats.org/officeDocument/2006/relationships/customXml" Target="../ink/ink209.xml"/><Relationship Id="rId7" Type="http://schemas.openxmlformats.org/officeDocument/2006/relationships/image" Target="../media/image128.png"/><Relationship Id="rId71" Type="http://schemas.openxmlformats.org/officeDocument/2006/relationships/image" Target="../media/image160.png"/><Relationship Id="rId92" Type="http://schemas.openxmlformats.org/officeDocument/2006/relationships/customXml" Target="../ink/ink161.xml"/><Relationship Id="rId162" Type="http://schemas.openxmlformats.org/officeDocument/2006/relationships/customXml" Target="../ink/ink196.xml"/><Relationship Id="rId183" Type="http://schemas.openxmlformats.org/officeDocument/2006/relationships/image" Target="../media/image216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39.png"/><Relationship Id="rId24" Type="http://schemas.openxmlformats.org/officeDocument/2006/relationships/customXml" Target="../ink/ink127.xml"/><Relationship Id="rId40" Type="http://schemas.openxmlformats.org/officeDocument/2006/relationships/customXml" Target="../ink/ink135.xml"/><Relationship Id="rId45" Type="http://schemas.openxmlformats.org/officeDocument/2006/relationships/image" Target="../media/image147.png"/><Relationship Id="rId66" Type="http://schemas.openxmlformats.org/officeDocument/2006/relationships/customXml" Target="../ink/ink148.xml"/><Relationship Id="rId87" Type="http://schemas.openxmlformats.org/officeDocument/2006/relationships/image" Target="../media/image168.png"/><Relationship Id="rId110" Type="http://schemas.openxmlformats.org/officeDocument/2006/relationships/customXml" Target="../ink/ink170.xml"/><Relationship Id="rId115" Type="http://schemas.openxmlformats.org/officeDocument/2006/relationships/image" Target="../media/image182.png"/><Relationship Id="rId131" Type="http://schemas.openxmlformats.org/officeDocument/2006/relationships/image" Target="../media/image190.png"/><Relationship Id="rId136" Type="http://schemas.openxmlformats.org/officeDocument/2006/relationships/customXml" Target="../ink/ink183.xml"/><Relationship Id="rId157" Type="http://schemas.openxmlformats.org/officeDocument/2006/relationships/image" Target="../media/image203.png"/><Relationship Id="rId178" Type="http://schemas.openxmlformats.org/officeDocument/2006/relationships/customXml" Target="../ink/ink204.xml"/><Relationship Id="rId61" Type="http://schemas.openxmlformats.org/officeDocument/2006/relationships/image" Target="../media/image155.png"/><Relationship Id="rId82" Type="http://schemas.openxmlformats.org/officeDocument/2006/relationships/customXml" Target="../ink/ink156.xml"/><Relationship Id="rId152" Type="http://schemas.openxmlformats.org/officeDocument/2006/relationships/customXml" Target="../ink/ink191.xml"/><Relationship Id="rId173" Type="http://schemas.openxmlformats.org/officeDocument/2006/relationships/image" Target="../media/image211.png"/><Relationship Id="rId19" Type="http://schemas.openxmlformats.org/officeDocument/2006/relationships/image" Target="../media/image134.png"/><Relationship Id="rId14" Type="http://schemas.openxmlformats.org/officeDocument/2006/relationships/customXml" Target="../ink/ink122.xml"/><Relationship Id="rId30" Type="http://schemas.openxmlformats.org/officeDocument/2006/relationships/customXml" Target="../ink/ink130.xml"/><Relationship Id="rId35" Type="http://schemas.openxmlformats.org/officeDocument/2006/relationships/image" Target="../media/image142.png"/><Relationship Id="rId56" Type="http://schemas.openxmlformats.org/officeDocument/2006/relationships/customXml" Target="../ink/ink143.xml"/><Relationship Id="rId77" Type="http://schemas.openxmlformats.org/officeDocument/2006/relationships/image" Target="../media/image163.png"/><Relationship Id="rId100" Type="http://schemas.openxmlformats.org/officeDocument/2006/relationships/customXml" Target="../ink/ink165.xml"/><Relationship Id="rId105" Type="http://schemas.openxmlformats.org/officeDocument/2006/relationships/image" Target="../media/image177.png"/><Relationship Id="rId126" Type="http://schemas.openxmlformats.org/officeDocument/2006/relationships/customXml" Target="../ink/ink178.xml"/><Relationship Id="rId147" Type="http://schemas.openxmlformats.org/officeDocument/2006/relationships/image" Target="../media/image198.png"/><Relationship Id="rId168" Type="http://schemas.openxmlformats.org/officeDocument/2006/relationships/customXml" Target="../ink/ink199.xml"/><Relationship Id="rId8" Type="http://schemas.openxmlformats.org/officeDocument/2006/relationships/customXml" Target="../ink/ink119.xml"/><Relationship Id="rId51" Type="http://schemas.openxmlformats.org/officeDocument/2006/relationships/image" Target="../media/image150.png"/><Relationship Id="rId72" Type="http://schemas.openxmlformats.org/officeDocument/2006/relationships/customXml" Target="../ink/ink151.xml"/><Relationship Id="rId93" Type="http://schemas.openxmlformats.org/officeDocument/2006/relationships/image" Target="../media/image171.png"/><Relationship Id="rId98" Type="http://schemas.openxmlformats.org/officeDocument/2006/relationships/customXml" Target="../ink/ink164.xml"/><Relationship Id="rId121" Type="http://schemas.openxmlformats.org/officeDocument/2006/relationships/image" Target="../media/image185.png"/><Relationship Id="rId142" Type="http://schemas.openxmlformats.org/officeDocument/2006/relationships/customXml" Target="../ink/ink186.xml"/><Relationship Id="rId163" Type="http://schemas.openxmlformats.org/officeDocument/2006/relationships/image" Target="../media/image206.png"/><Relationship Id="rId184" Type="http://schemas.openxmlformats.org/officeDocument/2006/relationships/customXml" Target="../ink/ink207.xml"/><Relationship Id="rId189" Type="http://schemas.openxmlformats.org/officeDocument/2006/relationships/image" Target="../media/image219.png"/><Relationship Id="rId3" Type="http://schemas.openxmlformats.org/officeDocument/2006/relationships/image" Target="../media/image126.png"/><Relationship Id="rId25" Type="http://schemas.openxmlformats.org/officeDocument/2006/relationships/image" Target="../media/image137.png"/><Relationship Id="rId46" Type="http://schemas.openxmlformats.org/officeDocument/2006/relationships/customXml" Target="../ink/ink138.xml"/><Relationship Id="rId67" Type="http://schemas.openxmlformats.org/officeDocument/2006/relationships/image" Target="../media/image158.png"/><Relationship Id="rId116" Type="http://schemas.openxmlformats.org/officeDocument/2006/relationships/customXml" Target="../ink/ink173.xml"/><Relationship Id="rId137" Type="http://schemas.openxmlformats.org/officeDocument/2006/relationships/image" Target="../media/image193.png"/><Relationship Id="rId158" Type="http://schemas.openxmlformats.org/officeDocument/2006/relationships/customXml" Target="../ink/ink194.xml"/><Relationship Id="rId20" Type="http://schemas.openxmlformats.org/officeDocument/2006/relationships/customXml" Target="../ink/ink125.xml"/><Relationship Id="rId41" Type="http://schemas.openxmlformats.org/officeDocument/2006/relationships/image" Target="../media/image145.png"/><Relationship Id="rId62" Type="http://schemas.openxmlformats.org/officeDocument/2006/relationships/customXml" Target="../ink/ink146.xml"/><Relationship Id="rId83" Type="http://schemas.openxmlformats.org/officeDocument/2006/relationships/image" Target="../media/image166.png"/><Relationship Id="rId88" Type="http://schemas.openxmlformats.org/officeDocument/2006/relationships/customXml" Target="../ink/ink159.xml"/><Relationship Id="rId111" Type="http://schemas.openxmlformats.org/officeDocument/2006/relationships/image" Target="../media/image180.png"/><Relationship Id="rId132" Type="http://schemas.openxmlformats.org/officeDocument/2006/relationships/customXml" Target="../ink/ink181.xml"/><Relationship Id="rId153" Type="http://schemas.openxmlformats.org/officeDocument/2006/relationships/image" Target="../media/image201.png"/><Relationship Id="rId174" Type="http://schemas.openxmlformats.org/officeDocument/2006/relationships/customXml" Target="../ink/ink202.xml"/><Relationship Id="rId179" Type="http://schemas.openxmlformats.org/officeDocument/2006/relationships/image" Target="../media/image214.png"/><Relationship Id="rId15" Type="http://schemas.openxmlformats.org/officeDocument/2006/relationships/image" Target="../media/image132.png"/><Relationship Id="rId36" Type="http://schemas.openxmlformats.org/officeDocument/2006/relationships/customXml" Target="../ink/ink133.xml"/><Relationship Id="rId57" Type="http://schemas.openxmlformats.org/officeDocument/2006/relationships/image" Target="../media/image153.png"/><Relationship Id="rId106" Type="http://schemas.openxmlformats.org/officeDocument/2006/relationships/customXml" Target="../ink/ink168.xml"/><Relationship Id="rId127" Type="http://schemas.openxmlformats.org/officeDocument/2006/relationships/image" Target="../media/image188.png"/><Relationship Id="rId10" Type="http://schemas.openxmlformats.org/officeDocument/2006/relationships/customXml" Target="../ink/ink120.xml"/><Relationship Id="rId31" Type="http://schemas.openxmlformats.org/officeDocument/2006/relationships/image" Target="../media/image140.png"/><Relationship Id="rId52" Type="http://schemas.openxmlformats.org/officeDocument/2006/relationships/customXml" Target="../ink/ink141.xml"/><Relationship Id="rId73" Type="http://schemas.openxmlformats.org/officeDocument/2006/relationships/image" Target="../media/image161.png"/><Relationship Id="rId78" Type="http://schemas.openxmlformats.org/officeDocument/2006/relationships/customXml" Target="../ink/ink154.xml"/><Relationship Id="rId94" Type="http://schemas.openxmlformats.org/officeDocument/2006/relationships/customXml" Target="../ink/ink162.xml"/><Relationship Id="rId99" Type="http://schemas.openxmlformats.org/officeDocument/2006/relationships/image" Target="../media/image174.png"/><Relationship Id="rId101" Type="http://schemas.openxmlformats.org/officeDocument/2006/relationships/image" Target="../media/image175.png"/><Relationship Id="rId122" Type="http://schemas.openxmlformats.org/officeDocument/2006/relationships/customXml" Target="../ink/ink176.xml"/><Relationship Id="rId143" Type="http://schemas.openxmlformats.org/officeDocument/2006/relationships/image" Target="../media/image196.png"/><Relationship Id="rId148" Type="http://schemas.openxmlformats.org/officeDocument/2006/relationships/customXml" Target="../ink/ink189.xml"/><Relationship Id="rId164" Type="http://schemas.openxmlformats.org/officeDocument/2006/relationships/customXml" Target="../ink/ink197.xml"/><Relationship Id="rId169" Type="http://schemas.openxmlformats.org/officeDocument/2006/relationships/image" Target="../media/image209.png"/><Relationship Id="rId185" Type="http://schemas.openxmlformats.org/officeDocument/2006/relationships/image" Target="../media/image217.png"/><Relationship Id="rId4" Type="http://schemas.openxmlformats.org/officeDocument/2006/relationships/customXml" Target="../ink/ink117.xml"/><Relationship Id="rId9" Type="http://schemas.openxmlformats.org/officeDocument/2006/relationships/image" Target="../media/image129.png"/><Relationship Id="rId180" Type="http://schemas.openxmlformats.org/officeDocument/2006/relationships/customXml" Target="../ink/ink205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1.xml"/><Relationship Id="rId117" Type="http://schemas.openxmlformats.org/officeDocument/2006/relationships/image" Target="../media/image277.png"/><Relationship Id="rId21" Type="http://schemas.openxmlformats.org/officeDocument/2006/relationships/image" Target="../media/image229.png"/><Relationship Id="rId42" Type="http://schemas.openxmlformats.org/officeDocument/2006/relationships/customXml" Target="../ink/ink229.xml"/><Relationship Id="rId47" Type="http://schemas.openxmlformats.org/officeDocument/2006/relationships/image" Target="../media/image242.png"/><Relationship Id="rId63" Type="http://schemas.openxmlformats.org/officeDocument/2006/relationships/image" Target="../media/image250.png"/><Relationship Id="rId68" Type="http://schemas.openxmlformats.org/officeDocument/2006/relationships/customXml" Target="../ink/ink242.xml"/><Relationship Id="rId84" Type="http://schemas.openxmlformats.org/officeDocument/2006/relationships/customXml" Target="../ink/ink250.xml"/><Relationship Id="rId89" Type="http://schemas.openxmlformats.org/officeDocument/2006/relationships/image" Target="../media/image263.png"/><Relationship Id="rId112" Type="http://schemas.openxmlformats.org/officeDocument/2006/relationships/customXml" Target="../ink/ink264.xml"/><Relationship Id="rId133" Type="http://schemas.openxmlformats.org/officeDocument/2006/relationships/image" Target="../media/image285.png"/><Relationship Id="rId138" Type="http://schemas.openxmlformats.org/officeDocument/2006/relationships/customXml" Target="../ink/ink277.xml"/><Relationship Id="rId154" Type="http://schemas.openxmlformats.org/officeDocument/2006/relationships/customXml" Target="../ink/ink285.xml"/><Relationship Id="rId159" Type="http://schemas.openxmlformats.org/officeDocument/2006/relationships/image" Target="../media/image298.png"/><Relationship Id="rId175" Type="http://schemas.openxmlformats.org/officeDocument/2006/relationships/image" Target="../media/image306.png"/><Relationship Id="rId170" Type="http://schemas.openxmlformats.org/officeDocument/2006/relationships/customXml" Target="../ink/ink293.xml"/><Relationship Id="rId16" Type="http://schemas.openxmlformats.org/officeDocument/2006/relationships/customXml" Target="../ink/ink216.xml"/><Relationship Id="rId107" Type="http://schemas.openxmlformats.org/officeDocument/2006/relationships/image" Target="../media/image272.png"/><Relationship Id="rId11" Type="http://schemas.openxmlformats.org/officeDocument/2006/relationships/image" Target="../media/image224.png"/><Relationship Id="rId32" Type="http://schemas.openxmlformats.org/officeDocument/2006/relationships/customXml" Target="../ink/ink224.xml"/><Relationship Id="rId37" Type="http://schemas.openxmlformats.org/officeDocument/2006/relationships/image" Target="../media/image237.png"/><Relationship Id="rId53" Type="http://schemas.openxmlformats.org/officeDocument/2006/relationships/image" Target="../media/image245.png"/><Relationship Id="rId58" Type="http://schemas.openxmlformats.org/officeDocument/2006/relationships/customXml" Target="../ink/ink237.xml"/><Relationship Id="rId74" Type="http://schemas.openxmlformats.org/officeDocument/2006/relationships/customXml" Target="../ink/ink245.xml"/><Relationship Id="rId79" Type="http://schemas.openxmlformats.org/officeDocument/2006/relationships/image" Target="../media/image258.png"/><Relationship Id="rId102" Type="http://schemas.openxmlformats.org/officeDocument/2006/relationships/customXml" Target="../ink/ink259.xml"/><Relationship Id="rId123" Type="http://schemas.openxmlformats.org/officeDocument/2006/relationships/image" Target="../media/image280.png"/><Relationship Id="rId128" Type="http://schemas.openxmlformats.org/officeDocument/2006/relationships/customXml" Target="../ink/ink272.xml"/><Relationship Id="rId144" Type="http://schemas.openxmlformats.org/officeDocument/2006/relationships/customXml" Target="../ink/ink280.xml"/><Relationship Id="rId149" Type="http://schemas.openxmlformats.org/officeDocument/2006/relationships/image" Target="../media/image293.png"/><Relationship Id="rId5" Type="http://schemas.openxmlformats.org/officeDocument/2006/relationships/image" Target="../media/image221.png"/><Relationship Id="rId90" Type="http://schemas.openxmlformats.org/officeDocument/2006/relationships/customXml" Target="../ink/ink253.xml"/><Relationship Id="rId95" Type="http://schemas.openxmlformats.org/officeDocument/2006/relationships/image" Target="../media/image266.png"/><Relationship Id="rId160" Type="http://schemas.openxmlformats.org/officeDocument/2006/relationships/customXml" Target="../ink/ink288.xml"/><Relationship Id="rId165" Type="http://schemas.openxmlformats.org/officeDocument/2006/relationships/image" Target="../media/image301.png"/><Relationship Id="rId181" Type="http://schemas.openxmlformats.org/officeDocument/2006/relationships/image" Target="../media/image309.png"/><Relationship Id="rId22" Type="http://schemas.openxmlformats.org/officeDocument/2006/relationships/customXml" Target="../ink/ink219.xml"/><Relationship Id="rId27" Type="http://schemas.openxmlformats.org/officeDocument/2006/relationships/image" Target="../media/image232.png"/><Relationship Id="rId43" Type="http://schemas.openxmlformats.org/officeDocument/2006/relationships/image" Target="../media/image240.png"/><Relationship Id="rId48" Type="http://schemas.openxmlformats.org/officeDocument/2006/relationships/customXml" Target="../ink/ink232.xml"/><Relationship Id="rId64" Type="http://schemas.openxmlformats.org/officeDocument/2006/relationships/customXml" Target="../ink/ink240.xml"/><Relationship Id="rId69" Type="http://schemas.openxmlformats.org/officeDocument/2006/relationships/image" Target="../media/image253.png"/><Relationship Id="rId113" Type="http://schemas.openxmlformats.org/officeDocument/2006/relationships/image" Target="../media/image275.png"/><Relationship Id="rId118" Type="http://schemas.openxmlformats.org/officeDocument/2006/relationships/customXml" Target="../ink/ink267.xml"/><Relationship Id="rId134" Type="http://schemas.openxmlformats.org/officeDocument/2006/relationships/customXml" Target="../ink/ink275.xml"/><Relationship Id="rId139" Type="http://schemas.openxmlformats.org/officeDocument/2006/relationships/image" Target="../media/image288.png"/><Relationship Id="rId80" Type="http://schemas.openxmlformats.org/officeDocument/2006/relationships/customXml" Target="../ink/ink248.xml"/><Relationship Id="rId85" Type="http://schemas.openxmlformats.org/officeDocument/2006/relationships/image" Target="../media/image261.png"/><Relationship Id="rId150" Type="http://schemas.openxmlformats.org/officeDocument/2006/relationships/customXml" Target="../ink/ink283.xml"/><Relationship Id="rId155" Type="http://schemas.openxmlformats.org/officeDocument/2006/relationships/image" Target="../media/image296.png"/><Relationship Id="rId171" Type="http://schemas.openxmlformats.org/officeDocument/2006/relationships/image" Target="../media/image304.png"/><Relationship Id="rId176" Type="http://schemas.openxmlformats.org/officeDocument/2006/relationships/customXml" Target="../ink/ink296.xml"/><Relationship Id="rId12" Type="http://schemas.openxmlformats.org/officeDocument/2006/relationships/customXml" Target="../ink/ink214.xml"/><Relationship Id="rId17" Type="http://schemas.openxmlformats.org/officeDocument/2006/relationships/image" Target="../media/image227.png"/><Relationship Id="rId33" Type="http://schemas.openxmlformats.org/officeDocument/2006/relationships/image" Target="../media/image235.png"/><Relationship Id="rId38" Type="http://schemas.openxmlformats.org/officeDocument/2006/relationships/customXml" Target="../ink/ink227.xml"/><Relationship Id="rId59" Type="http://schemas.openxmlformats.org/officeDocument/2006/relationships/image" Target="../media/image248.png"/><Relationship Id="rId103" Type="http://schemas.openxmlformats.org/officeDocument/2006/relationships/image" Target="../media/image270.png"/><Relationship Id="rId108" Type="http://schemas.openxmlformats.org/officeDocument/2006/relationships/customXml" Target="../ink/ink262.xml"/><Relationship Id="rId124" Type="http://schemas.openxmlformats.org/officeDocument/2006/relationships/customXml" Target="../ink/ink270.xml"/><Relationship Id="rId129" Type="http://schemas.openxmlformats.org/officeDocument/2006/relationships/image" Target="../media/image283.png"/><Relationship Id="rId54" Type="http://schemas.openxmlformats.org/officeDocument/2006/relationships/customXml" Target="../ink/ink235.xml"/><Relationship Id="rId70" Type="http://schemas.openxmlformats.org/officeDocument/2006/relationships/customXml" Target="../ink/ink243.xml"/><Relationship Id="rId75" Type="http://schemas.openxmlformats.org/officeDocument/2006/relationships/image" Target="../media/image256.png"/><Relationship Id="rId91" Type="http://schemas.openxmlformats.org/officeDocument/2006/relationships/image" Target="../media/image264.png"/><Relationship Id="rId96" Type="http://schemas.openxmlformats.org/officeDocument/2006/relationships/customXml" Target="../ink/ink256.xml"/><Relationship Id="rId140" Type="http://schemas.openxmlformats.org/officeDocument/2006/relationships/customXml" Target="../ink/ink278.xml"/><Relationship Id="rId145" Type="http://schemas.openxmlformats.org/officeDocument/2006/relationships/image" Target="../media/image291.png"/><Relationship Id="rId161" Type="http://schemas.openxmlformats.org/officeDocument/2006/relationships/image" Target="../media/image299.png"/><Relationship Id="rId166" Type="http://schemas.openxmlformats.org/officeDocument/2006/relationships/customXml" Target="../ink/ink291.xml"/><Relationship Id="rId182" Type="http://schemas.openxmlformats.org/officeDocument/2006/relationships/customXml" Target="../ink/ink29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1.xml"/><Relationship Id="rId23" Type="http://schemas.openxmlformats.org/officeDocument/2006/relationships/image" Target="../media/image230.png"/><Relationship Id="rId28" Type="http://schemas.openxmlformats.org/officeDocument/2006/relationships/customXml" Target="../ink/ink222.xml"/><Relationship Id="rId49" Type="http://schemas.openxmlformats.org/officeDocument/2006/relationships/image" Target="../media/image243.png"/><Relationship Id="rId114" Type="http://schemas.openxmlformats.org/officeDocument/2006/relationships/customXml" Target="../ink/ink265.xml"/><Relationship Id="rId119" Type="http://schemas.openxmlformats.org/officeDocument/2006/relationships/image" Target="../media/image278.png"/><Relationship Id="rId44" Type="http://schemas.openxmlformats.org/officeDocument/2006/relationships/customXml" Target="../ink/ink230.xml"/><Relationship Id="rId60" Type="http://schemas.openxmlformats.org/officeDocument/2006/relationships/customXml" Target="../ink/ink238.xml"/><Relationship Id="rId65" Type="http://schemas.openxmlformats.org/officeDocument/2006/relationships/image" Target="../media/image251.png"/><Relationship Id="rId81" Type="http://schemas.openxmlformats.org/officeDocument/2006/relationships/image" Target="../media/image259.png"/><Relationship Id="rId86" Type="http://schemas.openxmlformats.org/officeDocument/2006/relationships/customXml" Target="../ink/ink251.xml"/><Relationship Id="rId130" Type="http://schemas.openxmlformats.org/officeDocument/2006/relationships/customXml" Target="../ink/ink273.xml"/><Relationship Id="rId135" Type="http://schemas.openxmlformats.org/officeDocument/2006/relationships/image" Target="../media/image286.png"/><Relationship Id="rId151" Type="http://schemas.openxmlformats.org/officeDocument/2006/relationships/image" Target="../media/image294.png"/><Relationship Id="rId156" Type="http://schemas.openxmlformats.org/officeDocument/2006/relationships/customXml" Target="../ink/ink286.xml"/><Relationship Id="rId177" Type="http://schemas.openxmlformats.org/officeDocument/2006/relationships/image" Target="../media/image307.png"/><Relationship Id="rId4" Type="http://schemas.openxmlformats.org/officeDocument/2006/relationships/customXml" Target="../ink/ink210.xml"/><Relationship Id="rId9" Type="http://schemas.openxmlformats.org/officeDocument/2006/relationships/image" Target="../media/image223.png"/><Relationship Id="rId172" Type="http://schemas.openxmlformats.org/officeDocument/2006/relationships/customXml" Target="../ink/ink294.xml"/><Relationship Id="rId180" Type="http://schemas.openxmlformats.org/officeDocument/2006/relationships/customXml" Target="../ink/ink298.xml"/><Relationship Id="rId13" Type="http://schemas.openxmlformats.org/officeDocument/2006/relationships/image" Target="../media/image225.png"/><Relationship Id="rId18" Type="http://schemas.openxmlformats.org/officeDocument/2006/relationships/customXml" Target="../ink/ink217.xml"/><Relationship Id="rId39" Type="http://schemas.openxmlformats.org/officeDocument/2006/relationships/image" Target="../media/image238.png"/><Relationship Id="rId109" Type="http://schemas.openxmlformats.org/officeDocument/2006/relationships/image" Target="../media/image273.png"/><Relationship Id="rId34" Type="http://schemas.openxmlformats.org/officeDocument/2006/relationships/customXml" Target="../ink/ink225.xml"/><Relationship Id="rId50" Type="http://schemas.openxmlformats.org/officeDocument/2006/relationships/customXml" Target="../ink/ink233.xml"/><Relationship Id="rId55" Type="http://schemas.openxmlformats.org/officeDocument/2006/relationships/image" Target="../media/image246.png"/><Relationship Id="rId76" Type="http://schemas.openxmlformats.org/officeDocument/2006/relationships/customXml" Target="../ink/ink246.xml"/><Relationship Id="rId97" Type="http://schemas.openxmlformats.org/officeDocument/2006/relationships/image" Target="../media/image267.png"/><Relationship Id="rId104" Type="http://schemas.openxmlformats.org/officeDocument/2006/relationships/customXml" Target="../ink/ink260.xml"/><Relationship Id="rId120" Type="http://schemas.openxmlformats.org/officeDocument/2006/relationships/customXml" Target="../ink/ink268.xml"/><Relationship Id="rId125" Type="http://schemas.openxmlformats.org/officeDocument/2006/relationships/image" Target="../media/image281.png"/><Relationship Id="rId141" Type="http://schemas.openxmlformats.org/officeDocument/2006/relationships/image" Target="../media/image289.png"/><Relationship Id="rId146" Type="http://schemas.openxmlformats.org/officeDocument/2006/relationships/customXml" Target="../ink/ink281.xml"/><Relationship Id="rId167" Type="http://schemas.openxmlformats.org/officeDocument/2006/relationships/image" Target="../media/image302.png"/><Relationship Id="rId7" Type="http://schemas.openxmlformats.org/officeDocument/2006/relationships/image" Target="../media/image222.png"/><Relationship Id="rId71" Type="http://schemas.openxmlformats.org/officeDocument/2006/relationships/image" Target="../media/image254.png"/><Relationship Id="rId92" Type="http://schemas.openxmlformats.org/officeDocument/2006/relationships/customXml" Target="../ink/ink254.xml"/><Relationship Id="rId162" Type="http://schemas.openxmlformats.org/officeDocument/2006/relationships/customXml" Target="../ink/ink289.xml"/><Relationship Id="rId183" Type="http://schemas.openxmlformats.org/officeDocument/2006/relationships/image" Target="../media/image310.png"/><Relationship Id="rId2" Type="http://schemas.openxmlformats.org/officeDocument/2006/relationships/image" Target="../media/image52.png"/><Relationship Id="rId29" Type="http://schemas.openxmlformats.org/officeDocument/2006/relationships/image" Target="../media/image233.png"/><Relationship Id="rId24" Type="http://schemas.openxmlformats.org/officeDocument/2006/relationships/customXml" Target="../ink/ink220.xml"/><Relationship Id="rId40" Type="http://schemas.openxmlformats.org/officeDocument/2006/relationships/customXml" Target="../ink/ink228.xml"/><Relationship Id="rId45" Type="http://schemas.openxmlformats.org/officeDocument/2006/relationships/image" Target="../media/image241.png"/><Relationship Id="rId66" Type="http://schemas.openxmlformats.org/officeDocument/2006/relationships/customXml" Target="../ink/ink241.xml"/><Relationship Id="rId87" Type="http://schemas.openxmlformats.org/officeDocument/2006/relationships/image" Target="../media/image262.png"/><Relationship Id="rId110" Type="http://schemas.openxmlformats.org/officeDocument/2006/relationships/customXml" Target="../ink/ink263.xml"/><Relationship Id="rId115" Type="http://schemas.openxmlformats.org/officeDocument/2006/relationships/image" Target="../media/image276.png"/><Relationship Id="rId131" Type="http://schemas.openxmlformats.org/officeDocument/2006/relationships/image" Target="../media/image284.png"/><Relationship Id="rId136" Type="http://schemas.openxmlformats.org/officeDocument/2006/relationships/customXml" Target="../ink/ink276.xml"/><Relationship Id="rId157" Type="http://schemas.openxmlformats.org/officeDocument/2006/relationships/image" Target="../media/image297.png"/><Relationship Id="rId178" Type="http://schemas.openxmlformats.org/officeDocument/2006/relationships/customXml" Target="../ink/ink297.xml"/><Relationship Id="rId61" Type="http://schemas.openxmlformats.org/officeDocument/2006/relationships/image" Target="../media/image249.png"/><Relationship Id="rId82" Type="http://schemas.openxmlformats.org/officeDocument/2006/relationships/customXml" Target="../ink/ink249.xml"/><Relationship Id="rId152" Type="http://schemas.openxmlformats.org/officeDocument/2006/relationships/customXml" Target="../ink/ink284.xml"/><Relationship Id="rId173" Type="http://schemas.openxmlformats.org/officeDocument/2006/relationships/image" Target="../media/image305.png"/><Relationship Id="rId19" Type="http://schemas.openxmlformats.org/officeDocument/2006/relationships/image" Target="../media/image228.png"/><Relationship Id="rId14" Type="http://schemas.openxmlformats.org/officeDocument/2006/relationships/customXml" Target="../ink/ink215.xml"/><Relationship Id="rId30" Type="http://schemas.openxmlformats.org/officeDocument/2006/relationships/customXml" Target="../ink/ink223.xml"/><Relationship Id="rId35" Type="http://schemas.openxmlformats.org/officeDocument/2006/relationships/image" Target="../media/image236.png"/><Relationship Id="rId56" Type="http://schemas.openxmlformats.org/officeDocument/2006/relationships/customXml" Target="../ink/ink236.xml"/><Relationship Id="rId77" Type="http://schemas.openxmlformats.org/officeDocument/2006/relationships/image" Target="../media/image257.png"/><Relationship Id="rId100" Type="http://schemas.openxmlformats.org/officeDocument/2006/relationships/customXml" Target="../ink/ink258.xml"/><Relationship Id="rId105" Type="http://schemas.openxmlformats.org/officeDocument/2006/relationships/image" Target="../media/image271.png"/><Relationship Id="rId126" Type="http://schemas.openxmlformats.org/officeDocument/2006/relationships/customXml" Target="../ink/ink271.xml"/><Relationship Id="rId147" Type="http://schemas.openxmlformats.org/officeDocument/2006/relationships/image" Target="../media/image292.png"/><Relationship Id="rId168" Type="http://schemas.openxmlformats.org/officeDocument/2006/relationships/customXml" Target="../ink/ink292.xml"/><Relationship Id="rId8" Type="http://schemas.openxmlformats.org/officeDocument/2006/relationships/customXml" Target="../ink/ink212.xml"/><Relationship Id="rId51" Type="http://schemas.openxmlformats.org/officeDocument/2006/relationships/image" Target="../media/image244.png"/><Relationship Id="rId72" Type="http://schemas.openxmlformats.org/officeDocument/2006/relationships/customXml" Target="../ink/ink244.xml"/><Relationship Id="rId93" Type="http://schemas.openxmlformats.org/officeDocument/2006/relationships/image" Target="../media/image265.png"/><Relationship Id="rId98" Type="http://schemas.openxmlformats.org/officeDocument/2006/relationships/customXml" Target="../ink/ink257.xml"/><Relationship Id="rId121" Type="http://schemas.openxmlformats.org/officeDocument/2006/relationships/image" Target="../media/image279.png"/><Relationship Id="rId142" Type="http://schemas.openxmlformats.org/officeDocument/2006/relationships/customXml" Target="../ink/ink279.xml"/><Relationship Id="rId163" Type="http://schemas.openxmlformats.org/officeDocument/2006/relationships/image" Target="../media/image300.png"/><Relationship Id="rId3" Type="http://schemas.openxmlformats.org/officeDocument/2006/relationships/image" Target="../media/image220.GIF"/><Relationship Id="rId25" Type="http://schemas.openxmlformats.org/officeDocument/2006/relationships/image" Target="../media/image231.png"/><Relationship Id="rId46" Type="http://schemas.openxmlformats.org/officeDocument/2006/relationships/customXml" Target="../ink/ink231.xml"/><Relationship Id="rId67" Type="http://schemas.openxmlformats.org/officeDocument/2006/relationships/image" Target="../media/image252.png"/><Relationship Id="rId116" Type="http://schemas.openxmlformats.org/officeDocument/2006/relationships/customXml" Target="../ink/ink266.xml"/><Relationship Id="rId137" Type="http://schemas.openxmlformats.org/officeDocument/2006/relationships/image" Target="../media/image287.png"/><Relationship Id="rId158" Type="http://schemas.openxmlformats.org/officeDocument/2006/relationships/customXml" Target="../ink/ink287.xml"/><Relationship Id="rId20" Type="http://schemas.openxmlformats.org/officeDocument/2006/relationships/customXml" Target="../ink/ink218.xml"/><Relationship Id="rId41" Type="http://schemas.openxmlformats.org/officeDocument/2006/relationships/image" Target="../media/image239.png"/><Relationship Id="rId62" Type="http://schemas.openxmlformats.org/officeDocument/2006/relationships/customXml" Target="../ink/ink239.xml"/><Relationship Id="rId83" Type="http://schemas.openxmlformats.org/officeDocument/2006/relationships/image" Target="../media/image260.png"/><Relationship Id="rId88" Type="http://schemas.openxmlformats.org/officeDocument/2006/relationships/customXml" Target="../ink/ink252.xml"/><Relationship Id="rId111" Type="http://schemas.openxmlformats.org/officeDocument/2006/relationships/image" Target="../media/image274.png"/><Relationship Id="rId132" Type="http://schemas.openxmlformats.org/officeDocument/2006/relationships/customXml" Target="../ink/ink274.xml"/><Relationship Id="rId153" Type="http://schemas.openxmlformats.org/officeDocument/2006/relationships/image" Target="../media/image295.png"/><Relationship Id="rId174" Type="http://schemas.openxmlformats.org/officeDocument/2006/relationships/customXml" Target="../ink/ink295.xml"/><Relationship Id="rId179" Type="http://schemas.openxmlformats.org/officeDocument/2006/relationships/image" Target="../media/image308.png"/><Relationship Id="rId15" Type="http://schemas.openxmlformats.org/officeDocument/2006/relationships/image" Target="../media/image226.png"/><Relationship Id="rId36" Type="http://schemas.openxmlformats.org/officeDocument/2006/relationships/customXml" Target="../ink/ink226.xml"/><Relationship Id="rId57" Type="http://schemas.openxmlformats.org/officeDocument/2006/relationships/image" Target="../media/image247.png"/><Relationship Id="rId106" Type="http://schemas.openxmlformats.org/officeDocument/2006/relationships/customXml" Target="../ink/ink261.xml"/><Relationship Id="rId127" Type="http://schemas.openxmlformats.org/officeDocument/2006/relationships/image" Target="../media/image282.png"/><Relationship Id="rId10" Type="http://schemas.openxmlformats.org/officeDocument/2006/relationships/customXml" Target="../ink/ink213.xml"/><Relationship Id="rId31" Type="http://schemas.openxmlformats.org/officeDocument/2006/relationships/image" Target="../media/image234.png"/><Relationship Id="rId52" Type="http://schemas.openxmlformats.org/officeDocument/2006/relationships/customXml" Target="../ink/ink234.xml"/><Relationship Id="rId73" Type="http://schemas.openxmlformats.org/officeDocument/2006/relationships/image" Target="../media/image255.png"/><Relationship Id="rId78" Type="http://schemas.openxmlformats.org/officeDocument/2006/relationships/customXml" Target="../ink/ink247.xml"/><Relationship Id="rId94" Type="http://schemas.openxmlformats.org/officeDocument/2006/relationships/customXml" Target="../ink/ink255.xml"/><Relationship Id="rId99" Type="http://schemas.openxmlformats.org/officeDocument/2006/relationships/image" Target="../media/image268.png"/><Relationship Id="rId101" Type="http://schemas.openxmlformats.org/officeDocument/2006/relationships/image" Target="../media/image269.png"/><Relationship Id="rId122" Type="http://schemas.openxmlformats.org/officeDocument/2006/relationships/customXml" Target="../ink/ink269.xml"/><Relationship Id="rId143" Type="http://schemas.openxmlformats.org/officeDocument/2006/relationships/image" Target="../media/image290.png"/><Relationship Id="rId148" Type="http://schemas.openxmlformats.org/officeDocument/2006/relationships/customXml" Target="../ink/ink282.xml"/><Relationship Id="rId164" Type="http://schemas.openxmlformats.org/officeDocument/2006/relationships/customXml" Target="../ink/ink290.xml"/><Relationship Id="rId169" Type="http://schemas.openxmlformats.org/officeDocument/2006/relationships/image" Target="../media/image3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erson standing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F7BC9099-85D0-4A89-AEA3-3DB55F3502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13"/>
          <a:stretch/>
        </p:blipFill>
        <p:spPr>
          <a:xfrm>
            <a:off x="20" y="-2"/>
            <a:ext cx="12191980" cy="685799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B3D10140-31E1-43BC-8D85-4A93F59233B8}"/>
              </a:ext>
            </a:extLst>
          </p:cNvPr>
          <p:cNvSpPr txBox="1">
            <a:spLocks/>
          </p:cNvSpPr>
          <p:nvPr/>
        </p:nvSpPr>
        <p:spPr>
          <a:xfrm>
            <a:off x="6858830" y="-126865"/>
            <a:ext cx="4959096" cy="2974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srgbClr val="A35DD1">
                    <a:lumMod val="60000"/>
                    <a:lumOff val="40000"/>
                  </a:srgbClr>
                </a:solidFill>
                <a:effectLst/>
                <a:uLnTx/>
                <a:uFillTx/>
                <a:latin typeface="Tw Cen MT" panose="020B0602020104020603"/>
                <a:ea typeface="+mj-ea"/>
                <a:cs typeface="Arial" panose="020B0604020202020204" pitchFamily="34" charset="0"/>
              </a:rPr>
              <a:t>اليــوم  </a:t>
            </a: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w Cen MT" panose="020B0602020104020603"/>
                <a:ea typeface="+mj-ea"/>
                <a:cs typeface="Arial" panose="020B0604020202020204" pitchFamily="34" charset="0"/>
              </a:rPr>
              <a:t>:    الأثنين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srgbClr val="A35DD1">
                    <a:lumMod val="60000"/>
                    <a:lumOff val="40000"/>
                  </a:srgbClr>
                </a:solidFill>
                <a:effectLst/>
                <a:uLnTx/>
                <a:uFillTx/>
                <a:latin typeface="Tw Cen MT" panose="020B0602020104020603"/>
                <a:ea typeface="+mj-ea"/>
                <a:cs typeface="Arial" panose="020B0604020202020204" pitchFamily="34" charset="0"/>
              </a:rPr>
              <a:t>التاريخ 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20 </a:t>
            </a: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Arial" panose="020B0604020202020204" pitchFamily="34" charset="0"/>
              </a:rPr>
              <a:t> سبتمبر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2021</a:t>
            </a: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Arial" panose="020B0604020202020204" pitchFamily="34" charset="0"/>
              </a:rPr>
              <a:t> م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srgbClr val="A35DD1">
                    <a:lumMod val="60000"/>
                    <a:lumOff val="40000"/>
                  </a:srgbClr>
                </a:solidFill>
                <a:effectLst/>
                <a:uLnTx/>
                <a:uFillTx/>
                <a:latin typeface="Tw Cen MT" panose="020B0602020104020603"/>
                <a:ea typeface="+mj-ea"/>
                <a:cs typeface="Arial" panose="020B0604020202020204" pitchFamily="34" charset="0"/>
              </a:rPr>
              <a:t>المادة</a:t>
            </a: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srgbClr val="A35DD1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j-ea"/>
                <a:cs typeface="Arial" panose="020B0604020202020204" pitchFamily="34" charset="0"/>
              </a:rPr>
              <a:t> </a:t>
            </a: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Arial" panose="020B0604020202020204" pitchFamily="34" charset="0"/>
              </a:rPr>
              <a:t>  </a:t>
            </a: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srgbClr val="A35DD1">
                    <a:lumMod val="60000"/>
                    <a:lumOff val="40000"/>
                  </a:srgbClr>
                </a:solidFill>
                <a:effectLst/>
                <a:uLnTx/>
                <a:uFillTx/>
                <a:latin typeface="Tw Cen MT" panose="020B0602020104020603"/>
                <a:ea typeface="+mj-ea"/>
                <a:cs typeface="Arial" panose="020B0604020202020204" pitchFamily="34" charset="0"/>
              </a:rPr>
              <a:t>:</a:t>
            </a: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Arial" panose="020B0604020202020204" pitchFamily="34" charset="0"/>
              </a:rPr>
              <a:t> الفيزياء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A9F791-FA83-4BAF-BC23-7746AE2C8B9D}"/>
              </a:ext>
            </a:extLst>
          </p:cNvPr>
          <p:cNvSpPr/>
          <p:nvPr/>
        </p:nvSpPr>
        <p:spPr>
          <a:xfrm>
            <a:off x="2101039" y="0"/>
            <a:ext cx="720080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Baraemalain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private school/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baniyas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مدرسة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براعم العين الخاصة بني ياس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B25AD43-C2DE-4CFA-8155-7E50549F2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79" y="95915"/>
            <a:ext cx="693293" cy="862899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10F3A078-639D-4F43-AC9D-1FC236E18D48}"/>
              </a:ext>
            </a:extLst>
          </p:cNvPr>
          <p:cNvSpPr txBox="1">
            <a:spLocks/>
          </p:cNvSpPr>
          <p:nvPr/>
        </p:nvSpPr>
        <p:spPr>
          <a:xfrm>
            <a:off x="3298349" y="1379417"/>
            <a:ext cx="4959096" cy="2974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470310-BBEC-4A25-BAA7-2E0741C3A1AC}"/>
              </a:ext>
            </a:extLst>
          </p:cNvPr>
          <p:cNvSpPr/>
          <p:nvPr/>
        </p:nvSpPr>
        <p:spPr>
          <a:xfrm>
            <a:off x="4679063" y="2450942"/>
            <a:ext cx="23855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800" dirty="0">
                <a:ln w="0"/>
                <a:solidFill>
                  <a:prstClr val="white">
                    <a:lumMod val="95000"/>
                  </a:prstClr>
                </a:solidFill>
                <a:latin typeface="Tw Cen MT" panose="020B0602020104020603"/>
                <a:cs typeface="Arial" panose="020B0604020202020204" pitchFamily="34" charset="0"/>
              </a:rPr>
              <a:t>الاستضاءة </a:t>
            </a:r>
            <a:endParaRPr kumimoji="0" lang="ar-AE" sz="4800" b="0" i="0" u="none" strike="noStrike" kern="1200" cap="none" spc="0" normalizeH="0" baseline="0" noProof="0" dirty="0">
              <a:ln w="0"/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4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5520" y="260648"/>
            <a:ext cx="8734156" cy="61206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F89D6ED-A448-4BE4-93F6-98B28B96B499}"/>
                  </a:ext>
                </a:extLst>
              </p14:cNvPr>
              <p14:cNvContentPartPr/>
              <p14:nvPr/>
            </p14:nvContentPartPr>
            <p14:xfrm>
              <a:off x="5526188" y="2114499"/>
              <a:ext cx="56160" cy="26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F89D6ED-A448-4BE4-93F6-98B28B96B4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8188" y="2096499"/>
                <a:ext cx="918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D3C88EC-6B63-4A83-B64B-E4A3A0394F74}"/>
                  </a:ext>
                </a:extLst>
              </p14:cNvPr>
              <p14:cNvContentPartPr/>
              <p14:nvPr/>
            </p14:nvContentPartPr>
            <p14:xfrm>
              <a:off x="3081068" y="2503659"/>
              <a:ext cx="1814760" cy="80280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D3C88EC-6B63-4A83-B64B-E4A3A0394F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3068" y="2486019"/>
                <a:ext cx="185040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C8D34835-DBB9-47CC-B552-BFBF45147354}"/>
                  </a:ext>
                </a:extLst>
              </p14:cNvPr>
              <p14:cNvContentPartPr/>
              <p14:nvPr/>
            </p14:nvContentPartPr>
            <p14:xfrm>
              <a:off x="3536108" y="3058779"/>
              <a:ext cx="261720" cy="5184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C8D34835-DBB9-47CC-B552-BFBF451473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8468" y="3040779"/>
                <a:ext cx="29736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46E854AF-CC2C-487F-86CC-D295ADB14F1A}"/>
              </a:ext>
            </a:extLst>
          </p:cNvPr>
          <p:cNvGrpSpPr/>
          <p:nvPr/>
        </p:nvGrpSpPr>
        <p:grpSpPr>
          <a:xfrm>
            <a:off x="3777308" y="2591139"/>
            <a:ext cx="522360" cy="177480"/>
            <a:chOff x="3777308" y="2591139"/>
            <a:chExt cx="52236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25E9B8F-FF7D-4C87-B90C-35DA47F25846}"/>
                    </a:ext>
                  </a:extLst>
                </p14:cNvPr>
                <p14:cNvContentPartPr/>
                <p14:nvPr/>
              </p14:nvContentPartPr>
              <p14:xfrm>
                <a:off x="3777308" y="2621379"/>
                <a:ext cx="481320" cy="1472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25E9B8F-FF7D-4C87-B90C-35DA47F258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59668" y="2603739"/>
                  <a:ext cx="516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6FC79B2-29A8-4066-BEA2-02A9DA4FE57F}"/>
                    </a:ext>
                  </a:extLst>
                </p14:cNvPr>
                <p14:cNvContentPartPr/>
                <p14:nvPr/>
              </p14:nvContentPartPr>
              <p14:xfrm>
                <a:off x="4222988" y="2591139"/>
                <a:ext cx="76680" cy="75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6FC79B2-29A8-4066-BEA2-02A9DA4FE5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05348" y="2573139"/>
                  <a:ext cx="11232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5195B75C-B3D3-482F-A6CE-D784563369C3}"/>
              </a:ext>
            </a:extLst>
          </p:cNvPr>
          <p:cNvGrpSpPr/>
          <p:nvPr/>
        </p:nvGrpSpPr>
        <p:grpSpPr>
          <a:xfrm>
            <a:off x="3995108" y="3682659"/>
            <a:ext cx="1358280" cy="20160"/>
            <a:chOff x="3995108" y="3682659"/>
            <a:chExt cx="1358280" cy="2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FADC600-EE1D-4442-8241-90A440D09F00}"/>
                    </a:ext>
                  </a:extLst>
                </p14:cNvPr>
                <p14:cNvContentPartPr/>
                <p14:nvPr/>
              </p14:nvContentPartPr>
              <p14:xfrm>
                <a:off x="4883228" y="3682659"/>
                <a:ext cx="470160" cy="140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FADC600-EE1D-4442-8241-90A440D09F0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65588" y="3665019"/>
                  <a:ext cx="505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C788C2D-FB97-4C3D-96B9-2ABFCACD5DA9}"/>
                    </a:ext>
                  </a:extLst>
                </p14:cNvPr>
                <p14:cNvContentPartPr/>
                <p14:nvPr/>
              </p14:nvContentPartPr>
              <p14:xfrm>
                <a:off x="3995108" y="3694179"/>
                <a:ext cx="342720" cy="86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C788C2D-FB97-4C3D-96B9-2ABFCACD5D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77468" y="3676539"/>
                  <a:ext cx="37836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C85C6E2F-17CD-4F31-9B53-EF76F6542121}"/>
                  </a:ext>
                </a:extLst>
              </p14:cNvPr>
              <p14:cNvContentPartPr/>
              <p14:nvPr/>
            </p14:nvContentPartPr>
            <p14:xfrm>
              <a:off x="2248028" y="3789939"/>
              <a:ext cx="481680" cy="5472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C85C6E2F-17CD-4F31-9B53-EF76F65421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30028" y="3772299"/>
                <a:ext cx="517320" cy="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AB92BD9-85BD-4067-A966-CD483869A213}"/>
              </a:ext>
            </a:extLst>
          </p:cNvPr>
          <p:cNvGrpSpPr/>
          <p:nvPr/>
        </p:nvGrpSpPr>
        <p:grpSpPr>
          <a:xfrm>
            <a:off x="3876668" y="3998019"/>
            <a:ext cx="1473480" cy="102960"/>
            <a:chOff x="3876668" y="3998019"/>
            <a:chExt cx="1473480" cy="10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BBA57CA-3629-48B8-B61D-8AF3F4A36FCC}"/>
                    </a:ext>
                  </a:extLst>
                </p14:cNvPr>
                <p14:cNvContentPartPr/>
                <p14:nvPr/>
              </p14:nvContentPartPr>
              <p14:xfrm>
                <a:off x="4859828" y="4088019"/>
                <a:ext cx="490320" cy="129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BBA57CA-3629-48B8-B61D-8AF3F4A36F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42188" y="4070019"/>
                  <a:ext cx="525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DA62A8B-E60C-409D-A19E-9E092E504C23}"/>
                    </a:ext>
                  </a:extLst>
                </p14:cNvPr>
                <p14:cNvContentPartPr/>
                <p14:nvPr/>
              </p14:nvContentPartPr>
              <p14:xfrm>
                <a:off x="3876668" y="3998019"/>
                <a:ext cx="671760" cy="66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DA62A8B-E60C-409D-A19E-9E092E504C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59028" y="3980019"/>
                  <a:ext cx="7074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38F56CB-733E-47FC-A932-DB063DC22593}"/>
              </a:ext>
            </a:extLst>
          </p:cNvPr>
          <p:cNvGrpSpPr/>
          <p:nvPr/>
        </p:nvGrpSpPr>
        <p:grpSpPr>
          <a:xfrm>
            <a:off x="4180508" y="4511019"/>
            <a:ext cx="1119960" cy="96480"/>
            <a:chOff x="4180508" y="4511019"/>
            <a:chExt cx="1119960" cy="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50B1235-39AC-4F46-B5C1-DD041171F122}"/>
                    </a:ext>
                  </a:extLst>
                </p14:cNvPr>
                <p14:cNvContentPartPr/>
                <p14:nvPr/>
              </p14:nvContentPartPr>
              <p14:xfrm>
                <a:off x="4836788" y="4511019"/>
                <a:ext cx="463680" cy="288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50B1235-39AC-4F46-B5C1-DD041171F1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19148" y="4493019"/>
                  <a:ext cx="499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3D5490E-8E2E-43CD-9C14-83B85EC937F5}"/>
                    </a:ext>
                  </a:extLst>
                </p14:cNvPr>
                <p14:cNvContentPartPr/>
                <p14:nvPr/>
              </p14:nvContentPartPr>
              <p14:xfrm>
                <a:off x="4180508" y="4541619"/>
                <a:ext cx="348840" cy="658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3D5490E-8E2E-43CD-9C14-83B85EC937F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62868" y="4523979"/>
                  <a:ext cx="3844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244D98C5-848F-4BE9-A5D1-294EFB87C728}"/>
              </a:ext>
            </a:extLst>
          </p:cNvPr>
          <p:cNvGrpSpPr/>
          <p:nvPr/>
        </p:nvGrpSpPr>
        <p:grpSpPr>
          <a:xfrm>
            <a:off x="1881188" y="5183139"/>
            <a:ext cx="2433240" cy="64800"/>
            <a:chOff x="1881188" y="5183139"/>
            <a:chExt cx="2433240" cy="6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5D21083-A5BA-43EA-9925-8C51C520B2C2}"/>
                    </a:ext>
                  </a:extLst>
                </p14:cNvPr>
                <p14:cNvContentPartPr/>
                <p14:nvPr/>
              </p14:nvContentPartPr>
              <p14:xfrm>
                <a:off x="3952988" y="5183139"/>
                <a:ext cx="361440" cy="226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5D21083-A5BA-43EA-9925-8C51C520B2C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35348" y="5165499"/>
                  <a:ext cx="397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3469A16-927E-4175-9F70-85803E292AD3}"/>
                    </a:ext>
                  </a:extLst>
                </p14:cNvPr>
                <p14:cNvContentPartPr/>
                <p14:nvPr/>
              </p14:nvContentPartPr>
              <p14:xfrm>
                <a:off x="1881188" y="5189619"/>
                <a:ext cx="1479600" cy="583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3469A16-927E-4175-9F70-85803E292A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3188" y="5171619"/>
                  <a:ext cx="151524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843777A-3E98-4B3A-8BA8-433C2A81D574}"/>
              </a:ext>
            </a:extLst>
          </p:cNvPr>
          <p:cNvGrpSpPr/>
          <p:nvPr/>
        </p:nvGrpSpPr>
        <p:grpSpPr>
          <a:xfrm>
            <a:off x="1241828" y="5462499"/>
            <a:ext cx="4721760" cy="815400"/>
            <a:chOff x="1241828" y="5462499"/>
            <a:chExt cx="4721760" cy="81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B479EC4-E068-47D0-9C74-2B6D6F0461B9}"/>
                    </a:ext>
                  </a:extLst>
                </p14:cNvPr>
                <p14:cNvContentPartPr/>
                <p14:nvPr/>
              </p14:nvContentPartPr>
              <p14:xfrm>
                <a:off x="4596668" y="5578419"/>
                <a:ext cx="1366920" cy="244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B479EC4-E068-47D0-9C74-2B6D6F0461B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79028" y="5560419"/>
                  <a:ext cx="1402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347EF50-959A-4432-9D83-A023687A3910}"/>
                    </a:ext>
                  </a:extLst>
                </p14:cNvPr>
                <p14:cNvContentPartPr/>
                <p14:nvPr/>
              </p14:nvContentPartPr>
              <p14:xfrm>
                <a:off x="3864428" y="5551419"/>
                <a:ext cx="552600" cy="234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347EF50-959A-4432-9D83-A023687A391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46788" y="5533419"/>
                  <a:ext cx="588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6375365-C69F-4368-9DAA-0BBAF3868943}"/>
                    </a:ext>
                  </a:extLst>
                </p14:cNvPr>
                <p14:cNvContentPartPr/>
                <p14:nvPr/>
              </p14:nvContentPartPr>
              <p14:xfrm>
                <a:off x="4633748" y="6003579"/>
                <a:ext cx="1291320" cy="324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6375365-C69F-4368-9DAA-0BBAF386894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16108" y="5985939"/>
                  <a:ext cx="1326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9F5C1D2-30FF-4D77-91FE-362A171F2011}"/>
                    </a:ext>
                  </a:extLst>
                </p14:cNvPr>
                <p14:cNvContentPartPr/>
                <p14:nvPr/>
              </p14:nvContentPartPr>
              <p14:xfrm>
                <a:off x="3871628" y="5980539"/>
                <a:ext cx="565920" cy="255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9F5C1D2-30FF-4D77-91FE-362A171F201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53628" y="5962899"/>
                  <a:ext cx="601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ED60815-29AE-4466-8D2C-878529D04D1B}"/>
                    </a:ext>
                  </a:extLst>
                </p14:cNvPr>
                <p14:cNvContentPartPr/>
                <p14:nvPr/>
              </p14:nvContentPartPr>
              <p14:xfrm>
                <a:off x="2703788" y="5462499"/>
                <a:ext cx="531360" cy="3733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ED60815-29AE-4466-8D2C-878529D04D1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86148" y="5444859"/>
                  <a:ext cx="5670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EAF9986-D32A-4F00-AC24-9C5921ED6328}"/>
                    </a:ext>
                  </a:extLst>
                </p14:cNvPr>
                <p14:cNvContentPartPr/>
                <p14:nvPr/>
              </p14:nvContentPartPr>
              <p14:xfrm>
                <a:off x="1241828" y="5787579"/>
                <a:ext cx="1575720" cy="2437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EAF9986-D32A-4F00-AC24-9C5921ED63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23828" y="5769579"/>
                  <a:ext cx="1611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391AD6A-4628-4136-8FDF-0B9D0B02DA45}"/>
                    </a:ext>
                  </a:extLst>
                </p14:cNvPr>
                <p14:cNvContentPartPr/>
                <p14:nvPr/>
              </p14:nvContentPartPr>
              <p14:xfrm>
                <a:off x="1435148" y="5661939"/>
                <a:ext cx="610920" cy="6159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391AD6A-4628-4136-8FDF-0B9D0B02DA4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17148" y="5644299"/>
                  <a:ext cx="646560" cy="651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C9D55-F909-4DF6-87FB-28F019D67E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0" t="58351" r="32329" b="35735"/>
          <a:stretch/>
        </p:blipFill>
        <p:spPr>
          <a:xfrm>
            <a:off x="2562970" y="256664"/>
            <a:ext cx="9629030" cy="9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5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9877D-0950-4149-BE9A-2A486497D9F9}"/>
              </a:ext>
            </a:extLst>
          </p:cNvPr>
          <p:cNvSpPr txBox="1"/>
          <p:nvPr/>
        </p:nvSpPr>
        <p:spPr>
          <a:xfrm>
            <a:off x="117987" y="294968"/>
            <a:ext cx="120740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912D58-2040-435D-B7BC-872C07F50F84}"/>
              </a:ext>
            </a:extLst>
          </p:cNvPr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شدة الإضاءة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28E43-C74E-4FD2-854F-0392EBF8FFCA}"/>
                  </a:ext>
                </a:extLst>
              </p:cNvPr>
              <p:cNvSpPr txBox="1"/>
              <p:nvPr/>
            </p:nvSpPr>
            <p:spPr>
              <a:xfrm>
                <a:off x="1" y="707886"/>
                <a:ext cx="12192000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AE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شدة الإضاءة لمصدر نقطي تساوي التدفق الضوئي الساقط على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ar-AE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ar-AE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من السطح الداخلي لكرة نصف قطرها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1m</a:t>
                </a:r>
                <a:endParaRPr kumimoji="0" lang="ar-A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28E43-C74E-4FD2-854F-0392EBF8F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707886"/>
                <a:ext cx="12192000" cy="1200329"/>
              </a:xfrm>
              <a:prstGeom prst="rect">
                <a:avLst/>
              </a:prstGeom>
              <a:blipFill>
                <a:blip r:embed="rId2"/>
                <a:stretch>
                  <a:fillRect t="-7614" r="-1500" b="-18782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C1E281-0FB0-40A9-9631-A54CD0C91F9A}"/>
                  </a:ext>
                </a:extLst>
              </p:cNvPr>
              <p:cNvSpPr txBox="1"/>
              <p:nvPr/>
            </p:nvSpPr>
            <p:spPr>
              <a:xfrm>
                <a:off x="7425059" y="2204116"/>
                <a:ext cx="2354826" cy="11294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AE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𝐼</m:t>
                      </m:r>
                      <m:r>
                        <a:rPr kumimoji="0" lang="ar-AE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ar-AE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f>
                        <m:fPr>
                          <m:ctrlPr>
                            <a:rPr kumimoji="0" lang="ar-AE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num>
                        <m:den>
                          <m:r>
                            <a:rPr kumimoji="0" lang="ar-AE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  <m:r>
                            <a:rPr kumimoji="0" lang="ar-AE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kumimoji="0" lang="ar-A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C1E281-0FB0-40A9-9631-A54CD0C91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059" y="2204116"/>
                <a:ext cx="2354826" cy="11294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847BEB-2BD6-4DB1-9C99-498806F8A773}"/>
              </a:ext>
            </a:extLst>
          </p:cNvPr>
          <p:cNvSpPr/>
          <p:nvPr/>
        </p:nvSpPr>
        <p:spPr>
          <a:xfrm>
            <a:off x="9810607" y="2339001"/>
            <a:ext cx="1810704" cy="8597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واحدته شمعة      عيارية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cd </a:t>
            </a:r>
            <a:endParaRPr kumimoji="0" lang="ar-A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06E95B-8617-4675-AFAD-CEF1F43C93F9}"/>
                  </a:ext>
                </a:extLst>
              </p14:cNvPr>
              <p14:cNvContentPartPr/>
              <p14:nvPr/>
            </p14:nvContentPartPr>
            <p14:xfrm>
              <a:off x="10883221" y="1271355"/>
              <a:ext cx="1195200" cy="40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06E95B-8617-4675-AFAD-CEF1F43C93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65221" y="1253715"/>
                <a:ext cx="12308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1BCBE9A-C171-4929-8860-09E34ED2EF56}"/>
                  </a:ext>
                </a:extLst>
              </p14:cNvPr>
              <p14:cNvContentPartPr/>
              <p14:nvPr/>
            </p14:nvContentPartPr>
            <p14:xfrm>
              <a:off x="2133421" y="1346595"/>
              <a:ext cx="1522440" cy="10584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1BCBE9A-C171-4929-8860-09E34ED2EF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15781" y="1328955"/>
                <a:ext cx="155808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73AE311-F9BF-4F67-BA1F-D6199B6343A3}"/>
              </a:ext>
            </a:extLst>
          </p:cNvPr>
          <p:cNvGrpSpPr/>
          <p:nvPr/>
        </p:nvGrpSpPr>
        <p:grpSpPr>
          <a:xfrm>
            <a:off x="1666501" y="1965435"/>
            <a:ext cx="2521440" cy="1062720"/>
            <a:chOff x="1666501" y="1965435"/>
            <a:chExt cx="2521440" cy="10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DACD1D3-500E-4F24-A685-8C90EF576714}"/>
                    </a:ext>
                  </a:extLst>
                </p14:cNvPr>
                <p14:cNvContentPartPr/>
                <p14:nvPr/>
              </p14:nvContentPartPr>
              <p14:xfrm>
                <a:off x="1666501" y="2149755"/>
                <a:ext cx="468000" cy="632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DACD1D3-500E-4F24-A685-8C90EF5767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48861" y="2131755"/>
                  <a:ext cx="50364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AC3E939-336A-46BE-81D3-434F6243F1FE}"/>
                    </a:ext>
                  </a:extLst>
                </p14:cNvPr>
                <p14:cNvContentPartPr/>
                <p14:nvPr/>
              </p14:nvContentPartPr>
              <p14:xfrm>
                <a:off x="1750741" y="2485995"/>
                <a:ext cx="240480" cy="29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AC3E939-336A-46BE-81D3-434F6243F1F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33101" y="2467995"/>
                  <a:ext cx="276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F4348C3-2924-4E22-88D5-A76947969C4D}"/>
                    </a:ext>
                  </a:extLst>
                </p14:cNvPr>
                <p14:cNvContentPartPr/>
                <p14:nvPr/>
              </p14:nvContentPartPr>
              <p14:xfrm>
                <a:off x="2370661" y="2490675"/>
                <a:ext cx="293400" cy="262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F4348C3-2924-4E22-88D5-A76947969C4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53021" y="2473035"/>
                  <a:ext cx="329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FC8A98F-5DC6-4ADF-B43F-49795949344B}"/>
                    </a:ext>
                  </a:extLst>
                </p14:cNvPr>
                <p14:cNvContentPartPr/>
                <p14:nvPr/>
              </p14:nvContentPartPr>
              <p14:xfrm>
                <a:off x="2382901" y="2614515"/>
                <a:ext cx="289080" cy="388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FC8A98F-5DC6-4ADF-B43F-49795949344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64901" y="2596875"/>
                  <a:ext cx="324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3B605F3-3333-440F-AD73-9702688520CC}"/>
                    </a:ext>
                  </a:extLst>
                </p14:cNvPr>
                <p14:cNvContentPartPr/>
                <p14:nvPr/>
              </p14:nvContentPartPr>
              <p14:xfrm>
                <a:off x="2828941" y="2503635"/>
                <a:ext cx="1158840" cy="53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3B605F3-3333-440F-AD73-9702688520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11301" y="2485995"/>
                  <a:ext cx="1194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645C31C-6559-4CC0-A9AF-0BFA3064263D}"/>
                    </a:ext>
                  </a:extLst>
                </p14:cNvPr>
                <p14:cNvContentPartPr/>
                <p14:nvPr/>
              </p14:nvContentPartPr>
              <p14:xfrm>
                <a:off x="3094261" y="1965435"/>
                <a:ext cx="263160" cy="492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645C31C-6559-4CC0-A9AF-0BFA3064263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76621" y="1947435"/>
                  <a:ext cx="29880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3F96FB1-8965-4DE6-874D-6B0052E76A00}"/>
                    </a:ext>
                  </a:extLst>
                </p14:cNvPr>
                <p14:cNvContentPartPr/>
                <p14:nvPr/>
              </p14:nvContentPartPr>
              <p14:xfrm>
                <a:off x="2914981" y="2688675"/>
                <a:ext cx="183240" cy="273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3F96FB1-8965-4DE6-874D-6B0052E76A0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96981" y="2670675"/>
                  <a:ext cx="2188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41EA7ED-5E93-4D59-8F92-F68A9197CCDF}"/>
                    </a:ext>
                  </a:extLst>
                </p14:cNvPr>
                <p14:cNvContentPartPr/>
                <p14:nvPr/>
              </p14:nvContentPartPr>
              <p14:xfrm>
                <a:off x="3215221" y="2727195"/>
                <a:ext cx="40320" cy="241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41EA7ED-5E93-4D59-8F92-F68A9197CCD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97221" y="2709555"/>
                  <a:ext cx="759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80DDAF8-339B-4B38-87A7-93C78A0A3D5D}"/>
                    </a:ext>
                  </a:extLst>
                </p14:cNvPr>
                <p14:cNvContentPartPr/>
                <p14:nvPr/>
              </p14:nvContentPartPr>
              <p14:xfrm>
                <a:off x="3369661" y="2721075"/>
                <a:ext cx="9000" cy="223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80DDAF8-339B-4B38-87A7-93C78A0A3D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1661" y="2703075"/>
                  <a:ext cx="44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ED12DC9-53D9-4F84-96A7-6EAEA4A48CA1}"/>
                    </a:ext>
                  </a:extLst>
                </p14:cNvPr>
                <p14:cNvContentPartPr/>
                <p14:nvPr/>
              </p14:nvContentPartPr>
              <p14:xfrm>
                <a:off x="3121981" y="2697675"/>
                <a:ext cx="330840" cy="11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ED12DC9-53D9-4F84-96A7-6EAEA4A48CA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03981" y="2680035"/>
                  <a:ext cx="366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A434006-81E7-4173-B0BD-5C61E74B195A}"/>
                    </a:ext>
                  </a:extLst>
                </p14:cNvPr>
                <p14:cNvContentPartPr/>
                <p14:nvPr/>
              </p14:nvContentPartPr>
              <p14:xfrm>
                <a:off x="3675661" y="2720355"/>
                <a:ext cx="232200" cy="307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A434006-81E7-4173-B0BD-5C61E74B195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57661" y="2702715"/>
                  <a:ext cx="2678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B7FE102-BD3D-4B9F-8AE5-7D4288776A69}"/>
                    </a:ext>
                  </a:extLst>
                </p14:cNvPr>
                <p14:cNvContentPartPr/>
                <p14:nvPr/>
              </p14:nvContentPartPr>
              <p14:xfrm>
                <a:off x="4018741" y="2687955"/>
                <a:ext cx="169200" cy="98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B7FE102-BD3D-4B9F-8AE5-7D4288776A6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01101" y="2670315"/>
                  <a:ext cx="2048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9786845-5BB2-4A95-9987-A1DE13826004}"/>
              </a:ext>
            </a:extLst>
          </p:cNvPr>
          <p:cNvGrpSpPr/>
          <p:nvPr/>
        </p:nvGrpSpPr>
        <p:grpSpPr>
          <a:xfrm>
            <a:off x="7499221" y="2029515"/>
            <a:ext cx="2343240" cy="1711800"/>
            <a:chOff x="7499221" y="2029515"/>
            <a:chExt cx="2343240" cy="171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765DD95-24DA-4286-887D-233D6EAE0428}"/>
                    </a:ext>
                  </a:extLst>
                </p14:cNvPr>
                <p14:cNvContentPartPr/>
                <p14:nvPr/>
              </p14:nvContentPartPr>
              <p14:xfrm>
                <a:off x="8683621" y="2190075"/>
                <a:ext cx="642600" cy="513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765DD95-24DA-4286-887D-233D6EAE04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65621" y="2172435"/>
                  <a:ext cx="67824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B297E90-1ADC-410C-B505-59CCAC81FD4C}"/>
                    </a:ext>
                  </a:extLst>
                </p14:cNvPr>
                <p14:cNvContentPartPr/>
                <p14:nvPr/>
              </p14:nvContentPartPr>
              <p14:xfrm>
                <a:off x="9518821" y="3034635"/>
                <a:ext cx="172080" cy="268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B297E90-1ADC-410C-B505-59CCAC81FD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01181" y="3016635"/>
                  <a:ext cx="2077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8282F48-1E5F-41D6-A6E0-49F9733FC6FE}"/>
                    </a:ext>
                  </a:extLst>
                </p14:cNvPr>
                <p14:cNvContentPartPr/>
                <p14:nvPr/>
              </p14:nvContentPartPr>
              <p14:xfrm>
                <a:off x="9721861" y="2985675"/>
                <a:ext cx="120600" cy="65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8282F48-1E5F-41D6-A6E0-49F9733FC6F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04221" y="2967675"/>
                  <a:ext cx="156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F40D5F5-1C9E-4363-A490-DD048C9B1F51}"/>
                    </a:ext>
                  </a:extLst>
                </p14:cNvPr>
                <p14:cNvContentPartPr/>
                <p14:nvPr/>
              </p14:nvContentPartPr>
              <p14:xfrm>
                <a:off x="7499221" y="2029515"/>
                <a:ext cx="2186280" cy="1711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F40D5F5-1C9E-4363-A490-DD048C9B1F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81581" y="2011515"/>
                  <a:ext cx="2221920" cy="174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4CAD549-CAE2-483E-BEC4-73C218EAB44B}"/>
                  </a:ext>
                </a:extLst>
              </p14:cNvPr>
              <p14:cNvContentPartPr/>
              <p14:nvPr/>
            </p14:nvContentPartPr>
            <p14:xfrm>
              <a:off x="4559461" y="2545395"/>
              <a:ext cx="190800" cy="108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4CAD549-CAE2-483E-BEC4-73C218EAB44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41821" y="2527755"/>
                <a:ext cx="226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E6C7255-98C9-4C54-83CF-A7D3E80658CF}"/>
                  </a:ext>
                </a:extLst>
              </p14:cNvPr>
              <p14:cNvContentPartPr/>
              <p14:nvPr/>
            </p14:nvContentPartPr>
            <p14:xfrm>
              <a:off x="4553701" y="2680755"/>
              <a:ext cx="217800" cy="295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E6C7255-98C9-4C54-83CF-A7D3E80658C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35701" y="2662755"/>
                <a:ext cx="2534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D1017A7A-96BC-4D3B-B14C-71CA3032AEA7}"/>
                  </a:ext>
                </a:extLst>
              </p14:cNvPr>
              <p14:cNvContentPartPr/>
              <p14:nvPr/>
            </p14:nvContentPartPr>
            <p14:xfrm>
              <a:off x="5001541" y="2619915"/>
              <a:ext cx="1264320" cy="5688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D1017A7A-96BC-4D3B-B14C-71CA3032AEA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983541" y="2601915"/>
                <a:ext cx="1299960" cy="9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A265DD7-80FD-4AC3-94B0-6EF58AF07E38}"/>
              </a:ext>
            </a:extLst>
          </p:cNvPr>
          <p:cNvGrpSpPr/>
          <p:nvPr/>
        </p:nvGrpSpPr>
        <p:grpSpPr>
          <a:xfrm>
            <a:off x="5337781" y="2120235"/>
            <a:ext cx="879120" cy="930960"/>
            <a:chOff x="5337781" y="2120235"/>
            <a:chExt cx="879120" cy="93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396769A-575B-4F03-9C42-2A7775F6D9B7}"/>
                    </a:ext>
                  </a:extLst>
                </p14:cNvPr>
                <p14:cNvContentPartPr/>
                <p14:nvPr/>
              </p14:nvContentPartPr>
              <p14:xfrm>
                <a:off x="5457301" y="2120235"/>
                <a:ext cx="252360" cy="483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396769A-575B-4F03-9C42-2A7775F6D9B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39661" y="2102235"/>
                  <a:ext cx="28800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20C68B2-A230-41B2-862F-A569196D3903}"/>
                    </a:ext>
                  </a:extLst>
                </p14:cNvPr>
                <p14:cNvContentPartPr/>
                <p14:nvPr/>
              </p14:nvContentPartPr>
              <p14:xfrm>
                <a:off x="5337781" y="2758155"/>
                <a:ext cx="217080" cy="262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20C68B2-A230-41B2-862F-A569196D39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20141" y="2740515"/>
                  <a:ext cx="2527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8D644C1-3F7E-4571-95FB-E5D2B0BAF705}"/>
                    </a:ext>
                  </a:extLst>
                </p14:cNvPr>
                <p14:cNvContentPartPr/>
                <p14:nvPr/>
              </p14:nvContentPartPr>
              <p14:xfrm>
                <a:off x="5677621" y="2773995"/>
                <a:ext cx="40320" cy="277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8D644C1-3F7E-4571-95FB-E5D2B0BAF70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59981" y="2755995"/>
                  <a:ext cx="75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23F1435-1AB4-4C47-A7CF-92B6969C8EDD}"/>
                    </a:ext>
                  </a:extLst>
                </p14:cNvPr>
                <p14:cNvContentPartPr/>
                <p14:nvPr/>
              </p14:nvContentPartPr>
              <p14:xfrm>
                <a:off x="5860861" y="2806035"/>
                <a:ext cx="17640" cy="243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23F1435-1AB4-4C47-A7CF-92B6969C8ED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42861" y="2788395"/>
                  <a:ext cx="532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20E22DC-EA0D-420B-A0C9-F9AB35CF4C9D}"/>
                    </a:ext>
                  </a:extLst>
                </p14:cNvPr>
                <p14:cNvContentPartPr/>
                <p14:nvPr/>
              </p14:nvContentPartPr>
              <p14:xfrm>
                <a:off x="5653861" y="2726115"/>
                <a:ext cx="333000" cy="61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20E22DC-EA0D-420B-A0C9-F9AB35CF4C9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36221" y="2708115"/>
                  <a:ext cx="368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106DD79-AC5E-4236-99BB-3BE293EE5E22}"/>
                    </a:ext>
                  </a:extLst>
                </p14:cNvPr>
                <p14:cNvContentPartPr/>
                <p14:nvPr/>
              </p14:nvContentPartPr>
              <p14:xfrm>
                <a:off x="6159661" y="2791995"/>
                <a:ext cx="57240" cy="193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106DD79-AC5E-4236-99BB-3BE293EE5E2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41661" y="2773995"/>
                  <a:ext cx="9288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AD165E2-29D8-4E2B-ACD3-10C43D138AE0}"/>
                  </a:ext>
                </a:extLst>
              </p14:cNvPr>
              <p14:cNvContentPartPr/>
              <p14:nvPr/>
            </p14:nvContentPartPr>
            <p14:xfrm>
              <a:off x="7423261" y="1762395"/>
              <a:ext cx="1893240" cy="12204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AD165E2-29D8-4E2B-ACD3-10C43D138AE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405621" y="1744395"/>
                <a:ext cx="1928880" cy="1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87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/>
          <p:nvPr/>
        </p:nvSpPr>
        <p:spPr>
          <a:xfrm>
            <a:off x="4799856" y="1"/>
            <a:ext cx="3312368" cy="646331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>
              <a:buClr>
                <a:srgbClr val="000000"/>
              </a:buClr>
            </a:pPr>
            <a:r>
              <a:rPr lang="ar-AE" sz="3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شدة الاضاءة </a:t>
            </a:r>
            <a:endParaRPr sz="3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1847528" y="836713"/>
            <a:ext cx="8820472" cy="954107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Clr>
                <a:srgbClr val="000000"/>
              </a:buClr>
            </a:pPr>
            <a:r>
              <a:rPr lang="ar-AE" sz="28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شدة الإضاءة لمصدر نقطي </a:t>
            </a:r>
            <a:r>
              <a:rPr lang="ar-AE" sz="2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تساوي التدفق الضوئي الساقط على 1m</a:t>
            </a:r>
            <a:r>
              <a:rPr lang="ar-AE" sz="2800" kern="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ar-AE" sz="2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من السطح الداخلي لكرة نصف قطرها </a:t>
            </a:r>
            <a:r>
              <a:rPr lang="ar-AE" sz="28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1m</a:t>
            </a:r>
            <a:r>
              <a:rPr lang="ar-AE" sz="2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.وتقاس بالشمعة (cd)  </a:t>
            </a:r>
            <a:endParaRPr sz="2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2783632" y="5425305"/>
            <a:ext cx="7488832" cy="52322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Clr>
                <a:srgbClr val="000000"/>
              </a:buClr>
            </a:pPr>
            <a:r>
              <a:rPr lang="ar-AE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تطبيق : مصباح ضوئي تدفقه 1750lm ما شدة إضائته. </a:t>
            </a:r>
            <a:endParaRPr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49" y="4158576"/>
            <a:ext cx="1031340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6"/>
          <p:cNvSpPr txBox="1"/>
          <p:nvPr/>
        </p:nvSpPr>
        <p:spPr>
          <a:xfrm>
            <a:off x="5934237" y="3523478"/>
            <a:ext cx="4752528" cy="830997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Clr>
                <a:srgbClr val="000000"/>
              </a:buClr>
            </a:pPr>
            <a:r>
              <a:rPr lang="ar-AE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شدة الإضاءة(I) = الاستضاءة على بعد واحد متر من المصدر الضوئي .</a:t>
            </a: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6"/>
          <p:cNvSpPr txBox="1"/>
          <p:nvPr/>
        </p:nvSpPr>
        <p:spPr>
          <a:xfrm>
            <a:off x="10837372" y="3523519"/>
            <a:ext cx="108012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Clr>
                <a:srgbClr val="000000"/>
              </a:buClr>
            </a:pPr>
            <a:r>
              <a:rPr lang="ar-AE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للفهم فقط</a:t>
            </a:r>
            <a:endParaRPr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7764" y="4280817"/>
            <a:ext cx="131445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91412" y="4883637"/>
            <a:ext cx="1606550" cy="4365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D6FE4C-23CB-4743-A197-EE4CAC68F736}"/>
                  </a:ext>
                </a:extLst>
              </p14:cNvPr>
              <p14:cNvContentPartPr/>
              <p14:nvPr/>
            </p14:nvContentPartPr>
            <p14:xfrm>
              <a:off x="9414157" y="5040595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D6FE4C-23CB-4743-A197-EE4CAC68F7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96157" y="5022955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4D5CFA-127B-44E2-B4AF-803AEA2D3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4101"/>
            <a:ext cx="12192000" cy="37819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01835DB-4AAF-41D6-92D3-C81F87C240AC}"/>
                  </a:ext>
                </a:extLst>
              </p:cNvPr>
              <p:cNvSpPr/>
              <p:nvPr/>
            </p:nvSpPr>
            <p:spPr>
              <a:xfrm>
                <a:off x="4784809" y="442142"/>
                <a:ext cx="2412459" cy="1391056"/>
              </a:xfrm>
              <a:prstGeom prst="round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num>
                      <m:den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ar-A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01835DB-4AAF-41D6-92D3-C81F87C24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809" y="442142"/>
                <a:ext cx="2412459" cy="139105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492AC0C-89A2-4A5D-A4B8-E21AA2D0295F}"/>
              </a:ext>
            </a:extLst>
          </p:cNvPr>
          <p:cNvSpPr/>
          <p:nvPr/>
        </p:nvSpPr>
        <p:spPr>
          <a:xfrm>
            <a:off x="8313934" y="184360"/>
            <a:ext cx="3394954" cy="953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قانون التربيع العكسي:</a:t>
            </a:r>
          </a:p>
        </p:txBody>
      </p:sp>
    </p:spTree>
    <p:extLst>
      <p:ext uri="{BB962C8B-B14F-4D97-AF65-F5344CB8AC3E}">
        <p14:creationId xmlns:p14="http://schemas.microsoft.com/office/powerpoint/2010/main" val="29776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B5088C-C3B4-4F50-B86A-7B2A7AE5F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00" t="35014" r="35565" b="30319"/>
          <a:stretch/>
        </p:blipFill>
        <p:spPr>
          <a:xfrm>
            <a:off x="0" y="1988"/>
            <a:ext cx="6011186" cy="45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2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6255C2-5569-4D2A-8430-9A3D1DEDA2B5}"/>
              </a:ext>
            </a:extLst>
          </p:cNvPr>
          <p:cNvSpPr/>
          <p:nvPr/>
        </p:nvSpPr>
        <p:spPr>
          <a:xfrm>
            <a:off x="6177065" y="0"/>
            <a:ext cx="5914416" cy="11381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?90cm</a:t>
            </a: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الى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مسألة:    تحرك مصباح فوق صفحات كتاب بدءاً من مسافة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204178-BDBC-42E8-B936-2860F01E0C86}"/>
              </a:ext>
            </a:extLst>
          </p:cNvPr>
          <p:cNvSpPr/>
          <p:nvPr/>
        </p:nvSpPr>
        <p:spPr>
          <a:xfrm>
            <a:off x="11021438" y="2217906"/>
            <a:ext cx="749030" cy="5155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الحل: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627538-919B-41A2-9C7D-2D5CB7B43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3" y="0"/>
            <a:ext cx="5982511" cy="703309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A7FEF3-0BEE-471F-BD03-9451A7EBC972}"/>
              </a:ext>
            </a:extLst>
          </p:cNvPr>
          <p:cNvSpPr/>
          <p:nvPr/>
        </p:nvSpPr>
        <p:spPr>
          <a:xfrm>
            <a:off x="7821039" y="1138136"/>
            <a:ext cx="4270442" cy="632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قارن بين استضاءة الكتاب قبل الحركة وبعدها؟</a:t>
            </a:r>
          </a:p>
        </p:txBody>
      </p:sp>
    </p:spTree>
    <p:extLst>
      <p:ext uri="{BB962C8B-B14F-4D97-AF65-F5344CB8AC3E}">
        <p14:creationId xmlns:p14="http://schemas.microsoft.com/office/powerpoint/2010/main" val="3884458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c4483f22b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"/>
            <a:ext cx="9144000" cy="3784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roup 419">
            <a:extLst>
              <a:ext uri="{FF2B5EF4-FFF2-40B4-BE49-F238E27FC236}">
                <a16:creationId xmlns:a16="http://schemas.microsoft.com/office/drawing/2014/main" id="{84720F25-65F5-4AF6-8BF5-D386F2DF3E27}"/>
              </a:ext>
            </a:extLst>
          </p:cNvPr>
          <p:cNvGrpSpPr/>
          <p:nvPr/>
        </p:nvGrpSpPr>
        <p:grpSpPr>
          <a:xfrm>
            <a:off x="8726577" y="4347763"/>
            <a:ext cx="2413800" cy="570960"/>
            <a:chOff x="8726577" y="4347763"/>
            <a:chExt cx="2413800" cy="57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CFE42F5D-9433-46F5-8171-0885F3D5DBF4}"/>
                    </a:ext>
                  </a:extLst>
                </p14:cNvPr>
                <p14:cNvContentPartPr/>
                <p14:nvPr/>
              </p14:nvContentPartPr>
              <p14:xfrm>
                <a:off x="10188177" y="4747363"/>
                <a:ext cx="28440" cy="936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CFE42F5D-9433-46F5-8171-0885F3D5DB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70537" y="4729723"/>
                  <a:ext cx="64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BF9F5B06-3CF5-4CF0-B485-FC2E61F82976}"/>
                    </a:ext>
                  </a:extLst>
                </p14:cNvPr>
                <p14:cNvContentPartPr/>
                <p14:nvPr/>
              </p14:nvContentPartPr>
              <p14:xfrm>
                <a:off x="10975857" y="4347763"/>
                <a:ext cx="164520" cy="30312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BF9F5B06-3CF5-4CF0-B485-FC2E61F8297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57857" y="4329763"/>
                  <a:ext cx="2001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80AF393A-FE74-46EF-9700-1A217B229B61}"/>
                    </a:ext>
                  </a:extLst>
                </p14:cNvPr>
                <p14:cNvContentPartPr/>
                <p14:nvPr/>
              </p14:nvContentPartPr>
              <p14:xfrm>
                <a:off x="10528737" y="4352443"/>
                <a:ext cx="450720" cy="32112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80AF393A-FE74-46EF-9700-1A217B229B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10737" y="4334803"/>
                  <a:ext cx="4863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C782D0B4-83EC-4521-B75F-F844E8408FA8}"/>
                    </a:ext>
                  </a:extLst>
                </p14:cNvPr>
                <p14:cNvContentPartPr/>
                <p14:nvPr/>
              </p14:nvContentPartPr>
              <p14:xfrm>
                <a:off x="10688577" y="4491403"/>
                <a:ext cx="83160" cy="1728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C782D0B4-83EC-4521-B75F-F844E8408F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70937" y="4473403"/>
                  <a:ext cx="118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F74BDFA0-3B29-4FAD-84AC-6E81A007C127}"/>
                    </a:ext>
                  </a:extLst>
                </p14:cNvPr>
                <p14:cNvContentPartPr/>
                <p14:nvPr/>
              </p14:nvContentPartPr>
              <p14:xfrm>
                <a:off x="10059657" y="4522723"/>
                <a:ext cx="509760" cy="17568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F74BDFA0-3B29-4FAD-84AC-6E81A007C1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41657" y="4504723"/>
                  <a:ext cx="545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15AAEE03-8B2C-4A6F-B8CE-A02030BFD9A8}"/>
                    </a:ext>
                  </a:extLst>
                </p14:cNvPr>
                <p14:cNvContentPartPr/>
                <p14:nvPr/>
              </p14:nvContentPartPr>
              <p14:xfrm>
                <a:off x="10508577" y="4389883"/>
                <a:ext cx="9000" cy="1044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15AAEE03-8B2C-4A6F-B8CE-A02030BFD9A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90577" y="4372243"/>
                  <a:ext cx="44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CA5A21E2-BECE-4E78-BF1C-22ABAEEA6B89}"/>
                    </a:ext>
                  </a:extLst>
                </p14:cNvPr>
                <p14:cNvContentPartPr/>
                <p14:nvPr/>
              </p14:nvContentPartPr>
              <p14:xfrm>
                <a:off x="10311297" y="4488883"/>
                <a:ext cx="54000" cy="792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CA5A21E2-BECE-4E78-BF1C-22ABAEEA6B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93297" y="4470883"/>
                  <a:ext cx="89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C6BA2B42-FA86-4ED3-B9B4-A0928B121CC7}"/>
                    </a:ext>
                  </a:extLst>
                </p14:cNvPr>
                <p14:cNvContentPartPr/>
                <p14:nvPr/>
              </p14:nvContentPartPr>
              <p14:xfrm>
                <a:off x="9905217" y="4399603"/>
                <a:ext cx="131760" cy="33948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C6BA2B42-FA86-4ED3-B9B4-A0928B121C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87217" y="4381603"/>
                  <a:ext cx="1674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FCAF6571-7AB1-48E8-8A01-3185A7328924}"/>
                    </a:ext>
                  </a:extLst>
                </p14:cNvPr>
                <p14:cNvContentPartPr/>
                <p14:nvPr/>
              </p14:nvContentPartPr>
              <p14:xfrm>
                <a:off x="9155697" y="4428763"/>
                <a:ext cx="718200" cy="48348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FCAF6571-7AB1-48E8-8A01-3185A732892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38057" y="4410763"/>
                  <a:ext cx="7538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C558418A-8066-4CBD-8F02-8D7A37631A8B}"/>
                    </a:ext>
                  </a:extLst>
                </p14:cNvPr>
                <p14:cNvContentPartPr/>
                <p14:nvPr/>
              </p14:nvContentPartPr>
              <p14:xfrm>
                <a:off x="9461697" y="4550803"/>
                <a:ext cx="38160" cy="864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C558418A-8066-4CBD-8F02-8D7A37631A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44057" y="4533163"/>
                  <a:ext cx="73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D9644C47-6DD5-417A-9BEE-A2DC252BE66A}"/>
                    </a:ext>
                  </a:extLst>
                </p14:cNvPr>
                <p14:cNvContentPartPr/>
                <p14:nvPr/>
              </p14:nvContentPartPr>
              <p14:xfrm>
                <a:off x="8726577" y="4587883"/>
                <a:ext cx="567000" cy="24840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D9644C47-6DD5-417A-9BEE-A2DC252BE66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08577" y="4569883"/>
                  <a:ext cx="602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80200F0-C9F1-4B8A-B1BC-3A826B7B0182}"/>
                    </a:ext>
                  </a:extLst>
                </p14:cNvPr>
                <p14:cNvContentPartPr/>
                <p14:nvPr/>
              </p14:nvContentPartPr>
              <p14:xfrm>
                <a:off x="9215817" y="4441363"/>
                <a:ext cx="72000" cy="10980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80200F0-C9F1-4B8A-B1BC-3A826B7B01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97817" y="4423723"/>
                  <a:ext cx="107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65D621E3-A7F3-4690-82DD-6EDC50D96701}"/>
                    </a:ext>
                  </a:extLst>
                </p14:cNvPr>
                <p14:cNvContentPartPr/>
                <p14:nvPr/>
              </p14:nvContentPartPr>
              <p14:xfrm>
                <a:off x="8961297" y="4904683"/>
                <a:ext cx="88200" cy="1404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65D621E3-A7F3-4690-82DD-6EDC50D967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43297" y="4887043"/>
                  <a:ext cx="123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72CAD541-A38B-40DC-9CA1-1E95F600AD25}"/>
                    </a:ext>
                  </a:extLst>
                </p14:cNvPr>
                <p14:cNvContentPartPr/>
                <p14:nvPr/>
              </p14:nvContentPartPr>
              <p14:xfrm>
                <a:off x="10523697" y="4373683"/>
                <a:ext cx="10800" cy="1476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72CAD541-A38B-40DC-9CA1-1E95F600AD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06057" y="4356043"/>
                  <a:ext cx="464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8ED2B230-522B-487C-9EF0-9C4F60F028F8}"/>
              </a:ext>
            </a:extLst>
          </p:cNvPr>
          <p:cNvGrpSpPr/>
          <p:nvPr/>
        </p:nvGrpSpPr>
        <p:grpSpPr>
          <a:xfrm>
            <a:off x="7516977" y="4330483"/>
            <a:ext cx="1024560" cy="440280"/>
            <a:chOff x="7516977" y="4330483"/>
            <a:chExt cx="102456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4C4E1E55-032A-44FD-9122-DF13D33C05EC}"/>
                    </a:ext>
                  </a:extLst>
                </p14:cNvPr>
                <p14:cNvContentPartPr/>
                <p14:nvPr/>
              </p14:nvContentPartPr>
              <p14:xfrm>
                <a:off x="8320497" y="4629283"/>
                <a:ext cx="221040" cy="14148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4C4E1E55-032A-44FD-9122-DF13D33C05E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02857" y="4611283"/>
                  <a:ext cx="256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BD556F6E-87D6-4D70-A29B-E65C86569D4A}"/>
                    </a:ext>
                  </a:extLst>
                </p14:cNvPr>
                <p14:cNvContentPartPr/>
                <p14:nvPr/>
              </p14:nvContentPartPr>
              <p14:xfrm>
                <a:off x="8229057" y="4330483"/>
                <a:ext cx="105840" cy="20484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BD556F6E-87D6-4D70-A29B-E65C86569D4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11057" y="4312483"/>
                  <a:ext cx="141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3CF5F3AB-1473-4740-BF96-2D9E5822453A}"/>
                    </a:ext>
                  </a:extLst>
                </p14:cNvPr>
                <p14:cNvContentPartPr/>
                <p14:nvPr/>
              </p14:nvContentPartPr>
              <p14:xfrm>
                <a:off x="7828737" y="4592923"/>
                <a:ext cx="408960" cy="14652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3CF5F3AB-1473-4740-BF96-2D9E582245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10737" y="4574923"/>
                  <a:ext cx="444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0853339C-8ACD-4AB6-BF43-BE11D4460CB3}"/>
                    </a:ext>
                  </a:extLst>
                </p14:cNvPr>
                <p14:cNvContentPartPr/>
                <p14:nvPr/>
              </p14:nvContentPartPr>
              <p14:xfrm>
                <a:off x="7516977" y="4600843"/>
                <a:ext cx="366120" cy="8064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0853339C-8ACD-4AB6-BF43-BE11D4460CB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99337" y="4582843"/>
                  <a:ext cx="401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6A48AC98-7145-43D8-99FC-AEF0F0AE0F1B}"/>
                    </a:ext>
                  </a:extLst>
                </p14:cNvPr>
                <p14:cNvContentPartPr/>
                <p14:nvPr/>
              </p14:nvContentPartPr>
              <p14:xfrm>
                <a:off x="7757097" y="4505803"/>
                <a:ext cx="143280" cy="1548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6A48AC98-7145-43D8-99FC-AEF0F0AE0F1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39457" y="4487803"/>
                  <a:ext cx="1789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D053A245-90D4-4B3E-A929-27BDE2CECDEA}"/>
              </a:ext>
            </a:extLst>
          </p:cNvPr>
          <p:cNvGrpSpPr/>
          <p:nvPr/>
        </p:nvGrpSpPr>
        <p:grpSpPr>
          <a:xfrm>
            <a:off x="7313937" y="4541083"/>
            <a:ext cx="88920" cy="143640"/>
            <a:chOff x="7313937" y="4541083"/>
            <a:chExt cx="8892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8F62AADE-7978-4A20-AD9C-6BBAE463940E}"/>
                    </a:ext>
                  </a:extLst>
                </p14:cNvPr>
                <p14:cNvContentPartPr/>
                <p14:nvPr/>
              </p14:nvContentPartPr>
              <p14:xfrm>
                <a:off x="7313937" y="4541083"/>
                <a:ext cx="23400" cy="4608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8F62AADE-7978-4A20-AD9C-6BBAE46394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95937" y="4523083"/>
                  <a:ext cx="59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EFBA0B1E-326B-460F-AA34-3ED0DFD6FA2F}"/>
                    </a:ext>
                  </a:extLst>
                </p14:cNvPr>
                <p14:cNvContentPartPr/>
                <p14:nvPr/>
              </p14:nvContentPartPr>
              <p14:xfrm>
                <a:off x="7365417" y="4649083"/>
                <a:ext cx="37440" cy="3564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EFBA0B1E-326B-460F-AA34-3ED0DFD6FA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47417" y="4631083"/>
                  <a:ext cx="7308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FA38A16F-AF65-4289-B847-6D7CF7E84091}"/>
                  </a:ext>
                </a:extLst>
              </p14:cNvPr>
              <p14:cNvContentPartPr/>
              <p14:nvPr/>
            </p14:nvContentPartPr>
            <p14:xfrm>
              <a:off x="6158337" y="4161283"/>
              <a:ext cx="715320" cy="559800"/>
            </p14:xfrm>
          </p:contentPart>
        </mc:Choice>
        <mc:Fallback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FA38A16F-AF65-4289-B847-6D7CF7E8409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40337" y="4143643"/>
                <a:ext cx="750960" cy="59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7" name="Group 436">
            <a:extLst>
              <a:ext uri="{FF2B5EF4-FFF2-40B4-BE49-F238E27FC236}">
                <a16:creationId xmlns:a16="http://schemas.microsoft.com/office/drawing/2014/main" id="{37DA5EBD-954C-4ECC-8350-D054694F4C13}"/>
              </a:ext>
            </a:extLst>
          </p:cNvPr>
          <p:cNvGrpSpPr/>
          <p:nvPr/>
        </p:nvGrpSpPr>
        <p:grpSpPr>
          <a:xfrm>
            <a:off x="4645977" y="4362523"/>
            <a:ext cx="1002240" cy="315720"/>
            <a:chOff x="4645977" y="4362523"/>
            <a:chExt cx="100224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55D60E2F-60CF-4FD1-B1A1-0DDAB8F80909}"/>
                    </a:ext>
                  </a:extLst>
                </p14:cNvPr>
                <p14:cNvContentPartPr/>
                <p14:nvPr/>
              </p14:nvContentPartPr>
              <p14:xfrm>
                <a:off x="5477577" y="4481683"/>
                <a:ext cx="170640" cy="15156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55D60E2F-60CF-4FD1-B1A1-0DDAB8F809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59937" y="4463683"/>
                  <a:ext cx="206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7F72F0E4-7BC1-4A94-BF9C-72224A679167}"/>
                    </a:ext>
                  </a:extLst>
                </p14:cNvPr>
                <p14:cNvContentPartPr/>
                <p14:nvPr/>
              </p14:nvContentPartPr>
              <p14:xfrm>
                <a:off x="5154297" y="4362523"/>
                <a:ext cx="218520" cy="30960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7F72F0E4-7BC1-4A94-BF9C-72224A6791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36657" y="4344883"/>
                  <a:ext cx="2541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649538A6-5412-4D55-9640-FFF2DACDFF93}"/>
                    </a:ext>
                  </a:extLst>
                </p14:cNvPr>
                <p14:cNvContentPartPr/>
                <p14:nvPr/>
              </p14:nvContentPartPr>
              <p14:xfrm>
                <a:off x="4878537" y="4549003"/>
                <a:ext cx="335520" cy="12024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649538A6-5412-4D55-9640-FFF2DACDFF9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60897" y="4531003"/>
                  <a:ext cx="371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1B04825A-953C-4B08-B8E8-0FABA307399B}"/>
                    </a:ext>
                  </a:extLst>
                </p14:cNvPr>
                <p14:cNvContentPartPr/>
                <p14:nvPr/>
              </p14:nvContentPartPr>
              <p14:xfrm>
                <a:off x="4962777" y="4491403"/>
                <a:ext cx="11880" cy="1440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1B04825A-953C-4B08-B8E8-0FABA307399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44777" y="4473403"/>
                  <a:ext cx="47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B3DFBE18-8EF3-4D89-AA5F-FDBF94BAC829}"/>
                    </a:ext>
                  </a:extLst>
                </p14:cNvPr>
                <p14:cNvContentPartPr/>
                <p14:nvPr/>
              </p14:nvContentPartPr>
              <p14:xfrm>
                <a:off x="4645977" y="4481323"/>
                <a:ext cx="105480" cy="19692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B3DFBE18-8EF3-4D89-AA5F-FDBF94BAC8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28337" y="4463683"/>
                  <a:ext cx="14112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9595B5C8-7BC4-431E-835B-51C144FF6465}"/>
              </a:ext>
            </a:extLst>
          </p:cNvPr>
          <p:cNvGrpSpPr/>
          <p:nvPr/>
        </p:nvGrpSpPr>
        <p:grpSpPr>
          <a:xfrm>
            <a:off x="11492457" y="4430203"/>
            <a:ext cx="426240" cy="426960"/>
            <a:chOff x="11492457" y="4430203"/>
            <a:chExt cx="42624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1F4F103E-F2E3-4989-BCF8-CA30E41EC25F}"/>
                    </a:ext>
                  </a:extLst>
                </p14:cNvPr>
                <p14:cNvContentPartPr/>
                <p14:nvPr/>
              </p14:nvContentPartPr>
              <p14:xfrm>
                <a:off x="11704137" y="4430203"/>
                <a:ext cx="214560" cy="42696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1F4F103E-F2E3-4989-BCF8-CA30E41EC2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86137" y="4412203"/>
                  <a:ext cx="2502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DB9ECCB2-3EB4-46A3-8C4E-D647D1418975}"/>
                    </a:ext>
                  </a:extLst>
                </p14:cNvPr>
                <p14:cNvContentPartPr/>
                <p14:nvPr/>
              </p14:nvContentPartPr>
              <p14:xfrm>
                <a:off x="11492457" y="4549363"/>
                <a:ext cx="14760" cy="4392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DB9ECCB2-3EB4-46A3-8C4E-D647D141897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74457" y="4531363"/>
                  <a:ext cx="50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7F446A71-8439-4F9D-A75F-810E3DA9DBDC}"/>
                    </a:ext>
                  </a:extLst>
                </p14:cNvPr>
                <p14:cNvContentPartPr/>
                <p14:nvPr/>
              </p14:nvContentPartPr>
              <p14:xfrm>
                <a:off x="11531337" y="4676443"/>
                <a:ext cx="30240" cy="4716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7F446A71-8439-4F9D-A75F-810E3DA9DBD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513337" y="4658443"/>
                  <a:ext cx="658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5BB4A6F9-4128-488F-B38F-BC883FC9EBB8}"/>
              </a:ext>
            </a:extLst>
          </p:cNvPr>
          <p:cNvGrpSpPr/>
          <p:nvPr/>
        </p:nvGrpSpPr>
        <p:grpSpPr>
          <a:xfrm>
            <a:off x="9119800" y="5172148"/>
            <a:ext cx="2795400" cy="412560"/>
            <a:chOff x="9119800" y="5172148"/>
            <a:chExt cx="279540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367A246A-D18A-40DC-9C68-E3ED5CA9F313}"/>
                    </a:ext>
                  </a:extLst>
                </p14:cNvPr>
                <p14:cNvContentPartPr/>
                <p14:nvPr/>
              </p14:nvContentPartPr>
              <p14:xfrm>
                <a:off x="11639440" y="5184748"/>
                <a:ext cx="275760" cy="39996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367A246A-D18A-40DC-9C68-E3ED5CA9F31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621440" y="5166748"/>
                  <a:ext cx="31140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2E4EE831-F0B8-4C36-9BDA-E56D42B07D6A}"/>
                    </a:ext>
                  </a:extLst>
                </p14:cNvPr>
                <p14:cNvContentPartPr/>
                <p14:nvPr/>
              </p14:nvContentPartPr>
              <p14:xfrm>
                <a:off x="11718280" y="5412988"/>
                <a:ext cx="151560" cy="1440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2E4EE831-F0B8-4C36-9BDA-E56D42B07D6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700640" y="5395348"/>
                  <a:ext cx="187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45EF1C49-9E3B-495E-9E2B-E600392AB8DA}"/>
                    </a:ext>
                  </a:extLst>
                </p14:cNvPr>
                <p14:cNvContentPartPr/>
                <p14:nvPr/>
              </p14:nvContentPartPr>
              <p14:xfrm>
                <a:off x="11396440" y="5297068"/>
                <a:ext cx="30240" cy="6660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45EF1C49-9E3B-495E-9E2B-E600392AB8D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378800" y="5279068"/>
                  <a:ext cx="65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CE9C5D3C-AC84-4E4F-AB3E-EC3CBEAD7CB2}"/>
                    </a:ext>
                  </a:extLst>
                </p14:cNvPr>
                <p14:cNvContentPartPr/>
                <p14:nvPr/>
              </p14:nvContentPartPr>
              <p14:xfrm>
                <a:off x="11423080" y="5463028"/>
                <a:ext cx="21960" cy="4572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CE9C5D3C-AC84-4E4F-AB3E-EC3CBEAD7CB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405440" y="5445028"/>
                  <a:ext cx="57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F6D2549A-8EA1-4ED5-890A-D67AA03FA6AD}"/>
                    </a:ext>
                  </a:extLst>
                </p14:cNvPr>
                <p14:cNvContentPartPr/>
                <p14:nvPr/>
              </p14:nvContentPartPr>
              <p14:xfrm>
                <a:off x="11145160" y="5245228"/>
                <a:ext cx="108000" cy="27360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F6D2549A-8EA1-4ED5-890A-D67AA03FA6A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27520" y="5227228"/>
                  <a:ext cx="1436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B30F245C-AF99-4787-94C3-54F5F46761E4}"/>
                    </a:ext>
                  </a:extLst>
                </p14:cNvPr>
                <p14:cNvContentPartPr/>
                <p14:nvPr/>
              </p14:nvContentPartPr>
              <p14:xfrm>
                <a:off x="10692280" y="5280868"/>
                <a:ext cx="409680" cy="27864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B30F245C-AF99-4787-94C3-54F5F46761E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74640" y="5263228"/>
                  <a:ext cx="4453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CBF33036-9049-4590-A3E0-A20DD1315D43}"/>
                    </a:ext>
                  </a:extLst>
                </p14:cNvPr>
                <p14:cNvContentPartPr/>
                <p14:nvPr/>
              </p14:nvContentPartPr>
              <p14:xfrm>
                <a:off x="10895320" y="5342068"/>
                <a:ext cx="33120" cy="19116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CBF33036-9049-4590-A3E0-A20DD1315D4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77680" y="5324428"/>
                  <a:ext cx="68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3B64B47C-A6B0-4DC7-8B0A-15D982385092}"/>
                    </a:ext>
                  </a:extLst>
                </p14:cNvPr>
                <p14:cNvContentPartPr/>
                <p14:nvPr/>
              </p14:nvContentPartPr>
              <p14:xfrm>
                <a:off x="9890200" y="5441068"/>
                <a:ext cx="753480" cy="7632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3B64B47C-A6B0-4DC7-8B0A-15D98238509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72560" y="5423428"/>
                  <a:ext cx="789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66F32DA7-F688-476A-93E5-32468842CA3D}"/>
                    </a:ext>
                  </a:extLst>
                </p14:cNvPr>
                <p14:cNvContentPartPr/>
                <p14:nvPr/>
              </p14:nvContentPartPr>
              <p14:xfrm>
                <a:off x="9935560" y="5331988"/>
                <a:ext cx="190440" cy="5940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66F32DA7-F688-476A-93E5-32468842CA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17560" y="5314348"/>
                  <a:ext cx="226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0BDC95E1-7C73-4A2C-8A88-F8074308D109}"/>
                    </a:ext>
                  </a:extLst>
                </p14:cNvPr>
                <p14:cNvContentPartPr/>
                <p14:nvPr/>
              </p14:nvContentPartPr>
              <p14:xfrm>
                <a:off x="9507880" y="5172148"/>
                <a:ext cx="377640" cy="38160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0BDC95E1-7C73-4A2C-8A88-F8074308D1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90240" y="5154508"/>
                  <a:ext cx="4132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F2FDA569-5661-4C6F-9633-74836A99541D}"/>
                    </a:ext>
                  </a:extLst>
                </p14:cNvPr>
                <p14:cNvContentPartPr/>
                <p14:nvPr/>
              </p14:nvContentPartPr>
              <p14:xfrm>
                <a:off x="9735760" y="5247028"/>
                <a:ext cx="15840" cy="2268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F2FDA569-5661-4C6F-9633-74836A99541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17760" y="5229388"/>
                  <a:ext cx="51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313D1748-8214-401C-AEA8-9A6FF27A8CE5}"/>
                    </a:ext>
                  </a:extLst>
                </p14:cNvPr>
                <p14:cNvContentPartPr/>
                <p14:nvPr/>
              </p14:nvContentPartPr>
              <p14:xfrm>
                <a:off x="9388360" y="5381668"/>
                <a:ext cx="111960" cy="11052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313D1748-8214-401C-AEA8-9A6FF27A8CE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70360" y="5364028"/>
                  <a:ext cx="147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DADC04E1-78E2-472C-AA0B-2AC93BAF0C48}"/>
                    </a:ext>
                  </a:extLst>
                </p14:cNvPr>
                <p14:cNvContentPartPr/>
                <p14:nvPr/>
              </p14:nvContentPartPr>
              <p14:xfrm>
                <a:off x="9157600" y="5412988"/>
                <a:ext cx="91080" cy="9432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DADC04E1-78E2-472C-AA0B-2AC93BAF0C4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39600" y="5395348"/>
                  <a:ext cx="126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7609520E-EF6B-4FC8-9CDA-5DDECE84BB52}"/>
                    </a:ext>
                  </a:extLst>
                </p14:cNvPr>
                <p14:cNvContentPartPr/>
                <p14:nvPr/>
              </p14:nvContentPartPr>
              <p14:xfrm>
                <a:off x="9119800" y="5307508"/>
                <a:ext cx="151200" cy="3420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7609520E-EF6B-4FC8-9CDA-5DDECE84BB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01800" y="5289508"/>
                  <a:ext cx="18684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47661170-416E-4907-8776-2F300B3B7620}"/>
              </a:ext>
            </a:extLst>
          </p:cNvPr>
          <p:cNvGrpSpPr/>
          <p:nvPr/>
        </p:nvGrpSpPr>
        <p:grpSpPr>
          <a:xfrm>
            <a:off x="7153840" y="5129668"/>
            <a:ext cx="1644120" cy="427680"/>
            <a:chOff x="7153840" y="5129668"/>
            <a:chExt cx="164412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38DC2D19-1201-4326-BECF-5603EDE2F790}"/>
                    </a:ext>
                  </a:extLst>
                </p14:cNvPr>
                <p14:cNvContentPartPr/>
                <p14:nvPr/>
              </p14:nvContentPartPr>
              <p14:xfrm>
                <a:off x="8536600" y="5332708"/>
                <a:ext cx="261360" cy="17676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38DC2D19-1201-4326-BECF-5603EDE2F79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18600" y="5315068"/>
                  <a:ext cx="297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D24D7713-0045-4E43-A7C6-60F9FDF8B603}"/>
                    </a:ext>
                  </a:extLst>
                </p14:cNvPr>
                <p14:cNvContentPartPr/>
                <p14:nvPr/>
              </p14:nvContentPartPr>
              <p14:xfrm>
                <a:off x="8328520" y="5129668"/>
                <a:ext cx="139680" cy="23580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D24D7713-0045-4E43-A7C6-60F9FDF8B60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10520" y="5112028"/>
                  <a:ext cx="1753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3BB3945D-836B-42E3-976D-C9BFA78CB135}"/>
                    </a:ext>
                  </a:extLst>
                </p14:cNvPr>
                <p14:cNvContentPartPr/>
                <p14:nvPr/>
              </p14:nvContentPartPr>
              <p14:xfrm>
                <a:off x="7766560" y="5281228"/>
                <a:ext cx="462240" cy="27612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3BB3945D-836B-42E3-976D-C9BFA78CB1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48560" y="5263588"/>
                  <a:ext cx="497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3373C93C-AD13-47B5-9319-01A5434E1F06}"/>
                    </a:ext>
                  </a:extLst>
                </p14:cNvPr>
                <p14:cNvContentPartPr/>
                <p14:nvPr/>
              </p14:nvContentPartPr>
              <p14:xfrm>
                <a:off x="7356880" y="5331628"/>
                <a:ext cx="400320" cy="18072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3373C93C-AD13-47B5-9319-01A5434E1F0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38880" y="5313988"/>
                  <a:ext cx="435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C8627490-0033-473A-87B8-F30CFBEE8099}"/>
                    </a:ext>
                  </a:extLst>
                </p14:cNvPr>
                <p14:cNvContentPartPr/>
                <p14:nvPr/>
              </p14:nvContentPartPr>
              <p14:xfrm>
                <a:off x="7642000" y="5180788"/>
                <a:ext cx="196920" cy="2988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C8627490-0033-473A-87B8-F30CFBEE809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24000" y="5163148"/>
                  <a:ext cx="232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0FABD4E3-5197-429F-97C8-069078CA37E3}"/>
                    </a:ext>
                  </a:extLst>
                </p14:cNvPr>
                <p14:cNvContentPartPr/>
                <p14:nvPr/>
              </p14:nvContentPartPr>
              <p14:xfrm>
                <a:off x="7153840" y="5300668"/>
                <a:ext cx="16920" cy="6480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0FABD4E3-5197-429F-97C8-069078CA37E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35840" y="5283028"/>
                  <a:ext cx="52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A386E3A1-6A9F-4020-93E0-E167DE4F3FB4}"/>
                    </a:ext>
                  </a:extLst>
                </p14:cNvPr>
                <p14:cNvContentPartPr/>
                <p14:nvPr/>
              </p14:nvContentPartPr>
              <p14:xfrm>
                <a:off x="7179760" y="5463028"/>
                <a:ext cx="26640" cy="3528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A386E3A1-6A9F-4020-93E0-E167DE4F3F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62120" y="5445028"/>
                  <a:ext cx="6228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C84C580B-7E89-404B-9066-D672E5E404CA}"/>
              </a:ext>
            </a:extLst>
          </p:cNvPr>
          <p:cNvGrpSpPr/>
          <p:nvPr/>
        </p:nvGrpSpPr>
        <p:grpSpPr>
          <a:xfrm>
            <a:off x="6016600" y="4956508"/>
            <a:ext cx="678240" cy="578880"/>
            <a:chOff x="6016600" y="4956508"/>
            <a:chExt cx="678240" cy="57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DECDDBA2-DA59-4A96-B2CD-1334E1752EEB}"/>
                    </a:ext>
                  </a:extLst>
                </p14:cNvPr>
                <p14:cNvContentPartPr/>
                <p14:nvPr/>
              </p14:nvContentPartPr>
              <p14:xfrm>
                <a:off x="6016600" y="4956508"/>
                <a:ext cx="219600" cy="53820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DECDDBA2-DA59-4A96-B2CD-1334E1752EE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98960" y="4938868"/>
                  <a:ext cx="25524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5426A0D1-B5EA-44D0-8715-7B27894D38DE}"/>
                    </a:ext>
                  </a:extLst>
                </p14:cNvPr>
                <p14:cNvContentPartPr/>
                <p14:nvPr/>
              </p14:nvContentPartPr>
              <p14:xfrm>
                <a:off x="6307840" y="5270068"/>
                <a:ext cx="387000" cy="26532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5426A0D1-B5EA-44D0-8715-7B27894D38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89840" y="5252068"/>
                  <a:ext cx="42264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FF898FC8-EF60-43B4-85D4-2EB24D964CB8}"/>
              </a:ext>
            </a:extLst>
          </p:cNvPr>
          <p:cNvGrpSpPr/>
          <p:nvPr/>
        </p:nvGrpSpPr>
        <p:grpSpPr>
          <a:xfrm>
            <a:off x="4020400" y="5094388"/>
            <a:ext cx="1543320" cy="471960"/>
            <a:chOff x="4020400" y="5094388"/>
            <a:chExt cx="154332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D79709D3-123A-4F3C-9185-0FFA89CFFEEA}"/>
                    </a:ext>
                  </a:extLst>
                </p14:cNvPr>
                <p14:cNvContentPartPr/>
                <p14:nvPr/>
              </p14:nvContentPartPr>
              <p14:xfrm>
                <a:off x="5318920" y="5155228"/>
                <a:ext cx="244800" cy="30096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D79709D3-123A-4F3C-9185-0FFA89CFFEE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00920" y="5137228"/>
                  <a:ext cx="2804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921A51DF-1156-4969-9E56-F7FF43E80CE9}"/>
                    </a:ext>
                  </a:extLst>
                </p14:cNvPr>
                <p14:cNvContentPartPr/>
                <p14:nvPr/>
              </p14:nvContentPartPr>
              <p14:xfrm>
                <a:off x="4853440" y="5102308"/>
                <a:ext cx="383040" cy="39816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921A51DF-1156-4969-9E56-F7FF43E80CE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35800" y="5084308"/>
                  <a:ext cx="4186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3717F0B4-076A-4DB3-9D8C-FF27FC214AFC}"/>
                    </a:ext>
                  </a:extLst>
                </p14:cNvPr>
                <p14:cNvContentPartPr/>
                <p14:nvPr/>
              </p14:nvContentPartPr>
              <p14:xfrm>
                <a:off x="4220920" y="5094388"/>
                <a:ext cx="806760" cy="44280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3717F0B4-076A-4DB3-9D8C-FF27FC214AF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03280" y="5076388"/>
                  <a:ext cx="8424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49D9F883-16A0-4793-AE18-A064B453EAD5}"/>
                    </a:ext>
                  </a:extLst>
                </p14:cNvPr>
                <p14:cNvContentPartPr/>
                <p14:nvPr/>
              </p14:nvContentPartPr>
              <p14:xfrm>
                <a:off x="4020400" y="5212108"/>
                <a:ext cx="223920" cy="35424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49D9F883-16A0-4793-AE18-A064B453EAD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02760" y="5194468"/>
                  <a:ext cx="25956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0445E969-AD23-4B26-85AA-9FE3E9BEA355}"/>
              </a:ext>
            </a:extLst>
          </p:cNvPr>
          <p:cNvGrpSpPr/>
          <p:nvPr/>
        </p:nvGrpSpPr>
        <p:grpSpPr>
          <a:xfrm>
            <a:off x="11582560" y="6091228"/>
            <a:ext cx="506160" cy="429840"/>
            <a:chOff x="11582560" y="6091228"/>
            <a:chExt cx="50616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03FA7649-69CF-4AF0-A00B-F68E74447DCF}"/>
                    </a:ext>
                  </a:extLst>
                </p14:cNvPr>
                <p14:cNvContentPartPr/>
                <p14:nvPr/>
              </p14:nvContentPartPr>
              <p14:xfrm>
                <a:off x="11582560" y="6091228"/>
                <a:ext cx="308520" cy="4248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03FA7649-69CF-4AF0-A00B-F68E74447DC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564560" y="6073588"/>
                  <a:ext cx="344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3EAF142F-AE61-4725-9C3A-351EDA5B4D82}"/>
                    </a:ext>
                  </a:extLst>
                </p14:cNvPr>
                <p14:cNvContentPartPr/>
                <p14:nvPr/>
              </p14:nvContentPartPr>
              <p14:xfrm>
                <a:off x="11727280" y="6181948"/>
                <a:ext cx="268920" cy="29592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3EAF142F-AE61-4725-9C3A-351EDA5B4D8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709640" y="6163948"/>
                  <a:ext cx="3045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186DFBBA-0650-449D-B8D8-A9E8363EF4D4}"/>
                    </a:ext>
                  </a:extLst>
                </p14:cNvPr>
                <p14:cNvContentPartPr/>
                <p14:nvPr/>
              </p14:nvContentPartPr>
              <p14:xfrm>
                <a:off x="11852200" y="6487228"/>
                <a:ext cx="236520" cy="3384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186DFBBA-0650-449D-B8D8-A9E8363EF4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834560" y="6469588"/>
                  <a:ext cx="27216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BAE53B47-A383-426E-A34C-528752495210}"/>
              </a:ext>
            </a:extLst>
          </p:cNvPr>
          <p:cNvGrpSpPr/>
          <p:nvPr/>
        </p:nvGrpSpPr>
        <p:grpSpPr>
          <a:xfrm>
            <a:off x="11318320" y="6244228"/>
            <a:ext cx="88200" cy="199440"/>
            <a:chOff x="11318320" y="6244228"/>
            <a:chExt cx="8820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B64047B0-05CF-4196-A6D2-9ACE5FC4EE35}"/>
                    </a:ext>
                  </a:extLst>
                </p14:cNvPr>
                <p14:cNvContentPartPr/>
                <p14:nvPr/>
              </p14:nvContentPartPr>
              <p14:xfrm>
                <a:off x="11318320" y="6244228"/>
                <a:ext cx="44640" cy="7704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B64047B0-05CF-4196-A6D2-9ACE5FC4EE3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300320" y="6226588"/>
                  <a:ext cx="80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0CEAEB77-69DB-4815-B564-3E8BD250207E}"/>
                    </a:ext>
                  </a:extLst>
                </p14:cNvPr>
                <p14:cNvContentPartPr/>
                <p14:nvPr/>
              </p14:nvContentPartPr>
              <p14:xfrm>
                <a:off x="11377360" y="6388228"/>
                <a:ext cx="29160" cy="5544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0CEAEB77-69DB-4815-B564-3E8BD250207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59360" y="6370228"/>
                  <a:ext cx="6480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C1C62437-5ED1-40BD-9715-CEB0DB217FFB}"/>
              </a:ext>
            </a:extLst>
          </p:cNvPr>
          <p:cNvGrpSpPr/>
          <p:nvPr/>
        </p:nvGrpSpPr>
        <p:grpSpPr>
          <a:xfrm>
            <a:off x="8209360" y="6084748"/>
            <a:ext cx="2628000" cy="419040"/>
            <a:chOff x="8209360" y="6084748"/>
            <a:chExt cx="262800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7E84FA0A-C385-40EF-9744-5BDEC9C169C7}"/>
                    </a:ext>
                  </a:extLst>
                </p14:cNvPr>
                <p14:cNvContentPartPr/>
                <p14:nvPr/>
              </p14:nvContentPartPr>
              <p14:xfrm>
                <a:off x="9811000" y="6323788"/>
                <a:ext cx="1026360" cy="16308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7E84FA0A-C385-40EF-9744-5BDEC9C169C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93360" y="6305788"/>
                  <a:ext cx="1062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B5078762-04C4-4643-B025-9F2B4ABDE81B}"/>
                    </a:ext>
                  </a:extLst>
                </p14:cNvPr>
                <p14:cNvContentPartPr/>
                <p14:nvPr/>
              </p14:nvContentPartPr>
              <p14:xfrm>
                <a:off x="10279720" y="6217588"/>
                <a:ext cx="129240" cy="10836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B5078762-04C4-4643-B025-9F2B4ABDE81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61720" y="6199948"/>
                  <a:ext cx="164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ADCCD289-7ACD-4F65-BDAB-9A78F89F1ACD}"/>
                    </a:ext>
                  </a:extLst>
                </p14:cNvPr>
                <p14:cNvContentPartPr/>
                <p14:nvPr/>
              </p14:nvContentPartPr>
              <p14:xfrm>
                <a:off x="9772840" y="6303268"/>
                <a:ext cx="185040" cy="10152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ADCCD289-7ACD-4F65-BDAB-9A78F89F1AC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54840" y="6285628"/>
                  <a:ext cx="220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242F57A9-FBE0-4810-8017-42F52B439796}"/>
                    </a:ext>
                  </a:extLst>
                </p14:cNvPr>
                <p14:cNvContentPartPr/>
                <p14:nvPr/>
              </p14:nvContentPartPr>
              <p14:xfrm>
                <a:off x="9798040" y="6238828"/>
                <a:ext cx="180720" cy="2988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242F57A9-FBE0-4810-8017-42F52B43979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80040" y="6221188"/>
                  <a:ext cx="216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B11FE7B0-EB18-4770-9AB2-5E03C6678ADB}"/>
                    </a:ext>
                  </a:extLst>
                </p14:cNvPr>
                <p14:cNvContentPartPr/>
                <p14:nvPr/>
              </p14:nvContentPartPr>
              <p14:xfrm>
                <a:off x="9453880" y="6100948"/>
                <a:ext cx="154440" cy="33516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B11FE7B0-EB18-4770-9AB2-5E03C6678AD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36240" y="6083308"/>
                  <a:ext cx="1900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FF636124-447A-4DBF-A9DA-562D560EC183}"/>
                    </a:ext>
                  </a:extLst>
                </p14:cNvPr>
                <p14:cNvContentPartPr/>
                <p14:nvPr/>
              </p14:nvContentPartPr>
              <p14:xfrm>
                <a:off x="9006040" y="6136948"/>
                <a:ext cx="421920" cy="36396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FF636124-447A-4DBF-A9DA-562D560EC18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988040" y="6119308"/>
                  <a:ext cx="4575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BD377864-575A-462D-A058-34B0294EDE66}"/>
                    </a:ext>
                  </a:extLst>
                </p14:cNvPr>
                <p14:cNvContentPartPr/>
                <p14:nvPr/>
              </p14:nvContentPartPr>
              <p14:xfrm>
                <a:off x="9208000" y="6277708"/>
                <a:ext cx="64080" cy="12600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BD377864-575A-462D-A058-34B0294EDE6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190360" y="6259708"/>
                  <a:ext cx="99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9A5CCA54-0B37-41D2-B807-4137BEB155F6}"/>
                    </a:ext>
                  </a:extLst>
                </p14:cNvPr>
                <p14:cNvContentPartPr/>
                <p14:nvPr/>
              </p14:nvContentPartPr>
              <p14:xfrm>
                <a:off x="9152560" y="6150268"/>
                <a:ext cx="65880" cy="9144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9A5CCA54-0B37-41D2-B807-4137BEB155F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34560" y="6132628"/>
                  <a:ext cx="101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6A625A02-1830-43D7-9D6E-657883031CF4}"/>
                    </a:ext>
                  </a:extLst>
                </p14:cNvPr>
                <p14:cNvContentPartPr/>
                <p14:nvPr/>
              </p14:nvContentPartPr>
              <p14:xfrm>
                <a:off x="8619040" y="6084748"/>
                <a:ext cx="386280" cy="41904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6A625A02-1830-43D7-9D6E-657883031C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01040" y="6067108"/>
                  <a:ext cx="4219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DEBE7C89-3E8E-4676-8D91-96C9F816DB3F}"/>
                    </a:ext>
                  </a:extLst>
                </p14:cNvPr>
                <p14:cNvContentPartPr/>
                <p14:nvPr/>
              </p14:nvContentPartPr>
              <p14:xfrm>
                <a:off x="8896960" y="6201388"/>
                <a:ext cx="15840" cy="1080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DEBE7C89-3E8E-4676-8D91-96C9F816DB3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878960" y="6183388"/>
                  <a:ext cx="51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B975395C-2108-4BBA-B834-15422CCB5C5A}"/>
                    </a:ext>
                  </a:extLst>
                </p14:cNvPr>
                <p14:cNvContentPartPr/>
                <p14:nvPr/>
              </p14:nvContentPartPr>
              <p14:xfrm>
                <a:off x="8523280" y="6362308"/>
                <a:ext cx="33120" cy="2556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B975395C-2108-4BBA-B834-15422CCB5C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05640" y="6344668"/>
                  <a:ext cx="68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CFB84F07-883C-463D-ACF3-90D064494E5A}"/>
                    </a:ext>
                  </a:extLst>
                </p14:cNvPr>
                <p14:cNvContentPartPr/>
                <p14:nvPr/>
              </p14:nvContentPartPr>
              <p14:xfrm>
                <a:off x="8428240" y="6330988"/>
                <a:ext cx="173520" cy="13608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CFB84F07-883C-463D-ACF3-90D064494E5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10600" y="6313348"/>
                  <a:ext cx="209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D20607A6-C333-4AC3-9603-750C6E476122}"/>
                    </a:ext>
                  </a:extLst>
                </p14:cNvPr>
                <p14:cNvContentPartPr/>
                <p14:nvPr/>
              </p14:nvContentPartPr>
              <p14:xfrm>
                <a:off x="8209360" y="6340348"/>
                <a:ext cx="152640" cy="7596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D20607A6-C333-4AC3-9603-750C6E47612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191360" y="6322348"/>
                  <a:ext cx="188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64BD7A2F-622E-4BBE-B39F-0D012795CBBE}"/>
                    </a:ext>
                  </a:extLst>
                </p14:cNvPr>
                <p14:cNvContentPartPr/>
                <p14:nvPr/>
              </p14:nvContentPartPr>
              <p14:xfrm>
                <a:off x="8228440" y="6261148"/>
                <a:ext cx="173880" cy="3852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64BD7A2F-622E-4BBE-B39F-0D012795CBB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210440" y="6243148"/>
                  <a:ext cx="2095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BDEE596E-D199-41DC-8E5F-4F01CE9944D7}"/>
              </a:ext>
            </a:extLst>
          </p:cNvPr>
          <p:cNvGrpSpPr/>
          <p:nvPr/>
        </p:nvGrpSpPr>
        <p:grpSpPr>
          <a:xfrm>
            <a:off x="6425560" y="6070708"/>
            <a:ext cx="1410840" cy="459720"/>
            <a:chOff x="6425560" y="6070708"/>
            <a:chExt cx="1410840" cy="45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FFAD0756-5E24-4034-88F1-F7CF1DE9F5FA}"/>
                    </a:ext>
                  </a:extLst>
                </p14:cNvPr>
                <p14:cNvContentPartPr/>
                <p14:nvPr/>
              </p14:nvContentPartPr>
              <p14:xfrm>
                <a:off x="7759720" y="6284908"/>
                <a:ext cx="20160" cy="4104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FFAD0756-5E24-4034-88F1-F7CF1DE9F5F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42080" y="6267268"/>
                  <a:ext cx="55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794BAFE4-5A7A-4C59-93AB-655222914CD7}"/>
                    </a:ext>
                  </a:extLst>
                </p14:cNvPr>
                <p14:cNvContentPartPr/>
                <p14:nvPr/>
              </p14:nvContentPartPr>
              <p14:xfrm>
                <a:off x="7812280" y="6382468"/>
                <a:ext cx="7920" cy="4284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794BAFE4-5A7A-4C59-93AB-655222914CD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94640" y="6364828"/>
                  <a:ext cx="43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ED2564DD-AD75-402F-B4D5-AEE333D477A0}"/>
                    </a:ext>
                  </a:extLst>
                </p14:cNvPr>
                <p14:cNvContentPartPr/>
                <p14:nvPr/>
              </p14:nvContentPartPr>
              <p14:xfrm>
                <a:off x="7550200" y="6288868"/>
                <a:ext cx="286200" cy="20016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ED2564DD-AD75-402F-B4D5-AEE333D477A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32200" y="6271228"/>
                  <a:ext cx="321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28F2DB73-9B6B-4F1D-82E0-3405DC71501B}"/>
                    </a:ext>
                  </a:extLst>
                </p14:cNvPr>
                <p14:cNvContentPartPr/>
                <p14:nvPr/>
              </p14:nvContentPartPr>
              <p14:xfrm>
                <a:off x="7485760" y="6070708"/>
                <a:ext cx="49320" cy="21276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28F2DB73-9B6B-4F1D-82E0-3405DC71501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67760" y="6052708"/>
                  <a:ext cx="84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205CAF7D-D2D0-4193-AFE2-D740336AA810}"/>
                    </a:ext>
                  </a:extLst>
                </p14:cNvPr>
                <p14:cNvContentPartPr/>
                <p14:nvPr/>
              </p14:nvContentPartPr>
              <p14:xfrm>
                <a:off x="6924160" y="6263668"/>
                <a:ext cx="450720" cy="26676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205CAF7D-D2D0-4193-AFE2-D740336AA81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06520" y="6246028"/>
                  <a:ext cx="4863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43F56D4D-0985-4DAA-BFBD-8EC688E63D2C}"/>
                    </a:ext>
                  </a:extLst>
                </p14:cNvPr>
                <p14:cNvContentPartPr/>
                <p14:nvPr/>
              </p14:nvContentPartPr>
              <p14:xfrm>
                <a:off x="6628240" y="6322348"/>
                <a:ext cx="430920" cy="141480"/>
              </p14:xfrm>
            </p:contentPart>
          </mc:Choice>
          <mc:Fallback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43F56D4D-0985-4DAA-BFBD-8EC688E63D2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10600" y="6304708"/>
                  <a:ext cx="466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F9FE513E-D4C4-4E32-94A5-2B7BF264A6EC}"/>
                    </a:ext>
                  </a:extLst>
                </p14:cNvPr>
                <p14:cNvContentPartPr/>
                <p14:nvPr/>
              </p14:nvContentPartPr>
              <p14:xfrm>
                <a:off x="6881680" y="6194548"/>
                <a:ext cx="196920" cy="3168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F9FE513E-D4C4-4E32-94A5-2B7BF264A6E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64040" y="6176908"/>
                  <a:ext cx="232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9F88D5FF-054A-4377-8146-50E4D0780828}"/>
                    </a:ext>
                  </a:extLst>
                </p14:cNvPr>
                <p14:cNvContentPartPr/>
                <p14:nvPr/>
              </p14:nvContentPartPr>
              <p14:xfrm>
                <a:off x="6425560" y="6255388"/>
                <a:ext cx="20160" cy="5220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9F88D5FF-054A-4377-8146-50E4D078082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07560" y="6237748"/>
                  <a:ext cx="55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F4513E84-6B60-4148-94CA-D88EA9A13BEC}"/>
                    </a:ext>
                  </a:extLst>
                </p14:cNvPr>
                <p14:cNvContentPartPr/>
                <p14:nvPr/>
              </p14:nvContentPartPr>
              <p14:xfrm>
                <a:off x="6472000" y="6401188"/>
                <a:ext cx="30600" cy="7884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F4513E84-6B60-4148-94CA-D88EA9A13BE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454360" y="6383188"/>
                  <a:ext cx="6624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A8AFCAE1-162F-4A11-9A23-038D81177D91}"/>
                  </a:ext>
                </a:extLst>
              </p14:cNvPr>
              <p14:cNvContentPartPr/>
              <p14:nvPr/>
            </p14:nvContentPartPr>
            <p14:xfrm>
              <a:off x="5808160" y="5984668"/>
              <a:ext cx="297360" cy="514800"/>
            </p14:xfrm>
          </p:contentPart>
        </mc:Choice>
        <mc:Fallback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A8AFCAE1-162F-4A11-9A23-038D81177D9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790160" y="5967028"/>
                <a:ext cx="333000" cy="55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9" name="Group 528">
            <a:extLst>
              <a:ext uri="{FF2B5EF4-FFF2-40B4-BE49-F238E27FC236}">
                <a16:creationId xmlns:a16="http://schemas.microsoft.com/office/drawing/2014/main" id="{BAD109BD-9606-463E-A944-8A6DCE690961}"/>
              </a:ext>
            </a:extLst>
          </p:cNvPr>
          <p:cNvGrpSpPr/>
          <p:nvPr/>
        </p:nvGrpSpPr>
        <p:grpSpPr>
          <a:xfrm>
            <a:off x="2609560" y="6109588"/>
            <a:ext cx="2210400" cy="496440"/>
            <a:chOff x="2609560" y="6109588"/>
            <a:chExt cx="221040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74A160FF-6968-454A-A960-B02F0AC471FA}"/>
                    </a:ext>
                  </a:extLst>
                </p14:cNvPr>
                <p14:cNvContentPartPr/>
                <p14:nvPr/>
              </p14:nvContentPartPr>
              <p14:xfrm>
                <a:off x="4607560" y="6192748"/>
                <a:ext cx="212400" cy="28044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74A160FF-6968-454A-A960-B02F0AC471F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89920" y="6175108"/>
                  <a:ext cx="2480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A3B4AF7D-6261-4457-A1F9-E5805E2298C7}"/>
                    </a:ext>
                  </a:extLst>
                </p14:cNvPr>
                <p14:cNvContentPartPr/>
                <p14:nvPr/>
              </p14:nvContentPartPr>
              <p14:xfrm>
                <a:off x="3087640" y="6216868"/>
                <a:ext cx="1297440" cy="28800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A3B4AF7D-6261-4457-A1F9-E5805E2298C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69640" y="6199228"/>
                  <a:ext cx="13330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7C32CF09-9BCB-417B-985F-1D40A37031C1}"/>
                    </a:ext>
                  </a:extLst>
                </p14:cNvPr>
                <p14:cNvContentPartPr/>
                <p14:nvPr/>
              </p14:nvContentPartPr>
              <p14:xfrm>
                <a:off x="4017880" y="6109588"/>
                <a:ext cx="85680" cy="8928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7C32CF09-9BCB-417B-985F-1D40A37031C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00240" y="6091588"/>
                  <a:ext cx="121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506F6AA1-F89D-4721-B335-095BC4E08AFA}"/>
                    </a:ext>
                  </a:extLst>
                </p14:cNvPr>
                <p14:cNvContentPartPr/>
                <p14:nvPr/>
              </p14:nvContentPartPr>
              <p14:xfrm>
                <a:off x="2995480" y="6273748"/>
                <a:ext cx="218520" cy="3924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506F6AA1-F89D-4721-B335-095BC4E08AF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77840" y="6256108"/>
                  <a:ext cx="254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D3CA07D3-6605-44F4-ACC2-73B2D88D3773}"/>
                    </a:ext>
                  </a:extLst>
                </p14:cNvPr>
                <p14:cNvContentPartPr/>
                <p14:nvPr/>
              </p14:nvContentPartPr>
              <p14:xfrm>
                <a:off x="2609560" y="6264748"/>
                <a:ext cx="245520" cy="34128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D3CA07D3-6605-44F4-ACC2-73B2D88D377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91560" y="6246748"/>
                  <a:ext cx="28116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E5C54FBB-4800-4625-8DBD-3E247DA6A180}"/>
              </a:ext>
            </a:extLst>
          </p:cNvPr>
          <p:cNvGrpSpPr/>
          <p:nvPr/>
        </p:nvGrpSpPr>
        <p:grpSpPr>
          <a:xfrm>
            <a:off x="826840" y="4794868"/>
            <a:ext cx="1919520" cy="769680"/>
            <a:chOff x="826840" y="4794868"/>
            <a:chExt cx="1919520" cy="76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F5759CCC-4232-4378-BBF0-BC2B6983DECA}"/>
                    </a:ext>
                  </a:extLst>
                </p14:cNvPr>
                <p14:cNvContentPartPr/>
                <p14:nvPr/>
              </p14:nvContentPartPr>
              <p14:xfrm>
                <a:off x="826840" y="4835188"/>
                <a:ext cx="222480" cy="42048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F5759CCC-4232-4378-BBF0-BC2B6983DEC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9200" y="4817188"/>
                  <a:ext cx="25812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F09529B1-6799-4064-AC3A-CEFCD73DD058}"/>
                    </a:ext>
                  </a:extLst>
                </p14:cNvPr>
                <p14:cNvContentPartPr/>
                <p14:nvPr/>
              </p14:nvContentPartPr>
              <p14:xfrm>
                <a:off x="867880" y="5025988"/>
                <a:ext cx="178560" cy="4356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F09529B1-6799-4064-AC3A-CEFCD73DD05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0240" y="5008348"/>
                  <a:ext cx="214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588FC654-7E16-4EE6-A201-A5168FB3933B}"/>
                    </a:ext>
                  </a:extLst>
                </p14:cNvPr>
                <p14:cNvContentPartPr/>
                <p14:nvPr/>
              </p14:nvContentPartPr>
              <p14:xfrm>
                <a:off x="1298440" y="5096188"/>
                <a:ext cx="185760" cy="1116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588FC654-7E16-4EE6-A201-A5168FB3933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80440" y="5078188"/>
                  <a:ext cx="221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EA65A840-49B1-4D33-9629-689E722CA6C6}"/>
                    </a:ext>
                  </a:extLst>
                </p14:cNvPr>
                <p14:cNvContentPartPr/>
                <p14:nvPr/>
              </p14:nvContentPartPr>
              <p14:xfrm>
                <a:off x="1354240" y="5201308"/>
                <a:ext cx="160920" cy="1260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EA65A840-49B1-4D33-9629-689E722CA6C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336240" y="5183308"/>
                  <a:ext cx="196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EF11AB84-807C-4AE6-961B-AE1A0E29B2AD}"/>
                    </a:ext>
                  </a:extLst>
                </p14:cNvPr>
                <p14:cNvContentPartPr/>
                <p14:nvPr/>
              </p14:nvContentPartPr>
              <p14:xfrm>
                <a:off x="1709920" y="5182588"/>
                <a:ext cx="955800" cy="3672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EF11AB84-807C-4AE6-961B-AE1A0E29B2A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692280" y="5164948"/>
                  <a:ext cx="991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A3309C0C-8EC4-482F-A601-618C33059266}"/>
                    </a:ext>
                  </a:extLst>
                </p14:cNvPr>
                <p14:cNvContentPartPr/>
                <p14:nvPr/>
              </p14:nvContentPartPr>
              <p14:xfrm>
                <a:off x="1973440" y="4794868"/>
                <a:ext cx="178560" cy="32580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A3309C0C-8EC4-482F-A601-618C3305926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55440" y="4776868"/>
                  <a:ext cx="2142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8D771B0D-1A61-45A2-8DA9-AD36F7EA595D}"/>
                    </a:ext>
                  </a:extLst>
                </p14:cNvPr>
                <p14:cNvContentPartPr/>
                <p14:nvPr/>
              </p14:nvContentPartPr>
              <p14:xfrm>
                <a:off x="1806040" y="5290588"/>
                <a:ext cx="203040" cy="18144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8D771B0D-1A61-45A2-8DA9-AD36F7EA595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788040" y="5272948"/>
                  <a:ext cx="238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5BA3737D-B83B-4EC5-8783-097713675AA6}"/>
                    </a:ext>
                  </a:extLst>
                </p14:cNvPr>
                <p14:cNvContentPartPr/>
                <p14:nvPr/>
              </p14:nvContentPartPr>
              <p14:xfrm>
                <a:off x="2033200" y="5333428"/>
                <a:ext cx="136440" cy="14796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5BA3737D-B83B-4EC5-8783-097713675AA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15560" y="5315788"/>
                  <a:ext cx="172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CE0932AA-44B1-4B62-BF91-9774050F4201}"/>
                    </a:ext>
                  </a:extLst>
                </p14:cNvPr>
                <p14:cNvContentPartPr/>
                <p14:nvPr/>
              </p14:nvContentPartPr>
              <p14:xfrm>
                <a:off x="2114200" y="5317228"/>
                <a:ext cx="115200" cy="17100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CE0932AA-44B1-4B62-BF91-9774050F42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096200" y="5299588"/>
                  <a:ext cx="150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FAE50DD8-C1AA-48E9-B0BC-0446FDD211E4}"/>
                    </a:ext>
                  </a:extLst>
                </p14:cNvPr>
                <p14:cNvContentPartPr/>
                <p14:nvPr/>
              </p14:nvContentPartPr>
              <p14:xfrm>
                <a:off x="1933840" y="5293468"/>
                <a:ext cx="246240" cy="4284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FAE50DD8-C1AA-48E9-B0BC-0446FDD211E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916200" y="5275468"/>
                  <a:ext cx="281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1A65AD97-7772-468E-863E-2606B01AB34A}"/>
                    </a:ext>
                  </a:extLst>
                </p14:cNvPr>
                <p14:cNvContentPartPr/>
                <p14:nvPr/>
              </p14:nvContentPartPr>
              <p14:xfrm>
                <a:off x="2359000" y="5323348"/>
                <a:ext cx="177120" cy="24120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1A65AD97-7772-468E-863E-2606B01AB34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41360" y="5305348"/>
                  <a:ext cx="212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AE916914-21E4-4F41-AB00-92382361932F}"/>
                    </a:ext>
                  </a:extLst>
                </p14:cNvPr>
                <p14:cNvContentPartPr/>
                <p14:nvPr/>
              </p14:nvContentPartPr>
              <p14:xfrm>
                <a:off x="2608840" y="5295988"/>
                <a:ext cx="137520" cy="108360"/>
              </p14:xfrm>
            </p:contentPart>
          </mc:Choice>
          <mc:Fallback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AE916914-21E4-4F41-AB00-92382361932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91200" y="5277988"/>
                  <a:ext cx="17316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BADD99BA-DF02-4EDD-B8A4-5C871835A7CD}"/>
                  </a:ext>
                </a:extLst>
              </p14:cNvPr>
              <p14:cNvContentPartPr/>
              <p14:nvPr/>
            </p14:nvContentPartPr>
            <p14:xfrm>
              <a:off x="1627480" y="6383548"/>
              <a:ext cx="788400" cy="34560"/>
            </p14:xfrm>
          </p:contentPart>
        </mc:Choice>
        <mc:Fallback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BADD99BA-DF02-4EDD-B8A4-5C871835A7C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609480" y="6365548"/>
                <a:ext cx="8240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09F09F02-9C95-4016-82A5-420C456F46E5}"/>
                  </a:ext>
                </a:extLst>
              </p14:cNvPr>
              <p14:cNvContentPartPr/>
              <p14:nvPr/>
            </p14:nvContentPartPr>
            <p14:xfrm>
              <a:off x="1884520" y="5997628"/>
              <a:ext cx="180720" cy="320760"/>
            </p14:xfrm>
          </p:contentPart>
        </mc:Choice>
        <mc:Fallback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09F09F02-9C95-4016-82A5-420C456F46E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866880" y="5979628"/>
                <a:ext cx="21636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558" name="Ink 557">
                <a:extLst>
                  <a:ext uri="{FF2B5EF4-FFF2-40B4-BE49-F238E27FC236}">
                    <a16:creationId xmlns:a16="http://schemas.microsoft.com/office/drawing/2014/main" id="{1F7AA975-8BA9-45DF-8006-12AA39FED57E}"/>
                  </a:ext>
                </a:extLst>
              </p14:cNvPr>
              <p14:cNvContentPartPr/>
              <p14:nvPr/>
            </p14:nvContentPartPr>
            <p14:xfrm>
              <a:off x="1717840" y="6525028"/>
              <a:ext cx="182520" cy="285840"/>
            </p14:xfrm>
          </p:contentPart>
        </mc:Choice>
        <mc:Fallback>
          <p:pic>
            <p:nvPicPr>
              <p:cNvPr id="558" name="Ink 557">
                <a:extLst>
                  <a:ext uri="{FF2B5EF4-FFF2-40B4-BE49-F238E27FC236}">
                    <a16:creationId xmlns:a16="http://schemas.microsoft.com/office/drawing/2014/main" id="{1F7AA975-8BA9-45DF-8006-12AA39FED57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699840" y="6507388"/>
                <a:ext cx="218160" cy="32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6" name="Group 565">
            <a:extLst>
              <a:ext uri="{FF2B5EF4-FFF2-40B4-BE49-F238E27FC236}">
                <a16:creationId xmlns:a16="http://schemas.microsoft.com/office/drawing/2014/main" id="{1696F13F-59EC-44F1-82AF-B6061A9EC2D6}"/>
              </a:ext>
            </a:extLst>
          </p:cNvPr>
          <p:cNvGrpSpPr/>
          <p:nvPr/>
        </p:nvGrpSpPr>
        <p:grpSpPr>
          <a:xfrm>
            <a:off x="1996120" y="6510866"/>
            <a:ext cx="334800" cy="271800"/>
            <a:chOff x="1996120" y="6510866"/>
            <a:chExt cx="33480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3974DDD7-66C2-44E2-9FAC-9A422D4D5D27}"/>
                    </a:ext>
                  </a:extLst>
                </p14:cNvPr>
                <p14:cNvContentPartPr/>
                <p14:nvPr/>
              </p14:nvContentPartPr>
              <p14:xfrm>
                <a:off x="2090440" y="6544346"/>
                <a:ext cx="115560" cy="238320"/>
              </p14:xfrm>
            </p:contentPart>
          </mc:Choice>
          <mc:Fallback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3974DDD7-66C2-44E2-9FAC-9A422D4D5D2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72440" y="6526346"/>
                  <a:ext cx="151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0C3FF3CD-ED85-4A31-91AE-0741E8CBD01F}"/>
                    </a:ext>
                  </a:extLst>
                </p14:cNvPr>
                <p14:cNvContentPartPr/>
                <p14:nvPr/>
              </p14:nvContentPartPr>
              <p14:xfrm>
                <a:off x="2179360" y="6547226"/>
                <a:ext cx="151560" cy="222480"/>
              </p14:xfrm>
            </p:contentPart>
          </mc:Choice>
          <mc:Fallback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0C3FF3CD-ED85-4A31-91AE-0741E8CBD01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61720" y="6529226"/>
                  <a:ext cx="187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1794848D-1561-47B1-BCD5-369ACE322057}"/>
                    </a:ext>
                  </a:extLst>
                </p14:cNvPr>
                <p14:cNvContentPartPr/>
                <p14:nvPr/>
              </p14:nvContentPartPr>
              <p14:xfrm>
                <a:off x="1996120" y="6510866"/>
                <a:ext cx="252720" cy="31320"/>
              </p14:xfrm>
            </p:contentPart>
          </mc:Choice>
          <mc:Fallback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1794848D-1561-47B1-BCD5-369ACE32205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78480" y="6493226"/>
                  <a:ext cx="28836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4" name="Group 573">
            <a:extLst>
              <a:ext uri="{FF2B5EF4-FFF2-40B4-BE49-F238E27FC236}">
                <a16:creationId xmlns:a16="http://schemas.microsoft.com/office/drawing/2014/main" id="{279A4621-2FC6-4487-BF77-69FE9417C4D2}"/>
              </a:ext>
            </a:extLst>
          </p:cNvPr>
          <p:cNvGrpSpPr/>
          <p:nvPr/>
        </p:nvGrpSpPr>
        <p:grpSpPr>
          <a:xfrm>
            <a:off x="484840" y="6200906"/>
            <a:ext cx="989280" cy="456480"/>
            <a:chOff x="484840" y="6200906"/>
            <a:chExt cx="989280" cy="45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FA589C11-6572-4EA5-A74D-3D07F633F498}"/>
                    </a:ext>
                  </a:extLst>
                </p14:cNvPr>
                <p14:cNvContentPartPr/>
                <p14:nvPr/>
              </p14:nvContentPartPr>
              <p14:xfrm>
                <a:off x="1251280" y="6371308"/>
                <a:ext cx="175320" cy="15120"/>
              </p14:xfrm>
            </p:contentPart>
          </mc:Choice>
          <mc:Fallback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FA589C11-6572-4EA5-A74D-3D07F633F49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33280" y="6353308"/>
                  <a:ext cx="210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9266446D-D898-457D-87AE-63D9CB6683C7}"/>
                    </a:ext>
                  </a:extLst>
                </p14:cNvPr>
                <p14:cNvContentPartPr/>
                <p14:nvPr/>
              </p14:nvContentPartPr>
              <p14:xfrm>
                <a:off x="1304920" y="6465628"/>
                <a:ext cx="169200" cy="24120"/>
              </p14:xfrm>
            </p:contentPart>
          </mc:Choice>
          <mc:Fallback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9266446D-D898-457D-87AE-63D9CB6683C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87280" y="6447628"/>
                  <a:ext cx="204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5CAE6879-2F5B-4C6F-B7CA-98C9207DC7F7}"/>
                    </a:ext>
                  </a:extLst>
                </p14:cNvPr>
                <p14:cNvContentPartPr/>
                <p14:nvPr/>
              </p14:nvContentPartPr>
              <p14:xfrm>
                <a:off x="484840" y="6200906"/>
                <a:ext cx="393480" cy="54720"/>
              </p14:xfrm>
            </p:contentPart>
          </mc:Choice>
          <mc:Fallback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5CAE6879-2F5B-4C6F-B7CA-98C9207DC7F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7200" y="6182906"/>
                  <a:ext cx="429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96002169-1CF6-480C-AE39-F2B7772708C7}"/>
                    </a:ext>
                  </a:extLst>
                </p14:cNvPr>
                <p14:cNvContentPartPr/>
                <p14:nvPr/>
              </p14:nvContentPartPr>
              <p14:xfrm>
                <a:off x="679960" y="6288386"/>
                <a:ext cx="207720" cy="320760"/>
              </p14:xfrm>
            </p:contentPart>
          </mc:Choice>
          <mc:Fallback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96002169-1CF6-480C-AE39-F2B7772708C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2320" y="6270386"/>
                  <a:ext cx="2433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96B52F3D-D082-405C-B954-D41CA00A30FB}"/>
                    </a:ext>
                  </a:extLst>
                </p14:cNvPr>
                <p14:cNvContentPartPr/>
                <p14:nvPr/>
              </p14:nvContentPartPr>
              <p14:xfrm>
                <a:off x="710560" y="6595826"/>
                <a:ext cx="339120" cy="61560"/>
              </p14:xfrm>
            </p:contentPart>
          </mc:Choice>
          <mc:Fallback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96B52F3D-D082-405C-B954-D41CA00A30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2560" y="6577826"/>
                  <a:ext cx="3747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575" name="Ink 574">
                <a:extLst>
                  <a:ext uri="{FF2B5EF4-FFF2-40B4-BE49-F238E27FC236}">
                    <a16:creationId xmlns:a16="http://schemas.microsoft.com/office/drawing/2014/main" id="{FC697935-4D36-4890-AD19-6D86FD70AE32}"/>
                  </a:ext>
                </a:extLst>
              </p14:cNvPr>
              <p14:cNvContentPartPr/>
              <p14:nvPr/>
            </p14:nvContentPartPr>
            <p14:xfrm>
              <a:off x="5447800" y="6290906"/>
              <a:ext cx="403920" cy="234360"/>
            </p14:xfrm>
          </p:contentPart>
        </mc:Choice>
        <mc:Fallback>
          <p:pic>
            <p:nvPicPr>
              <p:cNvPr id="575" name="Ink 574">
                <a:extLst>
                  <a:ext uri="{FF2B5EF4-FFF2-40B4-BE49-F238E27FC236}">
                    <a16:creationId xmlns:a16="http://schemas.microsoft.com/office/drawing/2014/main" id="{FC697935-4D36-4890-AD19-6D86FD70AE3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429800" y="6273266"/>
                <a:ext cx="439560" cy="27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 tooltip="صورة"/>
            <a:extLst>
              <a:ext uri="{FF2B5EF4-FFF2-40B4-BE49-F238E27FC236}">
                <a16:creationId xmlns:a16="http://schemas.microsoft.com/office/drawing/2014/main" id="{FB6186D3-2D9C-49B4-BCA2-81B924499532}"/>
              </a:ext>
            </a:extLst>
          </p:cNvPr>
          <p:cNvSpPr/>
          <p:nvPr/>
        </p:nvSpPr>
        <p:spPr>
          <a:xfrm>
            <a:off x="0" y="0"/>
            <a:ext cx="12192000" cy="748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مسار الضوء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3ACE6B-4BC3-4929-8A63-64D3EBD92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45"/>
            <a:ext cx="7807569" cy="62278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DC7095-6F55-40FC-BC1D-C9AA63B9ECAC}"/>
              </a:ext>
            </a:extLst>
          </p:cNvPr>
          <p:cNvSpPr txBox="1"/>
          <p:nvPr/>
        </p:nvSpPr>
        <p:spPr>
          <a:xfrm>
            <a:off x="7807569" y="1328281"/>
            <a:ext cx="458763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تسير أشعة الضوء في خطوط مستقيمة  </a:t>
            </a:r>
          </a:p>
        </p:txBody>
      </p:sp>
      <p:sp>
        <p:nvSpPr>
          <p:cNvPr id="5" name="Google Shape;127;p5">
            <a:extLst>
              <a:ext uri="{FF2B5EF4-FFF2-40B4-BE49-F238E27FC236}">
                <a16:creationId xmlns:a16="http://schemas.microsoft.com/office/drawing/2014/main" id="{B21B07A6-E1EB-4D63-B889-4B6E43F0814E}"/>
              </a:ext>
            </a:extLst>
          </p:cNvPr>
          <p:cNvSpPr txBox="1"/>
          <p:nvPr/>
        </p:nvSpPr>
        <p:spPr>
          <a:xfrm>
            <a:off x="8293558" y="3069545"/>
            <a:ext cx="3615652" cy="1200288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لكي ترى الأشياء ينبغي أن ينتقل الضوء منها إلى عينك في خط مستقيم ..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402E36-6BEE-4C16-BC22-7AD1366AEC87}"/>
                  </a:ext>
                </a:extLst>
              </p14:cNvPr>
              <p14:cNvContentPartPr/>
              <p14:nvPr/>
            </p14:nvContentPartPr>
            <p14:xfrm>
              <a:off x="8525990" y="1953814"/>
              <a:ext cx="3506400" cy="8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402E36-6BEE-4C16-BC22-7AD1366AEC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07990" y="1935814"/>
                <a:ext cx="35420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1ECD23-8D2B-4308-A9E0-DD0161512A45}"/>
                  </a:ext>
                </a:extLst>
              </p14:cNvPr>
              <p14:cNvContentPartPr/>
              <p14:nvPr/>
            </p14:nvContentPartPr>
            <p14:xfrm>
              <a:off x="9233750" y="2576254"/>
              <a:ext cx="1523160" cy="71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1ECD23-8D2B-4308-A9E0-DD0161512A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15750" y="2558254"/>
                <a:ext cx="1558800" cy="1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8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05095C-6464-4701-8529-0885A86E39D5}"/>
              </a:ext>
            </a:extLst>
          </p:cNvPr>
          <p:cNvSpPr/>
          <p:nvPr/>
        </p:nvSpPr>
        <p:spPr>
          <a:xfrm>
            <a:off x="0" y="0"/>
            <a:ext cx="12192000" cy="75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نموذج الشعاع الضوئي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838BF0-270A-4C7A-B876-3011979E3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169"/>
            <a:ext cx="12192000" cy="4034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583A6-20F8-4663-A8E8-36FC0ACBA810}"/>
              </a:ext>
            </a:extLst>
          </p:cNvPr>
          <p:cNvSpPr txBox="1"/>
          <p:nvPr/>
        </p:nvSpPr>
        <p:spPr>
          <a:xfrm>
            <a:off x="0" y="4801061"/>
            <a:ext cx="12192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يمثل الضوء في هذا النموذج بواسطة شعاع ضوئي يتغير اتجاهه عند انعكاسه أو انكساره بواسطة حاجز ما وفي كلا الحالتين يواصل الشعاع الضوئي السير في مسار مستقيم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1156B18-6072-463C-A48B-FADA3D072682}"/>
                  </a:ext>
                </a:extLst>
              </p14:cNvPr>
              <p14:cNvContentPartPr/>
              <p14:nvPr/>
            </p14:nvContentPartPr>
            <p14:xfrm>
              <a:off x="10990628" y="3330454"/>
              <a:ext cx="119880" cy="1688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1156B18-6072-463C-A48B-FADA3D0726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72628" y="3312814"/>
                <a:ext cx="1555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0F02CF6-0ED6-4CE7-AB27-C03E6EE5489A}"/>
                  </a:ext>
                </a:extLst>
              </p14:cNvPr>
              <p14:cNvContentPartPr/>
              <p14:nvPr/>
            </p14:nvContentPartPr>
            <p14:xfrm>
              <a:off x="9161108" y="3334054"/>
              <a:ext cx="60120" cy="56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0F02CF6-0ED6-4CE7-AB27-C03E6EE548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43468" y="3316054"/>
                <a:ext cx="957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1E7E594-ACBE-4E85-A54B-592E2E8B5DC8}"/>
                  </a:ext>
                </a:extLst>
              </p14:cNvPr>
              <p14:cNvContentPartPr/>
              <p14:nvPr/>
            </p14:nvContentPartPr>
            <p14:xfrm>
              <a:off x="10829708" y="1665814"/>
              <a:ext cx="175680" cy="85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1E7E594-ACBE-4E85-A54B-592E2E8B5D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12068" y="1647814"/>
                <a:ext cx="21132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384ACF7-5BB6-448E-B2D2-288DA189F668}"/>
              </a:ext>
            </a:extLst>
          </p:cNvPr>
          <p:cNvGrpSpPr/>
          <p:nvPr/>
        </p:nvGrpSpPr>
        <p:grpSpPr>
          <a:xfrm>
            <a:off x="10524428" y="2613694"/>
            <a:ext cx="795600" cy="161640"/>
            <a:chOff x="10524428" y="2613694"/>
            <a:chExt cx="79560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2F96A0-7CCA-400B-A2F2-4C11F27E34AE}"/>
                    </a:ext>
                  </a:extLst>
                </p14:cNvPr>
                <p14:cNvContentPartPr/>
                <p14:nvPr/>
              </p14:nvContentPartPr>
              <p14:xfrm>
                <a:off x="10524428" y="2748334"/>
                <a:ext cx="790920" cy="27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2F96A0-7CCA-400B-A2F2-4C11F27E34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506428" y="2730334"/>
                  <a:ext cx="826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A4EA712-80A2-4591-A86C-727BEB6339CF}"/>
                    </a:ext>
                  </a:extLst>
                </p14:cNvPr>
                <p14:cNvContentPartPr/>
                <p14:nvPr/>
              </p14:nvContentPartPr>
              <p14:xfrm>
                <a:off x="11175308" y="2613694"/>
                <a:ext cx="81720" cy="124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A4EA712-80A2-4591-A86C-727BEB6339C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57668" y="2595694"/>
                  <a:ext cx="117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4986F5F-743B-478A-9EE8-B3BF45A57FCC}"/>
                    </a:ext>
                  </a:extLst>
                </p14:cNvPr>
                <p14:cNvContentPartPr/>
                <p14:nvPr/>
              </p14:nvContentPartPr>
              <p14:xfrm>
                <a:off x="11307428" y="2685334"/>
                <a:ext cx="12600" cy="22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4986F5F-743B-478A-9EE8-B3BF45A57FC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289788" y="2667334"/>
                  <a:ext cx="4824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56732E-9C29-4D0C-A03A-FF729669EE30}"/>
                  </a:ext>
                </a:extLst>
              </p14:cNvPr>
              <p14:cNvContentPartPr/>
              <p14:nvPr/>
            </p14:nvContentPartPr>
            <p14:xfrm>
              <a:off x="11110868" y="3424774"/>
              <a:ext cx="15120" cy="13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56732E-9C29-4D0C-A03A-FF729669EE3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92868" y="3406774"/>
                <a:ext cx="50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BFB8582-8B57-4279-9240-C5A464193144}"/>
                  </a:ext>
                </a:extLst>
              </p14:cNvPr>
              <p14:cNvContentPartPr/>
              <p14:nvPr/>
            </p14:nvContentPartPr>
            <p14:xfrm>
              <a:off x="4976108" y="5438614"/>
              <a:ext cx="2022840" cy="37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BFB8582-8B57-4279-9240-C5A46419314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58468" y="5420974"/>
                <a:ext cx="205848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6B859787-F804-427D-9853-B238188A91F4}"/>
              </a:ext>
            </a:extLst>
          </p:cNvPr>
          <p:cNvGrpSpPr/>
          <p:nvPr/>
        </p:nvGrpSpPr>
        <p:grpSpPr>
          <a:xfrm>
            <a:off x="10198268" y="1396894"/>
            <a:ext cx="748800" cy="819360"/>
            <a:chOff x="10198268" y="1396894"/>
            <a:chExt cx="748800" cy="81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E8DD51-158A-4627-B3C1-57D1561AA1AC}"/>
                    </a:ext>
                  </a:extLst>
                </p14:cNvPr>
                <p14:cNvContentPartPr/>
                <p14:nvPr/>
              </p14:nvContentPartPr>
              <p14:xfrm>
                <a:off x="10453508" y="1745734"/>
                <a:ext cx="493560" cy="470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E8DD51-158A-4627-B3C1-57D1561AA1A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35508" y="1728094"/>
                  <a:ext cx="5292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D729799-AC5E-4CAF-A37D-3CB1D90C52F8}"/>
                    </a:ext>
                  </a:extLst>
                </p14:cNvPr>
                <p14:cNvContentPartPr/>
                <p14:nvPr/>
              </p14:nvContentPartPr>
              <p14:xfrm>
                <a:off x="10198268" y="1456654"/>
                <a:ext cx="541080" cy="636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D729799-AC5E-4CAF-A37D-3CB1D90C52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80268" y="1438654"/>
                  <a:ext cx="57672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DE534E1-2E92-4F48-8FEA-4695FA14516C}"/>
                    </a:ext>
                  </a:extLst>
                </p14:cNvPr>
                <p14:cNvContentPartPr/>
                <p14:nvPr/>
              </p14:nvContentPartPr>
              <p14:xfrm>
                <a:off x="10734668" y="1396894"/>
                <a:ext cx="91080" cy="73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DE534E1-2E92-4F48-8FEA-4695FA1451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17028" y="1379254"/>
                  <a:ext cx="12672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227A39-02FC-4EC1-91D0-5265EE355965}"/>
              </a:ext>
            </a:extLst>
          </p:cNvPr>
          <p:cNvGrpSpPr/>
          <p:nvPr/>
        </p:nvGrpSpPr>
        <p:grpSpPr>
          <a:xfrm>
            <a:off x="10371428" y="2368174"/>
            <a:ext cx="808920" cy="101160"/>
            <a:chOff x="10371428" y="2368174"/>
            <a:chExt cx="80892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29FE28E-2E43-4673-BFC2-E158116DBCCF}"/>
                    </a:ext>
                  </a:extLst>
                </p14:cNvPr>
                <p14:cNvContentPartPr/>
                <p14:nvPr/>
              </p14:nvContentPartPr>
              <p14:xfrm>
                <a:off x="10371428" y="2368174"/>
                <a:ext cx="750600" cy="101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29FE28E-2E43-4673-BFC2-E158116DBC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53428" y="2350534"/>
                  <a:ext cx="786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0D282CC-65A9-47CD-A2C8-0E0D3060AEE7}"/>
                    </a:ext>
                  </a:extLst>
                </p14:cNvPr>
                <p14:cNvContentPartPr/>
                <p14:nvPr/>
              </p14:nvContentPartPr>
              <p14:xfrm>
                <a:off x="11116628" y="2374654"/>
                <a:ext cx="63720" cy="48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0D282CC-65A9-47CD-A2C8-0E0D3060AEE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098988" y="2357014"/>
                  <a:ext cx="9936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770E42B-BA71-4ED8-9B48-8462619B883F}"/>
              </a:ext>
            </a:extLst>
          </p:cNvPr>
          <p:cNvGrpSpPr/>
          <p:nvPr/>
        </p:nvGrpSpPr>
        <p:grpSpPr>
          <a:xfrm>
            <a:off x="8883188" y="1373854"/>
            <a:ext cx="939960" cy="1369440"/>
            <a:chOff x="8883188" y="1373854"/>
            <a:chExt cx="939960" cy="136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6E632CD-E1BE-4A9B-8B35-66B54AE12836}"/>
                    </a:ext>
                  </a:extLst>
                </p14:cNvPr>
                <p14:cNvContentPartPr/>
                <p14:nvPr/>
              </p14:nvContentPartPr>
              <p14:xfrm>
                <a:off x="8991548" y="2646094"/>
                <a:ext cx="625680" cy="25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6E632CD-E1BE-4A9B-8B35-66B54AE12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73908" y="2628454"/>
                  <a:ext cx="661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F70374-B8C8-407D-954A-261BF7A85452}"/>
                    </a:ext>
                  </a:extLst>
                </p14:cNvPr>
                <p14:cNvContentPartPr/>
                <p14:nvPr/>
              </p14:nvContentPartPr>
              <p14:xfrm>
                <a:off x="8883188" y="2573014"/>
                <a:ext cx="141480" cy="170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F70374-B8C8-407D-954A-261BF7A8545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65188" y="2555014"/>
                  <a:ext cx="177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25BD76B-32C0-4392-A0F5-15FA261429D3}"/>
                    </a:ext>
                  </a:extLst>
                </p14:cNvPr>
                <p14:cNvContentPartPr/>
                <p14:nvPr/>
              </p14:nvContentPartPr>
              <p14:xfrm>
                <a:off x="9599588" y="1442614"/>
                <a:ext cx="223560" cy="658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25BD76B-32C0-4392-A0F5-15FA261429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81588" y="1424614"/>
                  <a:ext cx="25920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715C9B-9F63-46B0-A7C5-33DB2ED1A861}"/>
                    </a:ext>
                  </a:extLst>
                </p14:cNvPr>
                <p14:cNvContentPartPr/>
                <p14:nvPr/>
              </p14:nvContentPartPr>
              <p14:xfrm>
                <a:off x="9482228" y="1373854"/>
                <a:ext cx="129600" cy="155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715C9B-9F63-46B0-A7C5-33DB2ED1A86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64228" y="1356214"/>
                  <a:ext cx="165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28007A7-F5FC-4F2E-A9FE-526464D394A6}"/>
                    </a:ext>
                  </a:extLst>
                </p14:cNvPr>
                <p14:cNvContentPartPr/>
                <p14:nvPr/>
              </p14:nvContentPartPr>
              <p14:xfrm>
                <a:off x="9062828" y="2161174"/>
                <a:ext cx="598680" cy="364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28007A7-F5FC-4F2E-A9FE-526464D394A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45188" y="2143174"/>
                  <a:ext cx="6343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2BC8DED-2400-4B3D-A1E0-B636256BF6C6}"/>
                    </a:ext>
                  </a:extLst>
                </p14:cNvPr>
                <p14:cNvContentPartPr/>
                <p14:nvPr/>
              </p14:nvContentPartPr>
              <p14:xfrm>
                <a:off x="9006668" y="2117254"/>
                <a:ext cx="176400" cy="78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2BC8DED-2400-4B3D-A1E0-B636256BF6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88668" y="2099614"/>
                  <a:ext cx="21204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44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59BE2-67B2-4286-912E-CE99673B1947}"/>
              </a:ext>
            </a:extLst>
          </p:cNvPr>
          <p:cNvSpPr/>
          <p:nvPr/>
        </p:nvSpPr>
        <p:spPr>
          <a:xfrm>
            <a:off x="0" y="0"/>
            <a:ext cx="12192000" cy="648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مصادر الضوء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3DE8DD1-6974-4722-B4C5-0A0C3642C22D}"/>
              </a:ext>
            </a:extLst>
          </p:cNvPr>
          <p:cNvGraphicFramePr/>
          <p:nvPr/>
        </p:nvGraphicFramePr>
        <p:xfrm>
          <a:off x="2630129" y="0"/>
          <a:ext cx="6931742" cy="638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1307DFB-D00B-4A81-82E2-8C22871E255A}"/>
              </a:ext>
            </a:extLst>
          </p:cNvPr>
          <p:cNvSpPr/>
          <p:nvPr/>
        </p:nvSpPr>
        <p:spPr>
          <a:xfrm>
            <a:off x="8696633" y="1194618"/>
            <a:ext cx="3495367" cy="2558846"/>
          </a:xfrm>
          <a:prstGeom prst="wedgeEllipseCallout">
            <a:avLst>
              <a:gd name="adj1" fmla="val -39062"/>
              <a:gd name="adj2" fmla="val 6184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أجسام تبعث الضوء من ذاتها فتبدو مرئية </a:t>
            </a: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كالشمس أو المصباح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BC033DA-D45D-4D2C-918A-CF81B063D4EB}"/>
              </a:ext>
            </a:extLst>
          </p:cNvPr>
          <p:cNvSpPr/>
          <p:nvPr/>
        </p:nvSpPr>
        <p:spPr>
          <a:xfrm flipH="1">
            <a:off x="0" y="1194618"/>
            <a:ext cx="3495367" cy="2558846"/>
          </a:xfrm>
          <a:prstGeom prst="wedgeEllipseCallout">
            <a:avLst>
              <a:gd name="adj1" fmla="val -39062"/>
              <a:gd name="adj2" fmla="val 6184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أجسام تبدو مرئية نتيجة انعكاس الضوء عنها </a:t>
            </a: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كالقمر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B2C84-FF1B-4879-8C9D-4E09C1AF7908}"/>
              </a:ext>
            </a:extLst>
          </p:cNvPr>
          <p:cNvSpPr txBox="1"/>
          <p:nvPr/>
        </p:nvSpPr>
        <p:spPr>
          <a:xfrm>
            <a:off x="412954" y="5424552"/>
            <a:ext cx="1177904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سؤال</a:t>
            </a: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: صنف الأجسام التالية إلى مصادر مضيئة ومصادر مستضيئة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الشمس – القمر – اللهب – السبورة – الشرر – الكرسي - الطاولة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39FB4C-AE1E-4A0F-BA83-6F1DB9519347}"/>
                  </a:ext>
                </a:extLst>
              </p14:cNvPr>
              <p14:cNvContentPartPr/>
              <p14:nvPr/>
            </p14:nvContentPartPr>
            <p14:xfrm>
              <a:off x="9490868" y="2274214"/>
              <a:ext cx="1999080" cy="41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39FB4C-AE1E-4A0F-BA83-6F1DB95193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72868" y="2256214"/>
                <a:ext cx="20347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DD6670B-2856-41A2-8810-CA3FA87F1AED}"/>
                  </a:ext>
                </a:extLst>
              </p14:cNvPr>
              <p14:cNvContentPartPr/>
              <p14:nvPr/>
            </p14:nvContentPartPr>
            <p14:xfrm>
              <a:off x="9825308" y="2739694"/>
              <a:ext cx="1503000" cy="25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DD6670B-2856-41A2-8810-CA3FA87F1A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07668" y="2721694"/>
                <a:ext cx="153864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A696E0E-4D21-446F-A393-DE0B99FB6058}"/>
              </a:ext>
            </a:extLst>
          </p:cNvPr>
          <p:cNvGrpSpPr/>
          <p:nvPr/>
        </p:nvGrpSpPr>
        <p:grpSpPr>
          <a:xfrm>
            <a:off x="9858788" y="3162334"/>
            <a:ext cx="1375200" cy="110880"/>
            <a:chOff x="9858788" y="3162334"/>
            <a:chExt cx="1375200" cy="1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3995E2A-F688-4952-80ED-61E49FEA0E63}"/>
                    </a:ext>
                  </a:extLst>
                </p14:cNvPr>
                <p14:cNvContentPartPr/>
                <p14:nvPr/>
              </p14:nvContentPartPr>
              <p14:xfrm>
                <a:off x="10436228" y="3162334"/>
                <a:ext cx="797760" cy="32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3995E2A-F688-4952-80ED-61E49FEA0E6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18588" y="3144334"/>
                  <a:ext cx="833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FCEB8BE-A5B8-4842-B349-8BA46C00F356}"/>
                    </a:ext>
                  </a:extLst>
                </p14:cNvPr>
                <p14:cNvContentPartPr/>
                <p14:nvPr/>
              </p14:nvContentPartPr>
              <p14:xfrm>
                <a:off x="9858788" y="3254854"/>
                <a:ext cx="284040" cy="18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FCEB8BE-A5B8-4842-B349-8BA46C00F3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40788" y="3236854"/>
                  <a:ext cx="31968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E6128D9-400B-4927-A907-7D559C992885}"/>
                  </a:ext>
                </a:extLst>
              </p14:cNvPr>
              <p14:cNvContentPartPr/>
              <p14:nvPr/>
            </p14:nvContentPartPr>
            <p14:xfrm>
              <a:off x="10280348" y="3670654"/>
              <a:ext cx="735840" cy="46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E6128D9-400B-4927-A907-7D559C99288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62348" y="3653014"/>
                <a:ext cx="7714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B1C840B-033F-4912-A2A5-E45340C29CDC}"/>
                  </a:ext>
                </a:extLst>
              </p14:cNvPr>
              <p14:cNvContentPartPr/>
              <p14:nvPr/>
            </p14:nvContentPartPr>
            <p14:xfrm>
              <a:off x="719108" y="2021494"/>
              <a:ext cx="2166840" cy="55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B1C840B-033F-4912-A2A5-E45340C29CD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1108" y="2003854"/>
                <a:ext cx="2202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28A2942-24E7-42F8-B7B8-127B9B9C52A1}"/>
                  </a:ext>
                </a:extLst>
              </p14:cNvPr>
              <p14:cNvContentPartPr/>
              <p14:nvPr/>
            </p14:nvContentPartPr>
            <p14:xfrm>
              <a:off x="850868" y="2486614"/>
              <a:ext cx="1849320" cy="15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28A2942-24E7-42F8-B7B8-127B9B9C52A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3228" y="2468974"/>
                <a:ext cx="188496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68AEB39-CDE5-4BC6-8EE7-634DA62E9644}"/>
              </a:ext>
            </a:extLst>
          </p:cNvPr>
          <p:cNvGrpSpPr/>
          <p:nvPr/>
        </p:nvGrpSpPr>
        <p:grpSpPr>
          <a:xfrm>
            <a:off x="875348" y="2963614"/>
            <a:ext cx="1701360" cy="601920"/>
            <a:chOff x="875348" y="2963614"/>
            <a:chExt cx="1701360" cy="6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D2B646E-29B3-4C39-BB0C-46610A18F579}"/>
                    </a:ext>
                  </a:extLst>
                </p14:cNvPr>
                <p14:cNvContentPartPr/>
                <p14:nvPr/>
              </p14:nvContentPartPr>
              <p14:xfrm>
                <a:off x="875348" y="2963614"/>
                <a:ext cx="1701360" cy="70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D2B646E-29B3-4C39-BB0C-46610A18F57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7708" y="2945974"/>
                  <a:ext cx="1737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6D483A-2E5A-4273-8140-C37ECA43991B}"/>
                    </a:ext>
                  </a:extLst>
                </p14:cNvPr>
                <p14:cNvContentPartPr/>
                <p14:nvPr/>
              </p14:nvContentPartPr>
              <p14:xfrm>
                <a:off x="1185668" y="2998894"/>
                <a:ext cx="1213560" cy="566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6D483A-2E5A-4273-8140-C37ECA43991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67668" y="2980894"/>
                  <a:ext cx="1249200" cy="60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D8E5AE5-A7E3-43E0-8B84-C8872C12C0E9}"/>
              </a:ext>
            </a:extLst>
          </p:cNvPr>
          <p:cNvGrpSpPr/>
          <p:nvPr/>
        </p:nvGrpSpPr>
        <p:grpSpPr>
          <a:xfrm>
            <a:off x="4372748" y="6515014"/>
            <a:ext cx="7287120" cy="409680"/>
            <a:chOff x="4372748" y="6515014"/>
            <a:chExt cx="7287120" cy="40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2BC0F6-8F76-425A-919E-2D307E57C154}"/>
                    </a:ext>
                  </a:extLst>
                </p14:cNvPr>
                <p14:cNvContentPartPr/>
                <p14:nvPr/>
              </p14:nvContentPartPr>
              <p14:xfrm>
                <a:off x="11518748" y="6515014"/>
                <a:ext cx="141120" cy="409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2BC0F6-8F76-425A-919E-2D307E57C15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01108" y="6497014"/>
                  <a:ext cx="1767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5856EA-A2E2-469C-84E9-78DAC5FCFB20}"/>
                    </a:ext>
                  </a:extLst>
                </p14:cNvPr>
                <p14:cNvContentPartPr/>
                <p14:nvPr/>
              </p14:nvContentPartPr>
              <p14:xfrm>
                <a:off x="9801908" y="6861694"/>
                <a:ext cx="47160" cy="59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5856EA-A2E2-469C-84E9-78DAC5FCFB2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84268" y="6843694"/>
                  <a:ext cx="82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0518EBA-7C5D-4F9B-B2F2-A84A9C73B7A5}"/>
                    </a:ext>
                  </a:extLst>
                </p14:cNvPr>
                <p14:cNvContentPartPr/>
                <p14:nvPr/>
              </p14:nvContentPartPr>
              <p14:xfrm>
                <a:off x="7345628" y="6827134"/>
                <a:ext cx="64800" cy="80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0518EBA-7C5D-4F9B-B2F2-A84A9C73B7A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27628" y="6809134"/>
                  <a:ext cx="100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E524B73-76E3-4B66-A845-DE9493BFD3C7}"/>
                    </a:ext>
                  </a:extLst>
                </p14:cNvPr>
                <p14:cNvContentPartPr/>
                <p14:nvPr/>
              </p14:nvContentPartPr>
              <p14:xfrm>
                <a:off x="4372748" y="6679894"/>
                <a:ext cx="170640" cy="41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E524B73-76E3-4B66-A845-DE9493BFD3C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54748" y="6662254"/>
                  <a:ext cx="206280" cy="7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93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7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A6BA59-872D-496B-83E1-40A981EC9E25}"/>
              </a:ext>
            </a:extLst>
          </p:cNvPr>
          <p:cNvSpPr/>
          <p:nvPr/>
        </p:nvSpPr>
        <p:spPr>
          <a:xfrm>
            <a:off x="0" y="0"/>
            <a:ext cx="12192000" cy="634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الضوء والمادة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C8240-4981-460D-BCB1-E7717AC94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16" y="634181"/>
            <a:ext cx="10053483" cy="2794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4F6A98-EF53-4869-8B71-F0ECC4D2D19A}"/>
              </a:ext>
            </a:extLst>
          </p:cNvPr>
          <p:cNvSpPr txBox="1"/>
          <p:nvPr/>
        </p:nvSpPr>
        <p:spPr>
          <a:xfrm>
            <a:off x="-1" y="634181"/>
            <a:ext cx="2138517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ينتقل الضوء عبر حاملتي الشمع الشفافة وشبه الشفافة . ولا يمكن رؤية الشمعة بوضوح في حاملة الشمع المعتمة بسبب امتصاصها للضوء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08DCCD-119D-424C-A9FD-D06DE309FF68}"/>
              </a:ext>
            </a:extLst>
          </p:cNvPr>
          <p:cNvGraphicFramePr/>
          <p:nvPr/>
        </p:nvGraphicFramePr>
        <p:xfrm>
          <a:off x="4198372" y="3429000"/>
          <a:ext cx="5855112" cy="252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80C572-DCD7-4087-B966-CF027EC3CD66}"/>
              </a:ext>
            </a:extLst>
          </p:cNvPr>
          <p:cNvSpPr txBox="1"/>
          <p:nvPr/>
        </p:nvSpPr>
        <p:spPr>
          <a:xfrm>
            <a:off x="2138517" y="5751871"/>
            <a:ext cx="10053484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ملاحظة : </a:t>
            </a: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الأجسام الشفافة وشبه الشفافة لا تمرر الضوء فقط بل تعكس جزءا منه وهو ما يفسر رؤية الصور في المياه وعلى أسطح الزجاج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571A05-295F-4816-AF2D-DCE3080CEEB5}"/>
              </a:ext>
            </a:extLst>
          </p:cNvPr>
          <p:cNvGrpSpPr/>
          <p:nvPr/>
        </p:nvGrpSpPr>
        <p:grpSpPr>
          <a:xfrm>
            <a:off x="2554388" y="6377854"/>
            <a:ext cx="8271360" cy="121320"/>
            <a:chOff x="2554388" y="6377854"/>
            <a:chExt cx="8271360" cy="12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7BB860-7106-4872-9BC5-E16E8E36C1AF}"/>
                    </a:ext>
                  </a:extLst>
                </p14:cNvPr>
                <p14:cNvContentPartPr/>
                <p14:nvPr/>
              </p14:nvContentPartPr>
              <p14:xfrm>
                <a:off x="8859788" y="6387934"/>
                <a:ext cx="1965960" cy="82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7BB860-7106-4872-9BC5-E16E8E36C1A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42148" y="6369934"/>
                  <a:ext cx="2001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A7A4A9-A3F8-42CA-9CDD-3F334DBD49F2}"/>
                    </a:ext>
                  </a:extLst>
                </p14:cNvPr>
                <p14:cNvContentPartPr/>
                <p14:nvPr/>
              </p14:nvContentPartPr>
              <p14:xfrm>
                <a:off x="7138628" y="6410974"/>
                <a:ext cx="1410480" cy="72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A7A4A9-A3F8-42CA-9CDD-3F334DBD49F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20988" y="6393334"/>
                  <a:ext cx="1446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3BB488F-08FC-4C63-A304-B6ADA5DD8283}"/>
                    </a:ext>
                  </a:extLst>
                </p14:cNvPr>
                <p14:cNvContentPartPr/>
                <p14:nvPr/>
              </p14:nvContentPartPr>
              <p14:xfrm>
                <a:off x="4172948" y="6377854"/>
                <a:ext cx="2779560" cy="96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3BB488F-08FC-4C63-A304-B6ADA5DD82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55308" y="6360214"/>
                  <a:ext cx="2815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DC2404-3168-42B3-A66A-0CC267632AD3}"/>
                    </a:ext>
                  </a:extLst>
                </p14:cNvPr>
                <p14:cNvContentPartPr/>
                <p14:nvPr/>
              </p14:nvContentPartPr>
              <p14:xfrm>
                <a:off x="2554388" y="6428974"/>
                <a:ext cx="1451520" cy="70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DC2404-3168-42B3-A66A-0CC267632A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36748" y="6411334"/>
                  <a:ext cx="148716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3ED17CE-2821-4A85-A13F-03C9522524E4}"/>
                  </a:ext>
                </a:extLst>
              </p14:cNvPr>
              <p14:cNvContentPartPr/>
              <p14:nvPr/>
            </p14:nvContentPartPr>
            <p14:xfrm>
              <a:off x="537308" y="6110014"/>
              <a:ext cx="1516680" cy="324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3ED17CE-2821-4A85-A13F-03C9522524E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308" y="6092014"/>
                <a:ext cx="15523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D85240-2E02-454B-ACAA-31DC33B941EA}"/>
                  </a:ext>
                </a:extLst>
              </p14:cNvPr>
              <p14:cNvContentPartPr/>
              <p14:nvPr/>
            </p14:nvContentPartPr>
            <p14:xfrm>
              <a:off x="117188" y="5522854"/>
              <a:ext cx="2101680" cy="45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D85240-2E02-454B-ACAA-31DC33B941E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9548" y="5505214"/>
                <a:ext cx="21373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89EB28-B13D-4E23-B921-A1708BA205E3}"/>
                  </a:ext>
                </a:extLst>
              </p14:cNvPr>
              <p14:cNvContentPartPr/>
              <p14:nvPr/>
            </p14:nvContentPartPr>
            <p14:xfrm>
              <a:off x="9806948" y="679414"/>
              <a:ext cx="1650240" cy="579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89EB28-B13D-4E23-B921-A1708BA205E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89308" y="661774"/>
                <a:ext cx="168588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0E1FCE-CCEF-4B0D-876D-5A8C96BFCBD2}"/>
                  </a:ext>
                </a:extLst>
              </p14:cNvPr>
              <p14:cNvContentPartPr/>
              <p14:nvPr/>
            </p14:nvContentPartPr>
            <p14:xfrm>
              <a:off x="6204068" y="588694"/>
              <a:ext cx="1937160" cy="568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0E1FCE-CCEF-4B0D-876D-5A8C96BFCBD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86068" y="570694"/>
                <a:ext cx="197280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EA69551-68B7-4F23-9725-4FB741C2EE26}"/>
                  </a:ext>
                </a:extLst>
              </p14:cNvPr>
              <p14:cNvContentPartPr/>
              <p14:nvPr/>
            </p14:nvContentPartPr>
            <p14:xfrm>
              <a:off x="2050748" y="489694"/>
              <a:ext cx="3367440" cy="3041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EA69551-68B7-4F23-9725-4FB741C2EE2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33108" y="471694"/>
                <a:ext cx="3403080" cy="30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823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Graphic spid="4" grpId="0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7334ED-9EDC-449C-9549-29AEB7DB942A}"/>
              </a:ext>
            </a:extLst>
          </p:cNvPr>
          <p:cNvSpPr/>
          <p:nvPr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كمية الضوء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FD9E5E-3351-444F-B13B-BCD7AFD17487}"/>
              </a:ext>
            </a:extLst>
          </p:cNvPr>
          <p:cNvGraphicFramePr/>
          <p:nvPr/>
        </p:nvGraphicFramePr>
        <p:xfrm>
          <a:off x="0" y="719665"/>
          <a:ext cx="12192000" cy="290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5179DE4-B90B-4813-8CB9-57AB752AB4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316"/>
            <a:ext cx="3642852" cy="2908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629AE-DCA1-4725-B899-F1F6D84D4F12}"/>
              </a:ext>
            </a:extLst>
          </p:cNvPr>
          <p:cNvSpPr txBox="1"/>
          <p:nvPr/>
        </p:nvSpPr>
        <p:spPr>
          <a:xfrm>
            <a:off x="3642852" y="4075557"/>
            <a:ext cx="85491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التدفق الضوئي 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 :</a:t>
            </a: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هو معدل انبعاث طاقة الضوء من المصدر الضوئي ويقاس بوحدة لومن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lm</a:t>
            </a: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CF4B1F-BFA3-43B9-AFFE-C71A2EFDCCA9}"/>
                  </a:ext>
                </a:extLst>
              </p14:cNvPr>
              <p14:cNvContentPartPr/>
              <p14:nvPr/>
            </p14:nvContentPartPr>
            <p14:xfrm>
              <a:off x="9200348" y="4723294"/>
              <a:ext cx="642240" cy="28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CF4B1F-BFA3-43B9-AFFE-C71A2EFDCC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82708" y="4705654"/>
                <a:ext cx="6778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B14124F-34F4-4DC9-8F98-E38632353A80}"/>
                  </a:ext>
                </a:extLst>
              </p14:cNvPr>
              <p14:cNvContentPartPr/>
              <p14:nvPr/>
            </p14:nvContentPartPr>
            <p14:xfrm>
              <a:off x="11953268" y="1648174"/>
              <a:ext cx="61920" cy="48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B14124F-34F4-4DC9-8F98-E38632353A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35268" y="1630174"/>
                <a:ext cx="9756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E1355BB-7973-4CDD-BF7F-0BF3993631FF}"/>
              </a:ext>
            </a:extLst>
          </p:cNvPr>
          <p:cNvGrpSpPr/>
          <p:nvPr/>
        </p:nvGrpSpPr>
        <p:grpSpPr>
          <a:xfrm>
            <a:off x="194228" y="735574"/>
            <a:ext cx="2993400" cy="1990080"/>
            <a:chOff x="194228" y="735574"/>
            <a:chExt cx="2993400" cy="19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F3C7A9A-11E9-4B76-B835-6DC44E03B58B}"/>
                    </a:ext>
                  </a:extLst>
                </p14:cNvPr>
                <p14:cNvContentPartPr/>
                <p14:nvPr/>
              </p14:nvContentPartPr>
              <p14:xfrm>
                <a:off x="1881188" y="839254"/>
                <a:ext cx="53640" cy="391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F3C7A9A-11E9-4B76-B835-6DC44E03B5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3188" y="821614"/>
                  <a:ext cx="892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93A96C8-56DA-4C98-A1A9-5206E10D65D7}"/>
                    </a:ext>
                  </a:extLst>
                </p14:cNvPr>
                <p14:cNvContentPartPr/>
                <p14:nvPr/>
              </p14:nvContentPartPr>
              <p14:xfrm>
                <a:off x="824588" y="1194574"/>
                <a:ext cx="1524240" cy="815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93A96C8-56DA-4C98-A1A9-5206E10D65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6948" y="1176574"/>
                  <a:ext cx="1559880" cy="85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6DAC959-4227-4E9F-924A-372E9E59EC80}"/>
                    </a:ext>
                  </a:extLst>
                </p14:cNvPr>
                <p14:cNvContentPartPr/>
                <p14:nvPr/>
              </p14:nvContentPartPr>
              <p14:xfrm>
                <a:off x="1132748" y="735574"/>
                <a:ext cx="66600" cy="672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6DAC959-4227-4E9F-924A-372E9E59EC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14748" y="717934"/>
                  <a:ext cx="10224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7770808-3B14-4409-8B98-CE5A7988FC53}"/>
                    </a:ext>
                  </a:extLst>
                </p14:cNvPr>
                <p14:cNvContentPartPr/>
                <p14:nvPr/>
              </p14:nvContentPartPr>
              <p14:xfrm>
                <a:off x="1619828" y="1995214"/>
                <a:ext cx="117720" cy="657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7770808-3B14-4409-8B98-CE5A7988FC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2188" y="1977214"/>
                  <a:ext cx="15336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37A7087-A443-410D-85BB-C389CD5F0F40}"/>
                    </a:ext>
                  </a:extLst>
                </p14:cNvPr>
                <p14:cNvContentPartPr/>
                <p14:nvPr/>
              </p14:nvContentPartPr>
              <p14:xfrm>
                <a:off x="1625588" y="2548174"/>
                <a:ext cx="226440" cy="177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37A7087-A443-410D-85BB-C389CD5F0F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07948" y="2530174"/>
                  <a:ext cx="262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3EBDE64-7BD8-432D-8458-1DE994E1F0D2}"/>
                    </a:ext>
                  </a:extLst>
                </p14:cNvPr>
                <p14:cNvContentPartPr/>
                <p14:nvPr/>
              </p14:nvContentPartPr>
              <p14:xfrm>
                <a:off x="495908" y="1953814"/>
                <a:ext cx="323280" cy="306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3EBDE64-7BD8-432D-8458-1DE994E1F0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7908" y="1936174"/>
                  <a:ext cx="358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7A10737-5508-4F83-8AC1-8B934A32B21D}"/>
                    </a:ext>
                  </a:extLst>
                </p14:cNvPr>
                <p14:cNvContentPartPr/>
                <p14:nvPr/>
              </p14:nvContentPartPr>
              <p14:xfrm>
                <a:off x="2330108" y="1519654"/>
                <a:ext cx="610560" cy="255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7A10737-5508-4F83-8AC1-8B934A32B2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12108" y="1502014"/>
                  <a:ext cx="646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D316DE5-972D-4981-9B1C-555380B5DD5F}"/>
                    </a:ext>
                  </a:extLst>
                </p14:cNvPr>
                <p14:cNvContentPartPr/>
                <p14:nvPr/>
              </p14:nvContentPartPr>
              <p14:xfrm>
                <a:off x="2884868" y="1709374"/>
                <a:ext cx="183240" cy="141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D316DE5-972D-4981-9B1C-555380B5DD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66868" y="1691734"/>
                  <a:ext cx="218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1A7205F-7AEB-4B94-B17F-9F51BAAD11E7}"/>
                    </a:ext>
                  </a:extLst>
                </p14:cNvPr>
                <p14:cNvContentPartPr/>
                <p14:nvPr/>
              </p14:nvContentPartPr>
              <p14:xfrm>
                <a:off x="2332988" y="1084054"/>
                <a:ext cx="499320" cy="234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1A7205F-7AEB-4B94-B17F-9F51BAAD11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15348" y="1066414"/>
                  <a:ext cx="534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F2EBD3-2098-4072-A36E-93784CAD8CBD}"/>
                    </a:ext>
                  </a:extLst>
                </p14:cNvPr>
                <p14:cNvContentPartPr/>
                <p14:nvPr/>
              </p14:nvContentPartPr>
              <p14:xfrm>
                <a:off x="305108" y="1485094"/>
                <a:ext cx="578520" cy="66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F2EBD3-2098-4072-A36E-93784CAD8CB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7468" y="1467094"/>
                  <a:ext cx="614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5919CEC-B799-4984-8C31-4BA78FFE4A49}"/>
                    </a:ext>
                  </a:extLst>
                </p14:cNvPr>
                <p14:cNvContentPartPr/>
                <p14:nvPr/>
              </p14:nvContentPartPr>
              <p14:xfrm>
                <a:off x="194228" y="1541254"/>
                <a:ext cx="93600" cy="165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5919CEC-B799-4984-8C31-4BA78FFE4A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6588" y="1523254"/>
                  <a:ext cx="129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FB100E2-75AE-4E9D-A8C2-8D1DDB8A6C42}"/>
                    </a:ext>
                  </a:extLst>
                </p14:cNvPr>
                <p14:cNvContentPartPr/>
                <p14:nvPr/>
              </p14:nvContentPartPr>
              <p14:xfrm>
                <a:off x="316628" y="2173414"/>
                <a:ext cx="349560" cy="220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FB100E2-75AE-4E9D-A8C2-8D1DDB8A6C4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8988" y="2155774"/>
                  <a:ext cx="385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CD8D91F-9717-49FB-9678-FD69A75AF953}"/>
                    </a:ext>
                  </a:extLst>
                </p14:cNvPr>
                <p14:cNvContentPartPr/>
                <p14:nvPr/>
              </p14:nvContentPartPr>
              <p14:xfrm>
                <a:off x="1067588" y="2015014"/>
                <a:ext cx="162360" cy="647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CD8D91F-9717-49FB-9678-FD69A75AF9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9948" y="1997014"/>
                  <a:ext cx="19800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306ADE1-8342-4D9A-A03C-21E73631D736}"/>
                    </a:ext>
                  </a:extLst>
                </p14:cNvPr>
                <p14:cNvContentPartPr/>
                <p14:nvPr/>
              </p14:nvContentPartPr>
              <p14:xfrm>
                <a:off x="961748" y="2513614"/>
                <a:ext cx="215280" cy="156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306ADE1-8342-4D9A-A03C-21E73631D7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4108" y="2495614"/>
                  <a:ext cx="250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F00C170-78E2-4C4A-95CC-2A34FD223B83}"/>
                    </a:ext>
                  </a:extLst>
                </p14:cNvPr>
                <p14:cNvContentPartPr/>
                <p14:nvPr/>
              </p14:nvContentPartPr>
              <p14:xfrm>
                <a:off x="2192588" y="1773814"/>
                <a:ext cx="320760" cy="579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F00C170-78E2-4C4A-95CC-2A34FD223B8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74588" y="1756174"/>
                  <a:ext cx="35640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6401DA6-B782-4AA9-968C-D66C703530BD}"/>
                    </a:ext>
                  </a:extLst>
                </p14:cNvPr>
                <p14:cNvContentPartPr/>
                <p14:nvPr/>
              </p14:nvContentPartPr>
              <p14:xfrm>
                <a:off x="2520548" y="2269174"/>
                <a:ext cx="141840" cy="149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6401DA6-B782-4AA9-968C-D66C703530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02548" y="2251174"/>
                  <a:ext cx="177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35A4607-3BC8-46F5-8DCB-D46FFD00E34C}"/>
                    </a:ext>
                  </a:extLst>
                </p14:cNvPr>
                <p14:cNvContentPartPr/>
                <p14:nvPr/>
              </p14:nvContentPartPr>
              <p14:xfrm>
                <a:off x="2383028" y="1386094"/>
                <a:ext cx="690120" cy="86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35A4607-3BC8-46F5-8DCB-D46FFD00E34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65028" y="1368094"/>
                  <a:ext cx="725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0AF8620-18FE-448C-AAC5-B559C831241F}"/>
                    </a:ext>
                  </a:extLst>
                </p14:cNvPr>
                <p14:cNvContentPartPr/>
                <p14:nvPr/>
              </p14:nvContentPartPr>
              <p14:xfrm>
                <a:off x="3113828" y="1440454"/>
                <a:ext cx="73800" cy="84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0AF8620-18FE-448C-AAC5-B559C831241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95828" y="1422814"/>
                  <a:ext cx="109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90FF2DD-BBC8-4CCD-AAF0-D22EE51E4EC6}"/>
                    </a:ext>
                  </a:extLst>
                </p14:cNvPr>
                <p14:cNvContentPartPr/>
                <p14:nvPr/>
              </p14:nvContentPartPr>
              <p14:xfrm>
                <a:off x="2744828" y="996574"/>
                <a:ext cx="219600" cy="1454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90FF2DD-BBC8-4CCD-AAF0-D22EE51E4EC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27188" y="978574"/>
                  <a:ext cx="255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0266BDD-6027-4FD1-9C87-A4C1CE305168}"/>
                    </a:ext>
                  </a:extLst>
                </p14:cNvPr>
                <p14:cNvContentPartPr/>
                <p14:nvPr/>
              </p14:nvContentPartPr>
              <p14:xfrm>
                <a:off x="338228" y="1764094"/>
                <a:ext cx="483120" cy="149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0266BDD-6027-4FD1-9C87-A4C1CE3051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0588" y="1746094"/>
                  <a:ext cx="518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9FD2CE7-2E11-4B0C-9D1F-2C81A7D33B7C}"/>
                    </a:ext>
                  </a:extLst>
                </p14:cNvPr>
                <p14:cNvContentPartPr/>
                <p14:nvPr/>
              </p14:nvContentPartPr>
              <p14:xfrm>
                <a:off x="313388" y="1886134"/>
                <a:ext cx="217800" cy="101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9FD2CE7-2E11-4B0C-9D1F-2C81A7D33B7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5748" y="1868494"/>
                  <a:ext cx="253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91C0829-B8C9-4E9C-AC93-9E8BD01FC617}"/>
                    </a:ext>
                  </a:extLst>
                </p14:cNvPr>
                <p14:cNvContentPartPr/>
                <p14:nvPr/>
              </p14:nvContentPartPr>
              <p14:xfrm>
                <a:off x="1795868" y="1912414"/>
                <a:ext cx="302760" cy="530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91C0829-B8C9-4E9C-AC93-9E8BD01FC6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78228" y="1894414"/>
                  <a:ext cx="3384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2DD9B15-0E0B-421F-80AC-C49A1F4FFEE8}"/>
                    </a:ext>
                  </a:extLst>
                </p14:cNvPr>
                <p14:cNvContentPartPr/>
                <p14:nvPr/>
              </p14:nvContentPartPr>
              <p14:xfrm>
                <a:off x="1942748" y="2381494"/>
                <a:ext cx="214560" cy="152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2DD9B15-0E0B-421F-80AC-C49A1F4FFEE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24748" y="2363494"/>
                  <a:ext cx="25020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6191CD2-E9F0-41F7-9BC6-81C55A6738C8}"/>
                  </a:ext>
                </a:extLst>
              </p14:cNvPr>
              <p14:cNvContentPartPr/>
              <p14:nvPr/>
            </p14:nvContentPartPr>
            <p14:xfrm>
              <a:off x="9297188" y="4720774"/>
              <a:ext cx="660600" cy="1872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6191CD2-E9F0-41F7-9BC6-81C55A6738C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279188" y="4703134"/>
                <a:ext cx="6962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4883B5E-D1AB-4403-8D0F-7EEFBBE674F1}"/>
                  </a:ext>
                </a:extLst>
              </p14:cNvPr>
              <p14:cNvContentPartPr/>
              <p14:nvPr/>
            </p14:nvContentPartPr>
            <p14:xfrm>
              <a:off x="9162188" y="4063054"/>
              <a:ext cx="834120" cy="6890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4883B5E-D1AB-4403-8D0F-7EEFBBE674F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144188" y="4045414"/>
                <a:ext cx="86976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2DC1521-4C4E-4670-B670-BBB0AD20E9E8}"/>
                  </a:ext>
                </a:extLst>
              </p14:cNvPr>
              <p14:cNvContentPartPr/>
              <p14:nvPr/>
            </p14:nvContentPartPr>
            <p14:xfrm>
              <a:off x="4648508" y="5955214"/>
              <a:ext cx="92880" cy="583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2DC1521-4C4E-4670-B670-BBB0AD20E9E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30868" y="5937574"/>
                <a:ext cx="12852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06265DF-A3C6-4B1B-9F30-D5AF360A881A}"/>
              </a:ext>
            </a:extLst>
          </p:cNvPr>
          <p:cNvGrpSpPr/>
          <p:nvPr/>
        </p:nvGrpSpPr>
        <p:grpSpPr>
          <a:xfrm>
            <a:off x="9402668" y="5888974"/>
            <a:ext cx="2496240" cy="605160"/>
            <a:chOff x="9402668" y="5888974"/>
            <a:chExt cx="2496240" cy="60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B6A3ED3-A704-4535-BE0D-9A921D3DE08E}"/>
                    </a:ext>
                  </a:extLst>
                </p14:cNvPr>
                <p14:cNvContentPartPr/>
                <p14:nvPr/>
              </p14:nvContentPartPr>
              <p14:xfrm>
                <a:off x="11767868" y="5888974"/>
                <a:ext cx="131040" cy="303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B6A3ED3-A704-4535-BE0D-9A921D3DE08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749868" y="5871334"/>
                  <a:ext cx="1666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5BDE8C8-9D63-41E6-A26F-550E8D31E83B}"/>
                    </a:ext>
                  </a:extLst>
                </p14:cNvPr>
                <p14:cNvContentPartPr/>
                <p14:nvPr/>
              </p14:nvContentPartPr>
              <p14:xfrm>
                <a:off x="9402668" y="6421054"/>
                <a:ext cx="82440" cy="730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5BDE8C8-9D63-41E6-A26F-550E8D31E8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85028" y="6403054"/>
                  <a:ext cx="11808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5FEE90A-9831-403F-AB2C-6FC46AEA480A}"/>
                  </a:ext>
                </a:extLst>
              </p14:cNvPr>
              <p14:cNvContentPartPr/>
              <p14:nvPr/>
            </p14:nvContentPartPr>
            <p14:xfrm>
              <a:off x="7998308" y="2987374"/>
              <a:ext cx="2170800" cy="759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5FEE90A-9831-403F-AB2C-6FC46AEA480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980668" y="2969734"/>
                <a:ext cx="22064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9FB499A0-F479-4FCB-A6A1-50644DCDDB5C}"/>
                  </a:ext>
                </a:extLst>
              </p14:cNvPr>
              <p14:cNvContentPartPr/>
              <p14:nvPr/>
            </p14:nvContentPartPr>
            <p14:xfrm>
              <a:off x="8163908" y="3546814"/>
              <a:ext cx="1952280" cy="7020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9FB499A0-F479-4FCB-A6A1-50644DCDDB5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45908" y="3529174"/>
                <a:ext cx="19879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395FCF36-D0FA-4B10-86C5-08272B9333AC}"/>
                  </a:ext>
                </a:extLst>
              </p14:cNvPr>
              <p14:cNvContentPartPr/>
              <p14:nvPr/>
            </p14:nvContentPartPr>
            <p14:xfrm>
              <a:off x="5106788" y="2992414"/>
              <a:ext cx="2215440" cy="10080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395FCF36-D0FA-4B10-86C5-08272B9333A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89148" y="2974774"/>
                <a:ext cx="22510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DA6C413-C14B-424D-A27D-E2E54A830118}"/>
                  </a:ext>
                </a:extLst>
              </p14:cNvPr>
              <p14:cNvContentPartPr/>
              <p14:nvPr/>
            </p14:nvContentPartPr>
            <p14:xfrm>
              <a:off x="5504948" y="3368614"/>
              <a:ext cx="1080720" cy="619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DA6C413-C14B-424D-A27D-E2E54A83011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487308" y="3350614"/>
                <a:ext cx="1116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9E91D399-56D0-49E5-85C1-1DCB516DFAED}"/>
                  </a:ext>
                </a:extLst>
              </p14:cNvPr>
              <p14:cNvContentPartPr/>
              <p14:nvPr/>
            </p14:nvContentPartPr>
            <p14:xfrm>
              <a:off x="2149028" y="3006814"/>
              <a:ext cx="2194560" cy="1872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9E91D399-56D0-49E5-85C1-1DCB516DFAE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131388" y="2989174"/>
                <a:ext cx="2230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1CE75F6D-A853-468E-9368-0473DE952A64}"/>
                  </a:ext>
                </a:extLst>
              </p14:cNvPr>
              <p14:cNvContentPartPr/>
              <p14:nvPr/>
            </p14:nvContentPartPr>
            <p14:xfrm>
              <a:off x="2394548" y="3507214"/>
              <a:ext cx="1758240" cy="3492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1CE75F6D-A853-468E-9368-0473DE952A6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76908" y="3489574"/>
                <a:ext cx="17938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199F53C0-0160-490B-9D49-A48A2A501AE5}"/>
                  </a:ext>
                </a:extLst>
              </p14:cNvPr>
              <p14:cNvContentPartPr/>
              <p14:nvPr/>
            </p14:nvContentPartPr>
            <p14:xfrm>
              <a:off x="4724828" y="5456254"/>
              <a:ext cx="781920" cy="102132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199F53C0-0160-490B-9D49-A48A2A501AE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07188" y="5438254"/>
                <a:ext cx="817560" cy="10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02CCA23-0E23-4675-B855-578A76FD8155}"/>
              </a:ext>
            </a:extLst>
          </p:cNvPr>
          <p:cNvGrpSpPr/>
          <p:nvPr/>
        </p:nvGrpSpPr>
        <p:grpSpPr>
          <a:xfrm>
            <a:off x="9115388" y="5609974"/>
            <a:ext cx="2926440" cy="920160"/>
            <a:chOff x="9115388" y="5609974"/>
            <a:chExt cx="2926440" cy="92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B59C778-F36F-49DC-AFEF-3D804292B514}"/>
                    </a:ext>
                  </a:extLst>
                </p14:cNvPr>
                <p14:cNvContentPartPr/>
                <p14:nvPr/>
              </p14:nvContentPartPr>
              <p14:xfrm>
                <a:off x="9127628" y="5609974"/>
                <a:ext cx="469080" cy="3276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B59C778-F36F-49DC-AFEF-3D804292B51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09988" y="5592334"/>
                  <a:ext cx="5047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E5AAF2B-E533-498C-99CC-A662628E389F}"/>
                    </a:ext>
                  </a:extLst>
                </p14:cNvPr>
                <p14:cNvContentPartPr/>
                <p14:nvPr/>
              </p14:nvContentPartPr>
              <p14:xfrm>
                <a:off x="9115388" y="5752174"/>
                <a:ext cx="88560" cy="7052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E5AAF2B-E533-498C-99CC-A662628E38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97388" y="5734534"/>
                  <a:ext cx="12420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0889D56-1341-46DE-930F-85A530883096}"/>
                    </a:ext>
                  </a:extLst>
                </p14:cNvPr>
                <p14:cNvContentPartPr/>
                <p14:nvPr/>
              </p14:nvContentPartPr>
              <p14:xfrm>
                <a:off x="11386628" y="5945494"/>
                <a:ext cx="493200" cy="3690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0889D56-1341-46DE-930F-85A5308830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68988" y="5927494"/>
                  <a:ext cx="5288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5CED8FB-B628-4C10-827F-26B502896FD0}"/>
                    </a:ext>
                  </a:extLst>
                </p14:cNvPr>
                <p14:cNvContentPartPr/>
                <p14:nvPr/>
              </p14:nvContentPartPr>
              <p14:xfrm>
                <a:off x="11683268" y="5763334"/>
                <a:ext cx="358560" cy="165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5CED8FB-B628-4C10-827F-26B502896FD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65268" y="5745694"/>
                  <a:ext cx="394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B733B05-9BBD-418E-8B8D-3F1305257B50}"/>
                    </a:ext>
                  </a:extLst>
                </p14:cNvPr>
                <p14:cNvContentPartPr/>
                <p14:nvPr/>
              </p14:nvContentPartPr>
              <p14:xfrm>
                <a:off x="10816388" y="6021454"/>
                <a:ext cx="664560" cy="288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B733B05-9BBD-418E-8B8D-3F1305257B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98388" y="6003454"/>
                  <a:ext cx="7002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B6F4672-C0F1-42C8-8129-068135F161AE}"/>
                    </a:ext>
                  </a:extLst>
                </p14:cNvPr>
                <p14:cNvContentPartPr/>
                <p14:nvPr/>
              </p14:nvContentPartPr>
              <p14:xfrm>
                <a:off x="11413268" y="5815174"/>
                <a:ext cx="85320" cy="367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B6F4672-C0F1-42C8-8129-068135F161A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95268" y="5797174"/>
                  <a:ext cx="120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537874D-CD99-4175-9352-6B7B9C609D6C}"/>
                    </a:ext>
                  </a:extLst>
                </p14:cNvPr>
                <p14:cNvContentPartPr/>
                <p14:nvPr/>
              </p14:nvContentPartPr>
              <p14:xfrm>
                <a:off x="10758788" y="5916694"/>
                <a:ext cx="243360" cy="273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537874D-CD99-4175-9352-6B7B9C609D6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740788" y="5899054"/>
                  <a:ext cx="279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7450814-C680-42E5-B65C-6AD6A397B5B9}"/>
                    </a:ext>
                  </a:extLst>
                </p14:cNvPr>
                <p14:cNvContentPartPr/>
                <p14:nvPr/>
              </p14:nvContentPartPr>
              <p14:xfrm>
                <a:off x="10558988" y="6112174"/>
                <a:ext cx="82440" cy="236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7450814-C680-42E5-B65C-6AD6A397B5B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41348" y="6094534"/>
                  <a:ext cx="118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96E5260-BF08-4927-BCC5-1F999BBF8C35}"/>
                    </a:ext>
                  </a:extLst>
                </p14:cNvPr>
                <p14:cNvContentPartPr/>
                <p14:nvPr/>
              </p14:nvContentPartPr>
              <p14:xfrm>
                <a:off x="10016468" y="6057814"/>
                <a:ext cx="431640" cy="4312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96E5260-BF08-4927-BCC5-1F999BBF8C3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998468" y="6039814"/>
                  <a:ext cx="4672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DA698BF-E667-424F-85F3-FF045DA267EC}"/>
                    </a:ext>
                  </a:extLst>
                </p14:cNvPr>
                <p14:cNvContentPartPr/>
                <p14:nvPr/>
              </p14:nvContentPartPr>
              <p14:xfrm>
                <a:off x="10195028" y="6089494"/>
                <a:ext cx="59040" cy="594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DA698BF-E667-424F-85F3-FF045DA267E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177388" y="6071494"/>
                  <a:ext cx="94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964F2D5-E9A8-43B7-AD5A-BE71B7DA33F8}"/>
                    </a:ext>
                  </a:extLst>
                </p14:cNvPr>
                <p14:cNvContentPartPr/>
                <p14:nvPr/>
              </p14:nvContentPartPr>
              <p14:xfrm>
                <a:off x="9760868" y="6183094"/>
                <a:ext cx="279360" cy="2239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964F2D5-E9A8-43B7-AD5A-BE71B7DA33F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42868" y="6165454"/>
                  <a:ext cx="315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B80286B-FD8F-4AEF-9637-BF1EC3889816}"/>
                    </a:ext>
                  </a:extLst>
                </p14:cNvPr>
                <p14:cNvContentPartPr/>
                <p14:nvPr/>
              </p14:nvContentPartPr>
              <p14:xfrm>
                <a:off x="9957428" y="6021454"/>
                <a:ext cx="82440" cy="126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B80286B-FD8F-4AEF-9637-BF1EC388981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39788" y="6003454"/>
                  <a:ext cx="118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1ACB815-7299-4A8A-B29B-3BF96EBB5FC2}"/>
                    </a:ext>
                  </a:extLst>
                </p14:cNvPr>
                <p14:cNvContentPartPr/>
                <p14:nvPr/>
              </p14:nvContentPartPr>
              <p14:xfrm>
                <a:off x="9810908" y="6509974"/>
                <a:ext cx="153000" cy="20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1ACB815-7299-4A8A-B29B-3BF96EBB5FC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92908" y="6492334"/>
                  <a:ext cx="188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A3C9C45-F6C9-47A6-9CB1-489DC02D4837}"/>
                    </a:ext>
                  </a:extLst>
                </p14:cNvPr>
                <p14:cNvContentPartPr/>
                <p14:nvPr/>
              </p14:nvContentPartPr>
              <p14:xfrm>
                <a:off x="9652148" y="6236734"/>
                <a:ext cx="23760" cy="162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A3C9C45-F6C9-47A6-9CB1-489DC02D483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34508" y="6218734"/>
                  <a:ext cx="59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B57E620-C002-4857-81FE-8C25E257AB5A}"/>
                    </a:ext>
                  </a:extLst>
                </p14:cNvPr>
                <p14:cNvContentPartPr/>
                <p14:nvPr/>
              </p14:nvContentPartPr>
              <p14:xfrm>
                <a:off x="9634508" y="6419254"/>
                <a:ext cx="22320" cy="432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B57E620-C002-4857-81FE-8C25E257AB5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616868" y="6401254"/>
                  <a:ext cx="5796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754CA6AA-312F-46EC-B5E2-B491B2D54166}"/>
                  </a:ext>
                </a:extLst>
              </p14:cNvPr>
              <p14:cNvContentPartPr/>
              <p14:nvPr/>
            </p14:nvContentPartPr>
            <p14:xfrm>
              <a:off x="6941348" y="6371374"/>
              <a:ext cx="88560" cy="10764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754CA6AA-312F-46EC-B5E2-B491B2D5416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23708" y="6353374"/>
                <a:ext cx="12420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8350AD8D-0050-4EF0-AE1B-D294AFCF326F}"/>
              </a:ext>
            </a:extLst>
          </p:cNvPr>
          <p:cNvGrpSpPr/>
          <p:nvPr/>
        </p:nvGrpSpPr>
        <p:grpSpPr>
          <a:xfrm>
            <a:off x="6001388" y="5962054"/>
            <a:ext cx="1918800" cy="625680"/>
            <a:chOff x="6001388" y="5962054"/>
            <a:chExt cx="1918800" cy="62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E5C5C0E-DFB4-4D13-ABED-0DEC370EA4D2}"/>
                    </a:ext>
                  </a:extLst>
                </p14:cNvPr>
                <p14:cNvContentPartPr/>
                <p14:nvPr/>
              </p14:nvContentPartPr>
              <p14:xfrm>
                <a:off x="6001388" y="6209734"/>
                <a:ext cx="15120" cy="579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E5C5C0E-DFB4-4D13-ABED-0DEC370EA4D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83748" y="6191734"/>
                  <a:ext cx="50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E98E16B-2A59-4EE4-BE09-C13E75E21E5F}"/>
                    </a:ext>
                  </a:extLst>
                </p14:cNvPr>
                <p14:cNvContentPartPr/>
                <p14:nvPr/>
              </p14:nvContentPartPr>
              <p14:xfrm>
                <a:off x="6019028" y="6421054"/>
                <a:ext cx="38520" cy="349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E98E16B-2A59-4EE4-BE09-C13E75E21E5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01388" y="6403054"/>
                  <a:ext cx="74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3353D09-73B0-4F04-8A7A-6559DE49B41C}"/>
                    </a:ext>
                  </a:extLst>
                </p14:cNvPr>
                <p14:cNvContentPartPr/>
                <p14:nvPr/>
              </p14:nvContentPartPr>
              <p14:xfrm>
                <a:off x="7700588" y="6401254"/>
                <a:ext cx="219600" cy="1864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3353D09-73B0-4F04-8A7A-6559DE49B4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82948" y="6383254"/>
                  <a:ext cx="255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9BB4473-D8C6-4DC8-89C7-C438D7F6340C}"/>
                    </a:ext>
                  </a:extLst>
                </p14:cNvPr>
                <p14:cNvContentPartPr/>
                <p14:nvPr/>
              </p14:nvContentPartPr>
              <p14:xfrm>
                <a:off x="7515188" y="5962054"/>
                <a:ext cx="51120" cy="3682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9BB4473-D8C6-4DC8-89C7-C438D7F6340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97548" y="5944414"/>
                  <a:ext cx="867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43B50FE-E17B-4560-963B-7113515F9D3D}"/>
                    </a:ext>
                  </a:extLst>
                </p14:cNvPr>
                <p14:cNvContentPartPr/>
                <p14:nvPr/>
              </p14:nvContentPartPr>
              <p14:xfrm>
                <a:off x="6999308" y="6316294"/>
                <a:ext cx="434160" cy="2462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43B50FE-E17B-4560-963B-7113515F9D3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81308" y="6298654"/>
                  <a:ext cx="469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8AE7880-2CB7-4674-A91E-1D134B6D1126}"/>
                    </a:ext>
                  </a:extLst>
                </p14:cNvPr>
                <p14:cNvContentPartPr/>
                <p14:nvPr/>
              </p14:nvContentPartPr>
              <p14:xfrm>
                <a:off x="6496748" y="6097414"/>
                <a:ext cx="232920" cy="4575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8AE7880-2CB7-4674-A91E-1D134B6D11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79108" y="6079414"/>
                  <a:ext cx="2685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58DEE4E-5902-4859-B3B3-0048A93952C9}"/>
                    </a:ext>
                  </a:extLst>
                </p14:cNvPr>
                <p14:cNvContentPartPr/>
                <p14:nvPr/>
              </p14:nvContentPartPr>
              <p14:xfrm>
                <a:off x="6221348" y="6306934"/>
                <a:ext cx="306360" cy="1522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58DEE4E-5902-4859-B3B3-0048A93952C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03348" y="6289294"/>
                  <a:ext cx="342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4F2156A-71FC-4999-8E8C-CF5F3CC47F12}"/>
                    </a:ext>
                  </a:extLst>
                </p14:cNvPr>
                <p14:cNvContentPartPr/>
                <p14:nvPr/>
              </p14:nvContentPartPr>
              <p14:xfrm>
                <a:off x="6324308" y="6193174"/>
                <a:ext cx="15120" cy="219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4F2156A-71FC-4999-8E8C-CF5F3CC47F1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06308" y="6175174"/>
                  <a:ext cx="50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8ACAC01-FBE0-4BC7-8B56-45616FED88DD}"/>
                    </a:ext>
                  </a:extLst>
                </p14:cNvPr>
                <p14:cNvContentPartPr/>
                <p14:nvPr/>
              </p14:nvContentPartPr>
              <p14:xfrm>
                <a:off x="6036668" y="6384334"/>
                <a:ext cx="29880" cy="1098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8ACAC01-FBE0-4BC7-8B56-45616FED88D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19028" y="6366334"/>
                  <a:ext cx="65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C233C2C-418E-4EBB-B92E-7F4E39205613}"/>
                    </a:ext>
                  </a:extLst>
                </p14:cNvPr>
                <p14:cNvContentPartPr/>
                <p14:nvPr/>
              </p14:nvContentPartPr>
              <p14:xfrm>
                <a:off x="6057188" y="6206134"/>
                <a:ext cx="12240" cy="21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C233C2C-418E-4EBB-B92E-7F4E392056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39548" y="6188494"/>
                  <a:ext cx="47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1F768AA-3ED6-4FF9-8562-B6C1F20AFB8C}"/>
                    </a:ext>
                  </a:extLst>
                </p14:cNvPr>
                <p14:cNvContentPartPr/>
                <p14:nvPr/>
              </p14:nvContentPartPr>
              <p14:xfrm>
                <a:off x="6336188" y="6221254"/>
                <a:ext cx="20880" cy="43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1F768AA-3ED6-4FF9-8562-B6C1F20AFB8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18188" y="6203254"/>
                  <a:ext cx="56520" cy="3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98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/>
        </p:nvSpPr>
        <p:spPr>
          <a:xfrm>
            <a:off x="4799856" y="1"/>
            <a:ext cx="3312368" cy="646331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>
              <a:buClr>
                <a:srgbClr val="000000"/>
              </a:buClr>
            </a:pPr>
            <a:r>
              <a:rPr lang="ar-AE" sz="3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التدفق الضوئي </a:t>
            </a:r>
            <a:endParaRPr sz="3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2927648" y="764704"/>
            <a:ext cx="7740352" cy="52322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Clr>
                <a:srgbClr val="000000"/>
              </a:buClr>
            </a:pPr>
            <a:r>
              <a:rPr lang="ar-AE" sz="2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مصدر الضوء الأكثر سطوعاً ينتج كمية أكبر من أشعة الضوء .</a:t>
            </a:r>
            <a:endParaRPr sz="2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3647945" y="1604640"/>
            <a:ext cx="8028167" cy="954067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Clr>
                <a:srgbClr val="000000"/>
              </a:buClr>
            </a:pPr>
            <a:r>
              <a:rPr lang="ar-AE" sz="28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التدفق الضوئي P:  </a:t>
            </a:r>
            <a:r>
              <a:rPr lang="ar-AE" sz="2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معدل انبعاث الضوء من المصدر المضيء ( مصباح مثلاً  ).ويقاس بوحدة اللومن (lm) ( </a:t>
            </a:r>
            <a:r>
              <a:rPr lang="ar-AE" sz="28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خاص بالمصدر الضوئي</a:t>
            </a:r>
            <a:r>
              <a:rPr lang="ar-AE" sz="2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5367131" y="3373763"/>
            <a:ext cx="6460056" cy="954067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Clr>
                <a:srgbClr val="000000"/>
              </a:buClr>
            </a:pPr>
            <a:r>
              <a:rPr lang="ar-AE" sz="2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يعتمد المقدار الكلي للضوء الساقط على السطح في فترة معينة من الزمن على </a:t>
            </a:r>
            <a:r>
              <a:rPr lang="ar-AE" sz="28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التدفق الضوئي </a:t>
            </a:r>
            <a:r>
              <a:rPr lang="ar-AE" sz="2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للمصدر فقط .</a:t>
            </a:r>
            <a:endParaRPr sz="2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" descr="نتيجة بحث الصور عن مصابيح أكثر سطوعا"/>
          <p:cNvSpPr/>
          <p:nvPr/>
        </p:nvSpPr>
        <p:spPr>
          <a:xfrm>
            <a:off x="6528048" y="4706098"/>
            <a:ext cx="3240360" cy="2151903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11"/>
          <p:cNvSpPr txBox="1"/>
          <p:nvPr/>
        </p:nvSpPr>
        <p:spPr>
          <a:xfrm>
            <a:off x="4151784" y="5149214"/>
            <a:ext cx="2160240" cy="1384995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Clr>
                <a:srgbClr val="000000"/>
              </a:buClr>
            </a:pPr>
            <a:r>
              <a:rPr lang="ar-AE" sz="2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مصابيح أكثر سطوعاً وأقل استهلاكاً </a:t>
            </a:r>
            <a:endParaRPr sz="2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 descr="صورة ذات صلة"/>
          <p:cNvSpPr/>
          <p:nvPr/>
        </p:nvSpPr>
        <p:spPr>
          <a:xfrm>
            <a:off x="2207569" y="1340768"/>
            <a:ext cx="2068449" cy="1619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FDE4C6-0DB2-456A-878B-B5A49FEB0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4" y="2873612"/>
            <a:ext cx="3642852" cy="29084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06E9A3C-3A46-46FF-8EC7-7F02A16ED9F0}"/>
              </a:ext>
            </a:extLst>
          </p:cNvPr>
          <p:cNvGrpSpPr/>
          <p:nvPr/>
        </p:nvGrpSpPr>
        <p:grpSpPr>
          <a:xfrm>
            <a:off x="3926708" y="1265494"/>
            <a:ext cx="6585840" cy="89640"/>
            <a:chOff x="3926708" y="1265494"/>
            <a:chExt cx="6585840" cy="8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EE99B79-0333-43D4-9F01-23B85BFA76E9}"/>
                    </a:ext>
                  </a:extLst>
                </p14:cNvPr>
                <p14:cNvContentPartPr/>
                <p14:nvPr/>
              </p14:nvContentPartPr>
              <p14:xfrm>
                <a:off x="7608428" y="1265494"/>
                <a:ext cx="2904120" cy="80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EE99B79-0333-43D4-9F01-23B85BFA76E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90428" y="1247494"/>
                  <a:ext cx="2939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3A2219C-9E75-49E8-B943-8BED6B0DEADB}"/>
                    </a:ext>
                  </a:extLst>
                </p14:cNvPr>
                <p14:cNvContentPartPr/>
                <p14:nvPr/>
              </p14:nvContentPartPr>
              <p14:xfrm>
                <a:off x="3926708" y="1306894"/>
                <a:ext cx="3366360" cy="48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3A2219C-9E75-49E8-B943-8BED6B0DEA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08708" y="1288894"/>
                  <a:ext cx="340200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3A5875E-52DE-45F7-8E95-A7D977D97612}"/>
                  </a:ext>
                </a:extLst>
              </p14:cNvPr>
              <p14:cNvContentPartPr/>
              <p14:nvPr/>
            </p14:nvContentPartPr>
            <p14:xfrm>
              <a:off x="9575828" y="2094574"/>
              <a:ext cx="273240" cy="24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3A5875E-52DE-45F7-8E95-A7D977D9761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58188" y="2076574"/>
                <a:ext cx="3088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35AA6367-8E08-4CFC-8CBB-FB68A78A5C85}"/>
                  </a:ext>
                </a:extLst>
              </p14:cNvPr>
              <p14:cNvContentPartPr/>
              <p14:nvPr/>
            </p14:nvContentPartPr>
            <p14:xfrm>
              <a:off x="4950908" y="2066134"/>
              <a:ext cx="4471920" cy="7416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35AA6367-8E08-4CFC-8CBB-FB68A78A5C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2908" y="2048134"/>
                <a:ext cx="45075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9AE9751-C140-49AF-898E-58F203D8A4DA}"/>
                  </a:ext>
                </a:extLst>
              </p14:cNvPr>
              <p14:cNvContentPartPr/>
              <p14:nvPr/>
            </p14:nvContentPartPr>
            <p14:xfrm>
              <a:off x="11140028" y="2601094"/>
              <a:ext cx="349560" cy="115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9AE9751-C140-49AF-898E-58F203D8A4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22388" y="2583094"/>
                <a:ext cx="38520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E7D90A1-F3F1-4AA2-8017-9097A9A4DF6A}"/>
              </a:ext>
            </a:extLst>
          </p:cNvPr>
          <p:cNvGrpSpPr/>
          <p:nvPr/>
        </p:nvGrpSpPr>
        <p:grpSpPr>
          <a:xfrm>
            <a:off x="3797468" y="2513254"/>
            <a:ext cx="3738600" cy="73080"/>
            <a:chOff x="3797468" y="2513254"/>
            <a:chExt cx="3738600" cy="7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9B3710A-E12F-476A-8065-9C1541DF0BD1}"/>
                    </a:ext>
                  </a:extLst>
                </p14:cNvPr>
                <p14:cNvContentPartPr/>
                <p14:nvPr/>
              </p14:nvContentPartPr>
              <p14:xfrm>
                <a:off x="6927308" y="2534854"/>
                <a:ext cx="608760" cy="18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9B3710A-E12F-476A-8065-9C1541DF0B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09308" y="2517214"/>
                  <a:ext cx="644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02E90F4-5725-43F7-A6B7-B3A6E10ABBAF}"/>
                    </a:ext>
                  </a:extLst>
                </p14:cNvPr>
                <p14:cNvContentPartPr/>
                <p14:nvPr/>
              </p14:nvContentPartPr>
              <p14:xfrm>
                <a:off x="3797468" y="2513254"/>
                <a:ext cx="2606040" cy="73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02E90F4-5725-43F7-A6B7-B3A6E10ABBA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79828" y="2495614"/>
                  <a:ext cx="264168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7BA935B-451F-469E-9D0C-54DD0C517248}"/>
                  </a:ext>
                </a:extLst>
              </p14:cNvPr>
              <p14:cNvContentPartPr/>
              <p14:nvPr/>
            </p14:nvContentPartPr>
            <p14:xfrm>
              <a:off x="6413228" y="4322614"/>
              <a:ext cx="1129320" cy="4284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77BA935B-451F-469E-9D0C-54DD0C51724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5588" y="4304974"/>
                <a:ext cx="11649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E21E5A7-37D2-4EC7-8965-AF9CAE40EBA2}"/>
                  </a:ext>
                </a:extLst>
              </p14:cNvPr>
              <p14:cNvContentPartPr/>
              <p14:nvPr/>
            </p14:nvContentPartPr>
            <p14:xfrm>
              <a:off x="9487617" y="1645395"/>
              <a:ext cx="383760" cy="46656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E21E5A7-37D2-4EC7-8965-AF9CAE40EBA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69617" y="1627755"/>
                <a:ext cx="419400" cy="50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/>
          <p:nvPr/>
        </p:nvSpPr>
        <p:spPr>
          <a:xfrm>
            <a:off x="1524000" y="332657"/>
            <a:ext cx="9144000" cy="830997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>
              <a:buClr>
                <a:srgbClr val="000000"/>
              </a:buClr>
            </a:pPr>
            <a:r>
              <a:rPr lang="ar-AE" sz="24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الاستضاءة(E)  </a:t>
            </a:r>
            <a:r>
              <a:rPr lang="ar-AE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rtl="1">
              <a:buClr>
                <a:srgbClr val="000000"/>
              </a:buClr>
            </a:pPr>
            <a:r>
              <a:rPr lang="ar-AE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معدل اصطدام الضوء بوحدة المساحات للسطح .( خاصة بالسطح)</a:t>
            </a: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3"/>
          <p:cNvPicPr preferRelativeResize="0"/>
          <p:nvPr/>
        </p:nvPicPr>
        <p:blipFill rotWithShape="1">
          <a:blip r:embed="rId3">
            <a:alphaModFix/>
          </a:blip>
          <a:srcRect l="1" r="77800"/>
          <a:stretch/>
        </p:blipFill>
        <p:spPr>
          <a:xfrm>
            <a:off x="2561418" y="2012150"/>
            <a:ext cx="1724336" cy="133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5;p13">
            <a:extLst>
              <a:ext uri="{FF2B5EF4-FFF2-40B4-BE49-F238E27FC236}">
                <a16:creationId xmlns:a16="http://schemas.microsoft.com/office/drawing/2014/main" id="{696F525A-F641-4A98-AEA0-58DA4E2C2B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3694"/>
          <a:stretch/>
        </p:blipFill>
        <p:spPr>
          <a:xfrm>
            <a:off x="4228487" y="2129577"/>
            <a:ext cx="1541770" cy="107541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391E0AE-D56E-485E-80B9-B34120305A13}"/>
                  </a:ext>
                </a:extLst>
              </p14:cNvPr>
              <p14:cNvContentPartPr/>
              <p14:nvPr/>
            </p14:nvContentPartPr>
            <p14:xfrm>
              <a:off x="519308" y="2777619"/>
              <a:ext cx="20880" cy="2700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391E0AE-D56E-485E-80B9-B34120305A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668" y="2759979"/>
                <a:ext cx="565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C71FAA51-1323-41A1-AC87-070A4E1FE058}"/>
                  </a:ext>
                </a:extLst>
              </p14:cNvPr>
              <p14:cNvContentPartPr/>
              <p14:nvPr/>
            </p14:nvContentPartPr>
            <p14:xfrm>
              <a:off x="2288697" y="1531123"/>
              <a:ext cx="9000" cy="1800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C71FAA51-1323-41A1-AC87-070A4E1FE0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70697" y="1513123"/>
                <a:ext cx="44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04A76398-9844-473F-A622-4AE440A1F451}"/>
                  </a:ext>
                </a:extLst>
              </p14:cNvPr>
              <p14:cNvContentPartPr/>
              <p14:nvPr/>
            </p14:nvContentPartPr>
            <p14:xfrm>
              <a:off x="9399788" y="2640099"/>
              <a:ext cx="958320" cy="73296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04A76398-9844-473F-A622-4AE440A1F4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82148" y="2622099"/>
                <a:ext cx="99396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9431374D-FD65-4BED-BEED-AA029A224F2F}"/>
                  </a:ext>
                </a:extLst>
              </p14:cNvPr>
              <p14:cNvContentPartPr/>
              <p14:nvPr/>
            </p14:nvContentPartPr>
            <p14:xfrm>
              <a:off x="5231697" y="272563"/>
              <a:ext cx="1962360" cy="496800"/>
            </p14:xfrm>
          </p:contentPart>
        </mc:Choice>
        <mc:Fallback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9431374D-FD65-4BED-BEED-AA029A224F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13697" y="254923"/>
                <a:ext cx="1998000" cy="53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697097B-E340-4BB6-A741-88DCD09481FB}"/>
              </a:ext>
            </a:extLst>
          </p:cNvPr>
          <p:cNvGrpSpPr/>
          <p:nvPr/>
        </p:nvGrpSpPr>
        <p:grpSpPr>
          <a:xfrm>
            <a:off x="2791977" y="1374523"/>
            <a:ext cx="855360" cy="547920"/>
            <a:chOff x="2791977" y="1374523"/>
            <a:chExt cx="85536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882BBA62-2F25-4F9A-B2A4-A8BD536A1925}"/>
                    </a:ext>
                  </a:extLst>
                </p14:cNvPr>
                <p14:cNvContentPartPr/>
                <p14:nvPr/>
              </p14:nvContentPartPr>
              <p14:xfrm>
                <a:off x="3461217" y="1770883"/>
                <a:ext cx="105840" cy="15156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882BBA62-2F25-4F9A-B2A4-A8BD536A19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43217" y="1752883"/>
                  <a:ext cx="141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2849D4B2-E712-431A-9EFE-D5334B09CE8C}"/>
                    </a:ext>
                  </a:extLst>
                </p14:cNvPr>
                <p14:cNvContentPartPr/>
                <p14:nvPr/>
              </p14:nvContentPartPr>
              <p14:xfrm>
                <a:off x="3569937" y="1426363"/>
                <a:ext cx="77400" cy="22680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2849D4B2-E712-431A-9EFE-D5334B09CE8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51937" y="1408723"/>
                  <a:ext cx="113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845F248D-868D-4591-9B5D-F31D7EDACCB5}"/>
                    </a:ext>
                  </a:extLst>
                </p14:cNvPr>
                <p14:cNvContentPartPr/>
                <p14:nvPr/>
              </p14:nvContentPartPr>
              <p14:xfrm>
                <a:off x="3160977" y="1374523"/>
                <a:ext cx="307080" cy="27864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845F248D-868D-4591-9B5D-F31D7EDACC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42977" y="1356523"/>
                  <a:ext cx="3427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9C1A47E7-B860-4F09-9377-62324ED73A17}"/>
                    </a:ext>
                  </a:extLst>
                </p14:cNvPr>
                <p14:cNvContentPartPr/>
                <p14:nvPr/>
              </p14:nvContentPartPr>
              <p14:xfrm>
                <a:off x="3235137" y="1450483"/>
                <a:ext cx="72000" cy="3564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9C1A47E7-B860-4F09-9377-62324ED73A1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17497" y="1432843"/>
                  <a:ext cx="107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A200E46D-360F-416F-8194-5AF6D6F0324D}"/>
                    </a:ext>
                  </a:extLst>
                </p14:cNvPr>
                <p14:cNvContentPartPr/>
                <p14:nvPr/>
              </p14:nvContentPartPr>
              <p14:xfrm>
                <a:off x="2803137" y="1547683"/>
                <a:ext cx="340920" cy="18108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A200E46D-360F-416F-8194-5AF6D6F0324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85137" y="1529683"/>
                  <a:ext cx="376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B606D146-B0E1-40C4-84CB-AFFB4D3BFDCF}"/>
                    </a:ext>
                  </a:extLst>
                </p14:cNvPr>
                <p14:cNvContentPartPr/>
                <p14:nvPr/>
              </p14:nvContentPartPr>
              <p14:xfrm>
                <a:off x="3055137" y="1399003"/>
                <a:ext cx="60840" cy="388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B606D146-B0E1-40C4-84CB-AFFB4D3BFD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37137" y="1381363"/>
                  <a:ext cx="96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B99571A8-3A0A-47B0-8707-2B77ED7A0E03}"/>
                    </a:ext>
                  </a:extLst>
                </p14:cNvPr>
                <p14:cNvContentPartPr/>
                <p14:nvPr/>
              </p14:nvContentPartPr>
              <p14:xfrm>
                <a:off x="2791977" y="1524643"/>
                <a:ext cx="103320" cy="4212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B99571A8-3A0A-47B0-8707-2B77ED7A0E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73977" y="1506643"/>
                  <a:ext cx="13896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D525D05F-D1E4-4269-BC5C-4017FE976CF8}"/>
              </a:ext>
            </a:extLst>
          </p:cNvPr>
          <p:cNvGrpSpPr/>
          <p:nvPr/>
        </p:nvGrpSpPr>
        <p:grpSpPr>
          <a:xfrm>
            <a:off x="383577" y="1914163"/>
            <a:ext cx="3643560" cy="3309480"/>
            <a:chOff x="383577" y="1914163"/>
            <a:chExt cx="3643560" cy="330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1606BE1-2BE8-4654-8388-5AC52F1FD9A9}"/>
                    </a:ext>
                  </a:extLst>
                </p14:cNvPr>
                <p14:cNvContentPartPr/>
                <p14:nvPr/>
              </p14:nvContentPartPr>
              <p14:xfrm>
                <a:off x="2139657" y="3793003"/>
                <a:ext cx="43200" cy="115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1606BE1-2BE8-4654-8388-5AC52F1FD9A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22017" y="3775363"/>
                  <a:ext cx="78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37AA7EF-6702-4B48-8591-7BEF39BCE974}"/>
                    </a:ext>
                  </a:extLst>
                </p14:cNvPr>
                <p14:cNvContentPartPr/>
                <p14:nvPr/>
              </p14:nvContentPartPr>
              <p14:xfrm>
                <a:off x="3312537" y="4185763"/>
                <a:ext cx="51840" cy="115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37AA7EF-6702-4B48-8591-7BEF39BCE97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94537" y="4167763"/>
                  <a:ext cx="87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CAD3DB4C-1204-4AF2-B872-4109AFD60B2E}"/>
                    </a:ext>
                  </a:extLst>
                </p14:cNvPr>
                <p14:cNvContentPartPr/>
                <p14:nvPr/>
              </p14:nvContentPartPr>
              <p14:xfrm>
                <a:off x="2442417" y="2446603"/>
                <a:ext cx="78120" cy="25920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CAD3DB4C-1204-4AF2-B872-4109AFD60B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24777" y="2428963"/>
                  <a:ext cx="113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61E731B3-68AC-485B-BE07-DE64525B9AE1}"/>
                    </a:ext>
                  </a:extLst>
                </p14:cNvPr>
                <p14:cNvContentPartPr/>
                <p14:nvPr/>
              </p14:nvContentPartPr>
              <p14:xfrm>
                <a:off x="2057937" y="2488363"/>
                <a:ext cx="276840" cy="26568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61E731B3-68AC-485B-BE07-DE64525B9A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39937" y="2470363"/>
                  <a:ext cx="312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A608335-8E1D-407E-97EE-EAA4C57EAF82}"/>
                    </a:ext>
                  </a:extLst>
                </p14:cNvPr>
                <p14:cNvContentPartPr/>
                <p14:nvPr/>
              </p14:nvContentPartPr>
              <p14:xfrm>
                <a:off x="2147217" y="2536603"/>
                <a:ext cx="58680" cy="18360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A608335-8E1D-407E-97EE-EAA4C57EAF8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29577" y="2518963"/>
                  <a:ext cx="94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5800B3F8-632A-4557-BCA7-5D0F51A7CC87}"/>
                    </a:ext>
                  </a:extLst>
                </p14:cNvPr>
                <p14:cNvContentPartPr/>
                <p14:nvPr/>
              </p14:nvContentPartPr>
              <p14:xfrm>
                <a:off x="1192857" y="2644243"/>
                <a:ext cx="772920" cy="20304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5800B3F8-632A-4557-BCA7-5D0F51A7CC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74857" y="2626603"/>
                  <a:ext cx="8085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759F8D11-E067-4052-B5AA-B813ACF49B21}"/>
                    </a:ext>
                  </a:extLst>
                </p14:cNvPr>
                <p14:cNvContentPartPr/>
                <p14:nvPr/>
              </p14:nvContentPartPr>
              <p14:xfrm>
                <a:off x="1296177" y="2604643"/>
                <a:ext cx="143280" cy="7092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759F8D11-E067-4052-B5AA-B813ACF49B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78177" y="2586643"/>
                  <a:ext cx="178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551305D2-750D-48FA-9CA7-C6AB6370D63D}"/>
                    </a:ext>
                  </a:extLst>
                </p14:cNvPr>
                <p14:cNvContentPartPr/>
                <p14:nvPr/>
              </p14:nvContentPartPr>
              <p14:xfrm>
                <a:off x="751857" y="2563963"/>
                <a:ext cx="407880" cy="37836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551305D2-750D-48FA-9CA7-C6AB6370D63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4217" y="2545963"/>
                  <a:ext cx="4435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1ADB793-3BEB-42E9-983C-9AA6F2200368}"/>
                    </a:ext>
                  </a:extLst>
                </p14:cNvPr>
                <p14:cNvContentPartPr/>
                <p14:nvPr/>
              </p14:nvContentPartPr>
              <p14:xfrm>
                <a:off x="975777" y="2587003"/>
                <a:ext cx="53280" cy="3348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1ADB793-3BEB-42E9-983C-9AA6F22003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7777" y="2569363"/>
                  <a:ext cx="88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238DC661-024B-4A9E-B257-94325B9581A4}"/>
                    </a:ext>
                  </a:extLst>
                </p14:cNvPr>
                <p14:cNvContentPartPr/>
                <p14:nvPr/>
              </p14:nvContentPartPr>
              <p14:xfrm>
                <a:off x="718377" y="2792923"/>
                <a:ext cx="106560" cy="8676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238DC661-024B-4A9E-B257-94325B9581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0377" y="2775283"/>
                  <a:ext cx="142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661F97BB-EAE6-4E9C-9822-674CCD143EBE}"/>
                    </a:ext>
                  </a:extLst>
                </p14:cNvPr>
                <p14:cNvContentPartPr/>
                <p14:nvPr/>
              </p14:nvContentPartPr>
              <p14:xfrm>
                <a:off x="569697" y="2803363"/>
                <a:ext cx="117720" cy="12528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661F97BB-EAE6-4E9C-9822-674CCD143EB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2057" y="2785363"/>
                  <a:ext cx="153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A8E3FEB9-8E45-4498-9A1F-7C2B81164E07}"/>
                    </a:ext>
                  </a:extLst>
                </p14:cNvPr>
                <p14:cNvContentPartPr/>
                <p14:nvPr/>
              </p14:nvContentPartPr>
              <p14:xfrm>
                <a:off x="521097" y="2758723"/>
                <a:ext cx="111960" cy="2304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A8E3FEB9-8E45-4498-9A1F-7C2B81164E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3097" y="2740723"/>
                  <a:ext cx="147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ECE03E5-3C5B-4316-8EBE-FD5BAE4A9D3A}"/>
                    </a:ext>
                  </a:extLst>
                </p14:cNvPr>
                <p14:cNvContentPartPr/>
                <p14:nvPr/>
              </p14:nvContentPartPr>
              <p14:xfrm>
                <a:off x="3314697" y="1914163"/>
                <a:ext cx="712440" cy="55368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ECE03E5-3C5B-4316-8EBE-FD5BAE4A9D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96697" y="1896523"/>
                  <a:ext cx="74808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EE837B07-5F44-4C52-914A-8A1BFF01B32E}"/>
                    </a:ext>
                  </a:extLst>
                </p14:cNvPr>
                <p14:cNvContentPartPr/>
                <p14:nvPr/>
              </p14:nvContentPartPr>
              <p14:xfrm>
                <a:off x="3254577" y="2761963"/>
                <a:ext cx="747360" cy="52776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EE837B07-5F44-4C52-914A-8A1BFF01B32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36937" y="2743963"/>
                  <a:ext cx="78300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35583BB7-1051-4610-8FF3-B9FA7EFEF2AD}"/>
                    </a:ext>
                  </a:extLst>
                </p14:cNvPr>
                <p14:cNvContentPartPr/>
                <p14:nvPr/>
              </p14:nvContentPartPr>
              <p14:xfrm>
                <a:off x="3193737" y="3339403"/>
                <a:ext cx="285120" cy="27684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35583BB7-1051-4610-8FF3-B9FA7EFEF2A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76097" y="3321403"/>
                  <a:ext cx="3207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AEE28F05-4172-43FF-ADB4-7B260429B192}"/>
                    </a:ext>
                  </a:extLst>
                </p14:cNvPr>
                <p14:cNvContentPartPr/>
                <p14:nvPr/>
              </p14:nvContentPartPr>
              <p14:xfrm>
                <a:off x="2491737" y="3762403"/>
                <a:ext cx="763920" cy="20016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AEE28F05-4172-43FF-ADB4-7B260429B1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73737" y="3744403"/>
                  <a:ext cx="799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3E4BC1AB-9CD0-4E3B-A553-7FEE0E29A1E0}"/>
                    </a:ext>
                  </a:extLst>
                </p14:cNvPr>
                <p14:cNvContentPartPr/>
                <p14:nvPr/>
              </p14:nvContentPartPr>
              <p14:xfrm>
                <a:off x="1902777" y="3892003"/>
                <a:ext cx="510480" cy="17568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3E4BC1AB-9CD0-4E3B-A553-7FEE0E29A1E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84777" y="3874363"/>
                  <a:ext cx="546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971A2DB1-44E1-4048-BF4C-32A9A89869BB}"/>
                    </a:ext>
                  </a:extLst>
                </p14:cNvPr>
                <p14:cNvContentPartPr/>
                <p14:nvPr/>
              </p14:nvContentPartPr>
              <p14:xfrm>
                <a:off x="2116977" y="3880843"/>
                <a:ext cx="100440" cy="2700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971A2DB1-44E1-4048-BF4C-32A9A89869B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98977" y="3862843"/>
                  <a:ext cx="136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9EB82CFB-4C5F-4B52-91EC-0BE1FBE92A9E}"/>
                    </a:ext>
                  </a:extLst>
                </p14:cNvPr>
                <p14:cNvContentPartPr/>
                <p14:nvPr/>
              </p14:nvContentPartPr>
              <p14:xfrm>
                <a:off x="1705137" y="3815683"/>
                <a:ext cx="96480" cy="19044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9EB82CFB-4C5F-4B52-91EC-0BE1FBE92A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87137" y="3797683"/>
                  <a:ext cx="132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12067CB1-51D6-4200-9F96-58DDBDFAB882}"/>
                    </a:ext>
                  </a:extLst>
                </p14:cNvPr>
                <p14:cNvContentPartPr/>
                <p14:nvPr/>
              </p14:nvContentPartPr>
              <p14:xfrm>
                <a:off x="1024377" y="3857443"/>
                <a:ext cx="605160" cy="49968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12067CB1-51D6-4200-9F96-58DDBDFAB88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6377" y="3839803"/>
                  <a:ext cx="6408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C0DD3D31-A3D0-4E5B-A82C-3B3E4810A722}"/>
                    </a:ext>
                  </a:extLst>
                </p14:cNvPr>
                <p14:cNvContentPartPr/>
                <p14:nvPr/>
              </p14:nvContentPartPr>
              <p14:xfrm>
                <a:off x="1138857" y="3868963"/>
                <a:ext cx="117720" cy="15948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C0DD3D31-A3D0-4E5B-A82C-3B3E4810A7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0857" y="3850963"/>
                  <a:ext cx="153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A67BAB02-C4C1-42E0-8419-7463F441804C}"/>
                    </a:ext>
                  </a:extLst>
                </p14:cNvPr>
                <p14:cNvContentPartPr/>
                <p14:nvPr/>
              </p14:nvContentPartPr>
              <p14:xfrm>
                <a:off x="3335217" y="4225723"/>
                <a:ext cx="120600" cy="17100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A67BAB02-C4C1-42E0-8419-7463F44180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17577" y="4208083"/>
                  <a:ext cx="156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FD0E9260-AD04-4CDF-B711-DD6116D963EA}"/>
                    </a:ext>
                  </a:extLst>
                </p14:cNvPr>
                <p14:cNvContentPartPr/>
                <p14:nvPr/>
              </p14:nvContentPartPr>
              <p14:xfrm>
                <a:off x="3046137" y="4241923"/>
                <a:ext cx="199440" cy="30276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FD0E9260-AD04-4CDF-B711-DD6116D963E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28137" y="4224283"/>
                  <a:ext cx="2350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A4084B24-073C-4CAA-BDBF-641CF64517F7}"/>
                    </a:ext>
                  </a:extLst>
                </p14:cNvPr>
                <p14:cNvContentPartPr/>
                <p14:nvPr/>
              </p14:nvContentPartPr>
              <p14:xfrm>
                <a:off x="3077817" y="4341643"/>
                <a:ext cx="26280" cy="3096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A4084B24-073C-4CAA-BDBF-641CF64517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60177" y="4324003"/>
                  <a:ext cx="61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13CB01F6-454B-4564-BA76-8C1AB573DBA2}"/>
                    </a:ext>
                  </a:extLst>
                </p14:cNvPr>
                <p14:cNvContentPartPr/>
                <p14:nvPr/>
              </p14:nvContentPartPr>
              <p14:xfrm>
                <a:off x="2782257" y="4430203"/>
                <a:ext cx="221760" cy="14112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13CB01F6-454B-4564-BA76-8C1AB573DBA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64617" y="4412203"/>
                  <a:ext cx="257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05420291-D5E7-4943-95FC-CF77B37C5C06}"/>
                    </a:ext>
                  </a:extLst>
                </p14:cNvPr>
                <p14:cNvContentPartPr/>
                <p14:nvPr/>
              </p14:nvContentPartPr>
              <p14:xfrm>
                <a:off x="2857857" y="4657003"/>
                <a:ext cx="149040" cy="3060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05420291-D5E7-4943-95FC-CF77B37C5C0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39857" y="4639363"/>
                  <a:ext cx="184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63247A68-F1DA-4E96-ADAA-E28BE80CD837}"/>
                    </a:ext>
                  </a:extLst>
                </p14:cNvPr>
                <p14:cNvContentPartPr/>
                <p14:nvPr/>
              </p14:nvContentPartPr>
              <p14:xfrm>
                <a:off x="1820337" y="4481683"/>
                <a:ext cx="874800" cy="34308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63247A68-F1DA-4E96-ADAA-E28BE80CD83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02697" y="4463683"/>
                  <a:ext cx="9104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0F4916D2-2940-4EE8-BCCA-7F219D03789A}"/>
                    </a:ext>
                  </a:extLst>
                </p14:cNvPr>
                <p14:cNvContentPartPr/>
                <p14:nvPr/>
              </p14:nvContentPartPr>
              <p14:xfrm>
                <a:off x="2594697" y="4758523"/>
                <a:ext cx="212040" cy="576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0F4916D2-2940-4EE8-BCCA-7F219D03789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76697" y="4740523"/>
                  <a:ext cx="247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9D2466B1-CE9F-4942-BAA0-E38AD8910DB7}"/>
                    </a:ext>
                  </a:extLst>
                </p14:cNvPr>
                <p14:cNvContentPartPr/>
                <p14:nvPr/>
              </p14:nvContentPartPr>
              <p14:xfrm>
                <a:off x="2168457" y="4555483"/>
                <a:ext cx="163440" cy="3168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9D2466B1-CE9F-4942-BAA0-E38AD8910D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50457" y="4537843"/>
                  <a:ext cx="199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F72E0DE9-19E1-42DB-99C0-A000A14E19BA}"/>
                    </a:ext>
                  </a:extLst>
                </p14:cNvPr>
                <p14:cNvContentPartPr/>
                <p14:nvPr/>
              </p14:nvContentPartPr>
              <p14:xfrm>
                <a:off x="1980897" y="4510483"/>
                <a:ext cx="33120" cy="8892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F72E0DE9-19E1-42DB-99C0-A000A14E19B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63257" y="4492483"/>
                  <a:ext cx="68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9807289C-F506-42BF-A580-53470B1599BE}"/>
                    </a:ext>
                  </a:extLst>
                </p14:cNvPr>
                <p14:cNvContentPartPr/>
                <p14:nvPr/>
              </p14:nvContentPartPr>
              <p14:xfrm>
                <a:off x="1311297" y="4591483"/>
                <a:ext cx="517680" cy="23472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9807289C-F506-42BF-A580-53470B1599B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93297" y="4573483"/>
                  <a:ext cx="553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28DBEFED-C53B-46B8-BEA4-6727BCA8B32A}"/>
                    </a:ext>
                  </a:extLst>
                </p14:cNvPr>
                <p14:cNvContentPartPr/>
                <p14:nvPr/>
              </p14:nvContentPartPr>
              <p14:xfrm>
                <a:off x="1602177" y="4937083"/>
                <a:ext cx="151920" cy="1332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28DBEFED-C53B-46B8-BEA4-6727BCA8B32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84177" y="4919083"/>
                  <a:ext cx="187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BFEA87E6-2FC1-4017-9F3A-30E044716E75}"/>
                    </a:ext>
                  </a:extLst>
                </p14:cNvPr>
                <p14:cNvContentPartPr/>
                <p14:nvPr/>
              </p14:nvContentPartPr>
              <p14:xfrm>
                <a:off x="1070457" y="4707043"/>
                <a:ext cx="108720" cy="22644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BFEA87E6-2FC1-4017-9F3A-30E044716E7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2817" y="4689043"/>
                  <a:ext cx="144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E587E7F7-3ACE-4CD1-8FD6-AF794849E4DA}"/>
                    </a:ext>
                  </a:extLst>
                </p14:cNvPr>
                <p14:cNvContentPartPr/>
                <p14:nvPr/>
              </p14:nvContentPartPr>
              <p14:xfrm>
                <a:off x="563937" y="4727923"/>
                <a:ext cx="456840" cy="47484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E587E7F7-3ACE-4CD1-8FD6-AF794849E4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5937" y="4709923"/>
                  <a:ext cx="4924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28BDE0E0-A095-4A54-AADE-69CEB2444DB3}"/>
                    </a:ext>
                  </a:extLst>
                </p14:cNvPr>
                <p14:cNvContentPartPr/>
                <p14:nvPr/>
              </p14:nvContentPartPr>
              <p14:xfrm>
                <a:off x="706857" y="4861483"/>
                <a:ext cx="17640" cy="1008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28BDE0E0-A095-4A54-AADE-69CEB2444DB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9217" y="4843483"/>
                  <a:ext cx="53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ED0AFFB9-FF54-4518-8388-F42FEA1B5AF3}"/>
                    </a:ext>
                  </a:extLst>
                </p14:cNvPr>
                <p14:cNvContentPartPr/>
                <p14:nvPr/>
              </p14:nvContentPartPr>
              <p14:xfrm>
                <a:off x="383577" y="5024203"/>
                <a:ext cx="203400" cy="19944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ED0AFFB9-FF54-4518-8388-F42FEA1B5AF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5937" y="5006203"/>
                  <a:ext cx="23904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3E796899-6AE9-45E1-BEBD-61516E6DB784}"/>
              </a:ext>
            </a:extLst>
          </p:cNvPr>
          <p:cNvGrpSpPr/>
          <p:nvPr/>
        </p:nvGrpSpPr>
        <p:grpSpPr>
          <a:xfrm>
            <a:off x="8650617" y="2059963"/>
            <a:ext cx="2155680" cy="2232720"/>
            <a:chOff x="8650617" y="2059963"/>
            <a:chExt cx="2155680" cy="22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F06C13C-9267-4822-9639-FE6A29F62D2A}"/>
                    </a:ext>
                  </a:extLst>
                </p14:cNvPr>
                <p14:cNvContentPartPr/>
                <p14:nvPr/>
              </p14:nvContentPartPr>
              <p14:xfrm>
                <a:off x="10268457" y="2239603"/>
                <a:ext cx="219960" cy="488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F06C13C-9267-4822-9639-FE6A29F62D2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50457" y="2221963"/>
                  <a:ext cx="2556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DD4C4B5-ECAA-4857-9D56-01E36C1B1E4A}"/>
                    </a:ext>
                  </a:extLst>
                </p14:cNvPr>
                <p14:cNvContentPartPr/>
                <p14:nvPr/>
              </p14:nvContentPartPr>
              <p14:xfrm>
                <a:off x="10019337" y="2275603"/>
                <a:ext cx="86400" cy="477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DD4C4B5-ECAA-4857-9D56-01E36C1B1E4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01697" y="2257603"/>
                  <a:ext cx="12204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2FE8F74-7E4D-4967-B2F4-15BBE18ED499}"/>
                    </a:ext>
                  </a:extLst>
                </p14:cNvPr>
                <p14:cNvContentPartPr/>
                <p14:nvPr/>
              </p14:nvContentPartPr>
              <p14:xfrm>
                <a:off x="9573297" y="2120083"/>
                <a:ext cx="232200" cy="547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2FE8F74-7E4D-4967-B2F4-15BBE18ED49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55297" y="2102443"/>
                  <a:ext cx="26784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6599679-7B08-4A97-9347-FC73391A4751}"/>
                    </a:ext>
                  </a:extLst>
                </p14:cNvPr>
                <p14:cNvContentPartPr/>
                <p14:nvPr/>
              </p14:nvContentPartPr>
              <p14:xfrm>
                <a:off x="9095937" y="2500243"/>
                <a:ext cx="403560" cy="310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6599679-7B08-4A97-9347-FC73391A475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77937" y="2482603"/>
                  <a:ext cx="4392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98B260-ADC9-4AE7-A39F-DC0B9C309351}"/>
                    </a:ext>
                  </a:extLst>
                </p14:cNvPr>
                <p14:cNvContentPartPr/>
                <p14:nvPr/>
              </p14:nvContentPartPr>
              <p14:xfrm>
                <a:off x="8650617" y="2859883"/>
                <a:ext cx="201960" cy="99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98B260-ADC9-4AE7-A39F-DC0B9C30935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32977" y="2842243"/>
                  <a:ext cx="237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0D423A5-C664-4CAA-B51A-AAAF34AB528F}"/>
                    </a:ext>
                  </a:extLst>
                </p14:cNvPr>
                <p14:cNvContentPartPr/>
                <p14:nvPr/>
              </p14:nvContentPartPr>
              <p14:xfrm>
                <a:off x="8987577" y="2489803"/>
                <a:ext cx="228600" cy="31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0D423A5-C664-4CAA-B51A-AAAF34AB528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69577" y="2471803"/>
                  <a:ext cx="264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C2707D-4B64-413E-86A6-78F73ECB7516}"/>
                    </a:ext>
                  </a:extLst>
                </p14:cNvPr>
                <p14:cNvContentPartPr/>
                <p14:nvPr/>
              </p14:nvContentPartPr>
              <p14:xfrm>
                <a:off x="9478617" y="2059963"/>
                <a:ext cx="237960" cy="74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C2707D-4B64-413E-86A6-78F73ECB751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460617" y="2042323"/>
                  <a:ext cx="273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598A86-5CE3-45FA-88EB-76421FEE63EE}"/>
                    </a:ext>
                  </a:extLst>
                </p14:cNvPr>
                <p14:cNvContentPartPr/>
                <p14:nvPr/>
              </p14:nvContentPartPr>
              <p14:xfrm>
                <a:off x="10016457" y="2166883"/>
                <a:ext cx="126360" cy="122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598A86-5CE3-45FA-88EB-76421FEE63E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98817" y="2148883"/>
                  <a:ext cx="162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50DD2EC-5D52-4623-B6CA-F8A479B20DD2}"/>
                    </a:ext>
                  </a:extLst>
                </p14:cNvPr>
                <p14:cNvContentPartPr/>
                <p14:nvPr/>
              </p14:nvContentPartPr>
              <p14:xfrm>
                <a:off x="10368537" y="2176963"/>
                <a:ext cx="146160" cy="105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50DD2EC-5D52-4623-B6CA-F8A479B20DD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50537" y="2159323"/>
                  <a:ext cx="181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7C1BE7B-5DAA-4F08-B60B-FB46EA245ACB}"/>
                    </a:ext>
                  </a:extLst>
                </p14:cNvPr>
                <p14:cNvContentPartPr/>
                <p14:nvPr/>
              </p14:nvContentPartPr>
              <p14:xfrm>
                <a:off x="10420017" y="2917843"/>
                <a:ext cx="328680" cy="69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7C1BE7B-5DAA-4F08-B60B-FB46EA245AC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02017" y="2900203"/>
                  <a:ext cx="364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A39466-C877-41CD-B23A-1D635186F0B6}"/>
                    </a:ext>
                  </a:extLst>
                </p14:cNvPr>
                <p14:cNvContentPartPr/>
                <p14:nvPr/>
              </p14:nvContentPartPr>
              <p14:xfrm>
                <a:off x="10657257" y="2875723"/>
                <a:ext cx="149040" cy="34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A39466-C877-41CD-B23A-1D635186F0B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39617" y="2857723"/>
                  <a:ext cx="184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1620AD56-8EFF-446F-A864-8E67E02B291C}"/>
                    </a:ext>
                  </a:extLst>
                </p14:cNvPr>
                <p14:cNvContentPartPr/>
                <p14:nvPr/>
              </p14:nvContentPartPr>
              <p14:xfrm>
                <a:off x="8792457" y="2904883"/>
                <a:ext cx="609480" cy="10980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1620AD56-8EFF-446F-A864-8E67E02B291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74817" y="2887243"/>
                  <a:ext cx="645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A2C3AC9F-9D7E-4F49-9480-22AD588D2EC5}"/>
                    </a:ext>
                  </a:extLst>
                </p14:cNvPr>
                <p14:cNvContentPartPr/>
                <p14:nvPr/>
              </p14:nvContentPartPr>
              <p14:xfrm>
                <a:off x="8812977" y="3151123"/>
                <a:ext cx="271800" cy="20772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A2C3AC9F-9D7E-4F49-9480-22AD588D2EC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94977" y="3133483"/>
                  <a:ext cx="307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36CD178-7ACD-4F0E-AFD2-A84F375864FE}"/>
                    </a:ext>
                  </a:extLst>
                </p14:cNvPr>
                <p14:cNvContentPartPr/>
                <p14:nvPr/>
              </p14:nvContentPartPr>
              <p14:xfrm>
                <a:off x="10013577" y="3422923"/>
                <a:ext cx="86400" cy="428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36CD178-7ACD-4F0E-AFD2-A84F375864F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95937" y="3405283"/>
                  <a:ext cx="1220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992C57A-63C5-4041-AB21-E5EEDE652BDA}"/>
                    </a:ext>
                  </a:extLst>
                </p14:cNvPr>
                <p14:cNvContentPartPr/>
                <p14:nvPr/>
              </p14:nvContentPartPr>
              <p14:xfrm>
                <a:off x="9667257" y="3340483"/>
                <a:ext cx="103680" cy="472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992C57A-63C5-4041-AB21-E5EEDE652B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49257" y="3322483"/>
                  <a:ext cx="13932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0EC25E5-6E22-4A80-85F2-A738F1095887}"/>
                    </a:ext>
                  </a:extLst>
                </p14:cNvPr>
                <p14:cNvContentPartPr/>
                <p14:nvPr/>
              </p14:nvContentPartPr>
              <p14:xfrm>
                <a:off x="8944377" y="3175243"/>
                <a:ext cx="257400" cy="93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0EC25E5-6E22-4A80-85F2-A738F109588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26737" y="3157603"/>
                  <a:ext cx="293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161B3B6-DA98-4B0B-98C5-B38FE654DF6F}"/>
                    </a:ext>
                  </a:extLst>
                </p14:cNvPr>
                <p14:cNvContentPartPr/>
                <p14:nvPr/>
              </p14:nvContentPartPr>
              <p14:xfrm>
                <a:off x="10328217" y="3377923"/>
                <a:ext cx="217800" cy="341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161B3B6-DA98-4B0B-98C5-B38FE654DF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10577" y="3360283"/>
                  <a:ext cx="2534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9A5BFF5-5E61-40F8-B01D-EFBF8255D7EA}"/>
                    </a:ext>
                  </a:extLst>
                </p14:cNvPr>
                <p14:cNvContentPartPr/>
                <p14:nvPr/>
              </p14:nvContentPartPr>
              <p14:xfrm>
                <a:off x="9427497" y="3296563"/>
                <a:ext cx="220680" cy="335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9A5BFF5-5E61-40F8-B01D-EFBF8255D7E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09497" y="3278563"/>
                  <a:ext cx="2563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488A1A-F02A-4B7C-91C5-63425881B752}"/>
                    </a:ext>
                  </a:extLst>
                </p14:cNvPr>
                <p14:cNvContentPartPr/>
                <p14:nvPr/>
              </p14:nvContentPartPr>
              <p14:xfrm>
                <a:off x="9343617" y="3521203"/>
                <a:ext cx="115560" cy="223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488A1A-F02A-4B7C-91C5-63425881B75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25977" y="3503203"/>
                  <a:ext cx="1512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4D1202-3EC4-49CB-B5BF-E000D30FD744}"/>
                    </a:ext>
                  </a:extLst>
                </p14:cNvPr>
                <p14:cNvContentPartPr/>
                <p14:nvPr/>
              </p14:nvContentPartPr>
              <p14:xfrm>
                <a:off x="10494177" y="3651523"/>
                <a:ext cx="135360" cy="160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4D1202-3EC4-49CB-B5BF-E000D30FD74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76537" y="3633523"/>
                  <a:ext cx="171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12D7074C-347D-42C0-BDE7-14132A9F4BC9}"/>
                    </a:ext>
                  </a:extLst>
                </p14:cNvPr>
                <p14:cNvContentPartPr/>
                <p14:nvPr/>
              </p14:nvContentPartPr>
              <p14:xfrm>
                <a:off x="9796497" y="3542083"/>
                <a:ext cx="6120" cy="684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12D7074C-347D-42C0-BDE7-14132A9F4B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78497" y="3524443"/>
                  <a:ext cx="41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4E6FFBF9-EF82-4CEF-8D46-D3F4C87C1F2B}"/>
                    </a:ext>
                  </a:extLst>
                </p14:cNvPr>
                <p14:cNvContentPartPr/>
                <p14:nvPr/>
              </p14:nvContentPartPr>
              <p14:xfrm>
                <a:off x="10082337" y="4264603"/>
                <a:ext cx="275040" cy="2808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4E6FFBF9-EF82-4CEF-8D46-D3F4C87C1F2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64697" y="4246603"/>
                  <a:ext cx="31068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7DB7FA48-7C34-42D2-B23E-BB8F14DFC5A1}"/>
                  </a:ext>
                </a:extLst>
              </p14:cNvPr>
              <p14:cNvContentPartPr/>
              <p14:nvPr/>
            </p14:nvContentPartPr>
            <p14:xfrm>
              <a:off x="8357937" y="1786723"/>
              <a:ext cx="2937240" cy="2525400"/>
            </p14:xfrm>
          </p:contentPart>
        </mc:Choice>
        <mc:Fallback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7DB7FA48-7C34-42D2-B23E-BB8F14DFC5A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339937" y="1769083"/>
                <a:ext cx="2972880" cy="256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3" name="Group 472">
            <a:extLst>
              <a:ext uri="{FF2B5EF4-FFF2-40B4-BE49-F238E27FC236}">
                <a16:creationId xmlns:a16="http://schemas.microsoft.com/office/drawing/2014/main" id="{58F44621-C967-4473-AF8D-8D4FC65DA021}"/>
              </a:ext>
            </a:extLst>
          </p:cNvPr>
          <p:cNvGrpSpPr/>
          <p:nvPr/>
        </p:nvGrpSpPr>
        <p:grpSpPr>
          <a:xfrm>
            <a:off x="2794857" y="5691643"/>
            <a:ext cx="4296240" cy="549000"/>
            <a:chOff x="2794857" y="5691643"/>
            <a:chExt cx="4296240" cy="54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9572C07A-D41A-4B9D-8CF1-BFC20BA8FEBD}"/>
                    </a:ext>
                  </a:extLst>
                </p14:cNvPr>
                <p14:cNvContentPartPr/>
                <p14:nvPr/>
              </p14:nvContentPartPr>
              <p14:xfrm>
                <a:off x="6015417" y="5915563"/>
                <a:ext cx="1075680" cy="24516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9572C07A-D41A-4B9D-8CF1-BFC20BA8FEB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97417" y="5897563"/>
                  <a:ext cx="11113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9C7A4EDA-3906-4898-95CE-A6CD251BF036}"/>
                    </a:ext>
                  </a:extLst>
                </p14:cNvPr>
                <p14:cNvContentPartPr/>
                <p14:nvPr/>
              </p14:nvContentPartPr>
              <p14:xfrm>
                <a:off x="5351217" y="6050563"/>
                <a:ext cx="472680" cy="17964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9C7A4EDA-3906-4898-95CE-A6CD251BF03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33577" y="6032563"/>
                  <a:ext cx="508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8D391D3D-DAB5-4597-A1E7-D7E21880B726}"/>
                    </a:ext>
                  </a:extLst>
                </p14:cNvPr>
                <p14:cNvContentPartPr/>
                <p14:nvPr/>
              </p14:nvContentPartPr>
              <p14:xfrm>
                <a:off x="5609337" y="5996923"/>
                <a:ext cx="46080" cy="4716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8D391D3D-DAB5-4597-A1E7-D7E21880B72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91337" y="5979283"/>
                  <a:ext cx="81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5377502F-AC4E-45BC-B3CE-B58242393EDD}"/>
                    </a:ext>
                  </a:extLst>
                </p14:cNvPr>
                <p14:cNvContentPartPr/>
                <p14:nvPr/>
              </p14:nvContentPartPr>
              <p14:xfrm>
                <a:off x="4264737" y="5817643"/>
                <a:ext cx="959040" cy="42300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5377502F-AC4E-45BC-B3CE-B58242393ED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46737" y="5799643"/>
                  <a:ext cx="9946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2543F516-164C-439F-9CFB-B6F3CBCB627F}"/>
                    </a:ext>
                  </a:extLst>
                </p14:cNvPr>
                <p14:cNvContentPartPr/>
                <p14:nvPr/>
              </p14:nvContentPartPr>
              <p14:xfrm>
                <a:off x="4619697" y="5691643"/>
                <a:ext cx="25200" cy="19008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2543F516-164C-439F-9CFB-B6F3CBCB627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01697" y="5673643"/>
                  <a:ext cx="60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4276A1ED-382B-4593-9D88-6C2D96FED845}"/>
                    </a:ext>
                  </a:extLst>
                </p14:cNvPr>
                <p14:cNvContentPartPr/>
                <p14:nvPr/>
              </p14:nvContentPartPr>
              <p14:xfrm>
                <a:off x="3944697" y="5807563"/>
                <a:ext cx="120240" cy="28908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4276A1ED-382B-4593-9D88-6C2D96FED84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26697" y="5789923"/>
                  <a:ext cx="155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33BDE303-4193-41B2-8F0B-0E35645A3438}"/>
                    </a:ext>
                  </a:extLst>
                </p14:cNvPr>
                <p14:cNvContentPartPr/>
                <p14:nvPr/>
              </p14:nvContentPartPr>
              <p14:xfrm>
                <a:off x="3419817" y="5714683"/>
                <a:ext cx="435600" cy="32400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33BDE303-4193-41B2-8F0B-0E35645A343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01817" y="5697043"/>
                  <a:ext cx="471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11C4BF34-189F-4C20-B617-7D376E8DA95E}"/>
                    </a:ext>
                  </a:extLst>
                </p14:cNvPr>
                <p14:cNvContentPartPr/>
                <p14:nvPr/>
              </p14:nvContentPartPr>
              <p14:xfrm>
                <a:off x="3369777" y="5982883"/>
                <a:ext cx="277920" cy="22644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11C4BF34-189F-4C20-B617-7D376E8DA95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51777" y="5965243"/>
                  <a:ext cx="313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722A50EC-56A1-4D2D-8C56-3D345A1E5888}"/>
                    </a:ext>
                  </a:extLst>
                </p14:cNvPr>
                <p14:cNvContentPartPr/>
                <p14:nvPr/>
              </p14:nvContentPartPr>
              <p14:xfrm>
                <a:off x="3272577" y="5879563"/>
                <a:ext cx="140400" cy="19692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722A50EC-56A1-4D2D-8C56-3D345A1E588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54577" y="5861923"/>
                  <a:ext cx="176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34867DD3-01C3-4016-9A9F-419BBA66FEC2}"/>
                    </a:ext>
                  </a:extLst>
                </p14:cNvPr>
                <p14:cNvContentPartPr/>
                <p14:nvPr/>
              </p14:nvContentPartPr>
              <p14:xfrm>
                <a:off x="2831577" y="6024643"/>
                <a:ext cx="195480" cy="1044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34867DD3-01C3-4016-9A9F-419BBA66FEC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13577" y="6007003"/>
                  <a:ext cx="231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087A2851-B960-488B-8232-3F94A3EB5D41}"/>
                    </a:ext>
                  </a:extLst>
                </p14:cNvPr>
                <p14:cNvContentPartPr/>
                <p14:nvPr/>
              </p14:nvContentPartPr>
              <p14:xfrm>
                <a:off x="2794857" y="6169363"/>
                <a:ext cx="226440" cy="360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087A2851-B960-488B-8232-3F94A3EB5D4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776857" y="6151363"/>
                  <a:ext cx="2620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F7A12624-3814-43E9-9834-B0D68D5FA81F}"/>
              </a:ext>
            </a:extLst>
          </p:cNvPr>
          <p:cNvGrpSpPr/>
          <p:nvPr/>
        </p:nvGrpSpPr>
        <p:grpSpPr>
          <a:xfrm>
            <a:off x="1947417" y="5735923"/>
            <a:ext cx="460800" cy="450000"/>
            <a:chOff x="1947417" y="5735923"/>
            <a:chExt cx="46080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B2D59DBE-3793-4F3F-860A-821AD856A1A4}"/>
                    </a:ext>
                  </a:extLst>
                </p14:cNvPr>
                <p14:cNvContentPartPr/>
                <p14:nvPr/>
              </p14:nvContentPartPr>
              <p14:xfrm>
                <a:off x="1947417" y="5854003"/>
                <a:ext cx="275400" cy="33192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B2D59DBE-3793-4F3F-860A-821AD856A1A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29777" y="5836003"/>
                  <a:ext cx="3110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B3812DEE-7947-46DF-A92D-42257EE9CFA1}"/>
                    </a:ext>
                  </a:extLst>
                </p14:cNvPr>
                <p14:cNvContentPartPr/>
                <p14:nvPr/>
              </p14:nvContentPartPr>
              <p14:xfrm>
                <a:off x="2316777" y="5735923"/>
                <a:ext cx="91440" cy="14832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B3812DEE-7947-46DF-A92D-42257EE9CFA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99137" y="5718283"/>
                  <a:ext cx="12708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15A9F96B-CDE4-4647-828E-758DB4C77FBF}"/>
              </a:ext>
            </a:extLst>
          </p:cNvPr>
          <p:cNvGrpSpPr/>
          <p:nvPr/>
        </p:nvGrpSpPr>
        <p:grpSpPr>
          <a:xfrm>
            <a:off x="790377" y="5710003"/>
            <a:ext cx="855000" cy="557640"/>
            <a:chOff x="790377" y="5710003"/>
            <a:chExt cx="855000" cy="55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5A5F75CD-6495-4979-8EE8-38682BFE0A58}"/>
                    </a:ext>
                  </a:extLst>
                </p14:cNvPr>
                <p14:cNvContentPartPr/>
                <p14:nvPr/>
              </p14:nvContentPartPr>
              <p14:xfrm>
                <a:off x="790377" y="5823403"/>
                <a:ext cx="300240" cy="44424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5A5F75CD-6495-4979-8EE8-38682BFE0A5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2377" y="5805403"/>
                  <a:ext cx="3358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22075902-E72D-4AF3-B92D-05F21EC949B8}"/>
                    </a:ext>
                  </a:extLst>
                </p14:cNvPr>
                <p14:cNvContentPartPr/>
                <p14:nvPr/>
              </p14:nvContentPartPr>
              <p14:xfrm>
                <a:off x="1321737" y="5796043"/>
                <a:ext cx="129240" cy="44100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22075902-E72D-4AF3-B92D-05F21EC949B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04097" y="5778403"/>
                  <a:ext cx="1648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A3E065D0-A1C6-4343-B031-E0A03CF1B6F7}"/>
                    </a:ext>
                  </a:extLst>
                </p14:cNvPr>
                <p14:cNvContentPartPr/>
                <p14:nvPr/>
              </p14:nvContentPartPr>
              <p14:xfrm>
                <a:off x="1510737" y="5792083"/>
                <a:ext cx="111600" cy="41688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A3E065D0-A1C6-4343-B031-E0A03CF1B6F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92737" y="5774443"/>
                  <a:ext cx="1472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3B45FF85-B55A-4705-B88E-B3C8E288A327}"/>
                    </a:ext>
                  </a:extLst>
                </p14:cNvPr>
                <p14:cNvContentPartPr/>
                <p14:nvPr/>
              </p14:nvContentPartPr>
              <p14:xfrm>
                <a:off x="1205097" y="5710003"/>
                <a:ext cx="440280" cy="7344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3B45FF85-B55A-4705-B88E-B3C8E288A32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87097" y="5692003"/>
                  <a:ext cx="47592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1B074197-E1C0-46EB-8DA1-E7A39E75E8DD}"/>
              </a:ext>
            </a:extLst>
          </p:cNvPr>
          <p:cNvGrpSpPr/>
          <p:nvPr/>
        </p:nvGrpSpPr>
        <p:grpSpPr>
          <a:xfrm>
            <a:off x="1530537" y="1322683"/>
            <a:ext cx="1058040" cy="480960"/>
            <a:chOff x="1530537" y="1322683"/>
            <a:chExt cx="1058040" cy="4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39F94A01-55BA-47B6-B43F-89A0653C2137}"/>
                    </a:ext>
                  </a:extLst>
                </p14:cNvPr>
                <p14:cNvContentPartPr/>
                <p14:nvPr/>
              </p14:nvContentPartPr>
              <p14:xfrm>
                <a:off x="2454297" y="1497283"/>
                <a:ext cx="134280" cy="23040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39F94A01-55BA-47B6-B43F-89A0653C213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36657" y="1479643"/>
                  <a:ext cx="169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54021AF3-963F-4E53-9811-7336CE561482}"/>
                    </a:ext>
                  </a:extLst>
                </p14:cNvPr>
                <p14:cNvContentPartPr/>
                <p14:nvPr/>
              </p14:nvContentPartPr>
              <p14:xfrm>
                <a:off x="1530537" y="1568203"/>
                <a:ext cx="151920" cy="23544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54021AF3-963F-4E53-9811-7336CE56148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12537" y="1550203"/>
                  <a:ext cx="187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B803DB45-1690-4595-AB87-DA6ABCF243B5}"/>
                    </a:ext>
                  </a:extLst>
                </p14:cNvPr>
                <p14:cNvContentPartPr/>
                <p14:nvPr/>
              </p14:nvContentPartPr>
              <p14:xfrm>
                <a:off x="1743657" y="1322683"/>
                <a:ext cx="473760" cy="43236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B803DB45-1690-4595-AB87-DA6ABCF243B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26017" y="1304683"/>
                  <a:ext cx="509400" cy="46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80644AFE-FD85-4E1E-BF72-D5102C203DF9}"/>
              </a:ext>
            </a:extLst>
          </p:cNvPr>
          <p:cNvGrpSpPr/>
          <p:nvPr/>
        </p:nvGrpSpPr>
        <p:grpSpPr>
          <a:xfrm>
            <a:off x="10600840" y="4303828"/>
            <a:ext cx="930240" cy="552960"/>
            <a:chOff x="10600840" y="4303828"/>
            <a:chExt cx="930240" cy="55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50977E58-1E06-459F-AA28-B75534FA3B4C}"/>
                    </a:ext>
                  </a:extLst>
                </p14:cNvPr>
                <p14:cNvContentPartPr/>
                <p14:nvPr/>
              </p14:nvContentPartPr>
              <p14:xfrm>
                <a:off x="10843120" y="4303828"/>
                <a:ext cx="687960" cy="55296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50977E58-1E06-459F-AA28-B75534FA3B4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25480" y="4286188"/>
                  <a:ext cx="72360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D08AF7FA-CEE1-4571-9AEC-85F06C578FCB}"/>
                    </a:ext>
                  </a:extLst>
                </p14:cNvPr>
                <p14:cNvContentPartPr/>
                <p14:nvPr/>
              </p14:nvContentPartPr>
              <p14:xfrm>
                <a:off x="10666360" y="4602268"/>
                <a:ext cx="151200" cy="10764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D08AF7FA-CEE1-4571-9AEC-85F06C578FC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48360" y="4584268"/>
                  <a:ext cx="186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18260066-C953-4AE4-A3FA-DEBA6A45E8AF}"/>
                    </a:ext>
                  </a:extLst>
                </p14:cNvPr>
                <p14:cNvContentPartPr/>
                <p14:nvPr/>
              </p14:nvContentPartPr>
              <p14:xfrm>
                <a:off x="10600840" y="4530268"/>
                <a:ext cx="268920" cy="2232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18260066-C953-4AE4-A3FA-DEBA6A45E8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82840" y="4512628"/>
                  <a:ext cx="304560" cy="579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F9DF9E-5C2B-4BC4-AC2C-800B5C28F120}"/>
              </a:ext>
            </a:extLst>
          </p:cNvPr>
          <p:cNvSpPr/>
          <p:nvPr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الاستضاءة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3513E0-DABC-42B3-849E-DEC2A358389C}"/>
                  </a:ext>
                </a:extLst>
              </p:cNvPr>
              <p:cNvSpPr txBox="1"/>
              <p:nvPr/>
            </p:nvSpPr>
            <p:spPr>
              <a:xfrm>
                <a:off x="0" y="663677"/>
                <a:ext cx="12191999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AE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الاستضاءة (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ar-AE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) : هي معدل اصطدام الضوء بوحدة المساحات للسطح وتقاس بوحدة اللوكس (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lx</a:t>
                </a:r>
                <a:r>
                  <a:rPr kumimoji="0" lang="ar-AE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) وتكافئ (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ar-AE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3513E0-DABC-42B3-849E-DEC2A3583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63677"/>
                <a:ext cx="12191999" cy="1200329"/>
              </a:xfrm>
              <a:prstGeom prst="rect">
                <a:avLst/>
              </a:prstGeom>
              <a:blipFill>
                <a:blip r:embed="rId2"/>
                <a:stretch>
                  <a:fillRect l="-850" t="-9137" r="-1500" b="-18782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C05BC19-F8EE-49B5-B118-77B94070E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4006"/>
            <a:ext cx="12192000" cy="4993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0B03F3-4C8F-411B-B7AC-63CD2EE875CA}"/>
              </a:ext>
            </a:extLst>
          </p:cNvPr>
          <p:cNvSpPr txBox="1"/>
          <p:nvPr/>
        </p:nvSpPr>
        <p:spPr>
          <a:xfrm>
            <a:off x="368710" y="4321277"/>
            <a:ext cx="3996813" cy="22270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17825479-5DAF-4FB7-9144-B0E013D74DBD}"/>
                  </a:ext>
                </a:extLst>
              </p14:cNvPr>
              <p14:cNvContentPartPr/>
              <p14:nvPr/>
            </p14:nvContentPartPr>
            <p14:xfrm>
              <a:off x="9699668" y="1273774"/>
              <a:ext cx="979560" cy="2340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17825479-5DAF-4FB7-9144-B0E013D74D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82028" y="1255774"/>
                <a:ext cx="10152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7C6F3C82-F831-42E3-88C3-2EA63C7D029A}"/>
                  </a:ext>
                </a:extLst>
              </p14:cNvPr>
              <p14:cNvContentPartPr/>
              <p14:nvPr/>
            </p14:nvContentPartPr>
            <p14:xfrm>
              <a:off x="3398228" y="1268734"/>
              <a:ext cx="5910480" cy="3564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7C6F3C82-F831-42E3-88C3-2EA63C7D02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80588" y="1251094"/>
                <a:ext cx="59461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B52D2E31-2896-4092-B037-2A4CD5CF48D6}"/>
                  </a:ext>
                </a:extLst>
              </p14:cNvPr>
              <p14:cNvContentPartPr/>
              <p14:nvPr/>
            </p14:nvContentPartPr>
            <p14:xfrm>
              <a:off x="10130228" y="2662294"/>
              <a:ext cx="1801440" cy="71136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B52D2E31-2896-4092-B037-2A4CD5CF48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12228" y="2644654"/>
                <a:ext cx="183708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A1D75E71-FDEF-465C-9C6B-D6A642F5D2EA}"/>
                  </a:ext>
                </a:extLst>
              </p14:cNvPr>
              <p14:cNvContentPartPr/>
              <p14:nvPr/>
            </p14:nvContentPartPr>
            <p14:xfrm>
              <a:off x="1731428" y="4060534"/>
              <a:ext cx="1323360" cy="1512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A1D75E71-FDEF-465C-9C6B-D6A642F5D2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13428" y="4042894"/>
                <a:ext cx="13590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20D4FD3-82ED-48F4-857E-BAC28E1E00CE}"/>
                  </a:ext>
                </a:extLst>
              </p14:cNvPr>
              <p14:cNvContentPartPr/>
              <p14:nvPr/>
            </p14:nvContentPartPr>
            <p14:xfrm>
              <a:off x="1843028" y="3604774"/>
              <a:ext cx="50400" cy="34380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20D4FD3-82ED-48F4-857E-BAC28E1E00C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5028" y="3586774"/>
                <a:ext cx="86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6AE63059-4A25-4E1A-B85B-3983174D9643}"/>
                  </a:ext>
                </a:extLst>
              </p14:cNvPr>
              <p14:cNvContentPartPr/>
              <p14:nvPr/>
            </p14:nvContentPartPr>
            <p14:xfrm>
              <a:off x="2001428" y="3597934"/>
              <a:ext cx="311400" cy="38844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6AE63059-4A25-4E1A-B85B-3983174D96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3428" y="3580294"/>
                <a:ext cx="3470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EC15E139-0826-4BC2-8AC7-040397B96ABF}"/>
                  </a:ext>
                </a:extLst>
              </p14:cNvPr>
              <p14:cNvContentPartPr/>
              <p14:nvPr/>
            </p14:nvContentPartPr>
            <p14:xfrm>
              <a:off x="2107628" y="3784414"/>
              <a:ext cx="190800" cy="2340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EC15E139-0826-4BC2-8AC7-040397B96AB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89628" y="3766774"/>
                <a:ext cx="2264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A5CCECB0-83A4-4BD5-B264-FC9515BCC475}"/>
                  </a:ext>
                </a:extLst>
              </p14:cNvPr>
              <p14:cNvContentPartPr/>
              <p14:nvPr/>
            </p14:nvContentPartPr>
            <p14:xfrm>
              <a:off x="2421548" y="3631054"/>
              <a:ext cx="234360" cy="33120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A5CCECB0-83A4-4BD5-B264-FC9515BCC47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03548" y="3613414"/>
                <a:ext cx="2700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EF4F91B7-576B-48D4-815E-3A2F400F9E91}"/>
                  </a:ext>
                </a:extLst>
              </p14:cNvPr>
              <p14:cNvContentPartPr/>
              <p14:nvPr/>
            </p14:nvContentPartPr>
            <p14:xfrm>
              <a:off x="2809988" y="3731854"/>
              <a:ext cx="186480" cy="15408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EF4F91B7-576B-48D4-815E-3A2F400F9E9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1988" y="3713854"/>
                <a:ext cx="222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2F5DC2B9-BAAD-4BF8-A7E1-CB41EEDFDE15}"/>
                  </a:ext>
                </a:extLst>
              </p14:cNvPr>
              <p14:cNvContentPartPr/>
              <p14:nvPr/>
            </p14:nvContentPartPr>
            <p14:xfrm>
              <a:off x="1831148" y="4164214"/>
              <a:ext cx="130680" cy="22176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2F5DC2B9-BAAD-4BF8-A7E1-CB41EEDFDE1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13508" y="4146214"/>
                <a:ext cx="166320" cy="25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AB713D4F-9316-453F-A2A8-8F5720B1E5BE}"/>
              </a:ext>
            </a:extLst>
          </p:cNvPr>
          <p:cNvGrpSpPr/>
          <p:nvPr/>
        </p:nvGrpSpPr>
        <p:grpSpPr>
          <a:xfrm>
            <a:off x="381428" y="4816894"/>
            <a:ext cx="2543040" cy="577080"/>
            <a:chOff x="381428" y="4816894"/>
            <a:chExt cx="254304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3E9A05E-CA26-44E1-BF07-5508E2D071DA}"/>
                    </a:ext>
                  </a:extLst>
                </p14:cNvPr>
                <p14:cNvContentPartPr/>
                <p14:nvPr/>
              </p14:nvContentPartPr>
              <p14:xfrm>
                <a:off x="381428" y="4816894"/>
                <a:ext cx="363600" cy="4816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3E9A05E-CA26-44E1-BF07-5508E2D071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3788" y="4799254"/>
                  <a:ext cx="3992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F0D2227-F4CA-4ADC-9088-670938FF2B4E}"/>
                    </a:ext>
                  </a:extLst>
                </p14:cNvPr>
                <p14:cNvContentPartPr/>
                <p14:nvPr/>
              </p14:nvContentPartPr>
              <p14:xfrm>
                <a:off x="426068" y="5062054"/>
                <a:ext cx="160920" cy="205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F0D2227-F4CA-4ADC-9088-670938FF2B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8428" y="5044054"/>
                  <a:ext cx="196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7766D07-BF2E-43D2-BD2E-F1D94327F639}"/>
                    </a:ext>
                  </a:extLst>
                </p14:cNvPr>
                <p14:cNvContentPartPr/>
                <p14:nvPr/>
              </p14:nvContentPartPr>
              <p14:xfrm>
                <a:off x="706868" y="5202454"/>
                <a:ext cx="273600" cy="1915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7766D07-BF2E-43D2-BD2E-F1D94327F63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8868" y="5184454"/>
                  <a:ext cx="309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34DCA33-4FCC-4163-AC10-BB92A81B66BF}"/>
                    </a:ext>
                  </a:extLst>
                </p14:cNvPr>
                <p14:cNvContentPartPr/>
                <p14:nvPr/>
              </p14:nvContentPartPr>
              <p14:xfrm>
                <a:off x="1112228" y="5146654"/>
                <a:ext cx="202680" cy="118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34DCA33-4FCC-4163-AC10-BB92A81B66B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4228" y="5128654"/>
                  <a:ext cx="238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0D72D5C-3641-442C-8002-A43A0A39099C}"/>
                    </a:ext>
                  </a:extLst>
                </p14:cNvPr>
                <p14:cNvContentPartPr/>
                <p14:nvPr/>
              </p14:nvContentPartPr>
              <p14:xfrm>
                <a:off x="1179548" y="5250334"/>
                <a:ext cx="185400" cy="248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0D72D5C-3641-442C-8002-A43A0A3909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1908" y="5232694"/>
                  <a:ext cx="221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BF4C1CF-65F5-4022-9FC6-316EB701610F}"/>
                    </a:ext>
                  </a:extLst>
                </p14:cNvPr>
                <p14:cNvContentPartPr/>
                <p14:nvPr/>
              </p14:nvContentPartPr>
              <p14:xfrm>
                <a:off x="1663748" y="5210734"/>
                <a:ext cx="1260720" cy="468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BF4C1CF-65F5-4022-9FC6-316EB701610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46108" y="5193094"/>
                  <a:ext cx="1296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009FC2F-3D3D-4379-959F-81E49468FEF6}"/>
                    </a:ext>
                  </a:extLst>
                </p14:cNvPr>
                <p14:cNvContentPartPr/>
                <p14:nvPr/>
              </p14:nvContentPartPr>
              <p14:xfrm>
                <a:off x="1772468" y="4931734"/>
                <a:ext cx="73800" cy="2145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009FC2F-3D3D-4379-959F-81E49468FE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54828" y="4914094"/>
                  <a:ext cx="109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F5CF00F-3D2C-4D34-8833-DFA3CBA1B7C2}"/>
                    </a:ext>
                  </a:extLst>
                </p14:cNvPr>
                <p14:cNvContentPartPr/>
                <p14:nvPr/>
              </p14:nvContentPartPr>
              <p14:xfrm>
                <a:off x="1919348" y="4922734"/>
                <a:ext cx="241200" cy="2901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F5CF00F-3D2C-4D34-8833-DFA3CBA1B7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1348" y="4904734"/>
                  <a:ext cx="2768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F87F597-1B3F-4FBF-A245-D64BF2BBCD66}"/>
                    </a:ext>
                  </a:extLst>
                </p14:cNvPr>
                <p14:cNvContentPartPr/>
                <p14:nvPr/>
              </p14:nvContentPartPr>
              <p14:xfrm>
                <a:off x="2012588" y="5077174"/>
                <a:ext cx="209520" cy="108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F87F597-1B3F-4FBF-A245-D64BF2BBCD6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94588" y="5059174"/>
                  <a:ext cx="245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E17B625-AAB7-4E37-AC34-BE62D494D6F6}"/>
                    </a:ext>
                  </a:extLst>
                </p14:cNvPr>
                <p14:cNvContentPartPr/>
                <p14:nvPr/>
              </p14:nvContentPartPr>
              <p14:xfrm>
                <a:off x="2356388" y="4943614"/>
                <a:ext cx="187200" cy="1803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E17B625-AAB7-4E37-AC34-BE62D494D6F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38748" y="4925614"/>
                  <a:ext cx="222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F45512E-7F79-4964-9410-382B8F76AFD0}"/>
                    </a:ext>
                  </a:extLst>
                </p14:cNvPr>
                <p14:cNvContentPartPr/>
                <p14:nvPr/>
              </p14:nvContentPartPr>
              <p14:xfrm>
                <a:off x="2382668" y="4953334"/>
                <a:ext cx="437760" cy="1915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F45512E-7F79-4964-9410-382B8F76AFD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64668" y="4935334"/>
                  <a:ext cx="47340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CE3B8B21-A977-42CF-8CFE-09BB526B5396}"/>
              </a:ext>
            </a:extLst>
          </p:cNvPr>
          <p:cNvGrpSpPr/>
          <p:nvPr/>
        </p:nvGrpSpPr>
        <p:grpSpPr>
          <a:xfrm>
            <a:off x="1794068" y="5335294"/>
            <a:ext cx="530640" cy="287280"/>
            <a:chOff x="1794068" y="5335294"/>
            <a:chExt cx="53064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38A2194-65F3-4791-BE61-9481338C0C2E}"/>
                    </a:ext>
                  </a:extLst>
                </p14:cNvPr>
                <p14:cNvContentPartPr/>
                <p14:nvPr/>
              </p14:nvContentPartPr>
              <p14:xfrm>
                <a:off x="1794068" y="5335294"/>
                <a:ext cx="187200" cy="2872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38A2194-65F3-4791-BE61-9481338C0C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76428" y="5317294"/>
                  <a:ext cx="222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CD30E5B-68DB-4CD2-A088-B98D2F7607F5}"/>
                    </a:ext>
                  </a:extLst>
                </p14:cNvPr>
                <p14:cNvContentPartPr/>
                <p14:nvPr/>
              </p14:nvContentPartPr>
              <p14:xfrm>
                <a:off x="2118788" y="5412334"/>
                <a:ext cx="29880" cy="2088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CD30E5B-68DB-4CD2-A088-B98D2F7607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01148" y="5394334"/>
                  <a:ext cx="65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F500E3D-92F5-4056-908A-FD965FAB3898}"/>
                    </a:ext>
                  </a:extLst>
                </p14:cNvPr>
                <p14:cNvContentPartPr/>
                <p14:nvPr/>
              </p14:nvContentPartPr>
              <p14:xfrm>
                <a:off x="2224628" y="5426014"/>
                <a:ext cx="9000" cy="1944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F500E3D-92F5-4056-908A-FD965FAB38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06628" y="5408014"/>
                  <a:ext cx="44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430AE91-6466-46B1-B785-DB5D3262B53C}"/>
                    </a:ext>
                  </a:extLst>
                </p14:cNvPr>
                <p14:cNvContentPartPr/>
                <p14:nvPr/>
              </p14:nvContentPartPr>
              <p14:xfrm>
                <a:off x="2071988" y="5413774"/>
                <a:ext cx="252720" cy="140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430AE91-6466-46B1-B785-DB5D3262B5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53988" y="5395774"/>
                  <a:ext cx="28836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FCB29F94-A03E-4144-97E1-CD8B68EBF4AB}"/>
                  </a:ext>
                </a:extLst>
              </p14:cNvPr>
              <p14:cNvContentPartPr/>
              <p14:nvPr/>
            </p14:nvContentPartPr>
            <p14:xfrm>
              <a:off x="2538908" y="5367694"/>
              <a:ext cx="214200" cy="35208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FCB29F94-A03E-4144-97E1-CD8B68EBF4A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21268" y="5349694"/>
                <a:ext cx="24984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C5683DB1-4F8C-474C-B17F-68211597DC9A}"/>
                  </a:ext>
                </a:extLst>
              </p14:cNvPr>
              <p14:cNvContentPartPr/>
              <p14:nvPr/>
            </p14:nvContentPartPr>
            <p14:xfrm>
              <a:off x="3285548" y="5181934"/>
              <a:ext cx="195120" cy="1440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C5683DB1-4F8C-474C-B17F-68211597DC9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67908" y="5164294"/>
                <a:ext cx="230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85F7D32D-4A48-4C40-895E-2DFFA1323580}"/>
                  </a:ext>
                </a:extLst>
              </p14:cNvPr>
              <p14:cNvContentPartPr/>
              <p14:nvPr/>
            </p14:nvContentPartPr>
            <p14:xfrm>
              <a:off x="3339548" y="5324854"/>
              <a:ext cx="185400" cy="1044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85F7D32D-4A48-4C40-895E-2DFFA132358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321908" y="5306854"/>
                <a:ext cx="22104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CE0A0133-1B8F-48FB-A389-F31EC60D099C}"/>
              </a:ext>
            </a:extLst>
          </p:cNvPr>
          <p:cNvGrpSpPr/>
          <p:nvPr/>
        </p:nvGrpSpPr>
        <p:grpSpPr>
          <a:xfrm>
            <a:off x="545588" y="5981854"/>
            <a:ext cx="1018800" cy="688680"/>
            <a:chOff x="545588" y="5981854"/>
            <a:chExt cx="1018800" cy="68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F50D48D-C0B5-4F11-B011-28CD4589D22C}"/>
                    </a:ext>
                  </a:extLst>
                </p14:cNvPr>
                <p14:cNvContentPartPr/>
                <p14:nvPr/>
              </p14:nvContentPartPr>
              <p14:xfrm>
                <a:off x="1291148" y="6207934"/>
                <a:ext cx="199800" cy="43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F50D48D-C0B5-4F11-B011-28CD4589D2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73508" y="6190294"/>
                  <a:ext cx="235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317EAB0-1BEA-4D6A-BD0A-85EC20911E5D}"/>
                    </a:ext>
                  </a:extLst>
                </p14:cNvPr>
                <p14:cNvContentPartPr/>
                <p14:nvPr/>
              </p14:nvContentPartPr>
              <p14:xfrm>
                <a:off x="1323548" y="6340054"/>
                <a:ext cx="240840" cy="129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317EAB0-1BEA-4D6A-BD0A-85EC20911E5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05548" y="6322054"/>
                  <a:ext cx="276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5B9CD60-638D-4174-A5D3-0DE15420C2CB}"/>
                    </a:ext>
                  </a:extLst>
                </p14:cNvPr>
                <p14:cNvContentPartPr/>
                <p14:nvPr/>
              </p14:nvContentPartPr>
              <p14:xfrm>
                <a:off x="545588" y="5981854"/>
                <a:ext cx="313200" cy="5097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5B9CD60-638D-4174-A5D3-0DE15420C2C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7948" y="5963854"/>
                  <a:ext cx="34884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CA6AE01-4DF8-4148-83C4-4C292E6654D0}"/>
                    </a:ext>
                  </a:extLst>
                </p14:cNvPr>
                <p14:cNvContentPartPr/>
                <p14:nvPr/>
              </p14:nvContentPartPr>
              <p14:xfrm>
                <a:off x="636668" y="6254374"/>
                <a:ext cx="167760" cy="198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CA6AE01-4DF8-4148-83C4-4C292E6654D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9028" y="6236734"/>
                  <a:ext cx="203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9BA22D3-4C45-44C0-9106-52016FD5D60E}"/>
                    </a:ext>
                  </a:extLst>
                </p14:cNvPr>
                <p14:cNvContentPartPr/>
                <p14:nvPr/>
              </p14:nvContentPartPr>
              <p14:xfrm>
                <a:off x="1003508" y="6480454"/>
                <a:ext cx="155520" cy="1900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9BA22D3-4C45-44C0-9106-52016FD5D60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5868" y="6462454"/>
                  <a:ext cx="19116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91A918B8-C75B-4963-864C-AAA71E1A5331}"/>
              </a:ext>
            </a:extLst>
          </p:cNvPr>
          <p:cNvGrpSpPr/>
          <p:nvPr/>
        </p:nvGrpSpPr>
        <p:grpSpPr>
          <a:xfrm>
            <a:off x="1954628" y="5980054"/>
            <a:ext cx="1180080" cy="771480"/>
            <a:chOff x="1954628" y="5980054"/>
            <a:chExt cx="1180080" cy="77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800653E-8B00-4120-9CFC-C7C01C4E8B40}"/>
                    </a:ext>
                  </a:extLst>
                </p14:cNvPr>
                <p14:cNvContentPartPr/>
                <p14:nvPr/>
              </p14:nvContentPartPr>
              <p14:xfrm>
                <a:off x="1954628" y="6336814"/>
                <a:ext cx="1180080" cy="151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800653E-8B00-4120-9CFC-C7C01C4E8B4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36628" y="6318814"/>
                  <a:ext cx="1215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586FAFF-3AB6-44F2-BAFB-93584A5EA1BC}"/>
                    </a:ext>
                  </a:extLst>
                </p14:cNvPr>
                <p14:cNvContentPartPr/>
                <p14:nvPr/>
              </p14:nvContentPartPr>
              <p14:xfrm>
                <a:off x="2001068" y="6057814"/>
                <a:ext cx="103320" cy="2282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586FAFF-3AB6-44F2-BAFB-93584A5EA1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83428" y="6039814"/>
                  <a:ext cx="138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1FE4D0A-2062-4C63-97FA-6F5F3F3B6FB0}"/>
                    </a:ext>
                  </a:extLst>
                </p14:cNvPr>
                <p14:cNvContentPartPr/>
                <p14:nvPr/>
              </p14:nvContentPartPr>
              <p14:xfrm>
                <a:off x="2206988" y="5980054"/>
                <a:ext cx="317160" cy="3168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1FE4D0A-2062-4C63-97FA-6F5F3F3B6FB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88988" y="5962414"/>
                  <a:ext cx="3528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B9ABC70-21EE-4062-90CA-FD81CE09C555}"/>
                    </a:ext>
                  </a:extLst>
                </p14:cNvPr>
                <p14:cNvContentPartPr/>
                <p14:nvPr/>
              </p14:nvContentPartPr>
              <p14:xfrm>
                <a:off x="2386268" y="6137374"/>
                <a:ext cx="161280" cy="50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B9ABC70-21EE-4062-90CA-FD81CE09C5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68628" y="6119374"/>
                  <a:ext cx="196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E6A2EF4-D72C-4D13-81E3-2A827BAB4314}"/>
                    </a:ext>
                  </a:extLst>
                </p14:cNvPr>
                <p14:cNvContentPartPr/>
                <p14:nvPr/>
              </p14:nvContentPartPr>
              <p14:xfrm>
                <a:off x="2638268" y="6013174"/>
                <a:ext cx="196920" cy="2556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E6A2EF4-D72C-4D13-81E3-2A827BAB431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20268" y="5995174"/>
                  <a:ext cx="2325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8E7F00C-2CFA-44D2-9672-E22C3E7DF295}"/>
                    </a:ext>
                  </a:extLst>
                </p14:cNvPr>
                <p14:cNvContentPartPr/>
                <p14:nvPr/>
              </p14:nvContentPartPr>
              <p14:xfrm>
                <a:off x="2916188" y="6082294"/>
                <a:ext cx="133200" cy="820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8E7F00C-2CFA-44D2-9672-E22C3E7DF29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98188" y="6064654"/>
                  <a:ext cx="168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7577D4C-FD56-4A98-A1F5-937C24566B90}"/>
                    </a:ext>
                  </a:extLst>
                </p14:cNvPr>
                <p14:cNvContentPartPr/>
                <p14:nvPr/>
              </p14:nvContentPartPr>
              <p14:xfrm>
                <a:off x="1992788" y="6379654"/>
                <a:ext cx="185040" cy="3477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7577D4C-FD56-4A98-A1F5-937C24566B9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75148" y="6361654"/>
                  <a:ext cx="2206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9C9B33C-79CC-4DBB-AB29-EF4BE7E44BD1}"/>
                    </a:ext>
                  </a:extLst>
                </p14:cNvPr>
                <p14:cNvContentPartPr/>
                <p14:nvPr/>
              </p14:nvContentPartPr>
              <p14:xfrm>
                <a:off x="2291228" y="6465334"/>
                <a:ext cx="44640" cy="248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9C9B33C-79CC-4DBB-AB29-EF4BE7E44B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73228" y="6447334"/>
                  <a:ext cx="80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7EFA64E-93A9-4802-8B9A-58823F441A72}"/>
                    </a:ext>
                  </a:extLst>
                </p14:cNvPr>
                <p14:cNvContentPartPr/>
                <p14:nvPr/>
              </p14:nvContentPartPr>
              <p14:xfrm>
                <a:off x="2390228" y="6419254"/>
                <a:ext cx="39960" cy="3322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7EFA64E-93A9-4802-8B9A-58823F441A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72588" y="6401254"/>
                  <a:ext cx="756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F6C8746-AB35-4C13-9116-8A6ABF46F3A3}"/>
                    </a:ext>
                  </a:extLst>
                </p14:cNvPr>
                <p14:cNvContentPartPr/>
                <p14:nvPr/>
              </p14:nvContentPartPr>
              <p14:xfrm>
                <a:off x="2177828" y="6379654"/>
                <a:ext cx="322560" cy="648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F6C8746-AB35-4C13-9116-8A6ABF46F3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60188" y="6361654"/>
                  <a:ext cx="35820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B185762C-E12C-4C06-80D7-2DD28F839F37}"/>
                  </a:ext>
                </a:extLst>
              </p14:cNvPr>
              <p14:cNvContentPartPr/>
              <p14:nvPr/>
            </p14:nvContentPartPr>
            <p14:xfrm>
              <a:off x="2843828" y="6466414"/>
              <a:ext cx="145800" cy="27216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B185762C-E12C-4C06-80D7-2DD28F839F3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825828" y="6448414"/>
                <a:ext cx="181440" cy="30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AC10ECB-7CF3-4570-9431-D431B42A3878}"/>
              </a:ext>
            </a:extLst>
          </p:cNvPr>
          <p:cNvGrpSpPr/>
          <p:nvPr/>
        </p:nvGrpSpPr>
        <p:grpSpPr>
          <a:xfrm>
            <a:off x="3468788" y="6300454"/>
            <a:ext cx="273240" cy="132840"/>
            <a:chOff x="3468788" y="6300454"/>
            <a:chExt cx="273240" cy="13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EC543BB-90CA-4457-8F07-140BE8E5872F}"/>
                    </a:ext>
                  </a:extLst>
                </p14:cNvPr>
                <p14:cNvContentPartPr/>
                <p14:nvPr/>
              </p14:nvContentPartPr>
              <p14:xfrm>
                <a:off x="3483548" y="6300454"/>
                <a:ext cx="198360" cy="183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EC543BB-90CA-4457-8F07-140BE8E5872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65548" y="6282454"/>
                  <a:ext cx="234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B963E00-3F35-4782-BE49-73F6DA344D63}"/>
                    </a:ext>
                  </a:extLst>
                </p14:cNvPr>
                <p14:cNvContentPartPr/>
                <p14:nvPr/>
              </p14:nvContentPartPr>
              <p14:xfrm>
                <a:off x="3468788" y="6416734"/>
                <a:ext cx="273240" cy="165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B963E00-3F35-4782-BE49-73F6DA344D6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50788" y="6399094"/>
                  <a:ext cx="30888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D1809C4F-1AAC-49F5-AFF7-C9410DF78F5E}"/>
                  </a:ext>
                </a:extLst>
              </p14:cNvPr>
              <p14:cNvContentPartPr/>
              <p14:nvPr/>
            </p14:nvContentPartPr>
            <p14:xfrm>
              <a:off x="2429828" y="5555974"/>
              <a:ext cx="8280" cy="324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D1809C4F-1AAC-49F5-AFF7-C9410DF78F5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412188" y="5537974"/>
                <a:ext cx="439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82115F94-6078-49A1-BBE0-BA5E58F63B99}"/>
                  </a:ext>
                </a:extLst>
              </p14:cNvPr>
              <p14:cNvContentPartPr/>
              <p14:nvPr/>
            </p14:nvContentPartPr>
            <p14:xfrm>
              <a:off x="4005908" y="4903654"/>
              <a:ext cx="18720" cy="21996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82115F94-6078-49A1-BBE0-BA5E58F63B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987908" y="4886014"/>
                <a:ext cx="54360" cy="25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372C031E-F987-468E-A3C1-10CFE8575FFE}"/>
              </a:ext>
            </a:extLst>
          </p:cNvPr>
          <p:cNvGrpSpPr/>
          <p:nvPr/>
        </p:nvGrpSpPr>
        <p:grpSpPr>
          <a:xfrm>
            <a:off x="3776948" y="5260774"/>
            <a:ext cx="578160" cy="351000"/>
            <a:chOff x="3776948" y="5260774"/>
            <a:chExt cx="57816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B9E2712-A424-4323-987E-FEB43C354C0F}"/>
                    </a:ext>
                  </a:extLst>
                </p14:cNvPr>
                <p14:cNvContentPartPr/>
                <p14:nvPr/>
              </p14:nvContentPartPr>
              <p14:xfrm>
                <a:off x="3776948" y="5260774"/>
                <a:ext cx="578160" cy="82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B9E2712-A424-4323-987E-FEB43C354C0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58948" y="5243134"/>
                  <a:ext cx="613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C21DFDF-D66C-4845-8B80-1D963ED3FE3A}"/>
                    </a:ext>
                  </a:extLst>
                </p14:cNvPr>
                <p14:cNvContentPartPr/>
                <p14:nvPr/>
              </p14:nvContentPartPr>
              <p14:xfrm>
                <a:off x="3990428" y="5364454"/>
                <a:ext cx="171000" cy="2473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C21DFDF-D66C-4845-8B80-1D963ED3FE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72428" y="5346814"/>
                  <a:ext cx="20664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288A3A76-7754-4B42-B479-B7811D0F141B}"/>
              </a:ext>
            </a:extLst>
          </p:cNvPr>
          <p:cNvGrpSpPr/>
          <p:nvPr/>
        </p:nvGrpSpPr>
        <p:grpSpPr>
          <a:xfrm>
            <a:off x="4714388" y="5009494"/>
            <a:ext cx="411480" cy="528480"/>
            <a:chOff x="4714388" y="5009494"/>
            <a:chExt cx="411480" cy="52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216B54D-CD95-49E4-A568-D8ACCDB25928}"/>
                    </a:ext>
                  </a:extLst>
                </p14:cNvPr>
                <p14:cNvContentPartPr/>
                <p14:nvPr/>
              </p14:nvContentPartPr>
              <p14:xfrm>
                <a:off x="4714388" y="5009494"/>
                <a:ext cx="280800" cy="4287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216B54D-CD95-49E4-A568-D8ACCDB2592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96748" y="4991494"/>
                  <a:ext cx="31644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9420B50-70F2-4C15-8756-EF598B4EEB44}"/>
                    </a:ext>
                  </a:extLst>
                </p14:cNvPr>
                <p14:cNvContentPartPr/>
                <p14:nvPr/>
              </p14:nvContentPartPr>
              <p14:xfrm>
                <a:off x="4795028" y="5218294"/>
                <a:ext cx="173520" cy="471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9420B50-70F2-4C15-8756-EF598B4EEB4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77388" y="5200654"/>
                  <a:ext cx="209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4499DBD-8C02-4744-B3F2-F59756D11362}"/>
                    </a:ext>
                  </a:extLst>
                </p14:cNvPr>
                <p14:cNvContentPartPr/>
                <p14:nvPr/>
              </p14:nvContentPartPr>
              <p14:xfrm>
                <a:off x="5097428" y="5337814"/>
                <a:ext cx="28440" cy="2001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4499DBD-8C02-4744-B3F2-F59756D1136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79788" y="5320174"/>
                  <a:ext cx="6408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CF1B177A-256C-4D48-866D-B091092C648D}"/>
              </a:ext>
            </a:extLst>
          </p:cNvPr>
          <p:cNvGrpSpPr/>
          <p:nvPr/>
        </p:nvGrpSpPr>
        <p:grpSpPr>
          <a:xfrm>
            <a:off x="4020668" y="6026494"/>
            <a:ext cx="579960" cy="321480"/>
            <a:chOff x="4020668" y="6026494"/>
            <a:chExt cx="57996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90FC90C-8E7D-4E4B-BDC6-0B0883ABB4AE}"/>
                    </a:ext>
                  </a:extLst>
                </p14:cNvPr>
                <p14:cNvContentPartPr/>
                <p14:nvPr/>
              </p14:nvContentPartPr>
              <p14:xfrm>
                <a:off x="4020668" y="6326734"/>
                <a:ext cx="579960" cy="212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90FC90C-8E7D-4E4B-BDC6-0B0883ABB4A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02668" y="6309094"/>
                  <a:ext cx="615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9B74F21-740B-44F8-B8BE-6F967B2A1194}"/>
                    </a:ext>
                  </a:extLst>
                </p14:cNvPr>
                <p14:cNvContentPartPr/>
                <p14:nvPr/>
              </p14:nvContentPartPr>
              <p14:xfrm>
                <a:off x="4257548" y="6026494"/>
                <a:ext cx="56160" cy="2163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9B74F21-740B-44F8-B8BE-6F967B2A119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39548" y="6008854"/>
                  <a:ext cx="9180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D09A76F1-2DDC-47B1-88AA-71EC4B92F12B}"/>
                  </a:ext>
                </a:extLst>
              </p14:cNvPr>
              <p14:cNvContentPartPr/>
              <p14:nvPr/>
            </p14:nvContentPartPr>
            <p14:xfrm>
              <a:off x="4172948" y="6477214"/>
              <a:ext cx="270720" cy="31572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D09A76F1-2DDC-47B1-88AA-71EC4B92F12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155308" y="6459574"/>
                <a:ext cx="306360" cy="35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1A95D649-6AEC-4736-AAFC-072613028514}"/>
              </a:ext>
            </a:extLst>
          </p:cNvPr>
          <p:cNvGrpSpPr/>
          <p:nvPr/>
        </p:nvGrpSpPr>
        <p:grpSpPr>
          <a:xfrm>
            <a:off x="4941188" y="6103894"/>
            <a:ext cx="491040" cy="509040"/>
            <a:chOff x="4941188" y="6103894"/>
            <a:chExt cx="491040" cy="50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C776E45-CB0C-4926-8F39-6BB66F757DFC}"/>
                    </a:ext>
                  </a:extLst>
                </p14:cNvPr>
                <p14:cNvContentPartPr/>
                <p14:nvPr/>
              </p14:nvContentPartPr>
              <p14:xfrm>
                <a:off x="4941188" y="6103894"/>
                <a:ext cx="280080" cy="3934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C776E45-CB0C-4926-8F39-6BB66F757DF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23548" y="6086254"/>
                  <a:ext cx="3157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FD05B89-F3DB-4979-85E1-120E4670CDB1}"/>
                    </a:ext>
                  </a:extLst>
                </p14:cNvPr>
                <p14:cNvContentPartPr/>
                <p14:nvPr/>
              </p14:nvContentPartPr>
              <p14:xfrm>
                <a:off x="4997348" y="6293614"/>
                <a:ext cx="132840" cy="151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FD05B89-F3DB-4979-85E1-120E4670CDB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79348" y="6275974"/>
                  <a:ext cx="168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13AEB03-122F-43E9-8BF8-8B5C0DDFF6C4}"/>
                    </a:ext>
                  </a:extLst>
                </p14:cNvPr>
                <p14:cNvContentPartPr/>
                <p14:nvPr/>
              </p14:nvContentPartPr>
              <p14:xfrm>
                <a:off x="5396948" y="6392974"/>
                <a:ext cx="35280" cy="2199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13AEB03-122F-43E9-8BF8-8B5C0DDFF6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78948" y="6374974"/>
                  <a:ext cx="7092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C142A32A-F7F5-4249-B974-E3117E8A3EEE}"/>
              </a:ext>
            </a:extLst>
          </p:cNvPr>
          <p:cNvGrpSpPr/>
          <p:nvPr/>
        </p:nvGrpSpPr>
        <p:grpSpPr>
          <a:xfrm>
            <a:off x="9123308" y="6146014"/>
            <a:ext cx="855360" cy="582480"/>
            <a:chOff x="9123308" y="6146014"/>
            <a:chExt cx="855360" cy="58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7CE8887-AE27-4BE6-B090-CC1DD25AEA17}"/>
                    </a:ext>
                  </a:extLst>
                </p14:cNvPr>
                <p14:cNvContentPartPr/>
                <p14:nvPr/>
              </p14:nvContentPartPr>
              <p14:xfrm>
                <a:off x="9123308" y="6146014"/>
                <a:ext cx="253440" cy="3589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7CE8887-AE27-4BE6-B090-CC1DD25AEA1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05668" y="6128374"/>
                  <a:ext cx="2890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49595E0-5404-4452-A201-EEB6406D1266}"/>
                    </a:ext>
                  </a:extLst>
                </p14:cNvPr>
                <p14:cNvContentPartPr/>
                <p14:nvPr/>
              </p14:nvContentPartPr>
              <p14:xfrm>
                <a:off x="9206108" y="6341494"/>
                <a:ext cx="59040" cy="86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49595E0-5404-4452-A201-EEB6406D126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88468" y="6323854"/>
                  <a:ext cx="94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4E8688B-92E4-4AC5-8207-FA2BF4EA4BCA}"/>
                    </a:ext>
                  </a:extLst>
                </p14:cNvPr>
                <p14:cNvContentPartPr/>
                <p14:nvPr/>
              </p14:nvContentPartPr>
              <p14:xfrm>
                <a:off x="9496268" y="6434014"/>
                <a:ext cx="141120" cy="2944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4E8688B-92E4-4AC5-8207-FA2BF4EA4BC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78628" y="6416374"/>
                  <a:ext cx="1767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D6AF50F-681F-41BD-80B7-2DB6B04D7679}"/>
                    </a:ext>
                  </a:extLst>
                </p14:cNvPr>
                <p14:cNvContentPartPr/>
                <p14:nvPr/>
              </p14:nvContentPartPr>
              <p14:xfrm>
                <a:off x="9774188" y="6401254"/>
                <a:ext cx="138600" cy="284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D6AF50F-681F-41BD-80B7-2DB6B04D767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56548" y="6383254"/>
                  <a:ext cx="174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867F5DE-9C69-4374-9CFC-3A1962D6ECAF}"/>
                    </a:ext>
                  </a:extLst>
                </p14:cNvPr>
                <p14:cNvContentPartPr/>
                <p14:nvPr/>
              </p14:nvContentPartPr>
              <p14:xfrm>
                <a:off x="9804788" y="6534814"/>
                <a:ext cx="173880" cy="21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867F5DE-9C69-4374-9CFC-3A1962D6ECA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87148" y="6516814"/>
                  <a:ext cx="20952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78547241-D618-4E73-8D4F-60F09595EDA2}"/>
                  </a:ext>
                </a:extLst>
              </p14:cNvPr>
              <p14:cNvContentPartPr/>
              <p14:nvPr/>
            </p14:nvContentPartPr>
            <p14:xfrm>
              <a:off x="10392668" y="6426094"/>
              <a:ext cx="568440" cy="1008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78547241-D618-4E73-8D4F-60F09595EDA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375028" y="6408454"/>
                <a:ext cx="604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8C00496A-61D9-4B46-B385-CC147864C42B}"/>
                  </a:ext>
                </a:extLst>
              </p14:cNvPr>
              <p14:cNvContentPartPr/>
              <p14:nvPr/>
            </p14:nvContentPartPr>
            <p14:xfrm>
              <a:off x="10679588" y="6006694"/>
              <a:ext cx="54000" cy="26460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8C00496A-61D9-4B46-B385-CC147864C42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661588" y="5988694"/>
                <a:ext cx="8964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oup 309">
            <a:extLst>
              <a:ext uri="{FF2B5EF4-FFF2-40B4-BE49-F238E27FC236}">
                <a16:creationId xmlns:a16="http://schemas.microsoft.com/office/drawing/2014/main" id="{42A18E2D-6370-463A-8B91-3800568A7D07}"/>
              </a:ext>
            </a:extLst>
          </p:cNvPr>
          <p:cNvGrpSpPr/>
          <p:nvPr/>
        </p:nvGrpSpPr>
        <p:grpSpPr>
          <a:xfrm>
            <a:off x="10685348" y="6533014"/>
            <a:ext cx="296280" cy="325080"/>
            <a:chOff x="10685348" y="6533014"/>
            <a:chExt cx="29628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8DA01C6-457F-4762-91FF-B778C5992D6C}"/>
                    </a:ext>
                  </a:extLst>
                </p14:cNvPr>
                <p14:cNvContentPartPr/>
                <p14:nvPr/>
              </p14:nvContentPartPr>
              <p14:xfrm>
                <a:off x="10800908" y="6533014"/>
                <a:ext cx="180720" cy="3045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8DA01C6-457F-4762-91FF-B778C5992D6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782908" y="6515374"/>
                  <a:ext cx="2163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6CAE8B0-BA11-45E4-BD62-9749FF306351}"/>
                    </a:ext>
                  </a:extLst>
                </p14:cNvPr>
                <p14:cNvContentPartPr/>
                <p14:nvPr/>
              </p14:nvContentPartPr>
              <p14:xfrm>
                <a:off x="10685348" y="6563254"/>
                <a:ext cx="23760" cy="2948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6CAE8B0-BA11-45E4-BD62-9749FF30635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67348" y="6545254"/>
                  <a:ext cx="5940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5D3BF0DE-8F33-4354-800D-E40E7DE032BA}"/>
              </a:ext>
            </a:extLst>
          </p:cNvPr>
          <p:cNvGrpSpPr/>
          <p:nvPr/>
        </p:nvGrpSpPr>
        <p:grpSpPr>
          <a:xfrm>
            <a:off x="11320028" y="6240694"/>
            <a:ext cx="381600" cy="556560"/>
            <a:chOff x="11320028" y="6240694"/>
            <a:chExt cx="381600" cy="55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89E5BD2-BEBA-4F6F-BFBF-7B9B6FF10975}"/>
                    </a:ext>
                  </a:extLst>
                </p14:cNvPr>
                <p14:cNvContentPartPr/>
                <p14:nvPr/>
              </p14:nvContentPartPr>
              <p14:xfrm>
                <a:off x="11320028" y="6240694"/>
                <a:ext cx="313560" cy="4125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89E5BD2-BEBA-4F6F-BFBF-7B9B6FF1097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02388" y="6223054"/>
                  <a:ext cx="3492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92B24A5-B1DE-4458-930F-6121DEF3F21C}"/>
                    </a:ext>
                  </a:extLst>
                </p14:cNvPr>
                <p14:cNvContentPartPr/>
                <p14:nvPr/>
              </p14:nvContentPartPr>
              <p14:xfrm>
                <a:off x="11401388" y="6464254"/>
                <a:ext cx="173520" cy="248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92B24A5-B1DE-4458-930F-6121DEF3F21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383388" y="6446254"/>
                  <a:ext cx="209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7B4312A-AE30-4E53-8D7B-907BEDF91879}"/>
                    </a:ext>
                  </a:extLst>
                </p14:cNvPr>
                <p14:cNvContentPartPr/>
                <p14:nvPr/>
              </p14:nvContentPartPr>
              <p14:xfrm>
                <a:off x="11665628" y="6488014"/>
                <a:ext cx="36000" cy="3092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7B4312A-AE30-4E53-8D7B-907BEDF9187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647628" y="6470374"/>
                  <a:ext cx="7164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9E91F8B2-1EA7-42D3-80B8-9826816BFFDD}"/>
              </a:ext>
            </a:extLst>
          </p:cNvPr>
          <p:cNvGrpSpPr/>
          <p:nvPr/>
        </p:nvGrpSpPr>
        <p:grpSpPr>
          <a:xfrm>
            <a:off x="6206228" y="4454734"/>
            <a:ext cx="1568160" cy="1581840"/>
            <a:chOff x="6206228" y="4454734"/>
            <a:chExt cx="1568160" cy="158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DC80663-1A2A-4C3C-B113-98C67989FE8A}"/>
                    </a:ext>
                  </a:extLst>
                </p14:cNvPr>
                <p14:cNvContentPartPr/>
                <p14:nvPr/>
              </p14:nvContentPartPr>
              <p14:xfrm>
                <a:off x="6206228" y="4901854"/>
                <a:ext cx="817920" cy="7174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DC80663-1A2A-4C3C-B113-98C67989FE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88228" y="4884214"/>
                  <a:ext cx="853560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9A5EE93-1A55-42B0-878D-F03B36FE0681}"/>
                    </a:ext>
                  </a:extLst>
                </p14:cNvPr>
                <p14:cNvContentPartPr/>
                <p14:nvPr/>
              </p14:nvContentPartPr>
              <p14:xfrm>
                <a:off x="6966908" y="5319094"/>
                <a:ext cx="807480" cy="7174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9A5EE93-1A55-42B0-878D-F03B36FE068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49268" y="5301454"/>
                  <a:ext cx="843120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82B2BBA-221F-4870-8A4F-2486291D595F}"/>
                    </a:ext>
                  </a:extLst>
                </p14:cNvPr>
                <p14:cNvContentPartPr/>
                <p14:nvPr/>
              </p14:nvContentPartPr>
              <p14:xfrm>
                <a:off x="7031348" y="4454734"/>
                <a:ext cx="589680" cy="6192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82B2BBA-221F-4870-8A4F-2486291D595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13708" y="4437094"/>
                  <a:ext cx="625320" cy="65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22502E23-3F3C-491C-B19C-5BFCFBDFBD47}"/>
              </a:ext>
            </a:extLst>
          </p:cNvPr>
          <p:cNvGrpSpPr/>
          <p:nvPr/>
        </p:nvGrpSpPr>
        <p:grpSpPr>
          <a:xfrm>
            <a:off x="430480" y="3798748"/>
            <a:ext cx="996388" cy="608400"/>
            <a:chOff x="430480" y="3798748"/>
            <a:chExt cx="996388" cy="60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128338E-D88A-41F4-A165-E74D8FEADE96}"/>
                    </a:ext>
                  </a:extLst>
                </p14:cNvPr>
                <p14:cNvContentPartPr/>
                <p14:nvPr/>
              </p14:nvContentPartPr>
              <p14:xfrm>
                <a:off x="1138148" y="3941374"/>
                <a:ext cx="223560" cy="183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128338E-D88A-41F4-A165-E74D8FEADE9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0508" y="3923734"/>
                  <a:ext cx="259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D7D735C-FA4F-4A66-8F8E-4615BF238E1A}"/>
                    </a:ext>
                  </a:extLst>
                </p14:cNvPr>
                <p14:cNvContentPartPr/>
                <p14:nvPr/>
              </p14:nvContentPartPr>
              <p14:xfrm>
                <a:off x="1174148" y="4103014"/>
                <a:ext cx="252720" cy="302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D7D735C-FA4F-4A66-8F8E-4615BF238E1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6148" y="4085374"/>
                  <a:ext cx="288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8618EDD-A432-461D-9945-F9D904140BE4}"/>
                    </a:ext>
                  </a:extLst>
                </p14:cNvPr>
                <p14:cNvContentPartPr/>
                <p14:nvPr/>
              </p14:nvContentPartPr>
              <p14:xfrm>
                <a:off x="430480" y="3798748"/>
                <a:ext cx="388080" cy="5432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8618EDD-A432-461D-9945-F9D904140BE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2840" y="3780748"/>
                  <a:ext cx="42372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B40C1B6-03AB-4885-9BFC-8068D1DF1725}"/>
                    </a:ext>
                  </a:extLst>
                </p14:cNvPr>
                <p14:cNvContentPartPr/>
                <p14:nvPr/>
              </p14:nvContentPartPr>
              <p14:xfrm>
                <a:off x="490600" y="4083508"/>
                <a:ext cx="169200" cy="399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B40C1B6-03AB-4885-9BFC-8068D1DF17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2960" y="4065508"/>
                  <a:ext cx="204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E39661D-F951-4EEF-870E-8B49E8356CDD}"/>
                    </a:ext>
                  </a:extLst>
                </p14:cNvPr>
                <p14:cNvContentPartPr/>
                <p14:nvPr/>
              </p14:nvContentPartPr>
              <p14:xfrm>
                <a:off x="888760" y="4222468"/>
                <a:ext cx="52920" cy="1846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E39661D-F951-4EEF-870E-8B49E8356CD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0760" y="4204468"/>
                  <a:ext cx="885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2B2A8274-1F0B-4E58-98BB-85297C216BE3}"/>
              </a:ext>
            </a:extLst>
          </p:cNvPr>
          <p:cNvGrpSpPr/>
          <p:nvPr/>
        </p:nvGrpSpPr>
        <p:grpSpPr>
          <a:xfrm>
            <a:off x="3304000" y="3863188"/>
            <a:ext cx="1060200" cy="591480"/>
            <a:chOff x="3304000" y="3863188"/>
            <a:chExt cx="1060200" cy="59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0ACFA20-2DF4-4D36-9DA7-A6C24BE70DB4}"/>
                    </a:ext>
                  </a:extLst>
                </p14:cNvPr>
                <p14:cNvContentPartPr/>
                <p14:nvPr/>
              </p14:nvContentPartPr>
              <p14:xfrm>
                <a:off x="3304000" y="4010428"/>
                <a:ext cx="353520" cy="349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0ACFA20-2DF4-4D36-9DA7-A6C24BE70DB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86360" y="3992788"/>
                  <a:ext cx="389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35C97FD-3B49-4397-861A-DFD639AFDCB0}"/>
                    </a:ext>
                  </a:extLst>
                </p14:cNvPr>
                <p14:cNvContentPartPr/>
                <p14:nvPr/>
              </p14:nvContentPartPr>
              <p14:xfrm>
                <a:off x="3342880" y="4192948"/>
                <a:ext cx="308520" cy="280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35C97FD-3B49-4397-861A-DFD639AFDCB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25240" y="4175308"/>
                  <a:ext cx="344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93260AC4-0E0E-4F8A-A0C8-5707D4868126}"/>
                    </a:ext>
                  </a:extLst>
                </p14:cNvPr>
                <p14:cNvContentPartPr/>
                <p14:nvPr/>
              </p14:nvContentPartPr>
              <p14:xfrm>
                <a:off x="3923200" y="3863188"/>
                <a:ext cx="375840" cy="4582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93260AC4-0E0E-4F8A-A0C8-5707D486812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05200" y="3845188"/>
                  <a:ext cx="4114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EF4EF7C-C2CF-4CB7-BB71-85593A015F0B}"/>
                    </a:ext>
                  </a:extLst>
                </p14:cNvPr>
                <p14:cNvContentPartPr/>
                <p14:nvPr/>
              </p14:nvContentPartPr>
              <p14:xfrm>
                <a:off x="4017880" y="4110148"/>
                <a:ext cx="154440" cy="133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EF4EF7C-C2CF-4CB7-BB71-85593A015F0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00240" y="4092148"/>
                  <a:ext cx="190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8359B3B2-4485-44C8-9EF0-D7BABEEC17A9}"/>
                    </a:ext>
                  </a:extLst>
                </p14:cNvPr>
                <p14:cNvContentPartPr/>
                <p14:nvPr/>
              </p14:nvContentPartPr>
              <p14:xfrm>
                <a:off x="4334680" y="4266748"/>
                <a:ext cx="29520" cy="1879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8359B3B2-4485-44C8-9EF0-D7BABEEC17A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17040" y="4248748"/>
                  <a:ext cx="651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32F4CBC9-3984-427C-9EA0-B3C67C5126B2}"/>
              </a:ext>
            </a:extLst>
          </p:cNvPr>
          <p:cNvGrpSpPr/>
          <p:nvPr/>
        </p:nvGrpSpPr>
        <p:grpSpPr>
          <a:xfrm>
            <a:off x="1836188" y="4181494"/>
            <a:ext cx="913772" cy="360000"/>
            <a:chOff x="1836188" y="4181494"/>
            <a:chExt cx="913772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EFA15B4-CC81-45A0-A215-F1D747369C5E}"/>
                    </a:ext>
                  </a:extLst>
                </p14:cNvPr>
                <p14:cNvContentPartPr/>
                <p14:nvPr/>
              </p14:nvContentPartPr>
              <p14:xfrm>
                <a:off x="1836188" y="4205974"/>
                <a:ext cx="203760" cy="3355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EFA15B4-CC81-45A0-A215-F1D747369C5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18188" y="4187974"/>
                  <a:ext cx="2394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FCD1667-E12B-4183-9887-448CC21375A6}"/>
                    </a:ext>
                  </a:extLst>
                </p14:cNvPr>
                <p14:cNvContentPartPr/>
                <p14:nvPr/>
              </p14:nvContentPartPr>
              <p14:xfrm>
                <a:off x="2162348" y="4250254"/>
                <a:ext cx="53640" cy="2314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FCD1667-E12B-4183-9887-448CC21375A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44348" y="4232254"/>
                  <a:ext cx="89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CA6D67A-BA9D-47AB-BF67-8B716FE6B4D1}"/>
                    </a:ext>
                  </a:extLst>
                </p14:cNvPr>
                <p14:cNvContentPartPr/>
                <p14:nvPr/>
              </p14:nvContentPartPr>
              <p14:xfrm>
                <a:off x="2321828" y="4230454"/>
                <a:ext cx="32400" cy="2415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CA6D67A-BA9D-47AB-BF67-8B716FE6B4D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03828" y="4212454"/>
                  <a:ext cx="68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5F9BE43-2642-4231-9299-7EEA0C485694}"/>
                    </a:ext>
                  </a:extLst>
                </p14:cNvPr>
                <p14:cNvContentPartPr/>
                <p14:nvPr/>
              </p14:nvContentPartPr>
              <p14:xfrm>
                <a:off x="2075588" y="4181494"/>
                <a:ext cx="352080" cy="442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5F9BE43-2642-4231-9299-7EEA0C48569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57588" y="4163494"/>
                  <a:ext cx="387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3C92298-CD0E-41BC-801E-20C480158C15}"/>
                    </a:ext>
                  </a:extLst>
                </p14:cNvPr>
                <p14:cNvContentPartPr/>
                <p14:nvPr/>
              </p14:nvContentPartPr>
              <p14:xfrm>
                <a:off x="2713960" y="4258468"/>
                <a:ext cx="36000" cy="27360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3C92298-CD0E-41BC-801E-20C480158C1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96320" y="4240828"/>
                  <a:ext cx="716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2268D5E-F272-49B3-9832-F50089968176}"/>
                    </a:ext>
                  </a:extLst>
                </p14:cNvPr>
                <p14:cNvContentPartPr/>
                <p14:nvPr/>
              </p14:nvContentPartPr>
              <p14:xfrm>
                <a:off x="2527120" y="4436308"/>
                <a:ext cx="10080" cy="151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2268D5E-F272-49B3-9832-F5008996817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09120" y="4418308"/>
                  <a:ext cx="45720" cy="5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88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440</Words>
  <Application>Microsoft Office PowerPoint</Application>
  <PresentationFormat>Widescreen</PresentationFormat>
  <Paragraphs>56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Tw Cen MT</vt:lpstr>
      <vt:lpstr>Office Theme</vt:lpstr>
      <vt:lpstr>1_Office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Abd_alkaleq rabea</dc:creator>
  <cp:lastModifiedBy>Abd_alkaleq rabea</cp:lastModifiedBy>
  <cp:revision>25</cp:revision>
  <dcterms:created xsi:type="dcterms:W3CDTF">2021-09-19T20:00:04Z</dcterms:created>
  <dcterms:modified xsi:type="dcterms:W3CDTF">2021-09-20T17:12:59Z</dcterms:modified>
</cp:coreProperties>
</file>