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9FBD-3994-452A-9975-50E95E1C8E1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7C267-99DA-4780-8643-62E06A332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0450" y="0"/>
            <a:ext cx="17335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76400"/>
            <a:ext cx="41148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810000"/>
            <a:ext cx="23717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876800"/>
            <a:ext cx="28860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7225" y="5867400"/>
            <a:ext cx="8667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"/>
            <a:ext cx="3762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7391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324601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5"/>
          <p:cNvSpPr/>
          <p:nvPr/>
        </p:nvSpPr>
        <p:spPr>
          <a:xfrm>
            <a:off x="2133433" y="5441244"/>
            <a:ext cx="56108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لأن الصيام عبادة سرّية ويستطيع الإنسان</a:t>
            </a:r>
          </a:p>
          <a:p>
            <a:pPr algn="r"/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 أن يخدع غيره بأنه صائم وهو </a:t>
            </a:r>
            <a:r>
              <a:rPr lang="ar-AE" sz="3200" b="1" dirty="0" err="1" smtClean="0">
                <a:solidFill>
                  <a:srgbClr val="FF0000"/>
                </a:solidFill>
                <a:latin typeface="Algerian" pitchFamily="82" charset="0"/>
              </a:rPr>
              <a:t>مفطر</a:t>
            </a:r>
            <a:endParaRPr lang="ar-AE" sz="3200" dirty="0"/>
          </a:p>
        </p:txBody>
      </p:sp>
      <p:sp>
        <p:nvSpPr>
          <p:cNvPr id="7" name="مستطيل 6"/>
          <p:cNvSpPr/>
          <p:nvPr/>
        </p:nvSpPr>
        <p:spPr>
          <a:xfrm>
            <a:off x="3239518" y="3894666"/>
            <a:ext cx="28007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يعلم الظاهر والباطن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628375" y="3002844"/>
            <a:ext cx="9092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يسمع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846923" y="2980266"/>
            <a:ext cx="739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يرى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324601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447925"/>
            <a:ext cx="75438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4316962" y="3244334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العلم</a:t>
            </a:r>
            <a:endParaRPr lang="ar-AE" dirty="0"/>
          </a:p>
        </p:txBody>
      </p:sp>
      <p:sp>
        <p:nvSpPr>
          <p:cNvPr id="5" name="مستطيل 4"/>
          <p:cNvSpPr/>
          <p:nvPr/>
        </p:nvSpPr>
        <p:spPr>
          <a:xfrm>
            <a:off x="4316962" y="3244334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>
                <a:solidFill>
                  <a:srgbClr val="FF0000"/>
                </a:solidFill>
                <a:latin typeface="Algerian" pitchFamily="82" charset="0"/>
              </a:rPr>
              <a:t>العلم</a:t>
            </a:r>
            <a:endParaRPr lang="ar-AE" dirty="0"/>
          </a:p>
        </p:txBody>
      </p:sp>
      <p:sp>
        <p:nvSpPr>
          <p:cNvPr id="6" name="مستطيل 5"/>
          <p:cNvSpPr/>
          <p:nvPr/>
        </p:nvSpPr>
        <p:spPr>
          <a:xfrm>
            <a:off x="4316962" y="3244334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smtClean="0">
                <a:solidFill>
                  <a:srgbClr val="FF0000"/>
                </a:solidFill>
                <a:latin typeface="Algerian" pitchFamily="82" charset="0"/>
              </a:rPr>
              <a:t>العلم</a:t>
            </a:r>
            <a:endParaRPr lang="ar-AE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5867400"/>
            <a:ext cx="8667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2057400" y="3210467"/>
            <a:ext cx="61237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السلوك الصحيح والتنظيم وعدم ارتكاب الخطأ</a:t>
            </a:r>
            <a:endParaRPr lang="ar-AE" sz="3200" dirty="0"/>
          </a:p>
        </p:txBody>
      </p:sp>
      <p:sp>
        <p:nvSpPr>
          <p:cNvPr id="5" name="مستطيل 4"/>
          <p:cNvSpPr/>
          <p:nvPr/>
        </p:nvSpPr>
        <p:spPr>
          <a:xfrm>
            <a:off x="3276600" y="5003799"/>
            <a:ext cx="4116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علمه بأن الله يراه ويطلع عليه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158998" y="4111977"/>
            <a:ext cx="56829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شعورهم بأن أحد يراهم ويراقب تصرفاتهم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830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8667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4037681" y="4560983"/>
            <a:ext cx="23022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Algerian" pitchFamily="82" charset="0"/>
              </a:rPr>
              <a:t>الراعي وخشية الله</a:t>
            </a:r>
            <a:endParaRPr lang="ar-AE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8667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0"/>
            <a:ext cx="807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971800"/>
            <a:ext cx="716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67700" y="5867400"/>
            <a:ext cx="876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5"/>
          <p:cNvSpPr/>
          <p:nvPr/>
        </p:nvSpPr>
        <p:spPr>
          <a:xfrm>
            <a:off x="990600" y="3962400"/>
            <a:ext cx="1034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واجب</a:t>
            </a:r>
            <a:endParaRPr lang="ar-AE" sz="36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828800" y="1921932"/>
            <a:ext cx="65918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أن ابن عمر اشراه وأعتقه واشترى له الغنم</a:t>
            </a:r>
            <a:endParaRPr lang="ar-AE" sz="36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147727" y="1143000"/>
            <a:ext cx="1673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خشية الله </a:t>
            </a:r>
            <a:endParaRPr lang="ar-AE" sz="36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7700" y="5867400"/>
            <a:ext cx="876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" y="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3581400" y="4821715"/>
            <a:ext cx="3435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الأمن والأمان والازدهار 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81400" y="3960562"/>
            <a:ext cx="34996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لا يفعل ولا يقول إلا حسناً</a:t>
            </a:r>
            <a:endParaRPr lang="ar-AE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1" y="0"/>
            <a:ext cx="792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8667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2895600" y="5743221"/>
            <a:ext cx="4280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الله شاهدي الله ناظري الله معي 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895600" y="4975578"/>
            <a:ext cx="3948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عدم الشعور بمراقبة الله لهم </a:t>
            </a:r>
            <a:endParaRPr lang="ar-AE" sz="3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8667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" y="0"/>
            <a:ext cx="8458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9830" y="3200400"/>
            <a:ext cx="5334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3513669" y="2571045"/>
            <a:ext cx="4802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Algerian" pitchFamily="82" charset="0"/>
              </a:rPr>
              <a:t>تمنحها الإخلاص وتكون مقبولة عند الله </a:t>
            </a:r>
            <a:endParaRPr lang="ar-AE" sz="28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48000" y="1761066"/>
            <a:ext cx="52902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Algerian" pitchFamily="82" charset="0"/>
              </a:rPr>
              <a:t>كلما زاد استشعار مراقبة الله ازداد الإخلاص </a:t>
            </a:r>
            <a:endParaRPr lang="ar-AE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8175" y="5895975"/>
            <a:ext cx="8858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8686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4236156" y="4651020"/>
            <a:ext cx="4283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احترام حق الآخرين في الطريق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118578" y="4188177"/>
            <a:ext cx="2372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الالتزام بالقوانين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758267" y="3395133"/>
            <a:ext cx="3908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عدم مشاهدة القنوات الخبيثة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486400" y="2935110"/>
            <a:ext cx="3163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مشاهدة البرامج الجيدة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413023" y="2122311"/>
            <a:ext cx="3259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عدم النشر لأشياء سيئة</a:t>
            </a:r>
            <a:endParaRPr lang="ar-AE" sz="32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370423" y="1656069"/>
            <a:ext cx="4322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عدم الدخول إلى مواقع مشبوهة</a:t>
            </a:r>
            <a:endParaRPr lang="ar-AE" sz="3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7848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81200"/>
            <a:ext cx="8763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722386" y="4191000"/>
            <a:ext cx="143661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الدعاء </a:t>
            </a:r>
          </a:p>
          <a:p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العبادة </a:t>
            </a:r>
          </a:p>
          <a:p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الصحبة </a:t>
            </a:r>
          </a:p>
          <a:p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الصالحة</a:t>
            </a:r>
            <a:endParaRPr lang="ar-AE" sz="36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133600" y="4191000"/>
            <a:ext cx="166103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تحفظ </a:t>
            </a:r>
          </a:p>
          <a:p>
            <a:pPr algn="r"/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المجتمع</a:t>
            </a:r>
          </a:p>
          <a:p>
            <a:pPr algn="r"/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من الفساد</a:t>
            </a:r>
          </a:p>
          <a:p>
            <a:pPr algn="r"/>
            <a:r>
              <a:rPr lang="ar-AE" sz="3600" b="1" dirty="0" err="1" smtClean="0">
                <a:solidFill>
                  <a:srgbClr val="FF0000"/>
                </a:solidFill>
                <a:latin typeface="Algerian" pitchFamily="82" charset="0"/>
              </a:rPr>
              <a:t>والإنحلال</a:t>
            </a:r>
            <a:endParaRPr lang="ar-AE" sz="36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962400" y="4173059"/>
            <a:ext cx="1452705" cy="28315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دخول </a:t>
            </a:r>
          </a:p>
          <a:p>
            <a:pPr algn="r"/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الجنة </a:t>
            </a:r>
          </a:p>
          <a:p>
            <a:pPr algn="r"/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رضا الله </a:t>
            </a:r>
          </a:p>
          <a:p>
            <a:pPr algn="r"/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ترك </a:t>
            </a:r>
          </a:p>
          <a:p>
            <a:pPr algn="r"/>
            <a:r>
              <a:rPr lang="ar-AE" sz="3200" b="1" dirty="0" smtClean="0">
                <a:solidFill>
                  <a:srgbClr val="FF0000"/>
                </a:solidFill>
                <a:latin typeface="Algerian" pitchFamily="82" charset="0"/>
              </a:rPr>
              <a:t>المعاصي </a:t>
            </a:r>
          </a:p>
          <a:p>
            <a:pPr algn="r"/>
            <a:endParaRPr lang="ar-AE" dirty="0"/>
          </a:p>
        </p:txBody>
      </p:sp>
      <p:sp>
        <p:nvSpPr>
          <p:cNvPr id="8" name="مستطيل 7"/>
          <p:cNvSpPr/>
          <p:nvPr/>
        </p:nvSpPr>
        <p:spPr>
          <a:xfrm>
            <a:off x="5585010" y="4137375"/>
            <a:ext cx="142539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في </a:t>
            </a:r>
          </a:p>
          <a:p>
            <a:pPr algn="r"/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الطاعة </a:t>
            </a:r>
          </a:p>
          <a:p>
            <a:pPr algn="r"/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وفي </a:t>
            </a:r>
          </a:p>
          <a:p>
            <a:pPr algn="r"/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المعصية</a:t>
            </a:r>
            <a:endParaRPr lang="ar-AE" sz="36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855965" y="3962400"/>
            <a:ext cx="1983235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دوام علم </a:t>
            </a:r>
          </a:p>
          <a:p>
            <a:pPr algn="r"/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الإنسان </a:t>
            </a:r>
          </a:p>
          <a:p>
            <a:pPr algn="r"/>
            <a:r>
              <a:rPr lang="ar-AE" sz="3600" b="1" dirty="0" err="1" smtClean="0">
                <a:solidFill>
                  <a:srgbClr val="FF0000"/>
                </a:solidFill>
                <a:latin typeface="Algerian" pitchFamily="82" charset="0"/>
              </a:rPr>
              <a:t>باطلاع</a:t>
            </a:r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 الله </a:t>
            </a:r>
          </a:p>
          <a:p>
            <a:pPr algn="r"/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على ظاهره </a:t>
            </a:r>
          </a:p>
          <a:p>
            <a:pPr algn="r"/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وباطنه</a:t>
            </a:r>
            <a:endParaRPr lang="ar-AE" sz="36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764152" y="1588908"/>
            <a:ext cx="2781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الصحبة الصالحة </a:t>
            </a:r>
            <a:endParaRPr lang="ar-AE" sz="36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674553" y="1281288"/>
            <a:ext cx="1850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صدقة السر</a:t>
            </a:r>
            <a:endParaRPr lang="ar-AE" sz="36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6629397" y="920043"/>
            <a:ext cx="1890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كثرة العبادة</a:t>
            </a:r>
            <a:endParaRPr lang="ar-AE" sz="36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7667979" y="598311"/>
            <a:ext cx="8354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b="1" dirty="0" smtClean="0">
                <a:solidFill>
                  <a:srgbClr val="FF0000"/>
                </a:solidFill>
                <a:latin typeface="Algerian" pitchFamily="82" charset="0"/>
              </a:rPr>
              <a:t>العلم</a:t>
            </a:r>
            <a:endParaRPr lang="ar-AE" sz="36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91200"/>
            <a:ext cx="847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144</Words>
  <Application>Microsoft Office PowerPoint</Application>
  <PresentationFormat>عرض على الشاشة (3:4)‏</PresentationFormat>
  <Paragraphs>53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LAB-7</dc:creator>
  <cp:lastModifiedBy>وحيد</cp:lastModifiedBy>
  <cp:revision>8</cp:revision>
  <dcterms:created xsi:type="dcterms:W3CDTF">2015-10-05T06:33:32Z</dcterms:created>
  <dcterms:modified xsi:type="dcterms:W3CDTF">2016-09-18T20:37:37Z</dcterms:modified>
</cp:coreProperties>
</file>