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62" r:id="rId5"/>
    <p:sldId id="263" r:id="rId6"/>
    <p:sldId id="264" r:id="rId7"/>
    <p:sldId id="265" r:id="rId8"/>
    <p:sldId id="266" r:id="rId9"/>
    <p:sldId id="270" r:id="rId10"/>
    <p:sldId id="267" r:id="rId11"/>
    <p:sldId id="268" r:id="rId12"/>
    <p:sldId id="271" r:id="rId13"/>
    <p:sldId id="272" r:id="rId14"/>
    <p:sldId id="273" r:id="rId15"/>
    <p:sldId id="274" r:id="rId16"/>
    <p:sldId id="285" r:id="rId17"/>
    <p:sldId id="283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2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DBC"/>
    <a:srgbClr val="2E750E"/>
    <a:srgbClr val="C6F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 varScale="1">
        <p:scale>
          <a:sx n="87" d="100"/>
          <a:sy n="87" d="100"/>
        </p:scale>
        <p:origin x="66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01T07:01:39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1 3655 0 0,'0'3'76'0'0,"-8"114"224"0"0,6-94-182 0 0,3 26 0 0 0,-1-28 20 0 0,-3 38 0 0 0,-8 19 178 0 0,-21 187-448 0 0,30-239 139 0 0,-8 94 354 0 0,3-67-108 0 0,0-12 308 0 0,0 81 1 0 0,7 23-6 0 0,6 97-216 0 0,3-114-304 0 0,7 60-17 0 0,-6 7 400 0 0,-8-81 127 0 0,12 8 306 0 0,7 97-852 0 0,-18-189 0 0 0,34 403 1400 0 0,-35-331-1356 0 0,2 24 160 0 0,-2 110-34 0 0,-17-15 83 0 0,10-157 42 0 0,2-43-390 0 0,2 0 0 0 0,0 0 0 0 0,2 22 0 0 0,-1-6-876 0 0,0-35 519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7BEA1-507E-4063-9E1D-2435B9E95165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13A80-E1EE-4075-9C28-75B8E8B18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13A80-E1EE-4075-9C28-75B8E8B18E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0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13A80-E1EE-4075-9C28-75B8E8B18E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2684-71EB-4171-B8A3-9DAEA876D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88528-4967-48A8-8394-0202D1577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9624A-8A42-4BA9-8C14-42756BE7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20D97-74F8-449F-AA63-3F917C17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5BDDC-9983-458E-8982-5D8E1613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A7E4-1588-41C3-A66A-DDE05D87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55317-5D4E-40F3-8303-1A1D145F5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64981-E2E8-485B-949E-72522B63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E20D-A28B-4249-BF6C-B4B2DEED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93933-FD63-493F-BB6E-AAB0F76C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0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04999-1B94-4754-8822-9223C489D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669C6-CA3A-457D-AB0C-53909C5E9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81017-30AB-47A1-A43A-8EF29152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A3B24-4920-4A99-93DD-CAEC245E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0DA9-7CD7-4EE4-95FD-C6DA9DFF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6F5A-90FF-4BB2-BADB-C7C10799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1AEC-11D6-42F4-95C9-53DB19A7B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C764-0E8E-465F-99AA-5CDC03A7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63198-A8AB-4404-98BB-998BD0D2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68364-1970-40F3-B103-9E4F8EC6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6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74B01-11EC-47C0-9FCE-C913F7C7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E1EB-47B7-4CAA-9F15-2862942AC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B7DDB-BB21-4B77-8C64-64EAC328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DAA4-DD0E-4346-8719-7B4DB79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3BFE5-02D8-4511-A21C-2EC0297D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4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4B94-13CF-4E2E-8938-340264C8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364E1-B0AD-41CC-AF87-C4BA2FD50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C6C38D-52A6-4415-B402-BDD8A6E0F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D27A8-39DC-4CEE-8E68-E895D0DC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DDA6A-1B30-4C95-85AB-76D5093E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D8FE6-8A44-4CCE-95A4-76EC0F56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2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4DC7-224F-429C-B499-87D6188A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76C94-A2B9-4B98-AF0E-4D4F2816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71394-DB78-4B3F-A6BE-EDB3ABC52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FF24C-B59A-406A-A4F2-2F0FF3076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F72F7F-EDED-4FE1-89C4-FA12A374E2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57214-AF6B-46A5-9057-9E4BBFC9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3B397-BA6E-4AEA-B79B-60D3BAE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278DD-6BB4-48EC-AB0F-709574FD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B0188-806E-485F-B159-596FE38B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D5156-F484-4254-AC6B-E950563A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BBD97-73A7-4A77-80D6-3417F940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93333-172E-4255-BCDD-E100A9B2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9A66FC-4868-4FC7-B6CB-AB0A55809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F0F1D-EB50-4151-B2EE-9487368E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933FC-90AC-4D9F-A95E-DA79E980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AD39-1D79-4EEA-9492-6F2108A3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9EF5-E4E2-4B60-9D13-57E6C265F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12D92-FF66-40CF-8FE2-73EE14341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E07E5-DF5C-4389-A71C-53FF60B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7EAD-15AC-4D8E-BEF9-35078BEB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2F67B-940E-4C30-BE64-D1EAB35D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370CB-8C80-4464-ACDA-5EEA2B78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32A33-F60F-4325-ADDC-D1D695950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B8D4F-3A2A-43AD-81C1-8C5F77D69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7D176-8F83-4D8C-B52C-0F239DE7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CDD6-8945-4DAB-84C1-1118F6392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26129-D2FA-4C72-A020-55122F97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1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0E805-0C29-4ED9-9E18-1036DE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F2BF6-7DE4-42F3-BA84-7685ED2F7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CF3AC-71CC-44E6-862E-1339C4976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D8410-AA8E-439D-AE62-F20C7CF7EFF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4CB97-CBA4-45D0-AFDF-8DF260F37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C230A-CB03-49D9-979B-7B4856FC2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9C255-80B8-4E52-9811-7D80C7688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hyperlink" Target="https://t.me/SalamaAlOtaib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5.wdp"/><Relationship Id="rId1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" Type="http://schemas.openxmlformats.org/officeDocument/2006/relationships/image" Target="../media/image7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microsoft.com/office/2007/relationships/hdphoto" Target="../media/hdphoto13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18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image" Target="../media/image7.jpg"/><Relationship Id="rId16" Type="http://schemas.microsoft.com/office/2007/relationships/hdphoto" Target="../media/hdphoto15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jp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microsoft.com/office/2007/relationships/hdphoto" Target="../media/hdphoto18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16.wdp"/><Relationship Id="rId5" Type="http://schemas.microsoft.com/office/2007/relationships/hdphoto" Target="../media/hdphoto20.wdp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18" Type="http://schemas.openxmlformats.org/officeDocument/2006/relationships/image" Target="../media/image30.png"/><Relationship Id="rId3" Type="http://schemas.microsoft.com/office/2007/relationships/hdphoto" Target="../media/hdphoto19.wdp"/><Relationship Id="rId7" Type="http://schemas.openxmlformats.org/officeDocument/2006/relationships/image" Target="../media/image13.png"/><Relationship Id="rId12" Type="http://schemas.microsoft.com/office/2007/relationships/hdphoto" Target="../media/hdphoto13.wdp"/><Relationship Id="rId17" Type="http://schemas.microsoft.com/office/2007/relationships/hdphoto" Target="../media/hdphoto23.wdp"/><Relationship Id="rId2" Type="http://schemas.openxmlformats.org/officeDocument/2006/relationships/image" Target="../media/image2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0.pn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4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26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5" Type="http://schemas.microsoft.com/office/2007/relationships/hdphoto" Target="../media/hdphoto25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5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image" Target="../media/image7.jpg"/><Relationship Id="rId16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16.png"/><Relationship Id="rId10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AE13-F498-4E40-B2AC-76FF4C1EF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70B05-4011-4CA4-9C9B-CA1AE708C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D951191-BB85-4383-8E73-5B95C56B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"/>
            <a:ext cx="12192000" cy="68419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26ED45-E613-4FB4-9487-936E256FF031}"/>
              </a:ext>
            </a:extLst>
          </p:cNvPr>
          <p:cNvSpPr txBox="1">
            <a:spLocks/>
          </p:cNvSpPr>
          <p:nvPr/>
        </p:nvSpPr>
        <p:spPr>
          <a:xfrm>
            <a:off x="838200" y="774809"/>
            <a:ext cx="10515600" cy="1650782"/>
          </a:xfrm>
          <a:custGeom>
            <a:avLst/>
            <a:gdLst>
              <a:gd name="connsiteX0" fmla="*/ 0 w 10515600"/>
              <a:gd name="connsiteY0" fmla="*/ 0 h 1650782"/>
              <a:gd name="connsiteX1" fmla="*/ 10515600 w 10515600"/>
              <a:gd name="connsiteY1" fmla="*/ 0 h 1650782"/>
              <a:gd name="connsiteX2" fmla="*/ 10515600 w 10515600"/>
              <a:gd name="connsiteY2" fmla="*/ 1650782 h 1650782"/>
              <a:gd name="connsiteX3" fmla="*/ 0 w 10515600"/>
              <a:gd name="connsiteY3" fmla="*/ 1650782 h 1650782"/>
              <a:gd name="connsiteX4" fmla="*/ 0 w 10515600"/>
              <a:gd name="connsiteY4" fmla="*/ 0 h 165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650782" fill="none" extrusionOk="0">
                <a:moveTo>
                  <a:pt x="0" y="0"/>
                </a:moveTo>
                <a:cubicBezTo>
                  <a:pt x="4636700" y="-31064"/>
                  <a:pt x="9217811" y="-72993"/>
                  <a:pt x="10515600" y="0"/>
                </a:cubicBezTo>
                <a:cubicBezTo>
                  <a:pt x="10645421" y="310985"/>
                  <a:pt x="10548958" y="1164348"/>
                  <a:pt x="10515600" y="1650782"/>
                </a:cubicBezTo>
                <a:cubicBezTo>
                  <a:pt x="7854826" y="1811034"/>
                  <a:pt x="4640319" y="1629774"/>
                  <a:pt x="0" y="1650782"/>
                </a:cubicBezTo>
                <a:cubicBezTo>
                  <a:pt x="-95914" y="1085649"/>
                  <a:pt x="-146678" y="246568"/>
                  <a:pt x="0" y="0"/>
                </a:cubicBezTo>
                <a:close/>
              </a:path>
              <a:path w="10515600" h="1650782" stroke="0" extrusionOk="0">
                <a:moveTo>
                  <a:pt x="0" y="0"/>
                </a:moveTo>
                <a:cubicBezTo>
                  <a:pt x="2053624" y="72425"/>
                  <a:pt x="6969670" y="-123032"/>
                  <a:pt x="10515600" y="0"/>
                </a:cubicBezTo>
                <a:cubicBezTo>
                  <a:pt x="10514035" y="720730"/>
                  <a:pt x="10524068" y="1094003"/>
                  <a:pt x="10515600" y="1650782"/>
                </a:cubicBezTo>
                <a:cubicBezTo>
                  <a:pt x="9019921" y="1734076"/>
                  <a:pt x="2002873" y="1724088"/>
                  <a:pt x="0" y="1650782"/>
                </a:cubicBezTo>
                <a:cubicBezTo>
                  <a:pt x="-39044" y="1472910"/>
                  <a:pt x="-63408" y="198911"/>
                  <a:pt x="0" y="0"/>
                </a:cubicBezTo>
                <a:close/>
              </a:path>
            </a:pathLst>
          </a:custGeom>
          <a:solidFill>
            <a:srgbClr val="C6FF69">
              <a:alpha val="51000"/>
            </a:srgbClr>
          </a:solidFill>
          <a:ln w="76200">
            <a:solidFill>
              <a:srgbClr val="2E750E"/>
            </a:solidFill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b="1" dirty="0">
                <a:latin typeface="Calibri" panose="020F0502020204030204" pitchFamily="34" charset="0"/>
                <a:cs typeface="Calibri" panose="020F0502020204030204" pitchFamily="34" charset="0"/>
              </a:rPr>
              <a:t>الكائنات الحية و الكائنات 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AE" b="1" dirty="0">
                <a:latin typeface="Calibri" panose="020F0502020204030204" pitchFamily="34" charset="0"/>
                <a:cs typeface="Calibri" panose="020F0502020204030204" pitchFamily="34" charset="0"/>
              </a:rPr>
              <a:t>غير حية </a:t>
            </a:r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(الجمادات)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picture containing flower, dark, flying, small&#10;&#10;Description automatically generated">
            <a:extLst>
              <a:ext uri="{FF2B5EF4-FFF2-40B4-BE49-F238E27FC236}">
                <a16:creationId xmlns:a16="http://schemas.microsoft.com/office/drawing/2014/main" id="{F6C690BD-61EE-4F46-92A1-3F6157D06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3" y="1611889"/>
            <a:ext cx="3389721" cy="27117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C99DCC-0B9E-443E-B7F9-1D1F9A0DD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>
            <a:off x="3283722" y="3301954"/>
            <a:ext cx="2194384" cy="3888313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EF5D6C8D-2D79-445A-83C9-13EAC9868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94" y="2750629"/>
            <a:ext cx="3950435" cy="4266470"/>
          </a:xfrm>
          <a:prstGeom prst="rect">
            <a:avLst/>
          </a:prstGeom>
        </p:spPr>
      </p:pic>
      <p:pic>
        <p:nvPicPr>
          <p:cNvPr id="19" name="Picture 18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139B340C-ABBB-49A6-A5AE-9CCB58283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35" y="5552179"/>
            <a:ext cx="986365" cy="9695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690271-3165-4B1F-8B93-F3668918853F}"/>
              </a:ext>
            </a:extLst>
          </p:cNvPr>
          <p:cNvSpPr/>
          <p:nvPr/>
        </p:nvSpPr>
        <p:spPr>
          <a:xfrm>
            <a:off x="95435" y="6360119"/>
            <a:ext cx="2857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https://t.me/SalamaAlOtaibi</a:t>
            </a:r>
            <a:endParaRPr lang="ar-SA" dirty="0"/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BC4841-CBF8-40C3-BD7A-4F46F84ED674}"/>
              </a:ext>
            </a:extLst>
          </p:cNvPr>
          <p:cNvSpPr/>
          <p:nvPr/>
        </p:nvSpPr>
        <p:spPr>
          <a:xfrm>
            <a:off x="696236" y="6047603"/>
            <a:ext cx="1532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>
                <a:latin typeface="Dubai" panose="020B0503030403030204" pitchFamily="34" charset="-78"/>
                <a:cs typeface="Dubai" panose="020B0503030403030204" pitchFamily="34" charset="-78"/>
              </a:rPr>
              <a:t>سـلامـة الـعـتـيـبـي</a:t>
            </a:r>
          </a:p>
          <a:p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585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2714A-0F39-4F47-BD33-90656ACC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CAEA08-8BE6-458B-A031-6E08939D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707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5182618" y="-41511"/>
                  <a:pt x="7607913" y="-118527"/>
                  <a:pt x="10515600" y="0"/>
                </a:cubicBezTo>
                <a:cubicBezTo>
                  <a:pt x="10507050" y="445816"/>
                  <a:pt x="10488363" y="889958"/>
                  <a:pt x="10515600" y="1325563"/>
                </a:cubicBezTo>
                <a:cubicBezTo>
                  <a:pt x="6095806" y="1233517"/>
                  <a:pt x="1177882" y="1357138"/>
                  <a:pt x="0" y="1325563"/>
                </a:cubicBezTo>
                <a:cubicBezTo>
                  <a:pt x="30721" y="1145496"/>
                  <a:pt x="-30607" y="560800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64704" y="129092"/>
                  <a:pt x="7292621" y="-29501"/>
                  <a:pt x="10515600" y="0"/>
                </a:cubicBezTo>
                <a:cubicBezTo>
                  <a:pt x="10446778" y="510973"/>
                  <a:pt x="10490145" y="665463"/>
                  <a:pt x="10515600" y="1325563"/>
                </a:cubicBezTo>
                <a:cubicBezTo>
                  <a:pt x="5821834" y="1272393"/>
                  <a:pt x="3793905" y="1180843"/>
                  <a:pt x="0" y="1325563"/>
                </a:cubicBezTo>
                <a:cubicBezTo>
                  <a:pt x="-67814" y="964879"/>
                  <a:pt x="77964" y="19204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انتهت القصة  .. لنلعب الآن مع أحمد و حمدة لعبة تصنيف الكائنات الحية و الغير حية ( الجمادات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(</a:t>
            </a: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44390EA7-200A-4CFF-85A1-FF2A2E3EE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39" y="1631534"/>
            <a:ext cx="5401213" cy="5833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2F48F-0E49-4F82-8147-3B6D86CFF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4" y="1631534"/>
            <a:ext cx="5053949" cy="5458265"/>
          </a:xfrm>
          <a:prstGeom prst="rect">
            <a:avLst/>
          </a:prstGeom>
        </p:spPr>
      </p:pic>
      <p:pic>
        <p:nvPicPr>
          <p:cNvPr id="13" name="Picture 12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365C0C2B-86C0-46B6-8C2C-7F86FFC09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01" y="5312549"/>
            <a:ext cx="134860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2714A-0F39-4F47-BD33-90656ACC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A88C93A2-F61D-433E-9357-2F52A2868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674" y="3575958"/>
            <a:ext cx="3550251" cy="3834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E6CEA7-5F34-446E-94ED-3588AA9D8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>
            <a:off x="9118148" y="2676541"/>
            <a:ext cx="2024761" cy="35877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D30946-D88B-4FB2-9BC5-2BEA3D17F6A9}"/>
              </a:ext>
            </a:extLst>
          </p:cNvPr>
          <p:cNvSpPr/>
          <p:nvPr/>
        </p:nvSpPr>
        <p:spPr>
          <a:xfrm>
            <a:off x="478301" y="372794"/>
            <a:ext cx="8565309" cy="6274191"/>
          </a:xfrm>
          <a:custGeom>
            <a:avLst/>
            <a:gdLst>
              <a:gd name="connsiteX0" fmla="*/ 0 w 8565309"/>
              <a:gd name="connsiteY0" fmla="*/ 0 h 6274191"/>
              <a:gd name="connsiteX1" fmla="*/ 8565309 w 8565309"/>
              <a:gd name="connsiteY1" fmla="*/ 0 h 6274191"/>
              <a:gd name="connsiteX2" fmla="*/ 8565309 w 8565309"/>
              <a:gd name="connsiteY2" fmla="*/ 6274191 h 6274191"/>
              <a:gd name="connsiteX3" fmla="*/ 0 w 8565309"/>
              <a:gd name="connsiteY3" fmla="*/ 6274191 h 6274191"/>
              <a:gd name="connsiteX4" fmla="*/ 0 w 8565309"/>
              <a:gd name="connsiteY4" fmla="*/ 0 h 627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309" h="6274191" fill="none" extrusionOk="0">
                <a:moveTo>
                  <a:pt x="0" y="0"/>
                </a:moveTo>
                <a:cubicBezTo>
                  <a:pt x="1496424" y="-67559"/>
                  <a:pt x="4504372" y="50259"/>
                  <a:pt x="8565309" y="0"/>
                </a:cubicBezTo>
                <a:cubicBezTo>
                  <a:pt x="8720341" y="631613"/>
                  <a:pt x="8730978" y="5619733"/>
                  <a:pt x="8565309" y="6274191"/>
                </a:cubicBezTo>
                <a:cubicBezTo>
                  <a:pt x="7468142" y="6297482"/>
                  <a:pt x="4150010" y="6205042"/>
                  <a:pt x="0" y="6274191"/>
                </a:cubicBezTo>
                <a:cubicBezTo>
                  <a:pt x="81407" y="5132998"/>
                  <a:pt x="-167265" y="637718"/>
                  <a:pt x="0" y="0"/>
                </a:cubicBezTo>
                <a:close/>
              </a:path>
              <a:path w="8565309" h="6274191" stroke="0" extrusionOk="0">
                <a:moveTo>
                  <a:pt x="0" y="0"/>
                </a:moveTo>
                <a:cubicBezTo>
                  <a:pt x="2991072" y="33745"/>
                  <a:pt x="5903691" y="-102885"/>
                  <a:pt x="8565309" y="0"/>
                </a:cubicBezTo>
                <a:cubicBezTo>
                  <a:pt x="8518722" y="2312302"/>
                  <a:pt x="8713723" y="4317434"/>
                  <a:pt x="8565309" y="6274191"/>
                </a:cubicBezTo>
                <a:cubicBezTo>
                  <a:pt x="5519526" y="6302303"/>
                  <a:pt x="2896711" y="6157342"/>
                  <a:pt x="0" y="6274191"/>
                </a:cubicBezTo>
                <a:cubicBezTo>
                  <a:pt x="36719" y="5068094"/>
                  <a:pt x="-68598" y="260082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0000"/>
            </a:schemeClr>
          </a:solidFill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139054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020FC6-41FB-49C7-BC1F-184AE071E9B5}"/>
              </a:ext>
            </a:extLst>
          </p:cNvPr>
          <p:cNvSpPr txBox="1">
            <a:spLocks/>
          </p:cNvSpPr>
          <p:nvPr/>
        </p:nvSpPr>
        <p:spPr>
          <a:xfrm>
            <a:off x="7898864" y="219677"/>
            <a:ext cx="5456506" cy="800773"/>
          </a:xfrm>
          <a:custGeom>
            <a:avLst/>
            <a:gdLst>
              <a:gd name="connsiteX0" fmla="*/ 0 w 5456506"/>
              <a:gd name="connsiteY0" fmla="*/ 0 h 800773"/>
              <a:gd name="connsiteX1" fmla="*/ 5456506 w 5456506"/>
              <a:gd name="connsiteY1" fmla="*/ 0 h 800773"/>
              <a:gd name="connsiteX2" fmla="*/ 5456506 w 5456506"/>
              <a:gd name="connsiteY2" fmla="*/ 800773 h 800773"/>
              <a:gd name="connsiteX3" fmla="*/ 0 w 5456506"/>
              <a:gd name="connsiteY3" fmla="*/ 800773 h 800773"/>
              <a:gd name="connsiteX4" fmla="*/ 0 w 5456506"/>
              <a:gd name="connsiteY4" fmla="*/ 0 h 80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506" h="800773" extrusionOk="0">
                <a:moveTo>
                  <a:pt x="0" y="0"/>
                </a:moveTo>
                <a:cubicBezTo>
                  <a:pt x="2722599" y="72425"/>
                  <a:pt x="4713734" y="-123032"/>
                  <a:pt x="5456506" y="0"/>
                </a:cubicBezTo>
                <a:cubicBezTo>
                  <a:pt x="5417103" y="369487"/>
                  <a:pt x="5385575" y="521690"/>
                  <a:pt x="5456506" y="800773"/>
                </a:cubicBezTo>
                <a:cubicBezTo>
                  <a:pt x="4778167" y="884067"/>
                  <a:pt x="946936" y="874079"/>
                  <a:pt x="0" y="800773"/>
                </a:cubicBezTo>
                <a:cubicBezTo>
                  <a:pt x="-22149" y="430338"/>
                  <a:pt x="-54056" y="363678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latin typeface="Calibri" panose="020F0502020204030204" pitchFamily="34" charset="0"/>
                <a:cs typeface="Calibri" panose="020F0502020204030204" pitchFamily="34" charset="0"/>
              </a:rPr>
              <a:t>لدينا ..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wooden table&#10;&#10;Description automatically generated">
            <a:extLst>
              <a:ext uri="{FF2B5EF4-FFF2-40B4-BE49-F238E27FC236}">
                <a16:creationId xmlns:a16="http://schemas.microsoft.com/office/drawing/2014/main" id="{C611C6F5-17DC-4CDA-AF89-56E3B3834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21" b="90000" l="3200" r="99500">
                        <a14:foregroundMark x1="3200" y1="15000" x2="5600" y2="16026"/>
                        <a14:foregroundMark x1="60700" y1="8462" x2="64000" y2="7821"/>
                        <a14:foregroundMark x1="94300" y1="17179" x2="95200" y2="17179"/>
                        <a14:foregroundMark x1="99500" y1="17179" x2="99500" y2="1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15" y="4723366"/>
            <a:ext cx="2497103" cy="1947740"/>
          </a:xfrm>
          <a:prstGeom prst="rect">
            <a:avLst/>
          </a:prstGeom>
        </p:spPr>
      </p:pic>
      <p:pic>
        <p:nvPicPr>
          <p:cNvPr id="16" name="Picture 15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D79A24FE-76BC-4294-9961-6946793CF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82" y="4690758"/>
            <a:ext cx="1348602" cy="132556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3AE5439-5EA0-4E73-AEF6-AD2CF1741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3017" l="3709" r="98764">
                        <a14:foregroundMark x1="35440" y1="559" x2="35440" y2="1676"/>
                        <a14:foregroundMark x1="86676" y1="52514" x2="77060" y2="68715"/>
                        <a14:foregroundMark x1="77060" y1="68715" x2="69231" y2="73184"/>
                        <a14:foregroundMark x1="69231" y1="73184" x2="69231" y2="73184"/>
                        <a14:foregroundMark x1="84615" y1="84358" x2="55082" y2="93017"/>
                        <a14:foregroundMark x1="44780" y1="93017" x2="63049" y2="78771"/>
                        <a14:foregroundMark x1="68407" y1="44972" x2="77747" y2="57542"/>
                        <a14:foregroundMark x1="82005" y1="33799" x2="85027" y2="44693"/>
                        <a14:foregroundMark x1="94643" y1="60056" x2="92720" y2="70670"/>
                        <a14:foregroundMark x1="97115" y1="51117" x2="95742" y2="67598"/>
                        <a14:foregroundMark x1="95742" y1="67598" x2="95055" y2="69553"/>
                        <a14:foregroundMark x1="96291" y1="77374" x2="90797" y2="82682"/>
                        <a14:foregroundMark x1="99038" y1="53352" x2="98489" y2="63128"/>
                        <a14:foregroundMark x1="5082" y1="51955" x2="42720" y2="74302"/>
                        <a14:foregroundMark x1="42720" y1="74302" x2="43956" y2="74302"/>
                        <a14:foregroundMark x1="60165" y1="51955" x2="45055" y2="56145"/>
                        <a14:foregroundMark x1="4758" y1="42861" x2="3709" y2="51397"/>
                        <a14:foregroundMark x1="4670" y1="34637" x2="3984" y2="38547"/>
                        <a14:backgroundMark x1="3571" y1="27654" x2="0" y2="39385"/>
                        <a14:backgroundMark x1="3626" y1="38298" x2="2885" y2="40782"/>
                        <a14:backgroundMark x1="5220" y1="32961" x2="4711" y2="34665"/>
                        <a14:backgroundMark x1="20192" y1="7821" x2="8654" y2="15642"/>
                        <a14:backgroundMark x1="12225" y1="18156" x2="1374" y2="2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159">
            <a:off x="3975360" y="2506814"/>
            <a:ext cx="2620375" cy="12885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AE67F6-D0C7-4D07-936A-1EB29542CF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78" b="35806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0215"/>
          <a:stretch/>
        </p:blipFill>
        <p:spPr>
          <a:xfrm rot="1198079">
            <a:off x="1186286" y="2324763"/>
            <a:ext cx="2299961" cy="1832367"/>
          </a:xfrm>
          <a:prstGeom prst="rect">
            <a:avLst/>
          </a:prstGeom>
        </p:spPr>
      </p:pic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04DDC4BA-FF96-4E31-8F18-1352642EE9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68" b="89976" l="10000" r="90000">
                        <a14:foregroundMark x1="47209" y1="6968" x2="47442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38" y="701733"/>
            <a:ext cx="2787441" cy="2651310"/>
          </a:xfrm>
          <a:prstGeom prst="rect">
            <a:avLst/>
          </a:prstGeom>
        </p:spPr>
      </p:pic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AF61612-7BF0-4EBF-B217-E44898F2A4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03" y="348673"/>
            <a:ext cx="2497103" cy="2497103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9D67C1-3F7E-4BB2-AEA0-FB96FF6AE4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93" b="90093" l="2180" r="96458">
                        <a14:foregroundMark x1="91553" y1="15833" x2="85150" y2="26204"/>
                        <a14:foregroundMark x1="85150" y1="26204" x2="80926" y2="27870"/>
                        <a14:foregroundMark x1="96730" y1="13148" x2="96730" y2="13148"/>
                        <a14:foregroundMark x1="6676" y1="3056" x2="4768" y2="10000"/>
                        <a14:foregroundMark x1="4768" y1="10000" x2="7357" y2="13148"/>
                        <a14:foregroundMark x1="8856" y1="2685" x2="9401" y2="8611"/>
                        <a14:foregroundMark x1="73161" y1="56389" x2="73161" y2="56389"/>
                        <a14:foregroundMark x1="2180" y1="43056" x2="5177" y2="46389"/>
                        <a14:foregroundMark x1="30245" y1="86759" x2="58174" y2="90093"/>
                        <a14:foregroundMark x1="58174" y1="90093" x2="59264" y2="89815"/>
                        <a14:foregroundMark x1="57766" y1="30185" x2="53815" y2="35648"/>
                        <a14:foregroundMark x1="51771" y1="26852" x2="52861" y2="37500"/>
                        <a14:foregroundMark x1="29019" y1="26019" x2="20845" y2="32130"/>
                        <a14:foregroundMark x1="20845" y1="32130" x2="20572" y2="32593"/>
                        <a14:foregroundMark x1="17030" y1="26667" x2="15259" y2="36296"/>
                        <a14:foregroundMark x1="15259" y1="36296" x2="18801" y2="43796"/>
                        <a14:foregroundMark x1="18801" y1="43796" x2="21253" y2="44907"/>
                        <a14:foregroundMark x1="63760" y1="27870" x2="65259" y2="27685"/>
                        <a14:foregroundMark x1="59264" y1="28333" x2="50409" y2="31852"/>
                        <a14:foregroundMark x1="50409" y1="31852" x2="47684" y2="39444"/>
                        <a14:foregroundMark x1="47684" y1="39444" x2="52589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24" y="3955428"/>
            <a:ext cx="1561469" cy="22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6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2714A-0F39-4F47-BD33-90656ACC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A88C93A2-F61D-433E-9357-2F52A2868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64" y="4376215"/>
            <a:ext cx="2370637" cy="2560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E6CEA7-5F34-446E-94ED-3588AA9D8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>
            <a:off x="9884562" y="3781407"/>
            <a:ext cx="1352010" cy="23956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D30946-D88B-4FB2-9BC5-2BEA3D17F6A9}"/>
              </a:ext>
            </a:extLst>
          </p:cNvPr>
          <p:cNvSpPr/>
          <p:nvPr/>
        </p:nvSpPr>
        <p:spPr>
          <a:xfrm>
            <a:off x="478301" y="372794"/>
            <a:ext cx="4360985" cy="6274191"/>
          </a:xfrm>
          <a:custGeom>
            <a:avLst/>
            <a:gdLst>
              <a:gd name="connsiteX0" fmla="*/ 0 w 4360985"/>
              <a:gd name="connsiteY0" fmla="*/ 0 h 6274191"/>
              <a:gd name="connsiteX1" fmla="*/ 4360985 w 4360985"/>
              <a:gd name="connsiteY1" fmla="*/ 0 h 6274191"/>
              <a:gd name="connsiteX2" fmla="*/ 4360985 w 4360985"/>
              <a:gd name="connsiteY2" fmla="*/ 6274191 h 6274191"/>
              <a:gd name="connsiteX3" fmla="*/ 0 w 4360985"/>
              <a:gd name="connsiteY3" fmla="*/ 6274191 h 6274191"/>
              <a:gd name="connsiteX4" fmla="*/ 0 w 4360985"/>
              <a:gd name="connsiteY4" fmla="*/ 0 h 627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6274191" fill="none" extrusionOk="0">
                <a:moveTo>
                  <a:pt x="0" y="0"/>
                </a:moveTo>
                <a:cubicBezTo>
                  <a:pt x="844304" y="-67559"/>
                  <a:pt x="3533932" y="50259"/>
                  <a:pt x="4360985" y="0"/>
                </a:cubicBezTo>
                <a:cubicBezTo>
                  <a:pt x="4516017" y="631613"/>
                  <a:pt x="4526654" y="5619733"/>
                  <a:pt x="4360985" y="6274191"/>
                </a:cubicBezTo>
                <a:cubicBezTo>
                  <a:pt x="2940006" y="6297482"/>
                  <a:pt x="1316336" y="6205042"/>
                  <a:pt x="0" y="6274191"/>
                </a:cubicBezTo>
                <a:cubicBezTo>
                  <a:pt x="81407" y="5132998"/>
                  <a:pt x="-167265" y="637718"/>
                  <a:pt x="0" y="0"/>
                </a:cubicBezTo>
                <a:close/>
              </a:path>
              <a:path w="4360985" h="6274191" stroke="0" extrusionOk="0">
                <a:moveTo>
                  <a:pt x="0" y="0"/>
                </a:moveTo>
                <a:cubicBezTo>
                  <a:pt x="1883817" y="33745"/>
                  <a:pt x="2908734" y="-102885"/>
                  <a:pt x="4360985" y="0"/>
                </a:cubicBezTo>
                <a:cubicBezTo>
                  <a:pt x="4314398" y="2312302"/>
                  <a:pt x="4509399" y="4317434"/>
                  <a:pt x="4360985" y="6274191"/>
                </a:cubicBezTo>
                <a:cubicBezTo>
                  <a:pt x="2308611" y="6302303"/>
                  <a:pt x="564360" y="6157342"/>
                  <a:pt x="0" y="6274191"/>
                </a:cubicBezTo>
                <a:cubicBezTo>
                  <a:pt x="36719" y="5068094"/>
                  <a:pt x="-68598" y="260082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139054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020FC6-41FB-49C7-BC1F-184AE071E9B5}"/>
              </a:ext>
            </a:extLst>
          </p:cNvPr>
          <p:cNvSpPr txBox="1">
            <a:spLocks/>
          </p:cNvSpPr>
          <p:nvPr/>
        </p:nvSpPr>
        <p:spPr>
          <a:xfrm>
            <a:off x="-128049" y="531977"/>
            <a:ext cx="5456506" cy="800773"/>
          </a:xfrm>
          <a:custGeom>
            <a:avLst/>
            <a:gdLst>
              <a:gd name="connsiteX0" fmla="*/ 0 w 5456506"/>
              <a:gd name="connsiteY0" fmla="*/ 0 h 800773"/>
              <a:gd name="connsiteX1" fmla="*/ 5456506 w 5456506"/>
              <a:gd name="connsiteY1" fmla="*/ 0 h 800773"/>
              <a:gd name="connsiteX2" fmla="*/ 5456506 w 5456506"/>
              <a:gd name="connsiteY2" fmla="*/ 800773 h 800773"/>
              <a:gd name="connsiteX3" fmla="*/ 0 w 5456506"/>
              <a:gd name="connsiteY3" fmla="*/ 800773 h 800773"/>
              <a:gd name="connsiteX4" fmla="*/ 0 w 5456506"/>
              <a:gd name="connsiteY4" fmla="*/ 0 h 80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506" h="800773" extrusionOk="0">
                <a:moveTo>
                  <a:pt x="0" y="0"/>
                </a:moveTo>
                <a:cubicBezTo>
                  <a:pt x="2722599" y="72425"/>
                  <a:pt x="4713734" y="-123032"/>
                  <a:pt x="5456506" y="0"/>
                </a:cubicBezTo>
                <a:cubicBezTo>
                  <a:pt x="5417103" y="369487"/>
                  <a:pt x="5385575" y="521690"/>
                  <a:pt x="5456506" y="800773"/>
                </a:cubicBezTo>
                <a:cubicBezTo>
                  <a:pt x="4778167" y="884067"/>
                  <a:pt x="946936" y="874079"/>
                  <a:pt x="0" y="800773"/>
                </a:cubicBezTo>
                <a:cubicBezTo>
                  <a:pt x="-22149" y="430338"/>
                  <a:pt x="-54056" y="363678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latin typeface="Calibri" panose="020F0502020204030204" pitchFamily="34" charset="0"/>
                <a:cs typeface="Calibri" panose="020F0502020204030204" pitchFamily="34" charset="0"/>
              </a:rPr>
              <a:t>كائنات حية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3A442-AAD5-48FA-84F0-1C7167B5F92D}"/>
              </a:ext>
            </a:extLst>
          </p:cNvPr>
          <p:cNvSpPr/>
          <p:nvPr/>
        </p:nvSpPr>
        <p:spPr>
          <a:xfrm>
            <a:off x="9997306" y="308601"/>
            <a:ext cx="2594556" cy="2767992"/>
          </a:xfrm>
          <a:custGeom>
            <a:avLst/>
            <a:gdLst>
              <a:gd name="connsiteX0" fmla="*/ 0 w 2594556"/>
              <a:gd name="connsiteY0" fmla="*/ 0 h 2767992"/>
              <a:gd name="connsiteX1" fmla="*/ 2594556 w 2594556"/>
              <a:gd name="connsiteY1" fmla="*/ 0 h 2767992"/>
              <a:gd name="connsiteX2" fmla="*/ 2594556 w 2594556"/>
              <a:gd name="connsiteY2" fmla="*/ 2767992 h 2767992"/>
              <a:gd name="connsiteX3" fmla="*/ 0 w 2594556"/>
              <a:gd name="connsiteY3" fmla="*/ 2767992 h 2767992"/>
              <a:gd name="connsiteX4" fmla="*/ 0 w 2594556"/>
              <a:gd name="connsiteY4" fmla="*/ 0 h 276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4556" h="2767992" fill="none" extrusionOk="0">
                <a:moveTo>
                  <a:pt x="0" y="0"/>
                </a:moveTo>
                <a:cubicBezTo>
                  <a:pt x="839564" y="-67559"/>
                  <a:pt x="2046677" y="50259"/>
                  <a:pt x="2594556" y="0"/>
                </a:cubicBezTo>
                <a:cubicBezTo>
                  <a:pt x="2749588" y="1188628"/>
                  <a:pt x="2760225" y="1745342"/>
                  <a:pt x="2594556" y="2767992"/>
                </a:cubicBezTo>
                <a:cubicBezTo>
                  <a:pt x="1636881" y="2791283"/>
                  <a:pt x="899544" y="2698843"/>
                  <a:pt x="0" y="2767992"/>
                </a:cubicBezTo>
                <a:cubicBezTo>
                  <a:pt x="81407" y="2195285"/>
                  <a:pt x="-167265" y="935030"/>
                  <a:pt x="0" y="0"/>
                </a:cubicBezTo>
                <a:close/>
              </a:path>
              <a:path w="2594556" h="2767992" stroke="0" extrusionOk="0">
                <a:moveTo>
                  <a:pt x="0" y="0"/>
                </a:moveTo>
                <a:cubicBezTo>
                  <a:pt x="1288308" y="33745"/>
                  <a:pt x="2222643" y="-102885"/>
                  <a:pt x="2594556" y="0"/>
                </a:cubicBezTo>
                <a:cubicBezTo>
                  <a:pt x="2547969" y="1342948"/>
                  <a:pt x="2742970" y="1856853"/>
                  <a:pt x="2594556" y="2767992"/>
                </a:cubicBezTo>
                <a:cubicBezTo>
                  <a:pt x="1747224" y="2796104"/>
                  <a:pt x="1296303" y="2651143"/>
                  <a:pt x="0" y="2767992"/>
                </a:cubicBezTo>
                <a:cubicBezTo>
                  <a:pt x="36719" y="1528486"/>
                  <a:pt x="-68598" y="504938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139054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974D07-433A-4669-9B78-EC00AF0E0E3F}"/>
              </a:ext>
            </a:extLst>
          </p:cNvPr>
          <p:cNvSpPr/>
          <p:nvPr/>
        </p:nvSpPr>
        <p:spPr>
          <a:xfrm>
            <a:off x="5287396" y="372793"/>
            <a:ext cx="4360985" cy="6274191"/>
          </a:xfrm>
          <a:custGeom>
            <a:avLst/>
            <a:gdLst>
              <a:gd name="connsiteX0" fmla="*/ 0 w 4360985"/>
              <a:gd name="connsiteY0" fmla="*/ 0 h 6274191"/>
              <a:gd name="connsiteX1" fmla="*/ 4360985 w 4360985"/>
              <a:gd name="connsiteY1" fmla="*/ 0 h 6274191"/>
              <a:gd name="connsiteX2" fmla="*/ 4360985 w 4360985"/>
              <a:gd name="connsiteY2" fmla="*/ 6274191 h 6274191"/>
              <a:gd name="connsiteX3" fmla="*/ 0 w 4360985"/>
              <a:gd name="connsiteY3" fmla="*/ 6274191 h 6274191"/>
              <a:gd name="connsiteX4" fmla="*/ 0 w 4360985"/>
              <a:gd name="connsiteY4" fmla="*/ 0 h 627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6274191" fill="none" extrusionOk="0">
                <a:moveTo>
                  <a:pt x="0" y="0"/>
                </a:moveTo>
                <a:cubicBezTo>
                  <a:pt x="844304" y="-67559"/>
                  <a:pt x="3533932" y="50259"/>
                  <a:pt x="4360985" y="0"/>
                </a:cubicBezTo>
                <a:cubicBezTo>
                  <a:pt x="4516017" y="631613"/>
                  <a:pt x="4526654" y="5619733"/>
                  <a:pt x="4360985" y="6274191"/>
                </a:cubicBezTo>
                <a:cubicBezTo>
                  <a:pt x="2940006" y="6297482"/>
                  <a:pt x="1316336" y="6205042"/>
                  <a:pt x="0" y="6274191"/>
                </a:cubicBezTo>
                <a:cubicBezTo>
                  <a:pt x="81407" y="5132998"/>
                  <a:pt x="-167265" y="637718"/>
                  <a:pt x="0" y="0"/>
                </a:cubicBezTo>
                <a:close/>
              </a:path>
              <a:path w="4360985" h="6274191" stroke="0" extrusionOk="0">
                <a:moveTo>
                  <a:pt x="0" y="0"/>
                </a:moveTo>
                <a:cubicBezTo>
                  <a:pt x="1883817" y="33745"/>
                  <a:pt x="2908734" y="-102885"/>
                  <a:pt x="4360985" y="0"/>
                </a:cubicBezTo>
                <a:cubicBezTo>
                  <a:pt x="4314398" y="2312302"/>
                  <a:pt x="4509399" y="4317434"/>
                  <a:pt x="4360985" y="6274191"/>
                </a:cubicBezTo>
                <a:cubicBezTo>
                  <a:pt x="2308611" y="6302303"/>
                  <a:pt x="564360" y="6157342"/>
                  <a:pt x="0" y="6274191"/>
                </a:cubicBezTo>
                <a:cubicBezTo>
                  <a:pt x="36719" y="5068094"/>
                  <a:pt x="-68598" y="260082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139054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6360B7-2E09-44A0-AC04-201A2C9C0CAC}"/>
              </a:ext>
            </a:extLst>
          </p:cNvPr>
          <p:cNvSpPr txBox="1">
            <a:spLocks/>
          </p:cNvSpPr>
          <p:nvPr/>
        </p:nvSpPr>
        <p:spPr>
          <a:xfrm>
            <a:off x="4666402" y="372793"/>
            <a:ext cx="5456506" cy="1319631"/>
          </a:xfrm>
          <a:custGeom>
            <a:avLst/>
            <a:gdLst>
              <a:gd name="connsiteX0" fmla="*/ 0 w 5456506"/>
              <a:gd name="connsiteY0" fmla="*/ 0 h 1319631"/>
              <a:gd name="connsiteX1" fmla="*/ 5456506 w 5456506"/>
              <a:gd name="connsiteY1" fmla="*/ 0 h 1319631"/>
              <a:gd name="connsiteX2" fmla="*/ 5456506 w 5456506"/>
              <a:gd name="connsiteY2" fmla="*/ 1319631 h 1319631"/>
              <a:gd name="connsiteX3" fmla="*/ 0 w 5456506"/>
              <a:gd name="connsiteY3" fmla="*/ 1319631 h 1319631"/>
              <a:gd name="connsiteX4" fmla="*/ 0 w 5456506"/>
              <a:gd name="connsiteY4" fmla="*/ 0 h 131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506" h="1319631" extrusionOk="0">
                <a:moveTo>
                  <a:pt x="0" y="0"/>
                </a:moveTo>
                <a:cubicBezTo>
                  <a:pt x="2722599" y="72425"/>
                  <a:pt x="4713734" y="-123032"/>
                  <a:pt x="5456506" y="0"/>
                </a:cubicBezTo>
                <a:cubicBezTo>
                  <a:pt x="5355042" y="246317"/>
                  <a:pt x="5390461" y="666503"/>
                  <a:pt x="5456506" y="1319631"/>
                </a:cubicBezTo>
                <a:cubicBezTo>
                  <a:pt x="4778167" y="1402925"/>
                  <a:pt x="946936" y="1392937"/>
                  <a:pt x="0" y="1319631"/>
                </a:cubicBezTo>
                <a:cubicBezTo>
                  <a:pt x="-31047" y="781932"/>
                  <a:pt x="-10011" y="146608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ar-SA" sz="4000" b="1" dirty="0">
                <a:latin typeface="Calibri" panose="020F0502020204030204" pitchFamily="34" charset="0"/>
                <a:cs typeface="Calibri" panose="020F0502020204030204" pitchFamily="34" charset="0"/>
              </a:rPr>
              <a:t>كائنات غير حية</a:t>
            </a:r>
          </a:p>
          <a:p>
            <a:pPr>
              <a:lnSpc>
                <a:spcPct val="170000"/>
              </a:lnSpc>
            </a:pPr>
            <a:r>
              <a:rPr lang="ar-SA" sz="4000" b="1" dirty="0">
                <a:latin typeface="Calibri" panose="020F0502020204030204" pitchFamily="34" charset="0"/>
                <a:cs typeface="Calibri" panose="020F0502020204030204" pitchFamily="34" charset="0"/>
              </a:rPr>
              <a:t>جمادات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wooden table&#10;&#10;Description automatically generated">
            <a:extLst>
              <a:ext uri="{FF2B5EF4-FFF2-40B4-BE49-F238E27FC236}">
                <a16:creationId xmlns:a16="http://schemas.microsoft.com/office/drawing/2014/main" id="{C611C6F5-17DC-4CDA-AF89-56E3B3834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21" b="90000" l="3200" r="99500">
                        <a14:foregroundMark x1="3200" y1="15000" x2="5600" y2="16026"/>
                        <a14:foregroundMark x1="60700" y1="8462" x2="64000" y2="7821"/>
                        <a14:foregroundMark x1="94300" y1="17179" x2="95200" y2="17179"/>
                        <a14:foregroundMark x1="99500" y1="17179" x2="99500" y2="1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349" y="4728447"/>
            <a:ext cx="2388306" cy="1862878"/>
          </a:xfrm>
          <a:prstGeom prst="rect">
            <a:avLst/>
          </a:prstGeom>
        </p:spPr>
      </p:pic>
      <p:pic>
        <p:nvPicPr>
          <p:cNvPr id="16" name="Picture 15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D79A24FE-76BC-4294-9961-6946793CF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714" y="3996813"/>
            <a:ext cx="1205341" cy="1184749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AE67F6-D0C7-4D07-936A-1EB29542CF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78" b="35806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0215"/>
          <a:stretch/>
        </p:blipFill>
        <p:spPr>
          <a:xfrm rot="1198079">
            <a:off x="13156138" y="374087"/>
            <a:ext cx="2599675" cy="2071148"/>
          </a:xfrm>
          <a:prstGeom prst="rect">
            <a:avLst/>
          </a:prstGeom>
        </p:spPr>
      </p:pic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04DDC4BA-FF96-4E31-8F18-1352642EE9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68" b="89976" l="10000" r="90000">
                        <a14:foregroundMark x1="47209" y1="6968" x2="47442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163" y="-299283"/>
            <a:ext cx="2570184" cy="2463291"/>
          </a:xfrm>
          <a:prstGeom prst="rect">
            <a:avLst/>
          </a:prstGeom>
        </p:spPr>
      </p:pic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AF61612-7BF0-4EBF-B217-E44898F2A4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57" y="680915"/>
            <a:ext cx="1871689" cy="1928911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9D67C1-3F7E-4BB2-AEA0-FB96FF6AE4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93" b="90093" l="2180" r="96458">
                        <a14:foregroundMark x1="91553" y1="15833" x2="85150" y2="26204"/>
                        <a14:foregroundMark x1="85150" y1="26204" x2="80926" y2="27870"/>
                        <a14:foregroundMark x1="96730" y1="13148" x2="96730" y2="13148"/>
                        <a14:foregroundMark x1="6676" y1="3056" x2="4768" y2="10000"/>
                        <a14:foregroundMark x1="4768" y1="10000" x2="7357" y2="13148"/>
                        <a14:foregroundMark x1="8856" y1="2685" x2="9401" y2="8611"/>
                        <a14:foregroundMark x1="73161" y1="56389" x2="73161" y2="56389"/>
                        <a14:foregroundMark x1="2180" y1="43056" x2="5177" y2="46389"/>
                        <a14:foregroundMark x1="30245" y1="86759" x2="58174" y2="90093"/>
                        <a14:foregroundMark x1="58174" y1="90093" x2="59264" y2="89815"/>
                        <a14:foregroundMark x1="57766" y1="30185" x2="53815" y2="35648"/>
                        <a14:foregroundMark x1="51771" y1="26852" x2="52861" y2="37500"/>
                        <a14:foregroundMark x1="29019" y1="26019" x2="20845" y2="32130"/>
                        <a14:foregroundMark x1="20845" y1="32130" x2="20572" y2="32593"/>
                        <a14:foregroundMark x1="17030" y1="26667" x2="15259" y2="36296"/>
                        <a14:foregroundMark x1="15259" y1="36296" x2="18801" y2="43796"/>
                        <a14:foregroundMark x1="18801" y1="43796" x2="21253" y2="44907"/>
                        <a14:foregroundMark x1="63760" y1="27870" x2="65259" y2="27685"/>
                        <a14:foregroundMark x1="59264" y1="28333" x2="50409" y2="31852"/>
                        <a14:foregroundMark x1="50409" y1="31852" x2="47684" y2="39444"/>
                        <a14:foregroundMark x1="47684" y1="39444" x2="52589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116" y="2900577"/>
            <a:ext cx="1240316" cy="182498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3AE5439-5EA0-4E73-AEF6-AD2CF1741B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9" b="93017" l="3709" r="98764">
                        <a14:foregroundMark x1="35440" y1="559" x2="35440" y2="1676"/>
                        <a14:foregroundMark x1="86676" y1="52514" x2="77060" y2="68715"/>
                        <a14:foregroundMark x1="77060" y1="68715" x2="69231" y2="73184"/>
                        <a14:foregroundMark x1="69231" y1="73184" x2="69231" y2="73184"/>
                        <a14:foregroundMark x1="84615" y1="84358" x2="55082" y2="93017"/>
                        <a14:foregroundMark x1="44780" y1="93017" x2="63049" y2="78771"/>
                        <a14:foregroundMark x1="68407" y1="44972" x2="77747" y2="57542"/>
                        <a14:foregroundMark x1="82005" y1="33799" x2="85027" y2="44693"/>
                        <a14:foregroundMark x1="94643" y1="60056" x2="92720" y2="70670"/>
                        <a14:foregroundMark x1="97115" y1="51117" x2="95742" y2="67598"/>
                        <a14:foregroundMark x1="95742" y1="67598" x2="95055" y2="69553"/>
                        <a14:foregroundMark x1="96291" y1="77374" x2="90797" y2="82682"/>
                        <a14:foregroundMark x1="99038" y1="53352" x2="98489" y2="63128"/>
                        <a14:foregroundMark x1="5082" y1="51955" x2="42720" y2="74302"/>
                        <a14:foregroundMark x1="42720" y1="74302" x2="43956" y2="74302"/>
                        <a14:foregroundMark x1="60165" y1="51955" x2="45055" y2="56145"/>
                        <a14:foregroundMark x1="4758" y1="42861" x2="3709" y2="51397"/>
                        <a14:foregroundMark x1="4670" y1="34637" x2="3984" y2="38547"/>
                        <a14:backgroundMark x1="3571" y1="27654" x2="0" y2="39385"/>
                        <a14:backgroundMark x1="3626" y1="38298" x2="2885" y2="40782"/>
                        <a14:backgroundMark x1="5220" y1="32961" x2="4711" y2="34665"/>
                        <a14:backgroundMark x1="20192" y1="7821" x2="8654" y2="15642"/>
                        <a14:backgroundMark x1="12225" y1="18156" x2="1374" y2="2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159">
            <a:off x="13507657" y="1160041"/>
            <a:ext cx="1606702" cy="7901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396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77344 0.06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2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37618 0.1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7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17 0.10394 L -0.9888 0.3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41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25638 0.01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38 0.0132 L -0.65482 0.635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7175 0.0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75 0.02407 L -1.04401 0.564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20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29792 -0.316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6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1 -0.31621 L -0.90807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08" y="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30938 -0.5854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37 -0.58542 L -0.66536 -0.402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17396 -0.429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96 -0.4294 L -0.40313 -0.0310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2714A-0F39-4F47-BD33-90656ACC89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CAEA08-8BE6-458B-A031-6E08939D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707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5182618" y="-41511"/>
                  <a:pt x="7607913" y="-118527"/>
                  <a:pt x="10515600" y="0"/>
                </a:cubicBezTo>
                <a:cubicBezTo>
                  <a:pt x="10507050" y="445816"/>
                  <a:pt x="10488363" y="889958"/>
                  <a:pt x="10515600" y="1325563"/>
                </a:cubicBezTo>
                <a:cubicBezTo>
                  <a:pt x="6095806" y="1233517"/>
                  <a:pt x="1177882" y="1357138"/>
                  <a:pt x="0" y="1325563"/>
                </a:cubicBezTo>
                <a:cubicBezTo>
                  <a:pt x="30721" y="1145496"/>
                  <a:pt x="-30607" y="560800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64704" y="129092"/>
                  <a:pt x="7292621" y="-29501"/>
                  <a:pt x="10515600" y="0"/>
                </a:cubicBezTo>
                <a:cubicBezTo>
                  <a:pt x="10446778" y="510973"/>
                  <a:pt x="10490145" y="665463"/>
                  <a:pt x="10515600" y="1325563"/>
                </a:cubicBezTo>
                <a:cubicBezTo>
                  <a:pt x="5821834" y="1272393"/>
                  <a:pt x="3793905" y="1180843"/>
                  <a:pt x="0" y="1325563"/>
                </a:cubicBezTo>
                <a:cubicBezTo>
                  <a:pt x="-67814" y="964879"/>
                  <a:pt x="77964" y="19204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لنستمع إلى أغنية احتياجات الكائنات الحية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44390EA7-200A-4CFF-85A1-FF2A2E3EE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47" y="2069416"/>
            <a:ext cx="4294849" cy="4638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2F48F-0E49-4F82-8147-3B6D86CFF7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91"/>
          <a:stretch/>
        </p:blipFill>
        <p:spPr>
          <a:xfrm>
            <a:off x="8107053" y="2943225"/>
            <a:ext cx="2463839" cy="4340215"/>
          </a:xfrm>
          <a:prstGeom prst="rect">
            <a:avLst/>
          </a:prstGeom>
        </p:spPr>
      </p:pic>
      <p:pic>
        <p:nvPicPr>
          <p:cNvPr id="2" name="الكائنات الحية">
            <a:hlinkClick r:id="" action="ppaction://media"/>
            <a:extLst>
              <a:ext uri="{FF2B5EF4-FFF2-40B4-BE49-F238E27FC236}">
                <a16:creationId xmlns:a16="http://schemas.microsoft.com/office/drawing/2014/main" id="{7A4D30EF-2339-4400-9DE0-226ED3D30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074" y="2302475"/>
            <a:ext cx="7043232" cy="3961818"/>
          </a:xfrm>
          <a:prstGeom prst="rect">
            <a:avLst/>
          </a:prstGeom>
          <a:ln w="762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91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2714A-0F39-4F47-BD33-90656ACC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CAEA08-8BE6-458B-A031-6E08939D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707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5182618" y="-41511"/>
                  <a:pt x="7607913" y="-118527"/>
                  <a:pt x="10515600" y="0"/>
                </a:cubicBezTo>
                <a:cubicBezTo>
                  <a:pt x="10507050" y="445816"/>
                  <a:pt x="10488363" y="889958"/>
                  <a:pt x="10515600" y="1325563"/>
                </a:cubicBezTo>
                <a:cubicBezTo>
                  <a:pt x="6095806" y="1233517"/>
                  <a:pt x="1177882" y="1357138"/>
                  <a:pt x="0" y="1325563"/>
                </a:cubicBezTo>
                <a:cubicBezTo>
                  <a:pt x="30721" y="1145496"/>
                  <a:pt x="-30607" y="560800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64704" y="129092"/>
                  <a:pt x="7292621" y="-29501"/>
                  <a:pt x="10515600" y="0"/>
                </a:cubicBezTo>
                <a:cubicBezTo>
                  <a:pt x="10446778" y="510973"/>
                  <a:pt x="10490145" y="665463"/>
                  <a:pt x="10515600" y="1325563"/>
                </a:cubicBezTo>
                <a:cubicBezTo>
                  <a:pt x="5821834" y="1272393"/>
                  <a:pt x="3793905" y="1180843"/>
                  <a:pt x="0" y="1325563"/>
                </a:cubicBezTo>
                <a:cubicBezTo>
                  <a:pt x="-67814" y="964879"/>
                  <a:pt x="77964" y="19204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ماذا تحتاج الكائنات الحية .. حتى تعيش ؟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44390EA7-200A-4CFF-85A1-FF2A2E3EE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47" y="2069416"/>
            <a:ext cx="4294849" cy="4638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2F48F-0E49-4F82-8147-3B6D86CFF7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91"/>
          <a:stretch/>
        </p:blipFill>
        <p:spPr>
          <a:xfrm>
            <a:off x="8107053" y="2943225"/>
            <a:ext cx="2463839" cy="43402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39C94C-F699-48F1-99CF-69584D80FD1C}"/>
              </a:ext>
            </a:extLst>
          </p:cNvPr>
          <p:cNvSpPr/>
          <p:nvPr/>
        </p:nvSpPr>
        <p:spPr>
          <a:xfrm>
            <a:off x="360030" y="2479346"/>
            <a:ext cx="7534903" cy="4114896"/>
          </a:xfrm>
          <a:custGeom>
            <a:avLst/>
            <a:gdLst>
              <a:gd name="connsiteX0" fmla="*/ 0 w 7534903"/>
              <a:gd name="connsiteY0" fmla="*/ 0 h 4114896"/>
              <a:gd name="connsiteX1" fmla="*/ 7534903 w 7534903"/>
              <a:gd name="connsiteY1" fmla="*/ 0 h 4114896"/>
              <a:gd name="connsiteX2" fmla="*/ 7534903 w 7534903"/>
              <a:gd name="connsiteY2" fmla="*/ 4114896 h 4114896"/>
              <a:gd name="connsiteX3" fmla="*/ 0 w 7534903"/>
              <a:gd name="connsiteY3" fmla="*/ 4114896 h 4114896"/>
              <a:gd name="connsiteX4" fmla="*/ 0 w 7534903"/>
              <a:gd name="connsiteY4" fmla="*/ 0 h 411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4903" h="4114896" fill="none" extrusionOk="0">
                <a:moveTo>
                  <a:pt x="0" y="0"/>
                </a:moveTo>
                <a:cubicBezTo>
                  <a:pt x="3141228" y="-67559"/>
                  <a:pt x="4142103" y="50259"/>
                  <a:pt x="7534903" y="0"/>
                </a:cubicBezTo>
                <a:cubicBezTo>
                  <a:pt x="7689935" y="641374"/>
                  <a:pt x="7700572" y="3609007"/>
                  <a:pt x="7534903" y="4114896"/>
                </a:cubicBezTo>
                <a:cubicBezTo>
                  <a:pt x="3940160" y="4138187"/>
                  <a:pt x="3583435" y="4045747"/>
                  <a:pt x="0" y="4114896"/>
                </a:cubicBezTo>
                <a:cubicBezTo>
                  <a:pt x="81407" y="2293720"/>
                  <a:pt x="-167265" y="488819"/>
                  <a:pt x="0" y="0"/>
                </a:cubicBezTo>
                <a:close/>
              </a:path>
              <a:path w="7534903" h="4114896" stroke="0" extrusionOk="0">
                <a:moveTo>
                  <a:pt x="0" y="0"/>
                </a:moveTo>
                <a:cubicBezTo>
                  <a:pt x="3427836" y="33745"/>
                  <a:pt x="5154157" y="-102885"/>
                  <a:pt x="7534903" y="0"/>
                </a:cubicBezTo>
                <a:cubicBezTo>
                  <a:pt x="7488316" y="999368"/>
                  <a:pt x="7683317" y="2598768"/>
                  <a:pt x="7534903" y="4114896"/>
                </a:cubicBezTo>
                <a:cubicBezTo>
                  <a:pt x="4901972" y="4143008"/>
                  <a:pt x="2046798" y="3998047"/>
                  <a:pt x="0" y="4114896"/>
                </a:cubicBezTo>
                <a:cubicBezTo>
                  <a:pt x="36719" y="2718996"/>
                  <a:pt x="-68598" y="7116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139054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6ED5C2-A891-4CA6-8A80-796B49514E8D}"/>
              </a:ext>
            </a:extLst>
          </p:cNvPr>
          <p:cNvGrpSpPr/>
          <p:nvPr/>
        </p:nvGrpSpPr>
        <p:grpSpPr>
          <a:xfrm>
            <a:off x="1703021" y="2479346"/>
            <a:ext cx="5456506" cy="2057448"/>
            <a:chOff x="1703021" y="2479346"/>
            <a:chExt cx="5456506" cy="2057448"/>
          </a:xfrm>
        </p:grpSpPr>
        <p:pic>
          <p:nvPicPr>
            <p:cNvPr id="14" name="Picture 1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D66ED47-8870-4AAD-8FC9-2E6F0EC57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5" b="91160" l="3256" r="93023">
                          <a14:foregroundMark x1="8256" y1="40884" x2="8023" y2="53315"/>
                          <a14:foregroundMark x1="8256" y1="74862" x2="8256" y2="77072"/>
                          <a14:foregroundMark x1="3488" y1="41713" x2="4767" y2="45580"/>
                          <a14:foregroundMark x1="28605" y1="91436" x2="28837" y2="81215"/>
                          <a14:foregroundMark x1="93023" y1="54144" x2="88256" y2="56630"/>
                          <a14:foregroundMark x1="79186" y1="49171" x2="81628" y2="50829"/>
                          <a14:foregroundMark x1="57907" y1="65746" x2="57791" y2="67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885" y="2786292"/>
              <a:ext cx="4158651" cy="1750502"/>
            </a:xfrm>
            <a:prstGeom prst="rect">
              <a:avLst/>
            </a:prstGeom>
          </p:spPr>
        </p:pic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87BC5866-4C34-4488-85DC-6DF390AD4187}"/>
                </a:ext>
              </a:extLst>
            </p:cNvPr>
            <p:cNvSpPr txBox="1">
              <a:spLocks/>
            </p:cNvSpPr>
            <p:nvPr/>
          </p:nvSpPr>
          <p:spPr>
            <a:xfrm>
              <a:off x="1703021" y="2479346"/>
              <a:ext cx="5456506" cy="800773"/>
            </a:xfrm>
            <a:custGeom>
              <a:avLst/>
              <a:gdLst>
                <a:gd name="connsiteX0" fmla="*/ 0 w 5456506"/>
                <a:gd name="connsiteY0" fmla="*/ 0 h 800773"/>
                <a:gd name="connsiteX1" fmla="*/ 5456506 w 5456506"/>
                <a:gd name="connsiteY1" fmla="*/ 0 h 800773"/>
                <a:gd name="connsiteX2" fmla="*/ 5456506 w 5456506"/>
                <a:gd name="connsiteY2" fmla="*/ 800773 h 800773"/>
                <a:gd name="connsiteX3" fmla="*/ 0 w 5456506"/>
                <a:gd name="connsiteY3" fmla="*/ 800773 h 800773"/>
                <a:gd name="connsiteX4" fmla="*/ 0 w 5456506"/>
                <a:gd name="connsiteY4" fmla="*/ 0 h 80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6506" h="800773" extrusionOk="0">
                  <a:moveTo>
                    <a:pt x="0" y="0"/>
                  </a:moveTo>
                  <a:cubicBezTo>
                    <a:pt x="2722599" y="72425"/>
                    <a:pt x="4713734" y="-123032"/>
                    <a:pt x="5456506" y="0"/>
                  </a:cubicBezTo>
                  <a:cubicBezTo>
                    <a:pt x="5417103" y="369487"/>
                    <a:pt x="5385575" y="521690"/>
                    <a:pt x="5456506" y="800773"/>
                  </a:cubicBezTo>
                  <a:cubicBezTo>
                    <a:pt x="4778167" y="884067"/>
                    <a:pt x="946936" y="874079"/>
                    <a:pt x="0" y="800773"/>
                  </a:cubicBezTo>
                  <a:cubicBezTo>
                    <a:pt x="-22149" y="430338"/>
                    <a:pt x="-54056" y="363678"/>
                    <a:pt x="0" y="0"/>
                  </a:cubicBezTo>
                  <a:close/>
                </a:path>
              </a:pathLst>
            </a:custGeom>
            <a:noFill/>
            <a:ln w="76200">
              <a:noFill/>
              <a:extLst>
                <a:ext uri="{C807C97D-BFC1-408E-A445-0C87EB9F89A2}">
                  <ask:lineSketchStyleProps xmlns:ask="http://schemas.microsoft.com/office/drawing/2018/sketchyshapes" sd="40848890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SA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هواء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DBF658-DA49-41A9-8F62-CB795614C487}"/>
              </a:ext>
            </a:extLst>
          </p:cNvPr>
          <p:cNvGrpSpPr/>
          <p:nvPr/>
        </p:nvGrpSpPr>
        <p:grpSpPr>
          <a:xfrm>
            <a:off x="4698626" y="3789249"/>
            <a:ext cx="5456506" cy="3216552"/>
            <a:chOff x="4698626" y="3789249"/>
            <a:chExt cx="5456506" cy="3216552"/>
          </a:xfrm>
        </p:grpSpPr>
        <p:pic>
          <p:nvPicPr>
            <p:cNvPr id="12" name="Picture 11" descr="A picture containing cup, table&#10;&#10;Description automatically generated">
              <a:extLst>
                <a:ext uri="{FF2B5EF4-FFF2-40B4-BE49-F238E27FC236}">
                  <a16:creationId xmlns:a16="http://schemas.microsoft.com/office/drawing/2014/main" id="{BD0EC9BA-5B6D-4449-87F0-134959807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0300" y1="32685" x2="34100" y2="50000"/>
                          <a14:foregroundMark x1="34100" y1="50000" x2="34100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017" y="3789249"/>
              <a:ext cx="2978289" cy="3216552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9243E8C-89F2-4058-A53C-F6AC999AE5B8}"/>
                </a:ext>
              </a:extLst>
            </p:cNvPr>
            <p:cNvSpPr txBox="1">
              <a:spLocks/>
            </p:cNvSpPr>
            <p:nvPr/>
          </p:nvSpPr>
          <p:spPr>
            <a:xfrm>
              <a:off x="4698626" y="4374346"/>
              <a:ext cx="5456506" cy="800773"/>
            </a:xfrm>
            <a:custGeom>
              <a:avLst/>
              <a:gdLst>
                <a:gd name="connsiteX0" fmla="*/ 0 w 5456506"/>
                <a:gd name="connsiteY0" fmla="*/ 0 h 800773"/>
                <a:gd name="connsiteX1" fmla="*/ 5456506 w 5456506"/>
                <a:gd name="connsiteY1" fmla="*/ 0 h 800773"/>
                <a:gd name="connsiteX2" fmla="*/ 5456506 w 5456506"/>
                <a:gd name="connsiteY2" fmla="*/ 800773 h 800773"/>
                <a:gd name="connsiteX3" fmla="*/ 0 w 5456506"/>
                <a:gd name="connsiteY3" fmla="*/ 800773 h 800773"/>
                <a:gd name="connsiteX4" fmla="*/ 0 w 5456506"/>
                <a:gd name="connsiteY4" fmla="*/ 0 h 80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6506" h="800773" extrusionOk="0">
                  <a:moveTo>
                    <a:pt x="0" y="0"/>
                  </a:moveTo>
                  <a:cubicBezTo>
                    <a:pt x="2722599" y="72425"/>
                    <a:pt x="4713734" y="-123032"/>
                    <a:pt x="5456506" y="0"/>
                  </a:cubicBezTo>
                  <a:cubicBezTo>
                    <a:pt x="5417103" y="369487"/>
                    <a:pt x="5385575" y="521690"/>
                    <a:pt x="5456506" y="800773"/>
                  </a:cubicBezTo>
                  <a:cubicBezTo>
                    <a:pt x="4778167" y="884067"/>
                    <a:pt x="946936" y="874079"/>
                    <a:pt x="0" y="800773"/>
                  </a:cubicBezTo>
                  <a:cubicBezTo>
                    <a:pt x="-22149" y="430338"/>
                    <a:pt x="-54056" y="363678"/>
                    <a:pt x="0" y="0"/>
                  </a:cubicBezTo>
                  <a:close/>
                </a:path>
              </a:pathLst>
            </a:custGeom>
            <a:noFill/>
            <a:ln w="76200">
              <a:noFill/>
              <a:extLst>
                <a:ext uri="{C807C97D-BFC1-408E-A445-0C87EB9F89A2}">
                  <ask:lineSketchStyleProps xmlns:ask="http://schemas.microsoft.com/office/drawing/2018/sketchyshapes" sd="40848890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SA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ماء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682578-0658-42C9-9DC9-B97FE480AC04}"/>
              </a:ext>
            </a:extLst>
          </p:cNvPr>
          <p:cNvGrpSpPr/>
          <p:nvPr/>
        </p:nvGrpSpPr>
        <p:grpSpPr>
          <a:xfrm>
            <a:off x="634245" y="4774732"/>
            <a:ext cx="5605916" cy="1603025"/>
            <a:chOff x="634245" y="4774732"/>
            <a:chExt cx="5605916" cy="1603025"/>
          </a:xfrm>
        </p:grpSpPr>
        <p:pic>
          <p:nvPicPr>
            <p:cNvPr id="8" name="Picture 7" descr="A picture containing fruit, drawing&#10;&#10;Description automatically generated">
              <a:extLst>
                <a:ext uri="{FF2B5EF4-FFF2-40B4-BE49-F238E27FC236}">
                  <a16:creationId xmlns:a16="http://schemas.microsoft.com/office/drawing/2014/main" id="{4AC51773-B16A-489F-8EEC-CD6D93A90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48" b="91850" l="3595" r="97059">
                          <a14:foregroundMark x1="59641" y1="7524" x2="58987" y2="14420"/>
                          <a14:foregroundMark x1="20588" y1="62069" x2="22549" y2="65204"/>
                          <a14:foregroundMark x1="4902" y1="62696" x2="8497" y2="68966"/>
                          <a14:foregroundMark x1="9477" y1="75549" x2="21895" y2="84953"/>
                          <a14:foregroundMark x1="34641" y1="90596" x2="52124" y2="87461"/>
                          <a14:foregroundMark x1="96405" y1="63950" x2="82190" y2="87774"/>
                          <a14:foregroundMark x1="82190" y1="87774" x2="54575" y2="91850"/>
                          <a14:foregroundMark x1="54575" y1="91850" x2="48856" y2="88715"/>
                          <a14:foregroundMark x1="97059" y1="67085" x2="94771" y2="73041"/>
                          <a14:foregroundMark x1="3595" y1="64577" x2="9804" y2="74922"/>
                          <a14:foregroundMark x1="26144" y1="89342" x2="32026" y2="90596"/>
                          <a14:foregroundMark x1="33987" y1="8777" x2="34804" y2="8777"/>
                          <a14:foregroundMark x1="58987" y1="3448" x2="65976" y2="3995"/>
                          <a14:backgroundMark x1="66340" y1="3448" x2="68464" y2="7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45" y="4991831"/>
              <a:ext cx="2658892" cy="1385926"/>
            </a:xfrm>
            <a:prstGeom prst="rect">
              <a:avLst/>
            </a:prstGeom>
          </p:spPr>
        </p:pic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0E195DD3-8A85-4E9C-B423-52113C5A498C}"/>
                </a:ext>
              </a:extLst>
            </p:cNvPr>
            <p:cNvSpPr txBox="1">
              <a:spLocks/>
            </p:cNvSpPr>
            <p:nvPr/>
          </p:nvSpPr>
          <p:spPr>
            <a:xfrm>
              <a:off x="783655" y="4774732"/>
              <a:ext cx="5456506" cy="800773"/>
            </a:xfrm>
            <a:custGeom>
              <a:avLst/>
              <a:gdLst>
                <a:gd name="connsiteX0" fmla="*/ 0 w 5456506"/>
                <a:gd name="connsiteY0" fmla="*/ 0 h 800773"/>
                <a:gd name="connsiteX1" fmla="*/ 5456506 w 5456506"/>
                <a:gd name="connsiteY1" fmla="*/ 0 h 800773"/>
                <a:gd name="connsiteX2" fmla="*/ 5456506 w 5456506"/>
                <a:gd name="connsiteY2" fmla="*/ 800773 h 800773"/>
                <a:gd name="connsiteX3" fmla="*/ 0 w 5456506"/>
                <a:gd name="connsiteY3" fmla="*/ 800773 h 800773"/>
                <a:gd name="connsiteX4" fmla="*/ 0 w 5456506"/>
                <a:gd name="connsiteY4" fmla="*/ 0 h 80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6506" h="800773" extrusionOk="0">
                  <a:moveTo>
                    <a:pt x="0" y="0"/>
                  </a:moveTo>
                  <a:cubicBezTo>
                    <a:pt x="2722599" y="72425"/>
                    <a:pt x="4713734" y="-123032"/>
                    <a:pt x="5456506" y="0"/>
                  </a:cubicBezTo>
                  <a:cubicBezTo>
                    <a:pt x="5417103" y="369487"/>
                    <a:pt x="5385575" y="521690"/>
                    <a:pt x="5456506" y="800773"/>
                  </a:cubicBezTo>
                  <a:cubicBezTo>
                    <a:pt x="4778167" y="884067"/>
                    <a:pt x="946936" y="874079"/>
                    <a:pt x="0" y="800773"/>
                  </a:cubicBezTo>
                  <a:cubicBezTo>
                    <a:pt x="-22149" y="430338"/>
                    <a:pt x="-54056" y="363678"/>
                    <a:pt x="0" y="0"/>
                  </a:cubicBezTo>
                  <a:close/>
                </a:path>
              </a:pathLst>
            </a:custGeom>
            <a:noFill/>
            <a:ln w="76200">
              <a:noFill/>
              <a:extLst>
                <a:ext uri="{C807C97D-BFC1-408E-A445-0C87EB9F89A2}">
                  <ask:lineSketchStyleProps xmlns:ask="http://schemas.microsoft.com/office/drawing/2018/sketchyshapes" sd="40848890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SA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غذاء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89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0CD59B3-1C4F-43A8-B1A9-8CE1BA7B3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100" y1="76019" x2="55100" y2="76019"/>
                        <a14:foregroundMark x1="45600" y1="75463" x2="438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22" y="1102641"/>
            <a:ext cx="6350000" cy="6858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66A82D-6B29-4506-B86B-77B30007D2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5732" r="31855"/>
          <a:stretch/>
        </p:blipFill>
        <p:spPr>
          <a:xfrm>
            <a:off x="4615598" y="1495751"/>
            <a:ext cx="2654709" cy="64648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5C1EAB7-BF8A-48B1-9838-2B1573754451}"/>
              </a:ext>
            </a:extLst>
          </p:cNvPr>
          <p:cNvGrpSpPr/>
          <p:nvPr/>
        </p:nvGrpSpPr>
        <p:grpSpPr>
          <a:xfrm>
            <a:off x="-826417" y="1083337"/>
            <a:ext cx="6350000" cy="6858000"/>
            <a:chOff x="-826417" y="1083337"/>
            <a:chExt cx="6350000" cy="685800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C3D89380-A652-489E-8A9A-95A8DF5FE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5100" y1="76019" x2="55100" y2="76019"/>
                          <a14:foregroundMark x1="45600" y1="75463" x2="43800" y2="76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6417" y="1083337"/>
              <a:ext cx="6350000" cy="6858000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0529B75-6AAE-40CE-B4A5-B9330BD68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67" b="90000" l="10000" r="90000">
                          <a14:foregroundMark x1="51200" y1="43333" x2="51200" y2="53889"/>
                          <a14:foregroundMark x1="51200" y1="53889" x2="51900" y2="55000"/>
                          <a14:foregroundMark x1="44200" y1="46481" x2="52400" y2="52222"/>
                          <a14:foregroundMark x1="52400" y1="52222" x2="54100" y2="52500"/>
                          <a14:foregroundMark x1="54600" y1="45463" x2="52800" y2="53796"/>
                          <a14:foregroundMark x1="46300" y1="7500" x2="49200" y2="8148"/>
                          <a14:foregroundMark x1="54100" y1="6667" x2="43100" y2="7685"/>
                          <a14:foregroundMark x1="45800" y1="38148" x2="47400" y2="546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47"/>
            <a:stretch/>
          </p:blipFill>
          <p:spPr>
            <a:xfrm rot="1819996">
              <a:off x="214671" y="1771559"/>
              <a:ext cx="1573323" cy="1774744"/>
            </a:xfrm>
            <a:prstGeom prst="rect">
              <a:avLst/>
            </a:prstGeom>
          </p:spPr>
        </p:pic>
      </p:grp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983240-46AB-4505-B150-161EB516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5" b="91160" l="3256" r="93023">
                        <a14:foregroundMark x1="8256" y1="40884" x2="8023" y2="53315"/>
                        <a14:foregroundMark x1="8256" y1="74862" x2="8256" y2="77072"/>
                        <a14:foregroundMark x1="3488" y1="41713" x2="4767" y2="45580"/>
                        <a14:foregroundMark x1="28605" y1="91436" x2="28837" y2="81215"/>
                        <a14:foregroundMark x1="93023" y1="54144" x2="88256" y2="56630"/>
                        <a14:foregroundMark x1="79186" y1="49171" x2="81628" y2="50829"/>
                        <a14:foregroundMark x1="57907" y1="65746" x2="57791" y2="67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97" y="208086"/>
            <a:ext cx="4158651" cy="1750502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83" y="514763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الإنسان يحتاج إلى الهواء و الماء و الغذاء حتى يعيش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326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D4E67CF-6ABC-4B22-A703-411C96CBECD4}"/>
              </a:ext>
            </a:extLst>
          </p:cNvPr>
          <p:cNvSpPr txBox="1">
            <a:spLocks/>
          </p:cNvSpPr>
          <p:nvPr/>
        </p:nvSpPr>
        <p:spPr>
          <a:xfrm>
            <a:off x="694302" y="568893"/>
            <a:ext cx="10803396" cy="859336"/>
          </a:xfrm>
          <a:custGeom>
            <a:avLst/>
            <a:gdLst>
              <a:gd name="connsiteX0" fmla="*/ 0 w 10803396"/>
              <a:gd name="connsiteY0" fmla="*/ 0 h 859336"/>
              <a:gd name="connsiteX1" fmla="*/ 10803396 w 10803396"/>
              <a:gd name="connsiteY1" fmla="*/ 0 h 859336"/>
              <a:gd name="connsiteX2" fmla="*/ 10803396 w 10803396"/>
              <a:gd name="connsiteY2" fmla="*/ 859336 h 859336"/>
              <a:gd name="connsiteX3" fmla="*/ 0 w 10803396"/>
              <a:gd name="connsiteY3" fmla="*/ 859336 h 859336"/>
              <a:gd name="connsiteX4" fmla="*/ 0 w 10803396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3396" h="859336" fill="none" extrusionOk="0">
                <a:moveTo>
                  <a:pt x="0" y="0"/>
                </a:moveTo>
                <a:cubicBezTo>
                  <a:pt x="4502796" y="-41511"/>
                  <a:pt x="8539855" y="-118527"/>
                  <a:pt x="10803396" y="0"/>
                </a:cubicBezTo>
                <a:cubicBezTo>
                  <a:pt x="10815039" y="308586"/>
                  <a:pt x="10842850" y="635650"/>
                  <a:pt x="10803396" y="859336"/>
                </a:cubicBezTo>
                <a:cubicBezTo>
                  <a:pt x="5797015" y="767290"/>
                  <a:pt x="2632490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10803396" h="859336" stroke="0" extrusionOk="0">
                <a:moveTo>
                  <a:pt x="0" y="0"/>
                </a:moveTo>
                <a:cubicBezTo>
                  <a:pt x="2951184" y="129092"/>
                  <a:pt x="6719185" y="-29501"/>
                  <a:pt x="10803396" y="0"/>
                </a:cubicBezTo>
                <a:cubicBezTo>
                  <a:pt x="10763760" y="385034"/>
                  <a:pt x="10761783" y="730920"/>
                  <a:pt x="10803396" y="859336"/>
                </a:cubicBezTo>
                <a:cubicBezTo>
                  <a:pt x="7028421" y="806166"/>
                  <a:pt x="3043586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لنحضر ورقة و ألوان لنرسم كائن حي و كائن غير حي ( الجماد )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BC730-D952-4DDC-8941-800F08503D47}"/>
              </a:ext>
            </a:extLst>
          </p:cNvPr>
          <p:cNvSpPr/>
          <p:nvPr/>
        </p:nvSpPr>
        <p:spPr>
          <a:xfrm>
            <a:off x="1164101" y="1863550"/>
            <a:ext cx="7003154" cy="4656406"/>
          </a:xfrm>
          <a:custGeom>
            <a:avLst/>
            <a:gdLst>
              <a:gd name="connsiteX0" fmla="*/ 0 w 7003154"/>
              <a:gd name="connsiteY0" fmla="*/ 0 h 4656406"/>
              <a:gd name="connsiteX1" fmla="*/ 7003154 w 7003154"/>
              <a:gd name="connsiteY1" fmla="*/ 0 h 4656406"/>
              <a:gd name="connsiteX2" fmla="*/ 7003154 w 7003154"/>
              <a:gd name="connsiteY2" fmla="*/ 4656406 h 4656406"/>
              <a:gd name="connsiteX3" fmla="*/ 0 w 7003154"/>
              <a:gd name="connsiteY3" fmla="*/ 4656406 h 4656406"/>
              <a:gd name="connsiteX4" fmla="*/ 0 w 7003154"/>
              <a:gd name="connsiteY4" fmla="*/ 0 h 465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3154" h="4656406" fill="none" extrusionOk="0">
                <a:moveTo>
                  <a:pt x="0" y="0"/>
                </a:moveTo>
                <a:cubicBezTo>
                  <a:pt x="2485235" y="-67559"/>
                  <a:pt x="5796542" y="50259"/>
                  <a:pt x="7003154" y="0"/>
                </a:cubicBezTo>
                <a:cubicBezTo>
                  <a:pt x="7158186" y="1617629"/>
                  <a:pt x="7168823" y="2379828"/>
                  <a:pt x="7003154" y="4656406"/>
                </a:cubicBezTo>
                <a:cubicBezTo>
                  <a:pt x="5858985" y="4679697"/>
                  <a:pt x="1086368" y="4587257"/>
                  <a:pt x="0" y="4656406"/>
                </a:cubicBezTo>
                <a:cubicBezTo>
                  <a:pt x="81407" y="4172196"/>
                  <a:pt x="-167265" y="566070"/>
                  <a:pt x="0" y="0"/>
                </a:cubicBezTo>
                <a:close/>
              </a:path>
              <a:path w="7003154" h="4656406" stroke="0" extrusionOk="0">
                <a:moveTo>
                  <a:pt x="0" y="0"/>
                </a:moveTo>
                <a:cubicBezTo>
                  <a:pt x="2715026" y="33745"/>
                  <a:pt x="4062440" y="-102885"/>
                  <a:pt x="7003154" y="0"/>
                </a:cubicBezTo>
                <a:cubicBezTo>
                  <a:pt x="6956567" y="512773"/>
                  <a:pt x="7151568" y="2653043"/>
                  <a:pt x="7003154" y="4656406"/>
                </a:cubicBezTo>
                <a:cubicBezTo>
                  <a:pt x="5499818" y="4684518"/>
                  <a:pt x="3237960" y="4539557"/>
                  <a:pt x="0" y="4656406"/>
                </a:cubicBezTo>
                <a:cubicBezTo>
                  <a:pt x="36719" y="3747226"/>
                  <a:pt x="-68598" y="104943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0000"/>
            </a:schemeClr>
          </a:solidFill>
          <a:ln w="762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6139054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ooden table&#10;&#10;Description automatically generated">
            <a:extLst>
              <a:ext uri="{FF2B5EF4-FFF2-40B4-BE49-F238E27FC236}">
                <a16:creationId xmlns:a16="http://schemas.microsoft.com/office/drawing/2014/main" id="{E9F9256C-E2A9-4FE6-84C2-6E85B1B39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21" b="90000" l="3200" r="99500">
                        <a14:foregroundMark x1="3200" y1="15000" x2="5600" y2="16026"/>
                        <a14:foregroundMark x1="60700" y1="8462" x2="64000" y2="7821"/>
                        <a14:foregroundMark x1="94300" y1="17179" x2="95200" y2="17179"/>
                        <a14:foregroundMark x1="99500" y1="17179" x2="99500" y2="1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96" y="4971271"/>
            <a:ext cx="2041677" cy="1592508"/>
          </a:xfrm>
          <a:prstGeom prst="rect">
            <a:avLst/>
          </a:prstGeom>
        </p:spPr>
      </p:pic>
      <p:pic>
        <p:nvPicPr>
          <p:cNvPr id="9" name="Picture 8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266B1084-6572-4776-B95C-D26370AB9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52" y="5076767"/>
            <a:ext cx="1102642" cy="108380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E02D727-6CAE-4A7F-917B-115712D47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" b="93017" l="3709" r="98764">
                        <a14:foregroundMark x1="35440" y1="559" x2="35440" y2="1676"/>
                        <a14:foregroundMark x1="86676" y1="52514" x2="77060" y2="68715"/>
                        <a14:foregroundMark x1="77060" y1="68715" x2="69231" y2="73184"/>
                        <a14:foregroundMark x1="69231" y1="73184" x2="69231" y2="73184"/>
                        <a14:foregroundMark x1="84615" y1="84358" x2="55082" y2="93017"/>
                        <a14:foregroundMark x1="44780" y1="93017" x2="63049" y2="78771"/>
                        <a14:foregroundMark x1="68407" y1="44972" x2="77747" y2="57542"/>
                        <a14:foregroundMark x1="82005" y1="33799" x2="85027" y2="44693"/>
                        <a14:foregroundMark x1="94643" y1="60056" x2="92720" y2="70670"/>
                        <a14:foregroundMark x1="97115" y1="51117" x2="95742" y2="67598"/>
                        <a14:foregroundMark x1="95742" y1="67598" x2="95055" y2="69553"/>
                        <a14:foregroundMark x1="96291" y1="77374" x2="90797" y2="82682"/>
                        <a14:foregroundMark x1="99038" y1="53352" x2="98489" y2="63128"/>
                        <a14:foregroundMark x1="5082" y1="51955" x2="42720" y2="74302"/>
                        <a14:foregroundMark x1="42720" y1="74302" x2="43956" y2="74302"/>
                        <a14:foregroundMark x1="60165" y1="51955" x2="45055" y2="56145"/>
                        <a14:foregroundMark x1="4758" y1="42861" x2="3709" y2="51397"/>
                        <a14:foregroundMark x1="4670" y1="34637" x2="3984" y2="38547"/>
                        <a14:backgroundMark x1="3571" y1="27654" x2="0" y2="39385"/>
                        <a14:backgroundMark x1="3626" y1="38298" x2="2885" y2="40782"/>
                        <a14:backgroundMark x1="5220" y1="32961" x2="4711" y2="34665"/>
                        <a14:backgroundMark x1="20192" y1="7821" x2="8654" y2="15642"/>
                        <a14:backgroundMark x1="12225" y1="18156" x2="1374" y2="2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159">
            <a:off x="3493794" y="3028911"/>
            <a:ext cx="2142467" cy="1053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53AE44-1DF5-4E67-9872-E4F048744B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78" b="35806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0215"/>
          <a:stretch/>
        </p:blipFill>
        <p:spPr>
          <a:xfrm rot="1198079">
            <a:off x="1645788" y="3305012"/>
            <a:ext cx="1880490" cy="1498177"/>
          </a:xfrm>
          <a:prstGeom prst="rect">
            <a:avLst/>
          </a:prstGeom>
        </p:spPr>
      </p:pic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6B02D1E9-DF5E-4524-ACBE-82CDE99B2F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8" b="89976" l="10000" r="90000">
                        <a14:foregroundMark x1="47209" y1="6968" x2="47442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20" y="2083672"/>
            <a:ext cx="2279063" cy="2167760"/>
          </a:xfrm>
          <a:prstGeom prst="rect">
            <a:avLst/>
          </a:prstGeom>
        </p:spPr>
      </p:pic>
      <p:pic>
        <p:nvPicPr>
          <p:cNvPr id="14" name="Picture 1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AB28CFD-7380-4524-92D3-BCC55FA24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09" y="1922560"/>
            <a:ext cx="1659904" cy="1659904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512F6B-77AC-494C-B3B5-E1F32DB2E0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93" b="90093" l="2180" r="96458">
                        <a14:foregroundMark x1="91553" y1="15833" x2="85150" y2="26204"/>
                        <a14:foregroundMark x1="85150" y1="26204" x2="80926" y2="27870"/>
                        <a14:foregroundMark x1="96730" y1="13148" x2="96730" y2="13148"/>
                        <a14:foregroundMark x1="6676" y1="3056" x2="4768" y2="10000"/>
                        <a14:foregroundMark x1="4768" y1="10000" x2="7357" y2="13148"/>
                        <a14:foregroundMark x1="8856" y1="2685" x2="9401" y2="8611"/>
                        <a14:foregroundMark x1="73161" y1="56389" x2="73161" y2="56389"/>
                        <a14:foregroundMark x1="2180" y1="43056" x2="5177" y2="46389"/>
                        <a14:foregroundMark x1="30245" y1="86759" x2="58174" y2="90093"/>
                        <a14:foregroundMark x1="58174" y1="90093" x2="59264" y2="89815"/>
                        <a14:foregroundMark x1="57766" y1="30185" x2="53815" y2="35648"/>
                        <a14:foregroundMark x1="51771" y1="26852" x2="52861" y2="37500"/>
                        <a14:foregroundMark x1="29019" y1="26019" x2="20845" y2="32130"/>
                        <a14:foregroundMark x1="20845" y1="32130" x2="20572" y2="32593"/>
                        <a14:foregroundMark x1="17030" y1="26667" x2="15259" y2="36296"/>
                        <a14:foregroundMark x1="15259" y1="36296" x2="18801" y2="43796"/>
                        <a14:foregroundMark x1="18801" y1="43796" x2="21253" y2="44907"/>
                        <a14:foregroundMark x1="63760" y1="27870" x2="65259" y2="27685"/>
                        <a14:foregroundMark x1="59264" y1="28333" x2="50409" y2="31852"/>
                        <a14:foregroundMark x1="50409" y1="31852" x2="47684" y2="39444"/>
                        <a14:foregroundMark x1="47684" y1="39444" x2="52589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24" y="4247425"/>
            <a:ext cx="1276686" cy="1878503"/>
          </a:xfrm>
          <a:prstGeom prst="rect">
            <a:avLst/>
          </a:prstGeom>
        </p:spPr>
      </p:pic>
      <p:pic>
        <p:nvPicPr>
          <p:cNvPr id="5" name="Picture 4" descr="A picture containing stationary, drawing&#10;&#10;Description automatically generated">
            <a:extLst>
              <a:ext uri="{FF2B5EF4-FFF2-40B4-BE49-F238E27FC236}">
                <a16:creationId xmlns:a16="http://schemas.microsoft.com/office/drawing/2014/main" id="{A5ADD753-910B-4800-93DE-2D61086F3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153" b="91017" l="10000" r="90000">
                        <a14:foregroundMark x1="60732" y1="9153" x2="55244" y2="13898"/>
                        <a14:foregroundMark x1="55244" y1="13898" x2="55244" y2="13898"/>
                        <a14:foregroundMark x1="42439" y1="91017" x2="42439" y2="91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78" y="3925154"/>
            <a:ext cx="3667242" cy="2638625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379EEC04-82A1-44F3-A8FE-F4A9F9D46E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834" y="1864870"/>
            <a:ext cx="2253736" cy="21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8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241" y="2512775"/>
            <a:ext cx="7595517" cy="1058318"/>
          </a:xfrm>
          <a:custGeom>
            <a:avLst/>
            <a:gdLst>
              <a:gd name="connsiteX0" fmla="*/ 0 w 7595517"/>
              <a:gd name="connsiteY0" fmla="*/ 0 h 1058318"/>
              <a:gd name="connsiteX1" fmla="*/ 7595517 w 7595517"/>
              <a:gd name="connsiteY1" fmla="*/ 0 h 1058318"/>
              <a:gd name="connsiteX2" fmla="*/ 7595517 w 7595517"/>
              <a:gd name="connsiteY2" fmla="*/ 1058318 h 1058318"/>
              <a:gd name="connsiteX3" fmla="*/ 0 w 7595517"/>
              <a:gd name="connsiteY3" fmla="*/ 1058318 h 1058318"/>
              <a:gd name="connsiteX4" fmla="*/ 0 w 7595517"/>
              <a:gd name="connsiteY4" fmla="*/ 0 h 105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5517" h="1058318" fill="none" extrusionOk="0">
                <a:moveTo>
                  <a:pt x="0" y="0"/>
                </a:moveTo>
                <a:cubicBezTo>
                  <a:pt x="1429528" y="-41511"/>
                  <a:pt x="3876262" y="-118527"/>
                  <a:pt x="7595517" y="0"/>
                </a:cubicBezTo>
                <a:cubicBezTo>
                  <a:pt x="7584142" y="379830"/>
                  <a:pt x="7644931" y="591584"/>
                  <a:pt x="7595517" y="1058318"/>
                </a:cubicBezTo>
                <a:cubicBezTo>
                  <a:pt x="6441482" y="966272"/>
                  <a:pt x="1898563" y="1089893"/>
                  <a:pt x="0" y="1058318"/>
                </a:cubicBezTo>
                <a:cubicBezTo>
                  <a:pt x="29543" y="762041"/>
                  <a:pt x="36466" y="198729"/>
                  <a:pt x="0" y="0"/>
                </a:cubicBezTo>
                <a:close/>
              </a:path>
              <a:path w="7595517" h="1058318" stroke="0" extrusionOk="0">
                <a:moveTo>
                  <a:pt x="0" y="0"/>
                </a:moveTo>
                <a:cubicBezTo>
                  <a:pt x="954288" y="129092"/>
                  <a:pt x="4059899" y="-29501"/>
                  <a:pt x="7595517" y="0"/>
                </a:cubicBezTo>
                <a:cubicBezTo>
                  <a:pt x="7552664" y="364019"/>
                  <a:pt x="7673838" y="542317"/>
                  <a:pt x="7595517" y="1058318"/>
                </a:cubicBezTo>
                <a:cubicBezTo>
                  <a:pt x="5668581" y="1005148"/>
                  <a:pt x="3412627" y="913598"/>
                  <a:pt x="0" y="1058318"/>
                </a:cubicBezTo>
                <a:cubicBezTo>
                  <a:pt x="14447" y="923414"/>
                  <a:pt x="48704" y="3866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4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تخيل لو .. 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D4E67CF-6ABC-4B22-A703-411C96CBECD4}"/>
              </a:ext>
            </a:extLst>
          </p:cNvPr>
          <p:cNvSpPr txBox="1">
            <a:spLocks/>
          </p:cNvSpPr>
          <p:nvPr/>
        </p:nvSpPr>
        <p:spPr>
          <a:xfrm>
            <a:off x="4150854" y="483168"/>
            <a:ext cx="7595517" cy="859336"/>
          </a:xfrm>
          <a:custGeom>
            <a:avLst/>
            <a:gdLst>
              <a:gd name="connsiteX0" fmla="*/ 0 w 7595517"/>
              <a:gd name="connsiteY0" fmla="*/ 0 h 859336"/>
              <a:gd name="connsiteX1" fmla="*/ 7595517 w 7595517"/>
              <a:gd name="connsiteY1" fmla="*/ 0 h 859336"/>
              <a:gd name="connsiteX2" fmla="*/ 7595517 w 7595517"/>
              <a:gd name="connsiteY2" fmla="*/ 859336 h 859336"/>
              <a:gd name="connsiteX3" fmla="*/ 0 w 7595517"/>
              <a:gd name="connsiteY3" fmla="*/ 859336 h 859336"/>
              <a:gd name="connsiteX4" fmla="*/ 0 w 7595517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5517" h="859336" extrusionOk="0">
                <a:moveTo>
                  <a:pt x="0" y="0"/>
                </a:moveTo>
                <a:cubicBezTo>
                  <a:pt x="954288" y="129092"/>
                  <a:pt x="4059899" y="-29501"/>
                  <a:pt x="7595517" y="0"/>
                </a:cubicBezTo>
                <a:cubicBezTo>
                  <a:pt x="7555881" y="385034"/>
                  <a:pt x="7553904" y="730920"/>
                  <a:pt x="7595517" y="859336"/>
                </a:cubicBezTo>
                <a:cubicBezTo>
                  <a:pt x="5668581" y="806166"/>
                  <a:pt x="3412627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66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لقاء الختام : 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8213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لعبة تخيل لو 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1152524" y="1791350"/>
            <a:ext cx="9886950" cy="1551925"/>
          </a:xfrm>
          <a:custGeom>
            <a:avLst/>
            <a:gdLst>
              <a:gd name="connsiteX0" fmla="*/ 0 w 9886950"/>
              <a:gd name="connsiteY0" fmla="*/ 0 h 1551925"/>
              <a:gd name="connsiteX1" fmla="*/ 9886950 w 9886950"/>
              <a:gd name="connsiteY1" fmla="*/ 0 h 1551925"/>
              <a:gd name="connsiteX2" fmla="*/ 9886950 w 9886950"/>
              <a:gd name="connsiteY2" fmla="*/ 1551925 h 1551925"/>
              <a:gd name="connsiteX3" fmla="*/ 0 w 9886950"/>
              <a:gd name="connsiteY3" fmla="*/ 1551925 h 1551925"/>
              <a:gd name="connsiteX4" fmla="*/ 0 w 9886950"/>
              <a:gd name="connsiteY4" fmla="*/ 0 h 15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6950" h="1551925" fill="none" extrusionOk="0">
                <a:moveTo>
                  <a:pt x="0" y="0"/>
                </a:moveTo>
                <a:cubicBezTo>
                  <a:pt x="4731080" y="-41511"/>
                  <a:pt x="7476447" y="-118527"/>
                  <a:pt x="9886950" y="0"/>
                </a:cubicBezTo>
                <a:cubicBezTo>
                  <a:pt x="9897879" y="584799"/>
                  <a:pt x="10026407" y="1133800"/>
                  <a:pt x="9886950" y="1551925"/>
                </a:cubicBezTo>
                <a:cubicBezTo>
                  <a:pt x="8799023" y="1459879"/>
                  <a:pt x="1206496" y="1583500"/>
                  <a:pt x="0" y="1551925"/>
                </a:cubicBezTo>
                <a:cubicBezTo>
                  <a:pt x="-11342" y="1281378"/>
                  <a:pt x="127161" y="605051"/>
                  <a:pt x="0" y="0"/>
                </a:cubicBezTo>
                <a:close/>
              </a:path>
              <a:path w="9886950" h="1551925" stroke="0" extrusionOk="0">
                <a:moveTo>
                  <a:pt x="0" y="0"/>
                </a:moveTo>
                <a:cubicBezTo>
                  <a:pt x="3101887" y="129092"/>
                  <a:pt x="7389759" y="-29501"/>
                  <a:pt x="9886950" y="0"/>
                </a:cubicBezTo>
                <a:cubicBezTo>
                  <a:pt x="9911753" y="400591"/>
                  <a:pt x="9952462" y="786266"/>
                  <a:pt x="9886950" y="1551925"/>
                </a:cubicBezTo>
                <a:cubicBezTo>
                  <a:pt x="8296447" y="1498755"/>
                  <a:pt x="2519507" y="1407205"/>
                  <a:pt x="0" y="1551925"/>
                </a:cubicBezTo>
                <a:cubicBezTo>
                  <a:pt x="113642" y="1342073"/>
                  <a:pt x="-85044" y="3359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تخيل لو لم تحصل القطة على طعام و شراب وهواء ماذا يمكن أن يحصل لها ؟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E09829-6CD9-4D95-B613-F9D614D3D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0093" l="2180" r="96458">
                        <a14:foregroundMark x1="91553" y1="15833" x2="85150" y2="26204"/>
                        <a14:foregroundMark x1="85150" y1="26204" x2="80926" y2="27870"/>
                        <a14:foregroundMark x1="96730" y1="13148" x2="96730" y2="13148"/>
                        <a14:foregroundMark x1="6676" y1="3056" x2="4768" y2="10000"/>
                        <a14:foregroundMark x1="4768" y1="10000" x2="7357" y2="13148"/>
                        <a14:foregroundMark x1="8856" y1="2685" x2="9401" y2="8611"/>
                        <a14:foregroundMark x1="73161" y1="56389" x2="73161" y2="56389"/>
                        <a14:foregroundMark x1="2180" y1="43056" x2="5177" y2="46389"/>
                        <a14:foregroundMark x1="30245" y1="86759" x2="58174" y2="90093"/>
                        <a14:foregroundMark x1="58174" y1="90093" x2="59264" y2="89815"/>
                        <a14:foregroundMark x1="57766" y1="30185" x2="53815" y2="35648"/>
                        <a14:foregroundMark x1="51771" y1="26852" x2="52861" y2="37500"/>
                        <a14:foregroundMark x1="29019" y1="26019" x2="20845" y2="32130"/>
                        <a14:foregroundMark x1="20845" y1="32130" x2="20572" y2="32593"/>
                        <a14:foregroundMark x1="17030" y1="26667" x2="15259" y2="36296"/>
                        <a14:foregroundMark x1="15259" y1="36296" x2="18801" y2="43796"/>
                        <a14:foregroundMark x1="18801" y1="43796" x2="21253" y2="44907"/>
                        <a14:foregroundMark x1="63760" y1="27870" x2="65259" y2="27685"/>
                        <a14:foregroundMark x1="59264" y1="28333" x2="50409" y2="31852"/>
                        <a14:foregroundMark x1="50409" y1="31852" x2="47684" y2="39444"/>
                        <a14:foregroundMark x1="47684" y1="39444" x2="52589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5" y="3628166"/>
            <a:ext cx="2047668" cy="3012918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A0531C4-F342-4906-BAB6-25DB0DAE1FEB}"/>
              </a:ext>
            </a:extLst>
          </p:cNvPr>
          <p:cNvSpPr txBox="1">
            <a:spLocks/>
          </p:cNvSpPr>
          <p:nvPr/>
        </p:nvSpPr>
        <p:spPr>
          <a:xfrm>
            <a:off x="535220" y="5394423"/>
            <a:ext cx="3722455" cy="1081464"/>
          </a:xfrm>
          <a:custGeom>
            <a:avLst/>
            <a:gdLst>
              <a:gd name="connsiteX0" fmla="*/ 0 w 3722455"/>
              <a:gd name="connsiteY0" fmla="*/ 0 h 1081464"/>
              <a:gd name="connsiteX1" fmla="*/ 3722455 w 3722455"/>
              <a:gd name="connsiteY1" fmla="*/ 0 h 1081464"/>
              <a:gd name="connsiteX2" fmla="*/ 3722455 w 3722455"/>
              <a:gd name="connsiteY2" fmla="*/ 1081464 h 1081464"/>
              <a:gd name="connsiteX3" fmla="*/ 0 w 3722455"/>
              <a:gd name="connsiteY3" fmla="*/ 1081464 h 1081464"/>
              <a:gd name="connsiteX4" fmla="*/ 0 w 3722455"/>
              <a:gd name="connsiteY4" fmla="*/ 0 h 10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455" h="1081464" fill="none" extrusionOk="0">
                <a:moveTo>
                  <a:pt x="0" y="0"/>
                </a:moveTo>
                <a:cubicBezTo>
                  <a:pt x="518817" y="-41511"/>
                  <a:pt x="2789024" y="-118527"/>
                  <a:pt x="3722455" y="0"/>
                </a:cubicBezTo>
                <a:cubicBezTo>
                  <a:pt x="3650663" y="269584"/>
                  <a:pt x="3715550" y="681610"/>
                  <a:pt x="3722455" y="1081464"/>
                </a:cubicBezTo>
                <a:cubicBezTo>
                  <a:pt x="1925709" y="989418"/>
                  <a:pt x="991391" y="1113039"/>
                  <a:pt x="0" y="1081464"/>
                </a:cubicBezTo>
                <a:cubicBezTo>
                  <a:pt x="-90104" y="896280"/>
                  <a:pt x="5595" y="194585"/>
                  <a:pt x="0" y="0"/>
                </a:cubicBezTo>
                <a:close/>
              </a:path>
              <a:path w="3722455" h="1081464" stroke="0" extrusionOk="0">
                <a:moveTo>
                  <a:pt x="0" y="0"/>
                </a:moveTo>
                <a:cubicBezTo>
                  <a:pt x="568691" y="129092"/>
                  <a:pt x="2258815" y="-29501"/>
                  <a:pt x="3722455" y="0"/>
                </a:cubicBezTo>
                <a:cubicBezTo>
                  <a:pt x="3734693" y="474394"/>
                  <a:pt x="3746052" y="614322"/>
                  <a:pt x="3722455" y="1081464"/>
                </a:cubicBezTo>
                <a:cubicBezTo>
                  <a:pt x="1866654" y="1028294"/>
                  <a:pt x="535587" y="936744"/>
                  <a:pt x="0" y="1081464"/>
                </a:cubicBezTo>
                <a:cubicBezTo>
                  <a:pt x="-15474" y="911589"/>
                  <a:pt x="93537" y="3145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تحتاج القطة إلى الطعام و الشراب و الهواء لأنها كائن حي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599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لعبة تخيل لو 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1152524" y="1791350"/>
            <a:ext cx="9886950" cy="1551925"/>
          </a:xfrm>
          <a:custGeom>
            <a:avLst/>
            <a:gdLst>
              <a:gd name="connsiteX0" fmla="*/ 0 w 9886950"/>
              <a:gd name="connsiteY0" fmla="*/ 0 h 1551925"/>
              <a:gd name="connsiteX1" fmla="*/ 9886950 w 9886950"/>
              <a:gd name="connsiteY1" fmla="*/ 0 h 1551925"/>
              <a:gd name="connsiteX2" fmla="*/ 9886950 w 9886950"/>
              <a:gd name="connsiteY2" fmla="*/ 1551925 h 1551925"/>
              <a:gd name="connsiteX3" fmla="*/ 0 w 9886950"/>
              <a:gd name="connsiteY3" fmla="*/ 1551925 h 1551925"/>
              <a:gd name="connsiteX4" fmla="*/ 0 w 9886950"/>
              <a:gd name="connsiteY4" fmla="*/ 0 h 15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6950" h="1551925" fill="none" extrusionOk="0">
                <a:moveTo>
                  <a:pt x="0" y="0"/>
                </a:moveTo>
                <a:cubicBezTo>
                  <a:pt x="4731080" y="-41511"/>
                  <a:pt x="7476447" y="-118527"/>
                  <a:pt x="9886950" y="0"/>
                </a:cubicBezTo>
                <a:cubicBezTo>
                  <a:pt x="9897879" y="584799"/>
                  <a:pt x="10026407" y="1133800"/>
                  <a:pt x="9886950" y="1551925"/>
                </a:cubicBezTo>
                <a:cubicBezTo>
                  <a:pt x="8799023" y="1459879"/>
                  <a:pt x="1206496" y="1583500"/>
                  <a:pt x="0" y="1551925"/>
                </a:cubicBezTo>
                <a:cubicBezTo>
                  <a:pt x="-11342" y="1281378"/>
                  <a:pt x="127161" y="605051"/>
                  <a:pt x="0" y="0"/>
                </a:cubicBezTo>
                <a:close/>
              </a:path>
              <a:path w="9886950" h="1551925" stroke="0" extrusionOk="0">
                <a:moveTo>
                  <a:pt x="0" y="0"/>
                </a:moveTo>
                <a:cubicBezTo>
                  <a:pt x="3101887" y="129092"/>
                  <a:pt x="7389759" y="-29501"/>
                  <a:pt x="9886950" y="0"/>
                </a:cubicBezTo>
                <a:cubicBezTo>
                  <a:pt x="9911753" y="400591"/>
                  <a:pt x="9952462" y="786266"/>
                  <a:pt x="9886950" y="1551925"/>
                </a:cubicBezTo>
                <a:cubicBezTo>
                  <a:pt x="8296447" y="1498755"/>
                  <a:pt x="2519507" y="1407205"/>
                  <a:pt x="0" y="1551925"/>
                </a:cubicBezTo>
                <a:cubicBezTo>
                  <a:pt x="113642" y="1342073"/>
                  <a:pt x="-85044" y="3359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تخيل لو لم تحصل الطائرة على طعام ؟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57C7DD70-58BD-44B5-823B-A02458013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75" y="3129376"/>
            <a:ext cx="4021667" cy="43434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0ED2FE3-CD1E-4F23-A09E-56AAF0D76687}"/>
              </a:ext>
            </a:extLst>
          </p:cNvPr>
          <p:cNvSpPr txBox="1">
            <a:spLocks/>
          </p:cNvSpPr>
          <p:nvPr/>
        </p:nvSpPr>
        <p:spPr>
          <a:xfrm>
            <a:off x="535220" y="5394423"/>
            <a:ext cx="3722455" cy="1081464"/>
          </a:xfrm>
          <a:custGeom>
            <a:avLst/>
            <a:gdLst>
              <a:gd name="connsiteX0" fmla="*/ 0 w 3722455"/>
              <a:gd name="connsiteY0" fmla="*/ 0 h 1081464"/>
              <a:gd name="connsiteX1" fmla="*/ 3722455 w 3722455"/>
              <a:gd name="connsiteY1" fmla="*/ 0 h 1081464"/>
              <a:gd name="connsiteX2" fmla="*/ 3722455 w 3722455"/>
              <a:gd name="connsiteY2" fmla="*/ 1081464 h 1081464"/>
              <a:gd name="connsiteX3" fmla="*/ 0 w 3722455"/>
              <a:gd name="connsiteY3" fmla="*/ 1081464 h 1081464"/>
              <a:gd name="connsiteX4" fmla="*/ 0 w 3722455"/>
              <a:gd name="connsiteY4" fmla="*/ 0 h 10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455" h="1081464" fill="none" extrusionOk="0">
                <a:moveTo>
                  <a:pt x="0" y="0"/>
                </a:moveTo>
                <a:cubicBezTo>
                  <a:pt x="518817" y="-41511"/>
                  <a:pt x="2789024" y="-118527"/>
                  <a:pt x="3722455" y="0"/>
                </a:cubicBezTo>
                <a:cubicBezTo>
                  <a:pt x="3650663" y="269584"/>
                  <a:pt x="3715550" y="681610"/>
                  <a:pt x="3722455" y="1081464"/>
                </a:cubicBezTo>
                <a:cubicBezTo>
                  <a:pt x="1925709" y="989418"/>
                  <a:pt x="991391" y="1113039"/>
                  <a:pt x="0" y="1081464"/>
                </a:cubicBezTo>
                <a:cubicBezTo>
                  <a:pt x="-90104" y="896280"/>
                  <a:pt x="5595" y="194585"/>
                  <a:pt x="0" y="0"/>
                </a:cubicBezTo>
                <a:close/>
              </a:path>
              <a:path w="3722455" h="1081464" stroke="0" extrusionOk="0">
                <a:moveTo>
                  <a:pt x="0" y="0"/>
                </a:moveTo>
                <a:cubicBezTo>
                  <a:pt x="568691" y="129092"/>
                  <a:pt x="2258815" y="-29501"/>
                  <a:pt x="3722455" y="0"/>
                </a:cubicBezTo>
                <a:cubicBezTo>
                  <a:pt x="3734693" y="474394"/>
                  <a:pt x="3746052" y="614322"/>
                  <a:pt x="3722455" y="1081464"/>
                </a:cubicBezTo>
                <a:cubicBezTo>
                  <a:pt x="1866654" y="1028294"/>
                  <a:pt x="535587" y="936744"/>
                  <a:pt x="0" y="1081464"/>
                </a:cubicBezTo>
                <a:cubicBezTo>
                  <a:pt x="-15474" y="911589"/>
                  <a:pt x="93537" y="3145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لا تحتاج الطائرة إلى الطعام</a:t>
            </a:r>
          </a:p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 لأنها جماد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736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D951191-BB85-4383-8E73-5B95C56B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"/>
            <a:ext cx="12192000" cy="684190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A76730-AF17-41AC-9D67-F1C2249273C5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096000" y="1821223"/>
            <a:ext cx="0" cy="2089467"/>
          </a:xfrm>
          <a:prstGeom prst="line">
            <a:avLst/>
          </a:prstGeom>
          <a:ln w="76200">
            <a:solidFill>
              <a:srgbClr val="2E75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626ED45-E613-4FB4-9487-936E256FF031}"/>
              </a:ext>
            </a:extLst>
          </p:cNvPr>
          <p:cNvSpPr txBox="1">
            <a:spLocks/>
          </p:cNvSpPr>
          <p:nvPr/>
        </p:nvSpPr>
        <p:spPr>
          <a:xfrm>
            <a:off x="3367747" y="1020450"/>
            <a:ext cx="5456506" cy="800773"/>
          </a:xfrm>
          <a:custGeom>
            <a:avLst/>
            <a:gdLst>
              <a:gd name="connsiteX0" fmla="*/ 0 w 5456506"/>
              <a:gd name="connsiteY0" fmla="*/ 0 h 800773"/>
              <a:gd name="connsiteX1" fmla="*/ 5456506 w 5456506"/>
              <a:gd name="connsiteY1" fmla="*/ 0 h 800773"/>
              <a:gd name="connsiteX2" fmla="*/ 5456506 w 5456506"/>
              <a:gd name="connsiteY2" fmla="*/ 800773 h 800773"/>
              <a:gd name="connsiteX3" fmla="*/ 0 w 5456506"/>
              <a:gd name="connsiteY3" fmla="*/ 800773 h 800773"/>
              <a:gd name="connsiteX4" fmla="*/ 0 w 5456506"/>
              <a:gd name="connsiteY4" fmla="*/ 0 h 80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506" h="800773" fill="none" extrusionOk="0">
                <a:moveTo>
                  <a:pt x="0" y="0"/>
                </a:moveTo>
                <a:cubicBezTo>
                  <a:pt x="2452195" y="-31064"/>
                  <a:pt x="4853805" y="-72993"/>
                  <a:pt x="5456506" y="0"/>
                </a:cubicBezTo>
                <a:cubicBezTo>
                  <a:pt x="5438485" y="374763"/>
                  <a:pt x="5441810" y="563080"/>
                  <a:pt x="5456506" y="800773"/>
                </a:cubicBezTo>
                <a:cubicBezTo>
                  <a:pt x="4684614" y="961025"/>
                  <a:pt x="1293634" y="779765"/>
                  <a:pt x="0" y="800773"/>
                </a:cubicBezTo>
                <a:cubicBezTo>
                  <a:pt x="49265" y="433242"/>
                  <a:pt x="33838" y="143237"/>
                  <a:pt x="0" y="0"/>
                </a:cubicBezTo>
                <a:close/>
              </a:path>
              <a:path w="5456506" h="800773" stroke="0" extrusionOk="0">
                <a:moveTo>
                  <a:pt x="0" y="0"/>
                </a:moveTo>
                <a:cubicBezTo>
                  <a:pt x="2722599" y="72425"/>
                  <a:pt x="4713734" y="-123032"/>
                  <a:pt x="5456506" y="0"/>
                </a:cubicBezTo>
                <a:cubicBezTo>
                  <a:pt x="5417103" y="369487"/>
                  <a:pt x="5385575" y="521690"/>
                  <a:pt x="5456506" y="800773"/>
                </a:cubicBezTo>
                <a:cubicBezTo>
                  <a:pt x="4778167" y="884067"/>
                  <a:pt x="946936" y="874079"/>
                  <a:pt x="0" y="800773"/>
                </a:cubicBezTo>
                <a:cubicBezTo>
                  <a:pt x="-22149" y="430338"/>
                  <a:pt x="-54056" y="363678"/>
                  <a:pt x="0" y="0"/>
                </a:cubicBezTo>
                <a:close/>
              </a:path>
            </a:pathLst>
          </a:custGeom>
          <a:solidFill>
            <a:srgbClr val="C6FF69">
              <a:alpha val="51000"/>
            </a:srgbClr>
          </a:solidFill>
          <a:ln w="76200">
            <a:solidFill>
              <a:srgbClr val="2E750E"/>
            </a:solidFill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latin typeface="Calibri" panose="020F0502020204030204" pitchFamily="34" charset="0"/>
                <a:cs typeface="Calibri" panose="020F0502020204030204" pitchFamily="34" charset="0"/>
              </a:rPr>
              <a:t>نواتج تعلم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8D01E4-0921-48F7-BF9C-F40A442731C9}"/>
              </a:ext>
            </a:extLst>
          </p:cNvPr>
          <p:cNvSpPr txBox="1">
            <a:spLocks/>
          </p:cNvSpPr>
          <p:nvPr/>
        </p:nvSpPr>
        <p:spPr>
          <a:xfrm>
            <a:off x="7898864" y="219677"/>
            <a:ext cx="5456506" cy="800773"/>
          </a:xfrm>
          <a:custGeom>
            <a:avLst/>
            <a:gdLst>
              <a:gd name="connsiteX0" fmla="*/ 0 w 5456506"/>
              <a:gd name="connsiteY0" fmla="*/ 0 h 800773"/>
              <a:gd name="connsiteX1" fmla="*/ 5456506 w 5456506"/>
              <a:gd name="connsiteY1" fmla="*/ 0 h 800773"/>
              <a:gd name="connsiteX2" fmla="*/ 5456506 w 5456506"/>
              <a:gd name="connsiteY2" fmla="*/ 800773 h 800773"/>
              <a:gd name="connsiteX3" fmla="*/ 0 w 5456506"/>
              <a:gd name="connsiteY3" fmla="*/ 800773 h 800773"/>
              <a:gd name="connsiteX4" fmla="*/ 0 w 5456506"/>
              <a:gd name="connsiteY4" fmla="*/ 0 h 80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506" h="800773" extrusionOk="0">
                <a:moveTo>
                  <a:pt x="0" y="0"/>
                </a:moveTo>
                <a:cubicBezTo>
                  <a:pt x="2722599" y="72425"/>
                  <a:pt x="4713734" y="-123032"/>
                  <a:pt x="5456506" y="0"/>
                </a:cubicBezTo>
                <a:cubicBezTo>
                  <a:pt x="5417103" y="369487"/>
                  <a:pt x="5385575" y="521690"/>
                  <a:pt x="5456506" y="800773"/>
                </a:cubicBezTo>
                <a:cubicBezTo>
                  <a:pt x="4778167" y="884067"/>
                  <a:pt x="946936" y="874079"/>
                  <a:pt x="0" y="800773"/>
                </a:cubicBezTo>
                <a:cubicBezTo>
                  <a:pt x="-22149" y="430338"/>
                  <a:pt x="-54056" y="363678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latin typeface="Calibri" panose="020F0502020204030204" pitchFamily="34" charset="0"/>
                <a:cs typeface="Calibri" panose="020F0502020204030204" pitchFamily="34" charset="0"/>
              </a:rPr>
              <a:t>العلوم ..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763E84-65E5-4F5E-A968-5F252AF9C763}"/>
              </a:ext>
            </a:extLst>
          </p:cNvPr>
          <p:cNvSpPr txBox="1">
            <a:spLocks/>
          </p:cNvSpPr>
          <p:nvPr/>
        </p:nvSpPr>
        <p:spPr>
          <a:xfrm>
            <a:off x="2255519" y="3910690"/>
            <a:ext cx="7680961" cy="1351171"/>
          </a:xfrm>
          <a:custGeom>
            <a:avLst/>
            <a:gdLst>
              <a:gd name="connsiteX0" fmla="*/ 0 w 7680961"/>
              <a:gd name="connsiteY0" fmla="*/ 0 h 1351171"/>
              <a:gd name="connsiteX1" fmla="*/ 7680961 w 7680961"/>
              <a:gd name="connsiteY1" fmla="*/ 0 h 1351171"/>
              <a:gd name="connsiteX2" fmla="*/ 7680961 w 7680961"/>
              <a:gd name="connsiteY2" fmla="*/ 1351171 h 1351171"/>
              <a:gd name="connsiteX3" fmla="*/ 0 w 7680961"/>
              <a:gd name="connsiteY3" fmla="*/ 1351171 h 1351171"/>
              <a:gd name="connsiteX4" fmla="*/ 0 w 7680961"/>
              <a:gd name="connsiteY4" fmla="*/ 0 h 135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0961" h="1351171" fill="none" extrusionOk="0">
                <a:moveTo>
                  <a:pt x="0" y="0"/>
                </a:moveTo>
                <a:cubicBezTo>
                  <a:pt x="3657930" y="-31064"/>
                  <a:pt x="5935079" y="-72993"/>
                  <a:pt x="7680961" y="0"/>
                </a:cubicBezTo>
                <a:cubicBezTo>
                  <a:pt x="7778882" y="499343"/>
                  <a:pt x="7577213" y="926471"/>
                  <a:pt x="7680961" y="1351171"/>
                </a:cubicBezTo>
                <a:cubicBezTo>
                  <a:pt x="5669545" y="1511423"/>
                  <a:pt x="2272245" y="1330163"/>
                  <a:pt x="0" y="1351171"/>
                </a:cubicBezTo>
                <a:cubicBezTo>
                  <a:pt x="58878" y="1101109"/>
                  <a:pt x="-5348" y="281014"/>
                  <a:pt x="0" y="0"/>
                </a:cubicBezTo>
                <a:close/>
              </a:path>
              <a:path w="7680961" h="1351171" stroke="0" extrusionOk="0">
                <a:moveTo>
                  <a:pt x="0" y="0"/>
                </a:moveTo>
                <a:cubicBezTo>
                  <a:pt x="2245114" y="72425"/>
                  <a:pt x="4490842" y="-123032"/>
                  <a:pt x="7680961" y="0"/>
                </a:cubicBezTo>
                <a:cubicBezTo>
                  <a:pt x="7727557" y="166199"/>
                  <a:pt x="7686234" y="1147550"/>
                  <a:pt x="7680961" y="1351171"/>
                </a:cubicBezTo>
                <a:cubicBezTo>
                  <a:pt x="6652232" y="1434465"/>
                  <a:pt x="2158343" y="1424477"/>
                  <a:pt x="0" y="1351171"/>
                </a:cubicBezTo>
                <a:cubicBezTo>
                  <a:pt x="-118063" y="990982"/>
                  <a:pt x="-80196" y="373322"/>
                  <a:pt x="0" y="0"/>
                </a:cubicBezTo>
                <a:close/>
              </a:path>
            </a:pathLst>
          </a:custGeom>
          <a:solidFill>
            <a:srgbClr val="C6FF69">
              <a:alpha val="51000"/>
            </a:srgbClr>
          </a:solidFill>
          <a:ln w="76200">
            <a:solidFill>
              <a:srgbClr val="2E750E"/>
            </a:solidFill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يميز الطفل بين الكائنات الحية و الكائنات </a:t>
            </a: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غير حية 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1"/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1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(الجمادات).</a:t>
            </a:r>
          </a:p>
        </p:txBody>
      </p:sp>
      <p:pic>
        <p:nvPicPr>
          <p:cNvPr id="10" name="Picture 9" descr="A picture containing flower, dark, flying, small&#10;&#10;Description automatically generated">
            <a:extLst>
              <a:ext uri="{FF2B5EF4-FFF2-40B4-BE49-F238E27FC236}">
                <a16:creationId xmlns:a16="http://schemas.microsoft.com/office/drawing/2014/main" id="{B9227637-A67C-4D48-B1A2-5FDBB8378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47" y="-582214"/>
            <a:ext cx="2836853" cy="24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لعبة تخيل لو 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1152524" y="1791350"/>
            <a:ext cx="9886950" cy="1551925"/>
          </a:xfrm>
          <a:custGeom>
            <a:avLst/>
            <a:gdLst>
              <a:gd name="connsiteX0" fmla="*/ 0 w 9886950"/>
              <a:gd name="connsiteY0" fmla="*/ 0 h 1551925"/>
              <a:gd name="connsiteX1" fmla="*/ 9886950 w 9886950"/>
              <a:gd name="connsiteY1" fmla="*/ 0 h 1551925"/>
              <a:gd name="connsiteX2" fmla="*/ 9886950 w 9886950"/>
              <a:gd name="connsiteY2" fmla="*/ 1551925 h 1551925"/>
              <a:gd name="connsiteX3" fmla="*/ 0 w 9886950"/>
              <a:gd name="connsiteY3" fmla="*/ 1551925 h 1551925"/>
              <a:gd name="connsiteX4" fmla="*/ 0 w 9886950"/>
              <a:gd name="connsiteY4" fmla="*/ 0 h 15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6950" h="1551925" fill="none" extrusionOk="0">
                <a:moveTo>
                  <a:pt x="0" y="0"/>
                </a:moveTo>
                <a:cubicBezTo>
                  <a:pt x="4731080" y="-41511"/>
                  <a:pt x="7476447" y="-118527"/>
                  <a:pt x="9886950" y="0"/>
                </a:cubicBezTo>
                <a:cubicBezTo>
                  <a:pt x="9897879" y="584799"/>
                  <a:pt x="10026407" y="1133800"/>
                  <a:pt x="9886950" y="1551925"/>
                </a:cubicBezTo>
                <a:cubicBezTo>
                  <a:pt x="8799023" y="1459879"/>
                  <a:pt x="1206496" y="1583500"/>
                  <a:pt x="0" y="1551925"/>
                </a:cubicBezTo>
                <a:cubicBezTo>
                  <a:pt x="-11342" y="1281378"/>
                  <a:pt x="127161" y="605051"/>
                  <a:pt x="0" y="0"/>
                </a:cubicBezTo>
                <a:close/>
              </a:path>
              <a:path w="9886950" h="1551925" stroke="0" extrusionOk="0">
                <a:moveTo>
                  <a:pt x="0" y="0"/>
                </a:moveTo>
                <a:cubicBezTo>
                  <a:pt x="3101887" y="129092"/>
                  <a:pt x="7389759" y="-29501"/>
                  <a:pt x="9886950" y="0"/>
                </a:cubicBezTo>
                <a:cubicBezTo>
                  <a:pt x="9911753" y="400591"/>
                  <a:pt x="9952462" y="786266"/>
                  <a:pt x="9886950" y="1551925"/>
                </a:cubicBezTo>
                <a:cubicBezTo>
                  <a:pt x="8296447" y="1498755"/>
                  <a:pt x="2519507" y="1407205"/>
                  <a:pt x="0" y="1551925"/>
                </a:cubicBezTo>
                <a:cubicBezTo>
                  <a:pt x="113642" y="1342073"/>
                  <a:pt x="-85044" y="3359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تخيل لو لم يحصل الإنسان على طعام و شراب وهواء ماذا يمكن أن يحصل لها ؟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A0531C4-F342-4906-BAB6-25DB0DAE1FEB}"/>
              </a:ext>
            </a:extLst>
          </p:cNvPr>
          <p:cNvSpPr txBox="1">
            <a:spLocks/>
          </p:cNvSpPr>
          <p:nvPr/>
        </p:nvSpPr>
        <p:spPr>
          <a:xfrm>
            <a:off x="535220" y="5394423"/>
            <a:ext cx="3722455" cy="1081464"/>
          </a:xfrm>
          <a:custGeom>
            <a:avLst/>
            <a:gdLst>
              <a:gd name="connsiteX0" fmla="*/ 0 w 3722455"/>
              <a:gd name="connsiteY0" fmla="*/ 0 h 1081464"/>
              <a:gd name="connsiteX1" fmla="*/ 3722455 w 3722455"/>
              <a:gd name="connsiteY1" fmla="*/ 0 h 1081464"/>
              <a:gd name="connsiteX2" fmla="*/ 3722455 w 3722455"/>
              <a:gd name="connsiteY2" fmla="*/ 1081464 h 1081464"/>
              <a:gd name="connsiteX3" fmla="*/ 0 w 3722455"/>
              <a:gd name="connsiteY3" fmla="*/ 1081464 h 1081464"/>
              <a:gd name="connsiteX4" fmla="*/ 0 w 3722455"/>
              <a:gd name="connsiteY4" fmla="*/ 0 h 10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455" h="1081464" fill="none" extrusionOk="0">
                <a:moveTo>
                  <a:pt x="0" y="0"/>
                </a:moveTo>
                <a:cubicBezTo>
                  <a:pt x="518817" y="-41511"/>
                  <a:pt x="2789024" y="-118527"/>
                  <a:pt x="3722455" y="0"/>
                </a:cubicBezTo>
                <a:cubicBezTo>
                  <a:pt x="3650663" y="269584"/>
                  <a:pt x="3715550" y="681610"/>
                  <a:pt x="3722455" y="1081464"/>
                </a:cubicBezTo>
                <a:cubicBezTo>
                  <a:pt x="1925709" y="989418"/>
                  <a:pt x="991391" y="1113039"/>
                  <a:pt x="0" y="1081464"/>
                </a:cubicBezTo>
                <a:cubicBezTo>
                  <a:pt x="-90104" y="896280"/>
                  <a:pt x="5595" y="194585"/>
                  <a:pt x="0" y="0"/>
                </a:cubicBezTo>
                <a:close/>
              </a:path>
              <a:path w="3722455" h="1081464" stroke="0" extrusionOk="0">
                <a:moveTo>
                  <a:pt x="0" y="0"/>
                </a:moveTo>
                <a:cubicBezTo>
                  <a:pt x="568691" y="129092"/>
                  <a:pt x="2258815" y="-29501"/>
                  <a:pt x="3722455" y="0"/>
                </a:cubicBezTo>
                <a:cubicBezTo>
                  <a:pt x="3734693" y="474394"/>
                  <a:pt x="3746052" y="614322"/>
                  <a:pt x="3722455" y="1081464"/>
                </a:cubicBezTo>
                <a:cubicBezTo>
                  <a:pt x="1866654" y="1028294"/>
                  <a:pt x="535587" y="936744"/>
                  <a:pt x="0" y="1081464"/>
                </a:cubicBezTo>
                <a:cubicBezTo>
                  <a:pt x="-15474" y="911589"/>
                  <a:pt x="93537" y="3145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يحتاج الإنسان إلى الطعام و الشراب و الهواء لأنه كائن حي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CF84E9E-B345-42ED-87C2-7C3D86364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5100" y1="76019" x2="55100" y2="76019"/>
                        <a14:foregroundMark x1="45600" y1="75463" x2="438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78" y="3012163"/>
            <a:ext cx="3998242" cy="44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لعبة تخيل لو 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1152524" y="1791350"/>
            <a:ext cx="9886950" cy="1551925"/>
          </a:xfrm>
          <a:custGeom>
            <a:avLst/>
            <a:gdLst>
              <a:gd name="connsiteX0" fmla="*/ 0 w 9886950"/>
              <a:gd name="connsiteY0" fmla="*/ 0 h 1551925"/>
              <a:gd name="connsiteX1" fmla="*/ 9886950 w 9886950"/>
              <a:gd name="connsiteY1" fmla="*/ 0 h 1551925"/>
              <a:gd name="connsiteX2" fmla="*/ 9886950 w 9886950"/>
              <a:gd name="connsiteY2" fmla="*/ 1551925 h 1551925"/>
              <a:gd name="connsiteX3" fmla="*/ 0 w 9886950"/>
              <a:gd name="connsiteY3" fmla="*/ 1551925 h 1551925"/>
              <a:gd name="connsiteX4" fmla="*/ 0 w 9886950"/>
              <a:gd name="connsiteY4" fmla="*/ 0 h 15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6950" h="1551925" fill="none" extrusionOk="0">
                <a:moveTo>
                  <a:pt x="0" y="0"/>
                </a:moveTo>
                <a:cubicBezTo>
                  <a:pt x="4731080" y="-41511"/>
                  <a:pt x="7476447" y="-118527"/>
                  <a:pt x="9886950" y="0"/>
                </a:cubicBezTo>
                <a:cubicBezTo>
                  <a:pt x="9897879" y="584799"/>
                  <a:pt x="10026407" y="1133800"/>
                  <a:pt x="9886950" y="1551925"/>
                </a:cubicBezTo>
                <a:cubicBezTo>
                  <a:pt x="8799023" y="1459879"/>
                  <a:pt x="1206496" y="1583500"/>
                  <a:pt x="0" y="1551925"/>
                </a:cubicBezTo>
                <a:cubicBezTo>
                  <a:pt x="-11342" y="1281378"/>
                  <a:pt x="127161" y="605051"/>
                  <a:pt x="0" y="0"/>
                </a:cubicBezTo>
                <a:close/>
              </a:path>
              <a:path w="9886950" h="1551925" stroke="0" extrusionOk="0">
                <a:moveTo>
                  <a:pt x="0" y="0"/>
                </a:moveTo>
                <a:cubicBezTo>
                  <a:pt x="3101887" y="129092"/>
                  <a:pt x="7389759" y="-29501"/>
                  <a:pt x="9886950" y="0"/>
                </a:cubicBezTo>
                <a:cubicBezTo>
                  <a:pt x="9911753" y="400591"/>
                  <a:pt x="9952462" y="786266"/>
                  <a:pt x="9886950" y="1551925"/>
                </a:cubicBezTo>
                <a:cubicBezTo>
                  <a:pt x="8296447" y="1498755"/>
                  <a:pt x="2519507" y="1407205"/>
                  <a:pt x="0" y="1551925"/>
                </a:cubicBezTo>
                <a:cubicBezTo>
                  <a:pt x="113642" y="1342073"/>
                  <a:pt x="-85044" y="3359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تخيل لو لم تحصل السيارة على طعام ؟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0ED2FE3-CD1E-4F23-A09E-56AAF0D76687}"/>
              </a:ext>
            </a:extLst>
          </p:cNvPr>
          <p:cNvSpPr txBox="1">
            <a:spLocks/>
          </p:cNvSpPr>
          <p:nvPr/>
        </p:nvSpPr>
        <p:spPr>
          <a:xfrm>
            <a:off x="341320" y="5394423"/>
            <a:ext cx="3722455" cy="1081464"/>
          </a:xfrm>
          <a:custGeom>
            <a:avLst/>
            <a:gdLst>
              <a:gd name="connsiteX0" fmla="*/ 0 w 3722455"/>
              <a:gd name="connsiteY0" fmla="*/ 0 h 1081464"/>
              <a:gd name="connsiteX1" fmla="*/ 3722455 w 3722455"/>
              <a:gd name="connsiteY1" fmla="*/ 0 h 1081464"/>
              <a:gd name="connsiteX2" fmla="*/ 3722455 w 3722455"/>
              <a:gd name="connsiteY2" fmla="*/ 1081464 h 1081464"/>
              <a:gd name="connsiteX3" fmla="*/ 0 w 3722455"/>
              <a:gd name="connsiteY3" fmla="*/ 1081464 h 1081464"/>
              <a:gd name="connsiteX4" fmla="*/ 0 w 3722455"/>
              <a:gd name="connsiteY4" fmla="*/ 0 h 10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455" h="1081464" fill="none" extrusionOk="0">
                <a:moveTo>
                  <a:pt x="0" y="0"/>
                </a:moveTo>
                <a:cubicBezTo>
                  <a:pt x="518817" y="-41511"/>
                  <a:pt x="2789024" y="-118527"/>
                  <a:pt x="3722455" y="0"/>
                </a:cubicBezTo>
                <a:cubicBezTo>
                  <a:pt x="3650663" y="269584"/>
                  <a:pt x="3715550" y="681610"/>
                  <a:pt x="3722455" y="1081464"/>
                </a:cubicBezTo>
                <a:cubicBezTo>
                  <a:pt x="1925709" y="989418"/>
                  <a:pt x="991391" y="1113039"/>
                  <a:pt x="0" y="1081464"/>
                </a:cubicBezTo>
                <a:cubicBezTo>
                  <a:pt x="-90104" y="896280"/>
                  <a:pt x="5595" y="194585"/>
                  <a:pt x="0" y="0"/>
                </a:cubicBezTo>
                <a:close/>
              </a:path>
              <a:path w="3722455" h="1081464" stroke="0" extrusionOk="0">
                <a:moveTo>
                  <a:pt x="0" y="0"/>
                </a:moveTo>
                <a:cubicBezTo>
                  <a:pt x="568691" y="129092"/>
                  <a:pt x="2258815" y="-29501"/>
                  <a:pt x="3722455" y="0"/>
                </a:cubicBezTo>
                <a:cubicBezTo>
                  <a:pt x="3734693" y="474394"/>
                  <a:pt x="3746052" y="614322"/>
                  <a:pt x="3722455" y="1081464"/>
                </a:cubicBezTo>
                <a:cubicBezTo>
                  <a:pt x="1866654" y="1028294"/>
                  <a:pt x="535587" y="936744"/>
                  <a:pt x="0" y="1081464"/>
                </a:cubicBezTo>
                <a:cubicBezTo>
                  <a:pt x="-15474" y="911589"/>
                  <a:pt x="93537" y="3145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لا تحتاج السيارة إلى الطعام</a:t>
            </a:r>
          </a:p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 لأنها جماد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4" name="Picture 3" descr="A picture containing transport, drawing, car&#10;&#10;Description automatically generated">
            <a:extLst>
              <a:ext uri="{FF2B5EF4-FFF2-40B4-BE49-F238E27FC236}">
                <a16:creationId xmlns:a16="http://schemas.microsoft.com/office/drawing/2014/main" id="{03FF3F66-1432-415C-A96F-A29D04A75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688" y1="61724" x2="24792" y2="68821"/>
                        <a14:foregroundMark x1="24792" y1="68821" x2="25417" y2="69328"/>
                        <a14:foregroundMark x1="75104" y1="62104" x2="75104" y2="69582"/>
                        <a14:foregroundMark x1="75104" y1="69582" x2="75208" y2="69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68" y="2743614"/>
            <a:ext cx="5475969" cy="45005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D989F1-6476-4260-8242-4A0EE31FEEB4}"/>
                  </a:ext>
                </a:extLst>
              </p14:cNvPr>
              <p14:cNvContentPartPr/>
              <p14:nvPr/>
            </p14:nvContentPartPr>
            <p14:xfrm>
              <a:off x="-153940" y="6057358"/>
              <a:ext cx="45720" cy="1327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D989F1-6476-4260-8242-4A0EE31FEE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2580" y="6048718"/>
                <a:ext cx="63360" cy="13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361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1343439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هل تعلم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300038" y="2885594"/>
            <a:ext cx="11315699" cy="1729270"/>
          </a:xfrm>
          <a:custGeom>
            <a:avLst/>
            <a:gdLst>
              <a:gd name="connsiteX0" fmla="*/ 0 w 11315699"/>
              <a:gd name="connsiteY0" fmla="*/ 0 h 1729270"/>
              <a:gd name="connsiteX1" fmla="*/ 11315699 w 11315699"/>
              <a:gd name="connsiteY1" fmla="*/ 0 h 1729270"/>
              <a:gd name="connsiteX2" fmla="*/ 11315699 w 11315699"/>
              <a:gd name="connsiteY2" fmla="*/ 1729270 h 1729270"/>
              <a:gd name="connsiteX3" fmla="*/ 0 w 11315699"/>
              <a:gd name="connsiteY3" fmla="*/ 1729270 h 1729270"/>
              <a:gd name="connsiteX4" fmla="*/ 0 w 11315699"/>
              <a:gd name="connsiteY4" fmla="*/ 0 h 172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5699" h="1729270" fill="none" extrusionOk="0">
                <a:moveTo>
                  <a:pt x="0" y="0"/>
                </a:moveTo>
                <a:cubicBezTo>
                  <a:pt x="1513956" y="-41511"/>
                  <a:pt x="6179309" y="-118527"/>
                  <a:pt x="11315699" y="0"/>
                </a:cubicBezTo>
                <a:cubicBezTo>
                  <a:pt x="11252834" y="186049"/>
                  <a:pt x="11460514" y="1421679"/>
                  <a:pt x="11315699" y="1729270"/>
                </a:cubicBezTo>
                <a:cubicBezTo>
                  <a:pt x="9284628" y="1637224"/>
                  <a:pt x="2812101" y="1760845"/>
                  <a:pt x="0" y="1729270"/>
                </a:cubicBezTo>
                <a:cubicBezTo>
                  <a:pt x="-97349" y="1192614"/>
                  <a:pt x="120158" y="486388"/>
                  <a:pt x="0" y="0"/>
                </a:cubicBezTo>
                <a:close/>
              </a:path>
              <a:path w="11315699" h="1729270" stroke="0" extrusionOk="0">
                <a:moveTo>
                  <a:pt x="0" y="0"/>
                </a:moveTo>
                <a:cubicBezTo>
                  <a:pt x="2216477" y="129092"/>
                  <a:pt x="7601350" y="-29501"/>
                  <a:pt x="11315699" y="0"/>
                </a:cubicBezTo>
                <a:cubicBezTo>
                  <a:pt x="11217525" y="761803"/>
                  <a:pt x="11225152" y="1414684"/>
                  <a:pt x="11315699" y="1729270"/>
                </a:cubicBezTo>
                <a:cubicBezTo>
                  <a:pt x="7273323" y="1676100"/>
                  <a:pt x="2090505" y="1584550"/>
                  <a:pt x="0" y="1729270"/>
                </a:cubicBezTo>
                <a:cubicBezTo>
                  <a:pt x="106562" y="1103813"/>
                  <a:pt x="27914" y="4663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أن </a:t>
            </a:r>
            <a:r>
              <a:rPr lang="ar-SA" sz="4000" b="1" dirty="0">
                <a:solidFill>
                  <a:srgbClr val="FF0000"/>
                </a:solidFill>
                <a:latin typeface="+mn-lt"/>
                <a:cs typeface="Dubai" panose="020B0503030403030204" pitchFamily="34" charset="-78"/>
              </a:rPr>
              <a:t>الكائنات الحية مثل : 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الإنسان و النباتات و الحيوانات تنمو و تكبر .. ولكن </a:t>
            </a:r>
            <a:r>
              <a:rPr lang="ar-SA" sz="4000" b="1" dirty="0">
                <a:solidFill>
                  <a:srgbClr val="FF0000"/>
                </a:solidFill>
                <a:latin typeface="+mn-lt"/>
                <a:cs typeface="Dubai" panose="020B0503030403030204" pitchFamily="34" charset="-78"/>
              </a:rPr>
              <a:t>الجمادات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 لا تكبر و لا تنمو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766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هل تعلم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285750" y="1842606"/>
            <a:ext cx="11315699" cy="4640836"/>
          </a:xfrm>
          <a:custGeom>
            <a:avLst/>
            <a:gdLst>
              <a:gd name="connsiteX0" fmla="*/ 0 w 11315699"/>
              <a:gd name="connsiteY0" fmla="*/ 0 h 4640836"/>
              <a:gd name="connsiteX1" fmla="*/ 11315699 w 11315699"/>
              <a:gd name="connsiteY1" fmla="*/ 0 h 4640836"/>
              <a:gd name="connsiteX2" fmla="*/ 11315699 w 11315699"/>
              <a:gd name="connsiteY2" fmla="*/ 4640836 h 4640836"/>
              <a:gd name="connsiteX3" fmla="*/ 0 w 11315699"/>
              <a:gd name="connsiteY3" fmla="*/ 4640836 h 4640836"/>
              <a:gd name="connsiteX4" fmla="*/ 0 w 11315699"/>
              <a:gd name="connsiteY4" fmla="*/ 0 h 46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5699" h="4640836" fill="none" extrusionOk="0">
                <a:moveTo>
                  <a:pt x="0" y="0"/>
                </a:moveTo>
                <a:cubicBezTo>
                  <a:pt x="1513956" y="-41511"/>
                  <a:pt x="6179309" y="-118527"/>
                  <a:pt x="11315699" y="0"/>
                </a:cubicBezTo>
                <a:cubicBezTo>
                  <a:pt x="11213619" y="1846826"/>
                  <a:pt x="11160033" y="2697987"/>
                  <a:pt x="11315699" y="4640836"/>
                </a:cubicBezTo>
                <a:cubicBezTo>
                  <a:pt x="9284628" y="4548790"/>
                  <a:pt x="2812101" y="4672411"/>
                  <a:pt x="0" y="4640836"/>
                </a:cubicBezTo>
                <a:cubicBezTo>
                  <a:pt x="-146704" y="2469820"/>
                  <a:pt x="51248" y="1499428"/>
                  <a:pt x="0" y="0"/>
                </a:cubicBezTo>
                <a:close/>
              </a:path>
              <a:path w="11315699" h="4640836" stroke="0" extrusionOk="0">
                <a:moveTo>
                  <a:pt x="0" y="0"/>
                </a:moveTo>
                <a:cubicBezTo>
                  <a:pt x="2216477" y="129092"/>
                  <a:pt x="7601350" y="-29501"/>
                  <a:pt x="11315699" y="0"/>
                </a:cubicBezTo>
                <a:cubicBezTo>
                  <a:pt x="11376865" y="696364"/>
                  <a:pt x="11467862" y="3770478"/>
                  <a:pt x="11315699" y="4640836"/>
                </a:cubicBezTo>
                <a:cubicBezTo>
                  <a:pt x="7273323" y="4587666"/>
                  <a:pt x="2090505" y="4496116"/>
                  <a:pt x="0" y="4640836"/>
                </a:cubicBezTo>
                <a:cubicBezTo>
                  <a:pt x="107139" y="3297128"/>
                  <a:pt x="-155851" y="160477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40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919D7-7590-4670-BACB-E1D47E576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700" y="3316718"/>
            <a:ext cx="4637738" cy="2925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08594-81FE-48B6-98C2-33CFF0E39851}"/>
              </a:ext>
            </a:extLst>
          </p:cNvPr>
          <p:cNvSpPr/>
          <p:nvPr/>
        </p:nvSpPr>
        <p:spPr>
          <a:xfrm>
            <a:off x="3242492" y="2340607"/>
            <a:ext cx="5707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4000" b="1">
                <a:solidFill>
                  <a:schemeClr val="accent5">
                    <a:lumMod val="50000"/>
                  </a:schemeClr>
                </a:solidFill>
                <a:cs typeface="Dubai" panose="020B0503030403030204" pitchFamily="34" charset="-78"/>
              </a:rPr>
              <a:t>الإنسان كائن حي .. ينمو يكبر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70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هل تعلم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285750" y="1842606"/>
            <a:ext cx="11315699" cy="4640836"/>
          </a:xfrm>
          <a:custGeom>
            <a:avLst/>
            <a:gdLst>
              <a:gd name="connsiteX0" fmla="*/ 0 w 11315699"/>
              <a:gd name="connsiteY0" fmla="*/ 0 h 4640836"/>
              <a:gd name="connsiteX1" fmla="*/ 11315699 w 11315699"/>
              <a:gd name="connsiteY1" fmla="*/ 0 h 4640836"/>
              <a:gd name="connsiteX2" fmla="*/ 11315699 w 11315699"/>
              <a:gd name="connsiteY2" fmla="*/ 4640836 h 4640836"/>
              <a:gd name="connsiteX3" fmla="*/ 0 w 11315699"/>
              <a:gd name="connsiteY3" fmla="*/ 4640836 h 4640836"/>
              <a:gd name="connsiteX4" fmla="*/ 0 w 11315699"/>
              <a:gd name="connsiteY4" fmla="*/ 0 h 46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5699" h="4640836" fill="none" extrusionOk="0">
                <a:moveTo>
                  <a:pt x="0" y="0"/>
                </a:moveTo>
                <a:cubicBezTo>
                  <a:pt x="1513956" y="-41511"/>
                  <a:pt x="6179309" y="-118527"/>
                  <a:pt x="11315699" y="0"/>
                </a:cubicBezTo>
                <a:cubicBezTo>
                  <a:pt x="11213619" y="1846826"/>
                  <a:pt x="11160033" y="2697987"/>
                  <a:pt x="11315699" y="4640836"/>
                </a:cubicBezTo>
                <a:cubicBezTo>
                  <a:pt x="9284628" y="4548790"/>
                  <a:pt x="2812101" y="4672411"/>
                  <a:pt x="0" y="4640836"/>
                </a:cubicBezTo>
                <a:cubicBezTo>
                  <a:pt x="-146704" y="2469820"/>
                  <a:pt x="51248" y="1499428"/>
                  <a:pt x="0" y="0"/>
                </a:cubicBezTo>
                <a:close/>
              </a:path>
              <a:path w="11315699" h="4640836" stroke="0" extrusionOk="0">
                <a:moveTo>
                  <a:pt x="0" y="0"/>
                </a:moveTo>
                <a:cubicBezTo>
                  <a:pt x="2216477" y="129092"/>
                  <a:pt x="7601350" y="-29501"/>
                  <a:pt x="11315699" y="0"/>
                </a:cubicBezTo>
                <a:cubicBezTo>
                  <a:pt x="11376865" y="696364"/>
                  <a:pt x="11467862" y="3770478"/>
                  <a:pt x="11315699" y="4640836"/>
                </a:cubicBezTo>
                <a:cubicBezTo>
                  <a:pt x="7273323" y="4587666"/>
                  <a:pt x="2090505" y="4496116"/>
                  <a:pt x="0" y="4640836"/>
                </a:cubicBezTo>
                <a:cubicBezTo>
                  <a:pt x="107139" y="3297128"/>
                  <a:pt x="-155851" y="160477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40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08594-81FE-48B6-98C2-33CFF0E39851}"/>
              </a:ext>
            </a:extLst>
          </p:cNvPr>
          <p:cNvSpPr/>
          <p:nvPr/>
        </p:nvSpPr>
        <p:spPr>
          <a:xfrm>
            <a:off x="3139900" y="2340607"/>
            <a:ext cx="5912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cs typeface="Dubai" panose="020B0503030403030204" pitchFamily="34" charset="-78"/>
              </a:rPr>
              <a:t>الطيور كائنات حية .. تنمو تكبر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cs typeface="Dubai" panose="020B050303040303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1C475-9F03-4CC4-8FFF-90CCA7A71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900" y="3653889"/>
            <a:ext cx="4138478" cy="2630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2DBC6-EAAD-4D21-B434-E424017B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389" l="307" r="89867">
                        <a14:foregroundMark x1="3992" y1="43519" x2="5220" y2="52315"/>
                        <a14:foregroundMark x1="54043" y1="91481" x2="50768" y2="90185"/>
                        <a14:foregroundMark x1="6551" y1="43796" x2="307" y2="52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486" y="4528453"/>
            <a:ext cx="1361580" cy="15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29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86DDEC-8A65-4E18-AFAC-0E8C788E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4D2229FE-16A7-4D68-AC51-66E6359C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562" y="614776"/>
            <a:ext cx="6344875" cy="859336"/>
          </a:xfrm>
          <a:custGeom>
            <a:avLst/>
            <a:gdLst>
              <a:gd name="connsiteX0" fmla="*/ 0 w 6344875"/>
              <a:gd name="connsiteY0" fmla="*/ 0 h 859336"/>
              <a:gd name="connsiteX1" fmla="*/ 6344875 w 6344875"/>
              <a:gd name="connsiteY1" fmla="*/ 0 h 859336"/>
              <a:gd name="connsiteX2" fmla="*/ 6344875 w 6344875"/>
              <a:gd name="connsiteY2" fmla="*/ 859336 h 859336"/>
              <a:gd name="connsiteX3" fmla="*/ 0 w 6344875"/>
              <a:gd name="connsiteY3" fmla="*/ 859336 h 859336"/>
              <a:gd name="connsiteX4" fmla="*/ 0 w 6344875"/>
              <a:gd name="connsiteY4" fmla="*/ 0 h 85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875" h="859336" fill="none" extrusionOk="0">
                <a:moveTo>
                  <a:pt x="0" y="0"/>
                </a:moveTo>
                <a:cubicBezTo>
                  <a:pt x="1985678" y="-41511"/>
                  <a:pt x="4453223" y="-118527"/>
                  <a:pt x="6344875" y="0"/>
                </a:cubicBezTo>
                <a:cubicBezTo>
                  <a:pt x="6356518" y="308586"/>
                  <a:pt x="6384329" y="635650"/>
                  <a:pt x="6344875" y="859336"/>
                </a:cubicBezTo>
                <a:cubicBezTo>
                  <a:pt x="5150804" y="767290"/>
                  <a:pt x="893293" y="890911"/>
                  <a:pt x="0" y="859336"/>
                </a:cubicBezTo>
                <a:cubicBezTo>
                  <a:pt x="-23933" y="623067"/>
                  <a:pt x="-15622" y="124259"/>
                  <a:pt x="0" y="0"/>
                </a:cubicBezTo>
                <a:close/>
              </a:path>
              <a:path w="6344875" h="859336" stroke="0" extrusionOk="0">
                <a:moveTo>
                  <a:pt x="0" y="0"/>
                </a:moveTo>
                <a:cubicBezTo>
                  <a:pt x="1120182" y="129092"/>
                  <a:pt x="4759942" y="-29501"/>
                  <a:pt x="6344875" y="0"/>
                </a:cubicBezTo>
                <a:cubicBezTo>
                  <a:pt x="6305239" y="385034"/>
                  <a:pt x="6303262" y="730920"/>
                  <a:pt x="6344875" y="859336"/>
                </a:cubicBezTo>
                <a:cubicBezTo>
                  <a:pt x="4254821" y="806166"/>
                  <a:pt x="689161" y="714616"/>
                  <a:pt x="0" y="859336"/>
                </a:cubicBezTo>
                <a:cubicBezTo>
                  <a:pt x="21254" y="561193"/>
                  <a:pt x="35207" y="15513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هل تعلم ..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AB000C3-07A7-40FE-A81E-CB0495107FCE}"/>
              </a:ext>
            </a:extLst>
          </p:cNvPr>
          <p:cNvSpPr txBox="1">
            <a:spLocks/>
          </p:cNvSpPr>
          <p:nvPr/>
        </p:nvSpPr>
        <p:spPr>
          <a:xfrm>
            <a:off x="285750" y="1842606"/>
            <a:ext cx="11315699" cy="1729270"/>
          </a:xfrm>
          <a:custGeom>
            <a:avLst/>
            <a:gdLst>
              <a:gd name="connsiteX0" fmla="*/ 0 w 11315699"/>
              <a:gd name="connsiteY0" fmla="*/ 0 h 1729270"/>
              <a:gd name="connsiteX1" fmla="*/ 11315699 w 11315699"/>
              <a:gd name="connsiteY1" fmla="*/ 0 h 1729270"/>
              <a:gd name="connsiteX2" fmla="*/ 11315699 w 11315699"/>
              <a:gd name="connsiteY2" fmla="*/ 1729270 h 1729270"/>
              <a:gd name="connsiteX3" fmla="*/ 0 w 11315699"/>
              <a:gd name="connsiteY3" fmla="*/ 1729270 h 1729270"/>
              <a:gd name="connsiteX4" fmla="*/ 0 w 11315699"/>
              <a:gd name="connsiteY4" fmla="*/ 0 h 172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5699" h="1729270" fill="none" extrusionOk="0">
                <a:moveTo>
                  <a:pt x="0" y="0"/>
                </a:moveTo>
                <a:cubicBezTo>
                  <a:pt x="1513956" y="-41511"/>
                  <a:pt x="6179309" y="-118527"/>
                  <a:pt x="11315699" y="0"/>
                </a:cubicBezTo>
                <a:cubicBezTo>
                  <a:pt x="11252834" y="186049"/>
                  <a:pt x="11460514" y="1421679"/>
                  <a:pt x="11315699" y="1729270"/>
                </a:cubicBezTo>
                <a:cubicBezTo>
                  <a:pt x="9284628" y="1637224"/>
                  <a:pt x="2812101" y="1760845"/>
                  <a:pt x="0" y="1729270"/>
                </a:cubicBezTo>
                <a:cubicBezTo>
                  <a:pt x="-97349" y="1192614"/>
                  <a:pt x="120158" y="486388"/>
                  <a:pt x="0" y="0"/>
                </a:cubicBezTo>
                <a:close/>
              </a:path>
              <a:path w="11315699" h="1729270" stroke="0" extrusionOk="0">
                <a:moveTo>
                  <a:pt x="0" y="0"/>
                </a:moveTo>
                <a:cubicBezTo>
                  <a:pt x="2216477" y="129092"/>
                  <a:pt x="7601350" y="-29501"/>
                  <a:pt x="11315699" y="0"/>
                </a:cubicBezTo>
                <a:cubicBezTo>
                  <a:pt x="11217525" y="761803"/>
                  <a:pt x="11225152" y="1414684"/>
                  <a:pt x="11315699" y="1729270"/>
                </a:cubicBezTo>
                <a:cubicBezTo>
                  <a:pt x="7273323" y="1676100"/>
                  <a:pt x="2090505" y="1584550"/>
                  <a:pt x="0" y="1729270"/>
                </a:cubicBezTo>
                <a:cubicBezTo>
                  <a:pt x="106562" y="1103813"/>
                  <a:pt x="27914" y="4663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Dubai" panose="020B0503030403030204" pitchFamily="34" charset="-78"/>
              </a:rPr>
              <a:t>السيارة كائن غير حي ( جماد ) .. لا تنمو ولا تكبر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+mn-lt"/>
              <a:cs typeface="Dubai" panose="020B0503030403030204" pitchFamily="34" charset="-78"/>
            </a:endParaRPr>
          </a:p>
        </p:txBody>
      </p:sp>
      <p:pic>
        <p:nvPicPr>
          <p:cNvPr id="5" name="Picture 4" descr="A picture containing transport, drawing, car&#10;&#10;Description automatically generated">
            <a:extLst>
              <a:ext uri="{FF2B5EF4-FFF2-40B4-BE49-F238E27FC236}">
                <a16:creationId xmlns:a16="http://schemas.microsoft.com/office/drawing/2014/main" id="{B7F110D7-F86F-40F5-943A-5AA81AD1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688" y1="61724" x2="24792" y2="68821"/>
                        <a14:foregroundMark x1="24792" y1="68821" x2="25417" y2="69328"/>
                        <a14:foregroundMark x1="75104" y1="62104" x2="75104" y2="69582"/>
                        <a14:foregroundMark x1="75104" y1="69582" x2="75208" y2="69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14" y="2972214"/>
            <a:ext cx="5475969" cy="45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2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AE13-F498-4E40-B2AC-76FF4C1EF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70B05-4011-4CA4-9C9B-CA1AE708C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D951191-BB85-4383-8E73-5B95C56B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"/>
            <a:ext cx="12192000" cy="68419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26ED45-E613-4FB4-9487-936E256FF031}"/>
              </a:ext>
            </a:extLst>
          </p:cNvPr>
          <p:cNvSpPr txBox="1">
            <a:spLocks/>
          </p:cNvSpPr>
          <p:nvPr/>
        </p:nvSpPr>
        <p:spPr>
          <a:xfrm>
            <a:off x="838200" y="774809"/>
            <a:ext cx="10515600" cy="1241098"/>
          </a:xfrm>
          <a:custGeom>
            <a:avLst/>
            <a:gdLst>
              <a:gd name="connsiteX0" fmla="*/ 0 w 10515600"/>
              <a:gd name="connsiteY0" fmla="*/ 0 h 1241098"/>
              <a:gd name="connsiteX1" fmla="*/ 10515600 w 10515600"/>
              <a:gd name="connsiteY1" fmla="*/ 0 h 1241098"/>
              <a:gd name="connsiteX2" fmla="*/ 10515600 w 10515600"/>
              <a:gd name="connsiteY2" fmla="*/ 1241098 h 1241098"/>
              <a:gd name="connsiteX3" fmla="*/ 0 w 10515600"/>
              <a:gd name="connsiteY3" fmla="*/ 1241098 h 1241098"/>
              <a:gd name="connsiteX4" fmla="*/ 0 w 10515600"/>
              <a:gd name="connsiteY4" fmla="*/ 0 h 124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241098" fill="none" extrusionOk="0">
                <a:moveTo>
                  <a:pt x="0" y="0"/>
                </a:moveTo>
                <a:cubicBezTo>
                  <a:pt x="4636700" y="-31064"/>
                  <a:pt x="9217811" y="-72993"/>
                  <a:pt x="10515600" y="0"/>
                </a:cubicBezTo>
                <a:cubicBezTo>
                  <a:pt x="10445648" y="318729"/>
                  <a:pt x="10530918" y="790953"/>
                  <a:pt x="10515600" y="1241098"/>
                </a:cubicBezTo>
                <a:cubicBezTo>
                  <a:pt x="7854826" y="1401350"/>
                  <a:pt x="4640319" y="1220090"/>
                  <a:pt x="0" y="1241098"/>
                </a:cubicBezTo>
                <a:cubicBezTo>
                  <a:pt x="3397" y="1030041"/>
                  <a:pt x="106020" y="268098"/>
                  <a:pt x="0" y="0"/>
                </a:cubicBezTo>
                <a:close/>
              </a:path>
              <a:path w="10515600" h="1241098" stroke="0" extrusionOk="0">
                <a:moveTo>
                  <a:pt x="0" y="0"/>
                </a:moveTo>
                <a:cubicBezTo>
                  <a:pt x="2053624" y="72425"/>
                  <a:pt x="6969670" y="-123032"/>
                  <a:pt x="10515600" y="0"/>
                </a:cubicBezTo>
                <a:cubicBezTo>
                  <a:pt x="10425543" y="309382"/>
                  <a:pt x="10450560" y="831468"/>
                  <a:pt x="10515600" y="1241098"/>
                </a:cubicBezTo>
                <a:cubicBezTo>
                  <a:pt x="9019921" y="1324392"/>
                  <a:pt x="2002873" y="1314404"/>
                  <a:pt x="0" y="1241098"/>
                </a:cubicBezTo>
                <a:cubicBezTo>
                  <a:pt x="86956" y="891763"/>
                  <a:pt x="109906" y="494783"/>
                  <a:pt x="0" y="0"/>
                </a:cubicBezTo>
                <a:close/>
              </a:path>
            </a:pathLst>
          </a:custGeom>
          <a:solidFill>
            <a:srgbClr val="C6FF69">
              <a:alpha val="51000"/>
            </a:srgbClr>
          </a:solidFill>
          <a:ln w="76200">
            <a:solidFill>
              <a:srgbClr val="2E750E"/>
            </a:solidFill>
            <a:extLst>
              <a:ext uri="{C807C97D-BFC1-408E-A445-0C87EB9F89A2}">
                <ask:lineSketchStyleProps xmlns:ask="http://schemas.microsoft.com/office/drawing/2018/sketchyshapes" sd="40848890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شكراً لكم ..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picture containing flower, dark, flying, small&#10;&#10;Description automatically generated">
            <a:extLst>
              <a:ext uri="{FF2B5EF4-FFF2-40B4-BE49-F238E27FC236}">
                <a16:creationId xmlns:a16="http://schemas.microsoft.com/office/drawing/2014/main" id="{F6C690BD-61EE-4F46-92A1-3F6157D06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3" y="1611889"/>
            <a:ext cx="3389721" cy="27117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C99DCC-0B9E-443E-B7F9-1D1F9A0DD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>
            <a:off x="3283722" y="3301954"/>
            <a:ext cx="2194384" cy="3888313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EF5D6C8D-2D79-445A-83C9-13EAC9868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94" y="2750629"/>
            <a:ext cx="3950435" cy="4266470"/>
          </a:xfrm>
          <a:prstGeom prst="rect">
            <a:avLst/>
          </a:prstGeom>
        </p:spPr>
      </p:pic>
      <p:pic>
        <p:nvPicPr>
          <p:cNvPr id="19" name="Picture 18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139B340C-ABBB-49A6-A5AE-9CCB58283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35" y="5552179"/>
            <a:ext cx="986365" cy="9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4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2714A-0F39-4F47-BD33-90656ACC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CAEA08-8BE6-458B-A031-6E08939D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707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5182618" y="-41511"/>
                  <a:pt x="7607913" y="-118527"/>
                  <a:pt x="10515600" y="0"/>
                </a:cubicBezTo>
                <a:cubicBezTo>
                  <a:pt x="10507050" y="445816"/>
                  <a:pt x="10488363" y="889958"/>
                  <a:pt x="10515600" y="1325563"/>
                </a:cubicBezTo>
                <a:cubicBezTo>
                  <a:pt x="6095806" y="1233517"/>
                  <a:pt x="1177882" y="1357138"/>
                  <a:pt x="0" y="1325563"/>
                </a:cubicBezTo>
                <a:cubicBezTo>
                  <a:pt x="30721" y="1145496"/>
                  <a:pt x="-30607" y="560800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64704" y="129092"/>
                  <a:pt x="7292621" y="-29501"/>
                  <a:pt x="10515600" y="0"/>
                </a:cubicBezTo>
                <a:cubicBezTo>
                  <a:pt x="10446778" y="510973"/>
                  <a:pt x="10490145" y="665463"/>
                  <a:pt x="10515600" y="1325563"/>
                </a:cubicBezTo>
                <a:cubicBezTo>
                  <a:pt x="5821834" y="1272393"/>
                  <a:pt x="3793905" y="1180843"/>
                  <a:pt x="0" y="1325563"/>
                </a:cubicBezTo>
                <a:cubicBezTo>
                  <a:pt x="-67814" y="964879"/>
                  <a:pt x="77964" y="19204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ar-SA" sz="54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قصة اكتشاف الكائنات الحية و الغير حية 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44390EA7-200A-4CFF-85A1-FF2A2E3EE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39" y="1631534"/>
            <a:ext cx="5401213" cy="5833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2F48F-0E49-4F82-8147-3B6D86CFF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4" y="1631534"/>
            <a:ext cx="5053949" cy="5458265"/>
          </a:xfrm>
          <a:prstGeom prst="rect">
            <a:avLst/>
          </a:prstGeom>
        </p:spPr>
      </p:pic>
      <p:pic>
        <p:nvPicPr>
          <p:cNvPr id="13" name="Picture 12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365C0C2B-86C0-46B6-8C2C-7F86FFC09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01" y="5312549"/>
            <a:ext cx="1348602" cy="1325563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D0198278-4760-4355-9805-BC530786181B}"/>
              </a:ext>
            </a:extLst>
          </p:cNvPr>
          <p:cNvSpPr txBox="1">
            <a:spLocks/>
          </p:cNvSpPr>
          <p:nvPr/>
        </p:nvSpPr>
        <p:spPr>
          <a:xfrm>
            <a:off x="7997902" y="39076"/>
            <a:ext cx="5146074" cy="669485"/>
          </a:xfrm>
          <a:custGeom>
            <a:avLst/>
            <a:gdLst>
              <a:gd name="connsiteX0" fmla="*/ 0 w 5146074"/>
              <a:gd name="connsiteY0" fmla="*/ 0 h 669485"/>
              <a:gd name="connsiteX1" fmla="*/ 5146074 w 5146074"/>
              <a:gd name="connsiteY1" fmla="*/ 0 h 669485"/>
              <a:gd name="connsiteX2" fmla="*/ 5146074 w 5146074"/>
              <a:gd name="connsiteY2" fmla="*/ 669485 h 669485"/>
              <a:gd name="connsiteX3" fmla="*/ 0 w 5146074"/>
              <a:gd name="connsiteY3" fmla="*/ 669485 h 669485"/>
              <a:gd name="connsiteX4" fmla="*/ 0 w 5146074"/>
              <a:gd name="connsiteY4" fmla="*/ 0 h 66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6074" h="669485" extrusionOk="0">
                <a:moveTo>
                  <a:pt x="0" y="0"/>
                </a:moveTo>
                <a:cubicBezTo>
                  <a:pt x="1105066" y="129092"/>
                  <a:pt x="3949857" y="-29501"/>
                  <a:pt x="5146074" y="0"/>
                </a:cubicBezTo>
                <a:cubicBezTo>
                  <a:pt x="5179427" y="116387"/>
                  <a:pt x="5135528" y="522539"/>
                  <a:pt x="5146074" y="669485"/>
                </a:cubicBezTo>
                <a:cubicBezTo>
                  <a:pt x="3526933" y="616315"/>
                  <a:pt x="569730" y="524765"/>
                  <a:pt x="0" y="669485"/>
                </a:cubicBezTo>
                <a:cubicBezTo>
                  <a:pt x="14819" y="467817"/>
                  <a:pt x="-44218" y="18400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77822977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هيا نقرأ أولاً ..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448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C3A6848-48A7-475A-9143-CE18BB93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5182618" y="-41511"/>
                  <a:pt x="7607913" y="-118527"/>
                  <a:pt x="10515600" y="0"/>
                </a:cubicBezTo>
                <a:cubicBezTo>
                  <a:pt x="10507050" y="445816"/>
                  <a:pt x="10488363" y="889958"/>
                  <a:pt x="10515600" y="1325563"/>
                </a:cubicBezTo>
                <a:cubicBezTo>
                  <a:pt x="6095806" y="1233517"/>
                  <a:pt x="1177882" y="1357138"/>
                  <a:pt x="0" y="1325563"/>
                </a:cubicBezTo>
                <a:cubicBezTo>
                  <a:pt x="30721" y="1145496"/>
                  <a:pt x="-30607" y="560800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64704" y="129092"/>
                  <a:pt x="7292621" y="-29501"/>
                  <a:pt x="10515600" y="0"/>
                </a:cubicBezTo>
                <a:cubicBezTo>
                  <a:pt x="10446778" y="510973"/>
                  <a:pt x="10490145" y="665463"/>
                  <a:pt x="10515600" y="1325563"/>
                </a:cubicBezTo>
                <a:cubicBezTo>
                  <a:pt x="5821834" y="1272393"/>
                  <a:pt x="3793905" y="1180843"/>
                  <a:pt x="0" y="1325563"/>
                </a:cubicBezTo>
                <a:cubicBezTo>
                  <a:pt x="-67814" y="964879"/>
                  <a:pt x="77964" y="19204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حمدة و أحمد يحبون اكتشاف الأشياء من حولهم .. </a:t>
            </a:r>
            <a:b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قرروا اليوم أن يكتشفوا الأشياء الحية و الغير حية 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B606DD1-65E8-4872-B4AF-B732449AE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59" y="2055813"/>
            <a:ext cx="4509976" cy="4870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BB275-631A-4B8C-A28C-A89BC74F2B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>
            <a:off x="5530887" y="1935261"/>
            <a:ext cx="2572106" cy="45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1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B606DD1-65E8-4872-B4AF-B732449AE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97" y="2595129"/>
            <a:ext cx="4509976" cy="4870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BB275-631A-4B8C-A28C-A89BC74F2B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>
            <a:off x="7303416" y="2505818"/>
            <a:ext cx="2572106" cy="45576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F12210D-6AD9-437A-A311-9D59D9AE062E}"/>
              </a:ext>
            </a:extLst>
          </p:cNvPr>
          <p:cNvGrpSpPr/>
          <p:nvPr/>
        </p:nvGrpSpPr>
        <p:grpSpPr>
          <a:xfrm>
            <a:off x="12800476" y="-156453"/>
            <a:ext cx="2299961" cy="1832367"/>
            <a:chOff x="12729873" y="-269769"/>
            <a:chExt cx="2299961" cy="1832367"/>
          </a:xfrm>
        </p:grpSpPr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3D45A5A-D563-4BBA-BFA2-C8FC1970B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2755" b="95862" l="76711" r="974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23" t="58617"/>
            <a:stretch/>
          </p:blipFill>
          <p:spPr>
            <a:xfrm rot="8812702">
              <a:off x="12811857" y="724835"/>
              <a:ext cx="492955" cy="692482"/>
            </a:xfrm>
            <a:prstGeom prst="rect">
              <a:avLst/>
            </a:prstGeom>
          </p:spPr>
        </p:pic>
        <p:pic>
          <p:nvPicPr>
            <p:cNvPr id="11" name="Picture 1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6D42B5B-AE9C-4DC0-9359-628AFCAD8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78" b="35806" l="55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60215"/>
            <a:stretch/>
          </p:blipFill>
          <p:spPr>
            <a:xfrm rot="1198079">
              <a:off x="12729873" y="-269769"/>
              <a:ext cx="2299961" cy="1832367"/>
            </a:xfrm>
            <a:prstGeom prst="rect">
              <a:avLst/>
            </a:prstGeom>
          </p:spPr>
        </p:pic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3EB05E7-3EF1-4F06-8A52-FB691EB2A2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2" b="90000" l="600" r="98900">
                        <a14:foregroundMark x1="5000" y1="36282" x2="6100" y2="42436"/>
                        <a14:foregroundMark x1="700" y1="40769" x2="2400" y2="40385"/>
                        <a14:foregroundMark x1="98900" y1="32564" x2="88000" y2="29359"/>
                        <a14:foregroundMark x1="88000" y1="29359" x2="88000" y2="29359"/>
                        <a14:foregroundMark x1="41800" y1="9872" x2="41800" y2="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47"/>
          <a:stretch/>
        </p:blipFill>
        <p:spPr>
          <a:xfrm flipH="1">
            <a:off x="0" y="2055813"/>
            <a:ext cx="4037824" cy="328577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CC1F0727-F08E-4315-9161-CE60B85E2E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061" b="64524" l="19280" r="38271">
                        <a14:backgroundMark x1="36385" y1="60923" x2="34154" y2="64000"/>
                        <a14:backgroundMark x1="37615" y1="57615" x2="34769" y2="62154"/>
                        <a14:backgroundMark x1="37385" y1="57231" x2="32692" y2="63000"/>
                        <a14:backgroundMark x1="32692" y1="63000" x2="32923" y2="64615"/>
                        <a14:backgroundMark x1="32923" y1="60077" x2="34538" y2="61538"/>
                        <a14:backgroundMark x1="25692" y1="56615" x2="23077" y2="56615"/>
                        <a14:backgroundMark x1="22000" y1="57000" x2="19154" y2="5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47128" r="59356" b="40382"/>
          <a:stretch/>
        </p:blipFill>
        <p:spPr>
          <a:xfrm rot="21124224">
            <a:off x="2112820" y="2251134"/>
            <a:ext cx="1286187" cy="68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9668E03-60EC-430F-8F0A-B990E44E6FEA}"/>
              </a:ext>
            </a:extLst>
          </p:cNvPr>
          <p:cNvGrpSpPr/>
          <p:nvPr/>
        </p:nvGrpSpPr>
        <p:grpSpPr>
          <a:xfrm>
            <a:off x="7463528" y="34208"/>
            <a:ext cx="4092160" cy="3732049"/>
            <a:chOff x="7463528" y="34208"/>
            <a:chExt cx="4092160" cy="3732049"/>
          </a:xfrm>
        </p:grpSpPr>
        <p:pic>
          <p:nvPicPr>
            <p:cNvPr id="20" name="Picture 19" descr="Shape, circle&#10;&#10;Description automatically generated">
              <a:extLst>
                <a:ext uri="{FF2B5EF4-FFF2-40B4-BE49-F238E27FC236}">
                  <a16:creationId xmlns:a16="http://schemas.microsoft.com/office/drawing/2014/main" id="{26830774-A8FF-49BB-9BD5-95675E22A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0" b="90461" l="3900" r="96700">
                          <a14:foregroundMark x1="33800" y1="14583" x2="43400" y2="43531"/>
                          <a14:foregroundMark x1="88300" y1="41228" x2="80200" y2="51316"/>
                          <a14:foregroundMark x1="80200" y1="51316" x2="80200" y2="51316"/>
                          <a14:foregroundMark x1="58500" y1="87829" x2="72600" y2="71382"/>
                          <a14:foregroundMark x1="72600" y1="71382" x2="78400" y2="50219"/>
                          <a14:foregroundMark x1="78400" y1="50219" x2="78900" y2="36732"/>
                          <a14:foregroundMark x1="4700" y1="37939" x2="3900" y2="42215"/>
                          <a14:foregroundMark x1="40600" y1="5592" x2="53900" y2="4496"/>
                          <a14:foregroundMark x1="90200" y1="23575" x2="88700" y2="31579"/>
                          <a14:foregroundMark x1="88700" y1="31579" x2="88700" y2="31579"/>
                          <a14:foregroundMark x1="96700" y1="32018" x2="94600" y2="38925"/>
                          <a14:foregroundMark x1="91500" y1="16996" x2="92200" y2="17873"/>
                          <a14:foregroundMark x1="95800" y1="20504" x2="95600" y2="23575"/>
                          <a14:foregroundMark x1="58400" y1="89254" x2="67300" y2="82237"/>
                          <a14:foregroundMark x1="47794" y1="1864" x2="49000" y2="1864"/>
                          <a14:foregroundMark x1="54600" y1="768" x2="46961" y2="369"/>
                          <a14:foregroundMark x1="42800" y1="3728" x2="25400" y2="17105"/>
                          <a14:foregroundMark x1="25400" y1="17105" x2="24100" y2="18860"/>
                          <a14:foregroundMark x1="20600" y1="21162" x2="18600" y2="30811"/>
                          <a14:foregroundMark x1="18600" y1="30811" x2="21000" y2="39364"/>
                          <a14:foregroundMark x1="21000" y1="39364" x2="24900" y2="44846"/>
                          <a14:foregroundMark x1="24900" y1="44846" x2="26200" y2="45724"/>
                          <a14:foregroundMark x1="66400" y1="20066" x2="65700" y2="33224"/>
                          <a14:foregroundMark x1="65700" y1="33224" x2="60800" y2="41009"/>
                          <a14:foregroundMark x1="39300" y1="73465" x2="71500" y2="3070"/>
                          <a14:foregroundMark x1="58900" y1="22368" x2="35900" y2="24781"/>
                          <a14:foregroundMark x1="18900" y1="29715" x2="23400" y2="33224"/>
                          <a14:foregroundMark x1="19600" y1="19737" x2="8400" y2="34101"/>
                          <a14:foregroundMark x1="4900" y1="26096" x2="6200" y2="36842"/>
                          <a14:foregroundMark x1="6200" y1="36842" x2="9200" y2="42873"/>
                          <a14:foregroundMark x1="17600" y1="28947" x2="18500" y2="39803"/>
                          <a14:foregroundMark x1="18500" y1="39803" x2="23700" y2="46272"/>
                          <a14:foregroundMark x1="23700" y1="46272" x2="24100" y2="46382"/>
                          <a14:foregroundMark x1="15900" y1="49671" x2="19100" y2="55373"/>
                          <a14:foregroundMark x1="21300" y1="63596" x2="28400" y2="65461"/>
                          <a14:foregroundMark x1="38700" y1="70614" x2="44300" y2="68531"/>
                          <a14:foregroundMark x1="50900" y1="68092" x2="54100" y2="67105"/>
                          <a14:foregroundMark x1="58400" y1="66886" x2="64500" y2="63816"/>
                          <a14:foregroundMark x1="64500" y1="63816" x2="64500" y2="63816"/>
                          <a14:foregroundMark x1="65500" y1="63158" x2="73100" y2="53728"/>
                          <a14:foregroundMark x1="73100" y1="53728" x2="73100" y2="53728"/>
                          <a14:foregroundMark x1="75900" y1="50658" x2="80200" y2="43092"/>
                          <a14:foregroundMark x1="81000" y1="40789" x2="81400" y2="34211"/>
                          <a14:foregroundMark x1="81400" y1="31579" x2="80400" y2="27741"/>
                          <a14:foregroundMark x1="69200" y1="13487" x2="76300" y2="16228"/>
                          <a14:foregroundMark x1="76300" y1="16228" x2="76300" y2="16228"/>
                          <a14:foregroundMark x1="81900" y1="22588" x2="84700" y2="27303"/>
                          <a14:foregroundMark x1="86000" y1="34101" x2="85900" y2="35307"/>
                          <a14:foregroundMark x1="56500" y1="90461" x2="56500" y2="90461"/>
                          <a14:backgroundMark x1="44500" y1="110" x2="45300" y2="110"/>
                          <a14:backgroundMark x1="47000" y1="439" x2="42500" y2="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4938">
              <a:off x="7463528" y="34208"/>
              <a:ext cx="4092160" cy="373204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C3CC17-E746-43A9-81B0-43CF050B3120}"/>
                </a:ext>
              </a:extLst>
            </p:cNvPr>
            <p:cNvSpPr/>
            <p:nvPr/>
          </p:nvSpPr>
          <p:spPr>
            <a:xfrm rot="528517">
              <a:off x="8011357" y="743522"/>
              <a:ext cx="321451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b="1" dirty="0"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شاهدت حمدة طائراً يطير في السماء قالت انظر يا أحمد هذا عصفور  .. العصفور يطير و يأكل و يكبر  .. أولاً يكون بيضة ثم تفقس البيضة و يخرج منها عصفور صغير 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D501FC-0EBF-4372-872E-7488C0E8666C}"/>
              </a:ext>
            </a:extLst>
          </p:cNvPr>
          <p:cNvGrpSpPr/>
          <p:nvPr/>
        </p:nvGrpSpPr>
        <p:grpSpPr>
          <a:xfrm>
            <a:off x="7829442" y="34207"/>
            <a:ext cx="4092160" cy="3732049"/>
            <a:chOff x="7895422" y="1631"/>
            <a:chExt cx="4092160" cy="3732049"/>
          </a:xfrm>
        </p:grpSpPr>
        <p:pic>
          <p:nvPicPr>
            <p:cNvPr id="23" name="Picture 22" descr="Shape, circle&#10;&#10;Description automatically generated">
              <a:extLst>
                <a:ext uri="{FF2B5EF4-FFF2-40B4-BE49-F238E27FC236}">
                  <a16:creationId xmlns:a16="http://schemas.microsoft.com/office/drawing/2014/main" id="{C23428A3-72FD-4769-AE62-8D59FCB4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0" b="90461" l="3900" r="96700">
                          <a14:foregroundMark x1="33800" y1="14583" x2="43400" y2="43531"/>
                          <a14:foregroundMark x1="88300" y1="41228" x2="80200" y2="51316"/>
                          <a14:foregroundMark x1="80200" y1="51316" x2="80200" y2="51316"/>
                          <a14:foregroundMark x1="58500" y1="87829" x2="72600" y2="71382"/>
                          <a14:foregroundMark x1="72600" y1="71382" x2="78400" y2="50219"/>
                          <a14:foregroundMark x1="78400" y1="50219" x2="78900" y2="36732"/>
                          <a14:foregroundMark x1="4700" y1="37939" x2="3900" y2="42215"/>
                          <a14:foregroundMark x1="40600" y1="5592" x2="53900" y2="4496"/>
                          <a14:foregroundMark x1="90200" y1="23575" x2="88700" y2="31579"/>
                          <a14:foregroundMark x1="88700" y1="31579" x2="88700" y2="31579"/>
                          <a14:foregroundMark x1="96700" y1="32018" x2="94600" y2="38925"/>
                          <a14:foregroundMark x1="91500" y1="16996" x2="92200" y2="17873"/>
                          <a14:foregroundMark x1="95800" y1="20504" x2="95600" y2="23575"/>
                          <a14:foregroundMark x1="58400" y1="89254" x2="67300" y2="82237"/>
                          <a14:foregroundMark x1="47794" y1="1864" x2="49000" y2="1864"/>
                          <a14:foregroundMark x1="54600" y1="768" x2="46961" y2="369"/>
                          <a14:foregroundMark x1="42800" y1="3728" x2="25400" y2="17105"/>
                          <a14:foregroundMark x1="25400" y1="17105" x2="24100" y2="18860"/>
                          <a14:foregroundMark x1="20600" y1="21162" x2="18600" y2="30811"/>
                          <a14:foregroundMark x1="18600" y1="30811" x2="21000" y2="39364"/>
                          <a14:foregroundMark x1="21000" y1="39364" x2="24900" y2="44846"/>
                          <a14:foregroundMark x1="24900" y1="44846" x2="26200" y2="45724"/>
                          <a14:foregroundMark x1="66400" y1="20066" x2="65700" y2="33224"/>
                          <a14:foregroundMark x1="65700" y1="33224" x2="60800" y2="41009"/>
                          <a14:foregroundMark x1="39300" y1="73465" x2="71500" y2="3070"/>
                          <a14:foregroundMark x1="58900" y1="22368" x2="35900" y2="24781"/>
                          <a14:foregroundMark x1="18900" y1="29715" x2="23400" y2="33224"/>
                          <a14:foregroundMark x1="19600" y1="19737" x2="8400" y2="34101"/>
                          <a14:foregroundMark x1="4900" y1="26096" x2="6200" y2="36842"/>
                          <a14:foregroundMark x1="6200" y1="36842" x2="9200" y2="42873"/>
                          <a14:foregroundMark x1="17600" y1="28947" x2="18500" y2="39803"/>
                          <a14:foregroundMark x1="18500" y1="39803" x2="23700" y2="46272"/>
                          <a14:foregroundMark x1="23700" y1="46272" x2="24100" y2="46382"/>
                          <a14:foregroundMark x1="15900" y1="49671" x2="19100" y2="55373"/>
                          <a14:foregroundMark x1="21300" y1="63596" x2="28400" y2="65461"/>
                          <a14:foregroundMark x1="38700" y1="70614" x2="44300" y2="68531"/>
                          <a14:foregroundMark x1="50900" y1="68092" x2="54100" y2="67105"/>
                          <a14:foregroundMark x1="58400" y1="66886" x2="64500" y2="63816"/>
                          <a14:foregroundMark x1="64500" y1="63816" x2="64500" y2="63816"/>
                          <a14:foregroundMark x1="65500" y1="63158" x2="73100" y2="53728"/>
                          <a14:foregroundMark x1="73100" y1="53728" x2="73100" y2="53728"/>
                          <a14:foregroundMark x1="75900" y1="50658" x2="80200" y2="43092"/>
                          <a14:foregroundMark x1="81000" y1="40789" x2="81400" y2="34211"/>
                          <a14:foregroundMark x1="81400" y1="31579" x2="80400" y2="27741"/>
                          <a14:foregroundMark x1="69200" y1="13487" x2="76300" y2="16228"/>
                          <a14:foregroundMark x1="76300" y1="16228" x2="76300" y2="16228"/>
                          <a14:foregroundMark x1="81900" y1="22588" x2="84700" y2="27303"/>
                          <a14:foregroundMark x1="86000" y1="34101" x2="85900" y2="35307"/>
                          <a14:foregroundMark x1="56500" y1="90461" x2="56500" y2="90461"/>
                          <a14:backgroundMark x1="44500" y1="110" x2="45300" y2="110"/>
                          <a14:backgroundMark x1="47000" y1="439" x2="42500" y2="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5062" flipH="1">
              <a:off x="7895422" y="1631"/>
              <a:ext cx="4092160" cy="373204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8B87FF-0416-4E00-808D-2CC123309CFB}"/>
                </a:ext>
              </a:extLst>
            </p:cNvPr>
            <p:cNvSpPr/>
            <p:nvPr/>
          </p:nvSpPr>
          <p:spPr>
            <a:xfrm rot="21071483" flipH="1">
              <a:off x="8150980" y="816291"/>
              <a:ext cx="32145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400" b="1" dirty="0">
                  <a:solidFill>
                    <a:schemeClr val="accent6">
                      <a:lumMod val="50000"/>
                    </a:schemeClr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الطيور و العصافير كائنات حية .. تكبر ، تتحرك ، تأكل و تتنفس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259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2026 -0.27338 C 0.19896 -0.23866 0.18372 -0.18542 0.1125 -0.1544 C 0.01003 -0.1088 -0.01849 -0.25232 -0.1418 -0.19792 C -0.25338 -0.14861 -0.17617 -0.04676 -0.28255 1.85185E-6 C -0.39414 0.04954 -0.34779 -0.06968 -0.46771 -0.01667 C -0.57474 0.03102 -0.50599 0.06713 -0.60091 0.10903 C -0.69323 0.15 -0.65182 0.08079 -0.73529 0.11782 C -0.78294 0.13889 -0.78555 0.15393 -0.78763 0.16551 " pathEditMode="relative" rAng="20760000" ptsTypes="AAAAAA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05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C3A6848-48A7-475A-9143-CE18BB93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5182618" y="-41511"/>
                  <a:pt x="7607913" y="-118527"/>
                  <a:pt x="10515600" y="0"/>
                </a:cubicBezTo>
                <a:cubicBezTo>
                  <a:pt x="10507050" y="445816"/>
                  <a:pt x="10488363" y="889958"/>
                  <a:pt x="10515600" y="1325563"/>
                </a:cubicBezTo>
                <a:cubicBezTo>
                  <a:pt x="6095806" y="1233517"/>
                  <a:pt x="1177882" y="1357138"/>
                  <a:pt x="0" y="1325563"/>
                </a:cubicBezTo>
                <a:cubicBezTo>
                  <a:pt x="30721" y="1145496"/>
                  <a:pt x="-30607" y="560800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364704" y="129092"/>
                  <a:pt x="7292621" y="-29501"/>
                  <a:pt x="10515600" y="0"/>
                </a:cubicBezTo>
                <a:cubicBezTo>
                  <a:pt x="10446778" y="510973"/>
                  <a:pt x="10490145" y="665463"/>
                  <a:pt x="10515600" y="1325563"/>
                </a:cubicBezTo>
                <a:cubicBezTo>
                  <a:pt x="5821834" y="1272393"/>
                  <a:pt x="3793905" y="1180843"/>
                  <a:pt x="0" y="1325563"/>
                </a:cubicBezTo>
                <a:cubicBezTo>
                  <a:pt x="-67814" y="964879"/>
                  <a:pt x="77964" y="19204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وجد أحمد صخرة في الحديقة .. لكن الصخرة لا تتحرك ولا تكبر ولا تأكل لأنها كائن غير حي ( جماد )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7650D6B-41CD-42FA-A0E7-0EDC771EC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" b="93017" l="3709" r="98764">
                        <a14:foregroundMark x1="35440" y1="559" x2="35440" y2="1676"/>
                        <a14:foregroundMark x1="86676" y1="52514" x2="77060" y2="68715"/>
                        <a14:foregroundMark x1="77060" y1="68715" x2="69231" y2="73184"/>
                        <a14:foregroundMark x1="69231" y1="73184" x2="69231" y2="73184"/>
                        <a14:foregroundMark x1="84615" y1="84358" x2="55082" y2="93017"/>
                        <a14:foregroundMark x1="44780" y1="93017" x2="63049" y2="78771"/>
                        <a14:foregroundMark x1="68407" y1="44972" x2="77747" y2="57542"/>
                        <a14:foregroundMark x1="82005" y1="33799" x2="85027" y2="44693"/>
                        <a14:foregroundMark x1="94643" y1="60056" x2="92720" y2="70670"/>
                        <a14:foregroundMark x1="97115" y1="51117" x2="95742" y2="67598"/>
                        <a14:foregroundMark x1="95742" y1="67598" x2="95055" y2="69553"/>
                        <a14:foregroundMark x1="96291" y1="77374" x2="90797" y2="82682"/>
                        <a14:foregroundMark x1="99038" y1="53352" x2="98489" y2="63128"/>
                        <a14:foregroundMark x1="5082" y1="51955" x2="42720" y2="74302"/>
                        <a14:foregroundMark x1="42720" y1="74302" x2="43956" y2="74302"/>
                        <a14:foregroundMark x1="60165" y1="51955" x2="45055" y2="56145"/>
                        <a14:foregroundMark x1="4758" y1="42861" x2="3709" y2="51397"/>
                        <a14:foregroundMark x1="4670" y1="34637" x2="3984" y2="38547"/>
                        <a14:backgroundMark x1="3571" y1="27654" x2="0" y2="39385"/>
                        <a14:backgroundMark x1="3626" y1="38298" x2="2885" y2="40782"/>
                        <a14:backgroundMark x1="5220" y1="32961" x2="4711" y2="34665"/>
                        <a14:backgroundMark x1="20192" y1="7821" x2="8654" y2="15642"/>
                        <a14:backgroundMark x1="12225" y1="18156" x2="1374" y2="2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322">
            <a:off x="4663397" y="5187365"/>
            <a:ext cx="2985771" cy="14682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B606DD1-65E8-4872-B4AF-B732449AE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4" y="1987226"/>
            <a:ext cx="4509976" cy="487077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2D2B687-2967-4B5F-BBB7-E2482A8EF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" b="93017" l="3709" r="98764">
                        <a14:foregroundMark x1="35440" y1="559" x2="35440" y2="1676"/>
                        <a14:foregroundMark x1="86676" y1="52514" x2="77060" y2="68715"/>
                        <a14:foregroundMark x1="77060" y1="68715" x2="69231" y2="73184"/>
                        <a14:foregroundMark x1="69231" y1="73184" x2="69231" y2="73184"/>
                        <a14:foregroundMark x1="84615" y1="84358" x2="55082" y2="93017"/>
                        <a14:foregroundMark x1="44780" y1="93017" x2="63049" y2="78771"/>
                        <a14:foregroundMark x1="68407" y1="44972" x2="77747" y2="57542"/>
                        <a14:foregroundMark x1="82005" y1="33799" x2="85027" y2="44693"/>
                        <a14:foregroundMark x1="94643" y1="60056" x2="92720" y2="70670"/>
                        <a14:foregroundMark x1="97115" y1="51117" x2="95742" y2="67598"/>
                        <a14:foregroundMark x1="95742" y1="67598" x2="95055" y2="69553"/>
                        <a14:foregroundMark x1="96291" y1="77374" x2="90797" y2="82682"/>
                        <a14:foregroundMark x1="99038" y1="53352" x2="98489" y2="63128"/>
                        <a14:foregroundMark x1="5082" y1="51955" x2="42720" y2="74302"/>
                        <a14:foregroundMark x1="42720" y1="74302" x2="43956" y2="74302"/>
                        <a14:foregroundMark x1="60165" y1="51955" x2="45055" y2="56145"/>
                        <a14:foregroundMark x1="4758" y1="42861" x2="3709" y2="51397"/>
                        <a14:foregroundMark x1="4670" y1="34637" x2="3984" y2="38547"/>
                        <a14:backgroundMark x1="3571" y1="27654" x2="0" y2="39385"/>
                        <a14:backgroundMark x1="3626" y1="38298" x2="2885" y2="40782"/>
                        <a14:backgroundMark x1="5220" y1="32961" x2="4711" y2="34665"/>
                        <a14:backgroundMark x1="20192" y1="7821" x2="8654" y2="15642"/>
                        <a14:backgroundMark x1="12225" y1="18156" x2="1374" y2="2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670">
            <a:off x="3220904" y="5187365"/>
            <a:ext cx="2985771" cy="14682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0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BB275-631A-4B8C-A28C-A89BC74F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 flipH="1">
            <a:off x="208639" y="2300386"/>
            <a:ext cx="2572106" cy="4557614"/>
          </a:xfrm>
          <a:prstGeom prst="rect">
            <a:avLst/>
          </a:prstGeom>
        </p:spPr>
      </p:pic>
      <p:pic>
        <p:nvPicPr>
          <p:cNvPr id="4" name="Picture 3" descr="A close up of a toy&#10;&#10;Description automatically generated">
            <a:extLst>
              <a:ext uri="{FF2B5EF4-FFF2-40B4-BE49-F238E27FC236}">
                <a16:creationId xmlns:a16="http://schemas.microsoft.com/office/drawing/2014/main" id="{0F1D00F3-3140-4216-9972-F9120FE4D7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4" b="89679" l="6070" r="70927">
                        <a14:foregroundMark x1="65655" y1="30505" x2="63578" y2="49083"/>
                        <a14:foregroundMark x1="64537" y1="27752" x2="60543" y2="27982"/>
                        <a14:foregroundMark x1="66134" y1="23394" x2="66134" y2="23394"/>
                        <a14:foregroundMark x1="71086" y1="39679" x2="70607" y2="41972"/>
                        <a14:foregroundMark x1="70927" y1="39679" x2="65335" y2="44266"/>
                        <a14:foregroundMark x1="56070" y1="39220" x2="57668" y2="41284"/>
                        <a14:foregroundMark x1="56230" y1="34862" x2="56550" y2="37156"/>
                        <a14:foregroundMark x1="66933" y1="73394" x2="68530" y2="73853"/>
                        <a14:foregroundMark x1="59904" y1="73165" x2="58466" y2="74083"/>
                        <a14:foregroundMark x1="68051" y1="47477" x2="67572" y2="49083"/>
                        <a14:foregroundMark x1="62460" y1="47706" x2="59904" y2="51835"/>
                        <a14:foregroundMark x1="61182" y1="41972" x2="61821" y2="53899"/>
                        <a14:foregroundMark x1="61821" y1="53899" x2="61981" y2="54128"/>
                        <a14:foregroundMark x1="62460" y1="45642" x2="61502" y2="50459"/>
                        <a14:foregroundMark x1="61182" y1="49312" x2="64377" y2="47018"/>
                        <a14:foregroundMark x1="44888" y1="74083" x2="44888" y2="71330"/>
                        <a14:foregroundMark x1="38658" y1="74541" x2="39936" y2="71101"/>
                        <a14:foregroundMark x1="16613" y1="28670" x2="17093" y2="46101"/>
                        <a14:foregroundMark x1="13578" y1="35780" x2="13419" y2="39679"/>
                        <a14:foregroundMark x1="15974" y1="27294" x2="11661" y2="26606"/>
                        <a14:foregroundMark x1="15495" y1="25459" x2="17572" y2="25000"/>
                        <a14:foregroundMark x1="17572" y1="25000" x2="14654" y2="24330"/>
                        <a14:foregroundMark x1="14797" y1="24264" x2="21086" y2="26606"/>
                        <a14:foregroundMark x1="21086" y1="26606" x2="22045" y2="27294"/>
                        <a14:foregroundMark x1="21086" y1="26376" x2="15383" y2="23535"/>
                        <a14:foregroundMark x1="11491" y1="22965" x2="9675" y2="23467"/>
                        <a14:foregroundMark x1="16933" y1="24312" x2="18371" y2="26147"/>
                        <a14:foregroundMark x1="6070" y1="41284" x2="6230" y2="44037"/>
                        <a14:foregroundMark x1="21406" y1="74083" x2="19968" y2="73394"/>
                        <a14:foregroundMark x1="14217" y1="72018" x2="11502" y2="73853"/>
                        <a14:foregroundMark x1="39137" y1="30046" x2="39776" y2="48165"/>
                        <a14:foregroundMark x1="42812" y1="53440" x2="42812" y2="57798"/>
                        <a14:backgroundMark x1="41693" y1="68119" x2="41693" y2="69495"/>
                        <a14:backgroundMark x1="11502" y1="22936" x2="16454" y2="20642"/>
                        <a14:backgroundMark x1="8946" y1="22936" x2="8147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" r="25070"/>
          <a:stretch/>
        </p:blipFill>
        <p:spPr>
          <a:xfrm>
            <a:off x="5561489" y="2131574"/>
            <a:ext cx="4093699" cy="39753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sitting, honeycomb, soccer, game&#10;&#10;Description automatically generated">
            <a:extLst>
              <a:ext uri="{FF2B5EF4-FFF2-40B4-BE49-F238E27FC236}">
                <a16:creationId xmlns:a16="http://schemas.microsoft.com/office/drawing/2014/main" id="{BA32D2CE-5DCC-4E39-8917-4E2285A89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97" y="3535834"/>
            <a:ext cx="493347" cy="484919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FFF39D67-4D7A-41E8-9A82-CC785AF0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8" y="365125"/>
            <a:ext cx="10734822" cy="1766449"/>
          </a:xfrm>
          <a:custGeom>
            <a:avLst/>
            <a:gdLst>
              <a:gd name="connsiteX0" fmla="*/ 0 w 10734822"/>
              <a:gd name="connsiteY0" fmla="*/ 0 h 1766449"/>
              <a:gd name="connsiteX1" fmla="*/ 10734822 w 10734822"/>
              <a:gd name="connsiteY1" fmla="*/ 0 h 1766449"/>
              <a:gd name="connsiteX2" fmla="*/ 10734822 w 10734822"/>
              <a:gd name="connsiteY2" fmla="*/ 1766449 h 1766449"/>
              <a:gd name="connsiteX3" fmla="*/ 0 w 10734822"/>
              <a:gd name="connsiteY3" fmla="*/ 1766449 h 1766449"/>
              <a:gd name="connsiteX4" fmla="*/ 0 w 10734822"/>
              <a:gd name="connsiteY4" fmla="*/ 0 h 176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822" h="1766449" fill="none" extrusionOk="0">
                <a:moveTo>
                  <a:pt x="0" y="0"/>
                </a:moveTo>
                <a:cubicBezTo>
                  <a:pt x="5244265" y="-41511"/>
                  <a:pt x="8750040" y="-118527"/>
                  <a:pt x="10734822" y="0"/>
                </a:cubicBezTo>
                <a:cubicBezTo>
                  <a:pt x="10637385" y="439998"/>
                  <a:pt x="10716677" y="1501910"/>
                  <a:pt x="10734822" y="1766449"/>
                </a:cubicBezTo>
                <a:cubicBezTo>
                  <a:pt x="5435968" y="1674403"/>
                  <a:pt x="3425881" y="1798024"/>
                  <a:pt x="0" y="1766449"/>
                </a:cubicBezTo>
                <a:cubicBezTo>
                  <a:pt x="-102177" y="1274498"/>
                  <a:pt x="59644" y="848174"/>
                  <a:pt x="0" y="0"/>
                </a:cubicBezTo>
                <a:close/>
              </a:path>
              <a:path w="10734822" h="1766449" stroke="0" extrusionOk="0">
                <a:moveTo>
                  <a:pt x="0" y="0"/>
                </a:moveTo>
                <a:cubicBezTo>
                  <a:pt x="3390928" y="129092"/>
                  <a:pt x="9577524" y="-29501"/>
                  <a:pt x="10734822" y="0"/>
                </a:cubicBezTo>
                <a:cubicBezTo>
                  <a:pt x="10824855" y="584762"/>
                  <a:pt x="10780814" y="1373930"/>
                  <a:pt x="10734822" y="1766449"/>
                </a:cubicBezTo>
                <a:cubicBezTo>
                  <a:pt x="8313150" y="1713279"/>
                  <a:pt x="4647347" y="1621729"/>
                  <a:pt x="0" y="1766449"/>
                </a:cubicBezTo>
                <a:cubicBezTo>
                  <a:pt x="123841" y="1226361"/>
                  <a:pt x="101405" y="29862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شاهدت حمدة أطفال يلعبون في الحديقة ، يتحركون ، يأكلون و بإمكانهم التنفس .. فكرت حمدة وقالت إذاً الإنسان كائن حي يأكل و يتنفس و يتحرك . 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740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FFF39D67-4D7A-41E8-9A82-CC785AF0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8" y="365125"/>
            <a:ext cx="10734822" cy="1766449"/>
          </a:xfrm>
          <a:custGeom>
            <a:avLst/>
            <a:gdLst>
              <a:gd name="connsiteX0" fmla="*/ 0 w 10734822"/>
              <a:gd name="connsiteY0" fmla="*/ 0 h 1766449"/>
              <a:gd name="connsiteX1" fmla="*/ 10734822 w 10734822"/>
              <a:gd name="connsiteY1" fmla="*/ 0 h 1766449"/>
              <a:gd name="connsiteX2" fmla="*/ 10734822 w 10734822"/>
              <a:gd name="connsiteY2" fmla="*/ 1766449 h 1766449"/>
              <a:gd name="connsiteX3" fmla="*/ 0 w 10734822"/>
              <a:gd name="connsiteY3" fmla="*/ 1766449 h 1766449"/>
              <a:gd name="connsiteX4" fmla="*/ 0 w 10734822"/>
              <a:gd name="connsiteY4" fmla="*/ 0 h 176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822" h="1766449" fill="none" extrusionOk="0">
                <a:moveTo>
                  <a:pt x="0" y="0"/>
                </a:moveTo>
                <a:cubicBezTo>
                  <a:pt x="5244265" y="-41511"/>
                  <a:pt x="8750040" y="-118527"/>
                  <a:pt x="10734822" y="0"/>
                </a:cubicBezTo>
                <a:cubicBezTo>
                  <a:pt x="10637385" y="439998"/>
                  <a:pt x="10716677" y="1501910"/>
                  <a:pt x="10734822" y="1766449"/>
                </a:cubicBezTo>
                <a:cubicBezTo>
                  <a:pt x="5435968" y="1674403"/>
                  <a:pt x="3425881" y="1798024"/>
                  <a:pt x="0" y="1766449"/>
                </a:cubicBezTo>
                <a:cubicBezTo>
                  <a:pt x="-102177" y="1274498"/>
                  <a:pt x="59644" y="848174"/>
                  <a:pt x="0" y="0"/>
                </a:cubicBezTo>
                <a:close/>
              </a:path>
              <a:path w="10734822" h="1766449" stroke="0" extrusionOk="0">
                <a:moveTo>
                  <a:pt x="0" y="0"/>
                </a:moveTo>
                <a:cubicBezTo>
                  <a:pt x="3390928" y="129092"/>
                  <a:pt x="9577524" y="-29501"/>
                  <a:pt x="10734822" y="0"/>
                </a:cubicBezTo>
                <a:cubicBezTo>
                  <a:pt x="10824855" y="584762"/>
                  <a:pt x="10780814" y="1373930"/>
                  <a:pt x="10734822" y="1766449"/>
                </a:cubicBezTo>
                <a:cubicBezTo>
                  <a:pt x="8313150" y="1713279"/>
                  <a:pt x="4647347" y="1621729"/>
                  <a:pt x="0" y="1766449"/>
                </a:cubicBezTo>
                <a:cubicBezTo>
                  <a:pt x="123841" y="1226361"/>
                  <a:pt x="101405" y="29862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وجد أحمد طاولة في الحديقة .. لكن الطاولة لا تتحرك ولا تكبر ولا تأكل لأنها كائن غير حي ( جماد )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E01D9976-7284-485A-860C-7B1372081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59" b="90000" l="10000" r="90000">
                        <a14:foregroundMark x1="48200" y1="9259" x2="48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4" y="1987226"/>
            <a:ext cx="4509976" cy="4870774"/>
          </a:xfrm>
          <a:prstGeom prst="rect">
            <a:avLst/>
          </a:prstGeom>
        </p:spPr>
      </p:pic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7755AAF8-575B-49B8-B7A6-19AE4E53A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21" b="90000" l="3200" r="99500">
                        <a14:foregroundMark x1="3200" y1="15000" x2="5600" y2="16026"/>
                        <a14:foregroundMark x1="60700" y1="8462" x2="64000" y2="7821"/>
                        <a14:foregroundMark x1="94300" y1="17179" x2="95200" y2="17179"/>
                        <a14:foregroundMark x1="99500" y1="17179" x2="99500" y2="1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35" y="3794125"/>
            <a:ext cx="43961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BB275-631A-4B8C-A28C-A89BC74F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5" b="90000" l="9400" r="90000">
                        <a14:foregroundMark x1="66100" y1="9815" x2="66100" y2="9815"/>
                        <a14:foregroundMark x1="16000" y1="15370" x2="20700" y2="20741"/>
                        <a14:foregroundMark x1="26200" y1="17037" x2="26200" y2="17037"/>
                        <a14:foregroundMark x1="9400" y1="20093" x2="9400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50"/>
          <a:stretch/>
        </p:blipFill>
        <p:spPr>
          <a:xfrm flipH="1">
            <a:off x="0" y="2891230"/>
            <a:ext cx="2572106" cy="4557614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FFF39D67-4D7A-41E8-9A82-CC785AF0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8" y="365125"/>
            <a:ext cx="10734822" cy="1766449"/>
          </a:xfrm>
          <a:custGeom>
            <a:avLst/>
            <a:gdLst>
              <a:gd name="connsiteX0" fmla="*/ 0 w 10734822"/>
              <a:gd name="connsiteY0" fmla="*/ 0 h 1766449"/>
              <a:gd name="connsiteX1" fmla="*/ 10734822 w 10734822"/>
              <a:gd name="connsiteY1" fmla="*/ 0 h 1766449"/>
              <a:gd name="connsiteX2" fmla="*/ 10734822 w 10734822"/>
              <a:gd name="connsiteY2" fmla="*/ 1766449 h 1766449"/>
              <a:gd name="connsiteX3" fmla="*/ 0 w 10734822"/>
              <a:gd name="connsiteY3" fmla="*/ 1766449 h 1766449"/>
              <a:gd name="connsiteX4" fmla="*/ 0 w 10734822"/>
              <a:gd name="connsiteY4" fmla="*/ 0 h 176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822" h="1766449" fill="none" extrusionOk="0">
                <a:moveTo>
                  <a:pt x="0" y="0"/>
                </a:moveTo>
                <a:cubicBezTo>
                  <a:pt x="5244265" y="-41511"/>
                  <a:pt x="8750040" y="-118527"/>
                  <a:pt x="10734822" y="0"/>
                </a:cubicBezTo>
                <a:cubicBezTo>
                  <a:pt x="10637385" y="439998"/>
                  <a:pt x="10716677" y="1501910"/>
                  <a:pt x="10734822" y="1766449"/>
                </a:cubicBezTo>
                <a:cubicBezTo>
                  <a:pt x="5435968" y="1674403"/>
                  <a:pt x="3425881" y="1798024"/>
                  <a:pt x="0" y="1766449"/>
                </a:cubicBezTo>
                <a:cubicBezTo>
                  <a:pt x="-102177" y="1274498"/>
                  <a:pt x="59644" y="848174"/>
                  <a:pt x="0" y="0"/>
                </a:cubicBezTo>
                <a:close/>
              </a:path>
              <a:path w="10734822" h="1766449" stroke="0" extrusionOk="0">
                <a:moveTo>
                  <a:pt x="0" y="0"/>
                </a:moveTo>
                <a:cubicBezTo>
                  <a:pt x="3390928" y="129092"/>
                  <a:pt x="9577524" y="-29501"/>
                  <a:pt x="10734822" y="0"/>
                </a:cubicBezTo>
                <a:cubicBezTo>
                  <a:pt x="10824855" y="584762"/>
                  <a:pt x="10780814" y="1373930"/>
                  <a:pt x="10734822" y="1766449"/>
                </a:cubicBezTo>
                <a:cubicBezTo>
                  <a:pt x="8313150" y="1713279"/>
                  <a:pt x="4647347" y="1621729"/>
                  <a:pt x="0" y="1766449"/>
                </a:cubicBezTo>
                <a:cubicBezTo>
                  <a:pt x="123841" y="1226361"/>
                  <a:pt x="101405" y="29862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75BDBC"/>
            </a:solidFill>
            <a:extLst>
              <a:ext uri="{C807C97D-BFC1-408E-A445-0C87EB9F89A2}">
                <ask:lineSketchStyleProps xmlns:ask="http://schemas.microsoft.com/office/drawing/2018/sketchyshapes" sd="2778229774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شاهدت حمدة نباتات في الحديقة ، النباتات و الأشجار و الزهور تحتاج إلى الماء و الهواء حتى تعيش .. فكرت حمدة وقالت إذاً النباتات كائن حي يحتاج الماء و الهواء حتى يعيش 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39D8015-1602-4012-AF7D-31CC87A4B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700" r="95300">
                        <a14:foregroundMark x1="90000" y1="44907" x2="92200" y2="43889"/>
                        <a14:foregroundMark x1="89800" y1="32407" x2="86500" y2="32407"/>
                        <a14:foregroundMark x1="69400" y1="30370" x2="76700" y2="32593"/>
                        <a14:foregroundMark x1="83800" y1="19722" x2="80100" y2="22315"/>
                        <a14:foregroundMark x1="65400" y1="40185" x2="73600" y2="46574"/>
                        <a14:foregroundMark x1="51000" y1="47778" x2="43900" y2="50833"/>
                        <a14:foregroundMark x1="33800" y1="48981" x2="38200" y2="49259"/>
                        <a14:foregroundMark x1="15800" y1="46111" x2="15800" y2="46111"/>
                        <a14:foregroundMark x1="5800" y1="72593" x2="5800" y2="72593"/>
                        <a14:foregroundMark x1="95300" y1="42222" x2="95300" y2="42222"/>
                        <a14:foregroundMark x1="46500" y1="35370" x2="46200" y2="36944"/>
                        <a14:foregroundMark x1="44200" y1="69074" x2="42500" y2="70000"/>
                        <a14:foregroundMark x1="75800" y1="46944" x2="75800" y2="46944"/>
                        <a14:foregroundMark x1="75800" y1="47222" x2="75800" y2="50648"/>
                        <a14:foregroundMark x1="76500" y1="58796" x2="76800" y2="6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87320"/>
            <a:ext cx="2572106" cy="27778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E1AD68D6-87C9-46F3-8751-AF59C76D8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8" b="89976" l="10000" r="90000">
                        <a14:foregroundMark x1="47209" y1="6968" x2="47442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15" y="2415644"/>
            <a:ext cx="4371792" cy="4158286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C0E33C-0975-4A2A-A9A2-DD96DCB42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2900" y1="61296" x2="72900" y2="61296"/>
                        <a14:foregroundMark x1="58600" y1="62593" x2="59200" y2="63148"/>
                        <a14:foregroundMark x1="69600" y1="68704" x2="71400" y2="68704"/>
                        <a14:foregroundMark x1="65000" y1="61944" x2="65000" y2="6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6" y="3555609"/>
            <a:ext cx="3057769" cy="33023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32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Widescreen</PresentationFormat>
  <Paragraphs>56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Dubai</vt:lpstr>
      <vt:lpstr>Office Theme</vt:lpstr>
      <vt:lpstr>PowerPoint Presentation</vt:lpstr>
      <vt:lpstr>PowerPoint Presentation</vt:lpstr>
      <vt:lpstr>قصة اكتشاف الكائنات الحية و الغير حية </vt:lpstr>
      <vt:lpstr>حمدة و أحمد يحبون اكتشاف الأشياء من حولهم ..  قرروا اليوم أن يكتشفوا الأشياء الحية و الغير حية </vt:lpstr>
      <vt:lpstr>PowerPoint Presentation</vt:lpstr>
      <vt:lpstr>وجد أحمد صخرة في الحديقة .. لكن الصخرة لا تتحرك ولا تكبر ولا تأكل لأنها كائن غير حي ( جماد )</vt:lpstr>
      <vt:lpstr>شاهدت حمدة أطفال يلعبون في الحديقة ، يتحركون ، يأكلون و بإمكانهم التنفس .. فكرت حمدة وقالت إذاً الإنسان كائن حي يأكل و يتنفس و يتحرك .  </vt:lpstr>
      <vt:lpstr>وجد أحمد طاولة في الحديقة .. لكن الطاولة لا تتحرك ولا تكبر ولا تأكل لأنها كائن غير حي ( جماد )</vt:lpstr>
      <vt:lpstr>شاهدت حمدة نباتات في الحديقة ، النباتات و الأشجار و الزهور تحتاج إلى الماء و الهواء حتى تعيش .. فكرت حمدة وقالت إذاً النباتات كائن حي يحتاج الماء و الهواء حتى يعيش .</vt:lpstr>
      <vt:lpstr>انتهت القصة  .. لنلعب الآن مع أحمد و حمدة لعبة تصنيف الكائنات الحية و الغير حية ( الجمادات (</vt:lpstr>
      <vt:lpstr>PowerPoint Presentation</vt:lpstr>
      <vt:lpstr>PowerPoint Presentation</vt:lpstr>
      <vt:lpstr>لنستمع إلى أغنية احتياجات الكائنات الحية </vt:lpstr>
      <vt:lpstr>ماذا تحتاج الكائنات الحية .. حتى تعيش ؟ </vt:lpstr>
      <vt:lpstr>الإنسان يحتاج إلى الهواء و الماء و الغذاء حتى يعيش </vt:lpstr>
      <vt:lpstr>PowerPoint Presentation</vt:lpstr>
      <vt:lpstr>تخيل لو .. </vt:lpstr>
      <vt:lpstr>لعبة تخيل لو  ..</vt:lpstr>
      <vt:lpstr>لعبة تخيل لو  ..</vt:lpstr>
      <vt:lpstr>لعبة تخيل لو  ..</vt:lpstr>
      <vt:lpstr>لعبة تخيل لو  ..</vt:lpstr>
      <vt:lpstr>هل تعلم ..</vt:lpstr>
      <vt:lpstr>هل تعلم ..</vt:lpstr>
      <vt:lpstr>هل تعلم ..</vt:lpstr>
      <vt:lpstr>هل تعلم 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Salama Khalid Mohammed  Alotaibi</dc:creator>
  <cp:lastModifiedBy>Raghda Abdul Sattar</cp:lastModifiedBy>
  <cp:revision>33</cp:revision>
  <dcterms:created xsi:type="dcterms:W3CDTF">2020-09-28T07:03:05Z</dcterms:created>
  <dcterms:modified xsi:type="dcterms:W3CDTF">2021-10-01T07:01:58Z</dcterms:modified>
</cp:coreProperties>
</file>