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984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2:37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480 0 24575,'-6'3'0,"-8"7"0,-15 1 0,-14 6 0,-7 10 0,0 6 0,1-2 0,3 0 0,3 0 0,9 2 0,4-5 0,1-1 0,-2-5 0,6-6-8191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3:40.58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228.13184"/>
      <inkml:brushProperty name="anchorY" value="-5611.68115"/>
      <inkml:brushProperty name="scaleFactor" value="0.5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3:41.51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498.13184"/>
      <inkml:brushProperty name="anchorY" value="-6881.68115"/>
      <inkml:brushProperty name="scaleFactor" value="0.5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3:50.92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768.13184"/>
      <inkml:brushProperty name="anchorY" value="-8151.68115"/>
      <inkml:brushProperty name="scaleFactor" value="0.5"/>
    </inkml:brush>
  </inkml:definitions>
  <inkml:trace contextRef="#ctx0" brushRef="#br0">1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3:51.8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038.13184"/>
      <inkml:brushProperty name="anchorY" value="-9421.68164"/>
      <inkml:brushProperty name="scaleFactor" value="0.5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4:04.0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308.13184"/>
      <inkml:brushProperty name="anchorY" value="-10691.68164"/>
      <inkml:brushProperty name="scaleFactor" value="0.5"/>
    </inkml:brush>
  </inkml:definitions>
  <inkml:trace contextRef="#ctx0" brushRef="#br0">0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11.8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578.13184"/>
      <inkml:brushProperty name="anchorY" value="-11961.68164"/>
      <inkml:brushProperty name="scaleFactor" value="0.5"/>
    </inkml:brush>
  </inkml:definitions>
  <inkml:trace contextRef="#ctx0" brushRef="#br0">1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12.71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848.13281"/>
      <inkml:brushProperty name="anchorY" value="-13231.68164"/>
      <inkml:brushProperty name="scaleFactor" value="0.5"/>
    </inkml:brush>
  </inkml:definitions>
  <inkml:trace contextRef="#ctx0" brushRef="#br0">1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13.18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118.13281"/>
      <inkml:brushProperty name="anchorY" value="-14501.68164"/>
      <inkml:brushProperty name="scaleFactor" value="0.5"/>
    </inkml:brush>
  </inkml:definitions>
  <inkml:trace contextRef="#ctx0" brushRef="#br0">1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13.90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388.13281"/>
      <inkml:brushProperty name="anchorY" value="-15771.68164"/>
      <inkml:brushProperty name="scaleFactor" value="0.5"/>
    </inkml:brush>
  </inkml:definitions>
  <inkml:trace contextRef="#ctx0" brushRef="#br0">1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19.47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658.13281"/>
      <inkml:brushProperty name="anchorY" value="-17041.68164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2:39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24575,'15'1'0,"0"1"0,0 0 0,1 1 0,-2 1 0,1 0 0,0 1 0,-1 1 0,0 0 0,23 14 0,7 7 0,60 50 0,-91-66 4,-1 0-1,-1 1 0,1 0 1,-2 1-1,0 0 1,14 25-1,37 91-90,-21-40-1215,-23-57-5524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20.50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928.13281"/>
      <inkml:brushProperty name="anchorY" value="-18311.68164"/>
      <inkml:brushProperty name="scaleFactor" value="0.5"/>
    </inkml:brush>
  </inkml:definitions>
  <inkml:trace contextRef="#ctx0" brushRef="#br0">1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23.79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3198.13281"/>
      <inkml:brushProperty name="anchorY" value="-19581.68164"/>
      <inkml:brushProperty name="scaleFactor" value="0.5"/>
    </inkml:brush>
  </inkml:definitions>
  <inkml:trace contextRef="#ctx0" brushRef="#br0">1 0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24.1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468.13281"/>
      <inkml:brushProperty name="anchorY" value="-20851.68164"/>
      <inkml:brushProperty name="scaleFactor" value="0.5"/>
    </inkml:brush>
  </inkml:definitions>
  <inkml:trace contextRef="#ctx0" brushRef="#br0">1 0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24.33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5738.13281"/>
      <inkml:brushProperty name="anchorY" value="-22121.68164"/>
      <inkml:brushProperty name="scaleFactor" value="0.5"/>
    </inkml:brush>
  </inkml:definitions>
  <inkml:trace contextRef="#ctx0" brushRef="#br0">1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24.79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7008.13281"/>
      <inkml:brushProperty name="anchorY" value="-23391.68164"/>
      <inkml:brushProperty name="scaleFactor" value="0.5"/>
    </inkml:brush>
  </inkml:definitions>
  <inkml:trace contextRef="#ctx0" brushRef="#br0">1 0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25.51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8278.13281"/>
      <inkml:brushProperty name="anchorY" value="-24661.68164"/>
      <inkml:brushProperty name="scaleFactor" value="0.5"/>
    </inkml:brush>
  </inkml:definitions>
  <inkml:trace contextRef="#ctx0" brushRef="#br0">1 0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26.20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9548.13281"/>
      <inkml:brushProperty name="anchorY" value="-25931.68164"/>
      <inkml:brushProperty name="scaleFactor" value="0.5"/>
    </inkml:brush>
  </inkml:definitions>
  <inkml:trace contextRef="#ctx0" brushRef="#br0">1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26.52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818.13281"/>
      <inkml:brushProperty name="anchorY" value="-27201.67969"/>
      <inkml:brushProperty name="scaleFactor" value="0.5"/>
    </inkml:brush>
  </inkml:definitions>
  <inkml:trace contextRef="#ctx0" brushRef="#br0">1 0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27.74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088.13281"/>
      <inkml:brushProperty name="anchorY" value="-28471.67969"/>
      <inkml:brushProperty name="scaleFactor" value="0.5"/>
    </inkml:brush>
  </inkml:definitions>
  <inkml:trace contextRef="#ctx0" brushRef="#br0">0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40.73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358.13281"/>
      <inkml:brushProperty name="anchorY" value="-29741.67969"/>
      <inkml:brushProperty name="scaleFactor" value="0.5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2:42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563 1 24575,'-3'0'0,"0"1"0,0 0 0,0 1 0,1-1 0,-1 0 0,0 1 0,1 0 0,0-1 0,-1 1 0,1 0 0,0 0 0,0 1 0,-3 2 0,-9 8 0,-46 38 0,2 2 0,-98 117 0,62-43 0,-14 15 0,91-124-1365,0-4-5461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47.66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4628.13281"/>
      <inkml:brushProperty name="anchorY" value="-31011.67969"/>
      <inkml:brushProperty name="scaleFactor" value="0.5"/>
    </inkml:brush>
  </inkml:definitions>
  <inkml:trace contextRef="#ctx0" brushRef="#br0">0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5:58.60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898.13281"/>
      <inkml:brushProperty name="anchorY" value="-32281.67969"/>
      <inkml:brushProperty name="scaleFactor" value="0.5"/>
    </inkml:brush>
  </inkml:definitions>
  <inkml:trace contextRef="#ctx0" brushRef="#br0">1 3 24575,'0'0'0,"0"-2"0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6:00.11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7168.13281"/>
      <inkml:brushProperty name="anchorY" value="-33549.27734"/>
      <inkml:brushProperty name="scaleFactor" value="0.5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2:44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24575,'58'0'0,"299"12"0,-309-7 0,1 2 0,-1 2 0,-1 3 0,0 2 0,58 24 0,-87-28 0,0 2 0,0-1 0,-1 2 0,-1 0 0,0 1 0,-1 1 0,0 1 0,14 20 0,-10-7-455,-1 0 0,20 51 0,-25-53-6371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2:48.73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55 225 24575,'0'0'0,"0"6"0,-7 17 0,-8 7 0,0 7 0,1 9 0,11-5 0,10-8 0,4-17 0,8-8 0,6-15 0,5-4 0,3-8 0,4-6 0,0-6 0,1-3 0,0-2 0,-1 6 0,1 0 0,-1 6 0,-7 0 0,0 6 0,-1 5 0,-6-3 0,2 4 0,-6-5 0,2-5 0,11 3 0,10-4 0,4 4 0,2 4 0,-2 5 0,-2 4 0,-10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2:51.3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72.38013"/>
      <inkml:brushProperty name="anchorY" value="-1045.771"/>
      <inkml:brushProperty name="scaleFactor" value="0.5"/>
    </inkml:brush>
  </inkml:definitions>
  <inkml:trace contextRef="#ctx0" brushRef="#br0">1 199 24575,'0'0'0,"0"6"0,0 18 0,0 14 0,0 5 0,0 4 0,0 7 0,0-1 0,0 4 0,7-10 0,8-18 0,-13-27 0,-1 0 0,0-1 0,1 1 0,0-1 0,-1 0 0,1 1 0,0-1 0,-1 0 0,1 0 0,0 0 0,3 0 0,-3 0 0,0-1 0,1 1 0,-1-1 0,0 0 0,0 0 0,1 0 0,-1 0 0,0 0 0,1-1 0,3 0 0,27-6 0,3-10 0,-6-8 0,1 2 0,-1-4 0,2 5 0,-6-2 0,1 5 0,-6-3 0,1-2 0,3 3 0,-4-3 0,2 5 0,-4-2 0,3 3 0,2-2 0,4-4 0,4 3 0,-6-2 0,2 3 0,1-1 0,2 3 0,2-3 0,2-3 0,1 4 0,-7-4 0,1 5 0,-1 4 0,-5-2 0,-6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2:53.50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246.34277"/>
      <inkml:brushProperty name="anchorY" value="-2116.84937"/>
      <inkml:brushProperty name="scaleFactor" value="0.5"/>
    </inkml:brush>
  </inkml:definitions>
  <inkml:trace contextRef="#ctx0" brushRef="#br0">0 315 24575,'0'0'0,"0"7"0,0 16 0,0 14 0,0 14 0,0 4 0,8-16 0,-6-36 0,-1-1 0,1 1 0,-1-1 0,0 1 0,1-1 0,0 0 0,-1 1 0,1-1 0,0 0 0,4 3 0,-3-4 0,0 0 0,-1 1 0,1-1 0,0 0 0,0 0 0,0 0 0,-1-1 0,1 1 0,0-1 0,6 1 0,35-7 0,18-14 0,7-17 0,-1-6 0,9-10 0,-6 7 0,-7-6 0,-1 11 0,-6 2 0,-7 3 0,-4 9 0,-5 0 0,-2 7 0,-2 6 0,-2 5 0,1-3 0,7 3 0,0-6 0,1 2 0,-1-6 0,-2 4 0,-9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3:32.0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688.13184"/>
      <inkml:brushProperty name="anchorY" value="-3071.6814"/>
      <inkml:brushProperty name="scaleFactor" value="0.5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9T17:13:33.03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958.13184"/>
      <inkml:brushProperty name="anchorY" value="-4341.68115"/>
      <inkml:brushProperty name="scaleFactor" value="0.5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E087C9-3C9D-44B4-BEFB-A2323C93E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8CF61DB-19AE-4FFF-92F7-4CFE81F22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DA5009-B8F8-4537-BB1E-6CCC8A0F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A3B8-9E7A-458B-BC1D-9A7E2E8B005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F00ED5-10A6-4427-92B5-FC60DF96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96D6EA-57B6-46A6-8FA6-76C6EB9F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D0EB-9185-4F0A-AA50-FD4E5C11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217A16-6D52-40A9-AE5B-0014E2AD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FC2B6A1-FE00-454E-AB50-2543ED5A6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F80880-6440-4FE0-BE19-3F1F7D7A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A3B8-9E7A-458B-BC1D-9A7E2E8B005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D1BAE8-45A2-4179-9934-6E6BF131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CAAE10-6000-4E3E-BC06-F8266320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D0EB-9185-4F0A-AA50-FD4E5C11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5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30A5956-4CAE-4E42-9057-C19715BB7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DA1F519-85AB-4686-8BB1-8A4369A44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8323C9-4DF5-47A4-AE52-A1E17A12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A3B8-9E7A-458B-BC1D-9A7E2E8B005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B13ED9-2B3A-4C92-9D48-2403992B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AB55AC-7A64-4337-9B0B-989A7CA7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D0EB-9185-4F0A-AA50-FD4E5C11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1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BAA939-81ED-4B1B-9496-BF71837B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B487FF-2514-4376-9D20-FC5925E7E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EA5F9E-9DB8-4902-8075-08D3E03D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A3B8-9E7A-458B-BC1D-9A7E2E8B005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50C2B8-F135-4B94-A369-BC6382DE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D8DCEE-13FA-4D55-90AD-F07F59BA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D0EB-9185-4F0A-AA50-FD4E5C11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40E2BA-17B8-48CA-B0F8-D6F7C16B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B90EA7D-ED53-472A-B557-6AB6855B1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A8F1456-6ECA-462E-AE65-9EE9FBE6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A3B8-9E7A-458B-BC1D-9A7E2E8B005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CC342A-B380-4247-864F-CCA62547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FDC91F-843B-4FE9-9E0B-BAD43E94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D0EB-9185-4F0A-AA50-FD4E5C11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4C184B-FBC3-45E8-8A9F-E61CA9EB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6CA989-E97A-41C8-8E32-D11EADB9D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CC263E8-8223-4487-B0A7-606F41CA5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358FD14-E632-48C3-BD93-37C6F46C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A3B8-9E7A-458B-BC1D-9A7E2E8B005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37C407-8A23-4975-A4FB-9A4CCCC0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55128E6-695C-408E-A72E-F5E81AB8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D0EB-9185-4F0A-AA50-FD4E5C11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74BBB-6CE4-4677-8D84-DD9C3C01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C885B62-0D6B-4522-B407-A51C9C679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72CF362-23D8-4A6A-91D0-4380681B0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81896CE-5307-4324-9C36-F072EDDB6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DBBDE82-57D2-4CC0-AE39-2EBF2B7E5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B0E46FC-AF88-4A24-8403-E383E344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A3B8-9E7A-458B-BC1D-9A7E2E8B005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56B10B5-03DD-470F-85D7-30D8E05E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F38A855-6FEA-40FE-AEB3-20F2D517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D0EB-9185-4F0A-AA50-FD4E5C11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2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625BB2-7850-498D-A109-AD925F40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6E18251-10C5-4EE0-8F96-81B10A22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A3B8-9E7A-458B-BC1D-9A7E2E8B005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EFC1C93-15EB-4746-B457-60F7A10F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22A726-8747-401F-A6D2-F9109EFC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D0EB-9185-4F0A-AA50-FD4E5C11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A07B3E1-1F80-478F-83A9-F94843C7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A3B8-9E7A-458B-BC1D-9A7E2E8B005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B55CF2B-9668-4B1F-A387-0D28033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CDB62B-15AB-4383-902D-1DE594D3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D0EB-9185-4F0A-AA50-FD4E5C11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C6E13E-EA86-415F-BAE7-51BD020E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3D2389-B479-4037-88B0-4778E14F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CB040A8-00C3-4A33-9A0A-CEF66628B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2B99F4-5389-4253-B3B5-928079132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A3B8-9E7A-458B-BC1D-9A7E2E8B005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A2FADD-1500-43DC-9579-2B051E30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75B3B3-A1DF-4C41-B557-699642A7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D0EB-9185-4F0A-AA50-FD4E5C11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56247C-4BA9-403C-B7AE-D917C98D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3EF78B8-DFDD-4B1C-8017-07D47F67A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3F35D97-846D-4480-93C0-47BD5D641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7ED700F-5F07-4BA3-888E-2A21EA9C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A3B8-9E7A-458B-BC1D-9A7E2E8B005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E01968B-8CFA-423A-B9D2-C589BDF5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113254-0D22-43C5-B041-FB4FC599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D0EB-9185-4F0A-AA50-FD4E5C11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0F3CC4-9959-4983-86BD-E37C496C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718FFEF-9782-4567-AC89-C623186D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01CE21-519E-4C3E-BB7B-38B0EF599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A3B8-9E7A-458B-BC1D-9A7E2E8B005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D1B446-2A17-4391-A377-3C5CDE774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644483-D824-40D3-AC87-9BAC881EE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7D0EB-9185-4F0A-AA50-FD4E5C11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5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6.png"/><Relationship Id="rId4" Type="http://schemas.openxmlformats.org/officeDocument/2006/relationships/image" Target="../media/image30.png"/><Relationship Id="rId9" Type="http://schemas.openxmlformats.org/officeDocument/2006/relationships/customXml" Target="../ink/ink4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customXml" Target="../ink/ink13.xml"/><Relationship Id="rId2" Type="http://schemas.openxmlformats.org/officeDocument/2006/relationships/customXml" Target="../ink/ink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3.png"/><Relationship Id="rId14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23.xml"/><Relationship Id="rId18" Type="http://schemas.openxmlformats.org/officeDocument/2006/relationships/customXml" Target="../ink/ink28.xml"/><Relationship Id="rId26" Type="http://schemas.openxmlformats.org/officeDocument/2006/relationships/image" Target="../media/image25.png"/><Relationship Id="rId3" Type="http://schemas.openxmlformats.org/officeDocument/2006/relationships/image" Target="../media/image18.png"/><Relationship Id="rId21" Type="http://schemas.openxmlformats.org/officeDocument/2006/relationships/image" Target="../media/image22.png"/><Relationship Id="rId7" Type="http://schemas.openxmlformats.org/officeDocument/2006/relationships/customXml" Target="../ink/ink19.xml"/><Relationship Id="rId12" Type="http://schemas.openxmlformats.org/officeDocument/2006/relationships/customXml" Target="../ink/ink22.xml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2" Type="http://schemas.openxmlformats.org/officeDocument/2006/relationships/customXml" Target="../ink/ink15.xml"/><Relationship Id="rId16" Type="http://schemas.openxmlformats.org/officeDocument/2006/relationships/customXml" Target="../ink/ink26.xml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11" Type="http://schemas.openxmlformats.org/officeDocument/2006/relationships/image" Target="../media/image20.png"/><Relationship Id="rId24" Type="http://schemas.openxmlformats.org/officeDocument/2006/relationships/image" Target="../media/image18.tmp"/><Relationship Id="rId5" Type="http://schemas.openxmlformats.org/officeDocument/2006/relationships/customXml" Target="../ink/ink17.xml"/><Relationship Id="rId15" Type="http://schemas.openxmlformats.org/officeDocument/2006/relationships/customXml" Target="../ink/ink25.xml"/><Relationship Id="rId23" Type="http://schemas.openxmlformats.org/officeDocument/2006/relationships/image" Target="../media/image23.png"/><Relationship Id="rId28" Type="http://schemas.openxmlformats.org/officeDocument/2006/relationships/image" Target="../media/image26.png"/><Relationship Id="rId10" Type="http://schemas.openxmlformats.org/officeDocument/2006/relationships/customXml" Target="../ink/ink21.xml"/><Relationship Id="rId19" Type="http://schemas.openxmlformats.org/officeDocument/2006/relationships/image" Target="../media/image21.png"/><Relationship Id="rId4" Type="http://schemas.openxmlformats.org/officeDocument/2006/relationships/customXml" Target="../ink/ink16.xml"/><Relationship Id="rId9" Type="http://schemas.openxmlformats.org/officeDocument/2006/relationships/customXml" Target="../ink/ink20.xml"/><Relationship Id="rId14" Type="http://schemas.openxmlformats.org/officeDocument/2006/relationships/customXml" Target="../ink/ink24.xml"/><Relationship Id="rId22" Type="http://schemas.openxmlformats.org/officeDocument/2006/relationships/customXml" Target="../ink/ink30.xml"/><Relationship Id="rId27" Type="http://schemas.openxmlformats.org/officeDocument/2006/relationships/customXml" Target="../ink/ink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2D33A8-7F25-4EF2-B145-C36BDE873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ar-AE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7A50D-608D-4681-8A68-1FAAC1202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8359"/>
          <a:stretch/>
        </p:blipFill>
        <p:spPr>
          <a:xfrm>
            <a:off x="112889" y="90311"/>
            <a:ext cx="11966222" cy="67676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FDE141-F460-4C33-8A5A-AE9BDA4FAD2E}"/>
              </a:ext>
            </a:extLst>
          </p:cNvPr>
          <p:cNvSpPr/>
          <p:nvPr/>
        </p:nvSpPr>
        <p:spPr>
          <a:xfrm>
            <a:off x="5104127" y="2385391"/>
            <a:ext cx="3394110" cy="26636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حل أنشطة كتاب </a:t>
            </a:r>
            <a:r>
              <a:rPr lang="ar-AE" sz="45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الطالب الدرس الأول من المجلد الثاني 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494239D-B3FD-4173-9EE2-64EDDF7F0A15}"/>
              </a:ext>
            </a:extLst>
          </p:cNvPr>
          <p:cNvSpPr/>
          <p:nvPr/>
        </p:nvSpPr>
        <p:spPr>
          <a:xfrm>
            <a:off x="6015035" y="167863"/>
            <a:ext cx="57278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مادة الدراسات الاجتماعية</a:t>
            </a:r>
          </a:p>
          <a:p>
            <a:pPr algn="ctr"/>
            <a:r>
              <a:rPr lang="ar-AE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سلسلة سلامة  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74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82BE037-09DB-41FB-B549-66C48ADC8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7" t="10853" r="37231"/>
          <a:stretch/>
        </p:blipFill>
        <p:spPr>
          <a:xfrm>
            <a:off x="1537252" y="80350"/>
            <a:ext cx="8786191" cy="6697300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AB899CF2-096C-4B50-908C-3B043633BB82}"/>
              </a:ext>
            </a:extLst>
          </p:cNvPr>
          <p:cNvSpPr/>
          <p:nvPr/>
        </p:nvSpPr>
        <p:spPr>
          <a:xfrm>
            <a:off x="8865704" y="940904"/>
            <a:ext cx="344557" cy="265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6D9FC5D-1C11-4509-8CE1-08192AE92E96}"/>
              </a:ext>
            </a:extLst>
          </p:cNvPr>
          <p:cNvSpPr/>
          <p:nvPr/>
        </p:nvSpPr>
        <p:spPr>
          <a:xfrm>
            <a:off x="8845825" y="2265285"/>
            <a:ext cx="344557" cy="26504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FAD6D5A1-0BC7-4397-AA64-02DBFD9B3D39}"/>
              </a:ext>
            </a:extLst>
          </p:cNvPr>
          <p:cNvSpPr/>
          <p:nvPr/>
        </p:nvSpPr>
        <p:spPr>
          <a:xfrm>
            <a:off x="8865704" y="2932042"/>
            <a:ext cx="344557" cy="26504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0B7862E3-68FC-4D5C-AF5B-9989B88666F0}"/>
              </a:ext>
            </a:extLst>
          </p:cNvPr>
          <p:cNvSpPr/>
          <p:nvPr/>
        </p:nvSpPr>
        <p:spPr>
          <a:xfrm>
            <a:off x="8845824" y="4521467"/>
            <a:ext cx="344557" cy="2650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A63CB0E8-94AA-4FB1-8D9F-555CF3E75986}"/>
              </a:ext>
            </a:extLst>
          </p:cNvPr>
          <p:cNvSpPr/>
          <p:nvPr/>
        </p:nvSpPr>
        <p:spPr>
          <a:xfrm>
            <a:off x="8865704" y="5406033"/>
            <a:ext cx="344557" cy="2650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F4CFB5-705E-4D21-AF1B-3215C9AB0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8" t="13726" r="43577"/>
          <a:stretch/>
        </p:blipFill>
        <p:spPr>
          <a:xfrm>
            <a:off x="2717104" y="86976"/>
            <a:ext cx="8838792" cy="6684048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D43C8DCA-7848-46C1-A706-03EA711923FD}"/>
              </a:ext>
            </a:extLst>
          </p:cNvPr>
          <p:cNvGrpSpPr/>
          <p:nvPr/>
        </p:nvGrpSpPr>
        <p:grpSpPr>
          <a:xfrm>
            <a:off x="9938061" y="1762226"/>
            <a:ext cx="190800" cy="186120"/>
            <a:chOff x="9938061" y="1762226"/>
            <a:chExt cx="1908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حبر 3">
                  <a:extLst>
                    <a:ext uri="{FF2B5EF4-FFF2-40B4-BE49-F238E27FC236}">
                      <a16:creationId xmlns:a16="http://schemas.microsoft.com/office/drawing/2014/main" id="{69B78321-05E5-4B86-A29C-6D6BE773F539}"/>
                    </a:ext>
                  </a:extLst>
                </p14:cNvPr>
                <p14:cNvContentPartPr/>
                <p14:nvPr/>
              </p14:nvContentPartPr>
              <p14:xfrm>
                <a:off x="9938061" y="1801826"/>
                <a:ext cx="172800" cy="115200"/>
              </p14:xfrm>
            </p:contentPart>
          </mc:Choice>
          <mc:Fallback xmlns="">
            <p:pic>
              <p:nvPicPr>
                <p:cNvPr id="4" name="حبر 3">
                  <a:extLst>
                    <a:ext uri="{FF2B5EF4-FFF2-40B4-BE49-F238E27FC236}">
                      <a16:creationId xmlns:a16="http://schemas.microsoft.com/office/drawing/2014/main" id="{69B78321-05E5-4B86-A29C-6D6BE773F53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929421" y="1792826"/>
                  <a:ext cx="190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حبر 4">
                  <a:extLst>
                    <a:ext uri="{FF2B5EF4-FFF2-40B4-BE49-F238E27FC236}">
                      <a16:creationId xmlns:a16="http://schemas.microsoft.com/office/drawing/2014/main" id="{8FA0F02F-663B-4970-8121-DF1A8042200C}"/>
                    </a:ext>
                  </a:extLst>
                </p14:cNvPr>
                <p14:cNvContentPartPr/>
                <p14:nvPr/>
              </p14:nvContentPartPr>
              <p14:xfrm>
                <a:off x="9938421" y="1762226"/>
                <a:ext cx="190440" cy="186120"/>
              </p14:xfrm>
            </p:contentPart>
          </mc:Choice>
          <mc:Fallback xmlns="">
            <p:pic>
              <p:nvPicPr>
                <p:cNvPr id="5" name="حبر 4">
                  <a:extLst>
                    <a:ext uri="{FF2B5EF4-FFF2-40B4-BE49-F238E27FC236}">
                      <a16:creationId xmlns:a16="http://schemas.microsoft.com/office/drawing/2014/main" id="{8FA0F02F-663B-4970-8121-DF1A804220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29781" y="1753226"/>
                  <a:ext cx="20808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C3AD4255-E46C-4FD5-B60C-1B8EC2E66F80}"/>
              </a:ext>
            </a:extLst>
          </p:cNvPr>
          <p:cNvGrpSpPr/>
          <p:nvPr/>
        </p:nvGrpSpPr>
        <p:grpSpPr>
          <a:xfrm>
            <a:off x="9898821" y="2146346"/>
            <a:ext cx="363600" cy="221040"/>
            <a:chOff x="9898821" y="2146346"/>
            <a:chExt cx="36360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id="{2D75BCDD-0506-42A5-9B6D-BFDEC4674F43}"/>
                    </a:ext>
                  </a:extLst>
                </p14:cNvPr>
                <p14:cNvContentPartPr/>
                <p14:nvPr/>
              </p14:nvContentPartPr>
              <p14:xfrm>
                <a:off x="9948501" y="2146346"/>
                <a:ext cx="202680" cy="22104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2D75BCDD-0506-42A5-9B6D-BFDEC4674F4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39861" y="2137706"/>
                  <a:ext cx="220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id="{6C3DE520-A1BF-4469-8E90-5C40B299BA41}"/>
                    </a:ext>
                  </a:extLst>
                </p14:cNvPr>
                <p14:cNvContentPartPr/>
                <p14:nvPr/>
              </p14:nvContentPartPr>
              <p14:xfrm>
                <a:off x="9898821" y="2172986"/>
                <a:ext cx="363600" cy="145080"/>
              </p14:xfrm>
            </p:contentPart>
          </mc:Choice>
          <mc:Fallback xmlns="">
            <p:pic>
              <p:nvPicPr>
                <p:cNvPr id="8" name="حبر 7">
                  <a:extLst>
                    <a:ext uri="{FF2B5EF4-FFF2-40B4-BE49-F238E27FC236}">
                      <a16:creationId xmlns:a16="http://schemas.microsoft.com/office/drawing/2014/main" id="{6C3DE520-A1BF-4469-8E90-5C40B299BA4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90181" y="2163986"/>
                  <a:ext cx="38124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BE0F4213-0CA8-4785-94D8-13B737F3CA94}"/>
                  </a:ext>
                </a:extLst>
              </p14:cNvPr>
              <p14:cNvContentPartPr/>
              <p14:nvPr/>
            </p14:nvContentPartPr>
            <p14:xfrm>
              <a:off x="9998541" y="992186"/>
              <a:ext cx="308880" cy="16740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BE0F4213-0CA8-4785-94D8-13B737F3CA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80901" y="974546"/>
                <a:ext cx="3445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239519F8-56AB-42D7-9174-A488F3E54B87}"/>
                  </a:ext>
                </a:extLst>
              </p14:cNvPr>
              <p14:cNvContentPartPr/>
              <p14:nvPr/>
            </p14:nvContentPartPr>
            <p14:xfrm>
              <a:off x="10017981" y="1385666"/>
              <a:ext cx="325800" cy="22176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239519F8-56AB-42D7-9174-A488F3E54B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00341" y="1367666"/>
                <a:ext cx="3614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A6D74596-E30C-4125-88A9-4F79080A62FF}"/>
                  </a:ext>
                </a:extLst>
              </p14:cNvPr>
              <p14:cNvContentPartPr/>
              <p14:nvPr/>
            </p14:nvContentPartPr>
            <p14:xfrm>
              <a:off x="10071261" y="2549906"/>
              <a:ext cx="422280" cy="2041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A6D74596-E30C-4125-88A9-4F79080A62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53261" y="2531906"/>
                <a:ext cx="457920" cy="2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974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4990D7E-56AE-4FD0-B5F1-183C3A842985}"/>
              </a:ext>
            </a:extLst>
          </p:cNvPr>
          <p:cNvGrpSpPr/>
          <p:nvPr/>
        </p:nvGrpSpPr>
        <p:grpSpPr>
          <a:xfrm>
            <a:off x="8030061" y="2053826"/>
            <a:ext cx="360" cy="360"/>
            <a:chOff x="8030061" y="205382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2" name="حبر 1">
                  <a:extLst>
                    <a:ext uri="{FF2B5EF4-FFF2-40B4-BE49-F238E27FC236}">
                      <a16:creationId xmlns:a16="http://schemas.microsoft.com/office/drawing/2014/main" id="{49D326F3-189F-4B12-9645-2B2B4A57A6A2}"/>
                    </a:ext>
                  </a:extLst>
                </p14:cNvPr>
                <p14:cNvContentPartPr/>
                <p14:nvPr/>
              </p14:nvContentPartPr>
              <p14:xfrm>
                <a:off x="8030061" y="2053826"/>
                <a:ext cx="360" cy="360"/>
              </p14:xfrm>
            </p:contentPart>
          </mc:Choice>
          <mc:Fallback xmlns="">
            <p:pic>
              <p:nvPicPr>
                <p:cNvPr id="2" name="حبر 1">
                  <a:extLst>
                    <a:ext uri="{FF2B5EF4-FFF2-40B4-BE49-F238E27FC236}">
                      <a16:creationId xmlns:a16="http://schemas.microsoft.com/office/drawing/2014/main" id="{49D326F3-189F-4B12-9645-2B2B4A57A6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12421" y="20358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3" name="حبر 2">
                  <a:extLst>
                    <a:ext uri="{FF2B5EF4-FFF2-40B4-BE49-F238E27FC236}">
                      <a16:creationId xmlns:a16="http://schemas.microsoft.com/office/drawing/2014/main" id="{F257E50E-2393-46CD-B02A-3DF0BDB2A814}"/>
                    </a:ext>
                  </a:extLst>
                </p14:cNvPr>
                <p14:cNvContentPartPr/>
                <p14:nvPr/>
              </p14:nvContentPartPr>
              <p14:xfrm>
                <a:off x="8030061" y="2053826"/>
                <a:ext cx="360" cy="360"/>
              </p14:xfrm>
            </p:contentPart>
          </mc:Choice>
          <mc:Fallback xmlns="">
            <p:pic>
              <p:nvPicPr>
                <p:cNvPr id="3" name="حبر 2">
                  <a:extLst>
                    <a:ext uri="{FF2B5EF4-FFF2-40B4-BE49-F238E27FC236}">
                      <a16:creationId xmlns:a16="http://schemas.microsoft.com/office/drawing/2014/main" id="{F257E50E-2393-46CD-B02A-3DF0BDB2A8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12421" y="20358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82F79E4-618E-47AB-830B-94E3EA489922}"/>
              </a:ext>
            </a:extLst>
          </p:cNvPr>
          <p:cNvGrpSpPr/>
          <p:nvPr/>
        </p:nvGrpSpPr>
        <p:grpSpPr>
          <a:xfrm>
            <a:off x="6665301" y="2146346"/>
            <a:ext cx="360" cy="360"/>
            <a:chOff x="6665301" y="214634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5" name="حبر 4">
                  <a:extLst>
                    <a:ext uri="{FF2B5EF4-FFF2-40B4-BE49-F238E27FC236}">
                      <a16:creationId xmlns:a16="http://schemas.microsoft.com/office/drawing/2014/main" id="{700C7C60-4369-402A-AC04-FE7DABFC7580}"/>
                    </a:ext>
                  </a:extLst>
                </p14:cNvPr>
                <p14:cNvContentPartPr/>
                <p14:nvPr/>
              </p14:nvContentPartPr>
              <p14:xfrm>
                <a:off x="6665301" y="2146346"/>
                <a:ext cx="360" cy="360"/>
              </p14:xfrm>
            </p:contentPart>
          </mc:Choice>
          <mc:Fallback xmlns="">
            <p:pic>
              <p:nvPicPr>
                <p:cNvPr id="5" name="حبر 4">
                  <a:extLst>
                    <a:ext uri="{FF2B5EF4-FFF2-40B4-BE49-F238E27FC236}">
                      <a16:creationId xmlns:a16="http://schemas.microsoft.com/office/drawing/2014/main" id="{700C7C60-4369-402A-AC04-FE7DABFC75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47661" y="21287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6" name="حبر 5">
                  <a:extLst>
                    <a:ext uri="{FF2B5EF4-FFF2-40B4-BE49-F238E27FC236}">
                      <a16:creationId xmlns:a16="http://schemas.microsoft.com/office/drawing/2014/main" id="{00622D0F-6874-4D0D-BB7E-E353E6CC216E}"/>
                    </a:ext>
                  </a:extLst>
                </p14:cNvPr>
                <p14:cNvContentPartPr/>
                <p14:nvPr/>
              </p14:nvContentPartPr>
              <p14:xfrm>
                <a:off x="6665301" y="2146346"/>
                <a:ext cx="360" cy="360"/>
              </p14:xfrm>
            </p:contentPart>
          </mc:Choice>
          <mc:Fallback xmlns="">
            <p:pic>
              <p:nvPicPr>
                <p:cNvPr id="6" name="حبر 5">
                  <a:extLst>
                    <a:ext uri="{FF2B5EF4-FFF2-40B4-BE49-F238E27FC236}">
                      <a16:creationId xmlns:a16="http://schemas.microsoft.com/office/drawing/2014/main" id="{00622D0F-6874-4D0D-BB7E-E353E6CC21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47661" y="21287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9F577F78-B676-4502-8422-2B0C482057D6}"/>
              </a:ext>
            </a:extLst>
          </p:cNvPr>
          <p:cNvGrpSpPr/>
          <p:nvPr/>
        </p:nvGrpSpPr>
        <p:grpSpPr>
          <a:xfrm>
            <a:off x="7897941" y="1324826"/>
            <a:ext cx="360" cy="360"/>
            <a:chOff x="7897941" y="132482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id="{4C1D06B0-774F-4050-8A81-4350C1CE317E}"/>
                    </a:ext>
                  </a:extLst>
                </p14:cNvPr>
                <p14:cNvContentPartPr/>
                <p14:nvPr/>
              </p14:nvContentPartPr>
              <p14:xfrm>
                <a:off x="7897941" y="1324826"/>
                <a:ext cx="360" cy="360"/>
              </p14:xfrm>
            </p:contentPart>
          </mc:Choice>
          <mc:Fallback xmlns="">
            <p:pic>
              <p:nvPicPr>
                <p:cNvPr id="8" name="حبر 7">
                  <a:extLst>
                    <a:ext uri="{FF2B5EF4-FFF2-40B4-BE49-F238E27FC236}">
                      <a16:creationId xmlns:a16="http://schemas.microsoft.com/office/drawing/2014/main" id="{4C1D06B0-774F-4050-8A81-4350C1CE31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80301" y="13071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9" name="حبر 8">
                  <a:extLst>
                    <a:ext uri="{FF2B5EF4-FFF2-40B4-BE49-F238E27FC236}">
                      <a16:creationId xmlns:a16="http://schemas.microsoft.com/office/drawing/2014/main" id="{12C4F642-6F1D-485A-A64E-F86355BE1EAC}"/>
                    </a:ext>
                  </a:extLst>
                </p14:cNvPr>
                <p14:cNvContentPartPr/>
                <p14:nvPr/>
              </p14:nvContentPartPr>
              <p14:xfrm>
                <a:off x="7897941" y="1324826"/>
                <a:ext cx="360" cy="360"/>
              </p14:xfrm>
            </p:contentPart>
          </mc:Choice>
          <mc:Fallback xmlns="">
            <p:pic>
              <p:nvPicPr>
                <p:cNvPr id="9" name="حبر 8">
                  <a:extLst>
                    <a:ext uri="{FF2B5EF4-FFF2-40B4-BE49-F238E27FC236}">
                      <a16:creationId xmlns:a16="http://schemas.microsoft.com/office/drawing/2014/main" id="{12C4F642-6F1D-485A-A64E-F86355BE1EA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80301" y="13071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4D6FFC60-0542-49F0-9452-B18576136132}"/>
                  </a:ext>
                </a:extLst>
              </p14:cNvPr>
              <p14:cNvContentPartPr/>
              <p14:nvPr/>
            </p14:nvContentPartPr>
            <p14:xfrm>
              <a:off x="8269101" y="1854746"/>
              <a:ext cx="360" cy="36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4D6FFC60-0542-49F0-9452-B185761361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51101" y="1837106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صورة 12">
            <a:extLst>
              <a:ext uri="{FF2B5EF4-FFF2-40B4-BE49-F238E27FC236}">
                <a16:creationId xmlns:a16="http://schemas.microsoft.com/office/drawing/2014/main" id="{819F926C-B9C9-4672-8122-47A33FC3307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5882" t="10426" r="40872" b="18638"/>
          <a:stretch/>
        </p:blipFill>
        <p:spPr>
          <a:xfrm>
            <a:off x="861391" y="308870"/>
            <a:ext cx="10177670" cy="6532565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7915D216-A9E4-4362-A856-0C60F7DCFE6A}"/>
              </a:ext>
            </a:extLst>
          </p:cNvPr>
          <p:cNvSpPr/>
          <p:nvPr/>
        </p:nvSpPr>
        <p:spPr>
          <a:xfrm>
            <a:off x="637981" y="2146346"/>
            <a:ext cx="6224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نحافظ على عاداتنا وتقاليدنا 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2B2274E-AF0D-4DFD-8459-566000514EC3}"/>
              </a:ext>
            </a:extLst>
          </p:cNvPr>
          <p:cNvSpPr/>
          <p:nvPr/>
        </p:nvSpPr>
        <p:spPr>
          <a:xfrm>
            <a:off x="2488488" y="3429000"/>
            <a:ext cx="3597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نكون يدا واحدا 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F71E0E6-8DC4-4527-993F-C886CED64459}"/>
              </a:ext>
            </a:extLst>
          </p:cNvPr>
          <p:cNvSpPr/>
          <p:nvPr/>
        </p:nvSpPr>
        <p:spPr>
          <a:xfrm>
            <a:off x="988945" y="4813853"/>
            <a:ext cx="6848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نحافظ على مؤسساتنا التعليمية 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73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9DF59EB-180D-4FB1-A0D1-1C0BB3E85E68}"/>
              </a:ext>
            </a:extLst>
          </p:cNvPr>
          <p:cNvGrpSpPr/>
          <p:nvPr/>
        </p:nvGrpSpPr>
        <p:grpSpPr>
          <a:xfrm>
            <a:off x="7858341" y="2066786"/>
            <a:ext cx="360" cy="360"/>
            <a:chOff x="7858341" y="206678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2" name="حبر 1">
                  <a:extLst>
                    <a:ext uri="{FF2B5EF4-FFF2-40B4-BE49-F238E27FC236}">
                      <a16:creationId xmlns:a16="http://schemas.microsoft.com/office/drawing/2014/main" id="{9306C2EF-ACE2-4EF3-BB4A-30E9F0F774DB}"/>
                    </a:ext>
                  </a:extLst>
                </p14:cNvPr>
                <p14:cNvContentPartPr/>
                <p14:nvPr/>
              </p14:nvContentPartPr>
              <p14:xfrm>
                <a:off x="7858341" y="2066786"/>
                <a:ext cx="360" cy="360"/>
              </p14:xfrm>
            </p:contentPart>
          </mc:Choice>
          <mc:Fallback xmlns="">
            <p:pic>
              <p:nvPicPr>
                <p:cNvPr id="2" name="حبر 1">
                  <a:extLst>
                    <a:ext uri="{FF2B5EF4-FFF2-40B4-BE49-F238E27FC236}">
                      <a16:creationId xmlns:a16="http://schemas.microsoft.com/office/drawing/2014/main" id="{9306C2EF-ACE2-4EF3-BB4A-30E9F0F774D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40701" y="20487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3" name="حبر 2">
                  <a:extLst>
                    <a:ext uri="{FF2B5EF4-FFF2-40B4-BE49-F238E27FC236}">
                      <a16:creationId xmlns:a16="http://schemas.microsoft.com/office/drawing/2014/main" id="{BAE867FF-12CD-4422-A072-7E4E2F3EC80C}"/>
                    </a:ext>
                  </a:extLst>
                </p14:cNvPr>
                <p14:cNvContentPartPr/>
                <p14:nvPr/>
              </p14:nvContentPartPr>
              <p14:xfrm>
                <a:off x="7858341" y="2066786"/>
                <a:ext cx="360" cy="360"/>
              </p14:xfrm>
            </p:contentPart>
          </mc:Choice>
          <mc:Fallback xmlns="">
            <p:pic>
              <p:nvPicPr>
                <p:cNvPr id="3" name="حبر 2">
                  <a:extLst>
                    <a:ext uri="{FF2B5EF4-FFF2-40B4-BE49-F238E27FC236}">
                      <a16:creationId xmlns:a16="http://schemas.microsoft.com/office/drawing/2014/main" id="{BAE867FF-12CD-4422-A072-7E4E2F3EC80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40701" y="20487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4" name="حبر 3">
                  <a:extLst>
                    <a:ext uri="{FF2B5EF4-FFF2-40B4-BE49-F238E27FC236}">
                      <a16:creationId xmlns:a16="http://schemas.microsoft.com/office/drawing/2014/main" id="{EAB151FA-FA50-4D30-A985-E2B7A0250F19}"/>
                    </a:ext>
                  </a:extLst>
                </p14:cNvPr>
                <p14:cNvContentPartPr/>
                <p14:nvPr/>
              </p14:nvContentPartPr>
              <p14:xfrm>
                <a:off x="7858341" y="2066786"/>
                <a:ext cx="360" cy="360"/>
              </p14:xfrm>
            </p:contentPart>
          </mc:Choice>
          <mc:Fallback xmlns="">
            <p:pic>
              <p:nvPicPr>
                <p:cNvPr id="4" name="حبر 3">
                  <a:extLst>
                    <a:ext uri="{FF2B5EF4-FFF2-40B4-BE49-F238E27FC236}">
                      <a16:creationId xmlns:a16="http://schemas.microsoft.com/office/drawing/2014/main" id="{EAB151FA-FA50-4D30-A985-E2B7A0250F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40701" y="20487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5" name="حبر 4">
                  <a:extLst>
                    <a:ext uri="{FF2B5EF4-FFF2-40B4-BE49-F238E27FC236}">
                      <a16:creationId xmlns:a16="http://schemas.microsoft.com/office/drawing/2014/main" id="{3D0C302D-D0EE-4C5C-980C-2D3053425179}"/>
                    </a:ext>
                  </a:extLst>
                </p14:cNvPr>
                <p14:cNvContentPartPr/>
                <p14:nvPr/>
              </p14:nvContentPartPr>
              <p14:xfrm>
                <a:off x="7858341" y="2066786"/>
                <a:ext cx="360" cy="360"/>
              </p14:xfrm>
            </p:contentPart>
          </mc:Choice>
          <mc:Fallback xmlns="">
            <p:pic>
              <p:nvPicPr>
                <p:cNvPr id="5" name="حبر 4">
                  <a:extLst>
                    <a:ext uri="{FF2B5EF4-FFF2-40B4-BE49-F238E27FC236}">
                      <a16:creationId xmlns:a16="http://schemas.microsoft.com/office/drawing/2014/main" id="{3D0C302D-D0EE-4C5C-980C-2D305342517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40701" y="20487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064096D-05F2-42CD-979C-12B4A8012764}"/>
              </a:ext>
            </a:extLst>
          </p:cNvPr>
          <p:cNvGrpSpPr/>
          <p:nvPr/>
        </p:nvGrpSpPr>
        <p:grpSpPr>
          <a:xfrm>
            <a:off x="7897941" y="1656026"/>
            <a:ext cx="360" cy="14040"/>
            <a:chOff x="7897941" y="1656026"/>
            <a:chExt cx="360" cy="14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id="{4C2C6978-449B-4565-975D-EFB0430A4BAA}"/>
                    </a:ext>
                  </a:extLst>
                </p14:cNvPr>
                <p14:cNvContentPartPr/>
                <p14:nvPr/>
              </p14:nvContentPartPr>
              <p14:xfrm>
                <a:off x="7897941" y="1669706"/>
                <a:ext cx="360" cy="36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4C2C6978-449B-4565-975D-EFB0430A4B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80301" y="16517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id="{81FC8183-D74C-4531-809D-45E1A6533A0B}"/>
                    </a:ext>
                  </a:extLst>
                </p14:cNvPr>
                <p14:cNvContentPartPr/>
                <p14:nvPr/>
              </p14:nvContentPartPr>
              <p14:xfrm>
                <a:off x="7897941" y="1669706"/>
                <a:ext cx="360" cy="360"/>
              </p14:xfrm>
            </p:contentPart>
          </mc:Choice>
          <mc:Fallback xmlns="">
            <p:pic>
              <p:nvPicPr>
                <p:cNvPr id="8" name="حبر 7">
                  <a:extLst>
                    <a:ext uri="{FF2B5EF4-FFF2-40B4-BE49-F238E27FC236}">
                      <a16:creationId xmlns:a16="http://schemas.microsoft.com/office/drawing/2014/main" id="{81FC8183-D74C-4531-809D-45E1A6533A0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80301" y="16517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0" name="حبر 9">
                  <a:extLst>
                    <a:ext uri="{FF2B5EF4-FFF2-40B4-BE49-F238E27FC236}">
                      <a16:creationId xmlns:a16="http://schemas.microsoft.com/office/drawing/2014/main" id="{AC854088-F5F3-45EC-AAE9-F8D8E7F5301A}"/>
                    </a:ext>
                  </a:extLst>
                </p14:cNvPr>
                <p14:cNvContentPartPr/>
                <p14:nvPr/>
              </p14:nvContentPartPr>
              <p14:xfrm>
                <a:off x="7897941" y="1656026"/>
                <a:ext cx="360" cy="360"/>
              </p14:xfrm>
            </p:contentPart>
          </mc:Choice>
          <mc:Fallback xmlns="">
            <p:pic>
              <p:nvPicPr>
                <p:cNvPr id="10" name="حبر 9">
                  <a:extLst>
                    <a:ext uri="{FF2B5EF4-FFF2-40B4-BE49-F238E27FC236}">
                      <a16:creationId xmlns:a16="http://schemas.microsoft.com/office/drawing/2014/main" id="{AC854088-F5F3-45EC-AAE9-F8D8E7F530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80301" y="16380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1" name="حبر 10">
                  <a:extLst>
                    <a:ext uri="{FF2B5EF4-FFF2-40B4-BE49-F238E27FC236}">
                      <a16:creationId xmlns:a16="http://schemas.microsoft.com/office/drawing/2014/main" id="{79C2C878-EC04-4034-8780-E7412382DC61}"/>
                    </a:ext>
                  </a:extLst>
                </p14:cNvPr>
                <p14:cNvContentPartPr/>
                <p14:nvPr/>
              </p14:nvContentPartPr>
              <p14:xfrm>
                <a:off x="7897941" y="1656026"/>
                <a:ext cx="360" cy="360"/>
              </p14:xfrm>
            </p:contentPart>
          </mc:Choice>
          <mc:Fallback xmlns="">
            <p:pic>
              <p:nvPicPr>
                <p:cNvPr id="11" name="حبر 10">
                  <a:extLst>
                    <a:ext uri="{FF2B5EF4-FFF2-40B4-BE49-F238E27FC236}">
                      <a16:creationId xmlns:a16="http://schemas.microsoft.com/office/drawing/2014/main" id="{79C2C878-EC04-4034-8780-E7412382DC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80301" y="16380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2" name="حبر 11">
                  <a:extLst>
                    <a:ext uri="{FF2B5EF4-FFF2-40B4-BE49-F238E27FC236}">
                      <a16:creationId xmlns:a16="http://schemas.microsoft.com/office/drawing/2014/main" id="{461E6EE7-36C1-4A0B-8BD5-D98FE57C5E3E}"/>
                    </a:ext>
                  </a:extLst>
                </p14:cNvPr>
                <p14:cNvContentPartPr/>
                <p14:nvPr/>
              </p14:nvContentPartPr>
              <p14:xfrm>
                <a:off x="7897941" y="1656026"/>
                <a:ext cx="360" cy="360"/>
              </p14:xfrm>
            </p:contentPart>
          </mc:Choice>
          <mc:Fallback xmlns="">
            <p:pic>
              <p:nvPicPr>
                <p:cNvPr id="12" name="حبر 11">
                  <a:extLst>
                    <a:ext uri="{FF2B5EF4-FFF2-40B4-BE49-F238E27FC236}">
                      <a16:creationId xmlns:a16="http://schemas.microsoft.com/office/drawing/2014/main" id="{461E6EE7-36C1-4A0B-8BD5-D98FE57C5E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80301" y="16380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3" name="حبر 12">
                  <a:extLst>
                    <a:ext uri="{FF2B5EF4-FFF2-40B4-BE49-F238E27FC236}">
                      <a16:creationId xmlns:a16="http://schemas.microsoft.com/office/drawing/2014/main" id="{7526E1EE-47A5-4AF5-82A6-91ACEA2DF657}"/>
                    </a:ext>
                  </a:extLst>
                </p14:cNvPr>
                <p14:cNvContentPartPr/>
                <p14:nvPr/>
              </p14:nvContentPartPr>
              <p14:xfrm>
                <a:off x="7897941" y="1656026"/>
                <a:ext cx="360" cy="360"/>
              </p14:xfrm>
            </p:contentPart>
          </mc:Choice>
          <mc:Fallback xmlns="">
            <p:pic>
              <p:nvPicPr>
                <p:cNvPr id="13" name="حبر 12">
                  <a:extLst>
                    <a:ext uri="{FF2B5EF4-FFF2-40B4-BE49-F238E27FC236}">
                      <a16:creationId xmlns:a16="http://schemas.microsoft.com/office/drawing/2014/main" id="{7526E1EE-47A5-4AF5-82A6-91ACEA2DF65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80301" y="16380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4" name="حبر 13">
                  <a:extLst>
                    <a:ext uri="{FF2B5EF4-FFF2-40B4-BE49-F238E27FC236}">
                      <a16:creationId xmlns:a16="http://schemas.microsoft.com/office/drawing/2014/main" id="{D857900C-4AE1-4197-A253-6BB2FE39595B}"/>
                    </a:ext>
                  </a:extLst>
                </p14:cNvPr>
                <p14:cNvContentPartPr/>
                <p14:nvPr/>
              </p14:nvContentPartPr>
              <p14:xfrm>
                <a:off x="7897941" y="1656026"/>
                <a:ext cx="360" cy="360"/>
              </p14:xfrm>
            </p:contentPart>
          </mc:Choice>
          <mc:Fallback xmlns="">
            <p:pic>
              <p:nvPicPr>
                <p:cNvPr id="14" name="حبر 13">
                  <a:extLst>
                    <a:ext uri="{FF2B5EF4-FFF2-40B4-BE49-F238E27FC236}">
                      <a16:creationId xmlns:a16="http://schemas.microsoft.com/office/drawing/2014/main" id="{D857900C-4AE1-4197-A253-6BB2FE3959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80301" y="16380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5" name="حبر 14">
                  <a:extLst>
                    <a:ext uri="{FF2B5EF4-FFF2-40B4-BE49-F238E27FC236}">
                      <a16:creationId xmlns:a16="http://schemas.microsoft.com/office/drawing/2014/main" id="{6B0971F4-13ED-4B7C-8918-913BD25316C7}"/>
                    </a:ext>
                  </a:extLst>
                </p14:cNvPr>
                <p14:cNvContentPartPr/>
                <p14:nvPr/>
              </p14:nvContentPartPr>
              <p14:xfrm>
                <a:off x="7897941" y="1656026"/>
                <a:ext cx="360" cy="360"/>
              </p14:xfrm>
            </p:contentPart>
          </mc:Choice>
          <mc:Fallback xmlns="">
            <p:pic>
              <p:nvPicPr>
                <p:cNvPr id="15" name="حبر 14">
                  <a:extLst>
                    <a:ext uri="{FF2B5EF4-FFF2-40B4-BE49-F238E27FC236}">
                      <a16:creationId xmlns:a16="http://schemas.microsoft.com/office/drawing/2014/main" id="{6B0971F4-13ED-4B7C-8918-913BD25316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80301" y="16380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618B7286-3879-4933-8F24-5869AF90B18F}"/>
                    </a:ext>
                  </a:extLst>
                </p14:cNvPr>
                <p14:cNvContentPartPr/>
                <p14:nvPr/>
              </p14:nvContentPartPr>
              <p14:xfrm>
                <a:off x="7897941" y="1656026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618B7286-3879-4933-8F24-5869AF90B1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80301" y="16380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9EF01396-BA49-49A5-AF3E-2C1C4AE8B579}"/>
                  </a:ext>
                </a:extLst>
              </p14:cNvPr>
              <p14:cNvContentPartPr/>
              <p14:nvPr/>
            </p14:nvContentPartPr>
            <p14:xfrm>
              <a:off x="7924581" y="1894346"/>
              <a:ext cx="360" cy="360"/>
            </p14:xfrm>
          </p:contentPart>
        </mc:Choice>
        <mc:Fallback xmlns=""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9EF01396-BA49-49A5-AF3E-2C1C4AE8B57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06581" y="18767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51289D83-54B0-453F-8C4C-BB0E2CD24CAB}"/>
                  </a:ext>
                </a:extLst>
              </p14:cNvPr>
              <p14:cNvContentPartPr/>
              <p14:nvPr/>
            </p14:nvContentPartPr>
            <p14:xfrm>
              <a:off x="5830461" y="675386"/>
              <a:ext cx="360" cy="360"/>
            </p14:xfrm>
          </p:contentPart>
        </mc:Choice>
        <mc:Fallback xmlns=""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51289D83-54B0-453F-8C4C-BB0E2CD24CA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12461" y="65738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3589AF03-B4EC-4935-ABE9-B869C63E0E46}"/>
                  </a:ext>
                </a:extLst>
              </p14:cNvPr>
              <p14:cNvContentPartPr/>
              <p14:nvPr/>
            </p14:nvContentPartPr>
            <p14:xfrm>
              <a:off x="8838621" y="1960946"/>
              <a:ext cx="360" cy="360"/>
            </p14:xfrm>
          </p:contentPart>
        </mc:Choice>
        <mc:Fallback xmlns=""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3589AF03-B4EC-4935-ABE9-B869C63E0E4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20621" y="1943306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صورة 21">
            <a:extLst>
              <a:ext uri="{FF2B5EF4-FFF2-40B4-BE49-F238E27FC236}">
                <a16:creationId xmlns:a16="http://schemas.microsoft.com/office/drawing/2014/main" id="{CE0AC77D-9C39-4402-8404-1BBC1B4415C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14313" r="43599" b="6540"/>
          <a:stretch/>
        </p:blipFill>
        <p:spPr>
          <a:xfrm>
            <a:off x="742483" y="152724"/>
            <a:ext cx="10507533" cy="62815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A6EE5383-5872-4A4F-AA3F-1880D9B15833}"/>
                  </a:ext>
                </a:extLst>
              </p14:cNvPr>
              <p14:cNvContentPartPr/>
              <p14:nvPr/>
            </p14:nvContentPartPr>
            <p14:xfrm>
              <a:off x="12072141" y="1270826"/>
              <a:ext cx="360" cy="1080"/>
            </p14:xfrm>
          </p:contentPart>
        </mc:Choice>
        <mc:Fallback xmlns=""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A6EE5383-5872-4A4F-AA3F-1880D9B1583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054501" y="1253186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010AA158-0A4B-4E42-A589-6A1EC1E7FCBE}"/>
                  </a:ext>
                </a:extLst>
              </p14:cNvPr>
              <p14:cNvContentPartPr/>
              <p14:nvPr/>
            </p14:nvContentPartPr>
            <p14:xfrm>
              <a:off x="1350981" y="423746"/>
              <a:ext cx="360" cy="360"/>
            </p14:xfrm>
          </p:contentPart>
        </mc:Choice>
        <mc:Fallback xmlns=""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010AA158-0A4B-4E42-A589-6A1EC1E7FCB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33341" y="406106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مستطيل 8">
            <a:extLst>
              <a:ext uri="{FF2B5EF4-FFF2-40B4-BE49-F238E27FC236}">
                <a16:creationId xmlns:a16="http://schemas.microsoft.com/office/drawing/2014/main" id="{E32BE6E6-FCFF-4297-837C-BF88741A2451}"/>
              </a:ext>
            </a:extLst>
          </p:cNvPr>
          <p:cNvSpPr/>
          <p:nvPr/>
        </p:nvSpPr>
        <p:spPr>
          <a:xfrm>
            <a:off x="1070463" y="971016"/>
            <a:ext cx="6526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نؤدي واجبنا الوظيفي  بأمانة </a:t>
            </a:r>
            <a:endParaRPr lang="ar-SA" sz="5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55A0BD8B-2F9E-4067-9C17-D2D7CFDA1851}"/>
              </a:ext>
            </a:extLst>
          </p:cNvPr>
          <p:cNvSpPr/>
          <p:nvPr/>
        </p:nvSpPr>
        <p:spPr>
          <a:xfrm>
            <a:off x="1110306" y="2189616"/>
            <a:ext cx="6189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نقدر تضحيات رجال الأمن </a:t>
            </a:r>
            <a:endParaRPr lang="ar-SA" sz="54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944E11-055B-44A5-BF8D-350C0834BAAD}"/>
              </a:ext>
            </a:extLst>
          </p:cNvPr>
          <p:cNvSpPr/>
          <p:nvPr/>
        </p:nvSpPr>
        <p:spPr>
          <a:xfrm>
            <a:off x="979900" y="3429000"/>
            <a:ext cx="6707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نسهم في رقي وازدهار دولتنا 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01374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38</Words>
  <Application>Microsoft Office PowerPoint</Application>
  <PresentationFormat>شاشة عريضة</PresentationFormat>
  <Paragraphs>9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زبيدة البلوشي</dc:creator>
  <cp:lastModifiedBy>زبيدة البلوشي</cp:lastModifiedBy>
  <cp:revision>3</cp:revision>
  <dcterms:created xsi:type="dcterms:W3CDTF">2021-10-09T17:07:32Z</dcterms:created>
  <dcterms:modified xsi:type="dcterms:W3CDTF">2021-10-09T17:35:57Z</dcterms:modified>
</cp:coreProperties>
</file>