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9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6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4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7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9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43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4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7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8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3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4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D69175-664D-40E1-A63B-555DF881623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888D86-02BC-4AD7-9352-8D128542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8" y="942536"/>
            <a:ext cx="10494499" cy="49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6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805588" y="2249868"/>
            <a:ext cx="941475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شعوره بالمسؤولية تجاه كل فرد في المجتمع المسلم.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203671" y="5309481"/>
            <a:ext cx="8143575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يدل على أنه </a:t>
            </a:r>
            <a:r>
              <a:rPr lang="ar-AE" sz="4000" b="1" dirty="0" smtClean="0">
                <a:solidFill>
                  <a:srgbClr val="FF0000"/>
                </a:solidFill>
                <a:cs typeface="PT Bold Dusky" panose="02010400000000000000" pitchFamily="2" charset="-78"/>
              </a:rPr>
              <a:t> </a:t>
            </a:r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قد جُمِعَ له من الشهامة والشجاعة </a:t>
            </a:r>
          </a:p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ما لم يكن عند أحد من الناس.</a:t>
            </a:r>
          </a:p>
        </p:txBody>
      </p:sp>
    </p:spTree>
    <p:extLst>
      <p:ext uri="{BB962C8B-B14F-4D97-AF65-F5344CB8AC3E}">
        <p14:creationId xmlns:p14="http://schemas.microsoft.com/office/powerpoint/2010/main" val="31215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387925"/>
          </a:xfrm>
          <a:prstGeom prst="rect">
            <a:avLst/>
          </a:prstGeom>
        </p:spPr>
      </p:pic>
      <p:pic>
        <p:nvPicPr>
          <p:cNvPr id="3" name="صورة 2" descr="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7926"/>
            <a:ext cx="12192000" cy="1470074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5075" y="1638525"/>
            <a:ext cx="953337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600" b="1" dirty="0">
                <a:solidFill>
                  <a:srgbClr val="FF0000"/>
                </a:solidFill>
                <a:cs typeface="PT Bold Dusky" panose="02010400000000000000" pitchFamily="2" charset="-78"/>
              </a:rPr>
              <a:t>أنصحهم بالابتعاد عن الطريق العام حتى لا يؤذوا الناس.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096000" y="2646891"/>
            <a:ext cx="498245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600" b="1" dirty="0">
                <a:solidFill>
                  <a:srgbClr val="FF0000"/>
                </a:solidFill>
                <a:cs typeface="PT Bold Dusky" panose="02010400000000000000" pitchFamily="2" charset="-78"/>
              </a:rPr>
              <a:t>أسرع في تقديم المساعدة لهم.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27809" y="3677257"/>
            <a:ext cx="1113638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إذا استطعت أن أساعد فأقوم بذلك وإلا فلا أقف حتى لا أعطل عمل الشرطة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7094670" y="4761029"/>
            <a:ext cx="398378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600" b="1" dirty="0">
                <a:solidFill>
                  <a:srgbClr val="FF0000"/>
                </a:solidFill>
                <a:cs typeface="PT Bold Dusky" panose="02010400000000000000" pitchFamily="2" charset="-78"/>
              </a:rPr>
              <a:t> أبلغ الجهات المختصة.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2200" y="6195552"/>
            <a:ext cx="1205132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إن كان دمي من نفس الفصيلة أتبرع وإلا أطلب المساعدة ممن لديه نفس الفصيلة </a:t>
            </a:r>
          </a:p>
        </p:txBody>
      </p:sp>
    </p:spTree>
    <p:extLst>
      <p:ext uri="{BB962C8B-B14F-4D97-AF65-F5344CB8AC3E}">
        <p14:creationId xmlns:p14="http://schemas.microsoft.com/office/powerpoint/2010/main" val="12953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963"/>
            <a:ext cx="121920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115657" y="4064603"/>
            <a:ext cx="756649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التزاور – شهود الجنائز – عيادة المريض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232064" y="5905125"/>
            <a:ext cx="254588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زيارة المريض</a:t>
            </a:r>
          </a:p>
        </p:txBody>
      </p:sp>
    </p:spTree>
    <p:extLst>
      <p:ext uri="{BB962C8B-B14F-4D97-AF65-F5344CB8AC3E}">
        <p14:creationId xmlns:p14="http://schemas.microsoft.com/office/powerpoint/2010/main" val="30694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351570" y="2252884"/>
            <a:ext cx="317907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التهنئة بالزواج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151995" y="3860117"/>
            <a:ext cx="357822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التواضع والمشاركة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591217" y="5851200"/>
            <a:ext cx="269977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نشر السعادة </a:t>
            </a:r>
          </a:p>
        </p:txBody>
      </p:sp>
    </p:spTree>
    <p:extLst>
      <p:ext uri="{BB962C8B-B14F-4D97-AF65-F5344CB8AC3E}">
        <p14:creationId xmlns:p14="http://schemas.microsoft.com/office/powerpoint/2010/main" val="17991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548959" y="1363606"/>
            <a:ext cx="402225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بر الوالدين المشركين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947304" y="2813861"/>
            <a:ext cx="322556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التزاور والرحمة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817733" y="5981665"/>
            <a:ext cx="148470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الهدية </a:t>
            </a:r>
          </a:p>
        </p:txBody>
      </p:sp>
    </p:spTree>
    <p:extLst>
      <p:ext uri="{BB962C8B-B14F-4D97-AF65-F5344CB8AC3E}">
        <p14:creationId xmlns:p14="http://schemas.microsoft.com/office/powerpoint/2010/main" val="30384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37569" y="1522684"/>
            <a:ext cx="889217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أَنَّ رَجُلًا قَالَ لِرَسُولِ اللَّهِ </a:t>
            </a:r>
            <a:r>
              <a:rPr lang="ar-AE" sz="2400" b="1" dirty="0" smtClean="0">
                <a:solidFill>
                  <a:srgbClr val="FF0000"/>
                </a:solidFill>
                <a:cs typeface="PT Bold Dusky" panose="02010400000000000000" pitchFamily="2" charset="-78"/>
              </a:rPr>
              <a:t>  </a:t>
            </a:r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إِنِّي أُرِيدُ الْجِهَادَ، قَالَ: أَحَيٌّ وَالِدَاكَ؟ قَالَ: نَعَمْ، قَالَ: فَفِيهِمَا فَجَاهِدْ 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877967" y="2136339"/>
            <a:ext cx="724589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استثمار الأحداث في التربية والتعليم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144897" y="4448598"/>
            <a:ext cx="10116872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مشروع الشيخ محمد بن راشد لدعم مشاريع الشباب </a:t>
            </a:r>
          </a:p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 الجمعيات الإنسانية المنتشرة في أغلب الإمارات .</a:t>
            </a:r>
          </a:p>
        </p:txBody>
      </p:sp>
    </p:spTree>
    <p:extLst>
      <p:ext uri="{BB962C8B-B14F-4D97-AF65-F5344CB8AC3E}">
        <p14:creationId xmlns:p14="http://schemas.microsoft.com/office/powerpoint/2010/main" val="29594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36846" y="2112942"/>
            <a:ext cx="295786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الترابط بينهم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36846" y="3211662"/>
            <a:ext cx="294503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الرحمة بالأسير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53915" y="4310382"/>
            <a:ext cx="352372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التعاون في الكرب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411198" y="5153448"/>
            <a:ext cx="297068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الاهتمام بالجار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0" y="5996515"/>
            <a:ext cx="407194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عدم الإكراه في الدين</a:t>
            </a:r>
          </a:p>
        </p:txBody>
      </p:sp>
    </p:spTree>
    <p:extLst>
      <p:ext uri="{BB962C8B-B14F-4D97-AF65-F5344CB8AC3E}">
        <p14:creationId xmlns:p14="http://schemas.microsoft.com/office/powerpoint/2010/main" val="321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2" y="956603"/>
            <a:ext cx="10438228" cy="482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708572" y="3179652"/>
            <a:ext cx="322841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صراعات قبلية 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249207" y="4262737"/>
            <a:ext cx="568777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تفكك في العلاقات الاجتماعية.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812135" y="5560368"/>
            <a:ext cx="412484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القوي يأكل الضعيف.</a:t>
            </a:r>
          </a:p>
        </p:txBody>
      </p:sp>
    </p:spTree>
    <p:extLst>
      <p:ext uri="{BB962C8B-B14F-4D97-AF65-F5344CB8AC3E}">
        <p14:creationId xmlns:p14="http://schemas.microsoft.com/office/powerpoint/2010/main" val="786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391020" y="3820445"/>
            <a:ext cx="589456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الاحترام المتبادل بين الشعوب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437507" y="4795492"/>
            <a:ext cx="584807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سماحة الإسلام وقبول الآخرين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661106" y="5745189"/>
            <a:ext cx="862447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حرص ولاة الأمر على </a:t>
            </a:r>
            <a:r>
              <a:rPr lang="ar-AE" sz="4000" b="1" dirty="0" err="1">
                <a:solidFill>
                  <a:srgbClr val="FF0000"/>
                </a:solidFill>
                <a:cs typeface="PT Bold Dusky" panose="02010400000000000000" pitchFamily="2" charset="-78"/>
              </a:rPr>
              <a:t>تهيأة</a:t>
            </a:r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 الظروف المناسبة </a:t>
            </a:r>
          </a:p>
        </p:txBody>
      </p:sp>
    </p:spTree>
    <p:extLst>
      <p:ext uri="{BB962C8B-B14F-4D97-AF65-F5344CB8AC3E}">
        <p14:creationId xmlns:p14="http://schemas.microsoft.com/office/powerpoint/2010/main" val="323402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626"/>
            <a:ext cx="12192000" cy="617571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0"/>
            <a:ext cx="353334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5400" b="1" dirty="0">
                <a:solidFill>
                  <a:srgbClr val="FF0000"/>
                </a:solidFill>
                <a:cs typeface="PT Bold Dusky" panose="02010400000000000000" pitchFamily="2" charset="-78"/>
              </a:rPr>
              <a:t>نشاط للطلاب</a:t>
            </a:r>
          </a:p>
        </p:txBody>
      </p:sp>
    </p:spTree>
    <p:extLst>
      <p:ext uri="{BB962C8B-B14F-4D97-AF65-F5344CB8AC3E}">
        <p14:creationId xmlns:p14="http://schemas.microsoft.com/office/powerpoint/2010/main" val="41087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689317"/>
            <a:ext cx="10452295" cy="54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2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2" y="928468"/>
            <a:ext cx="10410093" cy="50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67749" y="1647100"/>
            <a:ext cx="955742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اهتم النبي </a:t>
            </a:r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  <a:sym typeface="AGA Arabesque" panose="05010101010101010101" pitchFamily="2" charset="2"/>
              </a:rPr>
              <a:t></a:t>
            </a:r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 بالأسرة وبكل عنصر من عناصرها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39885" y="2581089"/>
            <a:ext cx="948528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اهتم النبي </a:t>
            </a:r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  <a:sym typeface="AGA Arabesque" panose="05010101010101010101" pitchFamily="2" charset="2"/>
              </a:rPr>
              <a:t></a:t>
            </a:r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 بالفرد وتنشئته التنشئة القويمة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6270" y="4684786"/>
            <a:ext cx="12079458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2600" b="1" dirty="0">
                <a:solidFill>
                  <a:srgbClr val="FF0000"/>
                </a:solidFill>
                <a:cs typeface="PT Bold Dusky" panose="02010400000000000000" pitchFamily="2" charset="-78"/>
              </a:rPr>
              <a:t>حتى يعيش معهم ظروفهم فتزداد أواصر المحبة وتتوثق عرى الألفة بينهم مما يزيد المجتمع تماسكاً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261611" y="5849608"/>
            <a:ext cx="856356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لتقوية الأواصر بين مكونات المجتمع جميعها </a:t>
            </a:r>
          </a:p>
        </p:txBody>
      </p:sp>
    </p:spTree>
    <p:extLst>
      <p:ext uri="{BB962C8B-B14F-4D97-AF65-F5344CB8AC3E}">
        <p14:creationId xmlns:p14="http://schemas.microsoft.com/office/powerpoint/2010/main" val="364649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190740" y="553948"/>
            <a:ext cx="122501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التزاور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588642" y="565714"/>
            <a:ext cx="204254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رعاية الفقير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407435" y="923128"/>
            <a:ext cx="366478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رعاية الأيتام وشؤونهم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05722" y="923127"/>
            <a:ext cx="217719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زيارة المريض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9183391" y="2420220"/>
            <a:ext cx="230223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نصرة المظلوم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740664" y="2431029"/>
            <a:ext cx="449514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رعاية الحقوق الخاصة والعامة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801082" y="2780772"/>
            <a:ext cx="190949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حماية الجار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05722" y="3064634"/>
            <a:ext cx="257474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  <a:cs typeface="PT Bold Dusky" panose="02010400000000000000" pitchFamily="2" charset="-78"/>
              </a:rPr>
              <a:t>مكافحة الجريمة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068799" y="4662629"/>
            <a:ext cx="64684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تحديد وقت للجلوس مع أفراد العائلة ومناقشة مشاكلها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614447" y="5194382"/>
            <a:ext cx="593303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التخفيف من استعمال أجهزة التواصل الاجتماعي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6111651" y="5721165"/>
            <a:ext cx="443583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توعية الشباب بمخاطر هذه التقنيات 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4242550" y="6265316"/>
            <a:ext cx="630493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  <a:cs typeface="PT Bold Dusky" panose="02010400000000000000" pitchFamily="2" charset="-78"/>
              </a:rPr>
              <a:t>زيارة الأقارب وعدم الاعتماد الكلي على هذه التقنيات </a:t>
            </a:r>
          </a:p>
        </p:txBody>
      </p:sp>
    </p:spTree>
    <p:extLst>
      <p:ext uri="{BB962C8B-B14F-4D97-AF65-F5344CB8AC3E}">
        <p14:creationId xmlns:p14="http://schemas.microsoft.com/office/powerpoint/2010/main" val="27885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2" y="942534"/>
            <a:ext cx="10564837" cy="499403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0"/>
            <a:ext cx="3448380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6000" b="1" dirty="0">
                <a:solidFill>
                  <a:srgbClr val="FF0000"/>
                </a:solidFill>
                <a:cs typeface="PT Bold Dusky" panose="02010400000000000000" pitchFamily="2" charset="-78"/>
              </a:rPr>
              <a:t>نشاط فردي</a:t>
            </a:r>
          </a:p>
        </p:txBody>
      </p:sp>
    </p:spTree>
    <p:extLst>
      <p:ext uri="{BB962C8B-B14F-4D97-AF65-F5344CB8AC3E}">
        <p14:creationId xmlns:p14="http://schemas.microsoft.com/office/powerpoint/2010/main" val="128568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0"/>
            <a:ext cx="3448380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6000" b="1" dirty="0">
                <a:solidFill>
                  <a:srgbClr val="FF0000"/>
                </a:solidFill>
                <a:cs typeface="PT Bold Dusky" panose="02010400000000000000" pitchFamily="2" charset="-78"/>
              </a:rPr>
              <a:t>نشاط فردي</a:t>
            </a:r>
          </a:p>
        </p:txBody>
      </p:sp>
    </p:spTree>
    <p:extLst>
      <p:ext uri="{BB962C8B-B14F-4D97-AF65-F5344CB8AC3E}">
        <p14:creationId xmlns:p14="http://schemas.microsoft.com/office/powerpoint/2010/main" val="2042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521584" y="3206474"/>
            <a:ext cx="9741769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يدل على حرص العرب على بناء مجتمع متماسك.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778859" y="5130711"/>
            <a:ext cx="6211957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يدل على حبه </a:t>
            </a:r>
            <a:r>
              <a:rPr lang="ar-AE" sz="4000" b="1" dirty="0" smtClean="0">
                <a:solidFill>
                  <a:srgbClr val="FF0000"/>
                </a:solidFill>
                <a:cs typeface="PT Bold Dusky" panose="02010400000000000000" pitchFamily="2" charset="-78"/>
              </a:rPr>
              <a:t> </a:t>
            </a:r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للعدل ورفع الظلم</a:t>
            </a:r>
          </a:p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 ويدل على انتمائه لقومه ومجتمعه . </a:t>
            </a:r>
          </a:p>
        </p:txBody>
      </p:sp>
    </p:spTree>
    <p:extLst>
      <p:ext uri="{BB962C8B-B14F-4D97-AF65-F5344CB8AC3E}">
        <p14:creationId xmlns:p14="http://schemas.microsoft.com/office/powerpoint/2010/main" val="137452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12192000" cy="611944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4404" y="4613243"/>
            <a:ext cx="1203725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المحافظة على الأسرة والاهتمام بتربية الأبناء على الدين والخلق. </a:t>
            </a:r>
          </a:p>
        </p:txBody>
      </p:sp>
    </p:spTree>
    <p:extLst>
      <p:ext uri="{BB962C8B-B14F-4D97-AF65-F5344CB8AC3E}">
        <p14:creationId xmlns:p14="http://schemas.microsoft.com/office/powerpoint/2010/main" val="120457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963"/>
            <a:ext cx="12192000" cy="607724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633706" y="4472565"/>
            <a:ext cx="836158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  <a:cs typeface="PT Bold Dusky" panose="02010400000000000000" pitchFamily="2" charset="-78"/>
              </a:rPr>
              <a:t>يدل على أهمية الإحسان للجار وعدم إيذائه.</a:t>
            </a:r>
          </a:p>
        </p:txBody>
      </p:sp>
    </p:spTree>
    <p:extLst>
      <p:ext uri="{BB962C8B-B14F-4D97-AF65-F5344CB8AC3E}">
        <p14:creationId xmlns:p14="http://schemas.microsoft.com/office/powerpoint/2010/main" val="10921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166"/>
            <a:ext cx="12192000" cy="60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620</TotalTime>
  <Words>306</Words>
  <Application>Microsoft Office PowerPoint</Application>
  <PresentationFormat>Widescreen</PresentationFormat>
  <Paragraphs>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AGA Arabesque</vt:lpstr>
      <vt:lpstr>Arial</vt:lpstr>
      <vt:lpstr>Garamond</vt:lpstr>
      <vt:lpstr>PT Bold Dusky</vt:lpstr>
      <vt:lpstr>Times New Roman</vt:lpstr>
      <vt:lpstr>عضوي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Waleed</dc:creator>
  <cp:lastModifiedBy>يحيى العقرباوي</cp:lastModifiedBy>
  <cp:revision>15</cp:revision>
  <dcterms:created xsi:type="dcterms:W3CDTF">2016-09-27T15:14:50Z</dcterms:created>
  <dcterms:modified xsi:type="dcterms:W3CDTF">2017-10-24T09:34:48Z</dcterms:modified>
</cp:coreProperties>
</file>