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D8FD-DC0A-4E2B-AFE8-83824B2A4FF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1274-0C58-4F7B-AB94-4BA5F9895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5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D8FD-DC0A-4E2B-AFE8-83824B2A4FF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1274-0C58-4F7B-AB94-4BA5F9895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9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D8FD-DC0A-4E2B-AFE8-83824B2A4FF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1274-0C58-4F7B-AB94-4BA5F9895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5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D8FD-DC0A-4E2B-AFE8-83824B2A4FF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1274-0C58-4F7B-AB94-4BA5F9895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6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D8FD-DC0A-4E2B-AFE8-83824B2A4FF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1274-0C58-4F7B-AB94-4BA5F9895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2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D8FD-DC0A-4E2B-AFE8-83824B2A4FF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1274-0C58-4F7B-AB94-4BA5F9895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3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D8FD-DC0A-4E2B-AFE8-83824B2A4FF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1274-0C58-4F7B-AB94-4BA5F9895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3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D8FD-DC0A-4E2B-AFE8-83824B2A4FF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1274-0C58-4F7B-AB94-4BA5F9895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4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D8FD-DC0A-4E2B-AFE8-83824B2A4FF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1274-0C58-4F7B-AB94-4BA5F9895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5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D8FD-DC0A-4E2B-AFE8-83824B2A4FF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1274-0C58-4F7B-AB94-4BA5F9895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9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D8FD-DC0A-4E2B-AFE8-83824B2A4FF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1274-0C58-4F7B-AB94-4BA5F9895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2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6D8FD-DC0A-4E2B-AFE8-83824B2A4FF7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51274-0C58-4F7B-AB94-4BA5F9895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 ( working together)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50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433" y="204716"/>
            <a:ext cx="1134128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Choose the correct answer :</a:t>
            </a:r>
          </a:p>
          <a:p>
            <a:endParaRPr lang="en-US" sz="2400" b="1" u="sng" dirty="0"/>
          </a:p>
          <a:p>
            <a:r>
              <a:rPr lang="en-US" sz="2400" dirty="0" smtClean="0"/>
              <a:t>1- They stick the picture with……………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glue                   b. </a:t>
            </a:r>
            <a:r>
              <a:rPr lang="en-US" sz="2400" dirty="0" err="1" smtClean="0"/>
              <a:t>coloured</a:t>
            </a:r>
            <a:r>
              <a:rPr lang="en-US" sz="2400" dirty="0" smtClean="0"/>
              <a:t> pencils                   c. pens</a:t>
            </a:r>
          </a:p>
          <a:p>
            <a:endParaRPr lang="en-US" sz="2400" b="1" u="sng" dirty="0" smtClean="0"/>
          </a:p>
          <a:p>
            <a:r>
              <a:rPr lang="en-US" sz="2400" dirty="0" smtClean="0"/>
              <a:t>2- The teacher …………….us questions.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helps                             b.  asks                c.  cuts</a:t>
            </a:r>
          </a:p>
          <a:p>
            <a:endParaRPr lang="en-US" sz="2400" dirty="0"/>
          </a:p>
          <a:p>
            <a:r>
              <a:rPr lang="en-US" sz="2400" dirty="0" smtClean="0"/>
              <a:t>3-  You have to follow the class …………….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a. books                          b. rules                           c. windows</a:t>
            </a:r>
          </a:p>
          <a:p>
            <a:endParaRPr lang="en-US" sz="2400" dirty="0"/>
          </a:p>
          <a:p>
            <a:r>
              <a:rPr lang="en-US" sz="2400" dirty="0" smtClean="0"/>
              <a:t>4- My name ………………..Alia.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a. are                        b. is                c.  am</a:t>
            </a:r>
          </a:p>
          <a:p>
            <a:endParaRPr lang="en-US" sz="2400" dirty="0"/>
          </a:p>
          <a:p>
            <a:r>
              <a:rPr lang="en-US" sz="2400" dirty="0" smtClean="0"/>
              <a:t>5- My mum and dad …………………….doctors.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a.  are            b. is                   c. </a:t>
            </a:r>
            <a:r>
              <a:rPr lang="en-US" sz="2400" smtClean="0"/>
              <a:t>am</a:t>
            </a:r>
            <a:endParaRPr lang="en-US" sz="2400" dirty="0"/>
          </a:p>
          <a:p>
            <a:r>
              <a:rPr lang="en-US" sz="2400" b="1" u="sng" dirty="0" smtClean="0"/>
              <a:t> 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807092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935" y="327546"/>
            <a:ext cx="8420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Look at the picture and choose the correct sentence: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964" t="17323" r="13282" b="6384"/>
          <a:stretch/>
        </p:blipFill>
        <p:spPr>
          <a:xfrm>
            <a:off x="1501254" y="1392072"/>
            <a:ext cx="3480179" cy="18560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59355" y="1624084"/>
            <a:ext cx="5336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a.   They play in the playground.</a:t>
            </a:r>
          </a:p>
          <a:p>
            <a:endParaRPr lang="en-US" sz="2400" dirty="0"/>
          </a:p>
          <a:p>
            <a:r>
              <a:rPr lang="en-US" sz="2400" dirty="0" smtClean="0"/>
              <a:t>b. They read books.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417" y="3632664"/>
            <a:ext cx="2508194" cy="249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49421" y="4285397"/>
            <a:ext cx="5117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a. He is a chief.</a:t>
            </a:r>
          </a:p>
          <a:p>
            <a:endParaRPr lang="en-US" sz="2400" dirty="0"/>
          </a:p>
          <a:p>
            <a:r>
              <a:rPr lang="en-US" sz="2400" dirty="0" smtClean="0"/>
              <a:t>b. He is a doctor.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8093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28" y="533919"/>
            <a:ext cx="3065357" cy="20812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85648" y="974385"/>
            <a:ext cx="5841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a. She is in the canteen .</a:t>
            </a:r>
          </a:p>
          <a:p>
            <a:endParaRPr lang="en-US" sz="2400" dirty="0"/>
          </a:p>
          <a:p>
            <a:r>
              <a:rPr lang="en-US" sz="2400" dirty="0" smtClean="0"/>
              <a:t>b. She is in the classroom.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607" y="3466530"/>
            <a:ext cx="2627778" cy="2555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49671" y="4744423"/>
            <a:ext cx="31474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They play the drums.</a:t>
            </a:r>
          </a:p>
          <a:p>
            <a:pPr marL="342900" indent="-342900">
              <a:buAutoNum type="alphaLcPeriod"/>
            </a:pPr>
            <a:endParaRPr lang="en-US" sz="2400" dirty="0"/>
          </a:p>
          <a:p>
            <a:pPr marL="342900" indent="-342900">
              <a:buAutoNum type="alphaLcPeriod"/>
            </a:pPr>
            <a:r>
              <a:rPr lang="en-US" sz="2400" dirty="0" smtClean="0"/>
              <a:t>They play football.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0066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596" t="13090" r="17089" b="18382"/>
          <a:stretch/>
        </p:blipFill>
        <p:spPr>
          <a:xfrm>
            <a:off x="1228299" y="887104"/>
            <a:ext cx="2634018" cy="1856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90364" y="1160060"/>
            <a:ext cx="4722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She helps her classmate.</a:t>
            </a:r>
          </a:p>
          <a:p>
            <a:pPr marL="342900" indent="-342900">
              <a:buAutoNum type="alphaLcPeriod"/>
            </a:pPr>
            <a:endParaRPr lang="en-US" sz="2400" dirty="0"/>
          </a:p>
          <a:p>
            <a:pPr marL="342900" indent="-342900">
              <a:buAutoNum type="alphaLcPeriod"/>
            </a:pPr>
            <a:r>
              <a:rPr lang="en-US" sz="2400" dirty="0" smtClean="0"/>
              <a:t>She shares her things.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43" y="3457507"/>
            <a:ext cx="3224820" cy="24814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63069" y="4236576"/>
            <a:ext cx="6619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a. Don’t run in class.</a:t>
            </a:r>
          </a:p>
          <a:p>
            <a:endParaRPr lang="en-US" sz="2400" dirty="0"/>
          </a:p>
          <a:p>
            <a:r>
              <a:rPr lang="en-US" sz="2400" dirty="0" smtClean="0"/>
              <a:t>b. Don’t use your mobile phone in class.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9002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9" y="642693"/>
            <a:ext cx="4299761" cy="1232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318913" y="777922"/>
            <a:ext cx="5008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There are five chairs.</a:t>
            </a:r>
          </a:p>
          <a:p>
            <a:pPr marL="342900" indent="-342900">
              <a:buAutoNum type="alphaLcPeriod"/>
            </a:pPr>
            <a:endParaRPr lang="en-US" sz="2400" dirty="0"/>
          </a:p>
          <a:p>
            <a:pPr marL="342900" indent="-342900">
              <a:buAutoNum type="alphaLcPeriod"/>
            </a:pPr>
            <a:r>
              <a:rPr lang="en-US" sz="2400" dirty="0" smtClean="0"/>
              <a:t>There are five books.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772" y="2988860"/>
            <a:ext cx="2813983" cy="3073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31057" y="3807725"/>
            <a:ext cx="4653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Link your hands .</a:t>
            </a:r>
          </a:p>
          <a:p>
            <a:pPr marL="342900" indent="-342900">
              <a:buAutoNum type="alphaLcPeriod"/>
            </a:pPr>
            <a:endParaRPr lang="en-US" sz="2400" dirty="0"/>
          </a:p>
          <a:p>
            <a:pPr marL="342900" indent="-342900">
              <a:buAutoNum type="alphaLcPeriod"/>
            </a:pPr>
            <a:r>
              <a:rPr lang="en-US" sz="2400" dirty="0" smtClean="0"/>
              <a:t>Link your elbows.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5473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785" y="109182"/>
            <a:ext cx="903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Match  each paragraph with its title: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32012" y="914400"/>
            <a:ext cx="6550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 Paragraph 1</a:t>
            </a:r>
          </a:p>
          <a:p>
            <a:r>
              <a:rPr lang="en-US" sz="2400" dirty="0" smtClean="0"/>
              <a:t>- My name is </a:t>
            </a:r>
            <a:r>
              <a:rPr lang="en-US" sz="2400" dirty="0" err="1" smtClean="0"/>
              <a:t>Noura</a:t>
            </a:r>
            <a:r>
              <a:rPr lang="en-US" sz="2400" dirty="0" smtClean="0"/>
              <a:t> . I am from Abu Dhabi. </a:t>
            </a:r>
          </a:p>
          <a:p>
            <a:r>
              <a:rPr lang="en-US" sz="2400" dirty="0" smtClean="0"/>
              <a:t>There are fourteen students in my class. 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5785" y="2088107"/>
            <a:ext cx="6564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Paragraph 2</a:t>
            </a:r>
          </a:p>
          <a:p>
            <a:r>
              <a:rPr lang="en-US" sz="2400" dirty="0" smtClean="0"/>
              <a:t>-  Teacher tells us about class rules. We must share our pens and pencils. We must put our hands up to answer.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4967" y="3719435"/>
            <a:ext cx="5663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Paragraph 3</a:t>
            </a:r>
          </a:p>
          <a:p>
            <a:r>
              <a:rPr lang="en-US" sz="2400" dirty="0" smtClean="0"/>
              <a:t>- In the break , we go to the canteen to eat. We play in the playground.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41444" y="4981433"/>
            <a:ext cx="58821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Paragraph 4</a:t>
            </a:r>
          </a:p>
          <a:p>
            <a:r>
              <a:rPr lang="en-US" sz="2400" dirty="0" smtClean="0"/>
              <a:t>- I like Emirati dances like the Al </a:t>
            </a:r>
            <a:r>
              <a:rPr lang="en-US" sz="2400" dirty="0" err="1" smtClean="0"/>
              <a:t>Ayylah</a:t>
            </a:r>
            <a:r>
              <a:rPr lang="en-US" sz="2400" dirty="0" smtClean="0"/>
              <a:t> routine. </a:t>
            </a:r>
            <a:r>
              <a:rPr lang="en-US" sz="2400" dirty="0"/>
              <a:t> </a:t>
            </a:r>
            <a:r>
              <a:rPr lang="en-US" sz="2400" dirty="0" smtClean="0"/>
              <a:t>Dancers have sticks. There are drums.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942997" y="914400"/>
            <a:ext cx="33573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A .  Al </a:t>
            </a:r>
            <a:r>
              <a:rPr lang="en-US" sz="2800" dirty="0" err="1" smtClean="0">
                <a:solidFill>
                  <a:srgbClr val="FF0000"/>
                </a:solidFill>
              </a:rPr>
              <a:t>Ayyalah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pPr marL="342900" indent="-342900">
              <a:buAutoNum type="alphaUcPeriod" startAt="2"/>
            </a:pPr>
            <a:r>
              <a:rPr lang="en-US" sz="2800" dirty="0" smtClean="0">
                <a:solidFill>
                  <a:srgbClr val="FF0000"/>
                </a:solidFill>
              </a:rPr>
              <a:t>My classroom </a:t>
            </a:r>
          </a:p>
          <a:p>
            <a:pPr marL="342900" indent="-342900">
              <a:buAutoNum type="alphaUcPeriod" startAt="2"/>
            </a:pPr>
            <a:endParaRPr lang="en-US" sz="2800" dirty="0">
              <a:solidFill>
                <a:srgbClr val="FF0000"/>
              </a:solidFill>
            </a:endParaRPr>
          </a:p>
          <a:p>
            <a:pPr marL="342900" indent="-342900">
              <a:buAutoNum type="alphaUcPeriod" startAt="2"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342900" indent="-342900">
              <a:buAutoNum type="alphaUcPeriod" startAt="2"/>
            </a:pPr>
            <a:r>
              <a:rPr lang="en-US" sz="2800" dirty="0" smtClean="0">
                <a:solidFill>
                  <a:srgbClr val="FF0000"/>
                </a:solidFill>
              </a:rPr>
              <a:t>Break time  </a:t>
            </a:r>
          </a:p>
          <a:p>
            <a:pPr marL="342900" indent="-342900">
              <a:buAutoNum type="alphaUcPeriod" startAt="2"/>
            </a:pPr>
            <a:endParaRPr lang="en-US" sz="2800" dirty="0">
              <a:solidFill>
                <a:srgbClr val="FF0000"/>
              </a:solidFill>
            </a:endParaRPr>
          </a:p>
          <a:p>
            <a:pPr marL="342900" indent="-342900">
              <a:buAutoNum type="alphaUcPeriod" startAt="2"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342900" indent="-342900">
              <a:buAutoNum type="alphaUcPeriod" startAt="2"/>
            </a:pPr>
            <a:r>
              <a:rPr lang="en-US" sz="2800" dirty="0" smtClean="0">
                <a:solidFill>
                  <a:srgbClr val="FF0000"/>
                </a:solidFill>
              </a:rPr>
              <a:t>Class rules </a:t>
            </a:r>
          </a:p>
          <a:p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93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2764" y="504967"/>
            <a:ext cx="6769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 Choose the correct answer:</a:t>
            </a:r>
            <a:endParaRPr lang="en-US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68740" y="1255594"/>
            <a:ext cx="10972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1- He …………………..from Canada.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is                              b. am                                   c. are </a:t>
            </a:r>
          </a:p>
          <a:p>
            <a:pPr marL="342900" indent="-342900">
              <a:buAutoNum type="alphaLcPeriod"/>
            </a:pPr>
            <a:endParaRPr lang="en-US" sz="2400" dirty="0"/>
          </a:p>
          <a:p>
            <a:r>
              <a:rPr lang="en-US" sz="2400" dirty="0" smtClean="0"/>
              <a:t>2- This is Mary. …………………….is from England.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He                        b. She                                        c. It</a:t>
            </a:r>
          </a:p>
          <a:p>
            <a:pPr marL="342900" indent="-342900">
              <a:buAutoNum type="alphaLcPeriod"/>
            </a:pPr>
            <a:endParaRPr lang="en-US" sz="2400" dirty="0"/>
          </a:p>
          <a:p>
            <a:r>
              <a:rPr lang="en-US" sz="2400" dirty="0" smtClean="0"/>
              <a:t>3- This is my friend. …………………..name is Ali. 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He                         b. Her                                       c. His </a:t>
            </a:r>
          </a:p>
          <a:p>
            <a:pPr marL="342900" indent="-342900">
              <a:buAutoNum type="alphaLcPeriod"/>
            </a:pPr>
            <a:endParaRPr lang="en-US" sz="2400" dirty="0"/>
          </a:p>
          <a:p>
            <a:r>
              <a:rPr lang="en-US" sz="2400" dirty="0" smtClean="0"/>
              <a:t>4- Abu Dhabi is the capital of ………………………….</a:t>
            </a:r>
          </a:p>
          <a:p>
            <a:r>
              <a:rPr lang="en-US" sz="2400" dirty="0" smtClean="0"/>
              <a:t>a. Saudi Arabia                  b. Jordan                          c. The UAE</a:t>
            </a:r>
          </a:p>
          <a:p>
            <a:endParaRPr lang="en-US" sz="2400" dirty="0"/>
          </a:p>
          <a:p>
            <a:r>
              <a:rPr lang="en-US" sz="2400" dirty="0" smtClean="0"/>
              <a:t>5-A: Hi , My name is Ahmed. </a:t>
            </a:r>
          </a:p>
          <a:p>
            <a:r>
              <a:rPr lang="en-US" sz="2400" dirty="0" smtClean="0"/>
              <a:t>  B:  Hi, ………………………………… , Ahmed.</a:t>
            </a:r>
          </a:p>
          <a:p>
            <a:r>
              <a:rPr lang="en-US" sz="2400" dirty="0" smtClean="0"/>
              <a:t>a. Meet you                              b. good                                 c. nice to meet you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6839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4" y="286603"/>
            <a:ext cx="960802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Choose the correct answer : </a:t>
            </a:r>
            <a:endParaRPr lang="en-US" sz="2400" b="1" u="sng" dirty="0"/>
          </a:p>
          <a:p>
            <a:r>
              <a:rPr lang="en-US" sz="2400" dirty="0" smtClean="0"/>
              <a:t>1- There are …………………….days in a week. 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Three                   b. nine                                  c. seven </a:t>
            </a:r>
          </a:p>
          <a:p>
            <a:endParaRPr lang="en-US" sz="2400" dirty="0"/>
          </a:p>
          <a:p>
            <a:r>
              <a:rPr lang="en-US" sz="2400" dirty="0" smtClean="0"/>
              <a:t>2- I need a ………………………..to write with.</a:t>
            </a:r>
          </a:p>
          <a:p>
            <a:r>
              <a:rPr lang="en-US" sz="2400" dirty="0" smtClean="0"/>
              <a:t> a. pen                      b. chair                           c. book </a:t>
            </a:r>
          </a:p>
          <a:p>
            <a:endParaRPr lang="en-US" sz="2400" dirty="0"/>
          </a:p>
          <a:p>
            <a:r>
              <a:rPr lang="en-US" sz="2400" dirty="0" smtClean="0"/>
              <a:t>3- It is hot . Can you open the …………………….., please?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a. chair                      b. window                     c. desk   </a:t>
            </a:r>
          </a:p>
          <a:p>
            <a:endParaRPr lang="en-US" sz="2400" dirty="0"/>
          </a:p>
          <a:p>
            <a:r>
              <a:rPr lang="en-US" sz="2400" dirty="0" smtClean="0"/>
              <a:t>4- There ……………….a computer in the classroom.</a:t>
            </a:r>
          </a:p>
          <a:p>
            <a:pPr marL="342900" indent="-342900">
              <a:buAutoNum type="alphaLcPeriod"/>
            </a:pPr>
            <a:r>
              <a:rPr lang="en-US" sz="2400" dirty="0"/>
              <a:t>i</a:t>
            </a:r>
            <a:r>
              <a:rPr lang="en-US" sz="2400" dirty="0" smtClean="0"/>
              <a:t>s                            b. are                               c. be </a:t>
            </a:r>
          </a:p>
          <a:p>
            <a:pPr marL="342900" indent="-342900">
              <a:buAutoNum type="alphaLcPeriod"/>
            </a:pPr>
            <a:endParaRPr lang="en-US" sz="2400" dirty="0"/>
          </a:p>
          <a:p>
            <a:r>
              <a:rPr lang="en-US" sz="2400" dirty="0" smtClean="0"/>
              <a:t>5- There are three ………………………in my bag.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book                         b. books                       c. chair</a:t>
            </a:r>
          </a:p>
          <a:p>
            <a:endParaRPr lang="en-US" sz="2400" dirty="0"/>
          </a:p>
          <a:p>
            <a:r>
              <a:rPr lang="en-US" sz="2400" dirty="0" smtClean="0"/>
              <a:t>6- What is this ? It is ……………pen.</a:t>
            </a:r>
          </a:p>
          <a:p>
            <a:r>
              <a:rPr lang="en-US" sz="2400" dirty="0" smtClean="0"/>
              <a:t>a. an                             b. am                        c. a </a:t>
            </a: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7006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251" y="109182"/>
            <a:ext cx="11259403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 Choose the correct answer:</a:t>
            </a:r>
            <a:endParaRPr lang="en-US" sz="2000" dirty="0"/>
          </a:p>
          <a:p>
            <a:r>
              <a:rPr lang="en-US" sz="2000" dirty="0" smtClean="0"/>
              <a:t>1- There …………………..fifteen students.</a:t>
            </a:r>
          </a:p>
          <a:p>
            <a:pPr marL="342900" indent="-342900">
              <a:buAutoNum type="alphaLcPeriod"/>
            </a:pPr>
            <a:r>
              <a:rPr lang="en-US" sz="2000" dirty="0" smtClean="0"/>
              <a:t>is                                  b. are                     c. am </a:t>
            </a:r>
          </a:p>
          <a:p>
            <a:endParaRPr lang="en-US" sz="2000" dirty="0"/>
          </a:p>
          <a:p>
            <a:r>
              <a:rPr lang="en-US" sz="2000" dirty="0" smtClean="0"/>
              <a:t>2-  There are three…………………..in the plate.</a:t>
            </a:r>
          </a:p>
          <a:p>
            <a:pPr marL="342900" indent="-342900">
              <a:buAutoNum type="alphaLcPeriod"/>
            </a:pPr>
            <a:r>
              <a:rPr lang="en-US" sz="2000" dirty="0" err="1" smtClean="0"/>
              <a:t>Sandwichs</a:t>
            </a:r>
            <a:r>
              <a:rPr lang="en-US" sz="2000" dirty="0" smtClean="0"/>
              <a:t>                        b. sandwich                       c. sandwiches </a:t>
            </a:r>
          </a:p>
          <a:p>
            <a:pPr marL="342900" indent="-342900">
              <a:buAutoNum type="alphaLcPeriod"/>
            </a:pPr>
            <a:endParaRPr lang="en-US" sz="2000" dirty="0"/>
          </a:p>
          <a:p>
            <a:r>
              <a:rPr lang="en-US" sz="2000" dirty="0" smtClean="0"/>
              <a:t>3- There are 26 ……………………..in my class.</a:t>
            </a:r>
          </a:p>
          <a:p>
            <a:r>
              <a:rPr lang="en-US" sz="2000" dirty="0" smtClean="0"/>
              <a:t> a. boys                             b. </a:t>
            </a:r>
            <a:r>
              <a:rPr lang="en-US" sz="2000" dirty="0" err="1" smtClean="0"/>
              <a:t>boyes</a:t>
            </a:r>
            <a:r>
              <a:rPr lang="en-US" sz="2000" dirty="0" smtClean="0"/>
              <a:t>                              c. boy</a:t>
            </a:r>
          </a:p>
          <a:p>
            <a:endParaRPr lang="en-US" sz="2000" dirty="0"/>
          </a:p>
          <a:p>
            <a:r>
              <a:rPr lang="en-US" sz="2000" dirty="0" smtClean="0"/>
              <a:t>4- She put two………………………on the table.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a. dish                             b. </a:t>
            </a:r>
            <a:r>
              <a:rPr lang="en-US" sz="2000" dirty="0" err="1" smtClean="0"/>
              <a:t>disher</a:t>
            </a:r>
            <a:r>
              <a:rPr lang="en-US" sz="2000" dirty="0" smtClean="0"/>
              <a:t>                              c. dishes</a:t>
            </a:r>
          </a:p>
          <a:p>
            <a:endParaRPr lang="en-US" sz="2000" dirty="0"/>
          </a:p>
          <a:p>
            <a:r>
              <a:rPr lang="en-US" sz="2000" dirty="0" smtClean="0"/>
              <a:t>5- there are three books ……………………………my bag.  I have to open it .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a. </a:t>
            </a:r>
            <a:r>
              <a:rPr lang="en-US" sz="2000" dirty="0"/>
              <a:t> </a:t>
            </a:r>
            <a:r>
              <a:rPr lang="en-US" sz="2000" dirty="0" smtClean="0"/>
              <a:t>Inside                           b. away                           c. outside    </a:t>
            </a:r>
          </a:p>
          <a:p>
            <a:endParaRPr lang="en-US" sz="2000" dirty="0"/>
          </a:p>
          <a:p>
            <a:r>
              <a:rPr lang="en-US" sz="2000" dirty="0" smtClean="0"/>
              <a:t>6- Chris is ………home.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a. in                           b.  at                               c. on   </a:t>
            </a:r>
          </a:p>
          <a:p>
            <a:endParaRPr lang="en-US" sz="2000" dirty="0"/>
          </a:p>
          <a:p>
            <a:r>
              <a:rPr lang="en-US" sz="2000" dirty="0" smtClean="0"/>
              <a:t>7- They ……………on the bus.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a. is                               b. are                         c. am       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159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433" y="204716"/>
            <a:ext cx="1134128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Choose the correct answer :</a:t>
            </a:r>
          </a:p>
          <a:p>
            <a:endParaRPr lang="en-US" sz="2400" b="1" u="sng" dirty="0"/>
          </a:p>
          <a:p>
            <a:r>
              <a:rPr lang="en-US" sz="2400" dirty="0" smtClean="0"/>
              <a:t>1- They are playing in the …………………..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classroom                   b. bus                    c. playground</a:t>
            </a:r>
          </a:p>
          <a:p>
            <a:endParaRPr lang="en-US" sz="2400" b="1" u="sng" dirty="0" smtClean="0"/>
          </a:p>
          <a:p>
            <a:r>
              <a:rPr lang="en-US" sz="2400" dirty="0" smtClean="0"/>
              <a:t>2- I need a sandwich. I will go to the …………………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bus                               b. canteen                c. school</a:t>
            </a:r>
          </a:p>
          <a:p>
            <a:endParaRPr lang="en-US" sz="2400" dirty="0"/>
          </a:p>
          <a:p>
            <a:r>
              <a:rPr lang="en-US" sz="2400" dirty="0" smtClean="0"/>
              <a:t>3-  They …………………in the classroom. They are in the playground.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a. are                             b. is                             c. are not</a:t>
            </a:r>
          </a:p>
          <a:p>
            <a:endParaRPr lang="en-US" sz="2400" dirty="0"/>
          </a:p>
          <a:p>
            <a:r>
              <a:rPr lang="en-US" sz="2400" dirty="0" smtClean="0"/>
              <a:t>4- I go to school by ………………..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a. canteen                     b. bus                       c. home</a:t>
            </a:r>
          </a:p>
          <a:p>
            <a:endParaRPr lang="en-US" sz="2400" dirty="0"/>
          </a:p>
          <a:p>
            <a:r>
              <a:rPr lang="en-US" sz="2400" dirty="0" smtClean="0"/>
              <a:t>5- Her ……………………..is Al </a:t>
            </a:r>
            <a:r>
              <a:rPr lang="en-US" sz="2400" dirty="0" err="1" smtClean="0"/>
              <a:t>Kattan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a. surname             b. name                    c. first name </a:t>
            </a:r>
            <a:endParaRPr lang="en-US" sz="2400" dirty="0"/>
          </a:p>
          <a:p>
            <a:r>
              <a:rPr lang="en-US" sz="2400" b="1" u="sng" dirty="0" smtClean="0"/>
              <a:t> 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23983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433" y="204716"/>
            <a:ext cx="1134128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Choose the correct answer :</a:t>
            </a:r>
          </a:p>
          <a:p>
            <a:endParaRPr lang="en-US" sz="2400" b="1" u="sng" dirty="0"/>
          </a:p>
          <a:p>
            <a:r>
              <a:rPr lang="en-US" sz="2400" dirty="0" smtClean="0"/>
              <a:t>1- She is a ……………………..She works in a hospital.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teacher                   b. student                    c. doctor</a:t>
            </a:r>
          </a:p>
          <a:p>
            <a:endParaRPr lang="en-US" sz="2400" b="1" u="sng" dirty="0" smtClean="0"/>
          </a:p>
          <a:p>
            <a:r>
              <a:rPr lang="en-US" sz="2400" dirty="0" smtClean="0"/>
              <a:t>2- He ………………a  teacher. He works in a bank.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Is not                               b. is                c.  are</a:t>
            </a:r>
          </a:p>
          <a:p>
            <a:endParaRPr lang="en-US" sz="2400" dirty="0"/>
          </a:p>
          <a:p>
            <a:r>
              <a:rPr lang="en-US" sz="2400" dirty="0" smtClean="0"/>
              <a:t>3-  A …………………….studies in a school.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a. teacher                             b. student                             c. doctor </a:t>
            </a:r>
          </a:p>
          <a:p>
            <a:endParaRPr lang="en-US" sz="2400" dirty="0"/>
          </a:p>
          <a:p>
            <a:r>
              <a:rPr lang="en-US" sz="2400" dirty="0" smtClean="0"/>
              <a:t>4- I am a …………………… I cook delicious food.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a. teacher                     b. doctor                       c. chief</a:t>
            </a:r>
          </a:p>
          <a:p>
            <a:endParaRPr lang="en-US" sz="2400" dirty="0"/>
          </a:p>
          <a:p>
            <a:r>
              <a:rPr lang="en-US" sz="2400" dirty="0" smtClean="0"/>
              <a:t>5- She is …………………………. She is from the UAE.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a.  Egypt            b. Emirati                    c. Australia</a:t>
            </a:r>
            <a:endParaRPr lang="en-US" sz="2400" dirty="0"/>
          </a:p>
          <a:p>
            <a:r>
              <a:rPr lang="en-US" sz="2400" b="1" u="sng" dirty="0" smtClean="0"/>
              <a:t> 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110407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433" y="204716"/>
            <a:ext cx="1134128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Choose the correct answer :</a:t>
            </a:r>
          </a:p>
          <a:p>
            <a:endParaRPr lang="en-US" sz="2400" b="1" u="sng" dirty="0"/>
          </a:p>
          <a:p>
            <a:r>
              <a:rPr lang="en-US" sz="2400" dirty="0" smtClean="0"/>
              <a:t>1- ……………………….you an actor?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Are                   b. Is                   c. Am</a:t>
            </a:r>
          </a:p>
          <a:p>
            <a:endParaRPr lang="en-US" sz="2400" b="1" u="sng" dirty="0" smtClean="0"/>
          </a:p>
          <a:p>
            <a:r>
              <a:rPr lang="en-US" sz="2400" dirty="0" smtClean="0"/>
              <a:t>2- He is from London, Britain. He is ……………….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Egyptian                               b. Australian                c.  British</a:t>
            </a:r>
          </a:p>
          <a:p>
            <a:endParaRPr lang="en-US" sz="2400" dirty="0"/>
          </a:p>
          <a:p>
            <a:r>
              <a:rPr lang="en-US" sz="2400" dirty="0" smtClean="0"/>
              <a:t>3-  What is your ……………………? I am a singer.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a. nationality                             b. job                           c. </a:t>
            </a:r>
            <a:r>
              <a:rPr lang="en-US" sz="2400" dirty="0" err="1" smtClean="0"/>
              <a:t>favourite</a:t>
            </a:r>
            <a:r>
              <a:rPr lang="en-US" sz="2400" dirty="0" smtClean="0"/>
              <a:t> sport </a:t>
            </a:r>
          </a:p>
          <a:p>
            <a:endParaRPr lang="en-US" sz="2400" dirty="0"/>
          </a:p>
          <a:p>
            <a:r>
              <a:rPr lang="en-US" sz="2400" dirty="0" smtClean="0"/>
              <a:t>4- How old are ? I am ……………..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a. nine years old.                   b. fine, thank you.                c.  a chief.</a:t>
            </a:r>
          </a:p>
          <a:p>
            <a:endParaRPr lang="en-US" sz="2400" dirty="0"/>
          </a:p>
          <a:p>
            <a:r>
              <a:rPr lang="en-US" sz="2400" dirty="0" smtClean="0"/>
              <a:t>5- She turns ………………………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a.  lift            b. left                   c. tap</a:t>
            </a:r>
            <a:endParaRPr lang="en-US" sz="2400" dirty="0"/>
          </a:p>
          <a:p>
            <a:r>
              <a:rPr lang="en-US" sz="2400" b="1" u="sng" dirty="0" smtClean="0"/>
              <a:t> 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787119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433" y="204716"/>
            <a:ext cx="1134128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Choose the correct answer :</a:t>
            </a:r>
          </a:p>
          <a:p>
            <a:endParaRPr lang="en-US" sz="2400" b="1" u="sng" dirty="0"/>
          </a:p>
          <a:p>
            <a:r>
              <a:rPr lang="en-US" sz="2400" dirty="0" smtClean="0"/>
              <a:t>1- I write with my ………………hand.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rite                   b. wright                   c. right</a:t>
            </a:r>
          </a:p>
          <a:p>
            <a:endParaRPr lang="en-US" sz="2400" b="1" u="sng" dirty="0" smtClean="0"/>
          </a:p>
          <a:p>
            <a:r>
              <a:rPr lang="en-US" sz="2400" dirty="0" smtClean="0"/>
              <a:t>2- She …………………….high up in the air.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taps                             b.  writes                c.  jumps</a:t>
            </a:r>
          </a:p>
          <a:p>
            <a:endParaRPr lang="en-US" sz="2400" dirty="0"/>
          </a:p>
          <a:p>
            <a:r>
              <a:rPr lang="en-US" sz="2400" dirty="0" smtClean="0"/>
              <a:t>3-  There are three ………………..in the line.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a. men                           b. man                           c. men</a:t>
            </a:r>
          </a:p>
          <a:p>
            <a:endParaRPr lang="en-US" sz="2400" dirty="0"/>
          </a:p>
          <a:p>
            <a:r>
              <a:rPr lang="en-US" sz="2400" dirty="0" smtClean="0"/>
              <a:t>4- ……………………your left foot.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a. Top                        b. Tap                c.  Tip</a:t>
            </a:r>
          </a:p>
          <a:p>
            <a:endParaRPr lang="en-US" sz="2400" dirty="0"/>
          </a:p>
          <a:p>
            <a:r>
              <a:rPr lang="en-US" sz="2400" dirty="0" smtClean="0"/>
              <a:t>5- There are three small ………………..in the Al </a:t>
            </a:r>
            <a:r>
              <a:rPr lang="en-US" sz="2400" dirty="0" err="1" smtClean="0"/>
              <a:t>Ayylah</a:t>
            </a:r>
            <a:r>
              <a:rPr lang="en-US" sz="2400" dirty="0" smtClean="0"/>
              <a:t> routine.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a.  sticks            b. drums                   c. boys</a:t>
            </a:r>
            <a:endParaRPr lang="en-US" sz="2400" dirty="0"/>
          </a:p>
          <a:p>
            <a:r>
              <a:rPr lang="en-US" sz="2400" b="1" u="sng" dirty="0" smtClean="0"/>
              <a:t> 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955249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433" y="204716"/>
            <a:ext cx="1134128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Choose the correct answer :</a:t>
            </a:r>
          </a:p>
          <a:p>
            <a:endParaRPr lang="en-US" sz="2400" b="1" u="sng" dirty="0"/>
          </a:p>
          <a:p>
            <a:r>
              <a:rPr lang="en-US" sz="2400" dirty="0" smtClean="0"/>
              <a:t>1- Don’t give ……………… Try again.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on                   b. up                   c. out</a:t>
            </a:r>
          </a:p>
          <a:p>
            <a:endParaRPr lang="en-US" sz="2400" b="1" u="sng" dirty="0" smtClean="0"/>
          </a:p>
          <a:p>
            <a:r>
              <a:rPr lang="en-US" sz="2400" dirty="0" smtClean="0"/>
              <a:t>2- Students ………………in a line .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sits                             b.  stand                c.  does</a:t>
            </a:r>
          </a:p>
          <a:p>
            <a:endParaRPr lang="en-US" sz="2400" dirty="0"/>
          </a:p>
          <a:p>
            <a:r>
              <a:rPr lang="en-US" sz="2400" dirty="0" smtClean="0"/>
              <a:t>3-  They sit ………………on the floor.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a. book to book                           b. back to back                           c. head to head</a:t>
            </a:r>
          </a:p>
          <a:p>
            <a:endParaRPr lang="en-US" sz="2400" dirty="0"/>
          </a:p>
          <a:p>
            <a:r>
              <a:rPr lang="en-US" sz="2400" dirty="0" smtClean="0"/>
              <a:t>4- Don’t run with ……………… This is a class rule.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a. pens                        b. books                c.  Scissors.</a:t>
            </a:r>
          </a:p>
          <a:p>
            <a:endParaRPr lang="en-US" sz="2400" dirty="0"/>
          </a:p>
          <a:p>
            <a:r>
              <a:rPr lang="en-US" sz="2400" dirty="0" smtClean="0"/>
              <a:t>5- It is good to …………………..your things with others.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a.  help            b. ask                   c. share</a:t>
            </a:r>
            <a:endParaRPr lang="en-US" sz="2400" dirty="0"/>
          </a:p>
          <a:p>
            <a:r>
              <a:rPr lang="en-US" sz="2400" b="1" u="sng" dirty="0" smtClean="0"/>
              <a:t> 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254227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1160</Words>
  <Application>Microsoft Office PowerPoint</Application>
  <PresentationFormat>Widescreen</PresentationFormat>
  <Paragraphs>204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Unit 1 ( working together)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( working together)</dc:title>
  <dc:creator>صفاء محمد ابراهيم</dc:creator>
  <cp:lastModifiedBy>صفاء محمد ابراهيم</cp:lastModifiedBy>
  <cp:revision>16</cp:revision>
  <dcterms:created xsi:type="dcterms:W3CDTF">2020-11-14T06:45:04Z</dcterms:created>
  <dcterms:modified xsi:type="dcterms:W3CDTF">2020-11-14T12:36:10Z</dcterms:modified>
</cp:coreProperties>
</file>