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A1E-18D8-4194-937B-F68DEF5AD6A5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8501-1275-46EF-834E-5A4FF3F7ABD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A1E-18D8-4194-937B-F68DEF5AD6A5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8501-1275-46EF-834E-5A4FF3F7ABD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A1E-18D8-4194-937B-F68DEF5AD6A5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8501-1275-46EF-834E-5A4FF3F7ABD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A1E-18D8-4194-937B-F68DEF5AD6A5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8501-1275-46EF-834E-5A4FF3F7ABD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A1E-18D8-4194-937B-F68DEF5AD6A5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8501-1275-46EF-834E-5A4FF3F7ABD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A1E-18D8-4194-937B-F68DEF5AD6A5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8501-1275-46EF-834E-5A4FF3F7ABD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A1E-18D8-4194-937B-F68DEF5AD6A5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8501-1275-46EF-834E-5A4FF3F7ABD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A1E-18D8-4194-937B-F68DEF5AD6A5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8501-1275-46EF-834E-5A4FF3F7ABD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A1E-18D8-4194-937B-F68DEF5AD6A5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8501-1275-46EF-834E-5A4FF3F7ABD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A1E-18D8-4194-937B-F68DEF5AD6A5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8501-1275-46EF-834E-5A4FF3F7ABD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6A1E-18D8-4194-937B-F68DEF5AD6A5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8501-1275-46EF-834E-5A4FF3F7ABDA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6A1E-18D8-4194-937B-F68DEF5AD6A5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8501-1275-46EF-834E-5A4FF3F7ABDA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79208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915817" y="227687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الخبرة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الأمانة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التقوى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الصدق 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1115617" y="141277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الاستخارة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هي طلب الاختيار في الأمور من الله تعالى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611560" y="3068960"/>
            <a:ext cx="7128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المركز الرسمي للإفتاء على الرقم المجاني  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8002</a:t>
            </a:r>
            <a:r>
              <a:rPr lang="en-US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422</a:t>
            </a:r>
            <a:endParaRPr lang="ar-AE" sz="2000" dirty="0"/>
          </a:p>
        </p:txBody>
      </p:sp>
      <p:sp>
        <p:nvSpPr>
          <p:cNvPr id="7" name="مستطيل 6"/>
          <p:cNvSpPr/>
          <p:nvPr/>
        </p:nvSpPr>
        <p:spPr>
          <a:xfrm>
            <a:off x="827585" y="177281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الاستشارة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هي طلب المشورة ممن تثق بهم من أهل الخبرة والتجربة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979713" y="566124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تصح صلاة الاستخارة في فعل المحرمات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403649" y="472166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تصح صلاة الاستخارة في الواجبات والفرائض والمحرمات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2051720" y="3681028"/>
            <a:ext cx="6120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تصح الاستخارة في الأمور المباحة كالزواج والتجارة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4236813" y="2780928"/>
            <a:ext cx="4007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وقت كراهة لا تصح الصلاة فيه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9322"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 rot="10800000" flipV="1">
            <a:off x="-602495" y="4861995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تفتتح بسبع تكبيرات ثم بخمس تكبيرات غير تكبيرة الإحرام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 rot="10800000" flipV="1">
            <a:off x="3281663" y="4893872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تفتتح بتكبيرة الإحرام</a:t>
            </a:r>
            <a:endParaRPr lang="ar-AE" sz="2400" dirty="0"/>
          </a:p>
        </p:txBody>
      </p:sp>
      <p:sp>
        <p:nvSpPr>
          <p:cNvPr id="9" name="مستطيل 8"/>
          <p:cNvSpPr/>
          <p:nvPr/>
        </p:nvSpPr>
        <p:spPr>
          <a:xfrm rot="10800000" flipV="1">
            <a:off x="590515" y="3414196"/>
            <a:ext cx="4248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كلاهما سنّة مؤكّدة ركعتان لهما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خطبتان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وتصليان جماعة ووقتهما واحد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11560" y="371703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التبذل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والتواضع والتذلل لله تعالى أثناء الخروج للصلاة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 rot="10800000" flipV="1">
            <a:off x="0" y="5909212"/>
            <a:ext cx="7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يدعو الإمام بالمأمومين قائماً وبعد الصلاة يحوّل الرداء فيحوّله المأمومين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"/>
            <a:ext cx="856895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86409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95536" y="299695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تكشف للمسلم طريق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الخير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توجههه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إلى اللجوء إلى الله تعالى 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 rot="10800000" flipV="1">
            <a:off x="611559" y="4907052"/>
            <a:ext cx="2808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الدعاء بعد النافلة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323528" y="544522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صلاته صحيحة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 rot="10800000" flipV="1">
            <a:off x="-1" y="5992327"/>
            <a:ext cx="514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صلاته غير صحيحة لأن الركوع ركن في الصلاة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1907704" y="191683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اللجوء إلى الله تعالى وقت الشدّة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 rot="20832238">
            <a:off x="506490" y="3026558"/>
            <a:ext cx="3373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المؤمن يلجأ لله تعالى وقت الشدّة ويشكر الله على إزالتها أما غير المؤمن يلجأ لله وقت الشدّة ويعود لكفره بعد إزالتها</a:t>
            </a:r>
            <a:endParaRPr lang="ar-A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8092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11"/>
          <p:cNvSpPr/>
          <p:nvPr/>
        </p:nvSpPr>
        <p:spPr>
          <a:xfrm>
            <a:off x="971600" y="2924944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اللجوء إلى الله تعالى بالدعاء وأداء صلاة الخسوف</a:t>
            </a:r>
            <a:endParaRPr lang="ar-AE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1115616" y="3962649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اللجوء إلى الله تعالى بالدعاء وأداء صلاة الاستسقاء</a:t>
            </a:r>
            <a:endParaRPr lang="ar-AE" sz="2400" dirty="0"/>
          </a:p>
        </p:txBody>
      </p:sp>
      <p:sp>
        <p:nvSpPr>
          <p:cNvPr id="14" name="مستطيل 13"/>
          <p:cNvSpPr/>
          <p:nvPr/>
        </p:nvSpPr>
        <p:spPr>
          <a:xfrm rot="10800000" flipV="1">
            <a:off x="899592" y="496889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اللجوء إلى الله تعالى بالدعاء وأداء صلاة الاستخارة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04664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505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 rot="10800000" flipV="1">
            <a:off x="1331640" y="5783492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عندما يقع القمر بين الشمس والأرض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2411760" y="6309320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عندما تقع الأرض بين الشمس والقمر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8280920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413048"/>
            <a:ext cx="8352928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899592" y="249289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تخويفاً من الله تعالى للعباد ليتركوا ماوقعوا فيه من المعاصي فيلجؤا لله تعالى بالتوبة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683569" y="558924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الإعلان المسبق عن توقيت بدء الكسوف لتوجيه الناس لذكر الله تعالى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539549" y="4561095"/>
            <a:ext cx="7272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كل ركعة من صلاة الكسوف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قيامان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وقراءتان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وركوعان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أما باقي الصلوات ففي كل ركعة قيام واحد وقراءة واحدة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691680" y="3345935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النداء للصلاة بلفظ الصلاة جامعة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619672" y="5031480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الدعاء والتكبير وإخراج الصدقة</a:t>
            </a:r>
            <a:endParaRPr lang="ar-AE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04664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246</Words>
  <Application>Microsoft Office PowerPoint</Application>
  <PresentationFormat>عرض على الشاشة (3:4)‏</PresentationFormat>
  <Paragraphs>29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Company>MOE 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48</cp:revision>
  <dcterms:created xsi:type="dcterms:W3CDTF">2016-10-13T07:39:34Z</dcterms:created>
  <dcterms:modified xsi:type="dcterms:W3CDTF">2016-10-25T06:07:42Z</dcterms:modified>
</cp:coreProperties>
</file>