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16"/>
  </p:notesMasterIdLst>
  <p:sldIdLst>
    <p:sldId id="1238" r:id="rId2"/>
    <p:sldId id="1251" r:id="rId3"/>
    <p:sldId id="1260" r:id="rId4"/>
    <p:sldId id="1236" r:id="rId5"/>
    <p:sldId id="257" r:id="rId6"/>
    <p:sldId id="1242" r:id="rId7"/>
    <p:sldId id="1253" r:id="rId8"/>
    <p:sldId id="1254" r:id="rId9"/>
    <p:sldId id="1255" r:id="rId10"/>
    <p:sldId id="1256" r:id="rId11"/>
    <p:sldId id="1257" r:id="rId12"/>
    <p:sldId id="1258" r:id="rId13"/>
    <p:sldId id="125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a Fathy" initials="AF" lastIdx="1" clrIdx="0">
    <p:extLst>
      <p:ext uri="{19B8F6BF-5375-455C-9EA6-DF929625EA0E}">
        <p15:presenceInfo xmlns:p15="http://schemas.microsoft.com/office/powerpoint/2012/main" userId="0502155bc40b23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A643B-F37C-42C8-98A8-9EF01A6C3E4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BF28E22-1F98-464B-89D1-450C6BB27B7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READ AND IDENTIFY INFORMATION IN THE TEXT</a:t>
          </a:r>
        </a:p>
      </dgm:t>
    </dgm:pt>
    <dgm:pt modelId="{5D31AF5D-0FC5-4C63-BA32-E6BF9EA24CC4}" type="parTrans" cxnId="{2105BB86-AB4F-4B13-BF12-96C81E460994}">
      <dgm:prSet/>
      <dgm:spPr/>
      <dgm:t>
        <a:bodyPr/>
        <a:lstStyle/>
        <a:p>
          <a:endParaRPr lang="en-US"/>
        </a:p>
      </dgm:t>
    </dgm:pt>
    <dgm:pt modelId="{2FCA5997-2A51-4245-BDD5-CCD8E2913EB0}" type="sibTrans" cxnId="{2105BB86-AB4F-4B13-BF12-96C81E460994}">
      <dgm:prSet/>
      <dgm:spPr/>
      <dgm:t>
        <a:bodyPr/>
        <a:lstStyle/>
        <a:p>
          <a:endParaRPr lang="en-US"/>
        </a:p>
      </dgm:t>
    </dgm:pt>
    <dgm:pt modelId="{0BEF53F4-EE76-469A-93FA-FAD3877186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DISCUSS THE OVERALL MEANING OF THE TEXT</a:t>
          </a:r>
        </a:p>
      </dgm:t>
    </dgm:pt>
    <dgm:pt modelId="{2517182C-EE5E-4FC5-A3BE-0B3A97B8FFA4}" type="parTrans" cxnId="{57AB3E22-023B-44BE-B6F7-0A3CE1F6DE1E}">
      <dgm:prSet/>
      <dgm:spPr/>
      <dgm:t>
        <a:bodyPr/>
        <a:lstStyle/>
        <a:p>
          <a:endParaRPr lang="en-US"/>
        </a:p>
      </dgm:t>
    </dgm:pt>
    <dgm:pt modelId="{97102E94-D85F-4A64-A82F-B36655573066}" type="sibTrans" cxnId="{57AB3E22-023B-44BE-B6F7-0A3CE1F6DE1E}">
      <dgm:prSet/>
      <dgm:spPr/>
      <dgm:t>
        <a:bodyPr/>
        <a:lstStyle/>
        <a:p>
          <a:endParaRPr lang="en-US"/>
        </a:p>
      </dgm:t>
    </dgm:pt>
    <dgm:pt modelId="{2A22F6A1-66E5-41D3-A4B8-AA45662541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SUMMARIZE THE MAIN POINTS OF THE TEXT</a:t>
          </a:r>
        </a:p>
      </dgm:t>
    </dgm:pt>
    <dgm:pt modelId="{4BDE7F5B-5377-4F71-A889-F6C36D5C0DCF}" type="parTrans" cxnId="{CFD5C708-76A9-43D0-B57E-D6E9B745B71C}">
      <dgm:prSet/>
      <dgm:spPr/>
      <dgm:t>
        <a:bodyPr/>
        <a:lstStyle/>
        <a:p>
          <a:endParaRPr lang="en-US"/>
        </a:p>
      </dgm:t>
    </dgm:pt>
    <dgm:pt modelId="{6EC5B2F8-9583-4876-8FB0-12ECE8484F6D}" type="sibTrans" cxnId="{CFD5C708-76A9-43D0-B57E-D6E9B745B71C}">
      <dgm:prSet/>
      <dgm:spPr/>
      <dgm:t>
        <a:bodyPr/>
        <a:lstStyle/>
        <a:p>
          <a:endParaRPr lang="en-US"/>
        </a:p>
      </dgm:t>
    </dgm:pt>
    <dgm:pt modelId="{3B3D2ED3-27DB-4716-B859-25C66533F7DB}" type="pres">
      <dgm:prSet presAssocID="{610A643B-F37C-42C8-98A8-9EF01A6C3E47}" presName="root" presStyleCnt="0">
        <dgm:presLayoutVars>
          <dgm:dir/>
          <dgm:resizeHandles val="exact"/>
        </dgm:presLayoutVars>
      </dgm:prSet>
      <dgm:spPr/>
    </dgm:pt>
    <dgm:pt modelId="{5F043493-46C7-40D6-9E27-E8EBB6517E23}" type="pres">
      <dgm:prSet presAssocID="{4BF28E22-1F98-464B-89D1-450C6BB27B7A}" presName="compNode" presStyleCnt="0"/>
      <dgm:spPr/>
    </dgm:pt>
    <dgm:pt modelId="{33FCAD0A-B0FF-4C42-90A5-52239F777635}" type="pres">
      <dgm:prSet presAssocID="{4BF28E22-1F98-464B-89D1-450C6BB27B7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4CC32F4-C588-4E73-930A-4759745AEEFE}" type="pres">
      <dgm:prSet presAssocID="{4BF28E22-1F98-464B-89D1-450C6BB27B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218153C-AB4A-4EFF-8123-891D0E38B676}" type="pres">
      <dgm:prSet presAssocID="{4BF28E22-1F98-464B-89D1-450C6BB27B7A}" presName="spaceRect" presStyleCnt="0"/>
      <dgm:spPr/>
    </dgm:pt>
    <dgm:pt modelId="{6B1F5325-4A1B-4980-94F3-E875316F5B87}" type="pres">
      <dgm:prSet presAssocID="{4BF28E22-1F98-464B-89D1-450C6BB27B7A}" presName="textRect" presStyleLbl="revTx" presStyleIdx="0" presStyleCnt="3">
        <dgm:presLayoutVars>
          <dgm:chMax val="1"/>
          <dgm:chPref val="1"/>
        </dgm:presLayoutVars>
      </dgm:prSet>
      <dgm:spPr/>
    </dgm:pt>
    <dgm:pt modelId="{9F94F23F-16C2-493E-BA0B-D8EFC694820B}" type="pres">
      <dgm:prSet presAssocID="{2FCA5997-2A51-4245-BDD5-CCD8E2913EB0}" presName="sibTrans" presStyleCnt="0"/>
      <dgm:spPr/>
    </dgm:pt>
    <dgm:pt modelId="{A16AD7B7-C108-481A-B563-694E727A82D2}" type="pres">
      <dgm:prSet presAssocID="{0BEF53F4-EE76-469A-93FA-FAD3877186A0}" presName="compNode" presStyleCnt="0"/>
      <dgm:spPr/>
    </dgm:pt>
    <dgm:pt modelId="{FB6EDFB0-3807-4A10-9129-894B34F7A09D}" type="pres">
      <dgm:prSet presAssocID="{0BEF53F4-EE76-469A-93FA-FAD3877186A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05BCDB8-DDB5-481F-AC73-7031209AA194}" type="pres">
      <dgm:prSet presAssocID="{0BEF53F4-EE76-469A-93FA-FAD3877186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27B667D-077D-4498-83A8-99DE4E2223DF}" type="pres">
      <dgm:prSet presAssocID="{0BEF53F4-EE76-469A-93FA-FAD3877186A0}" presName="spaceRect" presStyleCnt="0"/>
      <dgm:spPr/>
    </dgm:pt>
    <dgm:pt modelId="{48851E89-B360-40EF-BDB8-888D7EC1434C}" type="pres">
      <dgm:prSet presAssocID="{0BEF53F4-EE76-469A-93FA-FAD3877186A0}" presName="textRect" presStyleLbl="revTx" presStyleIdx="1" presStyleCnt="3">
        <dgm:presLayoutVars>
          <dgm:chMax val="1"/>
          <dgm:chPref val="1"/>
        </dgm:presLayoutVars>
      </dgm:prSet>
      <dgm:spPr/>
    </dgm:pt>
    <dgm:pt modelId="{84E41927-AA84-4EC0-A293-3A82D3316F54}" type="pres">
      <dgm:prSet presAssocID="{97102E94-D85F-4A64-A82F-B36655573066}" presName="sibTrans" presStyleCnt="0"/>
      <dgm:spPr/>
    </dgm:pt>
    <dgm:pt modelId="{6A676AB2-E392-4A0A-87BA-79255BB7DD79}" type="pres">
      <dgm:prSet presAssocID="{2A22F6A1-66E5-41D3-A4B8-AA4566254103}" presName="compNode" presStyleCnt="0"/>
      <dgm:spPr/>
    </dgm:pt>
    <dgm:pt modelId="{D6B83A05-507B-409C-8BDE-C023518CD140}" type="pres">
      <dgm:prSet presAssocID="{2A22F6A1-66E5-41D3-A4B8-AA456625410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97A3125-24D1-4D65-B684-698D84E58557}" type="pres">
      <dgm:prSet presAssocID="{2A22F6A1-66E5-41D3-A4B8-AA45662541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C93CEB9-201F-46C9-BE37-BD30B46765E9}" type="pres">
      <dgm:prSet presAssocID="{2A22F6A1-66E5-41D3-A4B8-AA4566254103}" presName="spaceRect" presStyleCnt="0"/>
      <dgm:spPr/>
    </dgm:pt>
    <dgm:pt modelId="{FEC49490-0DC0-4D83-A681-B6BD49B2F78A}" type="pres">
      <dgm:prSet presAssocID="{2A22F6A1-66E5-41D3-A4B8-AA45662541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981C208-B575-4045-9B0E-6720A4B58E5B}" type="presOf" srcId="{2A22F6A1-66E5-41D3-A4B8-AA4566254103}" destId="{FEC49490-0DC0-4D83-A681-B6BD49B2F78A}" srcOrd="0" destOrd="0" presId="urn:microsoft.com/office/officeart/2018/5/layout/IconLeafLabelList"/>
    <dgm:cxn modelId="{CFD5C708-76A9-43D0-B57E-D6E9B745B71C}" srcId="{610A643B-F37C-42C8-98A8-9EF01A6C3E47}" destId="{2A22F6A1-66E5-41D3-A4B8-AA4566254103}" srcOrd="2" destOrd="0" parTransId="{4BDE7F5B-5377-4F71-A889-F6C36D5C0DCF}" sibTransId="{6EC5B2F8-9583-4876-8FB0-12ECE8484F6D}"/>
    <dgm:cxn modelId="{57AB3E22-023B-44BE-B6F7-0A3CE1F6DE1E}" srcId="{610A643B-F37C-42C8-98A8-9EF01A6C3E47}" destId="{0BEF53F4-EE76-469A-93FA-FAD3877186A0}" srcOrd="1" destOrd="0" parTransId="{2517182C-EE5E-4FC5-A3BE-0B3A97B8FFA4}" sibTransId="{97102E94-D85F-4A64-A82F-B36655573066}"/>
    <dgm:cxn modelId="{C1450023-906E-43B7-81FB-E1CC434BA03E}" type="presOf" srcId="{0BEF53F4-EE76-469A-93FA-FAD3877186A0}" destId="{48851E89-B360-40EF-BDB8-888D7EC1434C}" srcOrd="0" destOrd="0" presId="urn:microsoft.com/office/officeart/2018/5/layout/IconLeafLabelList"/>
    <dgm:cxn modelId="{2105BB86-AB4F-4B13-BF12-96C81E460994}" srcId="{610A643B-F37C-42C8-98A8-9EF01A6C3E47}" destId="{4BF28E22-1F98-464B-89D1-450C6BB27B7A}" srcOrd="0" destOrd="0" parTransId="{5D31AF5D-0FC5-4C63-BA32-E6BF9EA24CC4}" sibTransId="{2FCA5997-2A51-4245-BDD5-CCD8E2913EB0}"/>
    <dgm:cxn modelId="{6746A090-28C3-4E84-BD40-412B0E7DC987}" type="presOf" srcId="{4BF28E22-1F98-464B-89D1-450C6BB27B7A}" destId="{6B1F5325-4A1B-4980-94F3-E875316F5B87}" srcOrd="0" destOrd="0" presId="urn:microsoft.com/office/officeart/2018/5/layout/IconLeafLabelList"/>
    <dgm:cxn modelId="{D745F7C2-B6CA-4DAA-8A31-7A4F4E660688}" type="presOf" srcId="{610A643B-F37C-42C8-98A8-9EF01A6C3E47}" destId="{3B3D2ED3-27DB-4716-B859-25C66533F7DB}" srcOrd="0" destOrd="0" presId="urn:microsoft.com/office/officeart/2018/5/layout/IconLeafLabelList"/>
    <dgm:cxn modelId="{235C68C2-73F7-49DD-9334-8D7FB78C8A35}" type="presParOf" srcId="{3B3D2ED3-27DB-4716-B859-25C66533F7DB}" destId="{5F043493-46C7-40D6-9E27-E8EBB6517E23}" srcOrd="0" destOrd="0" presId="urn:microsoft.com/office/officeart/2018/5/layout/IconLeafLabelList"/>
    <dgm:cxn modelId="{98862C07-AEF7-4B88-9511-08A0B2E02390}" type="presParOf" srcId="{5F043493-46C7-40D6-9E27-E8EBB6517E23}" destId="{33FCAD0A-B0FF-4C42-90A5-52239F777635}" srcOrd="0" destOrd="0" presId="urn:microsoft.com/office/officeart/2018/5/layout/IconLeafLabelList"/>
    <dgm:cxn modelId="{A59A28CB-D548-427C-90FF-E7DC4C89761B}" type="presParOf" srcId="{5F043493-46C7-40D6-9E27-E8EBB6517E23}" destId="{A4CC32F4-C588-4E73-930A-4759745AEEFE}" srcOrd="1" destOrd="0" presId="urn:microsoft.com/office/officeart/2018/5/layout/IconLeafLabelList"/>
    <dgm:cxn modelId="{EDC61F56-F789-464A-87D7-EE4E6C62A5E9}" type="presParOf" srcId="{5F043493-46C7-40D6-9E27-E8EBB6517E23}" destId="{A218153C-AB4A-4EFF-8123-891D0E38B676}" srcOrd="2" destOrd="0" presId="urn:microsoft.com/office/officeart/2018/5/layout/IconLeafLabelList"/>
    <dgm:cxn modelId="{3846C70D-F739-4AC8-AF44-4A61F01D04F8}" type="presParOf" srcId="{5F043493-46C7-40D6-9E27-E8EBB6517E23}" destId="{6B1F5325-4A1B-4980-94F3-E875316F5B87}" srcOrd="3" destOrd="0" presId="urn:microsoft.com/office/officeart/2018/5/layout/IconLeafLabelList"/>
    <dgm:cxn modelId="{C7910AEA-4861-418B-AEA8-BF9D482C0913}" type="presParOf" srcId="{3B3D2ED3-27DB-4716-B859-25C66533F7DB}" destId="{9F94F23F-16C2-493E-BA0B-D8EFC694820B}" srcOrd="1" destOrd="0" presId="urn:microsoft.com/office/officeart/2018/5/layout/IconLeafLabelList"/>
    <dgm:cxn modelId="{84D5105C-677D-448F-894B-C9E144254FCC}" type="presParOf" srcId="{3B3D2ED3-27DB-4716-B859-25C66533F7DB}" destId="{A16AD7B7-C108-481A-B563-694E727A82D2}" srcOrd="2" destOrd="0" presId="urn:microsoft.com/office/officeart/2018/5/layout/IconLeafLabelList"/>
    <dgm:cxn modelId="{4674D7EE-BB6B-4D62-B264-50FF2F096127}" type="presParOf" srcId="{A16AD7B7-C108-481A-B563-694E727A82D2}" destId="{FB6EDFB0-3807-4A10-9129-894B34F7A09D}" srcOrd="0" destOrd="0" presId="urn:microsoft.com/office/officeart/2018/5/layout/IconLeafLabelList"/>
    <dgm:cxn modelId="{B3BE4FDC-B794-46D5-9802-2ED96C006ABF}" type="presParOf" srcId="{A16AD7B7-C108-481A-B563-694E727A82D2}" destId="{005BCDB8-DDB5-481F-AC73-7031209AA194}" srcOrd="1" destOrd="0" presId="urn:microsoft.com/office/officeart/2018/5/layout/IconLeafLabelList"/>
    <dgm:cxn modelId="{A92EE6BE-41A6-4E13-B6E6-910488848625}" type="presParOf" srcId="{A16AD7B7-C108-481A-B563-694E727A82D2}" destId="{327B667D-077D-4498-83A8-99DE4E2223DF}" srcOrd="2" destOrd="0" presId="urn:microsoft.com/office/officeart/2018/5/layout/IconLeafLabelList"/>
    <dgm:cxn modelId="{9E920F9A-C880-4D07-B1B9-7A292CD36A04}" type="presParOf" srcId="{A16AD7B7-C108-481A-B563-694E727A82D2}" destId="{48851E89-B360-40EF-BDB8-888D7EC1434C}" srcOrd="3" destOrd="0" presId="urn:microsoft.com/office/officeart/2018/5/layout/IconLeafLabelList"/>
    <dgm:cxn modelId="{15435B16-EAA9-4926-814F-F5DF271E5659}" type="presParOf" srcId="{3B3D2ED3-27DB-4716-B859-25C66533F7DB}" destId="{84E41927-AA84-4EC0-A293-3A82D3316F54}" srcOrd="3" destOrd="0" presId="urn:microsoft.com/office/officeart/2018/5/layout/IconLeafLabelList"/>
    <dgm:cxn modelId="{A08AF730-57F6-486D-A3F5-59ABF136B643}" type="presParOf" srcId="{3B3D2ED3-27DB-4716-B859-25C66533F7DB}" destId="{6A676AB2-E392-4A0A-87BA-79255BB7DD79}" srcOrd="4" destOrd="0" presId="urn:microsoft.com/office/officeart/2018/5/layout/IconLeafLabelList"/>
    <dgm:cxn modelId="{A9497E0A-BA06-46C3-91CA-E1AC98530267}" type="presParOf" srcId="{6A676AB2-E392-4A0A-87BA-79255BB7DD79}" destId="{D6B83A05-507B-409C-8BDE-C023518CD140}" srcOrd="0" destOrd="0" presId="urn:microsoft.com/office/officeart/2018/5/layout/IconLeafLabelList"/>
    <dgm:cxn modelId="{F067E2EC-931B-4D5F-9FF0-4612643F5A02}" type="presParOf" srcId="{6A676AB2-E392-4A0A-87BA-79255BB7DD79}" destId="{197A3125-24D1-4D65-B684-698D84E58557}" srcOrd="1" destOrd="0" presId="urn:microsoft.com/office/officeart/2018/5/layout/IconLeafLabelList"/>
    <dgm:cxn modelId="{351AE2F2-9845-4CDF-9096-9A393353D1C4}" type="presParOf" srcId="{6A676AB2-E392-4A0A-87BA-79255BB7DD79}" destId="{DC93CEB9-201F-46C9-BE37-BD30B46765E9}" srcOrd="2" destOrd="0" presId="urn:microsoft.com/office/officeart/2018/5/layout/IconLeafLabelList"/>
    <dgm:cxn modelId="{8587C3EB-152C-42FC-B43F-6C0F1E7119D2}" type="presParOf" srcId="{6A676AB2-E392-4A0A-87BA-79255BB7DD79}" destId="{FEC49490-0DC0-4D83-A681-B6BD49B2F78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04DF4-D708-4FC2-9D1B-A9ADCA53CA6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B2FB3E-11AA-453B-B1DF-870E3B3A06EC}">
      <dgm:prSet/>
      <dgm:spPr/>
      <dgm:t>
        <a:bodyPr/>
        <a:lstStyle/>
        <a:p>
          <a:r>
            <a:rPr lang="en-US" dirty="0"/>
            <a:t>NAME:…………………………</a:t>
          </a:r>
        </a:p>
      </dgm:t>
    </dgm:pt>
    <dgm:pt modelId="{94614BD0-4ACE-428D-B208-9CAD6A56524F}" type="parTrans" cxnId="{62B72100-AF7B-4873-AB84-E2346065915C}">
      <dgm:prSet/>
      <dgm:spPr/>
      <dgm:t>
        <a:bodyPr/>
        <a:lstStyle/>
        <a:p>
          <a:endParaRPr lang="en-US"/>
        </a:p>
      </dgm:t>
    </dgm:pt>
    <dgm:pt modelId="{E868AC23-473D-4796-A69A-CEE26A051385}" type="sibTrans" cxnId="{62B72100-AF7B-4873-AB84-E2346065915C}">
      <dgm:prSet/>
      <dgm:spPr/>
      <dgm:t>
        <a:bodyPr/>
        <a:lstStyle/>
        <a:p>
          <a:endParaRPr lang="en-US"/>
        </a:p>
      </dgm:t>
    </dgm:pt>
    <dgm:pt modelId="{E6B8D241-F813-4406-8B43-5C2D2BA60B86}">
      <dgm:prSet/>
      <dgm:spPr/>
      <dgm:t>
        <a:bodyPr/>
        <a:lstStyle/>
        <a:p>
          <a:r>
            <a:rPr lang="en-US" dirty="0"/>
            <a:t>GRADE:  6…………………..</a:t>
          </a:r>
        </a:p>
      </dgm:t>
    </dgm:pt>
    <dgm:pt modelId="{CF399C48-1A27-481D-BF30-AAE11CF44F18}" type="parTrans" cxnId="{DB53B99C-21F5-4205-A505-C8FDBDBDB1F3}">
      <dgm:prSet/>
      <dgm:spPr/>
      <dgm:t>
        <a:bodyPr/>
        <a:lstStyle/>
        <a:p>
          <a:endParaRPr lang="en-US"/>
        </a:p>
      </dgm:t>
    </dgm:pt>
    <dgm:pt modelId="{D114FBB9-D619-4D1C-A3D2-5D4F4AF80BF8}" type="sibTrans" cxnId="{DB53B99C-21F5-4205-A505-C8FDBDBDB1F3}">
      <dgm:prSet/>
      <dgm:spPr/>
      <dgm:t>
        <a:bodyPr/>
        <a:lstStyle/>
        <a:p>
          <a:endParaRPr lang="en-US"/>
        </a:p>
      </dgm:t>
    </dgm:pt>
    <dgm:pt modelId="{CEBBFB01-A4A2-488E-B732-AF24D483E877}" type="pres">
      <dgm:prSet presAssocID="{2F104DF4-D708-4FC2-9D1B-A9ADCA53CA65}" presName="diagram" presStyleCnt="0">
        <dgm:presLayoutVars>
          <dgm:dir/>
          <dgm:resizeHandles val="exact"/>
        </dgm:presLayoutVars>
      </dgm:prSet>
      <dgm:spPr/>
    </dgm:pt>
    <dgm:pt modelId="{D61D3C64-1273-46ED-AB33-2E77E7AC838A}" type="pres">
      <dgm:prSet presAssocID="{C3B2FB3E-11AA-453B-B1DF-870E3B3A06EC}" presName="node" presStyleLbl="node1" presStyleIdx="0" presStyleCnt="2">
        <dgm:presLayoutVars>
          <dgm:bulletEnabled val="1"/>
        </dgm:presLayoutVars>
      </dgm:prSet>
      <dgm:spPr/>
    </dgm:pt>
    <dgm:pt modelId="{9CA262CC-AE06-4C33-A74C-0C8A50CDE968}" type="pres">
      <dgm:prSet presAssocID="{E868AC23-473D-4796-A69A-CEE26A051385}" presName="sibTrans" presStyleCnt="0"/>
      <dgm:spPr/>
    </dgm:pt>
    <dgm:pt modelId="{3C56CF0F-4700-478A-8AD5-00AE9EA4FE3A}" type="pres">
      <dgm:prSet presAssocID="{E6B8D241-F813-4406-8B43-5C2D2BA60B86}" presName="node" presStyleLbl="node1" presStyleIdx="1" presStyleCnt="2">
        <dgm:presLayoutVars>
          <dgm:bulletEnabled val="1"/>
        </dgm:presLayoutVars>
      </dgm:prSet>
      <dgm:spPr/>
    </dgm:pt>
  </dgm:ptLst>
  <dgm:cxnLst>
    <dgm:cxn modelId="{62B72100-AF7B-4873-AB84-E2346065915C}" srcId="{2F104DF4-D708-4FC2-9D1B-A9ADCA53CA65}" destId="{C3B2FB3E-11AA-453B-B1DF-870E3B3A06EC}" srcOrd="0" destOrd="0" parTransId="{94614BD0-4ACE-428D-B208-9CAD6A56524F}" sibTransId="{E868AC23-473D-4796-A69A-CEE26A051385}"/>
    <dgm:cxn modelId="{9A1B3C07-B44D-4B45-84D6-D2FD66D6F044}" type="presOf" srcId="{2F104DF4-D708-4FC2-9D1B-A9ADCA53CA65}" destId="{CEBBFB01-A4A2-488E-B732-AF24D483E877}" srcOrd="0" destOrd="0" presId="urn:microsoft.com/office/officeart/2005/8/layout/default"/>
    <dgm:cxn modelId="{26237D28-20A1-443A-9C0E-B9CE4095D4F6}" type="presOf" srcId="{E6B8D241-F813-4406-8B43-5C2D2BA60B86}" destId="{3C56CF0F-4700-478A-8AD5-00AE9EA4FE3A}" srcOrd="0" destOrd="0" presId="urn:microsoft.com/office/officeart/2005/8/layout/default"/>
    <dgm:cxn modelId="{DB53B99C-21F5-4205-A505-C8FDBDBDB1F3}" srcId="{2F104DF4-D708-4FC2-9D1B-A9ADCA53CA65}" destId="{E6B8D241-F813-4406-8B43-5C2D2BA60B86}" srcOrd="1" destOrd="0" parTransId="{CF399C48-1A27-481D-BF30-AAE11CF44F18}" sibTransId="{D114FBB9-D619-4D1C-A3D2-5D4F4AF80BF8}"/>
    <dgm:cxn modelId="{07E1BAD1-BDBA-4683-8284-44D7903F4428}" type="presOf" srcId="{C3B2FB3E-11AA-453B-B1DF-870E3B3A06EC}" destId="{D61D3C64-1273-46ED-AB33-2E77E7AC838A}" srcOrd="0" destOrd="0" presId="urn:microsoft.com/office/officeart/2005/8/layout/default"/>
    <dgm:cxn modelId="{79C3C7AF-6CE5-483A-B7AA-19C2A10158D0}" type="presParOf" srcId="{CEBBFB01-A4A2-488E-B732-AF24D483E877}" destId="{D61D3C64-1273-46ED-AB33-2E77E7AC838A}" srcOrd="0" destOrd="0" presId="urn:microsoft.com/office/officeart/2005/8/layout/default"/>
    <dgm:cxn modelId="{6D52D64B-533B-42B1-9935-553AFE9CD15A}" type="presParOf" srcId="{CEBBFB01-A4A2-488E-B732-AF24D483E877}" destId="{9CA262CC-AE06-4C33-A74C-0C8A50CDE968}" srcOrd="1" destOrd="0" presId="urn:microsoft.com/office/officeart/2005/8/layout/default"/>
    <dgm:cxn modelId="{56F9D0B9-8A00-4331-8140-0C226EE74BE1}" type="presParOf" srcId="{CEBBFB01-A4A2-488E-B732-AF24D483E877}" destId="{3C56CF0F-4700-478A-8AD5-00AE9EA4FE3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1AF30-3CC0-47EE-A5AE-ED6862817FF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69DC9F-03FE-40DE-8BBF-2BAF28ECB0CE}">
      <dgm:prSet/>
      <dgm:spPr/>
      <dgm:t>
        <a:bodyPr/>
        <a:lstStyle/>
        <a:p>
          <a:r>
            <a:rPr lang="en-US"/>
            <a:t>Read and identify information in a text</a:t>
          </a:r>
        </a:p>
      </dgm:t>
    </dgm:pt>
    <dgm:pt modelId="{F619DB2D-3FA0-4A08-AFFC-779FC5A05B1C}" type="parTrans" cxnId="{60194D53-E82B-46FE-8162-67386300516C}">
      <dgm:prSet/>
      <dgm:spPr/>
      <dgm:t>
        <a:bodyPr/>
        <a:lstStyle/>
        <a:p>
          <a:endParaRPr lang="en-US"/>
        </a:p>
      </dgm:t>
    </dgm:pt>
    <dgm:pt modelId="{0EDEA111-80EB-42C2-A4AB-583E34AAB83E}" type="sibTrans" cxnId="{60194D53-E82B-46FE-8162-67386300516C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86F9FE72-4666-4904-B6C5-5F1518B2B39F}">
      <dgm:prSet/>
      <dgm:spPr/>
      <dgm:t>
        <a:bodyPr/>
        <a:lstStyle/>
        <a:p>
          <a:r>
            <a:rPr lang="en-US"/>
            <a:t>Discuss the overall meaning of the text with a partner. </a:t>
          </a:r>
        </a:p>
      </dgm:t>
    </dgm:pt>
    <dgm:pt modelId="{9143EACC-BF71-4249-B883-F53B1C918F0E}" type="parTrans" cxnId="{2B572CB3-906F-4F1C-8D21-A3860811DE2A}">
      <dgm:prSet/>
      <dgm:spPr/>
      <dgm:t>
        <a:bodyPr/>
        <a:lstStyle/>
        <a:p>
          <a:endParaRPr lang="en-US"/>
        </a:p>
      </dgm:t>
    </dgm:pt>
    <dgm:pt modelId="{05A88FC5-28F6-4EC3-BA31-4951EEE632F9}" type="sibTrans" cxnId="{2B572CB3-906F-4F1C-8D21-A3860811DE2A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80A78BA-74C2-4485-879F-B107CD4C9C64}">
      <dgm:prSet/>
      <dgm:spPr/>
      <dgm:t>
        <a:bodyPr/>
        <a:lstStyle/>
        <a:p>
          <a:r>
            <a:rPr lang="en-US"/>
            <a:t>Summarise the main points of the text in your own words.</a:t>
          </a:r>
        </a:p>
      </dgm:t>
    </dgm:pt>
    <dgm:pt modelId="{CA15E485-DF62-4E4C-8458-FB49D0999A89}" type="parTrans" cxnId="{B8CD7941-FA46-4209-8442-7AD54D63AFA0}">
      <dgm:prSet/>
      <dgm:spPr/>
      <dgm:t>
        <a:bodyPr/>
        <a:lstStyle/>
        <a:p>
          <a:endParaRPr lang="en-US"/>
        </a:p>
      </dgm:t>
    </dgm:pt>
    <dgm:pt modelId="{54DE3F31-150C-4514-A227-C98223CDD734}" type="sibTrans" cxnId="{B8CD7941-FA46-4209-8442-7AD54D63AFA0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34B8B50B-9816-4F67-ACCD-0C98C14C25D3}" type="pres">
      <dgm:prSet presAssocID="{F471AF30-3CC0-47EE-A5AE-ED6862817FFE}" presName="Name0" presStyleCnt="0">
        <dgm:presLayoutVars>
          <dgm:animLvl val="lvl"/>
          <dgm:resizeHandles val="exact"/>
        </dgm:presLayoutVars>
      </dgm:prSet>
      <dgm:spPr/>
    </dgm:pt>
    <dgm:pt modelId="{A328099B-2DB3-4657-AD65-5AB46651CBE8}" type="pres">
      <dgm:prSet presAssocID="{2269DC9F-03FE-40DE-8BBF-2BAF28ECB0CE}" presName="compositeNode" presStyleCnt="0">
        <dgm:presLayoutVars>
          <dgm:bulletEnabled val="1"/>
        </dgm:presLayoutVars>
      </dgm:prSet>
      <dgm:spPr/>
    </dgm:pt>
    <dgm:pt modelId="{F80DB863-FB1E-413F-94C3-AE41F6F9BFF7}" type="pres">
      <dgm:prSet presAssocID="{2269DC9F-03FE-40DE-8BBF-2BAF28ECB0CE}" presName="bgRect" presStyleLbl="alignNode1" presStyleIdx="0" presStyleCnt="3"/>
      <dgm:spPr/>
    </dgm:pt>
    <dgm:pt modelId="{8446FA3C-5AEB-44F0-994F-BC79F04A2B25}" type="pres">
      <dgm:prSet presAssocID="{0EDEA111-80EB-42C2-A4AB-583E34AAB83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D44306-6687-49CC-98A6-BA0F9F8C303D}" type="pres">
      <dgm:prSet presAssocID="{2269DC9F-03FE-40DE-8BBF-2BAF28ECB0CE}" presName="nodeRect" presStyleLbl="alignNode1" presStyleIdx="0" presStyleCnt="3">
        <dgm:presLayoutVars>
          <dgm:bulletEnabled val="1"/>
        </dgm:presLayoutVars>
      </dgm:prSet>
      <dgm:spPr/>
    </dgm:pt>
    <dgm:pt modelId="{335DCE3D-FB27-48E0-8416-0D08FD6A9699}" type="pres">
      <dgm:prSet presAssocID="{0EDEA111-80EB-42C2-A4AB-583E34AAB83E}" presName="sibTrans" presStyleCnt="0"/>
      <dgm:spPr/>
    </dgm:pt>
    <dgm:pt modelId="{E37CFF7E-5978-4B0F-B50C-11EA666382B0}" type="pres">
      <dgm:prSet presAssocID="{86F9FE72-4666-4904-B6C5-5F1518B2B39F}" presName="compositeNode" presStyleCnt="0">
        <dgm:presLayoutVars>
          <dgm:bulletEnabled val="1"/>
        </dgm:presLayoutVars>
      </dgm:prSet>
      <dgm:spPr/>
    </dgm:pt>
    <dgm:pt modelId="{4982DC3C-5AA9-48A8-97D1-1E2E42D01ABD}" type="pres">
      <dgm:prSet presAssocID="{86F9FE72-4666-4904-B6C5-5F1518B2B39F}" presName="bgRect" presStyleLbl="alignNode1" presStyleIdx="1" presStyleCnt="3"/>
      <dgm:spPr/>
    </dgm:pt>
    <dgm:pt modelId="{F89185E2-D95F-43F6-81D4-A0C7BFB21E42}" type="pres">
      <dgm:prSet presAssocID="{05A88FC5-28F6-4EC3-BA31-4951EEE632F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875B6314-E5A1-4F2B-B4B2-7CFE0E021127}" type="pres">
      <dgm:prSet presAssocID="{86F9FE72-4666-4904-B6C5-5F1518B2B39F}" presName="nodeRect" presStyleLbl="alignNode1" presStyleIdx="1" presStyleCnt="3">
        <dgm:presLayoutVars>
          <dgm:bulletEnabled val="1"/>
        </dgm:presLayoutVars>
      </dgm:prSet>
      <dgm:spPr/>
    </dgm:pt>
    <dgm:pt modelId="{1977947F-EF7A-4A3C-BE57-891C516B6313}" type="pres">
      <dgm:prSet presAssocID="{05A88FC5-28F6-4EC3-BA31-4951EEE632F9}" presName="sibTrans" presStyleCnt="0"/>
      <dgm:spPr/>
    </dgm:pt>
    <dgm:pt modelId="{4CC126F5-FED3-4EFF-BD64-4643D5AA83A7}" type="pres">
      <dgm:prSet presAssocID="{680A78BA-74C2-4485-879F-B107CD4C9C64}" presName="compositeNode" presStyleCnt="0">
        <dgm:presLayoutVars>
          <dgm:bulletEnabled val="1"/>
        </dgm:presLayoutVars>
      </dgm:prSet>
      <dgm:spPr/>
    </dgm:pt>
    <dgm:pt modelId="{BF74826F-E725-4AF6-A035-1C1241678939}" type="pres">
      <dgm:prSet presAssocID="{680A78BA-74C2-4485-879F-B107CD4C9C64}" presName="bgRect" presStyleLbl="alignNode1" presStyleIdx="2" presStyleCnt="3"/>
      <dgm:spPr/>
    </dgm:pt>
    <dgm:pt modelId="{0F5CF9EC-0360-47BD-A90A-CC0CBF78E381}" type="pres">
      <dgm:prSet presAssocID="{54DE3F31-150C-4514-A227-C98223CDD73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205EE14-C6EA-4CEF-96F6-B39F21149032}" type="pres">
      <dgm:prSet presAssocID="{680A78BA-74C2-4485-879F-B107CD4C9C64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6318407-8F16-4E12-BA5F-0B1AC64E9EEF}" type="presOf" srcId="{2269DC9F-03FE-40DE-8BBF-2BAF28ECB0CE}" destId="{5FD44306-6687-49CC-98A6-BA0F9F8C303D}" srcOrd="1" destOrd="0" presId="urn:microsoft.com/office/officeart/2016/7/layout/LinearBlockProcessNumbered"/>
    <dgm:cxn modelId="{CA1F0F18-7784-4D1B-A6FC-4D82F37EC338}" type="presOf" srcId="{0EDEA111-80EB-42C2-A4AB-583E34AAB83E}" destId="{8446FA3C-5AEB-44F0-994F-BC79F04A2B25}" srcOrd="0" destOrd="0" presId="urn:microsoft.com/office/officeart/2016/7/layout/LinearBlockProcessNumbered"/>
    <dgm:cxn modelId="{3E0F1330-14EE-4298-B9FF-3BA710707FF6}" type="presOf" srcId="{86F9FE72-4666-4904-B6C5-5F1518B2B39F}" destId="{4982DC3C-5AA9-48A8-97D1-1E2E42D01ABD}" srcOrd="0" destOrd="0" presId="urn:microsoft.com/office/officeart/2016/7/layout/LinearBlockProcessNumbered"/>
    <dgm:cxn modelId="{9B86BB31-0AE3-4D5F-AF33-CD66443EDF7C}" type="presOf" srcId="{54DE3F31-150C-4514-A227-C98223CDD734}" destId="{0F5CF9EC-0360-47BD-A90A-CC0CBF78E381}" srcOrd="0" destOrd="0" presId="urn:microsoft.com/office/officeart/2016/7/layout/LinearBlockProcessNumbered"/>
    <dgm:cxn modelId="{08943F3C-B380-406D-BD0D-54773C8A3C8A}" type="presOf" srcId="{680A78BA-74C2-4485-879F-B107CD4C9C64}" destId="{BF74826F-E725-4AF6-A035-1C1241678939}" srcOrd="0" destOrd="0" presId="urn:microsoft.com/office/officeart/2016/7/layout/LinearBlockProcessNumbered"/>
    <dgm:cxn modelId="{E5A61D40-3D92-47A2-80EC-93CAB209DCB6}" type="presOf" srcId="{05A88FC5-28F6-4EC3-BA31-4951EEE632F9}" destId="{F89185E2-D95F-43F6-81D4-A0C7BFB21E42}" srcOrd="0" destOrd="0" presId="urn:microsoft.com/office/officeart/2016/7/layout/LinearBlockProcessNumbered"/>
    <dgm:cxn modelId="{B8CD7941-FA46-4209-8442-7AD54D63AFA0}" srcId="{F471AF30-3CC0-47EE-A5AE-ED6862817FFE}" destId="{680A78BA-74C2-4485-879F-B107CD4C9C64}" srcOrd="2" destOrd="0" parTransId="{CA15E485-DF62-4E4C-8458-FB49D0999A89}" sibTransId="{54DE3F31-150C-4514-A227-C98223CDD734}"/>
    <dgm:cxn modelId="{60194D53-E82B-46FE-8162-67386300516C}" srcId="{F471AF30-3CC0-47EE-A5AE-ED6862817FFE}" destId="{2269DC9F-03FE-40DE-8BBF-2BAF28ECB0CE}" srcOrd="0" destOrd="0" parTransId="{F619DB2D-3FA0-4A08-AFFC-779FC5A05B1C}" sibTransId="{0EDEA111-80EB-42C2-A4AB-583E34AAB83E}"/>
    <dgm:cxn modelId="{549BBE53-3FEF-46F8-BD06-5D154FEDDC25}" type="presOf" srcId="{F471AF30-3CC0-47EE-A5AE-ED6862817FFE}" destId="{34B8B50B-9816-4F67-ACCD-0C98C14C25D3}" srcOrd="0" destOrd="0" presId="urn:microsoft.com/office/officeart/2016/7/layout/LinearBlockProcessNumbered"/>
    <dgm:cxn modelId="{1E8D51A2-3A07-4E5D-8A8B-3D7D2968CF66}" type="presOf" srcId="{2269DC9F-03FE-40DE-8BBF-2BAF28ECB0CE}" destId="{F80DB863-FB1E-413F-94C3-AE41F6F9BFF7}" srcOrd="0" destOrd="0" presId="urn:microsoft.com/office/officeart/2016/7/layout/LinearBlockProcessNumbered"/>
    <dgm:cxn modelId="{2B572CB3-906F-4F1C-8D21-A3860811DE2A}" srcId="{F471AF30-3CC0-47EE-A5AE-ED6862817FFE}" destId="{86F9FE72-4666-4904-B6C5-5F1518B2B39F}" srcOrd="1" destOrd="0" parTransId="{9143EACC-BF71-4249-B883-F53B1C918F0E}" sibTransId="{05A88FC5-28F6-4EC3-BA31-4951EEE632F9}"/>
    <dgm:cxn modelId="{829B79B7-F210-48F2-A31C-138F824B5E45}" type="presOf" srcId="{680A78BA-74C2-4485-879F-B107CD4C9C64}" destId="{A205EE14-C6EA-4CEF-96F6-B39F21149032}" srcOrd="1" destOrd="0" presId="urn:microsoft.com/office/officeart/2016/7/layout/LinearBlockProcessNumbered"/>
    <dgm:cxn modelId="{8BFD39E9-CECE-43FF-A8FB-C9FA500DE967}" type="presOf" srcId="{86F9FE72-4666-4904-B6C5-5F1518B2B39F}" destId="{875B6314-E5A1-4F2B-B4B2-7CFE0E021127}" srcOrd="1" destOrd="0" presId="urn:microsoft.com/office/officeart/2016/7/layout/LinearBlockProcessNumbered"/>
    <dgm:cxn modelId="{C5A9AC3E-EB02-4349-8B0C-409C3CCEC940}" type="presParOf" srcId="{34B8B50B-9816-4F67-ACCD-0C98C14C25D3}" destId="{A328099B-2DB3-4657-AD65-5AB46651CBE8}" srcOrd="0" destOrd="0" presId="urn:microsoft.com/office/officeart/2016/7/layout/LinearBlockProcessNumbered"/>
    <dgm:cxn modelId="{47617557-8E1B-44A1-A9FA-E4CEA6BA6FEF}" type="presParOf" srcId="{A328099B-2DB3-4657-AD65-5AB46651CBE8}" destId="{F80DB863-FB1E-413F-94C3-AE41F6F9BFF7}" srcOrd="0" destOrd="0" presId="urn:microsoft.com/office/officeart/2016/7/layout/LinearBlockProcessNumbered"/>
    <dgm:cxn modelId="{CDC1E30C-B0C2-4803-87DD-4A4EB06E7A8B}" type="presParOf" srcId="{A328099B-2DB3-4657-AD65-5AB46651CBE8}" destId="{8446FA3C-5AEB-44F0-994F-BC79F04A2B25}" srcOrd="1" destOrd="0" presId="urn:microsoft.com/office/officeart/2016/7/layout/LinearBlockProcessNumbered"/>
    <dgm:cxn modelId="{1A6C6822-412B-4D84-8158-9AC6AC4C9944}" type="presParOf" srcId="{A328099B-2DB3-4657-AD65-5AB46651CBE8}" destId="{5FD44306-6687-49CC-98A6-BA0F9F8C303D}" srcOrd="2" destOrd="0" presId="urn:microsoft.com/office/officeart/2016/7/layout/LinearBlockProcessNumbered"/>
    <dgm:cxn modelId="{A6718610-C691-4630-AC93-29465BF1DD66}" type="presParOf" srcId="{34B8B50B-9816-4F67-ACCD-0C98C14C25D3}" destId="{335DCE3D-FB27-48E0-8416-0D08FD6A9699}" srcOrd="1" destOrd="0" presId="urn:microsoft.com/office/officeart/2016/7/layout/LinearBlockProcessNumbered"/>
    <dgm:cxn modelId="{C466DFCD-ABE9-4E33-8577-B0EC53E72261}" type="presParOf" srcId="{34B8B50B-9816-4F67-ACCD-0C98C14C25D3}" destId="{E37CFF7E-5978-4B0F-B50C-11EA666382B0}" srcOrd="2" destOrd="0" presId="urn:microsoft.com/office/officeart/2016/7/layout/LinearBlockProcessNumbered"/>
    <dgm:cxn modelId="{82CA621F-B0FA-436D-B0F4-C73705F15412}" type="presParOf" srcId="{E37CFF7E-5978-4B0F-B50C-11EA666382B0}" destId="{4982DC3C-5AA9-48A8-97D1-1E2E42D01ABD}" srcOrd="0" destOrd="0" presId="urn:microsoft.com/office/officeart/2016/7/layout/LinearBlockProcessNumbered"/>
    <dgm:cxn modelId="{DB396ADE-FB8C-413E-82B9-6216A8176B4C}" type="presParOf" srcId="{E37CFF7E-5978-4B0F-B50C-11EA666382B0}" destId="{F89185E2-D95F-43F6-81D4-A0C7BFB21E42}" srcOrd="1" destOrd="0" presId="urn:microsoft.com/office/officeart/2016/7/layout/LinearBlockProcessNumbered"/>
    <dgm:cxn modelId="{F753ACD2-DDA0-4C15-A2A4-958320CE42DD}" type="presParOf" srcId="{E37CFF7E-5978-4B0F-B50C-11EA666382B0}" destId="{875B6314-E5A1-4F2B-B4B2-7CFE0E021127}" srcOrd="2" destOrd="0" presId="urn:microsoft.com/office/officeart/2016/7/layout/LinearBlockProcessNumbered"/>
    <dgm:cxn modelId="{C2EE594A-D0A5-4B4D-B8C0-A19B9ED8E9FB}" type="presParOf" srcId="{34B8B50B-9816-4F67-ACCD-0C98C14C25D3}" destId="{1977947F-EF7A-4A3C-BE57-891C516B6313}" srcOrd="3" destOrd="0" presId="urn:microsoft.com/office/officeart/2016/7/layout/LinearBlockProcessNumbered"/>
    <dgm:cxn modelId="{CC699280-1330-47B6-B375-EFEB4A0B2EF4}" type="presParOf" srcId="{34B8B50B-9816-4F67-ACCD-0C98C14C25D3}" destId="{4CC126F5-FED3-4EFF-BD64-4643D5AA83A7}" srcOrd="4" destOrd="0" presId="urn:microsoft.com/office/officeart/2016/7/layout/LinearBlockProcessNumbered"/>
    <dgm:cxn modelId="{AC518351-E255-4A9C-98F6-DE1AA054ED6C}" type="presParOf" srcId="{4CC126F5-FED3-4EFF-BD64-4643D5AA83A7}" destId="{BF74826F-E725-4AF6-A035-1C1241678939}" srcOrd="0" destOrd="0" presId="urn:microsoft.com/office/officeart/2016/7/layout/LinearBlockProcessNumbered"/>
    <dgm:cxn modelId="{429B4BDA-7FCC-46F0-869E-509ABE8CA1E4}" type="presParOf" srcId="{4CC126F5-FED3-4EFF-BD64-4643D5AA83A7}" destId="{0F5CF9EC-0360-47BD-A90A-CC0CBF78E381}" srcOrd="1" destOrd="0" presId="urn:microsoft.com/office/officeart/2016/7/layout/LinearBlockProcessNumbered"/>
    <dgm:cxn modelId="{ACAF9E1D-8E4C-431F-BB83-19B19EFB3C4A}" type="presParOf" srcId="{4CC126F5-FED3-4EFF-BD64-4643D5AA83A7}" destId="{A205EE14-C6EA-4CEF-96F6-B39F2114903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D17CB-5DE3-425C-B12C-AC93377C01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2FA00C-8BF8-4650-8F27-73DDC432EDE2}">
      <dgm:prSet/>
      <dgm:spPr/>
      <dgm:t>
        <a:bodyPr/>
        <a:lstStyle/>
        <a:p>
          <a:r>
            <a:rPr lang="en-US"/>
            <a:t>How do you know Samira enjoyed Paris?</a:t>
          </a:r>
        </a:p>
      </dgm:t>
    </dgm:pt>
    <dgm:pt modelId="{2C25A1EE-4865-467F-85BD-E31D6A385D6F}" type="parTrans" cxnId="{1FD99525-78DF-4448-A42D-4C8186146457}">
      <dgm:prSet/>
      <dgm:spPr/>
      <dgm:t>
        <a:bodyPr/>
        <a:lstStyle/>
        <a:p>
          <a:endParaRPr lang="en-US"/>
        </a:p>
      </dgm:t>
    </dgm:pt>
    <dgm:pt modelId="{B42FA112-33D2-4661-BB87-C9C7E9E40209}" type="sibTrans" cxnId="{1FD99525-78DF-4448-A42D-4C8186146457}">
      <dgm:prSet/>
      <dgm:spPr/>
      <dgm:t>
        <a:bodyPr/>
        <a:lstStyle/>
        <a:p>
          <a:endParaRPr lang="en-US"/>
        </a:p>
      </dgm:t>
    </dgm:pt>
    <dgm:pt modelId="{B4A36DD6-3003-49DB-8170-EB41EF692E0B}">
      <dgm:prSet/>
      <dgm:spPr/>
      <dgm:t>
        <a:bodyPr/>
        <a:lstStyle/>
        <a:p>
          <a:r>
            <a:rPr lang="en-US"/>
            <a:t>Which words helped you to answer the question?</a:t>
          </a:r>
        </a:p>
      </dgm:t>
    </dgm:pt>
    <dgm:pt modelId="{61B956AD-B650-450D-814D-EBF7298D37DD}" type="parTrans" cxnId="{57C6A347-C0A8-41C3-9FB6-39F1315BF06C}">
      <dgm:prSet/>
      <dgm:spPr/>
      <dgm:t>
        <a:bodyPr/>
        <a:lstStyle/>
        <a:p>
          <a:endParaRPr lang="en-US"/>
        </a:p>
      </dgm:t>
    </dgm:pt>
    <dgm:pt modelId="{AFBCBD58-244E-4493-B457-6293E3575638}" type="sibTrans" cxnId="{57C6A347-C0A8-41C3-9FB6-39F1315BF06C}">
      <dgm:prSet/>
      <dgm:spPr/>
      <dgm:t>
        <a:bodyPr/>
        <a:lstStyle/>
        <a:p>
          <a:endParaRPr lang="en-US"/>
        </a:p>
      </dgm:t>
    </dgm:pt>
    <dgm:pt modelId="{D06AB81C-0761-450A-A337-9DBD7D8F6D84}" type="pres">
      <dgm:prSet presAssocID="{22CD17CB-5DE3-425C-B12C-AC93377C0151}" presName="linear" presStyleCnt="0">
        <dgm:presLayoutVars>
          <dgm:animLvl val="lvl"/>
          <dgm:resizeHandles val="exact"/>
        </dgm:presLayoutVars>
      </dgm:prSet>
      <dgm:spPr/>
    </dgm:pt>
    <dgm:pt modelId="{5331DA42-0E8E-4AF5-AE95-B92DD94CDAC4}" type="pres">
      <dgm:prSet presAssocID="{7A2FA00C-8BF8-4650-8F27-73DDC432ED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AD1D53-BEA4-4DAA-AD68-0187B3628E75}" type="pres">
      <dgm:prSet presAssocID="{B42FA112-33D2-4661-BB87-C9C7E9E40209}" presName="spacer" presStyleCnt="0"/>
      <dgm:spPr/>
    </dgm:pt>
    <dgm:pt modelId="{62D60E56-0969-41D8-9445-EA0016FD7FDC}" type="pres">
      <dgm:prSet presAssocID="{B4A36DD6-3003-49DB-8170-EB41EF692E0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FD99525-78DF-4448-A42D-4C8186146457}" srcId="{22CD17CB-5DE3-425C-B12C-AC93377C0151}" destId="{7A2FA00C-8BF8-4650-8F27-73DDC432EDE2}" srcOrd="0" destOrd="0" parTransId="{2C25A1EE-4865-467F-85BD-E31D6A385D6F}" sibTransId="{B42FA112-33D2-4661-BB87-C9C7E9E40209}"/>
    <dgm:cxn modelId="{9E5A4242-8EE2-4B5E-8800-8937E34C0A80}" type="presOf" srcId="{22CD17CB-5DE3-425C-B12C-AC93377C0151}" destId="{D06AB81C-0761-450A-A337-9DBD7D8F6D84}" srcOrd="0" destOrd="0" presId="urn:microsoft.com/office/officeart/2005/8/layout/vList2"/>
    <dgm:cxn modelId="{57C6A347-C0A8-41C3-9FB6-39F1315BF06C}" srcId="{22CD17CB-5DE3-425C-B12C-AC93377C0151}" destId="{B4A36DD6-3003-49DB-8170-EB41EF692E0B}" srcOrd="1" destOrd="0" parTransId="{61B956AD-B650-450D-814D-EBF7298D37DD}" sibTransId="{AFBCBD58-244E-4493-B457-6293E3575638}"/>
    <dgm:cxn modelId="{A013A3D8-7061-4B8E-8489-326BC00D02D1}" type="presOf" srcId="{7A2FA00C-8BF8-4650-8F27-73DDC432EDE2}" destId="{5331DA42-0E8E-4AF5-AE95-B92DD94CDAC4}" srcOrd="0" destOrd="0" presId="urn:microsoft.com/office/officeart/2005/8/layout/vList2"/>
    <dgm:cxn modelId="{D51446FC-036E-406F-9194-A530481F5595}" type="presOf" srcId="{B4A36DD6-3003-49DB-8170-EB41EF692E0B}" destId="{62D60E56-0969-41D8-9445-EA0016FD7FDC}" srcOrd="0" destOrd="0" presId="urn:microsoft.com/office/officeart/2005/8/layout/vList2"/>
    <dgm:cxn modelId="{0266C5D2-D5EB-4681-A427-884DA8EA0FA8}" type="presParOf" srcId="{D06AB81C-0761-450A-A337-9DBD7D8F6D84}" destId="{5331DA42-0E8E-4AF5-AE95-B92DD94CDAC4}" srcOrd="0" destOrd="0" presId="urn:microsoft.com/office/officeart/2005/8/layout/vList2"/>
    <dgm:cxn modelId="{7311955F-00E6-4AE2-9F09-23EF0CA81471}" type="presParOf" srcId="{D06AB81C-0761-450A-A337-9DBD7D8F6D84}" destId="{D7AD1D53-BEA4-4DAA-AD68-0187B3628E75}" srcOrd="1" destOrd="0" presId="urn:microsoft.com/office/officeart/2005/8/layout/vList2"/>
    <dgm:cxn modelId="{E2C32BC5-951B-46CD-86AC-138306F30EC6}" type="presParOf" srcId="{D06AB81C-0761-450A-A337-9DBD7D8F6D84}" destId="{62D60E56-0969-41D8-9445-EA0016FD7F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53C897-EB79-4E4B-BDAE-0400891ADF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4A42F8-B894-4349-8B82-EBA21CE3ADAE}">
      <dgm:prSet/>
      <dgm:spPr/>
      <dgm:t>
        <a:bodyPr/>
        <a:lstStyle/>
        <a:p>
          <a:r>
            <a:rPr lang="en-US"/>
            <a:t>Who built the Eiffel Tower?</a:t>
          </a:r>
        </a:p>
      </dgm:t>
    </dgm:pt>
    <dgm:pt modelId="{FEF1E09E-5987-49D4-BC63-290B71E0D5C8}" type="parTrans" cxnId="{6CB702F9-BD2B-4309-84D4-77E8B745E70F}">
      <dgm:prSet/>
      <dgm:spPr/>
      <dgm:t>
        <a:bodyPr/>
        <a:lstStyle/>
        <a:p>
          <a:endParaRPr lang="en-US"/>
        </a:p>
      </dgm:t>
    </dgm:pt>
    <dgm:pt modelId="{E1A2D7E7-FF2B-4B34-BD91-174C45E8EC54}" type="sibTrans" cxnId="{6CB702F9-BD2B-4309-84D4-77E8B745E70F}">
      <dgm:prSet/>
      <dgm:spPr/>
      <dgm:t>
        <a:bodyPr/>
        <a:lstStyle/>
        <a:p>
          <a:endParaRPr lang="en-US"/>
        </a:p>
      </dgm:t>
    </dgm:pt>
    <dgm:pt modelId="{674AADDA-3DBC-45EC-A38C-C6625A8A71A6}">
      <dgm:prSet/>
      <dgm:spPr/>
      <dgm:t>
        <a:bodyPr/>
        <a:lstStyle/>
        <a:p>
          <a:r>
            <a:rPr lang="en-US"/>
            <a:t>Which words helped you to answer the question?</a:t>
          </a:r>
        </a:p>
      </dgm:t>
    </dgm:pt>
    <dgm:pt modelId="{B9C7182E-0999-43DD-BFD6-64CDD0BE6711}" type="parTrans" cxnId="{8E967B50-42E2-4188-9E63-D720BC86BC70}">
      <dgm:prSet/>
      <dgm:spPr/>
      <dgm:t>
        <a:bodyPr/>
        <a:lstStyle/>
        <a:p>
          <a:endParaRPr lang="en-US"/>
        </a:p>
      </dgm:t>
    </dgm:pt>
    <dgm:pt modelId="{410D629E-E198-4756-9DE7-096107D5065A}" type="sibTrans" cxnId="{8E967B50-42E2-4188-9E63-D720BC86BC70}">
      <dgm:prSet/>
      <dgm:spPr/>
      <dgm:t>
        <a:bodyPr/>
        <a:lstStyle/>
        <a:p>
          <a:endParaRPr lang="en-US"/>
        </a:p>
      </dgm:t>
    </dgm:pt>
    <dgm:pt modelId="{DA0A0381-71FC-4630-AB53-70376EEDC75A}" type="pres">
      <dgm:prSet presAssocID="{A853C897-EB79-4E4B-BDAE-0400891ADF90}" presName="linear" presStyleCnt="0">
        <dgm:presLayoutVars>
          <dgm:animLvl val="lvl"/>
          <dgm:resizeHandles val="exact"/>
        </dgm:presLayoutVars>
      </dgm:prSet>
      <dgm:spPr/>
    </dgm:pt>
    <dgm:pt modelId="{8642E137-4AAA-4F15-A528-E6A0A583C74E}" type="pres">
      <dgm:prSet presAssocID="{744A42F8-B894-4349-8B82-EBA21CE3AD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3EABD8-7BE8-4DC1-9908-22E29AD5EA99}" type="pres">
      <dgm:prSet presAssocID="{E1A2D7E7-FF2B-4B34-BD91-174C45E8EC54}" presName="spacer" presStyleCnt="0"/>
      <dgm:spPr/>
    </dgm:pt>
    <dgm:pt modelId="{B7D88E4B-D2EF-45F4-9805-C3A34CEA8B69}" type="pres">
      <dgm:prSet presAssocID="{674AADDA-3DBC-45EC-A38C-C6625A8A71A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6348812-FB96-4F3D-9E48-61140D8F1AFE}" type="presOf" srcId="{A853C897-EB79-4E4B-BDAE-0400891ADF90}" destId="{DA0A0381-71FC-4630-AB53-70376EEDC75A}" srcOrd="0" destOrd="0" presId="urn:microsoft.com/office/officeart/2005/8/layout/vList2"/>
    <dgm:cxn modelId="{8E967B50-42E2-4188-9E63-D720BC86BC70}" srcId="{A853C897-EB79-4E4B-BDAE-0400891ADF90}" destId="{674AADDA-3DBC-45EC-A38C-C6625A8A71A6}" srcOrd="1" destOrd="0" parTransId="{B9C7182E-0999-43DD-BFD6-64CDD0BE6711}" sibTransId="{410D629E-E198-4756-9DE7-096107D5065A}"/>
    <dgm:cxn modelId="{4851EDA3-C77A-48BA-A6E5-C2EFDB301C55}" type="presOf" srcId="{744A42F8-B894-4349-8B82-EBA21CE3ADAE}" destId="{8642E137-4AAA-4F15-A528-E6A0A583C74E}" srcOrd="0" destOrd="0" presId="urn:microsoft.com/office/officeart/2005/8/layout/vList2"/>
    <dgm:cxn modelId="{72436EB9-472F-4CE0-8F7D-081D9A3AE175}" type="presOf" srcId="{674AADDA-3DBC-45EC-A38C-C6625A8A71A6}" destId="{B7D88E4B-D2EF-45F4-9805-C3A34CEA8B69}" srcOrd="0" destOrd="0" presId="urn:microsoft.com/office/officeart/2005/8/layout/vList2"/>
    <dgm:cxn modelId="{6CB702F9-BD2B-4309-84D4-77E8B745E70F}" srcId="{A853C897-EB79-4E4B-BDAE-0400891ADF90}" destId="{744A42F8-B894-4349-8B82-EBA21CE3ADAE}" srcOrd="0" destOrd="0" parTransId="{FEF1E09E-5987-49D4-BC63-290B71E0D5C8}" sibTransId="{E1A2D7E7-FF2B-4B34-BD91-174C45E8EC54}"/>
    <dgm:cxn modelId="{F4020864-5CE0-462D-9425-E94D883EEC9A}" type="presParOf" srcId="{DA0A0381-71FC-4630-AB53-70376EEDC75A}" destId="{8642E137-4AAA-4F15-A528-E6A0A583C74E}" srcOrd="0" destOrd="0" presId="urn:microsoft.com/office/officeart/2005/8/layout/vList2"/>
    <dgm:cxn modelId="{0FD87D34-7066-4C1F-9B60-75E8944CC064}" type="presParOf" srcId="{DA0A0381-71FC-4630-AB53-70376EEDC75A}" destId="{6B3EABD8-7BE8-4DC1-9908-22E29AD5EA99}" srcOrd="1" destOrd="0" presId="urn:microsoft.com/office/officeart/2005/8/layout/vList2"/>
    <dgm:cxn modelId="{0F56815B-129F-4A7F-89AD-CDC480CE8B04}" type="presParOf" srcId="{DA0A0381-71FC-4630-AB53-70376EEDC75A}" destId="{B7D88E4B-D2EF-45F4-9805-C3A34CEA8B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DD5556-793A-4366-B4B9-8F0E41283D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3FE25F-D9E9-41CA-A342-06DF8BD9B729}">
      <dgm:prSet/>
      <dgm:spPr/>
      <dgm:t>
        <a:bodyPr/>
        <a:lstStyle/>
        <a:p>
          <a:r>
            <a:rPr lang="en-US"/>
            <a:t>Why did Samira say she was tired?</a:t>
          </a:r>
        </a:p>
      </dgm:t>
    </dgm:pt>
    <dgm:pt modelId="{C906B38E-DE69-45A3-84B0-9030CF1D3731}" type="parTrans" cxnId="{0D875E46-9938-4A5F-952A-3468F4F8F0FB}">
      <dgm:prSet/>
      <dgm:spPr/>
      <dgm:t>
        <a:bodyPr/>
        <a:lstStyle/>
        <a:p>
          <a:endParaRPr lang="en-US"/>
        </a:p>
      </dgm:t>
    </dgm:pt>
    <dgm:pt modelId="{90C109D3-B07B-4DC3-86F7-C5879E1454E7}" type="sibTrans" cxnId="{0D875E46-9938-4A5F-952A-3468F4F8F0FB}">
      <dgm:prSet/>
      <dgm:spPr/>
      <dgm:t>
        <a:bodyPr/>
        <a:lstStyle/>
        <a:p>
          <a:endParaRPr lang="en-US"/>
        </a:p>
      </dgm:t>
    </dgm:pt>
    <dgm:pt modelId="{F899CE90-6EC5-4C98-B630-0FCC408B40FA}">
      <dgm:prSet/>
      <dgm:spPr/>
      <dgm:t>
        <a:bodyPr/>
        <a:lstStyle/>
        <a:p>
          <a:r>
            <a:rPr lang="en-US"/>
            <a:t>Which words helped you to answer the question?</a:t>
          </a:r>
        </a:p>
      </dgm:t>
    </dgm:pt>
    <dgm:pt modelId="{DFC144EA-C53B-402E-BD3B-FE038554A60F}" type="parTrans" cxnId="{10A033D4-1A77-460D-999F-85CE776838DC}">
      <dgm:prSet/>
      <dgm:spPr/>
      <dgm:t>
        <a:bodyPr/>
        <a:lstStyle/>
        <a:p>
          <a:endParaRPr lang="en-US"/>
        </a:p>
      </dgm:t>
    </dgm:pt>
    <dgm:pt modelId="{ECA24089-1D00-4F88-BBF9-1B5D582D7D7D}" type="sibTrans" cxnId="{10A033D4-1A77-460D-999F-85CE776838DC}">
      <dgm:prSet/>
      <dgm:spPr/>
      <dgm:t>
        <a:bodyPr/>
        <a:lstStyle/>
        <a:p>
          <a:endParaRPr lang="en-US"/>
        </a:p>
      </dgm:t>
    </dgm:pt>
    <dgm:pt modelId="{FD2CAC00-1623-4209-805C-853660C2F8AE}" type="pres">
      <dgm:prSet presAssocID="{66DD5556-793A-4366-B4B9-8F0E41283D69}" presName="linear" presStyleCnt="0">
        <dgm:presLayoutVars>
          <dgm:animLvl val="lvl"/>
          <dgm:resizeHandles val="exact"/>
        </dgm:presLayoutVars>
      </dgm:prSet>
      <dgm:spPr/>
    </dgm:pt>
    <dgm:pt modelId="{500F76B0-718D-46E4-826C-99ED66159F02}" type="pres">
      <dgm:prSet presAssocID="{B03FE25F-D9E9-41CA-A342-06DF8BD9B7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A2016A-F24E-49E2-8E29-E150EA3A9CFE}" type="pres">
      <dgm:prSet presAssocID="{90C109D3-B07B-4DC3-86F7-C5879E1454E7}" presName="spacer" presStyleCnt="0"/>
      <dgm:spPr/>
    </dgm:pt>
    <dgm:pt modelId="{897A2623-D7BC-48AE-9DFA-8D9043174BAF}" type="pres">
      <dgm:prSet presAssocID="{F899CE90-6EC5-4C98-B630-0FCC408B40F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D571614-7606-4C74-9C9F-2BD1B753C41F}" type="presOf" srcId="{F899CE90-6EC5-4C98-B630-0FCC408B40FA}" destId="{897A2623-D7BC-48AE-9DFA-8D9043174BAF}" srcOrd="0" destOrd="0" presId="urn:microsoft.com/office/officeart/2005/8/layout/vList2"/>
    <dgm:cxn modelId="{344F5F65-4F32-44EF-8DC0-017029550275}" type="presOf" srcId="{B03FE25F-D9E9-41CA-A342-06DF8BD9B729}" destId="{500F76B0-718D-46E4-826C-99ED66159F02}" srcOrd="0" destOrd="0" presId="urn:microsoft.com/office/officeart/2005/8/layout/vList2"/>
    <dgm:cxn modelId="{0D875E46-9938-4A5F-952A-3468F4F8F0FB}" srcId="{66DD5556-793A-4366-B4B9-8F0E41283D69}" destId="{B03FE25F-D9E9-41CA-A342-06DF8BD9B729}" srcOrd="0" destOrd="0" parTransId="{C906B38E-DE69-45A3-84B0-9030CF1D3731}" sibTransId="{90C109D3-B07B-4DC3-86F7-C5879E1454E7}"/>
    <dgm:cxn modelId="{10A033D4-1A77-460D-999F-85CE776838DC}" srcId="{66DD5556-793A-4366-B4B9-8F0E41283D69}" destId="{F899CE90-6EC5-4C98-B630-0FCC408B40FA}" srcOrd="1" destOrd="0" parTransId="{DFC144EA-C53B-402E-BD3B-FE038554A60F}" sibTransId="{ECA24089-1D00-4F88-BBF9-1B5D582D7D7D}"/>
    <dgm:cxn modelId="{C69FC7F5-C519-4A79-B7A0-8F9EB41F3F77}" type="presOf" srcId="{66DD5556-793A-4366-B4B9-8F0E41283D69}" destId="{FD2CAC00-1623-4209-805C-853660C2F8AE}" srcOrd="0" destOrd="0" presId="urn:microsoft.com/office/officeart/2005/8/layout/vList2"/>
    <dgm:cxn modelId="{A8428436-74D7-4106-8AE5-0BA1362BDEE0}" type="presParOf" srcId="{FD2CAC00-1623-4209-805C-853660C2F8AE}" destId="{500F76B0-718D-46E4-826C-99ED66159F02}" srcOrd="0" destOrd="0" presId="urn:microsoft.com/office/officeart/2005/8/layout/vList2"/>
    <dgm:cxn modelId="{108DC43A-FE92-4D4A-8ABA-EE77844C3892}" type="presParOf" srcId="{FD2CAC00-1623-4209-805C-853660C2F8AE}" destId="{BEA2016A-F24E-49E2-8E29-E150EA3A9CFE}" srcOrd="1" destOrd="0" presId="urn:microsoft.com/office/officeart/2005/8/layout/vList2"/>
    <dgm:cxn modelId="{FBF5C193-1812-4FDA-B4CA-ECFCCCA63EDF}" type="presParOf" srcId="{FD2CAC00-1623-4209-805C-853660C2F8AE}" destId="{897A2623-D7BC-48AE-9DFA-8D9043174B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B439E7-B57B-41FD-B38E-F7D99EB98A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DB4FE2-E365-4F13-9DCF-41002FE536D1}">
      <dgm:prSet/>
      <dgm:spPr/>
      <dgm:t>
        <a:bodyPr/>
        <a:lstStyle/>
        <a:p>
          <a:r>
            <a:rPr lang="en-US"/>
            <a:t>Where did Samira and her family go to on their last two days of their trip?</a:t>
          </a:r>
        </a:p>
      </dgm:t>
    </dgm:pt>
    <dgm:pt modelId="{45D1151C-E5CA-42D8-8CD8-F6CBCBFD88E7}" type="parTrans" cxnId="{24EE2D83-F4CB-44B1-95C4-0C9E88A6A74E}">
      <dgm:prSet/>
      <dgm:spPr/>
      <dgm:t>
        <a:bodyPr/>
        <a:lstStyle/>
        <a:p>
          <a:endParaRPr lang="en-US"/>
        </a:p>
      </dgm:t>
    </dgm:pt>
    <dgm:pt modelId="{50CC38CB-89B9-435C-98F5-F39F05CCB8DE}" type="sibTrans" cxnId="{24EE2D83-F4CB-44B1-95C4-0C9E88A6A74E}">
      <dgm:prSet/>
      <dgm:spPr/>
      <dgm:t>
        <a:bodyPr/>
        <a:lstStyle/>
        <a:p>
          <a:endParaRPr lang="en-US"/>
        </a:p>
      </dgm:t>
    </dgm:pt>
    <dgm:pt modelId="{AE43FFCE-5F13-440E-9009-34FC3F3ABE32}">
      <dgm:prSet/>
      <dgm:spPr/>
      <dgm:t>
        <a:bodyPr/>
        <a:lstStyle/>
        <a:p>
          <a:r>
            <a:rPr lang="en-US"/>
            <a:t>Which words helped you to answer the question?</a:t>
          </a:r>
        </a:p>
      </dgm:t>
    </dgm:pt>
    <dgm:pt modelId="{2821A192-BEAB-4207-A354-87DF1397AB71}" type="parTrans" cxnId="{42319656-E6A9-4B71-96F6-6E32AE33419F}">
      <dgm:prSet/>
      <dgm:spPr/>
      <dgm:t>
        <a:bodyPr/>
        <a:lstStyle/>
        <a:p>
          <a:endParaRPr lang="en-US"/>
        </a:p>
      </dgm:t>
    </dgm:pt>
    <dgm:pt modelId="{00478191-03C6-471B-8C00-FDEAD034885C}" type="sibTrans" cxnId="{42319656-E6A9-4B71-96F6-6E32AE33419F}">
      <dgm:prSet/>
      <dgm:spPr/>
      <dgm:t>
        <a:bodyPr/>
        <a:lstStyle/>
        <a:p>
          <a:endParaRPr lang="en-US"/>
        </a:p>
      </dgm:t>
    </dgm:pt>
    <dgm:pt modelId="{AD046BEE-3618-4AE4-9979-2C71503EFC94}" type="pres">
      <dgm:prSet presAssocID="{7CB439E7-B57B-41FD-B38E-F7D99EB98A71}" presName="linear" presStyleCnt="0">
        <dgm:presLayoutVars>
          <dgm:animLvl val="lvl"/>
          <dgm:resizeHandles val="exact"/>
        </dgm:presLayoutVars>
      </dgm:prSet>
      <dgm:spPr/>
    </dgm:pt>
    <dgm:pt modelId="{0BA139CB-EA20-4559-A614-25EB47C78C17}" type="pres">
      <dgm:prSet presAssocID="{70DB4FE2-E365-4F13-9DCF-41002FE536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E62563-5791-485E-AD9F-5D1574841812}" type="pres">
      <dgm:prSet presAssocID="{50CC38CB-89B9-435C-98F5-F39F05CCB8DE}" presName="spacer" presStyleCnt="0"/>
      <dgm:spPr/>
    </dgm:pt>
    <dgm:pt modelId="{6949EB5A-D47D-4A8D-A160-2A5CD25CCA65}" type="pres">
      <dgm:prSet presAssocID="{AE43FFCE-5F13-440E-9009-34FC3F3ABE3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A5EA33C-C7FC-4422-B4BF-F7EF41859BCB}" type="presOf" srcId="{AE43FFCE-5F13-440E-9009-34FC3F3ABE32}" destId="{6949EB5A-D47D-4A8D-A160-2A5CD25CCA65}" srcOrd="0" destOrd="0" presId="urn:microsoft.com/office/officeart/2005/8/layout/vList2"/>
    <dgm:cxn modelId="{42319656-E6A9-4B71-96F6-6E32AE33419F}" srcId="{7CB439E7-B57B-41FD-B38E-F7D99EB98A71}" destId="{AE43FFCE-5F13-440E-9009-34FC3F3ABE32}" srcOrd="1" destOrd="0" parTransId="{2821A192-BEAB-4207-A354-87DF1397AB71}" sibTransId="{00478191-03C6-471B-8C00-FDEAD034885C}"/>
    <dgm:cxn modelId="{24EE2D83-F4CB-44B1-95C4-0C9E88A6A74E}" srcId="{7CB439E7-B57B-41FD-B38E-F7D99EB98A71}" destId="{70DB4FE2-E365-4F13-9DCF-41002FE536D1}" srcOrd="0" destOrd="0" parTransId="{45D1151C-E5CA-42D8-8CD8-F6CBCBFD88E7}" sibTransId="{50CC38CB-89B9-435C-98F5-F39F05CCB8DE}"/>
    <dgm:cxn modelId="{D7F717A8-5047-449C-9675-CB015DA29C09}" type="presOf" srcId="{7CB439E7-B57B-41FD-B38E-F7D99EB98A71}" destId="{AD046BEE-3618-4AE4-9979-2C71503EFC94}" srcOrd="0" destOrd="0" presId="urn:microsoft.com/office/officeart/2005/8/layout/vList2"/>
    <dgm:cxn modelId="{D83861FF-F97B-4A9B-B7C9-266FDBCEAD2A}" type="presOf" srcId="{70DB4FE2-E365-4F13-9DCF-41002FE536D1}" destId="{0BA139CB-EA20-4559-A614-25EB47C78C17}" srcOrd="0" destOrd="0" presId="urn:microsoft.com/office/officeart/2005/8/layout/vList2"/>
    <dgm:cxn modelId="{D35D5355-C787-4068-AB99-D8DDFDF15710}" type="presParOf" srcId="{AD046BEE-3618-4AE4-9979-2C71503EFC94}" destId="{0BA139CB-EA20-4559-A614-25EB47C78C17}" srcOrd="0" destOrd="0" presId="urn:microsoft.com/office/officeart/2005/8/layout/vList2"/>
    <dgm:cxn modelId="{3D61A4C3-7087-4B01-815F-A02C5BE3A43B}" type="presParOf" srcId="{AD046BEE-3618-4AE4-9979-2C71503EFC94}" destId="{E9E62563-5791-485E-AD9F-5D1574841812}" srcOrd="1" destOrd="0" presId="urn:microsoft.com/office/officeart/2005/8/layout/vList2"/>
    <dgm:cxn modelId="{811ECEC6-6FF2-4D22-BA1E-3353A740F30A}" type="presParOf" srcId="{AD046BEE-3618-4AE4-9979-2C71503EFC94}" destId="{6949EB5A-D47D-4A8D-A160-2A5CD25CCA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58945E-3FBF-436F-AA23-91125C1CA71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B4ACE7-5748-42EB-A132-FBD938ED6662}">
      <dgm:prSet/>
      <dgm:spPr/>
      <dgm:t>
        <a:bodyPr/>
        <a:lstStyle/>
        <a:p>
          <a:r>
            <a:rPr lang="en-US"/>
            <a:t>Why do you think Paris is called the “city of lights”? </a:t>
          </a:r>
        </a:p>
      </dgm:t>
    </dgm:pt>
    <dgm:pt modelId="{883D4C19-9E72-4BBC-A73F-3D40F220D66E}" type="parTrans" cxnId="{CE9FE61E-80A0-48AC-AA33-6747398F1DF3}">
      <dgm:prSet/>
      <dgm:spPr/>
      <dgm:t>
        <a:bodyPr/>
        <a:lstStyle/>
        <a:p>
          <a:endParaRPr lang="en-US"/>
        </a:p>
      </dgm:t>
    </dgm:pt>
    <dgm:pt modelId="{AF8AF1F7-FC63-4CA3-BA75-2C0E831B23C4}" type="sibTrans" cxnId="{CE9FE61E-80A0-48AC-AA33-6747398F1DF3}">
      <dgm:prSet/>
      <dgm:spPr/>
      <dgm:t>
        <a:bodyPr/>
        <a:lstStyle/>
        <a:p>
          <a:endParaRPr lang="en-US"/>
        </a:p>
      </dgm:t>
    </dgm:pt>
    <dgm:pt modelId="{4CDC67EF-08CC-465B-BA57-7B50E25F0D64}">
      <dgm:prSet/>
      <dgm:spPr/>
      <dgm:t>
        <a:bodyPr/>
        <a:lstStyle/>
        <a:p>
          <a:r>
            <a:rPr lang="en-US"/>
            <a:t>Which words helped you to answer the question?</a:t>
          </a:r>
        </a:p>
      </dgm:t>
    </dgm:pt>
    <dgm:pt modelId="{DD201C6E-37D6-4A0C-AB4F-EC2B2D9749AF}" type="parTrans" cxnId="{236A13CC-7EDB-4FC1-B12C-A73038F42312}">
      <dgm:prSet/>
      <dgm:spPr/>
      <dgm:t>
        <a:bodyPr/>
        <a:lstStyle/>
        <a:p>
          <a:endParaRPr lang="en-US"/>
        </a:p>
      </dgm:t>
    </dgm:pt>
    <dgm:pt modelId="{A05F6F30-08D7-41C4-846B-C4F169EE38DC}" type="sibTrans" cxnId="{236A13CC-7EDB-4FC1-B12C-A73038F42312}">
      <dgm:prSet/>
      <dgm:spPr/>
      <dgm:t>
        <a:bodyPr/>
        <a:lstStyle/>
        <a:p>
          <a:endParaRPr lang="en-US"/>
        </a:p>
      </dgm:t>
    </dgm:pt>
    <dgm:pt modelId="{761913AD-0A3E-48FD-A360-33504952F946}" type="pres">
      <dgm:prSet presAssocID="{DB58945E-3FBF-436F-AA23-91125C1CA719}" presName="outerComposite" presStyleCnt="0">
        <dgm:presLayoutVars>
          <dgm:chMax val="5"/>
          <dgm:dir/>
          <dgm:resizeHandles val="exact"/>
        </dgm:presLayoutVars>
      </dgm:prSet>
      <dgm:spPr/>
    </dgm:pt>
    <dgm:pt modelId="{0162928D-30C7-472C-A0A1-BE0D82C274AE}" type="pres">
      <dgm:prSet presAssocID="{DB58945E-3FBF-436F-AA23-91125C1CA719}" presName="dummyMaxCanvas" presStyleCnt="0">
        <dgm:presLayoutVars/>
      </dgm:prSet>
      <dgm:spPr/>
    </dgm:pt>
    <dgm:pt modelId="{1E7B2E1F-2452-4358-BDDB-863D18F8A342}" type="pres">
      <dgm:prSet presAssocID="{DB58945E-3FBF-436F-AA23-91125C1CA719}" presName="TwoNodes_1" presStyleLbl="node1" presStyleIdx="0" presStyleCnt="2">
        <dgm:presLayoutVars>
          <dgm:bulletEnabled val="1"/>
        </dgm:presLayoutVars>
      </dgm:prSet>
      <dgm:spPr/>
    </dgm:pt>
    <dgm:pt modelId="{2DA37EF7-5E42-426B-8DA4-E8208BF8CAEC}" type="pres">
      <dgm:prSet presAssocID="{DB58945E-3FBF-436F-AA23-91125C1CA719}" presName="TwoNodes_2" presStyleLbl="node1" presStyleIdx="1" presStyleCnt="2">
        <dgm:presLayoutVars>
          <dgm:bulletEnabled val="1"/>
        </dgm:presLayoutVars>
      </dgm:prSet>
      <dgm:spPr/>
    </dgm:pt>
    <dgm:pt modelId="{421F8F4F-9CF6-4D77-8DE9-522C3CD6A42C}" type="pres">
      <dgm:prSet presAssocID="{DB58945E-3FBF-436F-AA23-91125C1CA719}" presName="TwoConn_1-2" presStyleLbl="fgAccFollowNode1" presStyleIdx="0" presStyleCnt="1">
        <dgm:presLayoutVars>
          <dgm:bulletEnabled val="1"/>
        </dgm:presLayoutVars>
      </dgm:prSet>
      <dgm:spPr/>
    </dgm:pt>
    <dgm:pt modelId="{F9947CA3-F8E7-4DA0-AEFA-751EBA5D794E}" type="pres">
      <dgm:prSet presAssocID="{DB58945E-3FBF-436F-AA23-91125C1CA719}" presName="TwoNodes_1_text" presStyleLbl="node1" presStyleIdx="1" presStyleCnt="2">
        <dgm:presLayoutVars>
          <dgm:bulletEnabled val="1"/>
        </dgm:presLayoutVars>
      </dgm:prSet>
      <dgm:spPr/>
    </dgm:pt>
    <dgm:pt modelId="{F0AE4BB1-D38E-47DF-8B86-5DD6E58F2CF0}" type="pres">
      <dgm:prSet presAssocID="{DB58945E-3FBF-436F-AA23-91125C1CA71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E9FE61E-80A0-48AC-AA33-6747398F1DF3}" srcId="{DB58945E-3FBF-436F-AA23-91125C1CA719}" destId="{19B4ACE7-5748-42EB-A132-FBD938ED6662}" srcOrd="0" destOrd="0" parTransId="{883D4C19-9E72-4BBC-A73F-3D40F220D66E}" sibTransId="{AF8AF1F7-FC63-4CA3-BA75-2C0E831B23C4}"/>
    <dgm:cxn modelId="{312DB080-8F51-45E4-ACFB-E411A4F335C5}" type="presOf" srcId="{AF8AF1F7-FC63-4CA3-BA75-2C0E831B23C4}" destId="{421F8F4F-9CF6-4D77-8DE9-522C3CD6A42C}" srcOrd="0" destOrd="0" presId="urn:microsoft.com/office/officeart/2005/8/layout/vProcess5"/>
    <dgm:cxn modelId="{B776F891-ED68-4F00-AC47-16FCDB9F3146}" type="presOf" srcId="{19B4ACE7-5748-42EB-A132-FBD938ED6662}" destId="{1E7B2E1F-2452-4358-BDDB-863D18F8A342}" srcOrd="0" destOrd="0" presId="urn:microsoft.com/office/officeart/2005/8/layout/vProcess5"/>
    <dgm:cxn modelId="{5095CBBD-EED8-4D8E-847E-B6FE833CC3BE}" type="presOf" srcId="{4CDC67EF-08CC-465B-BA57-7B50E25F0D64}" destId="{2DA37EF7-5E42-426B-8DA4-E8208BF8CAEC}" srcOrd="0" destOrd="0" presId="urn:microsoft.com/office/officeart/2005/8/layout/vProcess5"/>
    <dgm:cxn modelId="{236A13CC-7EDB-4FC1-B12C-A73038F42312}" srcId="{DB58945E-3FBF-436F-AA23-91125C1CA719}" destId="{4CDC67EF-08CC-465B-BA57-7B50E25F0D64}" srcOrd="1" destOrd="0" parTransId="{DD201C6E-37D6-4A0C-AB4F-EC2B2D9749AF}" sibTransId="{A05F6F30-08D7-41C4-846B-C4F169EE38DC}"/>
    <dgm:cxn modelId="{E4A8A5D2-7699-48E8-9039-4A5091205ED2}" type="presOf" srcId="{19B4ACE7-5748-42EB-A132-FBD938ED6662}" destId="{F9947CA3-F8E7-4DA0-AEFA-751EBA5D794E}" srcOrd="1" destOrd="0" presId="urn:microsoft.com/office/officeart/2005/8/layout/vProcess5"/>
    <dgm:cxn modelId="{8D9694D4-E903-4CE4-ABF7-64F87C21DC4D}" type="presOf" srcId="{DB58945E-3FBF-436F-AA23-91125C1CA719}" destId="{761913AD-0A3E-48FD-A360-33504952F946}" srcOrd="0" destOrd="0" presId="urn:microsoft.com/office/officeart/2005/8/layout/vProcess5"/>
    <dgm:cxn modelId="{9ECADAE2-D7E5-4354-9A5C-FBC49D52A106}" type="presOf" srcId="{4CDC67EF-08CC-465B-BA57-7B50E25F0D64}" destId="{F0AE4BB1-D38E-47DF-8B86-5DD6E58F2CF0}" srcOrd="1" destOrd="0" presId="urn:microsoft.com/office/officeart/2005/8/layout/vProcess5"/>
    <dgm:cxn modelId="{C49CEA72-6E6E-4896-8C5D-78826CF003DE}" type="presParOf" srcId="{761913AD-0A3E-48FD-A360-33504952F946}" destId="{0162928D-30C7-472C-A0A1-BE0D82C274AE}" srcOrd="0" destOrd="0" presId="urn:microsoft.com/office/officeart/2005/8/layout/vProcess5"/>
    <dgm:cxn modelId="{7D31FA45-F1B3-4D33-AC8A-CE29CC835066}" type="presParOf" srcId="{761913AD-0A3E-48FD-A360-33504952F946}" destId="{1E7B2E1F-2452-4358-BDDB-863D18F8A342}" srcOrd="1" destOrd="0" presId="urn:microsoft.com/office/officeart/2005/8/layout/vProcess5"/>
    <dgm:cxn modelId="{0A54818D-C5A5-4BA9-994D-D898ACD05546}" type="presParOf" srcId="{761913AD-0A3E-48FD-A360-33504952F946}" destId="{2DA37EF7-5E42-426B-8DA4-E8208BF8CAEC}" srcOrd="2" destOrd="0" presId="urn:microsoft.com/office/officeart/2005/8/layout/vProcess5"/>
    <dgm:cxn modelId="{31FBD064-DA9B-4A74-9CDF-3E58A2154FF9}" type="presParOf" srcId="{761913AD-0A3E-48FD-A360-33504952F946}" destId="{421F8F4F-9CF6-4D77-8DE9-522C3CD6A42C}" srcOrd="3" destOrd="0" presId="urn:microsoft.com/office/officeart/2005/8/layout/vProcess5"/>
    <dgm:cxn modelId="{ED9A4370-B16A-48E6-AC1E-3DFAD59C2436}" type="presParOf" srcId="{761913AD-0A3E-48FD-A360-33504952F946}" destId="{F9947CA3-F8E7-4DA0-AEFA-751EBA5D794E}" srcOrd="4" destOrd="0" presId="urn:microsoft.com/office/officeart/2005/8/layout/vProcess5"/>
    <dgm:cxn modelId="{6EE2A322-139F-4D3C-B657-A755A6B1891C}" type="presParOf" srcId="{761913AD-0A3E-48FD-A360-33504952F946}" destId="{F0AE4BB1-D38E-47DF-8B86-5DD6E58F2CF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DFF737-D7C5-48C1-8E7F-D2E7A25888F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29597C-5E20-490E-8BA3-5815BDE7F49B}">
      <dgm:prSet/>
      <dgm:spPr/>
      <dgm:t>
        <a:bodyPr/>
        <a:lstStyle/>
        <a:p>
          <a:r>
            <a:rPr lang="en-US"/>
            <a:t>Think of another city Samira would like. Explain why she would like this city. </a:t>
          </a:r>
        </a:p>
      </dgm:t>
    </dgm:pt>
    <dgm:pt modelId="{B30E0484-A95D-4071-9D69-3B995DD5E326}" type="parTrans" cxnId="{AC62001C-2091-4282-8A5B-B814A47F755C}">
      <dgm:prSet/>
      <dgm:spPr/>
      <dgm:t>
        <a:bodyPr/>
        <a:lstStyle/>
        <a:p>
          <a:endParaRPr lang="en-US"/>
        </a:p>
      </dgm:t>
    </dgm:pt>
    <dgm:pt modelId="{34EB98E6-62FD-48C0-B9AE-53AF79A589FD}" type="sibTrans" cxnId="{AC62001C-2091-4282-8A5B-B814A47F755C}">
      <dgm:prSet/>
      <dgm:spPr/>
      <dgm:t>
        <a:bodyPr/>
        <a:lstStyle/>
        <a:p>
          <a:endParaRPr lang="en-US"/>
        </a:p>
      </dgm:t>
    </dgm:pt>
    <dgm:pt modelId="{02978067-EE9F-4C58-98C3-4F629850610F}">
      <dgm:prSet/>
      <dgm:spPr/>
      <dgm:t>
        <a:bodyPr/>
        <a:lstStyle/>
        <a:p>
          <a:r>
            <a:rPr lang="en-US"/>
            <a:t>Explain why.</a:t>
          </a:r>
        </a:p>
      </dgm:t>
    </dgm:pt>
    <dgm:pt modelId="{B8FF2D08-5BEC-4CA1-9B1B-00F3D43380E7}" type="parTrans" cxnId="{0DE6B1C7-3760-4B31-8622-2892501F754D}">
      <dgm:prSet/>
      <dgm:spPr/>
      <dgm:t>
        <a:bodyPr/>
        <a:lstStyle/>
        <a:p>
          <a:endParaRPr lang="en-US"/>
        </a:p>
      </dgm:t>
    </dgm:pt>
    <dgm:pt modelId="{A532ECF1-9AAC-46F5-804A-3C34B6965D07}" type="sibTrans" cxnId="{0DE6B1C7-3760-4B31-8622-2892501F754D}">
      <dgm:prSet/>
      <dgm:spPr/>
      <dgm:t>
        <a:bodyPr/>
        <a:lstStyle/>
        <a:p>
          <a:endParaRPr lang="en-US"/>
        </a:p>
      </dgm:t>
    </dgm:pt>
    <dgm:pt modelId="{C612B1F2-33D6-48B7-9D66-A283F6B4D44A}" type="pres">
      <dgm:prSet presAssocID="{7BDFF737-D7C5-48C1-8E7F-D2E7A25888FA}" presName="Name0" presStyleCnt="0">
        <dgm:presLayoutVars>
          <dgm:dir/>
          <dgm:animLvl val="lvl"/>
          <dgm:resizeHandles val="exact"/>
        </dgm:presLayoutVars>
      </dgm:prSet>
      <dgm:spPr/>
    </dgm:pt>
    <dgm:pt modelId="{3FA02643-29E8-4AA3-A56A-C3B0F26F7C1D}" type="pres">
      <dgm:prSet presAssocID="{02978067-EE9F-4C58-98C3-4F629850610F}" presName="boxAndChildren" presStyleCnt="0"/>
      <dgm:spPr/>
    </dgm:pt>
    <dgm:pt modelId="{481DC452-D5C3-488C-8A82-BFC88D3E8B53}" type="pres">
      <dgm:prSet presAssocID="{02978067-EE9F-4C58-98C3-4F629850610F}" presName="parentTextBox" presStyleLbl="node1" presStyleIdx="0" presStyleCnt="2"/>
      <dgm:spPr/>
    </dgm:pt>
    <dgm:pt modelId="{4528478A-E4F3-4B3E-B22B-3EE043232DCA}" type="pres">
      <dgm:prSet presAssocID="{34EB98E6-62FD-48C0-B9AE-53AF79A589FD}" presName="sp" presStyleCnt="0"/>
      <dgm:spPr/>
    </dgm:pt>
    <dgm:pt modelId="{7DFAA496-D969-45C5-86BE-B36EB9D48E06}" type="pres">
      <dgm:prSet presAssocID="{B129597C-5E20-490E-8BA3-5815BDE7F49B}" presName="arrowAndChildren" presStyleCnt="0"/>
      <dgm:spPr/>
    </dgm:pt>
    <dgm:pt modelId="{C9849C04-C8A1-427E-BE87-32AAE3E40F27}" type="pres">
      <dgm:prSet presAssocID="{B129597C-5E20-490E-8BA3-5815BDE7F49B}" presName="parentTextArrow" presStyleLbl="node1" presStyleIdx="1" presStyleCnt="2"/>
      <dgm:spPr/>
    </dgm:pt>
  </dgm:ptLst>
  <dgm:cxnLst>
    <dgm:cxn modelId="{AC62001C-2091-4282-8A5B-B814A47F755C}" srcId="{7BDFF737-D7C5-48C1-8E7F-D2E7A25888FA}" destId="{B129597C-5E20-490E-8BA3-5815BDE7F49B}" srcOrd="0" destOrd="0" parTransId="{B30E0484-A95D-4071-9D69-3B995DD5E326}" sibTransId="{34EB98E6-62FD-48C0-B9AE-53AF79A589FD}"/>
    <dgm:cxn modelId="{48815A7C-3561-4D8B-B0CA-A75F122B2C9C}" type="presOf" srcId="{02978067-EE9F-4C58-98C3-4F629850610F}" destId="{481DC452-D5C3-488C-8A82-BFC88D3E8B53}" srcOrd="0" destOrd="0" presId="urn:microsoft.com/office/officeart/2005/8/layout/process4"/>
    <dgm:cxn modelId="{AA1ED49C-34A0-4190-860A-1D1ECAA5BF69}" type="presOf" srcId="{B129597C-5E20-490E-8BA3-5815BDE7F49B}" destId="{C9849C04-C8A1-427E-BE87-32AAE3E40F27}" srcOrd="0" destOrd="0" presId="urn:microsoft.com/office/officeart/2005/8/layout/process4"/>
    <dgm:cxn modelId="{F39249B0-B3ED-4902-8ED3-08081D563815}" type="presOf" srcId="{7BDFF737-D7C5-48C1-8E7F-D2E7A25888FA}" destId="{C612B1F2-33D6-48B7-9D66-A283F6B4D44A}" srcOrd="0" destOrd="0" presId="urn:microsoft.com/office/officeart/2005/8/layout/process4"/>
    <dgm:cxn modelId="{0DE6B1C7-3760-4B31-8622-2892501F754D}" srcId="{7BDFF737-D7C5-48C1-8E7F-D2E7A25888FA}" destId="{02978067-EE9F-4C58-98C3-4F629850610F}" srcOrd="1" destOrd="0" parTransId="{B8FF2D08-5BEC-4CA1-9B1B-00F3D43380E7}" sibTransId="{A532ECF1-9AAC-46F5-804A-3C34B6965D07}"/>
    <dgm:cxn modelId="{63A1ED92-CA2D-44A0-9E6B-3DE1CD0F9672}" type="presParOf" srcId="{C612B1F2-33D6-48B7-9D66-A283F6B4D44A}" destId="{3FA02643-29E8-4AA3-A56A-C3B0F26F7C1D}" srcOrd="0" destOrd="0" presId="urn:microsoft.com/office/officeart/2005/8/layout/process4"/>
    <dgm:cxn modelId="{1A10CBB4-A8D8-4D80-8535-628CCA3B6C3A}" type="presParOf" srcId="{3FA02643-29E8-4AA3-A56A-C3B0F26F7C1D}" destId="{481DC452-D5C3-488C-8A82-BFC88D3E8B53}" srcOrd="0" destOrd="0" presId="urn:microsoft.com/office/officeart/2005/8/layout/process4"/>
    <dgm:cxn modelId="{4B72BEA5-6D7E-4CDD-8FF6-E93AAA9C7892}" type="presParOf" srcId="{C612B1F2-33D6-48B7-9D66-A283F6B4D44A}" destId="{4528478A-E4F3-4B3E-B22B-3EE043232DCA}" srcOrd="1" destOrd="0" presId="urn:microsoft.com/office/officeart/2005/8/layout/process4"/>
    <dgm:cxn modelId="{4A0DF390-876F-4237-A9A2-7E415C6D7E3B}" type="presParOf" srcId="{C612B1F2-33D6-48B7-9D66-A283F6B4D44A}" destId="{7DFAA496-D969-45C5-86BE-B36EB9D48E06}" srcOrd="2" destOrd="0" presId="urn:microsoft.com/office/officeart/2005/8/layout/process4"/>
    <dgm:cxn modelId="{8C8AEC72-7E13-47AC-A433-9B83DBDA2D82}" type="presParOf" srcId="{7DFAA496-D969-45C5-86BE-B36EB9D48E06}" destId="{C9849C04-C8A1-427E-BE87-32AAE3E40F2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CAD0A-B0FF-4C42-90A5-52239F777635}">
      <dsp:nvSpPr>
        <dsp:cNvPr id="0" name=""/>
        <dsp:cNvSpPr/>
      </dsp:nvSpPr>
      <dsp:spPr>
        <a:xfrm>
          <a:off x="702434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C32F4-C588-4E73-930A-4759745AEEFE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5325-4A1B-4980-94F3-E875316F5B87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READ AND IDENTIFY INFORMATION IN THE TEXT</a:t>
          </a:r>
        </a:p>
      </dsp:txBody>
      <dsp:txXfrm>
        <a:off x="77216" y="2624638"/>
        <a:ext cx="3206250" cy="720000"/>
      </dsp:txXfrm>
    </dsp:sp>
    <dsp:sp modelId="{FB6EDFB0-3807-4A10-9129-894B34F7A09D}">
      <dsp:nvSpPr>
        <dsp:cNvPr id="0" name=""/>
        <dsp:cNvSpPr/>
      </dsp:nvSpPr>
      <dsp:spPr>
        <a:xfrm>
          <a:off x="4469778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BCDB8-DDB5-481F-AC73-7031209AA194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51E89-B360-40EF-BDB8-888D7EC1434C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DISCUSS THE OVERALL MEANING OF THE TEXT</a:t>
          </a:r>
        </a:p>
      </dsp:txBody>
      <dsp:txXfrm>
        <a:off x="3844559" y="2624638"/>
        <a:ext cx="3206250" cy="720000"/>
      </dsp:txXfrm>
    </dsp:sp>
    <dsp:sp modelId="{D6B83A05-507B-409C-8BDE-C023518CD140}">
      <dsp:nvSpPr>
        <dsp:cNvPr id="0" name=""/>
        <dsp:cNvSpPr/>
      </dsp:nvSpPr>
      <dsp:spPr>
        <a:xfrm>
          <a:off x="8237122" y="59638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3125-24D1-4D65-B684-698D84E58557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49490-0DC0-4D83-A681-B6BD49B2F78A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SUMMARIZE THE MAIN POINTS OF THE TEXT</a:t>
          </a:r>
        </a:p>
      </dsp:txBody>
      <dsp:txXfrm>
        <a:off x="7611903" y="2624638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D3C64-1273-46ED-AB33-2E77E7AC838A}">
      <dsp:nvSpPr>
        <dsp:cNvPr id="0" name=""/>
        <dsp:cNvSpPr/>
      </dsp:nvSpPr>
      <dsp:spPr>
        <a:xfrm>
          <a:off x="1330" y="146037"/>
          <a:ext cx="5187004" cy="3112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NAME:…………………………</a:t>
          </a:r>
        </a:p>
      </dsp:txBody>
      <dsp:txXfrm>
        <a:off x="1330" y="146037"/>
        <a:ext cx="5187004" cy="3112202"/>
      </dsp:txXfrm>
    </dsp:sp>
    <dsp:sp modelId="{3C56CF0F-4700-478A-8AD5-00AE9EA4FE3A}">
      <dsp:nvSpPr>
        <dsp:cNvPr id="0" name=""/>
        <dsp:cNvSpPr/>
      </dsp:nvSpPr>
      <dsp:spPr>
        <a:xfrm>
          <a:off x="5707035" y="146037"/>
          <a:ext cx="5187004" cy="3112202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GRADE:  6…………………..</a:t>
          </a:r>
        </a:p>
      </dsp:txBody>
      <dsp:txXfrm>
        <a:off x="5707035" y="146037"/>
        <a:ext cx="5187004" cy="3112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B863-FB1E-413F-94C3-AE41F6F9BFF7}">
      <dsp:nvSpPr>
        <dsp:cNvPr id="0" name=""/>
        <dsp:cNvSpPr/>
      </dsp:nvSpPr>
      <dsp:spPr>
        <a:xfrm>
          <a:off x="750" y="38282"/>
          <a:ext cx="3038884" cy="3646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74" tIns="0" rIns="30017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 and identify information in a text</a:t>
          </a:r>
        </a:p>
      </dsp:txBody>
      <dsp:txXfrm>
        <a:off x="750" y="1496947"/>
        <a:ext cx="3038884" cy="2187996"/>
      </dsp:txXfrm>
    </dsp:sp>
    <dsp:sp modelId="{8446FA3C-5AEB-44F0-994F-BC79F04A2B25}">
      <dsp:nvSpPr>
        <dsp:cNvPr id="0" name=""/>
        <dsp:cNvSpPr/>
      </dsp:nvSpPr>
      <dsp:spPr>
        <a:xfrm>
          <a:off x="750" y="38282"/>
          <a:ext cx="3038884" cy="145866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74" tIns="165100" rIns="30017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50" y="38282"/>
        <a:ext cx="3038884" cy="1458664"/>
      </dsp:txXfrm>
    </dsp:sp>
    <dsp:sp modelId="{4982DC3C-5AA9-48A8-97D1-1E2E42D01ABD}">
      <dsp:nvSpPr>
        <dsp:cNvPr id="0" name=""/>
        <dsp:cNvSpPr/>
      </dsp:nvSpPr>
      <dsp:spPr>
        <a:xfrm>
          <a:off x="3282745" y="38282"/>
          <a:ext cx="3038884" cy="3646661"/>
        </a:xfrm>
        <a:prstGeom prst="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74" tIns="0" rIns="30017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Discuss the overall meaning of the text with a partner. </a:t>
          </a:r>
        </a:p>
      </dsp:txBody>
      <dsp:txXfrm>
        <a:off x="3282745" y="1496947"/>
        <a:ext cx="3038884" cy="2187996"/>
      </dsp:txXfrm>
    </dsp:sp>
    <dsp:sp modelId="{F89185E2-D95F-43F6-81D4-A0C7BFB21E42}">
      <dsp:nvSpPr>
        <dsp:cNvPr id="0" name=""/>
        <dsp:cNvSpPr/>
      </dsp:nvSpPr>
      <dsp:spPr>
        <a:xfrm>
          <a:off x="3282745" y="38282"/>
          <a:ext cx="3038884" cy="145866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74" tIns="165100" rIns="30017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282745" y="38282"/>
        <a:ext cx="3038884" cy="1458664"/>
      </dsp:txXfrm>
    </dsp:sp>
    <dsp:sp modelId="{BF74826F-E725-4AF6-A035-1C1241678939}">
      <dsp:nvSpPr>
        <dsp:cNvPr id="0" name=""/>
        <dsp:cNvSpPr/>
      </dsp:nvSpPr>
      <dsp:spPr>
        <a:xfrm>
          <a:off x="6564740" y="38282"/>
          <a:ext cx="3038884" cy="3646661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74" tIns="0" rIns="30017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Summarise the main points of the text in your own words.</a:t>
          </a:r>
        </a:p>
      </dsp:txBody>
      <dsp:txXfrm>
        <a:off x="6564740" y="1496947"/>
        <a:ext cx="3038884" cy="2187996"/>
      </dsp:txXfrm>
    </dsp:sp>
    <dsp:sp modelId="{0F5CF9EC-0360-47BD-A90A-CC0CBF78E381}">
      <dsp:nvSpPr>
        <dsp:cNvPr id="0" name=""/>
        <dsp:cNvSpPr/>
      </dsp:nvSpPr>
      <dsp:spPr>
        <a:xfrm>
          <a:off x="6564740" y="38282"/>
          <a:ext cx="3038884" cy="145866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174" tIns="165100" rIns="30017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564740" y="38282"/>
        <a:ext cx="3038884" cy="1458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DA42-0E8E-4AF5-AE95-B92DD94CDAC4}">
      <dsp:nvSpPr>
        <dsp:cNvPr id="0" name=""/>
        <dsp:cNvSpPr/>
      </dsp:nvSpPr>
      <dsp:spPr>
        <a:xfrm>
          <a:off x="0" y="82806"/>
          <a:ext cx="5614987" cy="224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How do you know Samira enjoyed Paris?</a:t>
          </a:r>
        </a:p>
      </dsp:txBody>
      <dsp:txXfrm>
        <a:off x="109660" y="192466"/>
        <a:ext cx="5395667" cy="2027080"/>
      </dsp:txXfrm>
    </dsp:sp>
    <dsp:sp modelId="{62D60E56-0969-41D8-9445-EA0016FD7FDC}">
      <dsp:nvSpPr>
        <dsp:cNvPr id="0" name=""/>
        <dsp:cNvSpPr/>
      </dsp:nvSpPr>
      <dsp:spPr>
        <a:xfrm>
          <a:off x="0" y="2444406"/>
          <a:ext cx="5614987" cy="224640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Which words helped you to answer the question?</a:t>
          </a:r>
        </a:p>
      </dsp:txBody>
      <dsp:txXfrm>
        <a:off x="109660" y="2554066"/>
        <a:ext cx="5395667" cy="2027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2E137-4AAA-4F15-A528-E6A0A583C74E}">
      <dsp:nvSpPr>
        <dsp:cNvPr id="0" name=""/>
        <dsp:cNvSpPr/>
      </dsp:nvSpPr>
      <dsp:spPr>
        <a:xfrm>
          <a:off x="0" y="91581"/>
          <a:ext cx="5614987" cy="2237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Who built the Eiffel Tower?</a:t>
          </a:r>
        </a:p>
      </dsp:txBody>
      <dsp:txXfrm>
        <a:off x="109232" y="200813"/>
        <a:ext cx="5396523" cy="2019161"/>
      </dsp:txXfrm>
    </dsp:sp>
    <dsp:sp modelId="{B7D88E4B-D2EF-45F4-9805-C3A34CEA8B69}">
      <dsp:nvSpPr>
        <dsp:cNvPr id="0" name=""/>
        <dsp:cNvSpPr/>
      </dsp:nvSpPr>
      <dsp:spPr>
        <a:xfrm>
          <a:off x="0" y="2444406"/>
          <a:ext cx="5614987" cy="2237625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Which words helped you to answer the question?</a:t>
          </a:r>
        </a:p>
      </dsp:txBody>
      <dsp:txXfrm>
        <a:off x="109232" y="2553638"/>
        <a:ext cx="5396523" cy="2019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F76B0-718D-46E4-826C-99ED66159F02}">
      <dsp:nvSpPr>
        <dsp:cNvPr id="0" name=""/>
        <dsp:cNvSpPr/>
      </dsp:nvSpPr>
      <dsp:spPr>
        <a:xfrm>
          <a:off x="0" y="91581"/>
          <a:ext cx="5614987" cy="2237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Why did Samira say she was tired?</a:t>
          </a:r>
        </a:p>
      </dsp:txBody>
      <dsp:txXfrm>
        <a:off x="109232" y="200813"/>
        <a:ext cx="5396523" cy="2019161"/>
      </dsp:txXfrm>
    </dsp:sp>
    <dsp:sp modelId="{897A2623-D7BC-48AE-9DFA-8D9043174BAF}">
      <dsp:nvSpPr>
        <dsp:cNvPr id="0" name=""/>
        <dsp:cNvSpPr/>
      </dsp:nvSpPr>
      <dsp:spPr>
        <a:xfrm>
          <a:off x="0" y="2444406"/>
          <a:ext cx="5614987" cy="2237625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Which words helped you to answer the question?</a:t>
          </a:r>
        </a:p>
      </dsp:txBody>
      <dsp:txXfrm>
        <a:off x="109232" y="2553638"/>
        <a:ext cx="5396523" cy="2019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139CB-EA20-4559-A614-25EB47C78C17}">
      <dsp:nvSpPr>
        <dsp:cNvPr id="0" name=""/>
        <dsp:cNvSpPr/>
      </dsp:nvSpPr>
      <dsp:spPr>
        <a:xfrm>
          <a:off x="0" y="486006"/>
          <a:ext cx="5614987" cy="185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Where did Samira and her family go to on their last two days of their trip?</a:t>
          </a:r>
        </a:p>
      </dsp:txBody>
      <dsp:txXfrm>
        <a:off x="90470" y="576476"/>
        <a:ext cx="5434047" cy="1672340"/>
      </dsp:txXfrm>
    </dsp:sp>
    <dsp:sp modelId="{6949EB5A-D47D-4A8D-A160-2A5CD25CCA65}">
      <dsp:nvSpPr>
        <dsp:cNvPr id="0" name=""/>
        <dsp:cNvSpPr/>
      </dsp:nvSpPr>
      <dsp:spPr>
        <a:xfrm>
          <a:off x="0" y="2434326"/>
          <a:ext cx="5614987" cy="185328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Which words helped you to answer the question?</a:t>
          </a:r>
        </a:p>
      </dsp:txBody>
      <dsp:txXfrm>
        <a:off x="90470" y="2524796"/>
        <a:ext cx="5434047" cy="1672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B2E1F-2452-4358-BDDB-863D18F8A342}">
      <dsp:nvSpPr>
        <dsp:cNvPr id="0" name=""/>
        <dsp:cNvSpPr/>
      </dsp:nvSpPr>
      <dsp:spPr>
        <a:xfrm>
          <a:off x="0" y="0"/>
          <a:ext cx="4772738" cy="21481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Why do you think Paris is called the “city of lights”? </a:t>
          </a:r>
        </a:p>
      </dsp:txBody>
      <dsp:txXfrm>
        <a:off x="62916" y="62916"/>
        <a:ext cx="2552484" cy="2022293"/>
      </dsp:txXfrm>
    </dsp:sp>
    <dsp:sp modelId="{2DA37EF7-5E42-426B-8DA4-E8208BF8CAEC}">
      <dsp:nvSpPr>
        <dsp:cNvPr id="0" name=""/>
        <dsp:cNvSpPr/>
      </dsp:nvSpPr>
      <dsp:spPr>
        <a:xfrm>
          <a:off x="842248" y="2625487"/>
          <a:ext cx="4772738" cy="2148125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Which words helped you to answer the question?</a:t>
          </a:r>
        </a:p>
      </dsp:txBody>
      <dsp:txXfrm>
        <a:off x="905164" y="2688403"/>
        <a:ext cx="2408377" cy="2022293"/>
      </dsp:txXfrm>
    </dsp:sp>
    <dsp:sp modelId="{421F8F4F-9CF6-4D77-8DE9-522C3CD6A42C}">
      <dsp:nvSpPr>
        <dsp:cNvPr id="0" name=""/>
        <dsp:cNvSpPr/>
      </dsp:nvSpPr>
      <dsp:spPr>
        <a:xfrm>
          <a:off x="3376457" y="1688665"/>
          <a:ext cx="1396281" cy="13962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90620" y="1688665"/>
        <a:ext cx="767955" cy="10507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DC452-D5C3-488C-8A82-BFC88D3E8B53}">
      <dsp:nvSpPr>
        <dsp:cNvPr id="0" name=""/>
        <dsp:cNvSpPr/>
      </dsp:nvSpPr>
      <dsp:spPr>
        <a:xfrm>
          <a:off x="0" y="2881128"/>
          <a:ext cx="5614987" cy="1890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Explain why.</a:t>
          </a:r>
        </a:p>
      </dsp:txBody>
      <dsp:txXfrm>
        <a:off x="0" y="2881128"/>
        <a:ext cx="5614987" cy="1890332"/>
      </dsp:txXfrm>
    </dsp:sp>
    <dsp:sp modelId="{C9849C04-C8A1-427E-BE87-32AAE3E40F27}">
      <dsp:nvSpPr>
        <dsp:cNvPr id="0" name=""/>
        <dsp:cNvSpPr/>
      </dsp:nvSpPr>
      <dsp:spPr>
        <a:xfrm rot="10800000">
          <a:off x="0" y="2152"/>
          <a:ext cx="5614987" cy="290733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Think of another city Samira would like. Explain why she would like this city. </a:t>
          </a:r>
        </a:p>
      </dsp:txBody>
      <dsp:txXfrm rot="10800000">
        <a:off x="0" y="2152"/>
        <a:ext cx="5614987" cy="188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24FA5-1BF7-4A4A-9B2D-8B44CCACCBD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AC53-A2A0-41B3-956A-255809CEE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AAC53-A2A0-41B3-956A-255809CEEF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59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8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8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3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0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29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19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2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7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5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BF8207-4FA4-437C-A828-18AAD32E1A35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BFF0-7445-47F8-AF50-3240664526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18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754" r:id="rId19"/>
    <p:sldLayoutId id="214748371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625853" TargetMode="Externa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ru_boff/5200336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C75DB-FF89-4425-B430-E389CF0F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ENGLISH TRIMESTER 1 READING JOURNAL</a:t>
            </a: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C691A80E-BB8D-4CBB-9BF4-DD29CCAAC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4" r="12282"/>
          <a:stretch/>
        </p:blipFill>
        <p:spPr>
          <a:xfrm>
            <a:off x="-4424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337D-DA5B-4454-B1BB-110CC1A0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Cycle 2 Term 1 (2021-2022)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GRADE 6 GENERAL LEVEL 3.2</a:t>
            </a:r>
          </a:p>
          <a:p>
            <a:endParaRPr lang="en-US" dirty="0"/>
          </a:p>
        </p:txBody>
      </p:sp>
      <p:pic>
        <p:nvPicPr>
          <p:cNvPr id="5" name="Picture 4" descr="A picture containing sky, outdoor, tower, tall&#10;&#10;Description automatically generated">
            <a:extLst>
              <a:ext uri="{FF2B5EF4-FFF2-40B4-BE49-F238E27FC236}">
                <a16:creationId xmlns:a16="http://schemas.microsoft.com/office/drawing/2014/main" id="{B7373BE7-5A48-4286-B07A-7823C17D9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591865" y="9"/>
            <a:ext cx="5807008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BA109-6EC9-45CF-A781-1901B3CF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QUESTION 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06238C-DEFF-4FE9-9E93-A2C01F53A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542070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34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9DB83-944E-478E-88DA-C43401AC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QUESTION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ED4BF6-107E-434F-A913-793B3D79D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5379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20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D52D8-5D7F-4EBB-8CA0-08B4951E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QUESTION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F8871-039D-4840-A3F3-12BD9A88F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15858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82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8F53C-D92D-4CC2-A6BF-BB550C6F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sz="2900">
                <a:solidFill>
                  <a:srgbClr val="F2F2F2"/>
                </a:solidFill>
              </a:rPr>
              <a:t>METACOGNITIVE THINKING: QUESTION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69AF13-150F-4906-9542-5694D6C80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756220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65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DC613CC-2242-4031-B615-CE65ED728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84" y="2184353"/>
            <a:ext cx="4634317" cy="1952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5B804-A1F8-7348-9030-9EB33A8939AE}"/>
              </a:ext>
            </a:extLst>
          </p:cNvPr>
          <p:cNvSpPr txBox="1"/>
          <p:nvPr/>
        </p:nvSpPr>
        <p:spPr>
          <a:xfrm>
            <a:off x="6882361" y="2015734"/>
            <a:ext cx="416933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picture containing water, sky, outdoor, river&#10;&#10;Description automatically generated">
            <a:extLst>
              <a:ext uri="{FF2B5EF4-FFF2-40B4-BE49-F238E27FC236}">
                <a16:creationId xmlns:a16="http://schemas.microsoft.com/office/drawing/2014/main" id="{5E3BEEF5-5395-4BA8-8C7D-BE48FD6B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2839" y="1489586"/>
            <a:ext cx="3893575" cy="2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0BC7B-3E50-45B2-95FE-C6BA5FEE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OBJECTIVES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56B355-73EF-4D64-B85D-62F443F83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31680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8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EFC9A-A074-45B8-9D70-3A1B5BF2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Complete the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07284D-DAD5-49A4-AA4D-B029F6EEB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2439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71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4EC7-72E3-47FB-B0CB-81778517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Goals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1F6855EF-193F-46C3-BB16-791937FFE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9178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20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B7125-7480-D448-BD0C-A8E3EEC6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1022"/>
            <a:ext cx="12192000" cy="495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2C96F-42B1-A04A-B9A3-F6410D2D3B51}"/>
              </a:ext>
            </a:extLst>
          </p:cNvPr>
          <p:cNvSpPr txBox="1"/>
          <p:nvPr/>
        </p:nvSpPr>
        <p:spPr>
          <a:xfrm>
            <a:off x="2384291" y="338968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How will you be assessed?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408BF0-B6F1-4E7F-8C08-87B5CBF29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578" y="0"/>
            <a:ext cx="1597833" cy="146545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5E80325-B4DF-4A27-AAC1-F8E1D803F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95" y="1411587"/>
            <a:ext cx="8436963" cy="52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83BB-A0B0-4533-A5A8-9766C16B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Let’s read a text: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65B36-D629-4D89-870D-C656731E0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2" y="1544847"/>
            <a:ext cx="11280418" cy="44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7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2048-A9EC-4058-9F36-B226E5CD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Question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8B61-A70D-4BC3-BFD4-212341D5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What is the main point of this letter?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88357CFA-9FC3-4318-9428-9F14795EE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4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94CEE-1956-4155-A4E9-35F3D457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Question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8B652C-0D53-4F04-AC8C-21FFF898A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6324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426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2A109-DDAC-4EAF-BABB-EDB9FCB1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Question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1C7990-CA1F-477B-8187-52EEE565B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706172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45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1075</TotalTime>
  <Words>244</Words>
  <Application>Microsoft Office PowerPoint</Application>
  <PresentationFormat>Widescreen</PresentationFormat>
  <Paragraphs>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Helvetica</vt:lpstr>
      <vt:lpstr>Wingdings 3</vt:lpstr>
      <vt:lpstr>Ion</vt:lpstr>
      <vt:lpstr>ENGLISH TRIMESTER 1 READING JOURNAL</vt:lpstr>
      <vt:lpstr>OBJECTIVES</vt:lpstr>
      <vt:lpstr>Complete the information</vt:lpstr>
      <vt:lpstr>Reading Goals</vt:lpstr>
      <vt:lpstr>PowerPoint Presentation</vt:lpstr>
      <vt:lpstr>Let’s read a text:</vt:lpstr>
      <vt:lpstr>Question 1: </vt:lpstr>
      <vt:lpstr>Question 2</vt:lpstr>
      <vt:lpstr>Question 3</vt:lpstr>
      <vt:lpstr>QUESTION  4</vt:lpstr>
      <vt:lpstr>QUESTION 5</vt:lpstr>
      <vt:lpstr>QUESTION 6</vt:lpstr>
      <vt:lpstr>METACOGNITIVE THINKING: QUESTION 7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Samir Abu Ghaida</dc:creator>
  <cp:lastModifiedBy>Yasmin Cassim</cp:lastModifiedBy>
  <cp:revision>76</cp:revision>
  <dcterms:created xsi:type="dcterms:W3CDTF">2021-02-06T17:30:35Z</dcterms:created>
  <dcterms:modified xsi:type="dcterms:W3CDTF">2021-10-10T19:10:52Z</dcterms:modified>
</cp:coreProperties>
</file>