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84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2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6D74-ACF1-4FD2-88CC-2C3D49C027A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3" t="19208" r="27022" b="8030"/>
          <a:stretch/>
        </p:blipFill>
        <p:spPr>
          <a:xfrm>
            <a:off x="1635617" y="283335"/>
            <a:ext cx="8950817" cy="639425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64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84" t="18656" r="30222" b="35147"/>
          <a:stretch/>
        </p:blipFill>
        <p:spPr>
          <a:xfrm>
            <a:off x="1155139" y="656823"/>
            <a:ext cx="10010844" cy="484245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1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90" t="13004" r="20566" b="11223"/>
          <a:stretch/>
        </p:blipFill>
        <p:spPr>
          <a:xfrm>
            <a:off x="566670" y="154547"/>
            <a:ext cx="11423561" cy="650821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93205" y="4146996"/>
            <a:ext cx="768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الشيخ زايد هو مؤسس و بطل  منجز قيام الاتحاد و رائد نهضة الامارات .</a:t>
            </a:r>
          </a:p>
          <a:p>
            <a:pPr algn="r" rtl="1"/>
            <a:endParaRPr lang="ar-AE" dirty="0">
              <a:solidFill>
                <a:srgbClr val="FF0000"/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و القائد الأول لمسيرة دولة الامارات العربية المتحدة .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391" y="5739431"/>
            <a:ext cx="768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نجح في تكوين دولة شامخة و شاسعة و مترامية الأطراف غنية بشعبها و تاريخه الأصيل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1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74" t="24875" r="21679" b="7540"/>
          <a:stretch/>
        </p:blipFill>
        <p:spPr>
          <a:xfrm>
            <a:off x="4241795" y="148105"/>
            <a:ext cx="7850154" cy="65489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93" t="9722" r="67700" b="27316"/>
          <a:stretch/>
        </p:blipFill>
        <p:spPr>
          <a:xfrm>
            <a:off x="98346" y="102966"/>
            <a:ext cx="3971377" cy="6594047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15167" y="1469538"/>
            <a:ext cx="61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.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تعني الموقع  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في السياسة العالمية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6089" y="2098215"/>
            <a:ext cx="435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يعني البقاء و الاستمرار   و التجذر في المستقبل                                            </a:t>
            </a:r>
            <a:endParaRPr lang="ar-AE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4428" y="2612951"/>
            <a:ext cx="292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الشعور بأهمية الاتحاد 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9128" y="4516482"/>
            <a:ext cx="595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ان يوم    </a:t>
            </a:r>
            <a:r>
              <a:rPr lang="en-US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2 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ديسمبر من كل عام يوم توحد أبناء الامارات في كيان واحد </a:t>
            </a:r>
          </a:p>
          <a:p>
            <a:pPr algn="r" rtl="1"/>
            <a:endParaRPr lang="ar-AE" dirty="0">
              <a:solidFill>
                <a:srgbClr val="FF0000"/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يجمع جميع أبناء الامارات تحت علم واحد لن ينسى أبناء الامارات هذا اليوم الخالد في اذهان أبناء الوطن  ما مر الزمان .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09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15" t="17839" r="19739" b="7985"/>
          <a:stretch/>
        </p:blipFill>
        <p:spPr>
          <a:xfrm>
            <a:off x="3799267" y="175318"/>
            <a:ext cx="8032124" cy="648570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48" t="12603" r="73439" b="7677"/>
          <a:stretch/>
        </p:blipFill>
        <p:spPr>
          <a:xfrm>
            <a:off x="90152" y="103030"/>
            <a:ext cx="3271233" cy="66302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02157" y="4794323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علاقة أبوية  كعلاقة رب الأسرة تجاه أفراد عائلته و يبادل الشعب القائد الوفاء و الإخلاص و العمل المثمر  </a:t>
            </a:r>
          </a:p>
          <a:p>
            <a:pPr algn="r" rtl="1"/>
            <a:endParaRPr lang="ar-AE" sz="20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sz="20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نعم هكذا علاقة القائد و الشعب و هذا ما يفسر استمرار نهضة الامارات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3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430" t="52594" r="17459" b="12535"/>
          <a:stretch/>
        </p:blipFill>
        <p:spPr>
          <a:xfrm>
            <a:off x="115910" y="2550017"/>
            <a:ext cx="12076090" cy="418344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21" t="12422" r="24900" b="48381"/>
          <a:stretch/>
        </p:blipFill>
        <p:spPr>
          <a:xfrm>
            <a:off x="115910" y="4294"/>
            <a:ext cx="7134896" cy="416202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32313" y="1656522"/>
            <a:ext cx="2517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توظيف الثروة و خيرات الامارات لصالح الشعب </a:t>
            </a:r>
          </a:p>
          <a:p>
            <a:pPr algn="r" rtl="1"/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وكل ما يؤدي لصالح المواطن الاماراتي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05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37" t="10924" r="27601" b="12289"/>
          <a:stretch/>
        </p:blipFill>
        <p:spPr>
          <a:xfrm>
            <a:off x="541400" y="141668"/>
            <a:ext cx="10404896" cy="66068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71722" y="3564834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العزيمة 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7148" y="3510636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الاصرار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191" y="3455624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الاخلاص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1622" y="3445099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العزيمة 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243" y="3491946"/>
            <a:ext cx="206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الروح الابوية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6339" y="5245893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الحكمة  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3166" y="5260146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الشجاعة 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6192" y="5260146"/>
            <a:ext cx="202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محب لشعبه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9218" y="5260388"/>
            <a:ext cx="194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القيادة الفذة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244" y="5293760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الصبر 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4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83" t="27301" r="14064" b="14852"/>
          <a:stretch/>
        </p:blipFill>
        <p:spPr>
          <a:xfrm>
            <a:off x="244695" y="425003"/>
            <a:ext cx="11011440" cy="476518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61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27" t="20873" r="29896" b="9147"/>
          <a:stretch/>
        </p:blipFill>
        <p:spPr>
          <a:xfrm>
            <a:off x="0" y="-38637"/>
            <a:ext cx="12192001" cy="68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</TotalTime>
  <Words>148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PT Bold Heading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ah- khalifa</dc:creator>
  <cp:lastModifiedBy>ah- khalifa</cp:lastModifiedBy>
  <cp:revision>57</cp:revision>
  <dcterms:created xsi:type="dcterms:W3CDTF">2017-01-19T17:01:26Z</dcterms:created>
  <dcterms:modified xsi:type="dcterms:W3CDTF">2017-10-16T06:16:48Z</dcterms:modified>
</cp:coreProperties>
</file>