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314" r:id="rId2"/>
    <p:sldId id="279" r:id="rId3"/>
    <p:sldId id="315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311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84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02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1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8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9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86D74-ACF1-4FD2-88CC-2C3D49C027AD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F5B31F-A7AB-4C0F-8B4F-10507B1B6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671" t="10786" r="8814" b="11921"/>
          <a:stretch/>
        </p:blipFill>
        <p:spPr>
          <a:xfrm>
            <a:off x="1616766" y="206987"/>
            <a:ext cx="9899374" cy="6509825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51652" y="5287617"/>
            <a:ext cx="868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cs typeface="PT Bold Heading" panose="02010400000000000000" pitchFamily="2" charset="-78"/>
              </a:rPr>
              <a:t>        النهوض الآمن                      ايثاره                           يساندهم بإخلاص                توفير متطلبات                                                      </a:t>
            </a:r>
            <a:endParaRPr lang="en-US" dirty="0"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43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696" t="10067" r="36688" b="48731"/>
          <a:stretch/>
        </p:blipFill>
        <p:spPr>
          <a:xfrm>
            <a:off x="5327375" y="65931"/>
            <a:ext cx="4783925" cy="658600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696" t="50865" r="36607" b="5278"/>
          <a:stretch/>
        </p:blipFill>
        <p:spPr>
          <a:xfrm>
            <a:off x="357809" y="65931"/>
            <a:ext cx="4810539" cy="658600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236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16" t="15306" r="36482" b="7669"/>
          <a:stretch/>
        </p:blipFill>
        <p:spPr>
          <a:xfrm>
            <a:off x="1" y="26503"/>
            <a:ext cx="12192000" cy="68622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33252" y="2368826"/>
            <a:ext cx="2107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cs typeface="PT Bold Heading" panose="02010400000000000000" pitchFamily="2" charset="-78"/>
              </a:rPr>
              <a:t>توحيد أجهزة الامن الداخلي و انشاء جهاز امن الدولة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8714" y="2316296"/>
            <a:ext cx="197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cs typeface="PT Bold Heading" panose="02010400000000000000" pitchFamily="2" charset="-78"/>
              </a:rPr>
              <a:t>توفير مستلزمات الزراعة و توزيع المزارع على المواطنين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034" y="2368826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cs typeface="PT Bold Heading" panose="02010400000000000000" pitchFamily="2" charset="-78"/>
              </a:rPr>
              <a:t>حظى الشباب باهتمام كبير 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1773" y="5612296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cs typeface="PT Bold Heading" panose="02010400000000000000" pitchFamily="2" charset="-78"/>
              </a:rPr>
              <a:t>شق طرق حديثة تصل الامارات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4244" y="5418961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cs typeface="PT Bold Heading" panose="02010400000000000000" pitchFamily="2" charset="-78"/>
              </a:rPr>
              <a:t>بناء المستشفيات و المراكز الصحية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6452" y="5407844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cs typeface="PT Bold Heading" panose="02010400000000000000" pitchFamily="2" charset="-78"/>
              </a:rPr>
              <a:t>توفير المساكن الشعبية للمواطنين</a:t>
            </a:r>
            <a:endParaRPr lang="en-US" dirty="0">
              <a:cs typeface="PT Bold Heading" panose="0201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061" y="5383983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cs typeface="PT Bold Heading" panose="02010400000000000000" pitchFamily="2" charset="-78"/>
              </a:rPr>
              <a:t>بيئة امنة للاستثمار و ازدهار الاقتصاد </a:t>
            </a:r>
            <a:endParaRPr lang="en-US" dirty="0"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61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20" t="31857" r="3953" b="9082"/>
          <a:stretch/>
        </p:blipFill>
        <p:spPr>
          <a:xfrm>
            <a:off x="334670" y="225286"/>
            <a:ext cx="11632043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91" t="9193" r="20813" b="4747"/>
          <a:stretch/>
        </p:blipFill>
        <p:spPr>
          <a:xfrm>
            <a:off x="218942" y="145774"/>
            <a:ext cx="11761026" cy="645970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04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30" t="28093" r="11167" b="18098"/>
          <a:stretch/>
        </p:blipFill>
        <p:spPr>
          <a:xfrm>
            <a:off x="886459" y="662608"/>
            <a:ext cx="10775454" cy="4373218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0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7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592" t="9827" r="29528" b="9919"/>
          <a:stretch/>
        </p:blipFill>
        <p:spPr>
          <a:xfrm>
            <a:off x="795131" y="159026"/>
            <a:ext cx="9144000" cy="651438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51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24" y="772788"/>
            <a:ext cx="7686022" cy="480376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170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91" t="17972" r="29146" b="30055"/>
          <a:stretch/>
        </p:blipFill>
        <p:spPr>
          <a:xfrm>
            <a:off x="157232" y="649355"/>
            <a:ext cx="11849237" cy="510208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70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87" t="14366" r="35083" b="6761"/>
          <a:stretch/>
        </p:blipFill>
        <p:spPr>
          <a:xfrm>
            <a:off x="808382" y="248198"/>
            <a:ext cx="10628243" cy="635403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731026" y="3975652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امتلاك حلم الاتحاد </a:t>
            </a:r>
          </a:p>
          <a:p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والفكر الاتحادي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2051" y="5387008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ايمانه و عمله من أجل الفكر الاتحادي</a:t>
            </a:r>
          </a:p>
        </p:txBody>
      </p:sp>
    </p:spTree>
    <p:extLst>
      <p:ext uri="{BB962C8B-B14F-4D97-AF65-F5344CB8AC3E}">
        <p14:creationId xmlns:p14="http://schemas.microsoft.com/office/powerpoint/2010/main" val="28235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0" t="14667" r="21680" b="24067"/>
          <a:stretch/>
        </p:blipFill>
        <p:spPr>
          <a:xfrm>
            <a:off x="267152" y="212034"/>
            <a:ext cx="11633300" cy="6347793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386470" y="1055529"/>
            <a:ext cx="689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امتلاك حلم الاتحاد و الفكر الاتحادي مؤشرات تصب في إمكانية قيام دولة اتحادية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3983" y="3652486"/>
            <a:ext cx="376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الشيخ محمد بن راشد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3026" y="4890052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في محاضرة جماهيرية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2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19" t="10783" r="29627" b="5739"/>
          <a:stretch/>
        </p:blipFill>
        <p:spPr>
          <a:xfrm>
            <a:off x="1868557" y="265042"/>
            <a:ext cx="9674088" cy="641179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00938" y="6003235"/>
            <a:ext cx="280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اعلان اتحاد دبي و أبو ظبي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619033"/>
            <a:ext cx="3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2 </a:t>
            </a:r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ديسمبر </a:t>
            </a:r>
            <a:r>
              <a:rPr lang="en-US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1971 </a:t>
            </a:r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  قيام دولة الامارات العربية المتحدة</a:t>
            </a:r>
          </a:p>
        </p:txBody>
      </p:sp>
    </p:spTree>
    <p:extLst>
      <p:ext uri="{BB962C8B-B14F-4D97-AF65-F5344CB8AC3E}">
        <p14:creationId xmlns:p14="http://schemas.microsoft.com/office/powerpoint/2010/main" val="26086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11" t="24250" r="22802" b="34652"/>
          <a:stretch/>
        </p:blipFill>
        <p:spPr>
          <a:xfrm>
            <a:off x="418883" y="516833"/>
            <a:ext cx="11322543" cy="4439480"/>
          </a:xfrm>
          <a:prstGeom prst="rect">
            <a:avLst/>
          </a:prstGeom>
          <a:ln w="2286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54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29" t="30841" r="1774" b="7609"/>
          <a:stretch/>
        </p:blipFill>
        <p:spPr>
          <a:xfrm>
            <a:off x="309313" y="424069"/>
            <a:ext cx="11538132" cy="5221357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40695" y="2338360"/>
            <a:ext cx="708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دور كبير في  قيام الاتحاد أولاً بين أبو ظبي و دبي و من ثم الى اتحاد  الامارات السبع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7929" y="4621983"/>
            <a:ext cx="735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لان منطقة السمح تطل على طريق تعبره الشاحنات  و ما تسببه من ضجيج </a:t>
            </a:r>
            <a:endParaRPr lang="en-US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77" y="566670"/>
            <a:ext cx="3890352" cy="49841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0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693</TotalTime>
  <Words>126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PT Bold Heading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ah- khalifa</dc:creator>
  <cp:lastModifiedBy>ah- khalifa</cp:lastModifiedBy>
  <cp:revision>58</cp:revision>
  <dcterms:created xsi:type="dcterms:W3CDTF">2017-01-19T17:01:26Z</dcterms:created>
  <dcterms:modified xsi:type="dcterms:W3CDTF">2017-11-13T06:00:41Z</dcterms:modified>
</cp:coreProperties>
</file>