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8" r:id="rId5"/>
    <p:sldId id="965" r:id="rId6"/>
    <p:sldId id="269" r:id="rId7"/>
    <p:sldId id="257" r:id="rId8"/>
    <p:sldId id="270" r:id="rId9"/>
    <p:sldId id="272" r:id="rId10"/>
    <p:sldId id="273" r:id="rId11"/>
    <p:sldId id="279" r:id="rId12"/>
    <p:sldId id="281" r:id="rId13"/>
    <p:sldId id="282" r:id="rId14"/>
    <p:sldId id="285" r:id="rId15"/>
    <p:sldId id="258" r:id="rId16"/>
    <p:sldId id="259" r:id="rId17"/>
    <p:sldId id="260" r:id="rId18"/>
    <p:sldId id="261" r:id="rId19"/>
    <p:sldId id="278" r:id="rId20"/>
    <p:sldId id="262" r:id="rId21"/>
    <p:sldId id="263" r:id="rId22"/>
    <p:sldId id="264" r:id="rId23"/>
    <p:sldId id="277" r:id="rId24"/>
    <p:sldId id="266" r:id="rId25"/>
    <p:sldId id="267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437"/>
    <a:srgbClr val="312F32"/>
    <a:srgbClr val="333132"/>
    <a:srgbClr val="323033"/>
    <a:srgbClr val="343234"/>
    <a:srgbClr val="312F30"/>
    <a:srgbClr val="343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2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43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8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0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0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39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4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5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D3A42-02CA-4ACB-A0BB-4F45849FF3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5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430697-585F-4EA1-ACED-DCEA5DA2427E}"/>
              </a:ext>
            </a:extLst>
          </p:cNvPr>
          <p:cNvSpPr/>
          <p:nvPr/>
        </p:nvSpPr>
        <p:spPr>
          <a:xfrm>
            <a:off x="2013607" y="1100138"/>
            <a:ext cx="6922913" cy="5243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D05F5-C6BA-47DB-B53E-12CE06E639A5}"/>
              </a:ext>
            </a:extLst>
          </p:cNvPr>
          <p:cNvSpPr txBox="1"/>
          <p:nvPr/>
        </p:nvSpPr>
        <p:spPr>
          <a:xfrm>
            <a:off x="530087" y="2722028"/>
            <a:ext cx="8083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600" b="1" dirty="0"/>
          </a:p>
          <a:p>
            <a:pPr algn="ctr"/>
            <a:endParaRPr lang="ar-A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E626B-6922-455D-ACD0-9F8C15981093}"/>
              </a:ext>
            </a:extLst>
          </p:cNvPr>
          <p:cNvSpPr txBox="1"/>
          <p:nvPr/>
        </p:nvSpPr>
        <p:spPr>
          <a:xfrm>
            <a:off x="1685925" y="1495194"/>
            <a:ext cx="70892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</a:rPr>
              <a:t>اليوم </a:t>
            </a:r>
            <a:r>
              <a:rPr lang="ar-AE" sz="4000" b="1">
                <a:solidFill>
                  <a:srgbClr val="FF0000"/>
                </a:solidFill>
              </a:rPr>
              <a:t>: </a:t>
            </a:r>
            <a:r>
              <a:rPr lang="ar-AE" sz="4000" b="1"/>
              <a:t>الأربعاء</a:t>
            </a:r>
            <a:endParaRPr lang="ar-AE" sz="4000" b="1" dirty="0"/>
          </a:p>
          <a:p>
            <a:pPr algn="r"/>
            <a:r>
              <a:rPr lang="ar-AE" sz="4000" b="1" dirty="0">
                <a:solidFill>
                  <a:srgbClr val="FF0000"/>
                </a:solidFill>
              </a:rPr>
              <a:t>التاريخ : </a:t>
            </a:r>
            <a:r>
              <a:rPr lang="ar-AE" sz="4000" b="1" dirty="0"/>
              <a:t>25/ 11 / 2020</a:t>
            </a:r>
          </a:p>
          <a:p>
            <a:pPr algn="r"/>
            <a:r>
              <a:rPr lang="ar-AE" sz="4000" b="1" dirty="0">
                <a:solidFill>
                  <a:srgbClr val="FF0000"/>
                </a:solidFill>
              </a:rPr>
              <a:t>الموافق : </a:t>
            </a:r>
            <a:r>
              <a:rPr lang="ar-AE" sz="4000" b="1" dirty="0"/>
              <a:t>9/ ربيع الثاني / 1442</a:t>
            </a:r>
          </a:p>
          <a:p>
            <a:pPr algn="r"/>
            <a:r>
              <a:rPr lang="ar-AE" sz="4000" b="1" dirty="0">
                <a:solidFill>
                  <a:srgbClr val="FF0000"/>
                </a:solidFill>
              </a:rPr>
              <a:t>المادة : </a:t>
            </a:r>
            <a:r>
              <a:rPr lang="ar-AE" sz="4000" b="1" dirty="0"/>
              <a:t>اللغة العربية</a:t>
            </a:r>
          </a:p>
          <a:p>
            <a:pPr algn="r"/>
            <a:r>
              <a:rPr lang="ar-AE" sz="4000" b="1" dirty="0">
                <a:solidFill>
                  <a:srgbClr val="FF0000"/>
                </a:solidFill>
              </a:rPr>
              <a:t>عنوان الدرس :</a:t>
            </a:r>
            <a:endParaRPr lang="ar-AE" sz="4000" b="1" dirty="0"/>
          </a:p>
          <a:p>
            <a:pPr algn="ctr"/>
            <a:r>
              <a:rPr lang="ar-AE" sz="4000" b="1" dirty="0"/>
              <a:t>(النصيحة الضائعة) "نص تطبيقي"</a:t>
            </a:r>
          </a:p>
        </p:txBody>
      </p:sp>
      <p:pic>
        <p:nvPicPr>
          <p:cNvPr id="7" name="Picture 6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98FFD37-0494-4782-86BE-0879AC023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2013607" y="3291714"/>
            <a:ext cx="2914649" cy="7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6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0D7F931-F553-4976-9E36-A024D5ABB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47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9786C38-F45E-4D50-95F9-E84B66460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78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82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24123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5223955" y="2389318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كلب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5366830" y="3702804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سلحفاة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4058387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5223955" y="5425572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قط.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F8DAF4DB-4C4E-4CAB-82BA-D9F9EC675D6B}"/>
              </a:ext>
            </a:extLst>
          </p:cNvPr>
          <p:cNvSpPr/>
          <p:nvPr/>
        </p:nvSpPr>
        <p:spPr>
          <a:xfrm>
            <a:off x="5976016" y="6286323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السؤال التالي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F70B8-6210-414C-89FB-8795DFEE0BC4}"/>
              </a:ext>
            </a:extLst>
          </p:cNvPr>
          <p:cNvSpPr txBox="1"/>
          <p:nvPr/>
        </p:nvSpPr>
        <p:spPr>
          <a:xfrm>
            <a:off x="2371725" y="785022"/>
            <a:ext cx="6602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أ- الحيوان الذي يمثل الشخصية المحورية في القصة.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75F13DC-C9B5-42AB-8B37-E6404401F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722" y="5563918"/>
            <a:ext cx="441998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1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23 L 3.05556E-6 0.00023 C -0.01893 -0.00162 -0.02587 -0.00092 -0.04132 -0.0044 C -0.04966 -0.00648 -0.06615 -0.01065 -0.06615 -0.01041 C -0.07014 -0.01296 -0.07413 -0.01597 -0.07848 -0.01713 C -0.08125 -0.01782 -0.08403 -0.01829 -0.08663 -0.01921 C -0.08854 -0.01991 -0.09045 -0.0206 -0.09219 -0.02129 C -0.09445 -0.02199 -0.09688 -0.02291 -0.09913 -0.02338 C -0.1 -0.02477 -0.1007 -0.02662 -0.10174 -0.02754 C -0.10955 -0.03356 -0.11233 -0.03379 -0.11962 -0.03588 C -0.12153 -0.0375 -0.12327 -0.03889 -0.12518 -0.04028 C -0.12639 -0.0412 -0.12795 -0.0412 -0.12917 -0.04236 C -0.13872 -0.04954 -0.12743 -0.04421 -0.13889 -0.04861 C -0.14514 -0.05347 -0.14427 -0.05324 -0.15122 -0.05717 C -0.15261 -0.05787 -0.154 -0.05879 -0.15538 -0.05926 C -0.15799 -0.06018 -0.16077 -0.06065 -0.16354 -0.06157 C -0.16754 -0.06736 -0.16545 -0.06551 -0.17188 -0.06782 C -0.17639 -0.06898 -0.18559 -0.07176 -0.18559 -0.07153 C -0.19827 -0.08472 -0.17778 -0.06504 -0.21163 -0.08241 C -0.21754 -0.08541 -0.21441 -0.08403 -0.22136 -0.0868 C -0.2257 -0.09097 -0.22657 -0.09282 -0.23229 -0.09514 C -0.23681 -0.09676 -0.24601 -0.0993 -0.24601 -0.09907 C -0.24792 -0.10069 -0.24966 -0.10231 -0.25157 -0.10347 C -0.25504 -0.10579 -0.25729 -0.10579 -0.26111 -0.10764 C -0.26111 -0.10741 -0.27136 -0.11296 -0.27361 -0.11389 C -0.27483 -0.11481 -0.27622 -0.11551 -0.27761 -0.11597 C -0.28038 -0.11713 -0.28455 -0.11852 -0.28716 -0.12037 C -0.28924 -0.12153 -0.2908 -0.12338 -0.29271 -0.12454 C -0.29271 -0.1243 -0.30295 -0.12986 -0.30521 -0.13079 L -0.31337 -0.13518 C -0.31511 -0.13565 -0.31702 -0.13634 -0.31875 -0.13727 C -0.32153 -0.13842 -0.32431 -0.14004 -0.32709 -0.14143 C -0.32848 -0.1419 -0.32986 -0.14305 -0.33125 -0.14352 C -0.33316 -0.14421 -0.3349 -0.14491 -0.33663 -0.1456 C -0.33907 -0.14629 -0.34132 -0.14745 -0.34358 -0.14768 C -0.34861 -0.14838 -0.35365 -0.14768 -0.35851 -0.14768 L -0.35851 -0.14745 " pathEditMode="relative" rAng="0" ptsTypes="AAAAAAAAAAAAAAAAAAAAAAAAAAAAAAAAAAA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4" y="-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24123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5223955" y="2389318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ساعدوها باقتلاع النبات.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5210067"/>
            <a:ext cx="4421028" cy="10166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5279938" y="4994987"/>
            <a:ext cx="308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chemeClr val="bg1"/>
                </a:solidFill>
              </a:rPr>
              <a:t>أهملوا نصيحة السلحفاة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3819099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5072063" y="3708418"/>
            <a:ext cx="2987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سمعوا كلامها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F8DAF4DB-4C4E-4CAB-82BA-D9F9EC675D6B}"/>
              </a:ext>
            </a:extLst>
          </p:cNvPr>
          <p:cNvSpPr/>
          <p:nvPr/>
        </p:nvSpPr>
        <p:spPr>
          <a:xfrm>
            <a:off x="5976016" y="6286323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السؤال التالي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477F7B-C709-41D7-AB30-5C8E8671F1C4}"/>
              </a:ext>
            </a:extLst>
          </p:cNvPr>
          <p:cNvSpPr/>
          <p:nvPr/>
        </p:nvSpPr>
        <p:spPr>
          <a:xfrm>
            <a:off x="3029531" y="231504"/>
            <a:ext cx="58929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ب- ردة فعل الحيوانات بعد سماع نصيحة السلحفاة؟</a:t>
            </a:r>
          </a:p>
        </p:txBody>
      </p:sp>
    </p:spTree>
    <p:extLst>
      <p:ext uri="{BB962C8B-B14F-4D97-AF65-F5344CB8AC3E}">
        <p14:creationId xmlns:p14="http://schemas.microsoft.com/office/powerpoint/2010/main" val="172862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07 L 2.77778E-7 0.00046 C -0.01892 -0.00394 -0.02587 -0.00232 -0.04132 -0.01019 C -0.04965 -0.01482 -0.06615 -0.02408 -0.06615 -0.02361 C -0.07014 -0.0294 -0.07413 -0.03611 -0.07847 -0.03866 C -0.08125 -0.04028 -0.08403 -0.04144 -0.08663 -0.04352 C -0.08854 -0.04491 -0.09045 -0.04653 -0.09219 -0.04815 C -0.09444 -0.04977 -0.09688 -0.05186 -0.09913 -0.05278 C -0.1 -0.05602 -0.10069 -0.06019 -0.10174 -0.06227 C -0.10955 -0.0757 -0.11233 -0.07639 -0.11962 -0.08102 C -0.12153 -0.08473 -0.12326 -0.08774 -0.12517 -0.09098 C -0.12639 -0.09306 -0.12795 -0.09306 -0.12917 -0.09561 C -0.13872 -0.11181 -0.12743 -0.09977 -0.13889 -0.10973 C -0.14514 -0.12061 -0.14427 -0.12014 -0.15122 -0.12894 C -0.1526 -0.13056 -0.15399 -0.13264 -0.15538 -0.13357 C -0.15799 -0.13565 -0.16076 -0.13681 -0.16354 -0.13889 C -0.16753 -0.15186 -0.16545 -0.14769 -0.17188 -0.15301 C -0.17639 -0.15556 -0.18542 -0.16181 -0.18542 -0.16135 C -0.19809 -0.19098 -0.17778 -0.14676 -0.21146 -0.18588 C -0.21736 -0.1926 -0.21424 -0.18936 -0.22118 -0.19584 C -0.22552 -0.2051 -0.22639 -0.20926 -0.23212 -0.21459 C -0.23663 -0.21806 -0.24583 -0.22385 -0.24583 -0.22338 C -0.24774 -0.22709 -0.24948 -0.23056 -0.25139 -0.23334 C -0.25486 -0.23843 -0.25712 -0.23843 -0.26094 -0.2426 C -0.26094 -0.24213 -0.27118 -0.25463 -0.27344 -0.25672 C -0.27465 -0.2588 -0.27604 -0.26042 -0.27743 -0.26135 C -0.28021 -0.26412 -0.28438 -0.26713 -0.28698 -0.2713 C -0.28906 -0.27385 -0.29063 -0.27801 -0.29253 -0.28079 C -0.29253 -0.2801 -0.30278 -0.29283 -0.30503 -0.29491 L -0.31319 -0.30463 C -0.31493 -0.30579 -0.31684 -0.30741 -0.31858 -0.30949 C -0.32135 -0.31204 -0.32413 -0.31574 -0.32691 -0.31875 C -0.3283 -0.31991 -0.32969 -0.32246 -0.33108 -0.32338 C -0.33299 -0.325 -0.33472 -0.32662 -0.33646 -0.32824 C -0.33889 -0.32963 -0.34115 -0.33241 -0.3434 -0.33287 C -0.34844 -0.33449 -0.35347 -0.33287 -0.35816 -0.33287 L -0.35816 -0.33241 " pathEditMode="relative" rAng="0" ptsTypes="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1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1.48148E-6 L -0.17847 0.00046 C -0.1816 -0.00486 -0.18472 -0.00903 -0.18715 -0.01482 C -0.18802 -0.01667 -0.18785 -0.01991 -0.18837 -0.02222 C -0.18889 -0.02477 -0.18958 -0.02708 -0.19045 -0.0294 C -0.19097 -0.03125 -0.19201 -0.03241 -0.19253 -0.03403 C -0.19531 -0.04121 -0.19844 -0.05 -0.2 -0.0588 C -0.20104 -0.06343 -0.20104 -0.06898 -0.20226 -0.07338 C -0.20712 -0.09005 -0.20122 -0.06921 -0.20764 -0.09283 C -0.20833 -0.09514 -0.2092 -0.09769 -0.2099 -0.10023 C -0.21111 -0.10486 -0.21198 -0.11019 -0.21302 -0.11482 C -0.21372 -0.11736 -0.21458 -0.11945 -0.2151 -0.12222 C -0.21597 -0.12593 -0.21649 -0.13033 -0.21736 -0.13449 C -0.21944 -0.14445 -0.2224 -0.15139 -0.225 -0.16134 C -0.22569 -0.16412 -0.22622 -0.16783 -0.22708 -0.17083 C -0.22795 -0.17454 -0.22934 -0.17708 -0.23021 -0.18056 C -0.23229 -0.18843 -0.23351 -0.19722 -0.23559 -0.20533 C -0.23958 -0.21968 -0.23767 -0.21343 -0.24097 -0.22477 C -0.24375 -0.24306 -0.23993 -0.22037 -0.24427 -0.23935 C -0.24688 -0.25139 -0.2434 -0.24236 -0.24757 -0.25394 C -0.24809 -0.25579 -0.24896 -0.25695 -0.24965 -0.25857 C -0.25052 -0.26181 -0.25104 -0.26528 -0.25174 -0.26852 C -0.25243 -0.2713 -0.25313 -0.27361 -0.25399 -0.27593 C -0.25469 -0.28079 -0.25503 -0.28588 -0.25608 -0.29051 C -0.25694 -0.29491 -0.25833 -0.29861 -0.25938 -0.30278 C -0.26007 -0.30602 -0.26076 -0.30926 -0.26146 -0.3125 C -0.26406 -0.33542 -0.26042 -0.30949 -0.2658 -0.32963 C -0.26788 -0.33727 -0.26875 -0.34653 -0.27118 -0.35417 L -0.27639 -0.37083 C -0.27917 -0.3956 -0.27569 -0.36898 -0.27969 -0.3882 C -0.28819 -0.42963 -0.28021 -0.39861 -0.28733 -0.42454 C -0.28941 -0.44514 -0.28681 -0.425 -0.29045 -0.4419 C -0.29201 -0.44792 -0.29288 -0.45764 -0.29479 -0.46389 C -0.29566 -0.46644 -0.29688 -0.46852 -0.29792 -0.47107 C -0.29878 -0.47847 -0.29931 -0.48565 -0.30017 -0.49306 C -0.30139 -0.50324 -0.3026 -0.50579 -0.30451 -0.51505 C -0.30538 -0.51898 -0.3059 -0.52315 -0.3066 -0.52732 C -0.30694 -0.52963 -0.30712 -0.53218 -0.30764 -0.53449 C -0.30833 -0.53658 -0.3092 -0.53773 -0.3099 -0.53958 C -0.31267 -0.55857 -0.31094 -0.54977 -0.31528 -0.56621 C -0.31563 -0.57107 -0.31545 -0.57662 -0.31632 -0.58125 C -0.31701 -0.58449 -0.31892 -0.58704 -0.31944 -0.59074 C -0.32049 -0.59607 -0.32014 -0.60208 -0.32066 -0.60764 C -0.32101 -0.61111 -0.32118 -0.61435 -0.3217 -0.61759 C -0.32222 -0.62083 -0.32326 -0.62408 -0.32396 -0.62732 C -0.32431 -0.62963 -0.32448 -0.63218 -0.325 -0.63449 C -0.32656 -0.64329 -0.32708 -0.64421 -0.32917 -0.65185 C -0.32951 -0.65463 -0.33056 -0.66528 -0.33142 -0.66875 C -0.33194 -0.6713 -0.33299 -0.67338 -0.33351 -0.67593 C -0.33438 -0.68079 -0.3349 -0.68565 -0.33576 -0.69074 C -0.33594 -0.69306 -0.33611 -0.6956 -0.33681 -0.69792 L -0.33889 -0.70533 C -0.34184 -0.73125 -0.33785 -0.7007 -0.34219 -0.72246 C -0.34306 -0.72708 -0.34358 -0.73218 -0.34427 -0.73704 C -0.34462 -0.73935 -0.34444 -0.74259 -0.34549 -0.74445 L -0.3474 -0.74908 C -0.34896 -0.76644 -0.34792 -0.75764 -0.35069 -0.77593 L -0.35191 -0.78333 C -0.35226 -0.78588 -0.35295 -0.7882 -0.35295 -0.79051 L -0.35295 -0.7956 L -0.35382 -0.80509 " pathEditMode="relative" rAng="0" ptsTypes="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52211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5223955" y="5198118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التفاح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828989" y="2243766"/>
            <a:ext cx="4421028" cy="10166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5327373" y="2151000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القنب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3819099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5223955" y="3817222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الكرز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F8DAF4DB-4C4E-4CAB-82BA-D9F9EC675D6B}"/>
              </a:ext>
            </a:extLst>
          </p:cNvPr>
          <p:cNvSpPr/>
          <p:nvPr/>
        </p:nvSpPr>
        <p:spPr>
          <a:xfrm>
            <a:off x="5976016" y="6286323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السؤال التالي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C8FA0-12CB-42D6-8F88-FFF1FAFBEAD8}"/>
              </a:ext>
            </a:extLst>
          </p:cNvPr>
          <p:cNvSpPr txBox="1"/>
          <p:nvPr/>
        </p:nvSpPr>
        <p:spPr>
          <a:xfrm>
            <a:off x="2012995" y="162375"/>
            <a:ext cx="6421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ج- نوع الشجرة التي حذرتهم منها السلحفاة.</a:t>
            </a:r>
          </a:p>
        </p:txBody>
      </p:sp>
    </p:spTree>
    <p:extLst>
      <p:ext uri="{BB962C8B-B14F-4D97-AF65-F5344CB8AC3E}">
        <p14:creationId xmlns:p14="http://schemas.microsoft.com/office/powerpoint/2010/main" val="390019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2 -0.17257 0.0125 C -0.17813 0.02338 -0.17535 0.01875 -0.18108 0.02639 C -0.19253 0.05555 -0.17813 0.02083 -0.19045 0.04259 C -0.19201 0.04537 -0.19323 0.05046 -0.19479 0.05347 C -0.19792 0.05972 -0.20174 0.06227 -0.20469 0.0699 C -0.20608 0.07384 -0.20747 0.07801 -0.20903 0.08102 C -0.21927 0.10069 -0.21042 0.07847 -0.21892 0.09745 C -0.22049 0.10069 -0.2217 0.10486 -0.22326 0.1081 C -0.225 0.11203 -0.22656 0.11574 -0.2283 0.11921 C -0.22917 0.12129 -0.23021 0.12245 -0.23108 0.12453 C -0.23264 0.12801 -0.23385 0.1324 -0.23542 0.13564 C -0.23976 0.14514 -0.24097 0.14467 -0.24479 0.15463 C -0.24601 0.15787 -0.24705 0.16203 -0.24826 0.16551 C -0.25017 0.17037 -0.25208 0.17453 -0.25399 0.17916 C -0.25503 0.18171 -0.2559 0.18495 -0.25694 0.18727 C -0.25816 0.19051 -0.25972 0.19259 -0.26111 0.1956 C -0.26806 0.21088 -0.26302 0.20208 -0.26979 0.22014 C -0.27153 0.22523 -0.27361 0.22847 -0.27552 0.23379 C -0.27656 0.23703 -0.27708 0.24189 -0.2783 0.24467 C -0.28003 0.24907 -0.28229 0.25115 -0.28403 0.25578 C -0.28594 0.26018 -0.28733 0.26713 -0.28906 0.27199 C -0.28958 0.27361 -0.29045 0.27338 -0.29115 0.27477 C -0.29323 0.27893 -0.29497 0.28379 -0.29688 0.28842 C -0.29757 0.29189 -0.29809 0.29652 -0.29913 0.2993 C -0.30035 0.30324 -0.30191 0.30439 -0.3033 0.3074 C -0.30434 0.30995 -0.30521 0.31319 -0.30625 0.31551 C -0.30729 0.31852 -0.30851 0.32083 -0.30955 0.32384 C -0.31389 0.33449 -0.31198 0.33194 -0.31684 0.3456 C -0.3224 0.36111 -0.32014 0.34699 -0.32674 0.37314 C -0.32813 0.37777 -0.32917 0.38264 -0.33056 0.38657 C -0.33142 0.38912 -0.33229 0.38981 -0.33333 0.39213 C -0.33611 0.39953 -0.33837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4 -0.00648 L -0.06094 -0.00672 C -0.07743 -0.00556 -0.08333 -0.00602 -0.0967 -0.00347 C -0.10399 -0.00209 -0.11823 0.00115 -0.11823 0.00092 C -0.1217 0.00278 -0.12517 0.00486 -0.12882 0.00578 C -0.13125 0.00625 -0.13368 0.00648 -0.13594 0.00717 C -0.13767 0.00764 -0.13923 0.00833 -0.1408 0.00879 C -0.14271 0.00926 -0.14479 0.00995 -0.1467 0.01018 C -0.14757 0.01134 -0.14809 0.0125 -0.14896 0.01319 C -0.15573 0.01759 -0.15816 0.01782 -0.16441 0.01921 C -0.16614 0.02037 -0.16771 0.02153 -0.16927 0.02245 C -0.17031 0.02315 -0.1717 0.02315 -0.17274 0.02407 C -0.18107 0.02916 -0.17118 0.02523 -0.18107 0.02847 C -0.18663 0.03194 -0.18576 0.03194 -0.19184 0.03472 C -0.19305 0.03518 -0.19427 0.03588 -0.19548 0.03634 C -0.19774 0.0368 -0.2 0.03727 -0.20243 0.03796 C -0.2059 0.04213 -0.20416 0.04074 -0.20972 0.04236 C -0.21354 0.04328 -0.22153 0.04537 -0.22153 0.04514 C -0.23246 0.05463 -0.21476 0.04051 -0.2441 0.05301 C -0.24913 0.05509 -0.24653 0.05416 -0.25243 0.05625 C -0.25625 0.05926 -0.25694 0.06041 -0.26198 0.06227 C -0.2658 0.06342 -0.27378 0.06528 -0.27378 0.06504 C -0.27552 0.0662 -0.27691 0.06736 -0.27864 0.06828 C -0.2816 0.0699 -0.28351 0.0699 -0.2868 0.07129 C -0.2868 0.07106 -0.29566 0.075 -0.29774 0.07569 C -0.29878 0.07639 -0.3 0.07685 -0.30104 0.07731 C -0.30347 0.07824 -0.30712 0.07916 -0.30937 0.08055 C -0.31111 0.08125 -0.3125 0.08264 -0.31423 0.08356 C -0.31423 0.08333 -0.32309 0.08727 -0.325 0.08796 L -0.33212 0.0912 C -0.33351 0.09143 -0.33524 0.09213 -0.33663 0.09259 C -0.33906 0.09352 -0.34149 0.09467 -0.34392 0.09583 C -0.34514 0.09606 -0.34635 0.09699 -0.34757 0.09722 C -0.34913 0.09768 -0.35069 0.09815 -0.35226 0.09884 C -0.35434 0.0993 -0.35625 0.1 -0.35816 0.10023 C -0.3625 0.10069 -0.36684 0.10023 -0.37101 0.10023 L -0.37101 0.1 " pathEditMode="relative" rAng="0" ptsTypes="AAAAAAAAAAAAAAAAAAAAAAAAAAAAAAAAAAA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1.48148E-6 L -0.17847 0.00046 C -0.1816 -0.00486 -0.18472 -0.00903 -0.18715 -0.01482 C -0.18802 -0.01667 -0.18785 -0.01991 -0.18837 -0.02222 C -0.18889 -0.02477 -0.18958 -0.02708 -0.19045 -0.0294 C -0.19097 -0.03125 -0.19201 -0.03241 -0.19253 -0.03403 C -0.19531 -0.04121 -0.19844 -0.05 -0.2 -0.0588 C -0.20104 -0.06343 -0.20104 -0.06898 -0.20226 -0.07338 C -0.20712 -0.09005 -0.20122 -0.06921 -0.20764 -0.09283 C -0.20833 -0.09514 -0.2092 -0.09769 -0.2099 -0.10023 C -0.21111 -0.10486 -0.21198 -0.11019 -0.21302 -0.11482 C -0.21372 -0.11736 -0.21458 -0.11945 -0.2151 -0.12222 C -0.21597 -0.12593 -0.21649 -0.13033 -0.21736 -0.13449 C -0.21944 -0.14445 -0.2224 -0.15139 -0.225 -0.16134 C -0.22569 -0.16412 -0.22622 -0.16783 -0.22708 -0.17083 C -0.22795 -0.17454 -0.22934 -0.17708 -0.23021 -0.18056 C -0.23229 -0.18843 -0.23351 -0.19722 -0.23559 -0.20533 C -0.23958 -0.21968 -0.23767 -0.21343 -0.24097 -0.22477 C -0.24375 -0.24306 -0.23993 -0.22037 -0.24427 -0.23935 C -0.24688 -0.25139 -0.2434 -0.24236 -0.24757 -0.25394 C -0.24809 -0.25579 -0.24896 -0.25695 -0.24965 -0.25857 C -0.25052 -0.26181 -0.25104 -0.26528 -0.25174 -0.26852 C -0.25243 -0.2713 -0.25313 -0.27361 -0.25399 -0.27593 C -0.25469 -0.28079 -0.25503 -0.28588 -0.25608 -0.29051 C -0.25694 -0.29491 -0.25833 -0.29861 -0.25938 -0.30278 C -0.26007 -0.30602 -0.26076 -0.30926 -0.26146 -0.3125 C -0.26406 -0.33542 -0.26042 -0.30949 -0.2658 -0.32963 C -0.26788 -0.33727 -0.26875 -0.34653 -0.27118 -0.35417 L -0.27639 -0.37083 C -0.27917 -0.39514 -0.27569 -0.36852 -0.27969 -0.3882 C -0.28819 -0.42963 -0.28021 -0.39838 -0.28733 -0.42454 C -0.28941 -0.44514 -0.28681 -0.425 -0.29045 -0.4419 C -0.29201 -0.44792 -0.29288 -0.45764 -0.29479 -0.46389 C -0.29566 -0.46644 -0.29688 -0.46852 -0.29792 -0.47107 C -0.29878 -0.47847 -0.29931 -0.48565 -0.30017 -0.49306 C -0.30139 -0.50324 -0.3026 -0.50579 -0.30451 -0.51505 C -0.30538 -0.51898 -0.3059 -0.52315 -0.3066 -0.52732 C -0.30694 -0.52963 -0.30712 -0.53218 -0.30764 -0.53449 C -0.30833 -0.53658 -0.3092 -0.53773 -0.3099 -0.53958 C -0.31267 -0.55857 -0.31094 -0.54977 -0.31528 -0.56621 C -0.31563 -0.57107 -0.31545 -0.57662 -0.31632 -0.58102 C -0.31701 -0.58449 -0.31892 -0.58704 -0.31944 -0.59074 C -0.32049 -0.59607 -0.32014 -0.60208 -0.32066 -0.60764 C -0.32101 -0.61111 -0.32118 -0.61435 -0.3217 -0.61759 C -0.32222 -0.62083 -0.32326 -0.62408 -0.32396 -0.62732 C -0.32431 -0.62963 -0.32448 -0.63218 -0.325 -0.63449 C -0.32656 -0.64329 -0.32708 -0.64421 -0.32917 -0.65185 C -0.32951 -0.65463 -0.33056 -0.66528 -0.33142 -0.66875 C -0.33194 -0.6713 -0.33299 -0.67338 -0.33351 -0.67593 C -0.33438 -0.68079 -0.3349 -0.68565 -0.33576 -0.69074 C -0.33594 -0.69306 -0.33611 -0.6956 -0.33681 -0.69792 L -0.33889 -0.70533 C -0.34184 -0.73125 -0.33785 -0.7007 -0.34219 -0.72246 C -0.34306 -0.72708 -0.34358 -0.73218 -0.34427 -0.73704 C -0.34462 -0.73935 -0.34444 -0.74259 -0.34549 -0.74445 L -0.3474 -0.74908 C -0.34896 -0.76644 -0.34792 -0.75764 -0.35069 -0.77593 L -0.35191 -0.78333 C -0.35226 -0.78588 -0.35295 -0.7882 -0.35295 -0.79051 L -0.35295 -0.7956 L -0.35382 -0.80509 " pathEditMode="relative" rAng="0" ptsTypes="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24123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5223955" y="2389318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واقعية.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5223955" y="3828086"/>
            <a:ext cx="2083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chemeClr val="bg1"/>
                </a:solidFill>
              </a:rPr>
              <a:t>خيالية.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4037410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5223955" y="5425572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معلوماتي.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431424" y="5699113"/>
            <a:ext cx="4421028" cy="1016622"/>
          </a:xfrm>
          <a:prstGeom prst="rect">
            <a:avLst/>
          </a:prstGeom>
        </p:spPr>
      </p:pic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F8DAF4DB-4C4E-4CAB-82BA-D9F9EC675D6B}"/>
              </a:ext>
            </a:extLst>
          </p:cNvPr>
          <p:cNvSpPr/>
          <p:nvPr/>
        </p:nvSpPr>
        <p:spPr>
          <a:xfrm>
            <a:off x="5976016" y="6286323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السؤال التالي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A9AD8C-7BAE-44D3-8BF2-23CFF5B2DC4D}"/>
              </a:ext>
            </a:extLst>
          </p:cNvPr>
          <p:cNvSpPr txBox="1"/>
          <p:nvPr/>
        </p:nvSpPr>
        <p:spPr>
          <a:xfrm>
            <a:off x="2414588" y="397945"/>
            <a:ext cx="661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د- نوع القصة هي.</a:t>
            </a:r>
          </a:p>
        </p:txBody>
      </p:sp>
    </p:spTree>
    <p:extLst>
      <p:ext uri="{BB962C8B-B14F-4D97-AF65-F5344CB8AC3E}">
        <p14:creationId xmlns:p14="http://schemas.microsoft.com/office/powerpoint/2010/main" val="337107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023 L 2.77778E-7 0.00023 C -0.01892 -0.00162 -0.02587 -0.00092 -0.04132 -0.0044 C -0.04965 -0.00648 -0.06615 -0.01065 -0.06615 -0.01042 C -0.07014 -0.01296 -0.07413 -0.01597 -0.07847 -0.01713 C -0.08125 -0.01782 -0.08403 -0.01829 -0.08663 -0.01921 C -0.08854 -0.01991 -0.09045 -0.0206 -0.09219 -0.02129 C -0.09444 -0.02199 -0.09688 -0.02292 -0.09913 -0.02338 C -0.1 -0.02477 -0.10069 -0.02662 -0.10174 -0.02754 C -0.10955 -0.03356 -0.11233 -0.03379 -0.11962 -0.03588 C -0.12153 -0.0375 -0.12326 -0.03889 -0.12517 -0.04028 C -0.12639 -0.0412 -0.12795 -0.0412 -0.12917 -0.04236 C -0.13872 -0.04954 -0.12743 -0.04421 -0.13889 -0.04861 C -0.14514 -0.05347 -0.14427 -0.05324 -0.15122 -0.05717 C -0.1526 -0.05787 -0.15399 -0.05879 -0.15538 -0.05926 C -0.15799 -0.06018 -0.16076 -0.06065 -0.16354 -0.06157 C -0.16753 -0.06736 -0.16545 -0.06551 -0.17188 -0.06782 C -0.17639 -0.06898 -0.18559 -0.07176 -0.18559 -0.07153 C -0.19826 -0.08472 -0.17778 -0.06504 -0.21163 -0.08241 C -0.21753 -0.08542 -0.21441 -0.08403 -0.22135 -0.0868 C -0.22569 -0.09097 -0.22656 -0.09282 -0.23229 -0.09514 C -0.23681 -0.09676 -0.24601 -0.0993 -0.24601 -0.09907 C -0.24792 -0.10069 -0.24965 -0.10231 -0.25156 -0.10347 C -0.25503 -0.10579 -0.25729 -0.10579 -0.26111 -0.10764 C -0.26111 -0.10741 -0.27135 -0.11296 -0.27361 -0.11389 C -0.27483 -0.11481 -0.27622 -0.11551 -0.2776 -0.11597 C -0.28038 -0.11713 -0.28455 -0.11852 -0.28715 -0.12037 C -0.28924 -0.12153 -0.2908 -0.12338 -0.29271 -0.12454 C -0.29271 -0.1243 -0.30295 -0.12986 -0.30521 -0.13079 L -0.31337 -0.13518 C -0.3151 -0.13565 -0.31701 -0.13634 -0.31875 -0.13727 C -0.32153 -0.13842 -0.32431 -0.14004 -0.32708 -0.14143 C -0.32847 -0.1419 -0.32986 -0.14305 -0.33125 -0.14352 C -0.33316 -0.14421 -0.3349 -0.14491 -0.33663 -0.1456 C -0.33906 -0.14629 -0.34132 -0.14745 -0.34358 -0.14768 C -0.34861 -0.14838 -0.35365 -0.14768 -0.35851 -0.14768 L -0.35851 -0.14745 " pathEditMode="relative" rAng="0" ptsTypes="AAAAAAAAAAAAAAAAAAAAAAAAAAAAAAAAAAA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4" y="-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7.40741E-7 L -0.17847 0.00046 C -0.1816 -0.00486 -0.18472 -0.00903 -0.18715 -0.01482 C -0.18802 -0.01667 -0.18785 -0.01991 -0.18837 -0.02222 C -0.18889 -0.02477 -0.18958 -0.02708 -0.19045 -0.0294 C -0.19097 -0.03125 -0.19201 -0.03241 -0.19253 -0.03403 C -0.19531 -0.0412 -0.19844 -0.05 -0.2 -0.0588 C -0.20104 -0.06343 -0.20104 -0.06898 -0.20226 -0.07338 C -0.20712 -0.09005 -0.20122 -0.06921 -0.20764 -0.09282 C -0.20833 -0.09514 -0.2092 -0.09769 -0.2099 -0.10023 C -0.21111 -0.10486 -0.21198 -0.11019 -0.21302 -0.11482 C -0.21372 -0.11736 -0.21458 -0.11945 -0.2151 -0.12222 C -0.21597 -0.12593 -0.21649 -0.13032 -0.21736 -0.13449 C -0.21944 -0.14445 -0.2224 -0.15139 -0.225 -0.16134 C -0.22569 -0.16412 -0.22622 -0.16782 -0.22708 -0.17083 C -0.22795 -0.17454 -0.22934 -0.17708 -0.23021 -0.18056 C -0.23229 -0.18843 -0.23351 -0.19722 -0.23559 -0.20509 C -0.23958 -0.21968 -0.23767 -0.21343 -0.24097 -0.22477 C -0.24375 -0.24306 -0.23993 -0.22037 -0.24427 -0.23935 C -0.24688 -0.25139 -0.2434 -0.24236 -0.24757 -0.25394 C -0.24809 -0.25579 -0.24896 -0.25695 -0.24965 -0.25857 C -0.25052 -0.26181 -0.25104 -0.26528 -0.25174 -0.26852 C -0.25243 -0.2713 -0.25313 -0.27361 -0.25399 -0.27593 C -0.25469 -0.28079 -0.25503 -0.28588 -0.25608 -0.29051 C -0.25694 -0.29491 -0.25833 -0.29861 -0.25938 -0.30278 C -0.26007 -0.30602 -0.26076 -0.30926 -0.26146 -0.3125 C -0.26406 -0.33542 -0.26042 -0.30949 -0.2658 -0.32963 C -0.26788 -0.33727 -0.26875 -0.34653 -0.27118 -0.35394 L -0.27639 -0.37083 C -0.27917 -0.39491 -0.27569 -0.36829 -0.27969 -0.3882 C -0.28819 -0.42963 -0.28021 -0.39815 -0.28733 -0.42454 C -0.28941 -0.44514 -0.28681 -0.425 -0.29045 -0.4419 C -0.29201 -0.44792 -0.29288 -0.45764 -0.29479 -0.46389 C -0.29566 -0.46644 -0.29688 -0.46852 -0.29792 -0.47107 C -0.29878 -0.47847 -0.29931 -0.48565 -0.30017 -0.49306 C -0.30139 -0.50324 -0.3026 -0.50579 -0.30451 -0.51505 C -0.30538 -0.51898 -0.3059 -0.52315 -0.3066 -0.52732 C -0.30694 -0.52963 -0.30712 -0.53218 -0.30764 -0.53449 C -0.30833 -0.53657 -0.3092 -0.53773 -0.3099 -0.53958 C -0.31267 -0.55857 -0.31094 -0.54977 -0.31528 -0.5662 C -0.31563 -0.57107 -0.31545 -0.57639 -0.31632 -0.58079 C -0.31701 -0.58449 -0.31892 -0.58681 -0.31944 -0.59074 C -0.32049 -0.59583 -0.32014 -0.60208 -0.32066 -0.60764 C -0.32101 -0.61111 -0.32118 -0.61435 -0.3217 -0.61759 C -0.32222 -0.62083 -0.32326 -0.62407 -0.32396 -0.62732 C -0.32431 -0.62963 -0.32448 -0.63218 -0.325 -0.63449 C -0.32656 -0.64329 -0.32708 -0.64421 -0.32917 -0.65185 C -0.32951 -0.65463 -0.33056 -0.66528 -0.33142 -0.66875 C -0.33194 -0.6713 -0.33299 -0.67338 -0.33351 -0.67593 C -0.33438 -0.68079 -0.3349 -0.68565 -0.33576 -0.69074 C -0.33594 -0.69306 -0.33611 -0.69583 -0.33681 -0.69792 L -0.33889 -0.70532 C -0.34184 -0.73125 -0.33785 -0.70093 -0.34219 -0.72245 C -0.34306 -0.72708 -0.34358 -0.73218 -0.34427 -0.73704 C -0.34462 -0.73935 -0.34444 -0.74259 -0.34549 -0.74445 L -0.3474 -0.74907 C -0.34896 -0.76644 -0.34792 -0.75764 -0.35069 -0.77593 L -0.35191 -0.78333 C -0.35226 -0.78588 -0.35295 -0.7882 -0.35295 -0.79051 L -0.35295 -0.7956 L -0.35382 -0.80509 " pathEditMode="relative" rAng="0" ptsTypes="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430697-585F-4EA1-ACED-DCEA5DA2427E}"/>
              </a:ext>
            </a:extLst>
          </p:cNvPr>
          <p:cNvSpPr/>
          <p:nvPr/>
        </p:nvSpPr>
        <p:spPr>
          <a:xfrm>
            <a:off x="2085975" y="1100138"/>
            <a:ext cx="6850546" cy="54578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3600" dirty="0">
                <a:solidFill>
                  <a:srgbClr val="363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D05F5-C6BA-47DB-B53E-12CE06E639A5}"/>
              </a:ext>
            </a:extLst>
          </p:cNvPr>
          <p:cNvSpPr txBox="1"/>
          <p:nvPr/>
        </p:nvSpPr>
        <p:spPr>
          <a:xfrm>
            <a:off x="1700213" y="2722028"/>
            <a:ext cx="2371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600" b="1" dirty="0"/>
          </a:p>
          <a:p>
            <a:pPr algn="ctr"/>
            <a:endParaRPr lang="ar-A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E626B-6922-455D-ACD0-9F8C15981093}"/>
              </a:ext>
            </a:extLst>
          </p:cNvPr>
          <p:cNvSpPr txBox="1"/>
          <p:nvPr/>
        </p:nvSpPr>
        <p:spPr>
          <a:xfrm>
            <a:off x="848347" y="1598643"/>
            <a:ext cx="792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ar-AE" sz="4000" b="1" dirty="0"/>
          </a:p>
        </p:txBody>
      </p:sp>
      <p:pic>
        <p:nvPicPr>
          <p:cNvPr id="7" name="Picture 6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98FFD37-0494-4782-86BE-0879AC023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2845075" y="1919989"/>
            <a:ext cx="2666171" cy="755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72E24-1B86-4DB4-8FCA-A5ADCC6B8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81" t="31658" r="21405" b="9146"/>
          <a:stretch/>
        </p:blipFill>
        <p:spPr>
          <a:xfrm>
            <a:off x="2735027" y="2717089"/>
            <a:ext cx="5829299" cy="3668765"/>
          </a:xfrm>
          <a:prstGeom prst="rect">
            <a:avLst/>
          </a:prstGeom>
        </p:spPr>
      </p:pic>
      <p:pic>
        <p:nvPicPr>
          <p:cNvPr id="8" name="Graphic 7" descr="Bullseye">
            <a:extLst>
              <a:ext uri="{FF2B5EF4-FFF2-40B4-BE49-F238E27FC236}">
                <a16:creationId xmlns:a16="http://schemas.microsoft.com/office/drawing/2014/main" id="{A7C8100A-E57B-4F94-84D5-D20ECE74C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6587" y="2971800"/>
            <a:ext cx="914400" cy="9144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:a16="http://schemas.microsoft.com/office/drawing/2014/main" id="{AE4CDA38-9A9F-48A7-BE34-1E78D0F26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5132" y="2971800"/>
            <a:ext cx="914400" cy="914400"/>
          </a:xfrm>
          <a:prstGeom prst="rect">
            <a:avLst/>
          </a:prstGeom>
        </p:spPr>
      </p:pic>
      <p:pic>
        <p:nvPicPr>
          <p:cNvPr id="10" name="Graphic 9" descr="Bullseye">
            <a:extLst>
              <a:ext uri="{FF2B5EF4-FFF2-40B4-BE49-F238E27FC236}">
                <a16:creationId xmlns:a16="http://schemas.microsoft.com/office/drawing/2014/main" id="{1905109C-2E78-44B1-B58C-77A57167F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14738" y="2971800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760B97-BB05-4B00-B91F-A4473BFC1E2D}"/>
              </a:ext>
            </a:extLst>
          </p:cNvPr>
          <p:cNvSpPr/>
          <p:nvPr/>
        </p:nvSpPr>
        <p:spPr>
          <a:xfrm>
            <a:off x="2458167" y="1179465"/>
            <a:ext cx="61061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اختر الرسمة التي تعبر عن إجابتك :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839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4 -0.00069 L -0.15954 -0.00046 C -0.16336 0.00209 -0.16909 0.00602 -0.17256 0.0125 C -0.17812 0.02338 -0.17534 0.01875 -0.18107 0.02639 C -0.19253 0.05556 -0.17812 0.02084 -0.19045 0.0426 C -0.19201 0.04537 -0.19322 0.05047 -0.19479 0.05348 C -0.19791 0.05973 -0.20173 0.06227 -0.20468 0.06991 C -0.20607 0.07385 -0.20746 0.07801 -0.20902 0.08102 C -0.21927 0.1007 -0.21041 0.07848 -0.21892 0.09746 C -0.22048 0.1007 -0.2217 0.10486 -0.22326 0.10811 C -0.225 0.11204 -0.22656 0.11574 -0.22829 0.11922 C -0.22916 0.1213 -0.2302 0.12246 -0.23107 0.12454 C -0.23263 0.12801 -0.23385 0.13241 -0.23541 0.13565 C -0.23975 0.14514 -0.24097 0.14468 -0.24479 0.15463 C -0.246 0.15787 -0.24704 0.16204 -0.24826 0.16551 C -0.25017 0.17037 -0.25208 0.17454 -0.25399 0.17917 C -0.25503 0.18172 -0.2559 0.18496 -0.25694 0.18727 C -0.25816 0.19051 -0.25972 0.1926 -0.26111 0.19561 C -0.26805 0.21088 -0.26302 0.20209 -0.26979 0.22014 C -0.27152 0.22524 -0.27361 0.22848 -0.27552 0.2338 C -0.27656 0.23704 -0.27708 0.2419 -0.27829 0.24468 C -0.28003 0.24908 -0.28229 0.25116 -0.28402 0.25579 C -0.28593 0.26019 -0.28732 0.26713 -0.28906 0.27199 C -0.28958 0.27361 -0.29045 0.27338 -0.29114 0.27477 C -0.29322 0.27894 -0.29496 0.2838 -0.29687 0.28843 C -0.29756 0.2919 -0.29809 0.29653 -0.29913 0.29931 C -0.30034 0.30324 -0.30191 0.3044 -0.30329 0.30741 C -0.30434 0.30996 -0.3052 0.3132 -0.30625 0.31551 C -0.30729 0.31852 -0.3085 0.32084 -0.30972 0.32385 C -0.31388 0.33449 -0.31197 0.33195 -0.31684 0.34561 C -0.32239 0.36111 -0.32013 0.34699 -0.32691 0.37315 C -0.32812 0.37778 -0.32916 0.38264 -0.33055 0.38658 C -0.33142 0.38912 -0.33246 0.38982 -0.33333 0.39213 C -0.33611 0.39954 -0.33854 0.40857 -0.34114 0.41667 C -0.34236 0.42037 -0.34375 0.42361 -0.34479 0.42778 C -0.35173 0.45463 -0.34322 0.42315 -0.35121 0.44676 C -0.35416 0.45533 -0.35711 0.46412 -0.35972 0.47385 C -0.3684 0.50695 -0.35816 0.46968 -0.36475 0.49028 C -0.36562 0.49283 -0.36631 0.49561 -0.36701 0.49838 C -0.36753 0.50116 -0.36822 0.50695 -0.36822 0.50741 L -0.36822 0.50695 " pathEditMode="relative" rAng="0" ptsTypes="AAAAAAAAAAAAAA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24123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4000500" y="2389318"/>
            <a:ext cx="4059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الفيل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5210067"/>
            <a:ext cx="4421028" cy="10166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4164088" y="5150433"/>
            <a:ext cx="495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العصفور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3819099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5223955" y="3817222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الكلب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F8DAF4DB-4C4E-4CAB-82BA-D9F9EC675D6B}"/>
              </a:ext>
            </a:extLst>
          </p:cNvPr>
          <p:cNvSpPr/>
          <p:nvPr/>
        </p:nvSpPr>
        <p:spPr>
          <a:xfrm>
            <a:off x="5976016" y="6286323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السؤال التالي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F4230A-D00B-438B-AC13-A01CCDD7B651}"/>
              </a:ext>
            </a:extLst>
          </p:cNvPr>
          <p:cNvSpPr txBox="1"/>
          <p:nvPr/>
        </p:nvSpPr>
        <p:spPr>
          <a:xfrm>
            <a:off x="2814048" y="110012"/>
            <a:ext cx="6145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1-أول حيوان تعرض للأذى بسبب هذا النبات؟</a:t>
            </a:r>
          </a:p>
        </p:txBody>
      </p:sp>
    </p:spTree>
    <p:extLst>
      <p:ext uri="{BB962C8B-B14F-4D97-AF65-F5344CB8AC3E}">
        <p14:creationId xmlns:p14="http://schemas.microsoft.com/office/powerpoint/2010/main" val="326392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07 L 2.77778E-7 0.00046 C -0.01892 -0.00394 -0.02587 -0.00232 -0.04132 -0.01019 C -0.04965 -0.01482 -0.06615 -0.02408 -0.06615 -0.02361 C -0.07014 -0.0294 -0.07413 -0.03611 -0.07847 -0.03866 C -0.08125 -0.04028 -0.08403 -0.04144 -0.08663 -0.04352 C -0.08854 -0.04491 -0.09045 -0.04653 -0.09219 -0.04815 C -0.09444 -0.04977 -0.09688 -0.05186 -0.09913 -0.05278 C -0.1 -0.05602 -0.10069 -0.06019 -0.10174 -0.06227 C -0.10955 -0.0757 -0.11233 -0.07639 -0.11962 -0.08102 C -0.12153 -0.08473 -0.12326 -0.08774 -0.12517 -0.09098 C -0.12639 -0.09306 -0.12795 -0.09306 -0.12917 -0.09561 C -0.13872 -0.11181 -0.12743 -0.09977 -0.13889 -0.10973 C -0.14514 -0.12061 -0.14427 -0.12014 -0.15122 -0.12894 C -0.1526 -0.13056 -0.15399 -0.13264 -0.15538 -0.13357 C -0.15799 -0.13565 -0.16076 -0.13681 -0.16354 -0.13889 C -0.16753 -0.15186 -0.16545 -0.14769 -0.17188 -0.15301 C -0.17639 -0.15556 -0.18542 -0.16181 -0.18542 -0.16135 C -0.19809 -0.19098 -0.17778 -0.14676 -0.21146 -0.18588 C -0.21736 -0.1926 -0.21424 -0.18936 -0.22118 -0.19584 C -0.22552 -0.2051 -0.22639 -0.20926 -0.23212 -0.21459 C -0.23663 -0.21806 -0.24583 -0.22385 -0.24583 -0.22338 C -0.24774 -0.22709 -0.24948 -0.23056 -0.25139 -0.23334 C -0.25486 -0.23843 -0.25712 -0.23843 -0.26094 -0.2426 C -0.26094 -0.24213 -0.27118 -0.25463 -0.27344 -0.25672 C -0.27465 -0.2588 -0.27604 -0.26042 -0.27743 -0.26135 C -0.28021 -0.26412 -0.28438 -0.26713 -0.28698 -0.2713 C -0.28906 -0.27385 -0.29063 -0.27801 -0.29253 -0.28079 C -0.29253 -0.2801 -0.30278 -0.29283 -0.30503 -0.29491 L -0.31319 -0.30463 C -0.31493 -0.30579 -0.31684 -0.30741 -0.31858 -0.30949 C -0.32135 -0.31204 -0.32413 -0.31574 -0.32691 -0.31875 C -0.3283 -0.31991 -0.32969 -0.32246 -0.33108 -0.32338 C -0.33299 -0.325 -0.33472 -0.32662 -0.33646 -0.32824 C -0.33889 -0.32963 -0.34115 -0.33241 -0.3434 -0.33287 C -0.34844 -0.33449 -0.35347 -0.33287 -0.35816 -0.33287 L -0.35816 -0.33241 " pathEditMode="relative" rAng="0" ptsTypes="AAAAAAAAAAAAAAAAAAAAAAAAAAAAAAAAAAA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1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1.48148E-6 L -0.17847 0.00046 C -0.1816 -0.00486 -0.18472 -0.00903 -0.18715 -0.01482 C -0.18802 -0.01667 -0.18785 -0.01991 -0.18837 -0.02222 C -0.18889 -0.02477 -0.18958 -0.02708 -0.19045 -0.0294 C -0.19097 -0.03125 -0.19201 -0.03241 -0.19253 -0.03403 C -0.19531 -0.04121 -0.19844 -0.05 -0.2 -0.0588 C -0.20104 -0.06343 -0.20104 -0.06898 -0.20226 -0.07338 C -0.20712 -0.09005 -0.20122 -0.06921 -0.20764 -0.09283 C -0.20833 -0.09514 -0.2092 -0.09769 -0.2099 -0.10023 C -0.21111 -0.10486 -0.21198 -0.11019 -0.21302 -0.11482 C -0.21372 -0.11736 -0.21458 -0.11945 -0.2151 -0.12222 C -0.21597 -0.12593 -0.21649 -0.13033 -0.21736 -0.13449 C -0.21944 -0.14445 -0.2224 -0.15139 -0.225 -0.16134 C -0.22569 -0.16412 -0.22622 -0.16783 -0.22708 -0.17083 C -0.22795 -0.17454 -0.22934 -0.17708 -0.23021 -0.18056 C -0.23229 -0.18843 -0.23351 -0.19722 -0.23559 -0.20533 C -0.23958 -0.21968 -0.23767 -0.21343 -0.24097 -0.22477 C -0.24375 -0.24306 -0.23993 -0.22037 -0.24427 -0.23935 C -0.24688 -0.25139 -0.2434 -0.24236 -0.24757 -0.25394 C -0.24809 -0.25579 -0.24896 -0.25695 -0.24965 -0.25857 C -0.25052 -0.26181 -0.25104 -0.26528 -0.25174 -0.26852 C -0.25243 -0.2713 -0.25313 -0.27361 -0.25399 -0.27593 C -0.25469 -0.28079 -0.25503 -0.28588 -0.25608 -0.29051 C -0.25694 -0.29491 -0.25833 -0.29861 -0.25938 -0.30278 C -0.26007 -0.30602 -0.26076 -0.30926 -0.26146 -0.3125 C -0.26406 -0.33542 -0.26042 -0.30949 -0.2658 -0.32963 C -0.26788 -0.33727 -0.26875 -0.34653 -0.27118 -0.35417 L -0.27639 -0.37083 C -0.27917 -0.3956 -0.27569 -0.36898 -0.27969 -0.3882 C -0.28819 -0.42963 -0.28021 -0.39861 -0.28733 -0.42454 C -0.28941 -0.44514 -0.28681 -0.425 -0.29045 -0.4419 C -0.29201 -0.44792 -0.29288 -0.45764 -0.29479 -0.46389 C -0.29566 -0.46644 -0.29688 -0.46852 -0.29792 -0.47107 C -0.29878 -0.47847 -0.29931 -0.48565 -0.30017 -0.49306 C -0.30139 -0.50324 -0.3026 -0.50579 -0.30451 -0.51505 C -0.30538 -0.51898 -0.3059 -0.52315 -0.3066 -0.52732 C -0.30694 -0.52963 -0.30712 -0.53218 -0.30764 -0.53449 C -0.30833 -0.53658 -0.3092 -0.53773 -0.3099 -0.53958 C -0.31267 -0.55857 -0.31094 -0.54977 -0.31528 -0.56621 C -0.31563 -0.57107 -0.31545 -0.57662 -0.31632 -0.58125 C -0.31701 -0.58449 -0.31892 -0.58704 -0.31944 -0.59074 C -0.32049 -0.59607 -0.32014 -0.60208 -0.32066 -0.60764 C -0.32101 -0.61111 -0.32118 -0.61435 -0.3217 -0.61759 C -0.32222 -0.62083 -0.32326 -0.62408 -0.32396 -0.62732 C -0.32431 -0.62963 -0.32448 -0.63218 -0.325 -0.63449 C -0.32656 -0.64329 -0.32708 -0.64421 -0.32917 -0.65185 C -0.32951 -0.65463 -0.33056 -0.66528 -0.33142 -0.66875 C -0.33194 -0.6713 -0.33299 -0.67338 -0.33351 -0.67593 C -0.33438 -0.68079 -0.3349 -0.68565 -0.33576 -0.69074 C -0.33594 -0.69306 -0.33611 -0.6956 -0.33681 -0.69792 L -0.33889 -0.70533 C -0.34184 -0.73125 -0.33785 -0.7007 -0.34219 -0.72246 C -0.34306 -0.72708 -0.34358 -0.73218 -0.34427 -0.73704 C -0.34462 -0.73935 -0.34444 -0.74259 -0.34549 -0.74445 L -0.3474 -0.74908 C -0.34896 -0.76644 -0.34792 -0.75764 -0.35069 -0.77593 L -0.35191 -0.78333 C -0.35226 -0.78588 -0.35295 -0.7882 -0.35295 -0.79051 L -0.35295 -0.7956 L -0.35382 -0.80509 " pathEditMode="relative" rAng="0" ptsTypes="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52211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4285650" y="5118069"/>
            <a:ext cx="442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سأقوم بأكلك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828989" y="2243766"/>
            <a:ext cx="4421028" cy="10166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4828989" y="2151000"/>
            <a:ext cx="333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أريت ماحل بك؟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3819099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4722972" y="3817222"/>
            <a:ext cx="333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سأنقذك بسرعة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F8DAF4DB-4C4E-4CAB-82BA-D9F9EC675D6B}"/>
              </a:ext>
            </a:extLst>
          </p:cNvPr>
          <p:cNvSpPr/>
          <p:nvPr/>
        </p:nvSpPr>
        <p:spPr>
          <a:xfrm>
            <a:off x="5976016" y="6286323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السؤال التالي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C577CC-2FF3-41AF-8BE6-17F7EF3A1926}"/>
              </a:ext>
            </a:extLst>
          </p:cNvPr>
          <p:cNvSpPr txBox="1"/>
          <p:nvPr/>
        </p:nvSpPr>
        <p:spPr>
          <a:xfrm>
            <a:off x="2776819" y="154312"/>
            <a:ext cx="6145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ماذا قالت السلحفاة للسمكة عندما التقطها الصيادون؟</a:t>
            </a:r>
          </a:p>
        </p:txBody>
      </p:sp>
    </p:spTree>
    <p:extLst>
      <p:ext uri="{BB962C8B-B14F-4D97-AF65-F5344CB8AC3E}">
        <p14:creationId xmlns:p14="http://schemas.microsoft.com/office/powerpoint/2010/main" val="407558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2 -0.17257 0.0125 C -0.17813 0.02338 -0.17535 0.01875 -0.18108 0.02639 C -0.19253 0.05555 -0.17813 0.02083 -0.19045 0.04259 C -0.19201 0.04537 -0.19323 0.05046 -0.19479 0.05347 C -0.19792 0.05972 -0.20174 0.06227 -0.20469 0.0699 C -0.20608 0.07384 -0.20747 0.07801 -0.20903 0.08102 C -0.21927 0.10069 -0.21042 0.07847 -0.21892 0.09745 C -0.22049 0.10069 -0.2217 0.10486 -0.22326 0.1081 C -0.225 0.11203 -0.22656 0.11574 -0.2283 0.11921 C -0.22917 0.12129 -0.23021 0.12245 -0.23108 0.12453 C -0.23264 0.12801 -0.23385 0.1324 -0.23542 0.13564 C -0.23976 0.14514 -0.24097 0.14467 -0.24479 0.15463 C -0.24601 0.15787 -0.24705 0.16203 -0.24826 0.16551 C -0.25017 0.17037 -0.25208 0.17453 -0.25399 0.17916 C -0.25503 0.18171 -0.2559 0.18495 -0.25694 0.18727 C -0.25816 0.19051 -0.25972 0.19259 -0.26111 0.1956 C -0.26806 0.21088 -0.26302 0.20208 -0.26979 0.22014 C -0.27153 0.22523 -0.27361 0.22847 -0.27552 0.23379 C -0.27656 0.23703 -0.27708 0.24189 -0.2783 0.24467 C -0.28003 0.24907 -0.28229 0.25115 -0.28403 0.25578 C -0.28594 0.26018 -0.28733 0.26713 -0.28906 0.27199 C -0.28958 0.27361 -0.29045 0.27338 -0.29115 0.27477 C -0.29323 0.27893 -0.29497 0.28379 -0.29688 0.28842 C -0.29757 0.29189 -0.29809 0.29652 -0.29913 0.2993 C -0.30035 0.30324 -0.30191 0.30439 -0.3033 0.3074 C -0.30434 0.30995 -0.30521 0.31319 -0.30625 0.31551 C -0.30729 0.31852 -0.30851 0.32083 -0.30955 0.32384 C -0.31389 0.33449 -0.31198 0.33194 -0.31684 0.3456 C -0.3224 0.36111 -0.32014 0.34699 -0.32674 0.37314 C -0.32813 0.37777 -0.32917 0.38264 -0.33056 0.38657 C -0.33142 0.38912 -0.33229 0.38981 -0.33333 0.39213 C -0.33611 0.39953 -0.33837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4 -0.00648 L -0.06094 -0.00672 C -0.07743 -0.00556 -0.08333 -0.00602 -0.0967 -0.00347 C -0.10399 -0.00209 -0.11823 0.00115 -0.11823 0.00092 C -0.1217 0.00278 -0.12517 0.00486 -0.12882 0.00578 C -0.13125 0.00625 -0.13368 0.00648 -0.13594 0.00717 C -0.13767 0.00764 -0.13923 0.00833 -0.1408 0.00879 C -0.14271 0.00926 -0.14479 0.00995 -0.1467 0.01018 C -0.14757 0.01134 -0.14809 0.0125 -0.14896 0.01319 C -0.15573 0.01759 -0.15816 0.01782 -0.16441 0.01921 C -0.16614 0.02037 -0.16771 0.02153 -0.16927 0.02245 C -0.17031 0.02315 -0.1717 0.02315 -0.17274 0.02407 C -0.18107 0.02916 -0.17118 0.02523 -0.18107 0.02847 C -0.18663 0.03194 -0.18576 0.03194 -0.19184 0.03472 C -0.19305 0.03518 -0.19427 0.03588 -0.19548 0.03634 C -0.19774 0.0368 -0.2 0.03727 -0.20243 0.03796 C -0.2059 0.04213 -0.20416 0.04074 -0.20972 0.04236 C -0.21354 0.04328 -0.22153 0.04537 -0.22153 0.04514 C -0.23246 0.05463 -0.21476 0.04051 -0.2441 0.05301 C -0.24913 0.05509 -0.24653 0.05416 -0.25243 0.05625 C -0.25625 0.05926 -0.25694 0.06041 -0.26198 0.06227 C -0.2658 0.06342 -0.27378 0.06528 -0.27378 0.06504 C -0.27552 0.0662 -0.27691 0.06736 -0.27864 0.06828 C -0.2816 0.0699 -0.28351 0.0699 -0.2868 0.07129 C -0.2868 0.07106 -0.29566 0.075 -0.29774 0.07569 C -0.29878 0.07639 -0.3 0.07685 -0.30104 0.07731 C -0.30347 0.07824 -0.30712 0.07916 -0.30937 0.08055 C -0.31111 0.08125 -0.3125 0.08264 -0.31423 0.08356 C -0.31423 0.08333 -0.32309 0.08727 -0.325 0.08796 L -0.33212 0.0912 C -0.33351 0.09143 -0.33524 0.09213 -0.33663 0.09259 C -0.33906 0.09352 -0.34149 0.09467 -0.34392 0.09583 C -0.34514 0.09606 -0.34635 0.09699 -0.34757 0.09722 C -0.34913 0.09768 -0.35069 0.09815 -0.35226 0.09884 C -0.35434 0.0993 -0.35625 0.1 -0.35816 0.10023 C -0.3625 0.10069 -0.36684 0.10023 -0.37101 0.10023 L -0.37101 0.1 " pathEditMode="relative" rAng="0" ptsTypes="AAAAAAAAAAAAAAAAAAAAAAAAAAAAAAAAAAA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1.48148E-6 L -0.17847 0.00046 C -0.1816 -0.00486 -0.18472 -0.00903 -0.18715 -0.01482 C -0.18802 -0.01667 -0.18785 -0.01991 -0.18837 -0.02222 C -0.18889 -0.02477 -0.18958 -0.02708 -0.19045 -0.0294 C -0.19097 -0.03125 -0.19201 -0.03241 -0.19253 -0.03403 C -0.19531 -0.04121 -0.19844 -0.05 -0.2 -0.0588 C -0.20104 -0.06343 -0.20104 -0.06898 -0.20226 -0.07338 C -0.20712 -0.09005 -0.20122 -0.06921 -0.20764 -0.09283 C -0.20833 -0.09514 -0.2092 -0.09769 -0.2099 -0.10023 C -0.21111 -0.10486 -0.21198 -0.11019 -0.21302 -0.11482 C -0.21372 -0.11736 -0.21458 -0.11945 -0.2151 -0.12222 C -0.21597 -0.12593 -0.21649 -0.13033 -0.21736 -0.13449 C -0.21944 -0.14445 -0.2224 -0.15139 -0.225 -0.16134 C -0.22569 -0.16412 -0.22622 -0.16783 -0.22708 -0.17083 C -0.22795 -0.17454 -0.22934 -0.17708 -0.23021 -0.18056 C -0.23229 -0.18843 -0.23351 -0.19722 -0.23559 -0.20533 C -0.23958 -0.21968 -0.23767 -0.21343 -0.24097 -0.22477 C -0.24375 -0.24306 -0.23993 -0.22037 -0.24427 -0.23935 C -0.24688 -0.25139 -0.2434 -0.24236 -0.24757 -0.25394 C -0.24809 -0.25579 -0.24896 -0.25695 -0.24965 -0.25857 C -0.25052 -0.26181 -0.25104 -0.26528 -0.25174 -0.26852 C -0.25243 -0.2713 -0.25313 -0.27361 -0.25399 -0.27593 C -0.25469 -0.28079 -0.25503 -0.28588 -0.25608 -0.29051 C -0.25694 -0.29491 -0.25833 -0.29861 -0.25938 -0.30278 C -0.26007 -0.30602 -0.26076 -0.30926 -0.26146 -0.3125 C -0.26406 -0.33542 -0.26042 -0.30949 -0.2658 -0.32963 C -0.26788 -0.33727 -0.26875 -0.34653 -0.27118 -0.35417 L -0.27639 -0.37083 C -0.27917 -0.39514 -0.27569 -0.36852 -0.27969 -0.3882 C -0.28819 -0.42963 -0.28021 -0.39838 -0.28733 -0.42454 C -0.28941 -0.44514 -0.28681 -0.425 -0.29045 -0.4419 C -0.29201 -0.44792 -0.29288 -0.45764 -0.29479 -0.46389 C -0.29566 -0.46644 -0.29688 -0.46852 -0.29792 -0.47107 C -0.29878 -0.47847 -0.29931 -0.48565 -0.30017 -0.49306 C -0.30139 -0.50324 -0.3026 -0.50579 -0.30451 -0.51505 C -0.30538 -0.51898 -0.3059 -0.52315 -0.3066 -0.52732 C -0.30694 -0.52963 -0.30712 -0.53218 -0.30764 -0.53449 C -0.30833 -0.53658 -0.3092 -0.53773 -0.3099 -0.53958 C -0.31267 -0.55857 -0.31094 -0.54977 -0.31528 -0.56621 C -0.31563 -0.57107 -0.31545 -0.57662 -0.31632 -0.58102 C -0.31701 -0.58449 -0.31892 -0.58704 -0.31944 -0.59074 C -0.32049 -0.59607 -0.32014 -0.60208 -0.32066 -0.60764 C -0.32101 -0.61111 -0.32118 -0.61435 -0.3217 -0.61759 C -0.32222 -0.62083 -0.32326 -0.62408 -0.32396 -0.62732 C -0.32431 -0.62963 -0.32448 -0.63218 -0.325 -0.63449 C -0.32656 -0.64329 -0.32708 -0.64421 -0.32917 -0.65185 C -0.32951 -0.65463 -0.33056 -0.66528 -0.33142 -0.66875 C -0.33194 -0.6713 -0.33299 -0.67338 -0.33351 -0.67593 C -0.33438 -0.68079 -0.3349 -0.68565 -0.33576 -0.69074 C -0.33594 -0.69306 -0.33611 -0.6956 -0.33681 -0.69792 L -0.33889 -0.70533 C -0.34184 -0.73125 -0.33785 -0.7007 -0.34219 -0.72246 C -0.34306 -0.72708 -0.34358 -0.73218 -0.34427 -0.73704 C -0.34462 -0.73935 -0.34444 -0.74259 -0.34549 -0.74445 L -0.3474 -0.74908 C -0.34896 -0.76644 -0.34792 -0.75764 -0.35069 -0.77593 L -0.35191 -0.78333 C -0.35226 -0.78588 -0.35295 -0.7882 -0.35295 -0.79051 L -0.35295 -0.7956 L -0.35382 -0.80509 " pathEditMode="relative" rAng="0" ptsTypes="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24123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4722972" y="2389318"/>
            <a:ext cx="333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chemeClr val="bg1"/>
                </a:solidFill>
              </a:rPr>
              <a:t>انتصروا على الصيادين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4421029" y="3705132"/>
            <a:ext cx="414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chemeClr val="bg1"/>
                </a:solidFill>
              </a:rPr>
              <a:t>مضت السلحفاة في طريقها وهي حزينة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4057041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5223955" y="5425572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chemeClr val="bg1"/>
                </a:solidFill>
              </a:rPr>
              <a:t>عاد الأمان إلى الغابة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hlinkClick r:id="" action="ppaction://noaction"/>
            <a:extLst>
              <a:ext uri="{FF2B5EF4-FFF2-40B4-BE49-F238E27FC236}">
                <a16:creationId xmlns:a16="http://schemas.microsoft.com/office/drawing/2014/main" id="{F8DAF4DB-4C4E-4CAB-82BA-D9F9EC675D6B}"/>
              </a:ext>
            </a:extLst>
          </p:cNvPr>
          <p:cNvSpPr/>
          <p:nvPr/>
        </p:nvSpPr>
        <p:spPr>
          <a:xfrm>
            <a:off x="5976016" y="6286323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السؤال التالي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4D45C-52FC-422E-9941-41CD641619E6}"/>
              </a:ext>
            </a:extLst>
          </p:cNvPr>
          <p:cNvSpPr txBox="1"/>
          <p:nvPr/>
        </p:nvSpPr>
        <p:spPr>
          <a:xfrm>
            <a:off x="2792376" y="970763"/>
            <a:ext cx="5881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3-ماذا حدث في نهاية القصة؟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806F54C-26CA-445A-9AA8-B44173D21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0684" y="5505131"/>
            <a:ext cx="441998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8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23 L 3.05556E-6 0.00023 C -0.01893 -0.00162 -0.02587 -0.00092 -0.04132 -0.0044 C -0.04966 -0.00648 -0.06615 -0.01065 -0.06615 -0.01041 C -0.07014 -0.01296 -0.07413 -0.01597 -0.07848 -0.01713 C -0.08125 -0.01782 -0.08403 -0.01829 -0.08663 -0.01921 C -0.08854 -0.01991 -0.09045 -0.0206 -0.09219 -0.02129 C -0.09445 -0.02199 -0.09688 -0.02291 -0.09913 -0.02338 C -0.1 -0.02477 -0.1007 -0.02662 -0.10174 -0.02754 C -0.10955 -0.03356 -0.11233 -0.03379 -0.11962 -0.03588 C -0.12153 -0.0375 -0.12327 -0.03889 -0.12518 -0.04028 C -0.12639 -0.0412 -0.12795 -0.0412 -0.12917 -0.04236 C -0.13872 -0.04954 -0.12743 -0.04421 -0.13889 -0.04861 C -0.14514 -0.05347 -0.14427 -0.05324 -0.15122 -0.05717 C -0.15261 -0.05787 -0.154 -0.05879 -0.15538 -0.05926 C -0.15799 -0.06018 -0.16077 -0.06065 -0.16354 -0.06157 C -0.16754 -0.06736 -0.16545 -0.06551 -0.17188 -0.06782 C -0.17639 -0.06898 -0.18559 -0.07176 -0.18559 -0.07153 C -0.19827 -0.08472 -0.17778 -0.06504 -0.21163 -0.08241 C -0.21754 -0.08541 -0.21441 -0.08403 -0.22136 -0.0868 C -0.2257 -0.09097 -0.22657 -0.09282 -0.23229 -0.09514 C -0.23681 -0.09676 -0.24601 -0.0993 -0.24601 -0.09907 C -0.24792 -0.10069 -0.24966 -0.10231 -0.25157 -0.10347 C -0.25504 -0.10579 -0.25729 -0.10579 -0.26111 -0.10764 C -0.26111 -0.10741 -0.27136 -0.11296 -0.27361 -0.11389 C -0.27483 -0.11481 -0.27622 -0.11551 -0.27761 -0.11597 C -0.28038 -0.11713 -0.28455 -0.11852 -0.28716 -0.12037 C -0.28924 -0.12153 -0.2908 -0.12338 -0.29271 -0.12454 C -0.29271 -0.1243 -0.30295 -0.12986 -0.30521 -0.13079 L -0.31337 -0.13518 C -0.31511 -0.13565 -0.31702 -0.13634 -0.31875 -0.13727 C -0.32153 -0.13842 -0.32431 -0.14004 -0.32709 -0.14143 C -0.32848 -0.1419 -0.32986 -0.14305 -0.33125 -0.14352 C -0.33316 -0.14421 -0.3349 -0.14491 -0.33663 -0.1456 C -0.33907 -0.14629 -0.34132 -0.14745 -0.34358 -0.14768 C -0.34861 -0.14838 -0.35365 -0.14768 -0.35851 -0.14768 L -0.35851 -0.14745 " pathEditMode="relative" rAng="0" ptsTypes="AAAAAAAAAAAAAAAAAAAAAAAAAAAAAAAAAAA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4" y="-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39148" y="1134208"/>
            <a:ext cx="4413231" cy="4772120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4613057" y="1134206"/>
            <a:ext cx="4530943" cy="4772121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5235663" y="973136"/>
            <a:ext cx="656381" cy="615980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6761948" y="980718"/>
            <a:ext cx="656381" cy="615980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7475875" y="980718"/>
            <a:ext cx="656381" cy="615980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8182786" y="968766"/>
            <a:ext cx="656381" cy="615980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228600" y="1271586"/>
            <a:ext cx="4258801" cy="4452206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4674774" y="1261649"/>
            <a:ext cx="4330079" cy="4462143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4356495" y="1509963"/>
            <a:ext cx="457140" cy="3821145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228600" y="5408539"/>
            <a:ext cx="4263390" cy="1803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4664749" y="5459653"/>
            <a:ext cx="4330079" cy="1834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311832" y="1514041"/>
            <a:ext cx="3986684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المَوادُ المَطْلُوبَةِ في التَّعَلُمِ عَنْ بُعْدٍ 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ED8767A7-4BAA-4465-9836-6A9CA150D4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43274" r="6158" b="28322"/>
          <a:stretch/>
        </p:blipFill>
        <p:spPr>
          <a:xfrm>
            <a:off x="4839814" y="2209643"/>
            <a:ext cx="4140564" cy="3019669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4944756" y="1492476"/>
            <a:ext cx="3986684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قَوَاعِد التَّعَلُّمُ عَنْ بُعْدٍ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7579557-BAFF-45AE-BF37-578F8F2431FD}"/>
              </a:ext>
            </a:extLst>
          </p:cNvPr>
          <p:cNvSpPr/>
          <p:nvPr/>
        </p:nvSpPr>
        <p:spPr>
          <a:xfrm>
            <a:off x="163622" y="2185058"/>
            <a:ext cx="4127895" cy="20082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indent="-685800" algn="r" defTabSz="685800" rtl="1">
              <a:buFont typeface="+mj-lt"/>
              <a:buAutoNum type="arabicPeriod"/>
              <a:defRPr/>
            </a:pPr>
            <a:r>
              <a:rPr lang="ar-EG" sz="30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بَوابَة التَّعلم  الذَّكي</a:t>
            </a:r>
            <a:r>
              <a:rPr lang="en-US" sz="30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LMS</a:t>
            </a:r>
            <a:r>
              <a:rPr lang="ar-AE" sz="30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.</a:t>
            </a:r>
            <a:r>
              <a:rPr lang="ar-EG" sz="30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</a:p>
          <a:p>
            <a:pPr marL="685800" indent="-685800" algn="r" defTabSz="685800" rtl="1">
              <a:buFont typeface="+mj-lt"/>
              <a:buAutoNum type="arabicPeriod"/>
              <a:defRPr/>
            </a:pPr>
            <a:r>
              <a:rPr lang="ar-EG" sz="30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كِتاب</a:t>
            </a:r>
            <a:r>
              <a:rPr lang="ar-AE" sz="30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الطالب</a:t>
            </a:r>
            <a:r>
              <a:rPr lang="ar-EG" sz="30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0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.</a:t>
            </a:r>
            <a:endParaRPr lang="ar-EG" sz="3000" b="1" dirty="0">
              <a:ln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  <a:p>
            <a:pPr marL="685800" indent="-685800" algn="r" defTabSz="685800" rtl="1">
              <a:buFont typeface="+mj-lt"/>
              <a:buAutoNum type="arabicPeriod"/>
              <a:defRPr/>
            </a:pPr>
            <a:r>
              <a:rPr lang="ar-EG" sz="30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قَلْمُ رَصاص</a:t>
            </a:r>
            <a:r>
              <a:rPr lang="ar-AE" sz="30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و ممحاة.</a:t>
            </a:r>
            <a:endParaRPr lang="ar-EG" sz="3000" b="1" dirty="0">
              <a:ln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  <a:p>
            <a:pPr marL="685800" indent="-685800" algn="r" defTabSz="685800" rtl="1">
              <a:buFont typeface="+mj-lt"/>
              <a:buAutoNum type="arabicPeriod"/>
              <a:defRPr/>
            </a:pPr>
            <a:r>
              <a:rPr lang="ar-EG" sz="30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دَفْتَر التَّعلم عَنْ بُعد</a:t>
            </a:r>
            <a:r>
              <a:rPr lang="ar-AE" sz="30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" name="Picture 2" descr="مصادر و أدوات التعلم عن بعد | جامعة قطر">
            <a:extLst>
              <a:ext uri="{FF2B5EF4-FFF2-40B4-BE49-F238E27FC236}">
                <a16:creationId xmlns:a16="http://schemas.microsoft.com/office/drawing/2014/main" id="{6BE22D71-56B4-4F0E-9B4C-FA42AFD6A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3499" r="51555" b="7501"/>
          <a:stretch/>
        </p:blipFill>
        <p:spPr bwMode="auto">
          <a:xfrm>
            <a:off x="507707" y="4337216"/>
            <a:ext cx="2932110" cy="106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FF83E-232D-45C0-BDFE-7A868056E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66E7952-178D-498B-A523-A7EA7F12D517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7" name="VID-20200830-WA0027">
            <a:hlinkClick r:id="" action="ppaction://media"/>
            <a:extLst>
              <a:ext uri="{FF2B5EF4-FFF2-40B4-BE49-F238E27FC236}">
                <a16:creationId xmlns:a16="http://schemas.microsoft.com/office/drawing/2014/main" id="{237D0227-611B-4738-B0AE-62B6A7CDFD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4313" y="2019749"/>
            <a:ext cx="4071612" cy="31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0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6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430697-585F-4EA1-ACED-DCEA5DA2427E}"/>
              </a:ext>
            </a:extLst>
          </p:cNvPr>
          <p:cNvSpPr/>
          <p:nvPr/>
        </p:nvSpPr>
        <p:spPr>
          <a:xfrm>
            <a:off x="2085975" y="1100138"/>
            <a:ext cx="6850546" cy="5486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3600" dirty="0">
                <a:solidFill>
                  <a:srgbClr val="363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D05F5-C6BA-47DB-B53E-12CE06E639A5}"/>
              </a:ext>
            </a:extLst>
          </p:cNvPr>
          <p:cNvSpPr txBox="1"/>
          <p:nvPr/>
        </p:nvSpPr>
        <p:spPr>
          <a:xfrm>
            <a:off x="1700213" y="2722028"/>
            <a:ext cx="2371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600" b="1" dirty="0"/>
          </a:p>
          <a:p>
            <a:pPr algn="ctr"/>
            <a:endParaRPr lang="ar-A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E626B-6922-455D-ACD0-9F8C15981093}"/>
              </a:ext>
            </a:extLst>
          </p:cNvPr>
          <p:cNvSpPr txBox="1"/>
          <p:nvPr/>
        </p:nvSpPr>
        <p:spPr>
          <a:xfrm>
            <a:off x="848347" y="1598643"/>
            <a:ext cx="792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ar-AE" sz="4000" b="1" dirty="0"/>
          </a:p>
        </p:txBody>
      </p:sp>
      <p:pic>
        <p:nvPicPr>
          <p:cNvPr id="7" name="Picture 6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98FFD37-0494-4782-86BE-0879AC023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2458167" y="1914241"/>
            <a:ext cx="2666171" cy="755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72E24-1B86-4DB4-8FCA-A5ADCC6B8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81" t="31658" r="21405" b="9146"/>
          <a:stretch/>
        </p:blipFill>
        <p:spPr>
          <a:xfrm>
            <a:off x="2735027" y="2805034"/>
            <a:ext cx="5829299" cy="3668765"/>
          </a:xfrm>
          <a:prstGeom prst="rect">
            <a:avLst/>
          </a:prstGeom>
        </p:spPr>
      </p:pic>
      <p:pic>
        <p:nvPicPr>
          <p:cNvPr id="8" name="Graphic 7" descr="Bullseye">
            <a:extLst>
              <a:ext uri="{FF2B5EF4-FFF2-40B4-BE49-F238E27FC236}">
                <a16:creationId xmlns:a16="http://schemas.microsoft.com/office/drawing/2014/main" id="{A7C8100A-E57B-4F94-84D5-D20ECE74C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6587" y="3000375"/>
            <a:ext cx="914400" cy="9144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:a16="http://schemas.microsoft.com/office/drawing/2014/main" id="{AE4CDA38-9A9F-48A7-BE34-1E78D0F26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74532" y="3074933"/>
            <a:ext cx="914400" cy="914400"/>
          </a:xfrm>
          <a:prstGeom prst="rect">
            <a:avLst/>
          </a:prstGeom>
        </p:spPr>
      </p:pic>
      <p:pic>
        <p:nvPicPr>
          <p:cNvPr id="10" name="Graphic 9" descr="Bullseye">
            <a:extLst>
              <a:ext uri="{FF2B5EF4-FFF2-40B4-BE49-F238E27FC236}">
                <a16:creationId xmlns:a16="http://schemas.microsoft.com/office/drawing/2014/main" id="{1905109C-2E78-44B1-B58C-77A57167F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2269" y="3074933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EE8C01-B278-4C0B-9E85-14F821240F66}"/>
              </a:ext>
            </a:extLst>
          </p:cNvPr>
          <p:cNvSpPr/>
          <p:nvPr/>
        </p:nvSpPr>
        <p:spPr>
          <a:xfrm>
            <a:off x="2458167" y="1179465"/>
            <a:ext cx="61061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اختر الرسمة التي تعبر عن إجابتك :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641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6 C -0.16336 0.00208 -0.16909 0.00602 -0.17257 0.0125 C -0.17812 0.02338 -0.17534 0.01875 -0.18107 0.02639 C -0.19253 0.05555 -0.17812 0.02083 -0.19045 0.04259 C -0.19201 0.04537 -0.19323 0.05046 -0.19479 0.05347 C -0.19791 0.05972 -0.20173 0.06227 -0.20468 0.06991 C -0.20607 0.07384 -0.20746 0.07801 -0.20902 0.08102 C -0.21927 0.10069 -0.21041 0.07847 -0.21892 0.09745 C -0.22048 0.10069 -0.2217 0.10486 -0.22326 0.1081 C -0.225 0.11204 -0.22656 0.11574 -0.2283 0.11921 C -0.22916 0.1213 -0.2302 0.12245 -0.23107 0.12454 C -0.23264 0.12801 -0.23385 0.13241 -0.23541 0.13565 C -0.23975 0.14514 -0.24097 0.14468 -0.24479 0.15463 C -0.246 0.15787 -0.24705 0.16204 -0.24826 0.16551 C -0.25017 0.17037 -0.25208 0.17454 -0.25399 0.17917 C -0.25503 0.18171 -0.2559 0.18495 -0.25694 0.18727 C -0.25816 0.19051 -0.25972 0.19259 -0.26111 0.1956 C -0.26805 0.21088 -0.26302 0.20208 -0.26979 0.22014 C -0.27152 0.22523 -0.27361 0.22847 -0.27552 0.2338 C -0.27656 0.23704 -0.27708 0.2419 -0.2783 0.24468 C -0.28003 0.24907 -0.28229 0.25116 -0.28402 0.25579 C -0.28593 0.26018 -0.28732 0.26713 -0.28906 0.27199 C -0.28958 0.27361 -0.29045 0.27338 -0.29114 0.27477 C -0.29323 0.27893 -0.29496 0.2838 -0.29687 0.28843 C -0.29757 0.2919 -0.29809 0.29653 -0.29913 0.2993 C -0.30034 0.30324 -0.30191 0.3044 -0.3033 0.30741 C -0.30434 0.30995 -0.3052 0.31319 -0.30625 0.31551 C -0.30729 0.31852 -0.3085 0.32083 -0.30972 0.32384 C -0.31389 0.33449 -0.31198 0.33194 -0.31684 0.3456 C -0.32239 0.36111 -0.32014 0.34699 -0.32691 0.37315 C -0.32812 0.37778 -0.32916 0.38264 -0.33055 0.38657 C -0.33142 0.38912 -0.33246 0.38981 -0.33333 0.39213 C -0.33611 0.39954 -0.33854 0.40856 -0.34114 0.41667 C -0.34236 0.42037 -0.34375 0.42361 -0.34479 0.42778 C -0.35173 0.45463 -0.34323 0.42315 -0.35121 0.44676 C -0.35416 0.45532 -0.35711 0.46412 -0.35972 0.47384 C -0.3684 0.50694 -0.35816 0.46968 -0.36475 0.49028 C -0.36562 0.49282 -0.36632 0.4956 -0.36701 0.49838 C -0.36753 0.50116 -0.36823 0.50694 -0.36823 0.50741 L -0.36823 0.50694 " pathEditMode="relative" rAng="0" ptsTypes="AAAAAAAAAAAAAA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5221178"/>
            <a:ext cx="4421028" cy="1016622"/>
          </a:xfrm>
          <a:prstGeom prst="rect">
            <a:avLst/>
          </a:prstGeom>
        </p:spPr>
      </p:pic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572000" y="471654"/>
            <a:ext cx="4421028" cy="1016622"/>
          </a:xfrm>
          <a:prstGeom prst="rect">
            <a:avLst/>
          </a:prstGeom>
        </p:spPr>
      </p:pic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608167" y="2527007"/>
            <a:ext cx="4421028" cy="101662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8DAF4DB-4C4E-4CAB-82BA-D9F9EC675D6B}"/>
              </a:ext>
            </a:extLst>
          </p:cNvPr>
          <p:cNvSpPr/>
          <p:nvPr/>
        </p:nvSpPr>
        <p:spPr>
          <a:xfrm>
            <a:off x="5976016" y="6286323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النهاية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B1C296-ADAB-41E8-9ADB-BEB864666882}"/>
              </a:ext>
            </a:extLst>
          </p:cNvPr>
          <p:cNvSpPr txBox="1"/>
          <p:nvPr/>
        </p:nvSpPr>
        <p:spPr>
          <a:xfrm>
            <a:off x="4315012" y="1590656"/>
            <a:ext cx="4353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تعلمت من القصة ؟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847CD-6026-4FE3-B5C5-52DAC1AF4233}"/>
              </a:ext>
            </a:extLst>
          </p:cNvPr>
          <p:cNvSpPr txBox="1"/>
          <p:nvPr/>
        </p:nvSpPr>
        <p:spPr>
          <a:xfrm>
            <a:off x="2388717" y="3716757"/>
            <a:ext cx="6279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تخيل نهاية أخرى للقصة ،</a:t>
            </a:r>
          </a:p>
          <a:p>
            <a:pPr algn="r"/>
            <a:r>
              <a:rPr lang="ar-A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وحدث بها زملائك .</a:t>
            </a:r>
          </a:p>
        </p:txBody>
      </p:sp>
    </p:spTree>
    <p:extLst>
      <p:ext uri="{BB962C8B-B14F-4D97-AF65-F5344CB8AC3E}">
        <p14:creationId xmlns:p14="http://schemas.microsoft.com/office/powerpoint/2010/main" val="292974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2 -0.17257 0.0125 C -0.17813 0.02338 -0.17535 0.01875 -0.18108 0.02639 C -0.19253 0.05555 -0.17813 0.02083 -0.19045 0.04259 C -0.19201 0.04537 -0.19323 0.05046 -0.19479 0.05347 C -0.19792 0.05972 -0.20174 0.06227 -0.20469 0.0699 C -0.20608 0.07384 -0.20747 0.07801 -0.20903 0.08102 C -0.21927 0.10069 -0.21042 0.07847 -0.21892 0.09745 C -0.22049 0.10069 -0.2217 0.10486 -0.22326 0.1081 C -0.225 0.11203 -0.22656 0.11574 -0.2283 0.11921 C -0.22917 0.12129 -0.23021 0.12245 -0.23108 0.12453 C -0.23264 0.12801 -0.23385 0.1324 -0.23542 0.13564 C -0.23976 0.14514 -0.24097 0.14467 -0.24479 0.15463 C -0.24601 0.15787 -0.24705 0.16203 -0.24826 0.16551 C -0.25017 0.17037 -0.25208 0.17453 -0.25399 0.17916 C -0.25503 0.18171 -0.2559 0.18495 -0.25694 0.18727 C -0.25816 0.19051 -0.25972 0.19259 -0.26111 0.1956 C -0.26806 0.21088 -0.26302 0.20208 -0.26979 0.22014 C -0.27153 0.22523 -0.27361 0.22847 -0.27552 0.23379 C -0.27656 0.23703 -0.27708 0.24189 -0.2783 0.24467 C -0.28003 0.24907 -0.28229 0.25115 -0.28403 0.25578 C -0.28594 0.26018 -0.28733 0.26713 -0.28906 0.27199 C -0.28958 0.27361 -0.29045 0.27338 -0.29115 0.27477 C -0.29323 0.27893 -0.29497 0.28379 -0.29688 0.28842 C -0.29757 0.29189 -0.29809 0.29652 -0.29913 0.2993 C -0.30035 0.30324 -0.30191 0.30439 -0.3033 0.3074 C -0.30434 0.30995 -0.30521 0.31319 -0.30625 0.31551 C -0.30729 0.31852 -0.30851 0.32083 -0.30955 0.32384 C -0.31389 0.33449 -0.31198 0.33194 -0.31684 0.3456 C -0.3224 0.36111 -0.32014 0.34699 -0.32674 0.37314 C -0.32813 0.37777 -0.32917 0.38264 -0.33056 0.38657 C -0.33142 0.38912 -0.33229 0.38981 -0.33333 0.39213 C -0.33611 0.39953 -0.33837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4 -0.00648 L -0.06094 -0.00671 C -0.07743 -0.00555 -0.08334 -0.00601 -0.0967 -0.00347 C -0.104 -0.00208 -0.11823 0.00116 -0.11823 0.00093 C -0.1217 0.00278 -0.12518 0.00487 -0.12882 0.00579 C -0.13125 0.00625 -0.13368 0.00649 -0.13594 0.00718 C -0.13768 0.00764 -0.13924 0.00834 -0.1408 0.0088 C -0.14271 0.00926 -0.14479 0.00996 -0.1467 0.01019 C -0.14757 0.01135 -0.14809 0.0125 -0.14896 0.0132 C -0.15573 0.0176 -0.15816 0.01783 -0.16441 0.01922 C -0.16615 0.02037 -0.16771 0.02153 -0.16927 0.02246 C -0.17032 0.02315 -0.1717 0.02315 -0.17275 0.02408 C -0.18108 0.02917 -0.17118 0.02524 -0.18108 0.02848 C -0.18664 0.03195 -0.18577 0.03195 -0.19184 0.03473 C -0.19306 0.03519 -0.19427 0.03588 -0.19549 0.03635 C -0.19775 0.03681 -0.2 0.03727 -0.20243 0.03797 C -0.20591 0.04213 -0.20417 0.04074 -0.20973 0.04237 C -0.21354 0.04329 -0.22153 0.04537 -0.22153 0.04514 C -0.23247 0.05463 -0.21476 0.04051 -0.2441 0.05301 C -0.24914 0.0551 -0.24653 0.05417 -0.25243 0.05625 C -0.25625 0.05926 -0.25695 0.06042 -0.26198 0.06227 C -0.2658 0.06343 -0.27379 0.06528 -0.27379 0.06505 C -0.27552 0.06621 -0.27691 0.06737 -0.27865 0.06829 C -0.2816 0.06991 -0.28351 0.06991 -0.28681 0.0713 C -0.28681 0.07107 -0.29566 0.075 -0.29775 0.0757 C -0.29879 0.07639 -0.3 0.07686 -0.30104 0.07732 C -0.30348 0.07824 -0.30712 0.07917 -0.30938 0.08056 C -0.31111 0.08125 -0.3125 0.08264 -0.31424 0.08357 C -0.31424 0.08334 -0.32309 0.08727 -0.325 0.08797 L -0.33212 0.09121 C -0.33351 0.09144 -0.33525 0.09213 -0.33664 0.0926 C -0.33907 0.09352 -0.3415 0.09468 -0.34393 0.09584 C -0.34514 0.09607 -0.34636 0.09699 -0.34757 0.09723 C -0.34914 0.09769 -0.3507 0.09815 -0.35226 0.09885 C -0.35434 0.09931 -0.35625 0.1 -0.35816 0.10024 C -0.3625 0.1007 -0.36684 0.10024 -0.37101 0.10024 L -0.37101 0.1 " pathEditMode="relative" rAng="0" ptsTypes="AAAAAAAAAAAAAAAAAAAAAAAAAAAAAAA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-2.59259E-6 L -0.17847 0.00047 C -0.1816 -0.00486 -0.18472 -0.00903 -0.18715 -0.01481 C -0.18802 -0.01666 -0.18785 -0.0199 -0.18837 -0.02222 C -0.18889 -0.02477 -0.18958 -0.02708 -0.19045 -0.0294 C -0.19097 -0.03125 -0.19201 -0.0324 -0.19253 -0.03403 C -0.19531 -0.0412 -0.19844 -0.05 -0.2 -0.05879 C -0.20104 -0.06342 -0.20104 -0.06898 -0.20226 -0.07338 C -0.20712 -0.09004 -0.20122 -0.06921 -0.20764 -0.09282 C -0.20833 -0.09514 -0.2092 -0.09768 -0.2099 -0.10023 C -0.21111 -0.10486 -0.21198 -0.11018 -0.21302 -0.11481 C -0.21372 -0.11736 -0.21458 -0.11944 -0.2151 -0.12222 C -0.21597 -0.12592 -0.21649 -0.13032 -0.21736 -0.13449 C -0.21944 -0.14444 -0.2224 -0.15139 -0.225 -0.16134 C -0.22569 -0.16412 -0.22622 -0.16782 -0.22708 -0.17083 C -0.22795 -0.17453 -0.22934 -0.17708 -0.23021 -0.18055 C -0.23229 -0.18842 -0.23351 -0.19722 -0.23559 -0.20532 C -0.23958 -0.21967 -0.23767 -0.21342 -0.24097 -0.22477 C -0.24375 -0.24305 -0.23993 -0.22037 -0.24427 -0.23935 C -0.24688 -0.25139 -0.2434 -0.24236 -0.24757 -0.25393 C -0.24809 -0.25578 -0.24896 -0.25694 -0.24965 -0.25856 C -0.25052 -0.2618 -0.25104 -0.26528 -0.25174 -0.26852 C -0.25243 -0.27129 -0.25313 -0.27361 -0.25399 -0.27592 C -0.25469 -0.28078 -0.25503 -0.28588 -0.25608 -0.29051 C -0.25694 -0.2949 -0.25833 -0.29861 -0.25938 -0.30278 C -0.26007 -0.30602 -0.26076 -0.30926 -0.26146 -0.3125 C -0.26406 -0.33541 -0.26042 -0.30949 -0.2658 -0.32963 C -0.26788 -0.33727 -0.26875 -0.34653 -0.27118 -0.35416 L -0.27639 -0.37083 C -0.27917 -0.39537 -0.27569 -0.36875 -0.27969 -0.38819 C -0.28819 -0.42963 -0.28021 -0.39861 -0.28733 -0.42453 C -0.28941 -0.44514 -0.28681 -0.425 -0.29045 -0.4419 C -0.29201 -0.44791 -0.29288 -0.45764 -0.29479 -0.46389 C -0.29566 -0.46643 -0.29688 -0.46852 -0.29792 -0.47106 C -0.29878 -0.47847 -0.29931 -0.48565 -0.30017 -0.49305 C -0.30139 -0.50324 -0.3026 -0.50578 -0.30451 -0.51504 C -0.30538 -0.51898 -0.3059 -0.52315 -0.3066 -0.52731 C -0.30694 -0.52963 -0.30712 -0.53217 -0.30764 -0.53449 C -0.30833 -0.53657 -0.3092 -0.53773 -0.3099 -0.53958 C -0.31267 -0.55856 -0.31094 -0.54977 -0.31528 -0.5662 C -0.31563 -0.57106 -0.31545 -0.57662 -0.31632 -0.58102 C -0.31701 -0.58449 -0.31892 -0.58703 -0.31944 -0.59074 C -0.32049 -0.59606 -0.32014 -0.60208 -0.32066 -0.60764 C -0.32101 -0.61111 -0.32118 -0.61435 -0.3217 -0.61759 C -0.32222 -0.62083 -0.32326 -0.62407 -0.32396 -0.62731 C -0.32431 -0.62963 -0.32448 -0.63217 -0.325 -0.63449 C -0.32656 -0.64328 -0.32708 -0.64421 -0.32917 -0.65185 C -0.32951 -0.65463 -0.33056 -0.66528 -0.33142 -0.66875 C -0.33194 -0.67129 -0.33299 -0.67338 -0.33351 -0.67592 C -0.33438 -0.68078 -0.3349 -0.68565 -0.33576 -0.69074 C -0.33594 -0.69305 -0.33611 -0.6956 -0.33681 -0.69791 L -0.33889 -0.70532 C -0.34184 -0.73125 -0.33785 -0.70069 -0.34219 -0.72245 C -0.34306 -0.72708 -0.34358 -0.73217 -0.34427 -0.73703 C -0.34462 -0.73935 -0.34444 -0.74259 -0.34549 -0.74444 L -0.3474 -0.74907 C -0.34896 -0.76643 -0.34792 -0.75764 -0.35069 -0.77592 L -0.35191 -0.78333 C -0.35226 -0.78588 -0.35295 -0.78819 -0.35295 -0.79051 L -0.35295 -0.7956 L -0.35382 -0.80509 " pathEditMode="relative" rAng="0" ptsTypes="AAAA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430697-585F-4EA1-ACED-DCEA5DA2427E}"/>
              </a:ext>
            </a:extLst>
          </p:cNvPr>
          <p:cNvSpPr/>
          <p:nvPr/>
        </p:nvSpPr>
        <p:spPr>
          <a:xfrm>
            <a:off x="331305" y="437321"/>
            <a:ext cx="8613912" cy="6188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D05F5-C6BA-47DB-B53E-12CE06E639A5}"/>
              </a:ext>
            </a:extLst>
          </p:cNvPr>
          <p:cNvSpPr txBox="1"/>
          <p:nvPr/>
        </p:nvSpPr>
        <p:spPr>
          <a:xfrm>
            <a:off x="1060174" y="1582340"/>
            <a:ext cx="80838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إلى اللقاء</a:t>
            </a:r>
          </a:p>
          <a:p>
            <a:pPr algn="ctr"/>
            <a:endParaRPr lang="ar-A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AE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أستودعكم الله يا أحبابي</a:t>
            </a:r>
          </a:p>
          <a:p>
            <a:pPr algn="ctr"/>
            <a:endParaRPr lang="ar-AE" sz="3600" b="1" dirty="0"/>
          </a:p>
          <a:p>
            <a:pPr algn="ctr"/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979010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58DD64-9448-4761-9660-39B0591C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النشيد">
            <a:hlinkClick r:id="" action="ppaction://media"/>
            <a:extLst>
              <a:ext uri="{FF2B5EF4-FFF2-40B4-BE49-F238E27FC236}">
                <a16:creationId xmlns:a16="http://schemas.microsoft.com/office/drawing/2014/main" id="{964A3B26-4853-4135-ACBA-C21F5215BE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176963"/>
          </a:xfrm>
        </p:spPr>
      </p:pic>
    </p:spTree>
    <p:extLst>
      <p:ext uri="{BB962C8B-B14F-4D97-AF65-F5344CB8AC3E}">
        <p14:creationId xmlns:p14="http://schemas.microsoft.com/office/powerpoint/2010/main" val="339419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430697-585F-4EA1-ACED-DCEA5DA2427E}"/>
              </a:ext>
            </a:extLst>
          </p:cNvPr>
          <p:cNvSpPr/>
          <p:nvPr/>
        </p:nvSpPr>
        <p:spPr>
          <a:xfrm>
            <a:off x="2085975" y="1100138"/>
            <a:ext cx="6850546" cy="45862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نواتج التعلّم:</a:t>
            </a:r>
          </a:p>
          <a:p>
            <a:pPr algn="r" rtl="1"/>
            <a:r>
              <a:rPr lang="ar-AE" sz="3600" dirty="0">
                <a:solidFill>
                  <a:srgbClr val="363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marL="571500" indent="-571500" algn="r" rtl="1">
              <a:buFontTx/>
              <a:buChar char="-"/>
            </a:pPr>
            <a:r>
              <a:rPr lang="ar-AE" sz="3600" dirty="0">
                <a:solidFill>
                  <a:srgbClr val="363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يقرأ المتعلم النص قراءة سليمة مراعيا الضبط الصحيح للكلمات.</a:t>
            </a:r>
          </a:p>
          <a:p>
            <a:pPr marL="571500" indent="-571500" algn="r" rtl="1">
              <a:buFontTx/>
              <a:buChar char="-"/>
            </a:pPr>
            <a:r>
              <a:rPr lang="ar-AE" sz="3600" dirty="0">
                <a:solidFill>
                  <a:srgbClr val="363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تحديد الفكرة العامة للنص.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D05F5-C6BA-47DB-B53E-12CE06E639A5}"/>
              </a:ext>
            </a:extLst>
          </p:cNvPr>
          <p:cNvSpPr txBox="1"/>
          <p:nvPr/>
        </p:nvSpPr>
        <p:spPr>
          <a:xfrm>
            <a:off x="1700213" y="2722028"/>
            <a:ext cx="2371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600" b="1" dirty="0"/>
          </a:p>
          <a:p>
            <a:pPr algn="ctr"/>
            <a:endParaRPr lang="ar-A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E626B-6922-455D-ACD0-9F8C15981093}"/>
              </a:ext>
            </a:extLst>
          </p:cNvPr>
          <p:cNvSpPr txBox="1"/>
          <p:nvPr/>
        </p:nvSpPr>
        <p:spPr>
          <a:xfrm>
            <a:off x="848347" y="1598643"/>
            <a:ext cx="792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ar-AE" sz="4000" b="1" dirty="0"/>
          </a:p>
        </p:txBody>
      </p:sp>
      <p:pic>
        <p:nvPicPr>
          <p:cNvPr id="7" name="Picture 6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98FFD37-0494-4782-86BE-0879AC023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3700463" y="1758435"/>
            <a:ext cx="2666171" cy="7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2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69 L -0.15955 -0.00046 C -0.16337 0.00209 -0.1691 0.00602 -0.17257 0.0125 C -0.17813 0.02338 -0.17535 0.01875 -0.18108 0.02639 C -0.19254 0.05556 -0.17813 0.02084 -0.19045 0.0426 C -0.19202 0.04537 -0.19323 0.05047 -0.19479 0.05348 C -0.19792 0.05973 -0.20174 0.06227 -0.20469 0.06991 C -0.20608 0.07385 -0.20747 0.07801 -0.20903 0.08102 C -0.21927 0.1007 -0.21042 0.07848 -0.21893 0.09746 C -0.22049 0.1007 -0.2217 0.10487 -0.22327 0.10811 C -0.225 0.11204 -0.22657 0.11574 -0.2283 0.11922 C -0.22917 0.1213 -0.23021 0.12246 -0.23108 0.12454 C -0.23264 0.12801 -0.23386 0.13241 -0.23542 0.13565 C -0.23976 0.14514 -0.24097 0.14468 -0.24479 0.15463 C -0.24601 0.15787 -0.24705 0.16204 -0.24827 0.16551 C -0.25018 0.17037 -0.25209 0.17454 -0.254 0.17917 C -0.25504 0.18172 -0.25591 0.18496 -0.25695 0.18727 C -0.25816 0.19051 -0.25972 0.1926 -0.26111 0.19561 C -0.26806 0.21088 -0.26302 0.20209 -0.26979 0.22014 C -0.27153 0.22524 -0.27361 0.22848 -0.27552 0.2338 C -0.27657 0.23704 -0.27709 0.2419 -0.2783 0.24468 C -0.28004 0.24908 -0.28229 0.25116 -0.28403 0.25579 C -0.28594 0.26019 -0.28733 0.26713 -0.28907 0.27199 C -0.28959 0.27362 -0.29045 0.27338 -0.29115 0.27477 C -0.29323 0.27894 -0.29497 0.2838 -0.29688 0.28843 C -0.29757 0.2919 -0.29809 0.29653 -0.29913 0.29931 C -0.30035 0.30324 -0.30191 0.3044 -0.3033 0.30741 C -0.30434 0.30996 -0.30521 0.3132 -0.30625 0.31551 C -0.30729 0.31852 -0.30851 0.32084 -0.30972 0.32385 C -0.31389 0.33449 -0.31198 0.33195 -0.31684 0.34561 C -0.3224 0.36112 -0.32014 0.34699 -0.32691 0.37315 C -0.32813 0.37778 -0.32917 0.38264 -0.33056 0.38658 C -0.33143 0.38912 -0.33247 0.38982 -0.33334 0.39213 C -0.33611 0.39954 -0.33854 0.40857 -0.34115 0.41667 C -0.34236 0.42037 -0.34375 0.42362 -0.34479 0.42778 C -0.35174 0.45463 -0.34323 0.42315 -0.35122 0.44676 C -0.35417 0.45533 -0.35712 0.46412 -0.35972 0.47385 C -0.36841 0.50695 -0.35816 0.46968 -0.36476 0.49028 C -0.36563 0.49283 -0.36632 0.49561 -0.36702 0.49838 C -0.36754 0.50116 -0.36823 0.50695 -0.36823 0.50741 L -0.36823 0.50695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0CA39-F4FD-4DE0-8F5C-28BCF8FEC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4" r="12319"/>
          <a:stretch/>
        </p:blipFill>
        <p:spPr>
          <a:xfrm>
            <a:off x="-1" y="0"/>
            <a:ext cx="9174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430697-585F-4EA1-ACED-DCEA5DA2427E}"/>
              </a:ext>
            </a:extLst>
          </p:cNvPr>
          <p:cNvSpPr/>
          <p:nvPr/>
        </p:nvSpPr>
        <p:spPr>
          <a:xfrm>
            <a:off x="2085975" y="1100138"/>
            <a:ext cx="6850546" cy="55006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3600" dirty="0">
                <a:solidFill>
                  <a:srgbClr val="363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D05F5-C6BA-47DB-B53E-12CE06E639A5}"/>
              </a:ext>
            </a:extLst>
          </p:cNvPr>
          <p:cNvSpPr txBox="1"/>
          <p:nvPr/>
        </p:nvSpPr>
        <p:spPr>
          <a:xfrm>
            <a:off x="1700213" y="2722028"/>
            <a:ext cx="2371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600" b="1" dirty="0"/>
          </a:p>
          <a:p>
            <a:pPr algn="ctr"/>
            <a:endParaRPr lang="ar-A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E626B-6922-455D-ACD0-9F8C15981093}"/>
              </a:ext>
            </a:extLst>
          </p:cNvPr>
          <p:cNvSpPr txBox="1"/>
          <p:nvPr/>
        </p:nvSpPr>
        <p:spPr>
          <a:xfrm>
            <a:off x="2928937" y="1782618"/>
            <a:ext cx="5460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نصيحة ضائعة</a:t>
            </a:r>
          </a:p>
        </p:txBody>
      </p:sp>
      <p:pic>
        <p:nvPicPr>
          <p:cNvPr id="7" name="Picture 6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98FFD37-0494-4782-86BE-0879AC023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3968094" y="1041259"/>
            <a:ext cx="2666171" cy="7558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1E39D2-05E4-4713-9BDE-27F573A93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94" t="21375" r="31406" b="6090"/>
          <a:stretch/>
        </p:blipFill>
        <p:spPr>
          <a:xfrm>
            <a:off x="3481289" y="2722028"/>
            <a:ext cx="4586287" cy="37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7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44 -0.00486 L -0.15 0.00556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430697-585F-4EA1-ACED-DCEA5DA2427E}"/>
              </a:ext>
            </a:extLst>
          </p:cNvPr>
          <p:cNvSpPr/>
          <p:nvPr/>
        </p:nvSpPr>
        <p:spPr>
          <a:xfrm>
            <a:off x="1527142" y="1100138"/>
            <a:ext cx="7409379" cy="5557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3600" dirty="0">
                <a:solidFill>
                  <a:srgbClr val="363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D05F5-C6BA-47DB-B53E-12CE06E639A5}"/>
              </a:ext>
            </a:extLst>
          </p:cNvPr>
          <p:cNvSpPr txBox="1"/>
          <p:nvPr/>
        </p:nvSpPr>
        <p:spPr>
          <a:xfrm>
            <a:off x="1700213" y="2722028"/>
            <a:ext cx="2371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600" b="1" dirty="0"/>
          </a:p>
          <a:p>
            <a:pPr algn="ctr"/>
            <a:endParaRPr lang="ar-A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E626B-6922-455D-ACD0-9F8C15981093}"/>
              </a:ext>
            </a:extLst>
          </p:cNvPr>
          <p:cNvSpPr txBox="1"/>
          <p:nvPr/>
        </p:nvSpPr>
        <p:spPr>
          <a:xfrm>
            <a:off x="890069" y="1226819"/>
            <a:ext cx="7216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</a:rPr>
              <a:t>تهيئة:</a:t>
            </a:r>
          </a:p>
        </p:txBody>
      </p:sp>
      <p:pic>
        <p:nvPicPr>
          <p:cNvPr id="7" name="Picture 6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98FFD37-0494-4782-86BE-0879AC023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3639481" y="1200287"/>
            <a:ext cx="2666171" cy="755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388D18-FED1-4231-815C-2A0EF15D1193}"/>
              </a:ext>
            </a:extLst>
          </p:cNvPr>
          <p:cNvSpPr txBox="1"/>
          <p:nvPr/>
        </p:nvSpPr>
        <p:spPr>
          <a:xfrm>
            <a:off x="890069" y="2996351"/>
            <a:ext cx="792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</a:rPr>
              <a:t>هل تسمع نصيحة الأكبر منك والأكثر حكمة؟</a:t>
            </a:r>
          </a:p>
        </p:txBody>
      </p:sp>
    </p:spTree>
    <p:extLst>
      <p:ext uri="{BB962C8B-B14F-4D97-AF65-F5344CB8AC3E}">
        <p14:creationId xmlns:p14="http://schemas.microsoft.com/office/powerpoint/2010/main" val="37984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430697-585F-4EA1-ACED-DCEA5DA2427E}"/>
              </a:ext>
            </a:extLst>
          </p:cNvPr>
          <p:cNvSpPr/>
          <p:nvPr/>
        </p:nvSpPr>
        <p:spPr>
          <a:xfrm>
            <a:off x="2085975" y="14290"/>
            <a:ext cx="6850546" cy="65865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3600" dirty="0">
                <a:solidFill>
                  <a:srgbClr val="363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D05F5-C6BA-47DB-B53E-12CE06E639A5}"/>
              </a:ext>
            </a:extLst>
          </p:cNvPr>
          <p:cNvSpPr txBox="1"/>
          <p:nvPr/>
        </p:nvSpPr>
        <p:spPr>
          <a:xfrm>
            <a:off x="1700213" y="2722028"/>
            <a:ext cx="2371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600" b="1" dirty="0"/>
          </a:p>
          <a:p>
            <a:pPr algn="ctr"/>
            <a:endParaRPr lang="ar-AE" b="1" dirty="0"/>
          </a:p>
        </p:txBody>
      </p:sp>
      <p:pic>
        <p:nvPicPr>
          <p:cNvPr id="7" name="Picture 6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98FFD37-0494-4782-86BE-0879AC023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3391830" y="217437"/>
            <a:ext cx="2666171" cy="755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388D18-FED1-4231-815C-2A0EF15D1193}"/>
              </a:ext>
            </a:extLst>
          </p:cNvPr>
          <p:cNvSpPr txBox="1"/>
          <p:nvPr/>
        </p:nvSpPr>
        <p:spPr>
          <a:xfrm>
            <a:off x="890069" y="2996351"/>
            <a:ext cx="792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ar-AE" sz="4000" b="1" dirty="0">
              <a:solidFill>
                <a:srgbClr val="FF0000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FB7C37F-17D3-4B22-B1C3-A8817555A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175" y="1410970"/>
            <a:ext cx="6145176" cy="482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5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4 0.05555 -0.17813 0.02083 -0.19045 0.04259 C -0.19202 0.04537 -0.19323 0.05046 -0.19479 0.05347 C -0.19792 0.05972 -0.20174 0.06226 -0.20469 0.0699 C -0.20608 0.07384 -0.20747 0.078 -0.20903 0.08101 C -0.21927 0.10069 -0.21042 0.07847 -0.21893 0.09745 C -0.22049 0.10069 -0.2217 0.10486 -0.22327 0.1081 C -0.225 0.11203 -0.22657 0.11574 -0.2283 0.11921 C -0.22917 0.12129 -0.23021 0.12245 -0.23108 0.12453 C -0.23264 0.128 -0.23386 0.1324 -0.23542 0.13564 C -0.23976 0.14513 -0.24098 0.14467 -0.24479 0.15463 C -0.24601 0.15787 -0.24705 0.16203 -0.24827 0.1655 C -0.25018 0.17037 -0.25209 0.17453 -0.254 0.17916 C -0.25504 0.18171 -0.25591 0.18495 -0.25695 0.18726 C -0.25816 0.1905 -0.25973 0.19259 -0.26111 0.1956 C -0.26806 0.21088 -0.26302 0.20208 -0.26979 0.22013 C -0.27153 0.22523 -0.27361 0.22847 -0.27552 0.23379 C -0.27657 0.23703 -0.27709 0.24189 -0.2783 0.24467 C -0.28004 0.24907 -0.28229 0.25115 -0.28403 0.25578 C -0.28594 0.26018 -0.28733 0.26713 -0.28907 0.27199 C -0.28959 0.27361 -0.29045 0.27338 -0.29115 0.27476 C -0.29323 0.27893 -0.29497 0.28379 -0.29688 0.28842 C -0.29757 0.29189 -0.29809 0.29652 -0.29914 0.2993 C -0.30035 0.30324 -0.30191 0.30439 -0.3033 0.3074 C -0.30434 0.30995 -0.30521 0.31319 -0.30625 0.3155 C -0.30729 0.31851 -0.30851 0.32083 -0.30973 0.32384 C -0.31389 0.33449 -0.31198 0.33194 -0.31684 0.3456 C -0.3224 0.36111 -0.32014 0.34699 -0.32691 0.37314 C -0.32813 0.37777 -0.32917 0.38263 -0.33056 0.38657 C -0.33143 0.38912 -0.33247 0.38981 -0.33334 0.39213 C -0.33611 0.39953 -0.33854 0.40856 -0.34115 0.41666 C -0.34236 0.42037 -0.34375 0.42361 -0.34479 0.42777 C -0.35174 0.45463 -0.34323 0.42314 -0.35122 0.44675 C -0.35417 0.45532 -0.35712 0.46412 -0.35973 0.47384 C -0.36841 0.50694 -0.35816 0.46967 -0.36476 0.49027 C -0.36563 0.49282 -0.36632 0.4956 -0.36702 0.49838 C -0.36754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430697-585F-4EA1-ACED-DCEA5DA2427E}"/>
              </a:ext>
            </a:extLst>
          </p:cNvPr>
          <p:cNvSpPr/>
          <p:nvPr/>
        </p:nvSpPr>
        <p:spPr>
          <a:xfrm>
            <a:off x="2085975" y="1100138"/>
            <a:ext cx="6850546" cy="55006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3600" dirty="0">
                <a:solidFill>
                  <a:srgbClr val="363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D05F5-C6BA-47DB-B53E-12CE06E639A5}"/>
              </a:ext>
            </a:extLst>
          </p:cNvPr>
          <p:cNvSpPr txBox="1"/>
          <p:nvPr/>
        </p:nvSpPr>
        <p:spPr>
          <a:xfrm>
            <a:off x="1700213" y="2722028"/>
            <a:ext cx="2371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600" b="1" dirty="0"/>
          </a:p>
          <a:p>
            <a:pPr algn="ctr"/>
            <a:endParaRPr lang="ar-A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E626B-6922-455D-ACD0-9F8C15981093}"/>
              </a:ext>
            </a:extLst>
          </p:cNvPr>
          <p:cNvSpPr txBox="1"/>
          <p:nvPr/>
        </p:nvSpPr>
        <p:spPr>
          <a:xfrm>
            <a:off x="2516957" y="1782618"/>
            <a:ext cx="5872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انصت لقراءة رفاقك ولا تقاطعهم أثناء القراءة:</a:t>
            </a:r>
          </a:p>
        </p:txBody>
      </p:sp>
      <p:pic>
        <p:nvPicPr>
          <p:cNvPr id="7" name="Picture 6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98FFD37-0494-4782-86BE-0879AC023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3968094" y="1041259"/>
            <a:ext cx="2666171" cy="7558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1E39D2-05E4-4713-9BDE-27F573A93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94" t="21375" r="31406" b="6090"/>
          <a:stretch/>
        </p:blipFill>
        <p:spPr>
          <a:xfrm>
            <a:off x="3471862" y="3645358"/>
            <a:ext cx="4586287" cy="28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5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44 -0.00486 L -0.15 0.00556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2DBD406-D7C6-47A5-ABF3-843952956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70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0A4204A30C0745B6B57CE2FE05046D" ma:contentTypeVersion="10" ma:contentTypeDescription="Create a new document." ma:contentTypeScope="" ma:versionID="a4af29fabcd1bd19c35f6fbec8b6af9a">
  <xsd:schema xmlns:xsd="http://www.w3.org/2001/XMLSchema" xmlns:xs="http://www.w3.org/2001/XMLSchema" xmlns:p="http://schemas.microsoft.com/office/2006/metadata/properties" xmlns:ns2="87ddf2da-c47d-4836-ba2d-c23b9177ecb5" xmlns:ns3="284397bf-a410-47b4-a9f4-ce2122053ece" targetNamespace="http://schemas.microsoft.com/office/2006/metadata/properties" ma:root="true" ma:fieldsID="0960c30af6738991d34bccae39b509f6" ns2:_="" ns3:_="">
    <xsd:import namespace="87ddf2da-c47d-4836-ba2d-c23b9177ecb5"/>
    <xsd:import namespace="284397bf-a410-47b4-a9f4-ce2122053e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df2da-c47d-4836-ba2d-c23b9177e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397bf-a410-47b4-a9f4-ce2122053ec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32B14E-496C-4A0D-844A-4469035C63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FA4121-2787-4A7C-A01D-DC4776B2CD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ddf2da-c47d-4836-ba2d-c23b9177ecb5"/>
    <ds:schemaRef ds:uri="284397bf-a410-47b4-a9f4-ce2122053e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16D33D-093F-4D43-AD41-6DD973AE5928}">
  <ds:schemaRefs>
    <ds:schemaRef ds:uri="http://purl.org/dc/dcmitype/"/>
    <ds:schemaRef ds:uri="284397bf-a410-47b4-a9f4-ce2122053e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87ddf2da-c47d-4836-ba2d-c23b9177ecb5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</TotalTime>
  <Words>258</Words>
  <Application>Microsoft Office PowerPoint</Application>
  <PresentationFormat>On-screen Show (4:3)</PresentationFormat>
  <Paragraphs>71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Afra Mohammed Salem Mohammed Alkhatri</dc:creator>
  <cp:lastModifiedBy>sumaia raeed</cp:lastModifiedBy>
  <cp:revision>66</cp:revision>
  <dcterms:created xsi:type="dcterms:W3CDTF">2020-05-18T12:13:27Z</dcterms:created>
  <dcterms:modified xsi:type="dcterms:W3CDTF">2020-11-25T06:43:36Z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0x010100F70A4204A30C0745B6B57CE2FE05046D</vt:lpwstr>
  </property>
</Properties>
</file>