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omments/comment1.xml" ContentType="application/vnd.openxmlformats-officedocument.presentationml.comment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notesSlides/notesSlide1.xml" ContentType="application/vnd.openxmlformats-officedocument.presentationml.notesSlide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ink/ink1156.xml" ContentType="application/inkml+xml"/>
  <Override PartName="/ppt/ink/ink1157.xml" ContentType="application/inkml+xml"/>
  <Override PartName="/ppt/ink/ink1158.xml" ContentType="application/inkml+xml"/>
  <Override PartName="/ppt/ink/ink1159.xml" ContentType="application/inkml+xml"/>
  <Override PartName="/ppt/ink/ink1160.xml" ContentType="application/inkml+xml"/>
  <Override PartName="/ppt/ink/ink1161.xml" ContentType="application/inkml+xml"/>
  <Override PartName="/ppt/ink/ink1162.xml" ContentType="application/inkml+xml"/>
  <Override PartName="/ppt/ink/ink1163.xml" ContentType="application/inkml+xml"/>
  <Override PartName="/ppt/ink/ink1164.xml" ContentType="application/inkml+xml"/>
  <Override PartName="/ppt/ink/ink1165.xml" ContentType="application/inkml+xml"/>
  <Override PartName="/ppt/ink/ink1166.xml" ContentType="application/inkml+xml"/>
  <Override PartName="/ppt/ink/ink1167.xml" ContentType="application/inkml+xml"/>
  <Override PartName="/ppt/ink/ink1168.xml" ContentType="application/inkml+xml"/>
  <Override PartName="/ppt/ink/ink1169.xml" ContentType="application/inkml+xml"/>
  <Override PartName="/ppt/ink/ink1170.xml" ContentType="application/inkml+xml"/>
  <Override PartName="/ppt/ink/ink1171.xml" ContentType="application/inkml+xml"/>
  <Override PartName="/ppt/ink/ink1172.xml" ContentType="application/inkml+xml"/>
  <Override PartName="/ppt/ink/ink1173.xml" ContentType="application/inkml+xml"/>
  <Override PartName="/ppt/ink/ink1174.xml" ContentType="application/inkml+xml"/>
  <Override PartName="/ppt/ink/ink1175.xml" ContentType="application/inkml+xml"/>
  <Override PartName="/ppt/ink/ink1176.xml" ContentType="application/inkml+xml"/>
  <Override PartName="/ppt/ink/ink1177.xml" ContentType="application/inkml+xml"/>
  <Override PartName="/ppt/ink/ink1178.xml" ContentType="application/inkml+xml"/>
  <Override PartName="/ppt/ink/ink1179.xml" ContentType="application/inkml+xml"/>
  <Override PartName="/ppt/ink/ink1180.xml" ContentType="application/inkml+xml"/>
  <Override PartName="/ppt/ink/ink1181.xml" ContentType="application/inkml+xml"/>
  <Override PartName="/ppt/ink/ink1182.xml" ContentType="application/inkml+xml"/>
  <Override PartName="/ppt/ink/ink1183.xml" ContentType="application/inkml+xml"/>
  <Override PartName="/ppt/ink/ink1184.xml" ContentType="application/inkml+xml"/>
  <Override PartName="/ppt/ink/ink1185.xml" ContentType="application/inkml+xml"/>
  <Override PartName="/ppt/ink/ink1186.xml" ContentType="application/inkml+xml"/>
  <Override PartName="/ppt/ink/ink1187.xml" ContentType="application/inkml+xml"/>
  <Override PartName="/ppt/ink/ink1188.xml" ContentType="application/inkml+xml"/>
  <Override PartName="/ppt/ink/ink1189.xml" ContentType="application/inkml+xml"/>
  <Override PartName="/ppt/ink/ink1190.xml" ContentType="application/inkml+xml"/>
  <Override PartName="/ppt/ink/ink1191.xml" ContentType="application/inkml+xml"/>
  <Override PartName="/ppt/ink/ink1192.xml" ContentType="application/inkml+xml"/>
  <Override PartName="/ppt/ink/ink1193.xml" ContentType="application/inkml+xml"/>
  <Override PartName="/ppt/ink/ink1194.xml" ContentType="application/inkml+xml"/>
  <Override PartName="/ppt/ink/ink1195.xml" ContentType="application/inkml+xml"/>
  <Override PartName="/ppt/ink/ink1196.xml" ContentType="application/inkml+xml"/>
  <Override PartName="/ppt/ink/ink1197.xml" ContentType="application/inkml+xml"/>
  <Override PartName="/ppt/ink/ink1198.xml" ContentType="application/inkml+xml"/>
  <Override PartName="/ppt/ink/ink1199.xml" ContentType="application/inkml+xml"/>
  <Override PartName="/ppt/ink/ink1200.xml" ContentType="application/inkml+xml"/>
  <Override PartName="/ppt/ink/ink1201.xml" ContentType="application/inkml+xml"/>
  <Override PartName="/ppt/ink/ink1202.xml" ContentType="application/inkml+xml"/>
  <Override PartName="/ppt/ink/ink1203.xml" ContentType="application/inkml+xml"/>
  <Override PartName="/ppt/ink/ink1204.xml" ContentType="application/inkml+xml"/>
  <Override PartName="/ppt/ink/ink1205.xml" ContentType="application/inkml+xml"/>
  <Override PartName="/ppt/ink/ink1206.xml" ContentType="application/inkml+xml"/>
  <Override PartName="/ppt/ink/ink1207.xml" ContentType="application/inkml+xml"/>
  <Override PartName="/ppt/ink/ink1208.xml" ContentType="application/inkml+xml"/>
  <Override PartName="/ppt/ink/ink1209.xml" ContentType="application/inkml+xml"/>
  <Override PartName="/ppt/ink/ink1210.xml" ContentType="application/inkml+xml"/>
  <Override PartName="/ppt/ink/ink1211.xml" ContentType="application/inkml+xml"/>
  <Override PartName="/ppt/ink/ink1212.xml" ContentType="application/inkml+xml"/>
  <Override PartName="/ppt/ink/ink1213.xml" ContentType="application/inkml+xml"/>
  <Override PartName="/ppt/ink/ink1214.xml" ContentType="application/inkml+xml"/>
  <Override PartName="/ppt/ink/ink1215.xml" ContentType="application/inkml+xml"/>
  <Override PartName="/ppt/ink/ink1216.xml" ContentType="application/inkml+xml"/>
  <Override PartName="/ppt/ink/ink1217.xml" ContentType="application/inkml+xml"/>
  <Override PartName="/ppt/ink/ink1218.xml" ContentType="application/inkml+xml"/>
  <Override PartName="/ppt/ink/ink1219.xml" ContentType="application/inkml+xml"/>
  <Override PartName="/ppt/ink/ink1220.xml" ContentType="application/inkml+xml"/>
  <Override PartName="/ppt/ink/ink1221.xml" ContentType="application/inkml+xml"/>
  <Override PartName="/ppt/ink/ink1222.xml" ContentType="application/inkml+xml"/>
  <Override PartName="/ppt/ink/ink1223.xml" ContentType="application/inkml+xml"/>
  <Override PartName="/ppt/ink/ink1224.xml" ContentType="application/inkml+xml"/>
  <Override PartName="/ppt/ink/ink1225.xml" ContentType="application/inkml+xml"/>
  <Override PartName="/ppt/ink/ink1226.xml" ContentType="application/inkml+xml"/>
  <Override PartName="/ppt/ink/ink1227.xml" ContentType="application/inkml+xml"/>
  <Override PartName="/ppt/ink/ink1228.xml" ContentType="application/inkml+xml"/>
  <Override PartName="/ppt/ink/ink1229.xml" ContentType="application/inkml+xml"/>
  <Override PartName="/ppt/ink/ink1230.xml" ContentType="application/inkml+xml"/>
  <Override PartName="/ppt/ink/ink1231.xml" ContentType="application/inkml+xml"/>
  <Override PartName="/ppt/ink/ink1232.xml" ContentType="application/inkml+xml"/>
  <Override PartName="/ppt/ink/ink1233.xml" ContentType="application/inkml+xml"/>
  <Override PartName="/ppt/ink/ink1234.xml" ContentType="application/inkml+xml"/>
  <Override PartName="/ppt/ink/ink1235.xml" ContentType="application/inkml+xml"/>
  <Override PartName="/ppt/ink/ink1236.xml" ContentType="application/inkml+xml"/>
  <Override PartName="/ppt/ink/ink1237.xml" ContentType="application/inkml+xml"/>
  <Override PartName="/ppt/ink/ink1238.xml" ContentType="application/inkml+xml"/>
  <Override PartName="/ppt/ink/ink1239.xml" ContentType="application/inkml+xml"/>
  <Override PartName="/ppt/ink/ink1240.xml" ContentType="application/inkml+xml"/>
  <Override PartName="/ppt/ink/ink1241.xml" ContentType="application/inkml+xml"/>
  <Override PartName="/ppt/ink/ink1242.xml" ContentType="application/inkml+xml"/>
  <Override PartName="/ppt/ink/ink1243.xml" ContentType="application/inkml+xml"/>
  <Override PartName="/ppt/ink/ink1244.xml" ContentType="application/inkml+xml"/>
  <Override PartName="/ppt/ink/ink1245.xml" ContentType="application/inkml+xml"/>
  <Override PartName="/ppt/ink/ink1246.xml" ContentType="application/inkml+xml"/>
  <Override PartName="/ppt/ink/ink1247.xml" ContentType="application/inkml+xml"/>
  <Override PartName="/ppt/ink/ink1248.xml" ContentType="application/inkml+xml"/>
  <Override PartName="/ppt/ink/ink1249.xml" ContentType="application/inkml+xml"/>
  <Override PartName="/ppt/ink/ink1250.xml" ContentType="application/inkml+xml"/>
  <Override PartName="/ppt/ink/ink1251.xml" ContentType="application/inkml+xml"/>
  <Override PartName="/ppt/ink/ink1252.xml" ContentType="application/inkml+xml"/>
  <Override PartName="/ppt/ink/ink1253.xml" ContentType="application/inkml+xml"/>
  <Override PartName="/ppt/ink/ink1254.xml" ContentType="application/inkml+xml"/>
  <Override PartName="/ppt/ink/ink1255.xml" ContentType="application/inkml+xml"/>
  <Override PartName="/ppt/ink/ink1256.xml" ContentType="application/inkml+xml"/>
  <Override PartName="/ppt/ink/ink1257.xml" ContentType="application/inkml+xml"/>
  <Override PartName="/ppt/ink/ink1258.xml" ContentType="application/inkml+xml"/>
  <Override PartName="/ppt/ink/ink1259.xml" ContentType="application/inkml+xml"/>
  <Override PartName="/ppt/ink/ink1260.xml" ContentType="application/inkml+xml"/>
  <Override PartName="/ppt/ink/ink1261.xml" ContentType="application/inkml+xml"/>
  <Override PartName="/ppt/ink/ink1262.xml" ContentType="application/inkml+xml"/>
  <Override PartName="/ppt/ink/ink1263.xml" ContentType="application/inkml+xml"/>
  <Override PartName="/ppt/ink/ink1264.xml" ContentType="application/inkml+xml"/>
  <Override PartName="/ppt/ink/ink1265.xml" ContentType="application/inkml+xml"/>
  <Override PartName="/ppt/ink/ink1266.xml" ContentType="application/inkml+xml"/>
  <Override PartName="/ppt/ink/ink1267.xml" ContentType="application/inkml+xml"/>
  <Override PartName="/ppt/ink/ink1268.xml" ContentType="application/inkml+xml"/>
  <Override PartName="/ppt/ink/ink1269.xml" ContentType="application/inkml+xml"/>
  <Override PartName="/ppt/ink/ink1270.xml" ContentType="application/inkml+xml"/>
  <Override PartName="/ppt/ink/ink1271.xml" ContentType="application/inkml+xml"/>
  <Override PartName="/ppt/ink/ink1272.xml" ContentType="application/inkml+xml"/>
  <Override PartName="/ppt/ink/ink1273.xml" ContentType="application/inkml+xml"/>
  <Override PartName="/ppt/ink/ink1274.xml" ContentType="application/inkml+xml"/>
  <Override PartName="/ppt/ink/ink1275.xml" ContentType="application/inkml+xml"/>
  <Override PartName="/ppt/ink/ink1276.xml" ContentType="application/inkml+xml"/>
  <Override PartName="/ppt/ink/ink1277.xml" ContentType="application/inkml+xml"/>
  <Override PartName="/ppt/ink/ink1278.xml" ContentType="application/inkml+xml"/>
  <Override PartName="/ppt/ink/ink1279.xml" ContentType="application/inkml+xml"/>
  <Override PartName="/ppt/ink/ink1280.xml" ContentType="application/inkml+xml"/>
  <Override PartName="/ppt/ink/ink1281.xml" ContentType="application/inkml+xml"/>
  <Override PartName="/ppt/ink/ink1282.xml" ContentType="application/inkml+xml"/>
  <Override PartName="/ppt/ink/ink1283.xml" ContentType="application/inkml+xml"/>
  <Override PartName="/ppt/ink/ink1284.xml" ContentType="application/inkml+xml"/>
  <Override PartName="/ppt/ink/ink1285.xml" ContentType="application/inkml+xml"/>
  <Override PartName="/ppt/ink/ink1286.xml" ContentType="application/inkml+xml"/>
  <Override PartName="/ppt/ink/ink1287.xml" ContentType="application/inkml+xml"/>
  <Override PartName="/ppt/ink/ink1288.xml" ContentType="application/inkml+xml"/>
  <Override PartName="/ppt/ink/ink1289.xml" ContentType="application/inkml+xml"/>
  <Override PartName="/ppt/ink/ink1290.xml" ContentType="application/inkml+xml"/>
  <Override PartName="/ppt/ink/ink1291.xml" ContentType="application/inkml+xml"/>
  <Override PartName="/ppt/ink/ink1292.xml" ContentType="application/inkml+xml"/>
  <Override PartName="/ppt/ink/ink1293.xml" ContentType="application/inkml+xml"/>
  <Override PartName="/ppt/ink/ink1294.xml" ContentType="application/inkml+xml"/>
  <Override PartName="/ppt/ink/ink1295.xml" ContentType="application/inkml+xml"/>
  <Override PartName="/ppt/ink/ink1296.xml" ContentType="application/inkml+xml"/>
  <Override PartName="/ppt/ink/ink1297.xml" ContentType="application/inkml+xml"/>
  <Override PartName="/ppt/ink/ink1298.xml" ContentType="application/inkml+xml"/>
  <Override PartName="/ppt/ink/ink1299.xml" ContentType="application/inkml+xml"/>
  <Override PartName="/ppt/ink/ink1300.xml" ContentType="application/inkml+xml"/>
  <Override PartName="/ppt/ink/ink1301.xml" ContentType="application/inkml+xml"/>
  <Override PartName="/ppt/ink/ink1302.xml" ContentType="application/inkml+xml"/>
  <Override PartName="/ppt/ink/ink1303.xml" ContentType="application/inkml+xml"/>
  <Override PartName="/ppt/ink/ink1304.xml" ContentType="application/inkml+xml"/>
  <Override PartName="/ppt/ink/ink1305.xml" ContentType="application/inkml+xml"/>
  <Override PartName="/ppt/ink/ink1306.xml" ContentType="application/inkml+xml"/>
  <Override PartName="/ppt/ink/ink1307.xml" ContentType="application/inkml+xml"/>
  <Override PartName="/ppt/ink/ink1308.xml" ContentType="application/inkml+xml"/>
  <Override PartName="/ppt/ink/ink1309.xml" ContentType="application/inkml+xml"/>
  <Override PartName="/ppt/ink/ink1310.xml" ContentType="application/inkml+xml"/>
  <Override PartName="/ppt/ink/ink1311.xml" ContentType="application/inkml+xml"/>
  <Override PartName="/ppt/ink/ink1312.xml" ContentType="application/inkml+xml"/>
  <Override PartName="/ppt/ink/ink1313.xml" ContentType="application/inkml+xml"/>
  <Override PartName="/ppt/ink/ink1314.xml" ContentType="application/inkml+xml"/>
  <Override PartName="/ppt/ink/ink1315.xml" ContentType="application/inkml+xml"/>
  <Override PartName="/ppt/ink/ink1316.xml" ContentType="application/inkml+xml"/>
  <Override PartName="/ppt/ink/ink1317.xml" ContentType="application/inkml+xml"/>
  <Override PartName="/ppt/ink/ink1318.xml" ContentType="application/inkml+xml"/>
  <Override PartName="/ppt/ink/ink1319.xml" ContentType="application/inkml+xml"/>
  <Override PartName="/ppt/ink/ink1320.xml" ContentType="application/inkml+xml"/>
  <Override PartName="/ppt/ink/ink1321.xml" ContentType="application/inkml+xml"/>
  <Override PartName="/ppt/ink/ink1322.xml" ContentType="application/inkml+xml"/>
  <Override PartName="/ppt/ink/ink1323.xml" ContentType="application/inkml+xml"/>
  <Override PartName="/ppt/ink/ink1324.xml" ContentType="application/inkml+xml"/>
  <Override PartName="/ppt/ink/ink1325.xml" ContentType="application/inkml+xml"/>
  <Override PartName="/ppt/ink/ink1326.xml" ContentType="application/inkml+xml"/>
  <Override PartName="/ppt/ink/ink1327.xml" ContentType="application/inkml+xml"/>
  <Override PartName="/ppt/ink/ink1328.xml" ContentType="application/inkml+xml"/>
  <Override PartName="/ppt/ink/ink1329.xml" ContentType="application/inkml+xml"/>
  <Override PartName="/ppt/ink/ink1330.xml" ContentType="application/inkml+xml"/>
  <Override PartName="/ppt/ink/ink1331.xml" ContentType="application/inkml+xml"/>
  <Override PartName="/ppt/ink/ink1332.xml" ContentType="application/inkml+xml"/>
  <Override PartName="/ppt/ink/ink1333.xml" ContentType="application/inkml+xml"/>
  <Override PartName="/ppt/ink/ink1334.xml" ContentType="application/inkml+xml"/>
  <Override PartName="/ppt/ink/ink1335.xml" ContentType="application/inkml+xml"/>
  <Override PartName="/ppt/ink/ink1336.xml" ContentType="application/inkml+xml"/>
  <Override PartName="/ppt/ink/ink1337.xml" ContentType="application/inkml+xml"/>
  <Override PartName="/ppt/ink/ink1338.xml" ContentType="application/inkml+xml"/>
  <Override PartName="/ppt/ink/ink1339.xml" ContentType="application/inkml+xml"/>
  <Override PartName="/ppt/ink/ink1340.xml" ContentType="application/inkml+xml"/>
  <Override PartName="/ppt/ink/ink1341.xml" ContentType="application/inkml+xml"/>
  <Override PartName="/ppt/ink/ink1342.xml" ContentType="application/inkml+xml"/>
  <Override PartName="/ppt/ink/ink1343.xml" ContentType="application/inkml+xml"/>
  <Override PartName="/ppt/ink/ink1344.xml" ContentType="application/inkml+xml"/>
  <Override PartName="/ppt/ink/ink1345.xml" ContentType="application/inkml+xml"/>
  <Override PartName="/ppt/ink/ink1346.xml" ContentType="application/inkml+xml"/>
  <Override PartName="/ppt/ink/ink1347.xml" ContentType="application/inkml+xml"/>
  <Override PartName="/ppt/ink/ink1348.xml" ContentType="application/inkml+xml"/>
  <Override PartName="/ppt/ink/ink1349.xml" ContentType="application/inkml+xml"/>
  <Override PartName="/ppt/ink/ink1350.xml" ContentType="application/inkml+xml"/>
  <Override PartName="/ppt/ink/ink1351.xml" ContentType="application/inkml+xml"/>
  <Override PartName="/ppt/ink/ink1352.xml" ContentType="application/inkml+xml"/>
  <Override PartName="/ppt/ink/ink1353.xml" ContentType="application/inkml+xml"/>
  <Override PartName="/ppt/ink/ink1354.xml" ContentType="application/inkml+xml"/>
  <Override PartName="/ppt/ink/ink1355.xml" ContentType="application/inkml+xml"/>
  <Override PartName="/ppt/ink/ink1356.xml" ContentType="application/inkml+xml"/>
  <Override PartName="/ppt/ink/ink1357.xml" ContentType="application/inkml+xml"/>
  <Override PartName="/ppt/ink/ink1358.xml" ContentType="application/inkml+xml"/>
  <Override PartName="/ppt/ink/ink1359.xml" ContentType="application/inkml+xml"/>
  <Override PartName="/ppt/ink/ink1360.xml" ContentType="application/inkml+xml"/>
  <Override PartName="/ppt/ink/ink1361.xml" ContentType="application/inkml+xml"/>
  <Override PartName="/ppt/ink/ink1362.xml" ContentType="application/inkml+xml"/>
  <Override PartName="/ppt/ink/ink1363.xml" ContentType="application/inkml+xml"/>
  <Override PartName="/ppt/ink/ink1364.xml" ContentType="application/inkml+xml"/>
  <Override PartName="/ppt/ink/ink1365.xml" ContentType="application/inkml+xml"/>
  <Override PartName="/ppt/ink/ink1366.xml" ContentType="application/inkml+xml"/>
  <Override PartName="/ppt/ink/ink1367.xml" ContentType="application/inkml+xml"/>
  <Override PartName="/ppt/ink/ink1368.xml" ContentType="application/inkml+xml"/>
  <Override PartName="/ppt/ink/ink1369.xml" ContentType="application/inkml+xml"/>
  <Override PartName="/ppt/ink/ink1370.xml" ContentType="application/inkml+xml"/>
  <Override PartName="/ppt/ink/ink1371.xml" ContentType="application/inkml+xml"/>
  <Override PartName="/ppt/ink/ink1372.xml" ContentType="application/inkml+xml"/>
  <Override PartName="/ppt/ink/ink1373.xml" ContentType="application/inkml+xml"/>
  <Override PartName="/ppt/ink/ink1374.xml" ContentType="application/inkml+xml"/>
  <Override PartName="/ppt/ink/ink1375.xml" ContentType="application/inkml+xml"/>
  <Override PartName="/ppt/ink/ink1376.xml" ContentType="application/inkml+xml"/>
  <Override PartName="/ppt/ink/ink1377.xml" ContentType="application/inkml+xml"/>
  <Override PartName="/ppt/ink/ink1378.xml" ContentType="application/inkml+xml"/>
  <Override PartName="/ppt/ink/ink1379.xml" ContentType="application/inkml+xml"/>
  <Override PartName="/ppt/ink/ink1380.xml" ContentType="application/inkml+xml"/>
  <Override PartName="/ppt/ink/ink1381.xml" ContentType="application/inkml+xml"/>
  <Override PartName="/ppt/ink/ink1382.xml" ContentType="application/inkml+xml"/>
  <Override PartName="/ppt/ink/ink1383.xml" ContentType="application/inkml+xml"/>
  <Override PartName="/ppt/ink/ink1384.xml" ContentType="application/inkml+xml"/>
  <Override PartName="/ppt/ink/ink1385.xml" ContentType="application/inkml+xml"/>
  <Override PartName="/ppt/ink/ink1386.xml" ContentType="application/inkml+xml"/>
  <Override PartName="/ppt/ink/ink1387.xml" ContentType="application/inkml+xml"/>
  <Override PartName="/ppt/ink/ink1388.xml" ContentType="application/inkml+xml"/>
  <Override PartName="/ppt/ink/ink1389.xml" ContentType="application/inkml+xml"/>
  <Override PartName="/ppt/ink/ink1390.xml" ContentType="application/inkml+xml"/>
  <Override PartName="/ppt/ink/ink1391.xml" ContentType="application/inkml+xml"/>
  <Override PartName="/ppt/ink/ink1392.xml" ContentType="application/inkml+xml"/>
  <Override PartName="/ppt/ink/ink1393.xml" ContentType="application/inkml+xml"/>
  <Override PartName="/ppt/ink/ink1394.xml" ContentType="application/inkml+xml"/>
  <Override PartName="/ppt/ink/ink1395.xml" ContentType="application/inkml+xml"/>
  <Override PartName="/ppt/ink/ink1396.xml" ContentType="application/inkml+xml"/>
  <Override PartName="/ppt/ink/ink1397.xml" ContentType="application/inkml+xml"/>
  <Override PartName="/ppt/ink/ink1398.xml" ContentType="application/inkml+xml"/>
  <Override PartName="/ppt/ink/ink1399.xml" ContentType="application/inkml+xml"/>
  <Override PartName="/ppt/ink/ink1400.xml" ContentType="application/inkml+xml"/>
  <Override PartName="/ppt/ink/ink1401.xml" ContentType="application/inkml+xml"/>
  <Override PartName="/ppt/ink/ink1402.xml" ContentType="application/inkml+xml"/>
  <Override PartName="/ppt/ink/ink1403.xml" ContentType="application/inkml+xml"/>
  <Override PartName="/ppt/ink/ink1404.xml" ContentType="application/inkml+xml"/>
  <Override PartName="/ppt/ink/ink1405.xml" ContentType="application/inkml+xml"/>
  <Override PartName="/ppt/ink/ink1406.xml" ContentType="application/inkml+xml"/>
  <Override PartName="/ppt/ink/ink1407.xml" ContentType="application/inkml+xml"/>
  <Override PartName="/ppt/ink/ink1408.xml" ContentType="application/inkml+xml"/>
  <Override PartName="/ppt/ink/ink1409.xml" ContentType="application/inkml+xml"/>
  <Override PartName="/ppt/ink/ink1410.xml" ContentType="application/inkml+xml"/>
  <Override PartName="/ppt/ink/ink1411.xml" ContentType="application/inkml+xml"/>
  <Override PartName="/ppt/ink/ink1412.xml" ContentType="application/inkml+xml"/>
  <Override PartName="/ppt/ink/ink1413.xml" ContentType="application/inkml+xml"/>
  <Override PartName="/ppt/ink/ink1414.xml" ContentType="application/inkml+xml"/>
  <Override PartName="/ppt/ink/ink1415.xml" ContentType="application/inkml+xml"/>
  <Override PartName="/ppt/ink/ink1416.xml" ContentType="application/inkml+xml"/>
  <Override PartName="/ppt/ink/ink1417.xml" ContentType="application/inkml+xml"/>
  <Override PartName="/ppt/ink/ink1418.xml" ContentType="application/inkml+xml"/>
  <Override PartName="/ppt/ink/ink1419.xml" ContentType="application/inkml+xml"/>
  <Override PartName="/ppt/ink/ink1420.xml" ContentType="application/inkml+xml"/>
  <Override PartName="/ppt/ink/ink1421.xml" ContentType="application/inkml+xml"/>
  <Override PartName="/ppt/ink/ink1422.xml" ContentType="application/inkml+xml"/>
  <Override PartName="/ppt/ink/ink1423.xml" ContentType="application/inkml+xml"/>
  <Override PartName="/ppt/ink/ink1424.xml" ContentType="application/inkml+xml"/>
  <Override PartName="/ppt/ink/ink1425.xml" ContentType="application/inkml+xml"/>
  <Override PartName="/ppt/ink/ink1426.xml" ContentType="application/inkml+xml"/>
  <Override PartName="/ppt/ink/ink1427.xml" ContentType="application/inkml+xml"/>
  <Override PartName="/ppt/ink/ink1428.xml" ContentType="application/inkml+xml"/>
  <Override PartName="/ppt/ink/ink1429.xml" ContentType="application/inkml+xml"/>
  <Override PartName="/ppt/ink/ink1430.xml" ContentType="application/inkml+xml"/>
  <Override PartName="/ppt/ink/ink1431.xml" ContentType="application/inkml+xml"/>
  <Override PartName="/ppt/ink/ink1432.xml" ContentType="application/inkml+xml"/>
  <Override PartName="/ppt/ink/ink1433.xml" ContentType="application/inkml+xml"/>
  <Override PartName="/ppt/ink/ink1434.xml" ContentType="application/inkml+xml"/>
  <Override PartName="/ppt/ink/ink1435.xml" ContentType="application/inkml+xml"/>
  <Override PartName="/ppt/ink/ink1436.xml" ContentType="application/inkml+xml"/>
  <Override PartName="/ppt/ink/ink1437.xml" ContentType="application/inkml+xml"/>
  <Override PartName="/ppt/ink/ink1438.xml" ContentType="application/inkml+xml"/>
  <Override PartName="/ppt/ink/ink1439.xml" ContentType="application/inkml+xml"/>
  <Override PartName="/ppt/ink/ink1440.xml" ContentType="application/inkml+xml"/>
  <Override PartName="/ppt/ink/ink1441.xml" ContentType="application/inkml+xml"/>
  <Override PartName="/ppt/ink/ink1442.xml" ContentType="application/inkml+xml"/>
  <Override PartName="/ppt/ink/ink1443.xml" ContentType="application/inkml+xml"/>
  <Override PartName="/ppt/ink/ink1444.xml" ContentType="application/inkml+xml"/>
  <Override PartName="/ppt/ink/ink1445.xml" ContentType="application/inkml+xml"/>
  <Override PartName="/ppt/ink/ink1446.xml" ContentType="application/inkml+xml"/>
  <Override PartName="/ppt/ink/ink1447.xml" ContentType="application/inkml+xml"/>
  <Override PartName="/ppt/ink/ink1448.xml" ContentType="application/inkml+xml"/>
  <Override PartName="/ppt/ink/ink1449.xml" ContentType="application/inkml+xml"/>
  <Override PartName="/ppt/ink/ink1450.xml" ContentType="application/inkml+xml"/>
  <Override PartName="/ppt/ink/ink1451.xml" ContentType="application/inkml+xml"/>
  <Override PartName="/ppt/ink/ink1452.xml" ContentType="application/inkml+xml"/>
  <Override PartName="/ppt/ink/ink1453.xml" ContentType="application/inkml+xml"/>
  <Override PartName="/ppt/ink/ink1454.xml" ContentType="application/inkml+xml"/>
  <Override PartName="/ppt/ink/ink1455.xml" ContentType="application/inkml+xml"/>
  <Override PartName="/ppt/ink/ink1456.xml" ContentType="application/inkml+xml"/>
  <Override PartName="/ppt/ink/ink1457.xml" ContentType="application/inkml+xml"/>
  <Override PartName="/ppt/ink/ink1458.xml" ContentType="application/inkml+xml"/>
  <Override PartName="/ppt/ink/ink1459.xml" ContentType="application/inkml+xml"/>
  <Override PartName="/ppt/ink/ink1460.xml" ContentType="application/inkml+xml"/>
  <Override PartName="/ppt/ink/ink1461.xml" ContentType="application/inkml+xml"/>
  <Override PartName="/ppt/ink/ink1462.xml" ContentType="application/inkml+xml"/>
  <Override PartName="/ppt/ink/ink1463.xml" ContentType="application/inkml+xml"/>
  <Override PartName="/ppt/ink/ink1464.xml" ContentType="application/inkml+xml"/>
  <Override PartName="/ppt/ink/ink1465.xml" ContentType="application/inkml+xml"/>
  <Override PartName="/ppt/ink/ink1466.xml" ContentType="application/inkml+xml"/>
  <Override PartName="/ppt/ink/ink1467.xml" ContentType="application/inkml+xml"/>
  <Override PartName="/ppt/ink/ink1468.xml" ContentType="application/inkml+xml"/>
  <Override PartName="/ppt/ink/ink1469.xml" ContentType="application/inkml+xml"/>
  <Override PartName="/ppt/ink/ink1470.xml" ContentType="application/inkml+xml"/>
  <Override PartName="/ppt/ink/ink1471.xml" ContentType="application/inkml+xml"/>
  <Override PartName="/ppt/ink/ink1472.xml" ContentType="application/inkml+xml"/>
  <Override PartName="/ppt/ink/ink1473.xml" ContentType="application/inkml+xml"/>
  <Override PartName="/ppt/ink/ink1474.xml" ContentType="application/inkml+xml"/>
  <Override PartName="/ppt/ink/ink1475.xml" ContentType="application/inkml+xml"/>
  <Override PartName="/ppt/ink/ink1476.xml" ContentType="application/inkml+xml"/>
  <Override PartName="/ppt/ink/ink1477.xml" ContentType="application/inkml+xml"/>
  <Override PartName="/ppt/ink/ink1478.xml" ContentType="application/inkml+xml"/>
  <Override PartName="/ppt/ink/ink1479.xml" ContentType="application/inkml+xml"/>
  <Override PartName="/ppt/ink/ink1480.xml" ContentType="application/inkml+xml"/>
  <Override PartName="/ppt/ink/ink1481.xml" ContentType="application/inkml+xml"/>
  <Override PartName="/ppt/ink/ink1482.xml" ContentType="application/inkml+xml"/>
  <Override PartName="/ppt/ink/ink1483.xml" ContentType="application/inkml+xml"/>
  <Override PartName="/ppt/ink/ink1484.xml" ContentType="application/inkml+xml"/>
  <Override PartName="/ppt/ink/ink1485.xml" ContentType="application/inkml+xml"/>
  <Override PartName="/ppt/ink/ink1486.xml" ContentType="application/inkml+xml"/>
  <Override PartName="/ppt/ink/ink1487.xml" ContentType="application/inkml+xml"/>
  <Override PartName="/ppt/ink/ink1488.xml" ContentType="application/inkml+xml"/>
  <Override PartName="/ppt/ink/ink1489.xml" ContentType="application/inkml+xml"/>
  <Override PartName="/ppt/ink/ink1490.xml" ContentType="application/inkml+xml"/>
  <Override PartName="/ppt/ink/ink1491.xml" ContentType="application/inkml+xml"/>
  <Override PartName="/ppt/ink/ink1492.xml" ContentType="application/inkml+xml"/>
  <Override PartName="/ppt/ink/ink1493.xml" ContentType="application/inkml+xml"/>
  <Override PartName="/ppt/ink/ink1494.xml" ContentType="application/inkml+xml"/>
  <Override PartName="/ppt/ink/ink1495.xml" ContentType="application/inkml+xml"/>
  <Override PartName="/ppt/ink/ink1496.xml" ContentType="application/inkml+xml"/>
  <Override PartName="/ppt/ink/ink1497.xml" ContentType="application/inkml+xml"/>
  <Override PartName="/ppt/ink/ink1498.xml" ContentType="application/inkml+xml"/>
  <Override PartName="/ppt/ink/ink1499.xml" ContentType="application/inkml+xml"/>
  <Override PartName="/ppt/ink/ink1500.xml" ContentType="application/inkml+xml"/>
  <Override PartName="/ppt/ink/ink1501.xml" ContentType="application/inkml+xml"/>
  <Override PartName="/ppt/ink/ink1502.xml" ContentType="application/inkml+xml"/>
  <Override PartName="/ppt/ink/ink1503.xml" ContentType="application/inkml+xml"/>
  <Override PartName="/ppt/ink/ink1504.xml" ContentType="application/inkml+xml"/>
  <Override PartName="/ppt/ink/ink1505.xml" ContentType="application/inkml+xml"/>
  <Override PartName="/ppt/ink/ink1506.xml" ContentType="application/inkml+xml"/>
  <Override PartName="/ppt/ink/ink1507.xml" ContentType="application/inkml+xml"/>
  <Override PartName="/ppt/ink/ink1508.xml" ContentType="application/inkml+xml"/>
  <Override PartName="/ppt/ink/ink1509.xml" ContentType="application/inkml+xml"/>
  <Override PartName="/ppt/ink/ink1510.xml" ContentType="application/inkml+xml"/>
  <Override PartName="/ppt/ink/ink1511.xml" ContentType="application/inkml+xml"/>
  <Override PartName="/ppt/ink/ink1512.xml" ContentType="application/inkml+xml"/>
  <Override PartName="/ppt/ink/ink1513.xml" ContentType="application/inkml+xml"/>
  <Override PartName="/ppt/ink/ink1514.xml" ContentType="application/inkml+xml"/>
  <Override PartName="/ppt/ink/ink1515.xml" ContentType="application/inkml+xml"/>
  <Override PartName="/ppt/ink/ink1516.xml" ContentType="application/inkml+xml"/>
  <Override PartName="/ppt/ink/ink1517.xml" ContentType="application/inkml+xml"/>
  <Override PartName="/ppt/ink/ink1518.xml" ContentType="application/inkml+xml"/>
  <Override PartName="/ppt/ink/ink1519.xml" ContentType="application/inkml+xml"/>
  <Override PartName="/ppt/ink/ink1520.xml" ContentType="application/inkml+xml"/>
  <Override PartName="/ppt/ink/ink1521.xml" ContentType="application/inkml+xml"/>
  <Override PartName="/ppt/ink/ink1522.xml" ContentType="application/inkml+xml"/>
  <Override PartName="/ppt/ink/ink1523.xml" ContentType="application/inkml+xml"/>
  <Override PartName="/ppt/ink/ink1524.xml" ContentType="application/inkml+xml"/>
  <Override PartName="/ppt/ink/ink1525.xml" ContentType="application/inkml+xml"/>
  <Override PartName="/ppt/ink/ink1526.xml" ContentType="application/inkml+xml"/>
  <Override PartName="/ppt/ink/ink1527.xml" ContentType="application/inkml+xml"/>
  <Override PartName="/ppt/ink/ink1528.xml" ContentType="application/inkml+xml"/>
  <Override PartName="/ppt/ink/ink1529.xml" ContentType="application/inkml+xml"/>
  <Override PartName="/ppt/ink/ink1530.xml" ContentType="application/inkml+xml"/>
  <Override PartName="/ppt/ink/ink1531.xml" ContentType="application/inkml+xml"/>
  <Override PartName="/ppt/ink/ink1532.xml" ContentType="application/inkml+xml"/>
  <Override PartName="/ppt/ink/ink1533.xml" ContentType="application/inkml+xml"/>
  <Override PartName="/ppt/ink/ink1534.xml" ContentType="application/inkml+xml"/>
  <Override PartName="/ppt/ink/ink1535.xml" ContentType="application/inkml+xml"/>
  <Override PartName="/ppt/ink/ink1536.xml" ContentType="application/inkml+xml"/>
  <Override PartName="/ppt/ink/ink1537.xml" ContentType="application/inkml+xml"/>
  <Override PartName="/ppt/ink/ink1538.xml" ContentType="application/inkml+xml"/>
  <Override PartName="/ppt/ink/ink1539.xml" ContentType="application/inkml+xml"/>
  <Override PartName="/ppt/ink/ink1540.xml" ContentType="application/inkml+xml"/>
  <Override PartName="/ppt/ink/ink1541.xml" ContentType="application/inkml+xml"/>
  <Override PartName="/ppt/ink/ink1542.xml" ContentType="application/inkml+xml"/>
  <Override PartName="/ppt/ink/ink1543.xml" ContentType="application/inkml+xml"/>
  <Override PartName="/ppt/ink/ink1544.xml" ContentType="application/inkml+xml"/>
  <Override PartName="/ppt/ink/ink1545.xml" ContentType="application/inkml+xml"/>
  <Override PartName="/ppt/ink/ink1546.xml" ContentType="application/inkml+xml"/>
  <Override PartName="/ppt/ink/ink1547.xml" ContentType="application/inkml+xml"/>
  <Override PartName="/ppt/ink/ink1548.xml" ContentType="application/inkml+xml"/>
  <Override PartName="/ppt/ink/ink1549.xml" ContentType="application/inkml+xml"/>
  <Override PartName="/ppt/ink/ink1550.xml" ContentType="application/inkml+xml"/>
  <Override PartName="/ppt/ink/ink1551.xml" ContentType="application/inkml+xml"/>
  <Override PartName="/ppt/ink/ink1552.xml" ContentType="application/inkml+xml"/>
  <Override PartName="/ppt/ink/ink1553.xml" ContentType="application/inkml+xml"/>
  <Override PartName="/ppt/ink/ink1554.xml" ContentType="application/inkml+xml"/>
  <Override PartName="/ppt/ink/ink1555.xml" ContentType="application/inkml+xml"/>
  <Override PartName="/ppt/ink/ink1556.xml" ContentType="application/inkml+xml"/>
  <Override PartName="/ppt/ink/ink1557.xml" ContentType="application/inkml+xml"/>
  <Override PartName="/ppt/ink/ink1558.xml" ContentType="application/inkml+xml"/>
  <Override PartName="/ppt/ink/ink1559.xml" ContentType="application/inkml+xml"/>
  <Override PartName="/ppt/ink/ink1560.xml" ContentType="application/inkml+xml"/>
  <Override PartName="/ppt/ink/ink1561.xml" ContentType="application/inkml+xml"/>
  <Override PartName="/ppt/ink/ink1562.xml" ContentType="application/inkml+xml"/>
  <Override PartName="/ppt/ink/ink1563.xml" ContentType="application/inkml+xml"/>
  <Override PartName="/ppt/ink/ink1564.xml" ContentType="application/inkml+xml"/>
  <Override PartName="/ppt/ink/ink1565.xml" ContentType="application/inkml+xml"/>
  <Override PartName="/ppt/ink/ink1566.xml" ContentType="application/inkml+xml"/>
  <Override PartName="/ppt/ink/ink1567.xml" ContentType="application/inkml+xml"/>
  <Override PartName="/ppt/ink/ink1568.xml" ContentType="application/inkml+xml"/>
  <Override PartName="/ppt/ink/ink1569.xml" ContentType="application/inkml+xml"/>
  <Override PartName="/ppt/ink/ink1570.xml" ContentType="application/inkml+xml"/>
  <Override PartName="/ppt/ink/ink1571.xml" ContentType="application/inkml+xml"/>
  <Override PartName="/ppt/ink/ink1572.xml" ContentType="application/inkml+xml"/>
  <Override PartName="/ppt/ink/ink1573.xml" ContentType="application/inkml+xml"/>
  <Override PartName="/ppt/ink/ink1574.xml" ContentType="application/inkml+xml"/>
  <Override PartName="/ppt/ink/ink1575.xml" ContentType="application/inkml+xml"/>
  <Override PartName="/ppt/ink/ink1576.xml" ContentType="application/inkml+xml"/>
  <Override PartName="/ppt/ink/ink1577.xml" ContentType="application/inkml+xml"/>
  <Override PartName="/ppt/ink/ink1578.xml" ContentType="application/inkml+xml"/>
  <Override PartName="/ppt/ink/ink1579.xml" ContentType="application/inkml+xml"/>
  <Override PartName="/ppt/ink/ink1580.xml" ContentType="application/inkml+xml"/>
  <Override PartName="/ppt/ink/ink1581.xml" ContentType="application/inkml+xml"/>
  <Override PartName="/ppt/ink/ink1582.xml" ContentType="application/inkml+xml"/>
  <Override PartName="/ppt/ink/ink1583.xml" ContentType="application/inkml+xml"/>
  <Override PartName="/ppt/ink/ink1584.xml" ContentType="application/inkml+xml"/>
  <Override PartName="/ppt/ink/ink1585.xml" ContentType="application/inkml+xml"/>
  <Override PartName="/ppt/ink/ink1586.xml" ContentType="application/inkml+xml"/>
  <Override PartName="/ppt/ink/ink1587.xml" ContentType="application/inkml+xml"/>
  <Override PartName="/ppt/ink/ink1588.xml" ContentType="application/inkml+xml"/>
  <Override PartName="/ppt/ink/ink1589.xml" ContentType="application/inkml+xml"/>
  <Override PartName="/ppt/ink/ink1590.xml" ContentType="application/inkml+xml"/>
  <Override PartName="/ppt/ink/ink1591.xml" ContentType="application/inkml+xml"/>
  <Override PartName="/ppt/ink/ink1592.xml" ContentType="application/inkml+xml"/>
  <Override PartName="/ppt/ink/ink1593.xml" ContentType="application/inkml+xml"/>
  <Override PartName="/ppt/ink/ink1594.xml" ContentType="application/inkml+xml"/>
  <Override PartName="/ppt/ink/ink1595.xml" ContentType="application/inkml+xml"/>
  <Override PartName="/ppt/ink/ink1596.xml" ContentType="application/inkml+xml"/>
  <Override PartName="/ppt/ink/ink1597.xml" ContentType="application/inkml+xml"/>
  <Override PartName="/ppt/ink/ink1598.xml" ContentType="application/inkml+xml"/>
  <Override PartName="/ppt/ink/ink1599.xml" ContentType="application/inkml+xml"/>
  <Override PartName="/ppt/ink/ink1600.xml" ContentType="application/inkml+xml"/>
  <Override PartName="/ppt/ink/ink1601.xml" ContentType="application/inkml+xml"/>
  <Override PartName="/ppt/ink/ink1602.xml" ContentType="application/inkml+xml"/>
  <Override PartName="/ppt/ink/ink1603.xml" ContentType="application/inkml+xml"/>
  <Override PartName="/ppt/ink/ink1604.xml" ContentType="application/inkml+xml"/>
  <Override PartName="/ppt/ink/ink1605.xml" ContentType="application/inkml+xml"/>
  <Override PartName="/ppt/ink/ink1606.xml" ContentType="application/inkml+xml"/>
  <Override PartName="/ppt/ink/ink1607.xml" ContentType="application/inkml+xml"/>
  <Override PartName="/ppt/ink/ink1608.xml" ContentType="application/inkml+xml"/>
  <Override PartName="/ppt/ink/ink1609.xml" ContentType="application/inkml+xml"/>
  <Override PartName="/ppt/ink/ink1610.xml" ContentType="application/inkml+xml"/>
  <Override PartName="/ppt/ink/ink1611.xml" ContentType="application/inkml+xml"/>
  <Override PartName="/ppt/ink/ink1612.xml" ContentType="application/inkml+xml"/>
  <Override PartName="/ppt/ink/ink1613.xml" ContentType="application/inkml+xml"/>
  <Override PartName="/ppt/ink/ink1614.xml" ContentType="application/inkml+xml"/>
  <Override PartName="/ppt/ink/ink1615.xml" ContentType="application/inkml+xml"/>
  <Override PartName="/ppt/ink/ink1616.xml" ContentType="application/inkml+xml"/>
  <Override PartName="/ppt/ink/ink1617.xml" ContentType="application/inkml+xml"/>
  <Override PartName="/ppt/ink/ink1618.xml" ContentType="application/inkml+xml"/>
  <Override PartName="/ppt/ink/ink1619.xml" ContentType="application/inkml+xml"/>
  <Override PartName="/ppt/ink/ink1620.xml" ContentType="application/inkml+xml"/>
  <Override PartName="/ppt/ink/ink1621.xml" ContentType="application/inkml+xml"/>
  <Override PartName="/ppt/ink/ink1622.xml" ContentType="application/inkml+xml"/>
  <Override PartName="/ppt/ink/ink1623.xml" ContentType="application/inkml+xml"/>
  <Override PartName="/ppt/ink/ink1624.xml" ContentType="application/inkml+xml"/>
  <Override PartName="/ppt/ink/ink1625.xml" ContentType="application/inkml+xml"/>
  <Override PartName="/ppt/ink/ink1626.xml" ContentType="application/inkml+xml"/>
  <Override PartName="/ppt/ink/ink1627.xml" ContentType="application/inkml+xml"/>
  <Override PartName="/ppt/ink/ink1628.xml" ContentType="application/inkml+xml"/>
  <Override PartName="/ppt/ink/ink1629.xml" ContentType="application/inkml+xml"/>
  <Override PartName="/ppt/ink/ink1630.xml" ContentType="application/inkml+xml"/>
  <Override PartName="/ppt/ink/ink1631.xml" ContentType="application/inkml+xml"/>
  <Override PartName="/ppt/ink/ink1632.xml" ContentType="application/inkml+xml"/>
  <Override PartName="/ppt/ink/ink1633.xml" ContentType="application/inkml+xml"/>
  <Override PartName="/ppt/ink/ink1634.xml" ContentType="application/inkml+xml"/>
  <Override PartName="/ppt/ink/ink1635.xml" ContentType="application/inkml+xml"/>
  <Override PartName="/ppt/ink/ink1636.xml" ContentType="application/inkml+xml"/>
  <Override PartName="/ppt/ink/ink1637.xml" ContentType="application/inkml+xml"/>
  <Override PartName="/ppt/ink/ink1638.xml" ContentType="application/inkml+xml"/>
  <Override PartName="/ppt/ink/ink1639.xml" ContentType="application/inkml+xml"/>
  <Override PartName="/ppt/ink/ink1640.xml" ContentType="application/inkml+xml"/>
  <Override PartName="/ppt/ink/ink1641.xml" ContentType="application/inkml+xml"/>
  <Override PartName="/ppt/ink/ink1642.xml" ContentType="application/inkml+xml"/>
  <Override PartName="/ppt/ink/ink1643.xml" ContentType="application/inkml+xml"/>
  <Override PartName="/ppt/ink/ink1644.xml" ContentType="application/inkml+xml"/>
  <Override PartName="/ppt/ink/ink1645.xml" ContentType="application/inkml+xml"/>
  <Override PartName="/ppt/ink/ink1646.xml" ContentType="application/inkml+xml"/>
  <Override PartName="/ppt/ink/ink1647.xml" ContentType="application/inkml+xml"/>
  <Override PartName="/ppt/ink/ink1648.xml" ContentType="application/inkml+xml"/>
  <Override PartName="/ppt/ink/ink1649.xml" ContentType="application/inkml+xml"/>
  <Override PartName="/ppt/ink/ink1650.xml" ContentType="application/inkml+xml"/>
  <Override PartName="/ppt/ink/ink1651.xml" ContentType="application/inkml+xml"/>
  <Override PartName="/ppt/ink/ink1652.xml" ContentType="application/inkml+xml"/>
  <Override PartName="/ppt/ink/ink1653.xml" ContentType="application/inkml+xml"/>
  <Override PartName="/ppt/ink/ink1654.xml" ContentType="application/inkml+xml"/>
  <Override PartName="/ppt/ink/ink1655.xml" ContentType="application/inkml+xml"/>
  <Override PartName="/ppt/ink/ink1656.xml" ContentType="application/inkml+xml"/>
  <Override PartName="/ppt/ink/ink1657.xml" ContentType="application/inkml+xml"/>
  <Override PartName="/ppt/ink/ink1658.xml" ContentType="application/inkml+xml"/>
  <Override PartName="/ppt/ink/ink1659.xml" ContentType="application/inkml+xml"/>
  <Override PartName="/ppt/ink/ink1660.xml" ContentType="application/inkml+xml"/>
  <Override PartName="/ppt/ink/ink1661.xml" ContentType="application/inkml+xml"/>
  <Override PartName="/ppt/ink/ink1662.xml" ContentType="application/inkml+xml"/>
  <Override PartName="/ppt/ink/ink1663.xml" ContentType="application/inkml+xml"/>
  <Override PartName="/ppt/ink/ink1664.xml" ContentType="application/inkml+xml"/>
  <Override PartName="/ppt/ink/ink1665.xml" ContentType="application/inkml+xml"/>
  <Override PartName="/ppt/ink/ink1666.xml" ContentType="application/inkml+xml"/>
  <Override PartName="/ppt/ink/ink1667.xml" ContentType="application/inkml+xml"/>
  <Override PartName="/ppt/ink/ink1668.xml" ContentType="application/inkml+xml"/>
  <Override PartName="/ppt/ink/ink1669.xml" ContentType="application/inkml+xml"/>
  <Override PartName="/ppt/ink/ink1670.xml" ContentType="application/inkml+xml"/>
  <Override PartName="/ppt/ink/ink1671.xml" ContentType="application/inkml+xml"/>
  <Override PartName="/ppt/ink/ink1672.xml" ContentType="application/inkml+xml"/>
  <Override PartName="/ppt/ink/ink1673.xml" ContentType="application/inkml+xml"/>
  <Override PartName="/ppt/ink/ink1674.xml" ContentType="application/inkml+xml"/>
  <Override PartName="/ppt/ink/ink1675.xml" ContentType="application/inkml+xml"/>
  <Override PartName="/ppt/ink/ink1676.xml" ContentType="application/inkml+xml"/>
  <Override PartName="/ppt/ink/ink1677.xml" ContentType="application/inkml+xml"/>
  <Override PartName="/ppt/ink/ink1678.xml" ContentType="application/inkml+xml"/>
  <Override PartName="/ppt/ink/ink1679.xml" ContentType="application/inkml+xml"/>
  <Override PartName="/ppt/ink/ink1680.xml" ContentType="application/inkml+xml"/>
  <Override PartName="/ppt/ink/ink1681.xml" ContentType="application/inkml+xml"/>
  <Override PartName="/ppt/ink/ink1682.xml" ContentType="application/inkml+xml"/>
  <Override PartName="/ppt/ink/ink1683.xml" ContentType="application/inkml+xml"/>
  <Override PartName="/ppt/ink/ink1684.xml" ContentType="application/inkml+xml"/>
  <Override PartName="/ppt/ink/ink1685.xml" ContentType="application/inkml+xml"/>
  <Override PartName="/ppt/ink/ink1686.xml" ContentType="application/inkml+xml"/>
  <Override PartName="/ppt/ink/ink1687.xml" ContentType="application/inkml+xml"/>
  <Override PartName="/ppt/ink/ink1688.xml" ContentType="application/inkml+xml"/>
  <Override PartName="/ppt/ink/ink1689.xml" ContentType="application/inkml+xml"/>
  <Override PartName="/ppt/ink/ink1690.xml" ContentType="application/inkml+xml"/>
  <Override PartName="/ppt/ink/ink1691.xml" ContentType="application/inkml+xml"/>
  <Override PartName="/ppt/ink/ink1692.xml" ContentType="application/inkml+xml"/>
  <Override PartName="/ppt/ink/ink1693.xml" ContentType="application/inkml+xml"/>
  <Override PartName="/ppt/ink/ink1694.xml" ContentType="application/inkml+xml"/>
  <Override PartName="/ppt/ink/ink1695.xml" ContentType="application/inkml+xml"/>
  <Override PartName="/ppt/ink/ink1696.xml" ContentType="application/inkml+xml"/>
  <Override PartName="/ppt/ink/ink1697.xml" ContentType="application/inkml+xml"/>
  <Override PartName="/ppt/ink/ink1698.xml" ContentType="application/inkml+xml"/>
  <Override PartName="/ppt/ink/ink1699.xml" ContentType="application/inkml+xml"/>
  <Override PartName="/ppt/ink/ink1700.xml" ContentType="application/inkml+xml"/>
  <Override PartName="/ppt/ink/ink1701.xml" ContentType="application/inkml+xml"/>
  <Override PartName="/ppt/ink/ink1702.xml" ContentType="application/inkml+xml"/>
  <Override PartName="/ppt/ink/ink1703.xml" ContentType="application/inkml+xml"/>
  <Override PartName="/ppt/ink/ink1704.xml" ContentType="application/inkml+xml"/>
  <Override PartName="/ppt/ink/ink1705.xml" ContentType="application/inkml+xml"/>
  <Override PartName="/ppt/ink/ink1706.xml" ContentType="application/inkml+xml"/>
  <Override PartName="/ppt/ink/ink1707.xml" ContentType="application/inkml+xml"/>
  <Override PartName="/ppt/ink/ink1708.xml" ContentType="application/inkml+xml"/>
  <Override PartName="/ppt/ink/ink1709.xml" ContentType="application/inkml+xml"/>
  <Override PartName="/ppt/ink/ink1710.xml" ContentType="application/inkml+xml"/>
  <Override PartName="/ppt/ink/ink1711.xml" ContentType="application/inkml+xml"/>
  <Override PartName="/ppt/ink/ink1712.xml" ContentType="application/inkml+xml"/>
  <Override PartName="/ppt/ink/ink1713.xml" ContentType="application/inkml+xml"/>
  <Override PartName="/ppt/ink/ink1714.xml" ContentType="application/inkml+xml"/>
  <Override PartName="/ppt/ink/ink1715.xml" ContentType="application/inkml+xml"/>
  <Override PartName="/ppt/ink/ink1716.xml" ContentType="application/inkml+xml"/>
  <Override PartName="/ppt/ink/ink1717.xml" ContentType="application/inkml+xml"/>
  <Override PartName="/ppt/ink/ink1718.xml" ContentType="application/inkml+xml"/>
  <Override PartName="/ppt/ink/ink1719.xml" ContentType="application/inkml+xml"/>
  <Override PartName="/ppt/ink/ink1720.xml" ContentType="application/inkml+xml"/>
  <Override PartName="/ppt/ink/ink1721.xml" ContentType="application/inkml+xml"/>
  <Override PartName="/ppt/ink/ink1722.xml" ContentType="application/inkml+xml"/>
  <Override PartName="/ppt/ink/ink1723.xml" ContentType="application/inkml+xml"/>
  <Override PartName="/ppt/ink/ink1724.xml" ContentType="application/inkml+xml"/>
  <Override PartName="/ppt/ink/ink1725.xml" ContentType="application/inkml+xml"/>
  <Override PartName="/ppt/ink/ink1726.xml" ContentType="application/inkml+xml"/>
  <Override PartName="/ppt/ink/ink1727.xml" ContentType="application/inkml+xml"/>
  <Override PartName="/ppt/ink/ink1728.xml" ContentType="application/inkml+xml"/>
  <Override PartName="/ppt/ink/ink1729.xml" ContentType="application/inkml+xml"/>
  <Override PartName="/ppt/ink/ink1730.xml" ContentType="application/inkml+xml"/>
  <Override PartName="/ppt/ink/ink1731.xml" ContentType="application/inkml+xml"/>
  <Override PartName="/ppt/ink/ink1732.xml" ContentType="application/inkml+xml"/>
  <Override PartName="/ppt/ink/ink1733.xml" ContentType="application/inkml+xml"/>
  <Override PartName="/ppt/ink/ink1734.xml" ContentType="application/inkml+xml"/>
  <Override PartName="/ppt/ink/ink1735.xml" ContentType="application/inkml+xml"/>
  <Override PartName="/ppt/ink/ink1736.xml" ContentType="application/inkml+xml"/>
  <Override PartName="/ppt/ink/ink1737.xml" ContentType="application/inkml+xml"/>
  <Override PartName="/ppt/ink/ink1738.xml" ContentType="application/inkml+xml"/>
  <Override PartName="/ppt/ink/ink1739.xml" ContentType="application/inkml+xml"/>
  <Override PartName="/ppt/ink/ink1740.xml" ContentType="application/inkml+xml"/>
  <Override PartName="/ppt/ink/ink1741.xml" ContentType="application/inkml+xml"/>
  <Override PartName="/ppt/ink/ink1742.xml" ContentType="application/inkml+xml"/>
  <Override PartName="/ppt/ink/ink1743.xml" ContentType="application/inkml+xml"/>
  <Override PartName="/ppt/ink/ink1744.xml" ContentType="application/inkml+xml"/>
  <Override PartName="/ppt/ink/ink1745.xml" ContentType="application/inkml+xml"/>
  <Override PartName="/ppt/ink/ink1746.xml" ContentType="application/inkml+xml"/>
  <Override PartName="/ppt/ink/ink1747.xml" ContentType="application/inkml+xml"/>
  <Override PartName="/ppt/ink/ink1748.xml" ContentType="application/inkml+xml"/>
  <Override PartName="/ppt/ink/ink1749.xml" ContentType="application/inkml+xml"/>
  <Override PartName="/ppt/ink/ink1750.xml" ContentType="application/inkml+xml"/>
  <Override PartName="/ppt/ink/ink1751.xml" ContentType="application/inkml+xml"/>
  <Override PartName="/ppt/ink/ink1752.xml" ContentType="application/inkml+xml"/>
  <Override PartName="/ppt/ink/ink1753.xml" ContentType="application/inkml+xml"/>
  <Override PartName="/ppt/ink/ink1754.xml" ContentType="application/inkml+xml"/>
  <Override PartName="/ppt/ink/ink1755.xml" ContentType="application/inkml+xml"/>
  <Override PartName="/ppt/ink/ink1756.xml" ContentType="application/inkml+xml"/>
  <Override PartName="/ppt/ink/ink1757.xml" ContentType="application/inkml+xml"/>
  <Override PartName="/ppt/ink/ink1758.xml" ContentType="application/inkml+xml"/>
  <Override PartName="/ppt/ink/ink1759.xml" ContentType="application/inkml+xml"/>
  <Override PartName="/ppt/ink/ink1760.xml" ContentType="application/inkml+xml"/>
  <Override PartName="/ppt/ink/ink1761.xml" ContentType="application/inkml+xml"/>
  <Override PartName="/ppt/ink/ink1762.xml" ContentType="application/inkml+xml"/>
  <Override PartName="/ppt/ink/ink1763.xml" ContentType="application/inkml+xml"/>
  <Override PartName="/ppt/ink/ink1764.xml" ContentType="application/inkml+xml"/>
  <Override PartName="/ppt/ink/ink1765.xml" ContentType="application/inkml+xml"/>
  <Override PartName="/ppt/ink/ink1766.xml" ContentType="application/inkml+xml"/>
  <Override PartName="/ppt/ink/ink1767.xml" ContentType="application/inkml+xml"/>
  <Override PartName="/ppt/ink/ink1768.xml" ContentType="application/inkml+xml"/>
  <Override PartName="/ppt/ink/ink1769.xml" ContentType="application/inkml+xml"/>
  <Override PartName="/ppt/ink/ink1770.xml" ContentType="application/inkml+xml"/>
  <Override PartName="/ppt/ink/ink1771.xml" ContentType="application/inkml+xml"/>
  <Override PartName="/ppt/ink/ink1772.xml" ContentType="application/inkml+xml"/>
  <Override PartName="/ppt/ink/ink1773.xml" ContentType="application/inkml+xml"/>
  <Override PartName="/ppt/ink/ink1774.xml" ContentType="application/inkml+xml"/>
  <Override PartName="/ppt/ink/ink1775.xml" ContentType="application/inkml+xml"/>
  <Override PartName="/ppt/ink/ink1776.xml" ContentType="application/inkml+xml"/>
  <Override PartName="/ppt/ink/ink1777.xml" ContentType="application/inkml+xml"/>
  <Override PartName="/ppt/ink/ink1778.xml" ContentType="application/inkml+xml"/>
  <Override PartName="/ppt/ink/ink1779.xml" ContentType="application/inkml+xml"/>
  <Override PartName="/ppt/ink/ink1780.xml" ContentType="application/inkml+xml"/>
  <Override PartName="/ppt/ink/ink1781.xml" ContentType="application/inkml+xml"/>
  <Override PartName="/ppt/ink/ink1782.xml" ContentType="application/inkml+xml"/>
  <Override PartName="/ppt/ink/ink1783.xml" ContentType="application/inkml+xml"/>
  <Override PartName="/ppt/ink/ink1784.xml" ContentType="application/inkml+xml"/>
  <Override PartName="/ppt/ink/ink1785.xml" ContentType="application/inkml+xml"/>
  <Override PartName="/ppt/ink/ink1786.xml" ContentType="application/inkml+xml"/>
  <Override PartName="/ppt/ink/ink1787.xml" ContentType="application/inkml+xml"/>
  <Override PartName="/ppt/ink/ink1788.xml" ContentType="application/inkml+xml"/>
  <Override PartName="/ppt/ink/ink1789.xml" ContentType="application/inkml+xml"/>
  <Override PartName="/ppt/ink/ink1790.xml" ContentType="application/inkml+xml"/>
  <Override PartName="/ppt/ink/ink1791.xml" ContentType="application/inkml+xml"/>
  <Override PartName="/ppt/ink/ink1792.xml" ContentType="application/inkml+xml"/>
  <Override PartName="/ppt/ink/ink1793.xml" ContentType="application/inkml+xml"/>
  <Override PartName="/ppt/ink/ink1794.xml" ContentType="application/inkml+xml"/>
  <Override PartName="/ppt/ink/ink1795.xml" ContentType="application/inkml+xml"/>
  <Override PartName="/ppt/ink/ink1796.xml" ContentType="application/inkml+xml"/>
  <Override PartName="/ppt/ink/ink1797.xml" ContentType="application/inkml+xml"/>
  <Override PartName="/ppt/ink/ink1798.xml" ContentType="application/inkml+xml"/>
  <Override PartName="/ppt/ink/ink1799.xml" ContentType="application/inkml+xml"/>
  <Override PartName="/ppt/ink/ink1800.xml" ContentType="application/inkml+xml"/>
  <Override PartName="/ppt/ink/ink1801.xml" ContentType="application/inkml+xml"/>
  <Override PartName="/ppt/ink/ink1802.xml" ContentType="application/inkml+xml"/>
  <Override PartName="/ppt/ink/ink1803.xml" ContentType="application/inkml+xml"/>
  <Override PartName="/ppt/ink/ink1804.xml" ContentType="application/inkml+xml"/>
  <Override PartName="/ppt/ink/ink1805.xml" ContentType="application/inkml+xml"/>
  <Override PartName="/ppt/ink/ink1806.xml" ContentType="application/inkml+xml"/>
  <Override PartName="/ppt/ink/ink1807.xml" ContentType="application/inkml+xml"/>
  <Override PartName="/ppt/ink/ink1808.xml" ContentType="application/inkml+xml"/>
  <Override PartName="/ppt/ink/ink1809.xml" ContentType="application/inkml+xml"/>
  <Override PartName="/ppt/ink/ink1810.xml" ContentType="application/inkml+xml"/>
  <Override PartName="/ppt/ink/ink1811.xml" ContentType="application/inkml+xml"/>
  <Override PartName="/ppt/ink/ink1812.xml" ContentType="application/inkml+xml"/>
  <Override PartName="/ppt/ink/ink1813.xml" ContentType="application/inkml+xml"/>
  <Override PartName="/ppt/ink/ink1814.xml" ContentType="application/inkml+xml"/>
  <Override PartName="/ppt/ink/ink1815.xml" ContentType="application/inkml+xml"/>
  <Override PartName="/ppt/ink/ink1816.xml" ContentType="application/inkml+xml"/>
  <Override PartName="/ppt/ink/ink1817.xml" ContentType="application/inkml+xml"/>
  <Override PartName="/ppt/ink/ink1818.xml" ContentType="application/inkml+xml"/>
  <Override PartName="/ppt/ink/ink1819.xml" ContentType="application/inkml+xml"/>
  <Override PartName="/ppt/ink/ink1820.xml" ContentType="application/inkml+xml"/>
  <Override PartName="/ppt/ink/ink1821.xml" ContentType="application/inkml+xml"/>
  <Override PartName="/ppt/ink/ink1822.xml" ContentType="application/inkml+xml"/>
  <Override PartName="/ppt/ink/ink1823.xml" ContentType="application/inkml+xml"/>
  <Override PartName="/ppt/ink/ink1824.xml" ContentType="application/inkml+xml"/>
  <Override PartName="/ppt/ink/ink1825.xml" ContentType="application/inkml+xml"/>
  <Override PartName="/ppt/ink/ink1826.xml" ContentType="application/inkml+xml"/>
  <Override PartName="/ppt/ink/ink1827.xml" ContentType="application/inkml+xml"/>
  <Override PartName="/ppt/ink/ink1828.xml" ContentType="application/inkml+xml"/>
  <Override PartName="/ppt/ink/ink1829.xml" ContentType="application/inkml+xml"/>
  <Override PartName="/ppt/ink/ink1830.xml" ContentType="application/inkml+xml"/>
  <Override PartName="/ppt/ink/ink1831.xml" ContentType="application/inkml+xml"/>
  <Override PartName="/ppt/ink/ink1832.xml" ContentType="application/inkml+xml"/>
  <Override PartName="/ppt/ink/ink1833.xml" ContentType="application/inkml+xml"/>
  <Override PartName="/ppt/ink/ink1834.xml" ContentType="application/inkml+xml"/>
  <Override PartName="/ppt/ink/ink1835.xml" ContentType="application/inkml+xml"/>
  <Override PartName="/ppt/ink/ink1836.xml" ContentType="application/inkml+xml"/>
  <Override PartName="/ppt/ink/ink1837.xml" ContentType="application/inkml+xml"/>
  <Override PartName="/ppt/ink/ink1838.xml" ContentType="application/inkml+xml"/>
  <Override PartName="/ppt/ink/ink1839.xml" ContentType="application/inkml+xml"/>
  <Override PartName="/ppt/ink/ink1840.xml" ContentType="application/inkml+xml"/>
  <Override PartName="/ppt/ink/ink1841.xml" ContentType="application/inkml+xml"/>
  <Override PartName="/ppt/ink/ink1842.xml" ContentType="application/inkml+xml"/>
  <Override PartName="/ppt/ink/ink1843.xml" ContentType="application/inkml+xml"/>
  <Override PartName="/ppt/ink/ink1844.xml" ContentType="application/inkml+xml"/>
  <Override PartName="/ppt/ink/ink1845.xml" ContentType="application/inkml+xml"/>
  <Override PartName="/ppt/ink/ink1846.xml" ContentType="application/inkml+xml"/>
  <Override PartName="/ppt/ink/ink1847.xml" ContentType="application/inkml+xml"/>
  <Override PartName="/ppt/ink/ink1848.xml" ContentType="application/inkml+xml"/>
  <Override PartName="/ppt/ink/ink1849.xml" ContentType="application/inkml+xml"/>
  <Override PartName="/ppt/ink/ink1850.xml" ContentType="application/inkml+xml"/>
  <Override PartName="/ppt/ink/ink1851.xml" ContentType="application/inkml+xml"/>
  <Override PartName="/ppt/ink/ink1852.xml" ContentType="application/inkml+xml"/>
  <Override PartName="/ppt/ink/ink1853.xml" ContentType="application/inkml+xml"/>
  <Override PartName="/ppt/ink/ink1854.xml" ContentType="application/inkml+xml"/>
  <Override PartName="/ppt/ink/ink1855.xml" ContentType="application/inkml+xml"/>
  <Override PartName="/ppt/ink/ink1856.xml" ContentType="application/inkml+xml"/>
  <Override PartName="/ppt/ink/ink1857.xml" ContentType="application/inkml+xml"/>
  <Override PartName="/ppt/ink/ink1858.xml" ContentType="application/inkml+xml"/>
  <Override PartName="/ppt/ink/ink1859.xml" ContentType="application/inkml+xml"/>
  <Override PartName="/ppt/ink/ink1860.xml" ContentType="application/inkml+xml"/>
  <Override PartName="/ppt/ink/ink1861.xml" ContentType="application/inkml+xml"/>
  <Override PartName="/ppt/ink/ink1862.xml" ContentType="application/inkml+xml"/>
  <Override PartName="/ppt/ink/ink1863.xml" ContentType="application/inkml+xml"/>
  <Override PartName="/ppt/ink/ink1864.xml" ContentType="application/inkml+xml"/>
  <Override PartName="/ppt/ink/ink1865.xml" ContentType="application/inkml+xml"/>
  <Override PartName="/ppt/ink/ink1866.xml" ContentType="application/inkml+xml"/>
  <Override PartName="/ppt/ink/ink1867.xml" ContentType="application/inkml+xml"/>
  <Override PartName="/ppt/ink/ink1868.xml" ContentType="application/inkml+xml"/>
  <Override PartName="/ppt/ink/ink1869.xml" ContentType="application/inkml+xml"/>
  <Override PartName="/ppt/ink/ink1870.xml" ContentType="application/inkml+xml"/>
  <Override PartName="/ppt/ink/ink1871.xml" ContentType="application/inkml+xml"/>
  <Override PartName="/ppt/ink/ink1872.xml" ContentType="application/inkml+xml"/>
  <Override PartName="/ppt/ink/ink1873.xml" ContentType="application/inkml+xml"/>
  <Override PartName="/ppt/ink/ink1874.xml" ContentType="application/inkml+xml"/>
  <Override PartName="/ppt/ink/ink1875.xml" ContentType="application/inkml+xml"/>
  <Override PartName="/ppt/ink/ink1876.xml" ContentType="application/inkml+xml"/>
  <Override PartName="/ppt/ink/ink1877.xml" ContentType="application/inkml+xml"/>
  <Override PartName="/ppt/ink/ink1878.xml" ContentType="application/inkml+xml"/>
  <Override PartName="/ppt/ink/ink1879.xml" ContentType="application/inkml+xml"/>
  <Override PartName="/ppt/ink/ink1880.xml" ContentType="application/inkml+xml"/>
  <Override PartName="/ppt/ink/ink1881.xml" ContentType="application/inkml+xml"/>
  <Override PartName="/ppt/ink/ink1882.xml" ContentType="application/inkml+xml"/>
  <Override PartName="/ppt/ink/ink1883.xml" ContentType="application/inkml+xml"/>
  <Override PartName="/ppt/ink/ink1884.xml" ContentType="application/inkml+xml"/>
  <Override PartName="/ppt/ink/ink1885.xml" ContentType="application/inkml+xml"/>
  <Override PartName="/ppt/ink/ink1886.xml" ContentType="application/inkml+xml"/>
  <Override PartName="/ppt/ink/ink1887.xml" ContentType="application/inkml+xml"/>
  <Override PartName="/ppt/ink/ink1888.xml" ContentType="application/inkml+xml"/>
  <Override PartName="/ppt/ink/ink1889.xml" ContentType="application/inkml+xml"/>
  <Override PartName="/ppt/ink/ink1890.xml" ContentType="application/inkml+xml"/>
  <Override PartName="/ppt/ink/ink1891.xml" ContentType="application/inkml+xml"/>
  <Override PartName="/ppt/ink/ink1892.xml" ContentType="application/inkml+xml"/>
  <Override PartName="/ppt/ink/ink1893.xml" ContentType="application/inkml+xml"/>
  <Override PartName="/ppt/ink/ink1894.xml" ContentType="application/inkml+xml"/>
  <Override PartName="/ppt/ink/ink1895.xml" ContentType="application/inkml+xml"/>
  <Override PartName="/ppt/ink/ink1896.xml" ContentType="application/inkml+xml"/>
  <Override PartName="/ppt/ink/ink1897.xml" ContentType="application/inkml+xml"/>
  <Override PartName="/ppt/ink/ink1898.xml" ContentType="application/inkml+xml"/>
  <Override PartName="/ppt/ink/ink1899.xml" ContentType="application/inkml+xml"/>
  <Override PartName="/ppt/ink/ink1900.xml" ContentType="application/inkml+xml"/>
  <Override PartName="/ppt/ink/ink1901.xml" ContentType="application/inkml+xml"/>
  <Override PartName="/ppt/ink/ink1902.xml" ContentType="application/inkml+xml"/>
  <Override PartName="/ppt/ink/ink1903.xml" ContentType="application/inkml+xml"/>
  <Override PartName="/ppt/ink/ink1904.xml" ContentType="application/inkml+xml"/>
  <Override PartName="/ppt/ink/ink1905.xml" ContentType="application/inkml+xml"/>
  <Override PartName="/ppt/ink/ink1906.xml" ContentType="application/inkml+xml"/>
  <Override PartName="/ppt/ink/ink1907.xml" ContentType="application/inkml+xml"/>
  <Override PartName="/ppt/ink/ink1908.xml" ContentType="application/inkml+xml"/>
  <Override PartName="/ppt/ink/ink1909.xml" ContentType="application/inkml+xml"/>
  <Override PartName="/ppt/ink/ink1910.xml" ContentType="application/inkml+xml"/>
  <Override PartName="/ppt/ink/ink1911.xml" ContentType="application/inkml+xml"/>
  <Override PartName="/ppt/ink/ink1912.xml" ContentType="application/inkml+xml"/>
  <Override PartName="/ppt/ink/ink1913.xml" ContentType="application/inkml+xml"/>
  <Override PartName="/ppt/ink/ink1914.xml" ContentType="application/inkml+xml"/>
  <Override PartName="/ppt/ink/ink1915.xml" ContentType="application/inkml+xml"/>
  <Override PartName="/ppt/ink/ink1916.xml" ContentType="application/inkml+xml"/>
  <Override PartName="/ppt/ink/ink1917.xml" ContentType="application/inkml+xml"/>
  <Override PartName="/ppt/ink/ink1918.xml" ContentType="application/inkml+xml"/>
  <Override PartName="/ppt/ink/ink1919.xml" ContentType="application/inkml+xml"/>
  <Override PartName="/ppt/ink/ink1920.xml" ContentType="application/inkml+xml"/>
  <Override PartName="/ppt/ink/ink1921.xml" ContentType="application/inkml+xml"/>
  <Override PartName="/ppt/ink/ink1922.xml" ContentType="application/inkml+xml"/>
  <Override PartName="/ppt/ink/ink1923.xml" ContentType="application/inkml+xml"/>
  <Override PartName="/ppt/ink/ink1924.xml" ContentType="application/inkml+xml"/>
  <Override PartName="/ppt/ink/ink1925.xml" ContentType="application/inkml+xml"/>
  <Override PartName="/ppt/ink/ink1926.xml" ContentType="application/inkml+xml"/>
  <Override PartName="/ppt/ink/ink1927.xml" ContentType="application/inkml+xml"/>
  <Override PartName="/ppt/ink/ink1928.xml" ContentType="application/inkml+xml"/>
  <Override PartName="/ppt/ink/ink1929.xml" ContentType="application/inkml+xml"/>
  <Override PartName="/ppt/ink/ink1930.xml" ContentType="application/inkml+xml"/>
  <Override PartName="/ppt/ink/ink1931.xml" ContentType="application/inkml+xml"/>
  <Override PartName="/ppt/ink/ink1932.xml" ContentType="application/inkml+xml"/>
  <Override PartName="/ppt/ink/ink1933.xml" ContentType="application/inkml+xml"/>
  <Override PartName="/ppt/ink/ink1934.xml" ContentType="application/inkml+xml"/>
  <Override PartName="/ppt/ink/ink1935.xml" ContentType="application/inkml+xml"/>
  <Override PartName="/ppt/ink/ink1936.xml" ContentType="application/inkml+xml"/>
  <Override PartName="/ppt/ink/ink1937.xml" ContentType="application/inkml+xml"/>
  <Override PartName="/ppt/ink/ink1938.xml" ContentType="application/inkml+xml"/>
  <Override PartName="/ppt/ink/ink1939.xml" ContentType="application/inkml+xml"/>
  <Override PartName="/ppt/ink/ink1940.xml" ContentType="application/inkml+xml"/>
  <Override PartName="/ppt/ink/ink1941.xml" ContentType="application/inkml+xml"/>
  <Override PartName="/ppt/ink/ink1942.xml" ContentType="application/inkml+xml"/>
  <Override PartName="/ppt/ink/ink1943.xml" ContentType="application/inkml+xml"/>
  <Override PartName="/ppt/ink/ink1944.xml" ContentType="application/inkml+xml"/>
  <Override PartName="/ppt/ink/ink1945.xml" ContentType="application/inkml+xml"/>
  <Override PartName="/ppt/ink/ink1946.xml" ContentType="application/inkml+xml"/>
  <Override PartName="/ppt/ink/ink1947.xml" ContentType="application/inkml+xml"/>
  <Override PartName="/ppt/ink/ink1948.xml" ContentType="application/inkml+xml"/>
  <Override PartName="/ppt/ink/ink1949.xml" ContentType="application/inkml+xml"/>
  <Override PartName="/ppt/ink/ink1950.xml" ContentType="application/inkml+xml"/>
  <Override PartName="/ppt/ink/ink1951.xml" ContentType="application/inkml+xml"/>
  <Override PartName="/ppt/ink/ink1952.xml" ContentType="application/inkml+xml"/>
  <Override PartName="/ppt/ink/ink1953.xml" ContentType="application/inkml+xml"/>
  <Override PartName="/ppt/ink/ink1954.xml" ContentType="application/inkml+xml"/>
  <Override PartName="/ppt/ink/ink1955.xml" ContentType="application/inkml+xml"/>
  <Override PartName="/ppt/ink/ink1956.xml" ContentType="application/inkml+xml"/>
  <Override PartName="/ppt/ink/ink1957.xml" ContentType="application/inkml+xml"/>
  <Override PartName="/ppt/ink/ink1958.xml" ContentType="application/inkml+xml"/>
  <Override PartName="/ppt/ink/ink1959.xml" ContentType="application/inkml+xml"/>
  <Override PartName="/ppt/ink/ink1960.xml" ContentType="application/inkml+xml"/>
  <Override PartName="/ppt/ink/ink1961.xml" ContentType="application/inkml+xml"/>
  <Override PartName="/ppt/ink/ink1962.xml" ContentType="application/inkml+xml"/>
  <Override PartName="/ppt/ink/ink1963.xml" ContentType="application/inkml+xml"/>
  <Override PartName="/ppt/ink/ink1964.xml" ContentType="application/inkml+xml"/>
  <Override PartName="/ppt/ink/ink1965.xml" ContentType="application/inkml+xml"/>
  <Override PartName="/ppt/ink/ink1966.xml" ContentType="application/inkml+xml"/>
  <Override PartName="/ppt/ink/ink1967.xml" ContentType="application/inkml+xml"/>
  <Override PartName="/ppt/ink/ink1968.xml" ContentType="application/inkml+xml"/>
  <Override PartName="/ppt/ink/ink196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8" r:id="rId3"/>
  </p:sldMasterIdLst>
  <p:notesMasterIdLst>
    <p:notesMasterId r:id="rId21"/>
  </p:notesMasterIdLst>
  <p:sldIdLst>
    <p:sldId id="1317" r:id="rId4"/>
    <p:sldId id="1326" r:id="rId5"/>
    <p:sldId id="1350" r:id="rId6"/>
    <p:sldId id="1322" r:id="rId7"/>
    <p:sldId id="1323" r:id="rId8"/>
    <p:sldId id="1361" r:id="rId9"/>
    <p:sldId id="1356" r:id="rId10"/>
    <p:sldId id="268" r:id="rId11"/>
    <p:sldId id="1324" r:id="rId12"/>
    <p:sldId id="267" r:id="rId13"/>
    <p:sldId id="1325" r:id="rId14"/>
    <p:sldId id="1357" r:id="rId15"/>
    <p:sldId id="1358" r:id="rId16"/>
    <p:sldId id="1318" r:id="rId17"/>
    <p:sldId id="1320" r:id="rId18"/>
    <p:sldId id="1360" r:id="rId19"/>
    <p:sldId id="256" r:id="rId20"/>
  </p:sldIdLst>
  <p:sldSz cx="12192000" cy="6858000"/>
  <p:notesSz cx="6858000" cy="9144000"/>
  <p:defaultTextStyle>
    <a:defPPr>
      <a:defRPr lang="ar-A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bd_alkaleq rabea" initials="Ar" lastIdx="1" clrIdx="0">
    <p:extLst>
      <p:ext uri="{19B8F6BF-5375-455C-9EA6-DF929625EA0E}">
        <p15:presenceInfo xmlns:p15="http://schemas.microsoft.com/office/powerpoint/2012/main" userId="723c300dc783acb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9-13T00:39:04.343" idx="1">
    <p:pos x="7680" y="0"/>
    <p:text/>
    <p:extLst>
      <p:ext uri="{C676402C-5697-4E1C-873F-D02D1690AC5C}">
        <p15:threadingInfo xmlns:p15="http://schemas.microsoft.com/office/powerpoint/2012/main" timeZoneBias="-240"/>
      </p:ext>
    </p:extLst>
  </p:cm>
</p:cmLst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8:17.62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35 37 1772,'0'1'99,"1"1"1,-1 0-1,1 0 0,-1-1 0,1 1 1,-1 0-1,1-1 0,0 1 0,0-1 0,0 1 1,1 1-1,-2-3-75,1 0 0,-1 1 0,0-1 0,0 1 0,0-1-1,1 0 1,-1 1 0,0-1 0,1 1 0,-1-1 0,0 0 0,1 1 0,-1-1 0,0 0 0,1 0 0,-1 1 0,1-1 0,-1 0 0,0 0-1,1 0 1,-1 0 0,1 1 0,-1-1 0,1 0 0,-1 0 0,1 0 0,-1 0 0,1 0 0,-1 0 0,0 0 0,1 0 0,-1 0-1,1 0 1,0-1 0,-1 1-16,0 0-1,0 0 1,0 0-1,0-1 1,0 1-1,0 0 0,0 0 1,0 0-1,0-1 1,0 1-1,0 0 1,0 0-1,0 0 1,0 0-1,0-1 1,0 1-1,0 0 0,0 0 1,0 0-1,0 0 1,0-1-1,-1 1 1,1 0-1,0 0 1,0 0-1,0 0 0,0 0 1,0 0-1,0-1 1,-1 1-1,1 0 1,0 0-1,0 0 1,0 0-1,0 0 1,-1 0-1,1 0 0,0 0 1,0 0-1,0 0 1,0 0-1,-1 0 1,1 0-1,0 0 1,0 0-1,-1 0 0,6-1 159,-10 1-234,0-1 0,0 1 1,1-1-1,-1 0 0,0-1 0,-5-1 1,9 2 24,0 1 0,0 0 0,0-1 1,0 1-1,0 0 0,0-1 0,1 1 0,-1-1 1,0 1-1,0-1 0,0 0 0,1 1 0,-1-1 1,0 0-1,1 0 0,-1 1 0,0-1 0,1 0 1,-1 0-1,1 0 0,0 0 0,-1 0 1,1 0-1,0 0 0,-1 0 0,1 0 0,0 0 1,0 0-1,0 0 0,0 0 0,0 0 0,0 0 1,0 0-1,0 0 0,0 0 0,1 1 0,-1-1 1,0 0-1,0 0 0,1 0 0,-1 0 0,1 0 1,0-1-1,13-12-296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8:28.29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457 42 1796,'2'15'660,"-3"-8"168,-17-6-326,-37 3 32,11-6-322,-51 6 1,3-1-70,64-2-145,-39 0 121,61-1-178,0 0 1,0-1 0,0 0 0,0 0-1,1 0 1,-1-1 0,-9-3-1,15 4 5,-1 1 0,1-1 0,0 0-1,-1 0 1,1 0 0,0 1-1,0-1 1,0 0 0,0 0-1,0 0 1,0 1 0,0-1-1,0 0 1,0 0 0,0 0 0,0 1-1,0-1 1,1 0 0,-1 0-1,0 1 1,1-1 0,-1 0-1,0 0 1,2 0 0,1-13-528,-1-2 175,4 2 39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0:08.58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155 0 1644,'3'8'413,"-3"-7"-406,0-1 0,0 0 0,1 0 0,-1 0 0,0 1 0,0-1 0,0 0 0,0 0 0,0 1 0,0-1 0,0 0 0,0 1 0,0-1 0,0 0 0,0 0 0,0 1 0,0-1 0,0 0 0,0 0 0,0 1 0,0-1 0,0 0 0,0 1 0,0-1 0,0 0 0,0 0 0,0 1 0,-1-1-1,1 0 1,0 0 0,0 0 0,0 1 0,0-1 0,-1 0 0,1 0 0,0 0 0,0 1 0,-1-1 0,1 0 0,0 0 0,0 0 0,0 0 0,-1 0 0,-19 30 826,16-24-727,1 0 0,-1-1 0,0 1-1,0-1 1,-7 7 0,4-6-62,6-5-28,0 1 1,0-1-1,0 0 1,0 0-1,-1 0 1,1 0-1,0 0 1,-1 0-1,1-1 1,-1 1-1,1 0 1,-1-1-1,1 1 1,-1-1-1,-1 1 1,1 0-2,0 0 1,0 0 0,0 0-1,0 0 1,0 0-1,0 0 1,1 1 0,-1-1-1,0 1 1,1-1-1,-1 1 1,-1 3 0,2-4-17,0 1 0,0-1 0,0 1 1,0-1-1,-1 0 0,1 0 1,0 1-1,-1-1 0,1 0 0,0 0 1,-1 0-1,1-1 0,-1 1 1,0 0-1,1 0 0,-3 0 0,-4 0-80,8-1 73,-1 0 0,1 1 0,0-1 0,0 0 0,0 0 0,-1 0 0,1 0-1,0 0 1,0 0 0,0 0 0,-1 1 0,1-1 0,0 0 0,0 0 0,0 0 0,-1 0-1,1 0 1,0 0 0,0 0 0,-1 0 0,1 0 0,0 0 0,0 0 0,-1 0-1,1-1 1,0 1 0,0 0 0,0 0 0,-1 0 0,1 0 0,0 0 0,0 0 0,0 0-1,-1-1 1,1 1 0,0 0 0,0 0 0,0 0 0,0 0 0,0-1 0,-1 1-1,1 0 1,-3-6-596,-2-7-712,5 9 972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25:22.42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6 1 1936,'0'0'35,"0"1"0,0-1-1,0 0 1,0 1 0,0-1 0,0 0-1,0 1 1,0-1 0,0 0 0,0 1-1,0-1 1,-1 0 0,1 1 0,0-1-1,0 0 1,0 0 0,0 1-1,0-1 1,-1 0 0,1 1 0,0-1-1,0 0 1,-1 0 0,1 1 0,0-1-1,0 0 1,-1 0 0,1 0 0,0 1-1,-1-1 1,1 0 0,0 0 0,0 1 542,13 5-174,-7-4-356,0 0-1,0 0 1,1-1-1,-1 0 1,1 0-1,-1-1 1,1 1-1,-1-1 0,1-1 1,0 1-1,7-2 1,29 0 66,216 4 226,-123-5-236,-56-1-26,-80 4-76,1 0 0,-1 0 0,0 0 0,1 0-1,-1-1 1,0 1 0,0 0 0,1 0 0,-1 0 0,0 0 0,1 0-1,-1 0 1,0 0 0,1 0 0,-1 0 0,0 0 0,1 0 0,-1 0-1,0 0 1,1 0 0,-1 1 0,0-1 0,1 0 0,-1 0 0,0 0-1,1 0 1,-1 0 0,0 1 0,0-1 0,1 0 0,-1 0 0,0 0 0,0 1-1,1-1 1,-1 0 0,0 0 0,0 1 0,0-1 0,0 0 0,1 0-1,-1 1 1,0-1 0,-12 11 18,-5 3-14,-72 60 9,68-53-10,6-7-1,1 0 0,0 1 1,1 1-1,0 0 0,2 0 0,0 1 0,-11 25 0,8-4 5,2 0 0,2 1-1,2 0 1,2 1 0,-2 79 0,5-60 9,-20 99 0,18-133-16,1-3 7,-1 37 1,-3 4-12,8-63 2,0 0 0,-1 0 1,1-1-1,0 1 0,0 0 0,-1 0 0,1 0 0,0 0 1,0-1-1,0 1 0,0 0 0,-1 0 0,1 0 0,0-1 1,0 1-1,0 0 0,0 0 0,0 0 0,0-1 0,0 1 1,-1 0-1,1 0 0,0-1 0,0 1 0,0 0 0,0 0 0,0-1 1,0 1-1,0 0 0,0 0 0,1-1 0,-1 1 0,0 0 1,0 0-1,0 0 0,0-1 0,0 1 0,0 0 0,0 0 1,1-1-1,-1 1 0,0 0 0,0 0 0,0 0 0,1-1 0,5-16-60,-5 15 29,-1 0-1,1 0 1,-1 0-1,1 0 1,0 0-1,0 0 1,0 0-1,0 0 1,0 0-1,2-1 1,2-3-331,0 0 1,-1-1-1,1 0 0,2-8 1,7-10-544,-6 13 517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25:22.77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25 74 1600,'-1'0'87,"-1"0"0,1 0-1,0 0 1,0 0 0,0 0 0,0 0-1,0 0 1,0 0 0,0 0 0,0-1 0,0 1-1,0 0 1,0-1 0,0 1 0,0-1-1,0 1 1,-2-2 0,3 1 9,-1 0 1,0-1 0,1 1-1,-1 0 1,1-1-1,0 1 1,-1 0 0,1-1-1,0 1 1,0 0 0,0-1-1,0-1 1,26-1 267,45 3-144,14-7-148,-57 6-371,-1 0-1,27-7 1,34-11-1662,-72 16 1582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25:26.60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153 1 1688,'0'0'334,"-47"16"2118,42-14-2427,0 0 0,0 0 0,0 0 0,1 1 0,-1-1 0,1 1-1,-1 0 1,1 0 0,0 1 0,1-1 0,-1 1 0,1-1 0,-1 1-1,1 0 1,0 0 0,1 1 0,-4 5 0,1 4 10,0-1-1,2 1 1,-1 0-1,-1 21 1,-4 17 30,9-49-61,0 0-1,0 1 0,0-1 0,0 0 0,1 0 1,-1 0-1,1 0 0,0 0 0,0 0 0,0 0 1,0 0-1,1 0 0,2 4 0,6 15 10,-9-19-11,1-1 0,-1 1 1,1-1-1,0 0 0,0 0 0,0 1 1,0-1-1,0 0 0,1-1 0,-1 1 1,1 0-1,-1-1 0,1 1 1,0-1-1,-1 0 0,1 1 0,0-1 1,4 1-1,-2-1 0,0 1 0,0-1 0,0 0 0,0 0 0,0 0 0,0-1 0,1 1 0,-1-1 0,0 0 0,0-1 0,6 0-1,9-5 5,-1-1-1,1-1 0,-2 0 0,1-2 0,-1 0 0,22-16 0,-24 12-2,0 0-1,-1-1 0,15-21 1,-21 25-1,-7 8-1,0-1 0,0 0 0,0 0 0,0 0 0,-1 0-1,1 0 1,-1 0 0,-1 0 0,1 0 0,0 0-1,-1-6 1,0 5 1,0-1 0,1 1-1,0 0 1,0 0 0,4-9-1,-3-3 4,-2 7-2,0 10-3,0 0 0,0 0 0,0 0 0,0 0 0,0 0 0,0 0 1,0 0-1,0 0 0,0 0 0,0 0 0,0 0 0,0 0 0,-1 0 0,1 0 0,0 0 0,0 0 0,0 0 0,0 0 1,0 0-1,0 0 0,0 0 0,0 0 0,0 0 0,0 0 0,0 0 0,0 0 0,0 0 0,0 0 0,0 0 1,0 0-1,-1 0 0,1 0 0,0 0 0,0-1 0,0 1 0,0 0 0,0 0 0,0 0 0,0 0 0,0 0 0,0 0 1,0 0-1,0 0 0,0 0 0,0 0 0,0 0 0,0 0 0,0 0 0,0 0 0,0 0 0,0 0 0,0 0 0,-6 11 5,1 0 0,0 1 0,1-1 0,-3 17 0,-5 12 9,-3 25-8,6-23 8,3-11-13,-4 51 0,3-18 14,6-45-14,1 33 0,1-39 0,0 1 1,-2-1-1,1 0 0,-2 0 1,-4 18-1,4-16-1,2-14 0,0 0 0,0 0 0,0 0-1,0 0 1,0 0 0,0 0 0,0 0 0,-1 0 0,1 0-1,0 0 1,-1-1 0,1 1 0,0 0 0,-1 0 0,0 0-1,1 0 1,-2 1 0,-1 3-6,-1 1-12,2-14 3,-1 3-71,0 0 0,-1-1 0,1 2 0,-8-9 0,3 6-204,0 1-1,0 0 0,-1 0 0,1 1 1,-1 0-1,0 1 0,-1 0 0,-10-4 1,5 2 64,-2-2-150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25:27.15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23 751 1660,'-7'-14'1200,"6"13"-1140,0 0 0,0 0 0,0 0 0,1 0 0,-1 0 0,0 0 0,1 0-1,-1 0 1,1 0 0,-1 0 0,1 0 0,0 0 0,-1-1 0,1-1 0,-4-6 303,4 9-359,-1 0 1,1 0 0,0-1 0,0 1-1,0 0 1,0 0 0,-1 0 0,1-1-1,0 1 1,0 0 0,0 0-1,0-1 1,0 1 0,0 0 0,0 0-1,0 0 1,0-1 0,0 1 0,0 0-1,0 0 1,0-1 0,0 1 0,0 0-1,0 0 1,0-1 0,0 1-1,0 0 1,0 0 0,1 0 0,-1-1-1,0 1 1,0 0 0,0 0 0,0 0-1,1-1 1,-1 1 0,0 0-1,0 0 1,0 0 0,1 0 0,-1-1-1,0 1 1,0 0 0,0 0 0,1 0-1,-1 0 1,0 0 0,0 0-1,1 0 1,-1 0 0,0 0 0,1 0-1,8-7 48,1 1 0,0 0 0,0 1 0,1 0-1,-1 0 1,1 1 0,0 1 0,1-1-1,-1 1 1,1 1 0,16-2 0,78-12 90,-49 14-93,-52 2-45,-1 0 0,0 0-1,0 1 1,0-1-1,-1 1 1,1 0 0,0 0-1,0 0 1,0 1 0,-1-1-1,1 1 1,3 2-1,-3-1-1,0-1-1,-1 1 1,1-1-1,-1 1 1,0 0-1,0 0 1,0 0-1,0 1 1,-1-1-1,1 1 0,-1-1 1,0 1-1,0 0 1,-1 0-1,1 0 1,-1 0-1,0 0 1,0 0-1,0 0 0,-1 0 1,1 0-1,-2 7 1,1-5-1,0-1 0,-1 0 0,0 1 0,-1-1 0,1 1 0,-1-1 0,0 0 0,-1 0 0,1 0 0,-1 0 0,0 0 0,0-1 0,-1 1 0,0-1 0,0 0 0,-8 7 0,2-2 2,-1-1 0,-1-1 0,0 0 0,0 0 0,0-1 0,-16 6 0,21-10 0,0-1 0,0 1 0,0-1 0,1-1 0,-1 1 1,0-1-1,0 0 0,0 0 0,-13-3 0,17 2-2,0 0-1,0 0 1,1 0 0,-1 0-1,0-1 1,1 1-1,-1-1 1,1 0 0,0 1-1,-1-1 1,1 0-1,0 0 1,0 0 0,1-1-1,-1 1 1,0 0-1,1-1 1,-1 1 0,1-1-1,0 1 1,0-1-1,0 1 1,0-1 0,1 0-1,-1-4 1,-2-11 5,1 1 1,1-34-1,1 39-5,0-34 10,-1-54-1,26-195-1,-16 238-7,-3 18 0,11-40-1,6 10 6,-15 40-16,-7 27 7,0 1 2,-1 1-1,0-1 0,1 1 0,-1-1 0,0 0 0,1 1 0,-1-1 1,1 1-1,-1-1 0,1 1 0,0-1 0,-1 1 0,1 0 0,-1-1 0,1 1 1,0 0-1,-1-1 0,1 1 0,0 0 0,0 0 0,-1-1 0,1 1 0,0 0 1,1 0-1,-2 0 0,4 2-53,-1 0 0,0 0 0,0 0 0,0 1 0,-1-1-1,1 1 1,0-1 0,-1 1 0,0 0 0,0 0 0,2 3-1,12 22-1529,-1-8 668,-7-12 526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25:28.39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49 77 1724,'-1'0'36,"0"-1"1,0 1-1,0 0 0,0 0 0,0-1 0,0 1 1,0 0-1,0-1 0,0 1 0,1-1 0,-1 1 0,0-1 1,0 1-1,1-1 0,-1 0 0,0 1 0,1-1 1,-1 0-1,0 0 0,1 1 0,-1-1 0,1 0 1,0 0-1,-1 0 0,1 1 0,0-1 0,-1-1 1,-4-26 813,4 25-743,0 0 1,-1 0-1,1 1 0,-1-1 0,0 0 0,0 0 0,0 1 1,-1-1-1,1 1 0,-4-3 0,6 6-87,0 1 0,0-1 0,0 0 0,1 0 0,-1 1 0,0-1 0,0 0 0,1 0 0,-1 0 1,1 1-1,-1-1 0,1 0 0,0 0 0,-1 0 0,2 1 0,22 50 108,47 70-12,-20-31-85,-42-74-21,-1 0 0,9 27-1,-11-26 1,1 0-1,12 21 0,-13-27-2,0 1 1,6 21-1,3 8 9,-2 7-21,-13-42 4,1-1 0,1 0 0,-1 1 0,1-1 0,0 0-1,1 0 1,0 0 0,0 0 0,6 8 0,-7-1 3,-2-10-1,-1-10-2,-7-10-51,7 13-15,0 1 0,0-1-1,0 0 1,0 0 0,-1 1-1,1-1 1,-1 1-1,0-1 1,-3-3 0,-12-23-1456,3 2 605,6 16 536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25:28.75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303 0 1892,'-1'2'166,"-1"0"0,0 0-1,0 0 1,0-1 0,-1 1 0,1 0-1,0-1 1,-1 0 0,1 1-1,-1-1 1,-4 1 0,-34 14 155,23-10-189,0 1 0,1 1 0,-32 18 0,37-18-85,1 0-1,0 1 0,1 0 0,-10 11 0,-23 19 85,41-38-127,1 0 0,-1 0-1,1 0 1,-1 0 0,1 0 0,0 0 0,0 0 0,-1 1 0,1-1 0,0 0 0,0 1-1,0-1 1,1 0 0,-1 1 0,0-1 0,1 1 0,-1-1 0,0 1 0,1-1 0,0 1 0,0 0-1,-1-1 1,1 1 0,0-1 0,0 1 0,0 0 0,1-1 0,-1 1 0,0-1 0,1 1-1,-1 0 1,1-1 0,0 1 0,-1-1 0,1 1 0,0-1 0,0 0 0,0 1 0,2 1-1,1 1 2,0-1 0,0 0 0,1 0-1,-1 0 1,1 0 0,0-1 0,0 1-1,0-1 1,0 0 0,1-1 0,8 3-1,17 0 4,0 0-1,0-2 0,0-1 0,38-3 0,5 1-5,-36 5-303,-36-4 24,-12-9-2155,4 6 2036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25:29.51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99 1696,'0'3'-194,"1"7"2042,-1-10-1825,0 0 0,0 0 0,0 0 0,0 1 0,0-1 0,0 0 1,0 0-1,0 0 0,0 0 0,0 0 0,0 1 0,0-1 0,0 0 0,0 0 0,0 0 0,1 0 0,-1 0 0,0 0 0,0 1 0,0-1 0,0 0 0,0 0 0,0 0 0,1 0 0,-1 0 0,0 0 0,0 0 0,0 0 0,0 0 0,0 0 1,1 0-1,-1 0 0,0 0 0,0 0 0,0 0 0,0 0 0,1 0 0,-1 0 0,0 0 0,0 0 0,0 0 0,0 0 0,1 0 0,-1 0 0,0 0 0,0 0 0,0 0 0,0 0 0,0 0 0,1 0 0,-1 0 0,7-11 221,-7 10-236,1 0-1,-1 0 1,1 0-1,-1 0 1,1 1-1,-1-1 1,1 0-1,-1 0 0,1 0 1,0 0-1,0 1 1,-1-1-1,1 0 1,0 1-1,2-2 1,0 0 8,1-1 1,-1 0-1,0 1 0,0-1 1,0 0-1,5-6 1,-5 5-2,0 0 1,1 0 0,0 1-1,0-1 1,0 1 0,0-1-1,6-2 1,8-8 34,-14 7-23,-9 4-2,10 3-16,-3 0 11,7 7 1,4-2-11,-12-4-9,1-1 1,-1 1-1,0-1 0,0 1 0,0-1 0,1 1 0,-1 0 1,0-1-1,0 1 0,0 0 0,0 0 0,0 0 0,-1 0 0,1 0 1,0 0-1,0 0 0,0 2 0,21 34 12,-13-9-12,7 15-2,8 13 5,-7-27-7,-16-28 4,0 1 0,1-1 0,-1 0 0,0 1 0,0-1 0,0 1 0,0 0 0,0-1 0,-1 1 0,1 0 0,0-1 0,0 3 0,-1-4-1,0 0 0,0 0 0,0-1 0,0 1 0,0 0 0,0 0 0,0 0 0,0 0 0,0 0 0,0 0 0,0 0 0,0 0 0,0 0 0,0-1 0,0 1 0,0 0 0,1 0 0,-1 0 0,0 0 0,0 0 1,0 0-1,0 0 0,0 0 0,0 0 0,0 0 0,0 0 0,1 0 0,-1 0 0,0 0 0,0 0 0,0 0 0,0 0 0,0 0 0,0 0 0,1 0 0,-1 0 0,0 0 0,0 0 0,0 0 0,0 0 0,0 0 0,0 0 0,0 0 0,1 0 0,-1 0 0,0 0 0,0 0 0,0 0 0,0 0 0,0 0 0,0 0 0,0 0 0,0 0 0,1 0 0,-1 1 0,0-1 0,0 0 0,0 0 0,0 0 0,0 0 0,0 0 0,0 0 0,0 0 0,0 0 0,0 1 0,0-1 1,0 0-1,0 0 0,4-2-3,4-3 4,-1-1 0,0 0 0,0 0 0,-1 0 0,0-1 0,0 0 1,0 0-1,-1 0 0,7-15 0,0 3-5,-8 12 5,0 0 0,-1 0 0,0 0-1,-1 0 1,1 0 0,-2-1 0,1 1-1,-1-1 1,0-9 0,3 11-7,-4 6 6,0 0 0,0 0 0,1 0 0,-1 0 0,0 0 0,0 0 0,0 0 0,0 0 0,0 0 0,0 0 0,0 0 0,0 0 0,0 0 0,0-1 0,0 1 0,0 0 0,1 0 0,-1 0 0,0 0 0,0 0 0,0 0 0,0 0 0,0 0 0,0 0 0,0 0 0,0 0 0,0 0 0,1 0 0,-1 0 0,0 0-1,0 0 1,0 0 0,0 0 0,0 0 0,0 0 0,0 0 0,0 0 0,0 1 0,1-1 0,-1 0 0,0 0 0,0 0 0,0 0 0,0 0 0,0 0 0,0 0 0,0 0 0,0 0 0,0 0 0,0 0 0,0 0 0,0 0 0,0 1 0,0-1 0,0 0 0,0 0 0,0 0 0,0 0 0,1 0 0,-1 0 0,0 0 0,0 0 0,0 0 0,0 0 0,-1 1 0,1-1 0,0 0 0,0 0 0,0 0-1,0 73 1,0-71 0,0 0 0,0-1-1,0 1 1,0 0 0,0 0-1,1-1 1,-1 1 0,1 0-1,-1 0 1,1-1 0,0 1-1,-1 0 1,1-1 0,0 1-1,0-1 1,0 1 0,0-1-1,1 0 1,-1 1 0,0-1-1,3 2 1,-1-2 0,-1 0 0,0 0 0,1 0 0,-1-1 0,0 1 0,1-1-1,-1 1 1,1-1 0,-1 0 0,0 0 0,1 0 0,-1 0 0,1 0 0,4-2 0,4 0 2,-1-1 1,1 0-1,-1-1 0,0 0 1,0-1-1,15-9 0,-17 9 1,0 0-1,-1 0 0,1-1 0,-2 1 1,1-1-1,-1-1 0,1 1 0,9-15 0,-12 15 1,0 0 0,1 0-1,0 0 1,1 1 0,7-7-1,6-5-2,-16 14-1,0 1 0,0 0-1,0-1 1,0 1-1,0 0 1,1 1 0,6-4-1,-9 5 2,0 0 0,0 0 0,0 0 0,-1 0 0,1 0 0,0 0 0,0 0 0,0 0 0,0 0 0,-1 1 0,1-1 0,0 0 0,0 0 0,0 1 0,-1-1 0,1 0 0,0 1 0,0-1 0,-1 1 0,1-1 0,0 1 0,-1-1 0,1 1 0,-1 0 0,1-1 0,-1 1 0,1 0 0,-1-1 0,1 1 0,-1 0 0,0-1 0,1 3 0,0-1-1,6 6 2,0 0 0,0 1 0,8 16 0,15 20-1,-20-29-3,-9-14 1,1 1 1,-1-1-1,0 0 1,1 0 0,0 0-1,-1 0 1,1 0-1,0 0 1,0 0 0,3 2-1,42 36-55,-34-30 6,-12-9-54,0 0 0,0-1 1,0 1-1,0 0 0,0-1 1,0 1-1,0 0 0,0-1 1,0 1-1,0-1 0,0 1 1,0-1-1,0 0 0,1 1 1,-1-1-1,0 0 0,0 0 0,1 0 1,-1 0-1,0 0 0,0 0 1,1 0-1,-1 0 0,0 0 1,0-1-1,0 1 0,1 0 1,-1-1-1,0 1 0,1-1 1,6-3-260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25:30.19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1503 16 1604,'1'0'69,"1"-1"1,0 1-1,0 0 0,-1-1 0,1 1 0,0 0 0,0 0 1,-1 0-1,1 0 0,0 0 0,0 0 0,2 1 0,-3 0-25,0-1-1,1 1 0,-1-1 1,0 0-1,0 0 1,1 1-1,-1-1 0,0 0 1,0 0-1,1 0 0,-1 0 1,0-1-1,0 1 0,0 0 1,1 0-1,-1-1 0,0 1 1,0-1-1,0 1 0,0-1 1,0 1-1,1-1 0,-1 0 1,0 1-1,-1-1 0,1 0 1,2-1-1,-3 1-30,0 1 0,1-1-1,-1 1 1,0-1 0,1 1 0,-1-1 0,1 1 0,-1 0-1,1-1 1,-1 1 0,1 0 0,-1-1 0,1 1 0,-1 0-1,1-1 1,-1 1 0,1 0 0,0 0 0,-1 0 0,1-1-1,-1 1 1,1 0 0,0 0 0,-1 0 0,1 0 0,0 0-1,-1 0 1,1 0 0,0 0 0,19 9 303,-2-2 11,-3-4-116,-15 0 17,-9 4-210,1-1 0,-1-1 0,0 0 0,0 0 0,0 0 0,-16 4 0,-18 10 2,28-12-12,0-1 0,0-1 0,-17 3 0,-2 2-3,-29 7 4,0-3-1,-70 6 0,-359 32 59,468-50-68,-69 3 5,-36 4 7,37 2-4,45-6-1,2 1 0,-81 21 0,82-4-8,42-22 4,0 0 0,0 0 1,-1 0-1,1 0 0,0 1 1,0-1-1,0 1 0,0-1 1,-2 3-1,2-2 20,2-2-18,3-1 5,-15-1 10,9 1-12,2 0-9,0-1 0,0 1 0,0-1 0,0 1 1,0 0-1,0-1 0,1 1 0,-1-1 0,1 0 0,-1 1 1,1-1-1,-1 1 0,1-1 0,0 0 0,0 1 0,0-1 0,0 0 1,0 1-1,0-1 0,1 0 0,0-1 0,0-6-25,-1 5 20,0 1 1,0 0-1,1 0 1,-1 0-1,1 0 1,0-1-1,0 1 1,2-4-1,-3 6-30,1 0 0,0 0 1,-1 0-1,1 0 0,0 0 0,0 0 0,0 0 1,0 0-1,0 0 0,0 1 0,0-1 0,0 0 1,0 1-1,0-1 0,0 1 0,0-1 0,0 1 1,1-1-1,-1 1 0,0 0 0,0 0 0,0-1 1,1 1-1,1 0 0,35-5-1208,-34 4 1142,0 0 0,0 0 0,0 1 0,1-1 0,-1 1 0,0 0 0,0 0 0,1 0 0,-1 1 0,0-1 0,9 3 0,11 2-261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25:31.28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646 377 1824,'-10'13'1212,"-6"-16"12,16 2-1098,9-31 376,-8 12-390,-1-23 34,0 41-143,0 1-1,0 0 1,0-1 0,-1 1 0,1 0 0,0 0-1,-1-1 1,1 1 0,-1 0 0,1 0-1,-1 0 1,0-1 0,1 1 0,-1 0 0,0 0-1,0 0 1,0 0 0,0 0 0,0 0-1,0 1 1,0-1 0,0 0 0,-2 0-1,2 0 0,1 1-1,-1 0 0,0 0 0,1 0 0,-1 0 1,0 0-1,1-1 0,-1 1 0,1 0 0,-1-1 0,0 1 1,1 0-1,-1-1 0,1 1 0,-1-1 0,1 1 0,-1-1 1,1 1-1,-1-1 0,1 1 0,0-1 0,-1 1 1,1-1-1,0 1 0,0-1 0,-1 0 0,1 1 0,0-1 1,0 0-1,0 1 0,0-1 0,0 1 0,0-1 0,0 0 1,0 1-1,0-2 0,0 1 0,0 1 0,0-1 0,0 0 0,0 0 0,0 1 0,0-1 1,0 0-1,0 0 0,-1 1 0,1-1 0,0 0 0,0 1 0,-1-1 0,1 0 0,0 1 0,-1-1 0,1 0 0,-1 0 0,-41-44 55,40 44-55,0 1-1,0-1 1,1 1 0,-1-1 0,0 1-1,0-1 1,0 1 0,0 0-1,0 0 1,0 0 0,0 0 0,0 0-1,0 0 1,0 0 0,-2 1 0,-33 5 7,32-5-7,0 1 0,0-1 0,0 1-1,0-1 1,0 1 0,1 1 0,-1-1-1,1 1 1,0-1 0,0 1-1,0 0 1,0 0 0,0 1 0,1-1-1,0 1 1,-1 0 0,1 0 0,1 0-1,-1 0 1,1 0 0,-3 6-1,3-6 1,0 0-1,0-1 1,0 1-1,-1-1 1,1 1-1,-1-1 0,-4 4 1,-12 15-1,15-15 0,1 0 0,-1 1 0,1-1 0,0 0 0,1 1 0,0-1 0,0 1 0,1 0 0,0 0 0,0 0 0,1-1 0,0 1 0,1 0 0,0 0 0,0 0 0,4 10 0,-1-3 5,-4-13-5,0 0-1,1 0 1,-1 0 0,1 0 0,0 0-1,0 0 1,0 0 0,0-1-1,0 1 1,0 0 0,0 0-1,3 2 1,-4-4 0,0 0 1,0 0-1,1 0 0,-1 0 1,0 1-1,0-1 0,0 0 0,1 0 1,-1 0-1,0 1 0,0-1 0,0 0 1,0 0-1,0 0 0,0 1 1,0-1-1,0 0 0,0 0 0,1 1 1,-1-1-1,0 0 0,0 0 0,0 1 1,0-1-1,-1 0 0,1 0 0,0 0 1,0 1-1,0-1 0,0 0 1,0 0-1,0 1 0,0-1 0,0 0 1,0 0-1,-1 0 0,1 1 0,0-1 1,0 0-1,0 0 0,0 0 1,-1 0-1,1 1 0,0-1 0,0 0 1,0 0-1,-1 0 0,1 0 0,0 0 1,0 0-1,-1 0 0,1 1 1,0-1-1,0 0 0,-1 0 0,1 0 1,0 0-1,0 0 0,-1 0 0,1 0 1,0-1-1,0 1 1,0 0-1,0 0 1,0 0-1,1 0 1,-1 0-1,0 0 1,0 0-1,0-1 1,0 1-1,0 0 1,0 0-1,0 0 1,0 0-1,0 0 1,0 0-1,0-1 1,0 1-1,0 0 1,0 0-1,0 0 1,0 0-1,-1 0 1,1 0-1,0-1 1,0 1-1,0 0 1,0 0-1,0 0 1,0 0-1,0 0 1,0 0-1,0 0 1,0 0-1,-1-1 1,1 1-1,0 0 1,0 0-1,0 0 1,0 0-1,0 0 1,0 0-1,-1 0 1,1 0-1,1-1 1,0 0-1,0 1 0,0-1 0,0 0 0,-1 0 0,1 0 0,0 0 0,-1 0 0,1 0 0,-1 0 1,1 0-1,-1 0 0,1 0 0,-1 0 0,0 0 0,1-1 0,-1 1 0,0-1 0,2-33 16,-3 26-10,1 1 0,1-1 0,0 0 0,2-9 0,-2 13-6,0 1 0,-1-1 0,0 0-1,0 1 1,0-1 0,0 0 0,-1 1 0,0-1 0,-2-7 0,-4-26 13,6 25-13,0 0 0,-2 0 0,1 0 0,-2 0 0,-5-14 0,-7-22 5,14 41-4,-1 1 0,-1-1-1,0 0 1,0 1 0,0 0-1,-6-7 1,-16-30 3,22 33-4,4 9 0,-1 1 0,1-1 0,-1 1 0,1-1 0,-1 1 0,1 0 0,-1-1 0,0 1 1,0 0-1,0-1 0,0 1 0,0 0 0,0 0 0,0 0 0,0 0 0,-1 0 0,1 0 1,0 0-1,-1 0 0,-2-1 0,3 1-1,0 1 0,0-1 0,1 0 0,-1 0 0,0 0 0,0 0 0,1 0 0,-1 0 0,0 0 0,1 0 0,0-1 0,-1 1 0,1 0 0,-1-2 0,-25 4-65,6 4 31,14-2-176,-1-1 0,0 0 1,0-1-1,0 0 0,-1 0 0,1 0 0,-10-1 1,-62-4-1244,46 0 1066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25:38.72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956 1018 1608,'0'0'34,"0"0"1,0 1-1,0-1 0,0 0 1,0 0-1,-1 0 0,1 1 0,0-1 1,0 0-1,0 0 0,0 0 0,0 1 1,0-1-1,0 0 0,0 0 1,0 0-1,0 1 0,-1-1 0,1 0 1,0 0-1,0 0 0,0 0 0,0 0 1,-1 0-1,1 1 0,0-1 1,0 0-1,0 0 0,-1 0 0,1 0 1,0 0-1,0 0 0,0 0 1,-1 0-1,1 0 0,0 0 0,3 3 760,-1-2-496,-27-1 778,-440 5-840,239-10-180,193 0-39,24 2-15,-1 1 0,1 1 0,-1-1 0,-19 1 0,-2-8 9,28 8-3,-2-2-5,0-2 2,4 5-4,1 0-1,-1-1 1,1 1 0,0 0-1,-1-1 1,1 1 0,0-1-1,-1 1 1,1-1-1,0 1 1,0 0 0,0-1-1,-1 1 1,1-1 0,0 1-1,0-1 1,0 1 0,0-1-1,0 1 1,0-1-1,0 0 1,0 1 0,0-1-1,0 1 1,0-1 0,0 1-1,0-1 1,0 0-1,-5-7 14,4 7-13,0 1-1,0-1 1,0 0-1,1 0 1,-1 0-1,0 1 1,1-1 0,-1 0-1,0 0 1,1 0-1,-1 0 1,1 0-1,0 0 1,-1-1-1,1 1 1,0 0-1,-1 0 1,1-2-1,-4-9 2,3 11-2,1 0 1,-1 0-1,0 0 0,1-1 1,-1 1-1,1 0 1,0 0-1,-1 0 0,1-1 1,0 1-1,0 0 1,0 0-1,0-1 1,0 1-1,0 0 0,0 0 1,0 0-1,0-1 1,0 1-1,1 0 0,-1 0 1,1-2-1,31-65 14,-30 62-13,0 0 0,0 0 0,-1 0 0,1 0 0,-1 0 0,0 0 0,-1 0 0,0-10 0,4-22-12,-3 27 10,0-1 1,-1 0 0,0 1 0,-1-1 0,-2-16 0,-2-28-8,5 46 11,0-22-4,-7-61 1,4 65 7,3 23-6,0 0 1,-1 0 0,0 0-1,0 1 1,-3-9 0,-5-20 4,-6-9 4,11 31-8,0 1 0,0-1 0,1 0 0,-1-11 0,-8-26 7,9 29-5,3 17-5,0 1 1,0 0 0,0 0 0,0-1-1,0 1 1,0 0 0,0 0 0,-1-1-1,1 1 1,0 0 0,-1 0 0,1 0-1,-1-1 1,1 1 0,-1 0 0,0 0-1,-1-1 1,0-1-3,0 0 1,1 0-1,-1 0 0,0 0 0,1 0 0,0 0 0,0-1 1,-2-4-1,-5-15 14,7 20-12,1-1 1,-1 1-1,1 0 1,-1 0-1,1-1 1,0 1-1,0 0 1,1-6-1,0 0 0,-1 8-1,1-18-23,6 19 26,-1-1 0,1-1 0,-1 1 0,11-5 0,13-3-9,39-3 0,1 4 0,112 1 1,-56 4 5,-14 4-5,5 1 2,-75-3 1,49 6 0,14 1 0,-96-5 5,-6 0 0,-1-1-1,1 1 1,-1-1-1,0 1 1,1-1-1,-1 0 1,1 0-1,-1 0 1,0 0-1,1-1 1,-1 1-1,1-1 1,3 0-1,-6 0 6,18 5-4,-18-4-2,1 0-1,0 1 1,-1-1-1,1 0 1,0 0-1,-1 0 1,1 0-1,0 1 1,-1-1-1,1 0 1,0 1-1,-1-1 1,1 0-1,-1 1 1,1-1-1,-1 1 0,1-1 1,-1 1-1,1-1 1,-1 1-1,0-1 1,1 1-1,-1-1 1,0 1-1,1 0 1,-1-1-1,0 1 1,0 0-1,1-1 1,-1 1-1,0 0 1,0-1-1,0 1 0,0 0 1,0-1-1,0 1 1,0 0-1,0 0 1,8 94-12,0 66 31,0 5-2,0 25 7,-8-179-23,0 19-3,1 0 1,8 51-1,-7-58 2,-3-21 1,1 0-1,1 1 0,-1-1 0,0 0 0,1 0 0,0 0 1,-1 1-1,3 2 0,4 14 7,-7-18-6,1 1 0,0 0 0,0 0 0,0 0 0,0 0 0,0-1 0,1 1 0,-1-1 0,1 1 0,0-1 0,0 1 0,0-1 0,0 0 0,3 2 1,-5-3-13,1-1 0,0 0 1,-1 0-1,1 1 1,0-1-1,-1 1 1,1-1-1,-1 0 0,1 1 1,-1-1-1,1 1 1,-1-1-1,1 1 1,-1-1-1,0 1 0,1 0 1,-1-1-1,0 1 1,1-1-1,-1 1 1,0 0-1,0-1 0,0 1 1,1 0-1,-1-1 1,0 1-1,0 0 1,0-1-1,0 1 0,0 0 1,0-1-1,0 1 1,-1 0-1,1-1 1,0 1-1,0 0 0,0-1 1,-1 1-1,1 0 1,0-1-1,-1 1 1,1-1-1,0 1 1,-1-1-1,1 1 0,-2 0 1,0 1-135,0 0 1,0 0-1,0 0 0,0 0 1,-1-1-1,1 1 0,-1-1 1,1 0-1,-1 1 1,-2 0-1,-43 7-1213,31-9 1003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0:09.73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330 192 1680,'-15'0'1288,"14"0"-1187,-9-17 179,9 13-236,-1 0 1,1 0-1,0 1 1,0-1-1,0 0 0,1 0 1,-1 0-1,1-1 0,0 1 1,0 0-1,1-7 1,0-4 40,4-1 16,0-1-31,1-10 20,-6 25-86,0 0 0,0 1 0,1-1-1,-1 0 1,0 0 0,1 1-1,-1-1 1,1 0 0,0 1 0,0-1-1,-1 0 1,1 1 0,0-1 0,0 1-1,1 0 1,-1-1 0,0 1-1,0 0 1,1 0 0,-1-1 0,0 1-1,1 0 1,-1 1 0,1-1 0,0 0-1,-1 0 1,1 1 0,2-2-1,14-2 21,-16 4-24,1 1 0,-1 0 0,0 0 0,0 0 0,0 0 1,1 1-1,-1-1 0,0 1 0,0-1 0,-1 1 0,1 0 1,0-1-1,0 1 0,-1 0 0,2 3 0,-2-4 3,12 22 0,13-7-18,-19-10 17,-6-6-2,-1 0 0,1 0 0,-1 0-1,1 0 1,-1 1 0,1-1 0,-1 0 0,1 0 0,-1 1 0,1-1-1,-1 0 1,0 1 0,1-1 0,-1 0 0,0 1 0,1-1 0,-1 1-1,0-1 1,1 1 0,-1-1 0,0 1 0,0-1 0,0 1 0,1-1 0,-1 1-1,0-1 1,0 1 0,0-1 0,0 1 0,0-1 0,0 1 0,0-1-1,0 1 1,0-1 0,0 1 0,0-1 0,0 1 0,-1-1 0,1 1-1,0-1 1,0 1 0,-1 0 0,0 9-1,1-9 1,0-1 0,0 0 0,1 0 0,-1 1 0,0-1 0,0 0 0,0 0 0,0 1 0,0-1 0,0 0 0,0 0 0,0 1 0,0-1 1,0 0-1,0 0 0,0 1 0,0-1 0,0 0 0,0 0 0,0 1 0,-1-1 0,1 0 0,0 0 0,0 0 0,0 1 0,0-1 0,0 0 0,0 0 0,-1 0 0,1 1 0,0-1 0,0 0 0,0 0 0,-1 0 0,1 0 0,0 1 0,0-1 0,0 0 0,-1 0 0,1 0 0,0 0 0,0 0 0,-1 0 0,1 0 0,0 0 0,0 0 0,-1 0 0,1 0 0,0 0 0,-1 0 0,1 0 0,-1 0 0,1 0 0,-1 0 1,1 0-1,-1 0 0,0 0 0,1 0 0,-1 0 0,1 0 0,-1 1 0,1-1 1,-1 0-1,1 0 0,-1 0 0,1 1 0,-1-1 0,1 0 0,-1 1 0,1-1 1,-1 0-1,1 1 0,0-1 0,-1 0 0,0 2 0,-2 1-1,-3 0-1,1 0 0,0 1 0,0 0 0,0 0 0,-6 6 0,-9 7 9,11-10-3,1-1 0,-1-1-1,-1 0 1,1 0 0,-11 3 0,14-6-2,-1-1 0,1 0 0,-1 0 0,1 0 0,0-1 0,-1 0 0,1 0 0,-1-1 0,-10-1 0,1 1 8,14 1-8,0 0 0,0 0 1,1 0-1,-1 0 0,0-1 0,0 1 0,0-1 1,0 1-1,0-1 0,-2-1 0,1 1 4,0 0 0,0 1 0,0-1 0,0 0 0,-1 1 1,1 0-1,0 0 0,-4 0 0,-2-12-2,9 11-1,-1 1-1,1 0 0,0-1 0,0 1 1,-1 0-1,1 0 0,0-1 0,-1 1 1,1 0-1,0 0 0,-1-1 0,1 1 1,0 0-1,-1 0 0,1 0 0,-1 0 1,1 0-1,0 0 0,-1 0 0,1 0 1,-1 0-1,1 0 0,0 0 0,-1 0 1,1 0-1,-1 0 0,1 0 0,0 0 1,-1 0-1,1 0 0,0 0 0,-1 1 1,1-1-1,0 0 0,-1 0 0,1 0 1,0 1-1,-1-1 0,1 0 0,0 1 1,-1-1-1,1 0 0,0 0 0,0 1 1,0-1-1,-1 0 0,1 1 0,0-1 1,0 1-1,0-1 0,0 0 0,0 1 1,-1-1-1,1 0 0,0 1 0,0-1 1,0 1-1,0-1 0,0 0 0,1 1 1,-1 0 5,0-1-7,3-1 34,-3 0-35,0 1 1,0-1-1,0 0 1,-1 1-1,1-1 1,0 0-1,0 1 0,0-1 1,0 0-1,0 1 1,0-1-1,0 0 1,1 1-1,-1-1 1,0 0-1,0 1 1,0-1-1,1 0 1,-1 1-1,0-1 1,1 1-1,-1-1 1,1 0-1,1 17 17,-10 14-23,7-24 7,1-1-1,1 0 0,-1 1 0,1-1 0,0 1 0,0-1 0,2 6 0,-2-5 2,0-1-1,0 1 1,-1 0-1,0 0 1,0-1 0,0 1-1,-2 6 1,1 4 317,-1-17-309,0 0-1,0 0 1,0-1-1,0 1 1,0-1-1,0 1 1,0-1-1,0 0 1,1 1-1,-1-1 1,1 0-1,-1 0 1,1 0-1,0-1 1,0 1-1,0 0 1,0 0-1,-1-4 1,2 3-8,-1 0 1,0 0-1,0 1 0,0-1 1,0 0-1,0 0 1,0 0-1,-1 1 1,1-1-1,-1 0 0,0 1 1,0 0-1,-2-3 1,1 2-2,1 1 1,0 0 0,1-1 0,-1 1 0,0-1 0,1 1 0,0-1 0,-1 0-1,1 1 1,0-1 0,0 0 0,1 0 0,-2-4 0,2 5-1,-1 1 0,1-1 0,-1 0 1,0 0-1,0 0 0,0 0 0,0 1 0,0-1 0,0 0 1,0 1-1,0-1 0,-1 1 0,1-1 0,-3-1 1,-2-2 0,5 1 2,1 3 0,-7 11 1,6-10-5,0 0 0,1 1-1,-1-1 1,1 1 0,-1-1-1,1 0 1,-1 1 0,1 0-1,-1-1 1,1 1 0,-1-1 0,1 1-1,-1-1 1,1 1 0,0 0-1,0-1 1,-1 1 0,1 0-1,0-1 1,0 1 0,0 1-1,0-1 2,0 1 0,0 0 0,0-1-1,-1 1 1,1-1 0,0 1 0,0-1-1,-1 1 1,1-1 0,-1 1 0,0-1-1,1 0 1,-1 1 0,0-1-1,-1 2 1,-5 10-2,7 3 3,0-15-2,1 0 0,-1 0 0,0 0 0,1 0 0,-1-1 0,0 1 0,0 0 0,0 0 0,0 0 0,0 0 0,0 0-1,0 0 1,0 0 0,-1 0 0,1 0 0,0 0 0,0-1 0,-1 3 0,-1-1-42,1 1 0,0-1 0,-1 1 0,1 0 0,1 0 0,-1-1 0,0 1 0,1 0 0,-1 4 0,1-6-156,0-1 125,-1-1-1,1 1 1,-1-1-1,1 0 1,0 1-1,-1-1 1,1 0-1,0 1 1,0-1-1,0 0 1,-1 1-1,1-1 0,0 0 1,0 1-1,0-1 1,0 0-1,0 0 1,0 1-1,0-1 1,0 0-1,1 1 1,-1-1-1,0 0 1,0 1-1,1-1 0,-1 0 1,0 1-1,1-1 1,-1 0-1,0 1 1,1-1-1,-1 1 1,1-2-1,6-2-282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27:00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 1764,'0'-32'2212,"0"31"-1894,1 11-100,6 2-176,0 1-1,-1 0 1,0 1 0,0-1 0,-2 1-1,6 23 1,1-1-13,1 8 12,12 82 0,5 24-7,-15-79-18,-12-55-12,1 0 0,1 0 0,7 25-1,-8-35-1,-1-3-1,-1 1-1,1 0 1,-1 0 0,0 0-1,0 0 1,0 0 0,0 0-1,-1 0 1,0 1-1,1 4 1,1-5-213,-7-12-335,-34-25-1367,21 24 1526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27:01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1303 0 1608,'0'1'68,"0"0"1,0 1-1,0-1 0,0 0 1,0 0-1,1 0 0,-1 1 1,0-1-1,1 0 0,-1 0 1,0 0-1,1 0 0,-1 0 0,1 0 1,0 2-1,6 10 269,10 22 382,-12-26-609,-1 0 0,0 0-1,0 0 1,4 15 0,18 53 184,-8-37-184,-10-9-54,-5-23-41,0 0 1,-1 0-1,-1 0 1,3 17-1,-3-7 0,-1 5 11,-1-21-25,1 0 1,0-1 0,0 1-1,0 0 1,0 0 0,0-1-1,0 1 1,1 0 0,-1-1-1,0 1 1,2 3 0,-2-4-1,1 0 0,-1 0 0,0 1 1,1-1-1,-1 0 0,0 1 1,0-1-1,0 0 0,0 0 0,0 1 1,0-1-1,0 0 0,0 1 1,0-1-1,-1 0 0,1 1 0,0-1 1,-1 0-1,1 0 0,-1 0 1,1 1-1,-1-1 0,0 1 0,-6 7 3,0 0 0,0-1 0,0 0 0,-1-1 0,0 0-1,0 0 1,-1-1 0,0 0 0,0-1 0,0 0-1,-13 5 1,-12 3 0,-67 14 0,46-14 4,-1-2 0,-82 2 0,70-9-8,44-2 4,0 0-1,-44-5 0,20-2 1,31 4-2,-1-1 1,-24-6-1,36 6 3,6 2-6,-1 0 1,1 0 0,0 0-1,0 0 1,-1 0-1,1 0 1,0 0 0,-1 0-1,1 0 1,0 0 0,-1 0-1,1-1 1,0 1-1,0 0 1,-1 0 0,1 0-1,0-1 1,0 1-1,-1 0 1,1 0 0,0-1-1,0 1 1,0 0 0,-1 0-1,1-1 1,0 1-1,0 0 1,0-1 0,0 1-1,0 0 1,0-1-1,-1 1 1,1 0 0,0-1-1,0 1 1,0 0 0,0-1-1,0 1 1,0-1-1,0 1 1,0 0 0,0-1-1,1 1 1,-1-1-1,0 1-3,7 16 5,25 43-2,-21-43 3,-1 1 0,-1 0-1,-1 1 1,0 0 0,-1 1-1,6 23 1,-11-35-1,-1 0 0,1 0 0,-1 0 0,-1 1 0,1-1 1,-1 0-1,0 0 0,-1 0 0,0 1 0,0-1 0,0 0 0,-1 0 1,1 0-1,-2 0 0,1-1 0,-1 1 0,1-1 0,-2 1 0,1-1 0,-6 8 1,2-5 0,0 0 1,-1 0 0,0-1-1,-1 0 1,0-1-1,0 0 1,0 0 0,0-1-1,-1-1 1,0 0 0,-14 5-1,-85 34-2,-111 36-37,170-65-22,31-8-154,1-1 0,-1-1 0,0-1 0,0 0 0,0-2 0,-27 0 0,45-2 168,0 0 0,-1-1 0,1 1 0,0 0 0,0 0 0,0 0 0,0-1 0,0 1 0,-1-1 0,1 1 0,0-1 0,0 1 0,0-1 0,0 0 0,0 0 0,0 1 0,1-1 0,-1 0 0,0 0 0,0 0 0,0 0 0,1 0 0,-1 0 0,1 0 0,-1 0 0,0-1 0,1 1 0,0 0 0,-1 0 0,0-2 0,1-6-332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27:06.6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955 0 1832,'-21'7'1354,"10"-7"-1198,0 1-1,0-1 0,0 2 1,1 0-1,-20 6 0,4-2 12,23-5-150,-1-1 1,1 1 0,0-1 0,0 1 0,-1 0-1,1 1 1,0-1 0,0 0 0,0 1 0,0 0 0,-4 3-1,1 0 5,-15 13 103,21-18-122,-1 0-1,1 1 1,0-1 0,-1 0 0,1 1-1,-1-1 1,1 0 0,0 1 0,-1-1-1,1 1 1,0-1 0,-1 1 0,1-1-1,0 1 1,0-1 0,-1 1 0,1-1-1,0 1 1,0-1 0,0 1 0,0 0-1,0-1 1,0 1 0,0-1 0,0 1 0,0-1-1,0 1 1,0 0 0,0-1 0,0 1-1,0-1 1,1 2 0,8 3 57,-2-1-34,-4-3-25,0 1 1,0 0 0,0-1-1,0 0 1,1 1 0,-1-1-1,0-1 1,0 1 0,1-1-1,-1 1 1,6-1 0,18 3 10,38 9 12,-22-5-15,-34-6-8,-1 0 0,1 0 1,15 6-1,-19-6 1,0 1 0,0 0 0,-1 0 0,1 1 0,-1-1 0,1 1 0,6 6 0,0 1 3,-10-9-5,0 0 0,0-1 1,-1 1-1,1 0 0,0 0 0,0 0 0,-1 0 1,1 0-1,-1 0 0,1 0 0,0 0 1,-1 0-1,0 0 0,1 0 0,-1 0 1,1 0-1,-1 1 0,3 9-2,-2-9 2,-1-1 1,1 1-1,-1 0 1,1 0-1,-1-1 1,0 1 0,1 0-1,-1 0 1,0 0-1,0 0 1,0-1-1,-1 1 1,1 0-1,0 0 1,0 0-1,-1-1 1,1 1 0,-1 0-1,0-1 1,1 1-1,-1 0 1,0-1-1,-1 3 1,-2 3 0,0 0 1,0 0-1,-1-1 1,0 1-1,0-1 0,0 0 1,-1-1-1,1 1 1,-9 4-1,-1 1 1,-1-1 1,-28 14-1,-106 36 24,141-58-25,-1 0 0,0-1-1,0 0 1,1-1 0,-1 0-1,0-1 1,0 0 0,1-1 0,-1 0-1,0-1 1,1 0 0,-13-6-1,16 6 2,-1-1-1,1 1 1,0-1-1,1 0 1,-1-1-1,1 0 0,-1 0 1,-4-7-1,7 8 0,1 1-1,-1-1 0,1 0 0,0 0 0,0 0 1,0-1-1,1 1 0,0 0 0,-1-1 0,1 1 1,0-1-1,1 0 0,-1 1 0,1-8 0,0-3 0,0 1-1,0-1 0,-2 1 1,1 0-1,-2-1 0,-4-17 1,5 27-1,1 0 1,-1 0-1,0 0 1,0 0-1,-1 1 1,1-1-1,-1 1 1,0-1-1,0 1 1,0 0-1,-1 0 1,1 1-1,-1-1 1,0 1-1,0 0 1,0 0-1,0 0 1,0 1-1,-1-1 1,1 1-1,-1 0 1,1 1-1,-7-2 1,1 0 0,-1 0 1,0 1-1,0 0 0,0 1 1,0 1-1,0 0 0,0 0 1,-20 5-1,3 2 1,1 1 1,0 1-1,0 2 0,1 2 0,0 0 1,1 2-1,1 0 0,-37 32 0,44-33-6,13-11 4,-1 0 0,1 1 0,0 0-1,0-1 1,0 2 0,1-1 0,-1 0 0,1 1 0,0 0-1,0-1 1,-4 9 0,6-10 1,0-1 0,0 1 0,0 0 0,1 0 0,-1 0 0,0-1 0,1 1 0,0 0 0,0 0 0,0 0 0,0 0 0,0 0 0,1 3 0,-1-5 0,1 1 0,0 0 0,0-1-1,0 1 1,0-1 0,0 1 0,0-1 0,0 0 0,1 1 0,-1-1-1,0 0 1,1 0 0,-1 0 0,1 0 0,-1 0 0,1 0 0,-1-1-1,1 1 1,0 0 0,-1-1 0,1 0 0,3 1 0,26 5-9,1-1 1,-1-1-1,61-4 1,93-22-261,-166 18 18,-1 0 0,27-11 0,-40 13 93,1-1 0,0 0 0,-1 0 0,0 0 0,0-1 0,0 0 0,0 0 0,0 0 1,-1-1-1,1 1 0,4-9 0,-2 2-195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27:06.9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190 0 1844,'-14'1'1001,"-1"-1"-636,12 0-326,1-1 0,0 1 0,0 0 0,-1 1 0,1-1 0,0 0 0,-1 1 0,1-1 0,0 1 0,0 0 0,-3 1 0,-47 22 340,42-20-468,-1 1 0,1-1 1,0 2-1,0 0 0,-16 13 0,26-19 67,-1 0 0,1 0 0,0 0 0,0 0 0,0 0 0,0 1-1,0-1 1,0 0 0,0 0 0,0 0 0,-1 0 0,1 1 0,0-1-1,0 0 1,0 0 0,0 0 0,0 1 0,0-1 0,0 0 0,0 0-1,0 0 1,0 1 0,0-1 0,0 0 0,0 0 0,0 0 0,0 1-1,0-1 1,0 0 0,1 0 0,-1 0 0,0 1 0,0-1 0,0 0 0,0 0-1,0 0 1,0 0 0,0 0 0,0 1 0,1-1 0,-1 0 0,0 0-1,0 0 1,0 0 0,0 0 0,1 0 0,-1 0 0,0 1 0,0-1-1,0 0 1,0 0 0,1 0 0,1 2-56,5 9-307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27:11.3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66 2 1724,'1'-1'375,"2"4"51,0 12 465,-2-5-714,0 0 1,0 0 0,4 11-1,1 11-7,13 56 51,-11-55-148,5 34-1,-8-32-38,-3-19-7,0 0-1,1 18 1,-3-29-29,0 0 1,0 0-1,0-1 1,-1 1 0,0 0-1,1-1 1,-1 1-1,-1 0 1,-2 7-1,3-10-33,0 0 0,0-1 0,-1 0-1,1 1 1,0-1 0,-1 0 0,1 0-1,0 0 1,-1 0 0,1 0 0,-1 0-1,0 0 1,1-1 0,-1 1 0,1-1-1,-1 1 1,0-1 0,0 0 0,1 1-1,-1-1 1,0 0 0,1 0 0,-1 0-1,0-1 1,1 1 0,-4-1 0,-36-13-1226,16 4 750,6 6 145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27:11.6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790 0 1648,'6'20'1489,"-6"-18"-1449,0 0-1,1 0 1,-1 0 0,1 0 0,-1 0-1,1 0 1,-1 0 0,1-1 0,0 1-1,1 2 1,-1-2-7,-1-1 0,1 1 0,0 0 0,0 0 0,-1 0 0,1 0 0,-1 0 0,1 0-1,-1 0 1,0 3 0,0 2 29,0 0 0,-1-1-1,0 1 1,0 0-1,-3 8 1,3-12-47,0 0 1,0 0-1,0-1 0,0 1 1,-1 0-1,1 0 0,-1-1 1,1 1-1,-1-1 1,0 0-1,0 1 0,0-1 1,0 0-1,-4 2 0,-11 16 56,16-18-66,0 0 0,-1 0-1,1 0 1,-1 0 0,1-1-1,-1 1 1,0 0 0,1-1-1,-1 1 1,0-1 0,0 0-1,0 0 1,0 0-1,-4 2 1,-17 5 30,0 1 1,-31 17-1,38-18-16,7-3-12,1 1-1,0 0 1,0 0 0,1 1 0,-1 1 0,1-1 0,-6 10-1,10-13-2,-1 0-1,1 1 1,1 0-1,-1 0 1,1 0-1,-1 0 0,1 0 1,0 0-1,1 1 1,-1-1-1,1 1 1,0-1-1,0 1 0,0 7 1,2 3 4,0 0 0,0-1 0,7 31 0,-6-35-5,-1 0-1,0 0 0,-1 0 0,0 1 0,0-1 0,-4 16 0,2-22-2,0 1 0,0-1 0,-1 1 0,0-1 0,0 0 0,0 0 0,0-1 0,-1 1 0,0-1 0,0 0 0,0 0-1,0 0 1,0 0 0,-1-1 0,1 0 0,-1 0 0,0 0 0,-6 2 0,-9 4-1,-2 0 1,1-2-1,-26 6 0,16-6-89,0-2-1,-1-1 0,1-2 1,-1-1-1,1-2 1,-1-1-1,-34-7 0,62 7-3,0 1 0,0 0 0,1-1 0,-1 0 0,1 0 0,-1 0 0,1 0-1,-5-4 1,7 4 26,-1 1 1,1 0-1,0-1 0,-1 0 0,1 1 0,0-1 1,0 0-1,0 0 0,0 0 0,0 0 0,0 1 1,1-2-1,-1 1 0,1 0 0,-1 0 0,1 0 0,-1 0 1,1-3-1,0-11-295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27:12.0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 35 1952,'-2'-4'237,"1"-1"-1,0 1 0,0 0 1,0 0-1,-1-10 0,2 14-211,0 1-1,-1-1 1,1 0-1,0 0 1,0 0-1,-1 0 1,1 0-1,0 1 1,0-1-1,0 0 1,-1 0-1,1 0 1,0 1-1,0-1 1,0 0-1,0 0 1,-1 0-1,1 1 1,0-1-1,0 0 1,0 1-1,0-1 1,0 0-1,0 0 1,0 1-1,0-1 1,0 0-1,0 1 1,0-1-1,0 0 1,0 0-1,0 1 1,-1 18 219,2-14-371,-1 0 0,0 0 0,0 0 0,0 0 0,-1-1 0,0 1 0,1 0-1,-2 0 1,-2 8 0,-9 8-765,6-9 512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27:12.5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940 0 1764,'-1'3'88,"0"0"0,0-1 0,0 1 0,0 0-1,0-1 1,0 1 0,-1-1 0,1 0 0,-1 1 0,0-1 0,-2 2-1,-12 22 337,15-24-390,0 0 1,0 0-1,0 1 0,1-1 1,-1 0-1,1 0 1,-1 1-1,1-1 1,0 0-1,0 1 1,0-1-1,0 0 0,0 1 1,0-1-1,1 3 1,0-3-18,0 0 1,0-1-1,-1 1 1,1-1-1,0 1 1,0-1-1,0 0 0,0 1 1,1-1-1,-1 0 1,0 0-1,0 0 1,1 0-1,-1 0 1,1 0-1,-1 0 0,0 0 1,4 0-1,3 2 16,1-1-1,0 0 1,0 0-1,0-1 1,0 0-1,15-2 1,-20 0-29,0 0 0,-1 0 0,1-1 0,-1 0 0,1 1 1,-1-2-1,1 1 0,4-4 0,-7 5-3,0 0 0,0 0 1,0 1-1,0-1 0,0 0 0,0 0 0,0 0 1,0 0-1,0 0 0,0 0 0,-1-1 0,1 1 0,0 0 1,-1 0-1,1-1 0,0 1 0,-1 0 0,0-1 1,1 1-1,-1 0 0,0-1 0,1 1 0,-1-1 0,0 1 1,0-1-1,0 1 0,0-1 0,0 1 0,-1 0 1,1-1-1,0 1 0,-1-1 0,1 1 0,0 0 0,-1-1 1,0 1-1,1 0 0,-1-1 0,0 1 0,1 0 1,-1 0-1,0 0 0,0 0 0,-1-2 0,-2 0 0,1 0 1,-1 0-1,0 0 0,0 0 0,0 1 0,0 0 1,0 0-1,-1 0 0,1 0 0,0 1 0,-1 0 1,-6-1-1,-40-2 51,0 3 1,-84 9 0,79-4-10,-20 4 15,54-5-39,0-2 0,-38-1 0,32-1 10,-38 3 1,55 0-24,5-1 4,-1 0 0,1-1 0,-1 0 1,-8 0-1,15 0-10,0 0 0,0 0 0,-1 0 0,1 0 0,0 0 0,0 0-1,-1 0 1,1 0 0,0 0 0,0 0 0,0 0 0,-1 0 0,1 0 0,0 0 0,0 1 0,0-1 0,-1 0 0,1 0 0,0 0 0,0 0 0,0 1 0,-1-1 0,1 0 0,0 0 0,0 0 0,0 1 0,0-1 0,0 0-1,0 0 1,-1 1 0,1-1 0,0 0 0,0 0 0,0 1 0,0-1 0,0 1 0,1 16-1,9 25-2,-7-30 3,3 14 5,-2-1 1,0 1 0,1 33-1,-6-54-5,1-1 0,-1 1 0,1-1-1,-1 0 1,-3 8 0,3-8-3,-1 1-1,1-1 1,0 0-1,1 1 1,-1 7-1,0-9 6,1 0 0,-1 0 0,0 0-1,0-1 1,0 1 0,0 0-1,0 0 1,-1 0 0,1-1 0,-1 1-1,1-1 1,-1 0 0,-2 3-1,3-5 0,0 1 0,0-1 0,0 0 0,0 0 0,0 0 0,0 0 0,0 0 0,0 0-1,0 0 1,0 0 0,0-1 0,0 1 0,0 0 0,0-1 0,0 1 0,0-1 0,0 1-1,0-1 1,0 1 0,0-1 0,0 0 0,1 0 0,-1 1 0,0-1 0,0-1 0,-27-25 13,26 25-13,-11-14-2,0 0 0,-12-23 0,6 10-12,0 9 24,3 5-3,11 10-9,1-1 0,-1 1-1,0 1 1,0-1 0,0 1 0,-1 0 0,-7-5 0,11 8 0,-1 0 1,1 0 0,-1 0-1,1 0 1,-1 0 0,0 1-1,1 0 1,-1-1 0,0 1-1,1 0 1,-1 0 0,0 0-1,1 1 1,-1-1 0,0 1-1,1-1 1,-1 1 0,1 0-1,-1 0 1,-2 3 0,-3 1-2,1 1 1,0 0-1,1 0 1,-1 1 0,1 0-1,0 1 1,1-1-1,0 1 1,0 0-1,0 1 1,1-1 0,0 1-1,-5 16 1,3 11-6,-1 0-2416,11-42 2025,-3 1 32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27:22.9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 55 1784,'-22'-6'1815,"22"6"-1800,0 0-1,0 0 1,0 0 0,0 0-1,0 0 1,0 0-1,0 0 1,0 0 0,0 0-1,0 0 1,-1 0-1,1 0 1,0 0 0,0 0-1,0 0 1,0-1-1,0 1 1,0 0 0,0 0-1,0 0 1,0 0 0,0 0-1,0 0 1,0 0-1,0 0 1,0 0 0,0 0-1,0-1 1,0 1-1,0 0 1,0 0 0,0 0-1,0 0 1,0 0-1,0 0 1,0 0 0,0 0-1,0 0 1,0-1-1,0 1 1,0 0 0,0 0-1,0 0 1,0 0-1,0 0 1,0 0 0,0 0-1,0 0 1,0 0-1,0 0 1,0 0 0,0-1-1,0 1 1,0 0-1,1 0 1,-1 0 0,0 0-1,0 0 1,0 0 0,0 0-1,0 0 1,0 0-1,0 0 1,0 0 0,0 0-1,18-2 177,108-8 88,3-1-174,53 1-20,43 0-20,-162 10-51,-38-1-5,0 1 0,35 5-1,15 9 8,-69-12-12,-6-2-5,2 5-1,-40 18-19,-55-22-3135,80-1 2780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27:08.2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388 1 1660,'0'0'25,"0"0"0,0 1 0,0-1 0,0 0 0,0 0 0,0 1 0,0-1 0,0 0 0,0 1 0,0-1-1,0 0 1,0 1 0,0-1 0,0 0 0,0 1 0,0-1 0,0 0 0,0 0 0,1 1 0,-1-1 0,0 0 0,0 1 0,0-1 0,1 0 0,-1 0 0,0 0 0,0 1-1,0-1 1,1 0 0,-1 0 0,0 0 0,0 0 0,1 1 0,-1-1 0,0 0 0,0 0 0,1 0 0,-1 0 0,0 0 0,1 0 0,-1 0 0,0 0 0,0 0 0,1 0-1,-1 0 1,0 0 0,1 0 0,-1 0 0,1-2 173,-10 4 85,5-3-13,3-1-99,-8 3-9,-3 1-60,1-1-1,-18-1 0,-11 1 37,-49-1 17,15-2-54,60 1-88,-1 0-1,1 1 0,0 0 1,-1 2-1,-24 4 0,31 0-408,16-2-435,17-1-292,-12-3 739,0 0 36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0:10.11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9 17 2004,'7'5'1052,"-7"-5"-1046,0 0 0,-1 0 0,1 0 1,0 0-1,0 0 0,0 0 1,0 0-1,0 0 0,0 0 0,-1 0 1,1 0-1,0 1 0,0-1 0,0 0 1,0 0-1,-1 0 0,1 0 0,0 0 1,0 0-1,0 0 0,0 0 1,-1 0-1,1-1 0,0 1 0,0 0 1,0 0-1,0 0 0,0 0 0,-1 0 1,1 0-1,0 0 0,0 0 1,0 0-1,0 0 0,0-1 0,0 1 1,0 0-1,-1 0 0,1 0 0,0 0 1,0 0-1,0 0 0,0-1 1,0 1-1,0 0 0,0 0 0,0 0 1,0 0-1,0 0 0,0-1 0,0 1 1,0 0-1,0 0 0,0 0 1,0 0-1,0-1 0,0 1 0,0 0 1,0 0-1,0 0 0,0 0 0,0-1 1,-2 6 795,2-5-801,0 0 1,0 0-1,0 0 0,0 0 0,0 1 1,0-1-1,0 0 0,0 0 0,-1 0 1,1 0-1,0 0 0,0 1 0,0-1 1,0 0-1,0 0 0,0 0 0,0 0 1,0 0-1,0 0 0,-1 1 0,1-1 1,0 0-1,0 0 0,0 0 1,0 0-1,0 0 0,-1 0 0,1 0 1,0 0-1,0 0 0,0 0 0,0 0 1,0 0-1,-1 0 0,1 0 0,0 0 1,0 0-1,0 0 0,0 0 0,-1 0 1,1 0-1,0 0 0,0 0 0,0 0 1,0 0-1,0 0 0,-1 0 0,1 0 1,0 0-1,0 0 0,0 0 0,0 0 1,0 0-1,-1-1 0,1 1 1,0 0-1,0 0 0,0 0 0,0 0 1,0 0-1,0-1 0,0-12-1425,0 4 635,0 16 435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27:08.5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433 0 1636,'-7'7'1202,"5"-6"-1145,0 0 1,0 0-1,-1 0 0,1 0 0,0 0 1,0 0-1,0-1 0,-1 1 1,-3-1-1,-12 0 137,0 1 1,-20 4-1,10-2-47,-30 0 0,-26 3 30,-19 3-56,81-4-227,19-5 17,0 1 0,0 0 1,0-1-1,1 1 1,-1-1-1,0 0 0,0 0 1,-5-1-1,9 1 76,-1 0-1,0 0 0,0 0 0,0 0 1,0 0-1,0 0 0,0 0 1,0 0-1,0 0 0,0 0 1,0 0-1,0 0 0,1 0 0,-1-1 1,0 1-1,0 0 0,0 0 1,0 0-1,0 0 0,0 0 0,0 0 1,0 0-1,0 0 0,0 0 1,0 0-1,0 0 0,0-1 0,0 1 1,0 0-1,0 0 0,0 0 1,0 0-1,0 0 0,0 0 0,0 0 1,0 0-1,0 0 0,0-1 1,0 1-1,0 0 0,0 0 1,0 0-1,0 0 0,0 0 0,0 0 1,0 0-1,0 0 0,0 0 1,0 0-1,0 0 0,0-1 0,-1 1 1,1 0-1,0 0 0,0 0 1,0 0-1,0 0 0,0 0 0,0 0 1,0 0-1,0 0 0,0 0 1,0 0-1,0 0 0,-1 0 0,1 0 1,0 0-1,0 0 0,0 0 1,6-3-428,6-2 55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27:09.0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 46 1728,'-16'1'829,"24"0"-411,26 1-41,20-2-132,301-7 326,-55-1-422,-173 6-107,99-5 39,106-2 32,628-3 92,-287 8-143,-239 4 2,-413 1-58,-15 1 0,-13 2 2,-34 5-162,27-6-88,0-1 0,-1 0 0,1-1 0,0-1 0,-1 0 0,-24-5-1,7 2-344,6-1 188,0 0 42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27:09.4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 1752,'8'-3'675,"-6"4"257,0 1-713,0-2-75,2 5 112,-4 3-182,1 0 0,1 0 0,-1 0 0,1 0 0,0 0 0,4 8 0,24 57 54,-5-12-44,32 91 5,-56-149-88,0 0 0,0 1 0,0-1 0,-1 0 0,1 0 0,-1 0 0,0 6 0,0-6 0,0 1-1,1-1 1,-1 1 0,0-1-1,1 1 1,2 5 0,-2-6-46,0 0 1,0-1-1,-1 1 1,1 0-1,-1 0 1,1 0-1,-1-1 1,0 4-1,0-5 29,0 0-1,0 0 0,0 0 1,-1 0-1,1 0 0,0 0 1,0-1-1,-1 1 0,1 0 1,0 0-1,-1 0 0,1-1 0,-1 1 1,1 0-1,-1 0 0,1-1 1,-1 1-1,1-1 0,-1 1 1,1 0-1,-1-1 0,0 1 1,1-1-1,-1 1 0,0-1 1,0 0-1,1 1 0,-1-1 1,0 0-1,0 0 0,0 0 1,1 1-1,-1-1 0,0 0 1,0 0-1,0 0 0,-1 0 1,0-1-116,-1 1 0,0-1 0,0 0 1,0 0-1,1 0 0,-1 0 0,0-1 0,1 1 1,-1-1-1,-3-3 0,-6-3-230,-1 0 10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27:10.0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1612 2 1692,'-1'0'35,"0"0"0,1-1 0,-1 1-1,0 0 1,0 0 0,0 0 0,0 0 0,1 0 0,-1 0 0,0 0-1,0 0 1,0 0 0,0 0 0,0 1 0,1-1 0,-1 0-1,0 1 1,0-1 0,0 1 0,1-1 0,-1 1 0,0-1-1,1 1 1,-1-1 0,0 1 0,1 0 0,-1-1 0,1 1-1,-1 0 1,1 0 0,-1-1 0,0 2 0,-1 1 22,0 1 1,0-1-1,1 1 1,-1-1-1,0 1 1,0 5-1,0 36 415,1-37-420,0 1-1,1-1 1,0 0 0,1 1-1,0-1 1,0 0-1,1 0 1,-1 0 0,6 13-1,2 6 91,19 37 0,5-6-20,-30-52-111,1 0 0,0 0 0,0 0-1,1 0 1,-1-1 0,1 0-1,0 0 1,1 0 0,8 5 0,0-1 6,0 0 1,26 10-1,-35-17-12,-1-1 0,0 0 0,1 0 0,-1-1-1,7 1 1,-11-1-4,1 0-1,-1 0 1,0 0-1,0 0 1,0 0 0,0 0-1,0-1 1,0 1-1,0 0 1,1 0 0,-1 0-1,0 0 1,0 0-1,0 0 1,0 0-1,0 0 1,0-1 0,0 1-1,0 0 1,0 0-1,0 0 1,0 0 0,0 0-1,0-1 1,0 1-1,0 0 1,0 0-1,0 0 1,0 0 0,0 0-1,0 0 1,0-1-1,0 1 1,0 0 0,0 0-1,0 0 1,0 0-1,0 0 1,0-1 0,0 1-1,0 0 1,0 0-1,0 0 1,0 0-1,0 0 1,0 0 0,-1 0-1,1-1 1,0 1-1,0 0 1,0 0 0,0 0-1,0 0 1,0 0-1,0 0 1,0 0-1,-1 0 1,1 0 0,-5-6-3,1 4 1,0 0 1,1 1 0,-1 0 0,0 0-1,-8-1 1,-9-2 14,3-2-9,-1 1-1,0 1 1,0 1 0,0 0-1,0 2 1,-20 1 0,-112 17 1,-4 9-3,-143 20-5,250-40 8,-62 4-7,-24 1 16,29-1 5,-64 12 2,140-17-26,-74 4 3,32-5 5,64-4-4,0 0-1,0 0 1,1 0-1,-1-1 1,0 0-1,0-1 1,1 0-1,-1 0 1,1 0-1,-7-5 1,4 4 6,7 1-7,-1 1-1,1-1 0,0 0 1,0 0-1,0 0 0,0-1 1,0 1-1,1 0 0,-1-1 0,0 1 1,1-1-1,0 0 0,-1 0 1,1 1-1,-1-6 0,-2-5 0,0 0 1,-3-21-1,1-95 12,5 122-8,1 0-1,1 0 1,-1 0-1,3-12 1,-2 13-1,0-1-1,0 1 1,-1 0 0,0 0 0,0-1 0,0 1 0,-2-11-1,0 4 4,0-1-1,1 0 0,1-23 0,0 27 2,-3 10-54,1 0 1,-1 1-1,1 0 1,0-1-1,-1 1 1,1 0-1,0 1 0,0-1 1,0 0-1,0 1 1,0-1-1,-3 3 1,-36 27-1673,35-23 1316,-1-6 34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27:10.6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660 17 1720,'0'9'704,"0"-9"-692,0 1-1,0-1 1,-1 0 0,1 1 0,0-1 0,0 1 0,0-1 0,0 0 0,-1 1 0,1-1 0,0 0 0,0 1 0,-1-1 0,1 0 0,0 1 0,-1-1 0,1 0 0,0 0 0,-1 1 0,1-1 0,0 0 0,-1 0 0,1 0 0,0 0 0,-1 1 0,1-1 0,-1 0 0,1 0-1,0 0 1,-1 0 0,1 0 0,-1 0 0,1 0-4,-1 0 0,1 0 0,0 0 0,-1 0 0,1 0 0,0 0-1,-1 0 1,1 0 0,0 0 0,0 0 0,-1 0 0,1 0 0,0 1-1,-1-1 1,1 0 0,0 0 0,0 0 0,-1 0 0,1 1 0,0-1-1,0 0 1,0 0 0,-1 1 0,1-1 0,0 0 0,0 0 0,0 1 0,0-1-1,-1 1 1,1 5 94,-2-8 22,2 2-117,0 0 0,0-1 0,0 1 0,0 0 0,-1-1-1,1 1 1,0 0 0,0 0 0,0-1 0,-1 1-1,1 0 1,0 0 0,0 0 0,0-1 0,-1 1-1,1 0 1,0 0 0,0 0 0,-1 0 0,1 0-1,0 0 1,-1-1 0,1 1 0,0 0 0,0 0-1,-1 0 1,1 0 0,0 0 0,-1 0 0,1 0 0,0 0-1,0 0 1,-1 0 0,1 1 0,0-1 0,-1 0-1,1 0 1,0 0 0,0 0 0,-1 0 0,1 1-1,0-1 1,0 0 0,-1 0 0,1 0 0,0 1-1,0-1 1,0 0 0,0 0 0,-1 1 0,0-1 16,1 1 1,-1-1 0,0 0 0,1 0-1,-1 1 1,0-1 0,1 0-1,-1 0 1,0 0 0,0 0 0,1 0-1,-1 0 1,0 0 0,1 0 0,-1-1-1,0 1 1,1 0 0,-1 0-1,0-1 1,1 1 0,-1 0 0,0-1-1,1 1 1,-1-1 0,1 1 0,-1-1-1,1 1 1,-2-2 0,14-20 222,-11 22-242,0-1 0,-1 0 0,1 1-1,-1-1 1,1 1 0,0-1 0,0 1-1,-1-1 1,1 1 0,0 0 0,0-1-1,0 1 1,-1 0 0,1-1 0,0 1-1,0 0 1,0 0 0,-1 0-1,1 0 1,0 0 0,0 0 0,1 1-1,6-10 23,-8 9-25,1 1 1,-1-1-1,0 0 1,1 0-1,-1 1 1,1-1-1,-1 0 1,0 0-1,1 1 1,-1-1 0,0 1-1,1-1 1,-1 0-1,0 1 1,0-1-1,1 1 1,-1-1-1,0 0 1,0 1-1,0-1 1,1 1-1,-1-1 1,0 1-1,0-1 1,0 1-1,0-1 1,0 1-1,0-1 1,0 1 0,0-1-1,0 1 1,0-1-1,0 2 1,-2 22 52,-1-15-46,0 0 1,-1 0-1,1-1 0,-2 1 1,1-1-1,-10 12 1,-2 6 0,9-17-3,1-1-1,-1 0 1,0 0 0,-1-1 0,0 0 0,0 0-1,0-1 1,-1 0 0,-14 7 0,19-11-6,-28 9 9,31-10-9,-1-1 1,1 0-1,-1 0 1,0 0-1,1 0 1,-1 0 0,0-1-1,1 1 1,-1 0-1,1-1 1,-1 0 0,1 1-1,-1-1 1,1 0-1,-1 0 1,1 1 0,0-1-1,-2-2 1,-9-6 6,10 8-7,1 1 0,-1-1 0,1 0 0,-1 0 0,1 0 0,0 0 0,0-1 1,0 1-1,-1 0 0,1 0 0,0-1 0,0 1 0,1-1 0,-1 1 0,-1-3 0,-25-45 9,24 44-9,1-1 0,-1 1 0,0 0 0,0 0 0,0 0 0,-1 0-1,1 1 1,-1-1 0,0 1 0,0 0 0,0 0 0,-1 1 0,1 0 0,-1 0 0,-10-5 0,-1 1 0,0 2 1,-1 0-1,-30-3 1,26 4 4,11 3-6,0 1 0,0 0 0,0 0 0,-18 4 0,-1 1-1,24-5 2,-6 1-1,0 0 0,1 0 0,-1 1 0,1 1 0,-1 0 0,-17 8 0,28-10 1,-1-1-1,1 0 1,0 1 0,0-1-1,-1 1 1,1-1 0,0 1-1,0-1 1,-1 1 0,1-1-1,0 0 1,0 1 0,0 0-1,0-1 1,0 1 0,0-1-1,0 1 1,-1-1 0,1 1-1,1-1 1,-1 1 0,0-1-1,0 1 1,0-1 0,0 1-1,0-1 1,0 1 0,0-1 0,1 1-1,-1-1 1,0 1 0,0-1-1,1 0 1,-1 1 0,0-1-1,1 1 1,-1-1 0,0 0-1,1 1 1,0-1 0,16 18-26,-9-14-17,1-1 0,-1 1 0,1-2 0,10 3-1,-13-3-40,-2-2-7,1 1 0,-1 0 1,1-1-1,-1 0 0,1 0 0,-1-1 1,1 0-1,-1 1 0,1-2 0,4-1 1,43-22-1086,-21 9 738,-5 4 82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27:13.4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309 0 1672,'-1'3'100,"-1"-1"0,1 0 0,-1-1 0,0 1 1,0 0-1,0 0 0,1-1 0,-1 1 0,-1-1 0,1 0 0,0 0 0,0 1 0,0-2 0,0 1 0,-1 0 0,1 0 1,0-1-1,-3 1 0,-60 5 465,45-5-421,-38 8-1,47-6-107,0-1 0,0 0 0,0-1 0,0 0-1,-21-1 1,12 3-5,2 0-281,18-3 234,0 0-1,0 0 0,0 0 0,0 0 0,-1 0 1,1 0-1,0-1 0,0 1 0,0 0 0,0 0 1,0 0-1,0 0 0,0 0 0,0 0 0,0-1 1,0 1-1,0 0 0,0 0 0,0 0 0,0 0 1,0 0-1,0-1 0,0 1 0,0 0 1,0 0-1,0 0 0,0 0 0,0 0 0,0 0 1,1-1-1,-1 1 0,0 0 0,0 0 0,0 0 1,0 0-1,0 0 0,0 0 0,0 0 0,0-1 1,0 1-1,1 0 0,-1 0 0,0 0 0,0 0 1,0 0-1,0 0 0,0 0 0,0 0 0,0 0 1,1 0-1,-1 0 0,0 0 0,0 0 0,0 0 1,0 0-1,0 0 0,0 0 0,1 0 0,-1 0 1,0 0-1,0 0 0,0 0 0,0 0 0,0 0 1,0 0-1,1 1 0,12-4-580,-10 2 331,8-2-130,-4-1 42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27:13.8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328 0 1624,'0'2'59,"0"-1"1,1 0-1,-1 0 0,0 0 0,0 1 0,0-1 1,0 0-1,-1 0 0,1 0 0,0 1 1,0-1-1,-1 0 0,1 0 0,0 0 0,-1 0 1,1 0-1,-1 0 0,1 0 0,-1 0 0,0 0 1,1 0-1,-1 0 0,0 0 0,0 0 1,0 0-1,1-1 0,-1 1 0,0 0 0,0-1 1,0 1-1,0-1 0,0 1 0,0-1 1,-2 1-1,-12 7 90,9-5-97,0-1 1,0 0 0,-1 0-1,1-1 1,0 0 0,-13 0-1,-15 4 84,20-2-86,1-1-1,-1-1 1,-23 0-1,22-1-39,-1 0 1,-21 5-1,-3-5-440,22 0-405,28-5-477,-8 5 950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27:14.4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1 104 1656,'92'4'838,"-36"-2"-708,19 1-30,87-6 22,-27 1-38,275 1 231,-63 1 4,-272-2-253,606-20 472,-44 6-134,152-2-173,-663 11-190,-81 3 3,-43 4-28,-22-4 9,12 3-57,-1-1 0,1 1 0,-1 1-1,-14 0 1,-11 0-319,-14-11-531,-5 0-188,28 8 673,-2-1 37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28:49.0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95 1788,'-9'3'1094,"10"2"-16,-1-4-1077,-4-2 428,5 3-251,1-1-120,-5-7 9,3 5-61,-1 1 0,1-1 0,0 1 0,0-1 0,0 0 0,0 1 0,0-1 0,0 1 0,0-1 0,0 1 1,0-1-1,0 1 0,0-1 0,1 1 0,-1-1 0,0 1 0,0-1 0,0 1 0,1-1 0,-1 1 0,0-1 0,0 1 0,1-1 0,-1 1 0,0 0 0,1-1 0,-1 1 0,0 0 0,1-1 0,-1 1 0,1-1 0,17-12 124,-8 7-78,2-4-18,0 2 1,1 0-1,0 0 1,26-9 0,-32 14-29,0 0 0,1 1 0,-1 0 0,1 1 0,0-1 0,-1 2 0,1-1 0,0 1 1,-1 0-1,16 3 0,-22-2-5,1 0 0,-1-1 0,0 1 0,0 0 0,0-1 0,0 1 0,0 0 0,0 0 0,0 0 0,0 0 0,0 0 0,-1 0-1,1 0 1,0 0 0,0 1 0,-1-1 0,1 0 0,-1 0 0,1 1 0,-1-1 0,1 0 0,-1 1 0,0-1 0,0 1 0,0-1 0,1 0 0,-1 3 0,0 5 2,-1 0 0,1 0 0,-3 12-1,1-14 0,0 6 2,-1 0 0,-1-1-1,-10 24 1,-1 5 5,-2 1-6,13-32-2,-1-1 0,2 1 0,-1 0 0,-1 11 0,4-15 0,0 0 1,0 0 0,1 0-1,-1 0 1,1 0 0,2 11-1,-2-15-1,1 1 0,-1-1 1,1 0-1,0 0 0,-1 0 0,1 0 0,0 0 0,0-1 0,0 1 0,0 0 0,0 0 0,1-1 0,-1 1 0,0-1 1,1 1-1,-1-1 0,1 0 0,-1 1 0,1-1 0,0 0 0,2 1 0,4 1-2,0-1 0,0 0-1,0 0 1,1-1 0,-1 0-1,1 0 1,-1-1 0,0-1-1,1 0 1,-1 0 0,0 0-1,13-5 1,-3 2-8,53-6-348,-55 7 103,-11 2 41,1-1 1,-1 1-1,1-1 0,-1 0 1,0-1-1,8-3 0,13-7-704,-13 5 520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28:49.5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1824,'1'0'1896,"-2"0"-1702,1 26 596,2-14-734,1 0 0,0-1 0,1 1-1,0-1 1,0 0 0,10 18-1,-1 0-5,-3-7-2,1-1 0,20 31 0,-25-41-35,1 0 0,-1 1 1,7 18-1,6 14 16,-14-36-29,-1 1 0,-1 0 0,0 0 0,0 1 0,0-1 0,-1 1 0,0 0 0,-1 0 0,1 11 0,4 34-84,-6-54 69,0-1 1,0 0 0,0 1-1,0-1 1,0 1 0,0-1-1,0 0 1,0 1-1,0-1 1,0 0 0,0 1-1,-1-1 1,1 0 0,0 1-1,0-1 1,0 0 0,0 1-1,-1-1 1,1 0-1,0 0 1,0 1 0,-1-1-1,1 0 1,0 0 0,-1 1-1,1-1 1,0 0-1,0 0 1,-1 0 0,1 0-1,0 0 1,-1 1 0,1-1-1,0 0 1,-1 0 0,1 0-1,0 0 1,-1 0-1,0 0 1,-19-6-979,14 3 643,0-1 1,0 0-1,0 0 0,-8-7 0,2 0-3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7:57.547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692 1 1612,'-6'2'47,"1"-1"0,-1 1 0,0-1 0,0 0 1,0 0-1,0-1 0,-7 1 0,-31 3 4,-2 8-13,-38 13 47,60-17-62,1-2 0,-27 4 1,24-6-7,-39 13 1,28-5-7,0-2 0,-42 6-1,63-13-4,0 1 0,-21 9-1,1 0-19,18-10-302,25-3 129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28:49.8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 1884,'-1'-3'1090,"10"3"-481,-8 0-559,1 0 0,0 0 0,0 0 0,0 0 0,-1 1 0,1-1 1,0 0-1,0 1 0,0 0 0,-1-1 0,1 1 0,2 1 0,18 20 78,-2 1 0,0 1-1,-1 1 1,-1 1 0,-1 0-1,25 55 1,16 61 0,-49-101-105,-8-35-18,0 1-1,0 0 1,1-1-1,4 12 1,-2-9-2,-1 0 0,0 0 0,0 1 0,-1 0 0,0-1 0,-1 1 0,1 0 0,-1 17-1,-1-27-7,0 1-1,0-1 0,0 0 1,-1 1-1,1-1 0,0 1 1,0-1-1,0 0 0,0 1 0,0-1 1,-1 0-1,1 1 0,0-1 1,0 1-1,-1-1 0,1 0 1,0 0-1,0 1 0,-1-1 1,1 0-1,0 0 0,-1 1 0,1-1 1,0 0-1,-1 0 0,1 0 1,0 1-1,-1-1 0,1 0 1,0 0-1,-1 0 0,1 0 0,0 0 1,-1 0-1,1 0 0,-1 0 1,1 0-1,-1 0 0,-16-5-566,13 2 352,0 0 0,-1 0 0,1 0-1,0 0 1,1-1 0,-1 0 0,1 0 0,-1 0 0,1 0 0,-4-6 0,1-6-153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28:50.2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782 20 1864,'3'-8'779,"-3"3"-202,-10 1-249,-2 2-156,0 1 0,0 1 0,-16 2 1,-7-1 2,-137 12 227,68-2-272,-31-3 1,-95 9 34,196-16-587,40 1-285,-5-1 674,-1-1-1,1 0 0,-1 1 1,1-1-1,-1 0 1,1 0-1,-1 0 1,0 1-1,1-1 1,-1 0-1,1 0 1,-1 0-1,1 0 1,-1 0-1,1 0 1,-1 0-1,1 0 1,-1 0-1,1 0 1,0 0-1,33-5-1317,-21 5 959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28:50.9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405 78 1752,'-4'0'126,"-1"1"1,1 0-1,0 0 0,0 0 0,0 0 1,0 1-1,0-1 0,1 1 0,-1 0 1,0 0-1,1 1 0,-1-1 0,1 1 1,0 0-1,0 0 0,0 0 0,0 1 1,0-1-1,1 1 0,-4 6 0,-4 7-37,1 1 0,0 1 0,-7 24 0,13-35-20,-5 16 17,-8 48 1,0-3-4,10-40-42,0 1-1,-3 56 1,4-26 1,2-19 0,3 67-1,2-40-10,2-56-14,-7-15 8,3 2-23,1 0 0,-1 0 0,0-1 0,0 1 1,0 0-1,0 0 0,0-1 0,0 1 0,0 0 0,0-1 0,0 1 1,0 0-1,-1-2 0,0-1 0,0 0-1,1 0 1,-1 0 0,1 0-1,0-1 1,0 1 0,1-4 0,-1-17-10,-10-95 20,7 56-16,-7 13 14,3 18-6,3 0-1,-2 0 1,-19-62-1,5 34 0,12 34-4,-2 0 0,0 0 1,-1 1-1,-22-37 0,-19-15 7,52 78-7,0-1 1,-1 1 0,1 0 0,0-1 0,-1 1 0,1-1 0,0 1-1,0-1 1,-1 1 0,1-1 0,0 1 0,0-1 0,0 1 0,0-1-1,0 1 1,0-1 0,0 0 0,0 1 0,0-1 0,0 1 0,0-2-1,0 2 1,0 0-1,0 0 0,0 0 0,0 0 1,0 0-1,0 1 0,0-1 0,0 0 0,0 0 1,0 0-1,0 0 0,0 0 0,0 0 0,0 0 1,0 0-1,0 0 0,0 0 0,0 0 0,1 0 1,-1 0-1,0 0 0,0 0 0,0 0 0,0 0 1,0 0-1,0 0 0,0 0 0,0 0 0,0 0 1,0 0-1,0 0 0,0 0 0,0 0 0,0 0 1,0 0-1,1 0 0,-1 0 0,0 0 0,0 0 1,0 0-1,0 0 0,0 0 0,0 0 0,0 0 1,0 0-1,0 0 0,0 0 0,0 0 0,0 0 1,0 0-1,0 0 0,0-1 0,19 42-562,-17-35 370,0 1-1,0-1 1,1 0-1,0 1 1,0-1-1,1-1 0,-1 1 1,1-1-1,0 1 1,0-1-1,1-1 1,-1 1-1,1-1 0,7 6 1,8 9-164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29:38.2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460 12 1660,'7'0'578,"-7"0"-566,0 0 1,0-1-1,0 1 1,0 0 0,1-1-1,-1 1 1,0 0 0,0-1-1,0 1 1,1 0-1,-1-1 1,0 1 0,0 0-1,1-1 1,-1 1 0,0 0-1,1 0 1,-1-1-1,0 1 1,1 0 0,-1 0-1,0 0 1,1 0 0,-1 0-1,0 0 1,1-1-1,-1 1 1,0 0 0,1 0-1,-1 0 1,0 0 0,1 0-1,-1 0 1,1 1-1,-1-1 1,0 0 0,1 0-1,-1 0 1,0 0 0,1 1-1,0-1 6,-1 0 1,1 0-1,0 0 0,0 0 0,-1 0 0,1 0 0,0 0 1,-1 0-1,1 0 0,0 0 0,-1 0 0,1-1 0,0 1 1,-1 0-1,1-1 0,0 1 0,0-1 0,7 0 433,2-1 1,-20 1-55,-22 2-29,29-1-353,0 0-1,0 0 1,0 0 0,0 1-1,0-1 1,0 1-1,0 0 1,0 0-1,-5 3 1,-4 0 21,-66 23 98,41-13-88,-1-2 1,0-2-1,-60 8 1,-8-17 10,81-7-72,27 3-196,0 0 0,0 0 0,0-1-1,0 1 1,0-1 0,-1 0-1,0 1 1,1-1 0,0-8 0,1 7-474,0 4 454,-2-6-151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28:51.8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445 13 1896,'0'0'42,"0"0"0,0 1 1,0-1-1,0 0 0,0 0 0,0 0 0,0 1 0,0-1 0,0 0 0,0 0 0,0 1 1,0-1-1,0 0 0,0 0 0,1 0 0,-1 1 0,0-1 0,0 0 0,0 0 0,0 0 1,0 0-1,0 1 0,1-1 0,-1 0 0,0 0 0,0 0 0,0 0 0,0 0 0,0 0 1,1 0-1,-1 1 0,0-1 0,0 0 0,0 0 0,1 0 0,-1 0 0,0 0 0,-11-2 639,-166 13 70,72-2-611,-19 3-11,100-14-110,17-3-113,7 5 86,0 0 0,0 0 1,0-1-1,0 1 0,0 0 0,0 0 0,0 0 0,0-1 0,0 1 0,0 0 0,0 0 0,0 0 0,0 0 1,0-1-1,0 1 0,0 0 0,0 0 0,0 0 0,0-1 0,0 1 0,1 0 0,-1 0 0,0 0 0,0 0 1,0 0-1,0-1 0,0 1 0,0 0 0,0 0 0,1 0 0,-1 0 0,0 0 0,0 0 0,0 0 0,0 0 1,1-1-1,-1 1 0,0 0 0,17-15-787,-16 13 663,1 1-1,-1-1 1,1 0 0,0 0-1,0 1 1,0-1 0,0 1-1,0 0 1,0-1 0,0 1-1,1 0 1,3-1 0,7 2-251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1:46.0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 1704,'0'3'294,"0"-5"731,0-7 310,0 8-1219,7 15 300,2 0-355,-1 0-1,-1 1 0,0 0 1,-1 0-1,9 30 0,-3-4-25,-2 1 0,-1 0 0,7 80 0,-5-41-16,-6-53-12,-1 0-1,1 39 1,2-10 2,-1 4 1,-5-44-7,0 0 0,1 0 0,6 31 0,-7-47-4,-1 1 1,0 0 0,0-1-1,0 1 1,0-1 0,0 1-1,0 0 1,0-1 0,-1 1-1,1-1 1,-1 3-1,-2-1 2,2-11 3,-13-53 0,-6 3-38,17 50 11,0 0-1,0 0 1,-7-12 0,-16-6-1344,24 24 1208,1 0 0,-1 0 0,1-1 0,0 1 0,0 0 0,0-1 0,0 1 0,0-1 0,0 0 0,1 1 0,-1-4 0,1 1-193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1:46.8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139 43 1744,'-1'-1'68,"0"1"0,0-1 0,0 1 1,0-1-1,1 0 0,-1 0 0,0 1 0,0-1 0,1 0 0,-1 0 0,0 0 0,1 0 0,-1 0 0,1 0 0,-1 0 1,1 0-1,0 0 0,-1 0 0,1 0 0,0 0 0,0-1 0,0 1 0,0 0 0,-1-2 0,2 3-45,-1-1-1,-1 1 0,1 0 0,0 0 0,0-1 1,0 1-1,0 0 0,0-1 0,0 1 0,0 0 1,0-1-1,0 1 0,0 0 0,-1 0 0,1-1 1,0 1-1,0 0 0,0 0 0,-1-1 0,1 1 1,0 0-1,0 0 0,0 0 0,-1-1 0,1 1 1,0 0-1,0 0 0,-1 0 0,1 0 0,0 0 1,-1 0-1,1-1 0,-1 1 0,-12 2 332,10-1-326,0 0-1,0 0 1,1 1-1,-1-1 1,1 1 0,-1-1-1,1 1 1,-4 3-1,-11 15 95,12-15-105,0-1 1,1 2 0,-1-1-1,1 0 1,0 1-1,1 0 1,-1 0 0,1 0-1,0 1 1,1-1-1,-3 9 1,2-3 4,2 1 1,-1 0-1,2 0 0,0 19 1,0-26-19,1 0 0,0 0 1,0 0-1,1 0 0,0 0 1,0 0-1,0 0 0,0 0 1,1-1-1,0 1 0,3 5 1,19 9 11,-24-18-14,1 1-1,0-1 0,1 0 1,-1 0-1,0 0 0,1 0 1,-1 0-1,1 0 0,-1-1 1,1 1-1,-1-1 0,1 0 0,0 0 1,0 0-1,0 0 0,0-1 1,-1 1-1,1-1 0,0 0 1,0 0-1,0 0 0,0 0 1,6-1-1,68-19 11,-73 19-11,0-1 0,-1 1-1,0-1 1,1 0-1,-1 0 1,0 0-1,0 0 1,0 0 0,0-1-1,4-3 1,26-35-2,-21 26 9,-10 12-6,0-1-1,0 1 0,0 0 0,-1-1 0,1 1 0,-1-1 0,0 1 0,0-1 0,0 0 0,0 0 0,0 1 0,-1-1 0,0 0 0,0 0 0,0 0 0,0 0 0,0 1 0,0-1 0,-1 0 0,0 0 0,0 0 0,0 1 1,0-1-1,0 1 0,-1-1 0,1 1 0,-1-1 0,0 1 0,0 0 0,0 0 0,0 0 0,-1 0 0,1 0 0,-1 1 0,1-1 0,-5-2 0,-9-8 8,11 8-9,0 1 0,-1-1 0,1 2 0,-1-1 0,0 1-1,0-1 1,0 2 0,-12-5 0,-18-5-4,26 9 3,0-1-1,0 1 1,-17-2 0,-3-1-5,-11-1-12,24 1 8,17 5 6,0 1 0,0 0 1,-1-1-1,1 1 0,0 0 0,-1 0 0,1-1 1,0 1-1,-1 0 0,1 0 0,0 0 1,-1 0-1,1 0 0,0-1 0,-1 1 0,1 0 1,0 0-1,-1 0 0,1 0 0,-1 0 0,1 0 1,0 0-1,-1 0 0,1 0 0,0 1 0,-1-1 1,0 0-1,54 4-2806,-40-4 2404,0-3 42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1:47.4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17 1948,'85'17'2874,"-39"-11"-2803,1-1 0,-1-3 0,1-2 0,64-9-1,-59-1-38,-34 6-17,1 1-1,22-1 1,-33 4-7,1-1 1,-1-1-1,16-4 0,-16 4 4,-1 0 0,0 1 0,14-1-1,-23 2-10,1 0 0,-1 1 0,1-1-1,0 0 1,-1 1 0,1 0-1,-1-1 1,1 1 0,0 0 0,-1 0-1,1 0 1,0 0 0,0 0-1,0 0 1,-2 2 0,-18 25 13,6-7-8,-6 3-1,6-10-2,2 2-1,-1 0 0,2 1 0,-16 27 0,-6 15 6,24-44-5,1 0-1,0 1 1,1 0-1,-8 24 0,8-13 1,0 0-1,2 1 1,1-1-1,0 2 0,2-1 1,1 0-1,1 1 0,4 41 1,10 90 3,-12-145-7,0 0 0,-1 0-1,-4 26 1,1 13 0,3-51 1,0-1 0,0 0 0,-1 0 0,1 1 0,0-1 1,-1 0-1,1 0 0,-1 1 0,0-1 0,0 0 0,0 0 0,0 0 0,0 0 1,0 0-1,-2 2 0,7-6-23,5-11 10,17-34-405,-8 8-826,1-6-212,-17 35 1070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1:47.8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9 100 1800,'-1'-1'27,"1"1"1,-1 0-1,1 0 0,-1 0 0,1 0 0,0-1 0,-1 1 1,1 0-1,-1 0 0,1-1 0,0 1 0,-1 0 0,1-1 1,0 1-1,0 0 0,-1-1 0,1 1 0,0-1 1,0 1-1,-1-1 0,1 1 0,0 0 0,0-1 0,0 1 1,-1-1-1,1 1 0,0-1 0,0 1 0,0-1 0,0 1 1,0-1-1,0 1 0,0-1 0,0 1 0,0-1 1,0 1-1,1-1 0,-1 1 0,0-1 0,0 1 0,0-1 1,0 1-1,1-1 0,-1 1 0,1-1 0,-1-1 40,1 0-1,-1 0 0,1 1 1,0-1-1,0 0 0,0 0 0,0 1 1,0-1-1,0 1 0,0-1 1,0 1-1,2-2 0,14-5 82,0 1 0,1 1 0,-1 1 0,1 1 0,0 1 0,22-1 0,-1-2-85,-6 1-429,32 0-1,-28 3-344,-26 0 388,0 2 1,0-1-1,1 2 1,19 3-1,-12 0-27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1:51.3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323 6 1820,'-54'-3'1899,"26"1"-1522,-36 2 1,56 0-341,-122 18 459,118-15-459,10-2-22,0 0 1,-1 0-1,1-1 1,0 1-1,0-1 1,-1 1-1,1-1 1,0 0 0,-3 0-1,3-1-2,17 10 22,-5 6-32,-9-14-2,1 1 0,-1-1-1,0 1 1,0 0 0,1-1-1,-1 1 1,0 0-1,-1 0 1,1 0 0,0 0-1,0 0 1,-1 0 0,1 0-1,-1 0 1,1 0 0,-1 3-1,0-1 1,1 0 1,0 1-1,0-1 0,0 0 1,1 0-1,-1 0 0,1 0 1,0 0-1,-1 0 0,2 0 1,-1-1-1,4 5 0,-4-5 0,1 1-1,-1 0 0,0-1 1,0 1-1,0 0 1,0 0-1,0 0 1,-1 1-1,0-1 1,1 0-1,-2 1 0,2 6 1,4 22 12,-5-30-12,0-1 0,0 0 0,-1 1 1,1-1-1,-1 1 0,1 0 0,-1-1 1,0 1-1,0-1 0,0 1 0,0-1 1,0 1-1,0 0 0,-1-1 0,1 1 1,-1-1-1,-1 5 0,1-6-1,-1 3 0,0 0 0,1 0 0,-1 0 1,1 0-1,0 0 0,0 0 0,0 0 0,-1 7 0,2-8 0,-1 0-1,0-1 1,1 1 0,-1 0 0,0-1 0,-1 1-1,1-1 1,0 0 0,-1 1 0,1-1 0,-1 0-1,0 0 1,1 0 0,-1 0 0,0 0 0,0-1-1,0 1 1,0 0 0,-1-1 0,1 0 0,-4 2-1,-17 16 0,10-14 7,15-10-7,0 1 0,0 0-1,0 0 1,1 1 0,-1-1 0,7-6 0,-2 5 0,0 1 1,0-1-1,0 2 0,0-1 1,1 1-1,-1 0 1,14-2-1,58-8 2,-60 13-1,0 1 0,-1 0 0,1 2 0,21 6 0,-24-6 0,10 5 3,0 1-1,0 1 1,41 24-1,-41-21 0,-8-3 2,0 0-1,0 1 0,-1 1 1,0 1-1,23 24 0,-33-30-2,-1 0-1,1 1 1,-2 0-1,1 0 1,-1 1-1,0 0 1,0 0-1,-1 0 1,0 1-1,-1-1 1,1 1-1,-2 0 1,1 0-1,0 12 1,-3-15 0,0 0 1,0-1-1,0 1 1,-1 0-1,0 0 0,-1 0 1,1 0-1,-1-1 1,0 1-1,-5 9 1,2-5-1,0 0-1,-1 0 1,-1-1 0,1 0 0,-9 9 0,4-8 0,0 0-1,0-1 1,-1-1-1,0 0 0,-17 9 1,-2-2-4,-34 14-1,19-13-37,0-2 1,-73 12-1,114-26 9,-49 5-298,49-6 204,1 0-1,-1 0 1,0-1-1,1 1 0,-1-1 1,0 0-1,1-1 1,0 1-1,-8-4 1,12 4 97,-1 1-1,0 0 1,1-1 0,-1 1 0,0 0 0,1-1 0,-1 1-1,1-1 1,-1 1 0,1-1 0,-1 1 0,1-1 0,-1 0-1,1 1 1,-1-1 0,1 1 0,0-1 0,-1 0 0,1 0-1,0 1 1,-1-1 0,1 0 0,0 0 0,0 1 0,0-1 0,0 0-1,0 0 1,0 1 0,0-1 0,0 0 0,0 0 0,0 0-1,0 1 1,0-1 0,0 0 0,0 0 0,1 1 0,-1-1-1,0 0 1,1 0 0,-1 1 0,0-1 0,1 0 0,-1 1 0,1-1-1,-1 1 1,1-1 0,0 0 0,11-11-350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7:57.919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610 1 1644,'-157'49'429,"26"-11"-203,-2-5-82,90-25-78,-73 24-1,107-29-68,-12 7-60,45-14-567,-16-5 400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1:52.2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301 124 1800,'0'0'35,"1"0"0,0 0-1,-1-1 1,1 1 0,-1 0-1,1-1 1,0 1 0,-1-1 0,1 1-1,-1-1 1,1 1 0,-1-1 0,1 1-1,-1-1 1,1 0 0,-1 1-1,0-1 1,1 0 0,-1 1 0,0-1-1,1 0 1,-1 1 0,0-1-1,0 0 1,0 0 0,1 1 0,-1-1-1,0 0 1,0 0 0,0 0-1,0 1 1,0-1 0,0 0 0,-1 0-1,1 1 1,0-1 0,0 0 0,0 0-1,-1 1 1,1-1 0,0 0-1,-1 1 1,1-1 0,0 0 0,-1 1-1,1-1 1,-2 0 0,1-1 29,-2-1 0,1 2 0,0-1 0,0 0 0,-1 0 1,1 1-1,0 0 0,-1-1 0,1 1 0,-1 0 0,-4-1 0,-25-7 247,24 6-260,0 1 0,0 0 1,0 1-1,-14-2 0,-30-2 94,42 3-119,0 0 0,0 1 0,0 1 0,0 0 0,-12 1 0,0 0 37,19-1-58,1-1 0,0 1 0,0 0 0,0 0 0,0 0 0,0 0-1,-1 1 1,1-1 0,0 1 0,0-1 0,0 1 0,0 0-1,0 0 1,0 0 0,0 0 0,-1 1 0,-3 35 41,7-36-45,-1 1 0,1 0 0,0 0 0,0-1 0,-1 1 0,1-1 0,0 1 0,1-1 0,-1 1 0,0-1 0,0 0 0,0 0 0,3 2 0,4 6 1,7 7 1,1 1-1,0-2 1,1-1-1,1 0 1,0-1-1,0-1 1,22 10-1,89 59 12,-46-26-18,-66-44 4,0 1 0,-1 2 0,0 0 0,-1 0 0,-1 2 0,0 0 0,0 1 0,-2 0 0,0 1 0,0 1 0,12 28 0,-20-37 1,-1-1 0,0 1 0,-1 0 0,0 1 0,0-1 0,-1 0-1,0 0 1,0 1 0,-1-1 0,0 1 0,-1-1 0,0 0 0,-1 1-1,0-1 1,0 0 0,-1 0 0,0 0 0,0-1 0,-1 1 0,-7 13-1,-4 1 2,12-18-3,0 1 1,-1-1-1,0 0 1,-1 0-1,1-1 1,-1 1-1,0-1 1,-7 5-1,1-1 4,0-1-1,-1-1 0,0-1 1,0 0-1,-17 6 0,25-11-1,1 0-1,-1 0 0,0 0 1,0 0-1,0-1 1,0 0-1,0 0 0,1 0 1,-1-1-1,0 1 1,0-1-1,0 0 0,0 0 1,1 0-1,-1-1 1,0 0-1,1 1 0,-1-1 1,1-1-1,0 1 1,0-1-1,-6-5 0,-4-5 0,9 9 0,0 1-1,0-1 1,0 0-1,1 0 1,0-1 0,-1 1-1,1-1 1,1 0-1,-1 0 1,1 0-1,-1 0 1,1 0 0,1-1-1,-2-5 1,-3-28 1,3 0 1,1-1 0,4-72-1,2 69-1,2 0-1,1 0 0,2 1 0,2 1 0,1 0 0,2 0 1,22-43-1,-20 48 5,14-40 0,-26 62-4,0-1-1,0 1 1,-1-1-1,-1 0 1,2-30-1,-4 45-6,0 28-924,0-26 812,1 1-1,0-1 1,0 1-1,0-1 1,0 1-1,0-1 1,0 0 0,1 0-1,-1 0 1,1 0-1,-1 0 1,1 0-1,0 0 1,-1 0-1,1-1 1,0 1 0,0-1-1,0 1 1,4 1-1,8 5-232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1:52.9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312 82 1828,'-17'0'893,"-72"3"859,78-2-1706,-1 1 1,1 1-1,0 0 1,0 1-1,-18 8 1,13-4 11,0 0 32,-27 18 0,39-23-75,0 1-1,0-1 0,0 1 1,1-1-1,-1 1 1,1 1-1,0-1 0,0 0 1,0 1-1,-4 9 0,6-12-10,1 0 0,-1 0 0,1 0 0,-1 0 0,1 0 0,0 0 0,0 0 0,0 0 0,0 0 0,0 0 0,0 0 0,0 0 0,0 0 0,1 0-1,-1 0 1,1 0 0,0-1 0,-1 1 0,1 0 0,0 0 0,0 0 0,0-1 0,0 1 0,0 0 0,0-1 0,0 1 0,1-1 0,-1 0-1,0 1 1,1-1 0,1 1 0,5 4 2,1 0-1,-1-1 1,1 0-1,11 4 0,-14-6-2,24 14 7,8 3 0,10 0-4,0 2 1,71 47-1,-108-61-5,0 0-1,-1 1 1,0 0-1,0 1 0,-1 0 1,0 1-1,0 0 1,-1 1-1,12 22 1,-17-26-1,1 0 0,-2 0 1,1 0-1,-1 0 0,0 0 0,-1 1 1,0-1-1,0 1 0,-1-1 0,0 9 1,0 0-1,-1 0 0,-1-1 1,-1 1-1,-4 18 0,2-22 1,1 0 0,-1-1 0,-1 0 0,0 0 0,-1 0 0,0-1 0,0 0 0,-1-1 0,0 0 0,-1 0 0,0-1 0,0 0 0,-1-1 0,0 0 0,0-1 0,-1 0 0,1 0 0,-2-2 0,1 1 0,0-2 0,-1 0 0,0 0 0,0-1 0,0-1 0,0 0 0,0-1 0,-23 0 0,25-2 1,1 0 1,0-1-1,-1 0 1,1 0-1,-14-7 1,20 8-3,1 0 0,0 0 0,0 0 0,0-1 0,0 1 0,0-1 0,0 1 1,0-1-1,0 0 0,1 0 0,-1 0 0,1 0 0,-1 0 0,1 0 0,0-1 0,0 1 0,0 0 0,0-1 0,0 1 1,0-1-1,0 0 0,1 1 0,-1-1 0,1 1 0,0-1 0,-1-3 0,2-8 2,1 0 1,0 0-1,0 0 0,1 0 0,1 1 0,0-1 1,0 1-1,12-22 0,59-98-7,-68 122 3,61-90 9,11-18-7,-66 96 3,0-1-1,-2 0 1,13-38 0,-21 54-3,-2 1 0,1 0 0,-1-1 0,0 1 0,0-1-1,0 0 1,-1 1 0,0-1 0,-1 1 0,0-1 0,0 0 0,0 1 0,-1 0 0,0-1 0,0 1 0,0 0 0,-1 0 0,0 0 0,0 0 0,-1 1 0,0-1 0,-8-10-1,1 3 1,7 8-1,-1 0 1,1 1-1,0 0 0,-1 0 0,0 0 0,0 1 0,-1 0 1,1 0-1,-8-4 0,5 4-28,1 1 0,0 0 1,-1 1-1,0-1 0,0 2 1,1-1-1,-11 1 0,17 1-63,0 0-1,-1 0 0,1 1 0,0-1 0,-1 1 1,1-1-1,0 1 0,0 0 0,-1 0 0,1-1 1,0 1-1,0 0 0,0 0 0,0 0 0,0 0 1,0 1-1,0-1 0,0 0 0,0 0 0,1 1 1,-1-1-1,0 0 0,1 1 0,-1-1 0,1 1 1,-1-1-1,1 1 0,0-1 0,-1 1 0,1-1 1,0 3-1,1 0-278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1:55.3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21 1704,'-1'-1'82,"1"1"0,-1-1 0,1 0 0,-1 1 0,1-1 0,-1 0 0,1 0 0,-1 0 0,1 1 0,0-1 0,-1 0 0,1 0 0,0 0 0,-1 0 0,1 0 0,0 0 0,0 0 0,0 1 0,0-1 0,0 0 0,0-3 722,4 5-766,-1 0-1,1 1 1,-1-1 0,1 1 0,-1-1 0,0 1 0,0 0 0,0 0 0,0 1 0,0-1-1,0 1 1,0 0 0,-1-1 0,5 7 0,9 8 39,22 19-14,-3 1-1,0 3 1,-2 0-1,-2 3 1,45 79-1,-64-97-48,-1 0 0,-2 0 0,11 40 0,-7-23 0,-10-18-3,-3-21-10,1 0 0,-1 0 1,0 0-1,1 0 0,-1 0 1,1 0-1,2 4 0,9 33 14,-12-40-14,0 1-1,0-1 1,0 0-1,1 0 0,-1 0 1,0 1-1,0-1 0,0 0 1,0 0-1,1 1 1,-1-1-1,0 0 0,0 0 1,0 1-1,0-1 0,0 0 1,0 1-1,0-1 0,0 0 1,0 0-1,0 1 1,0-1-1,0 0 0,0 1 1,0-1-1,0 0 0,0 0 1,0 1-1,0-1 0,0 0 1,0 1-1,0-1 1,-1 0-1,1 0 0,0 1 1,0-1-1,5 5 4,-8-8-148,-1 0 0,1-1 0,0 0 0,0 1 1,0-2-1,1 1 0,-1 0 0,-2-7 0,-1-1-562,1 0 1,-7-24-1,6 21 364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1:55.6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211 12 1732,'-12'-11'2074,"11"11"-2032,-1 0-1,1 1 0,-1-1 1,1 1-1,0-1 0,-1 1 0,1 0 1,0 0-1,0 0 0,-1-1 1,0 3-1,-3 0 55,-17 8 84,16-8-149,1-1 0,-1 1 1,1 0-1,0 1 0,-5 3 1,-5 6 14,4-4 10,-1 2-1,-15 17 1,15-13-21,8-11-26,1-1 1,-1 1-1,1 0 1,0 0-1,0 0 1,1 1-1,-1-1 0,1 1 1,0-1-1,0 1 1,0 0-1,0 0 1,1 0-1,0 0 1,0 0-1,0 0 0,0 7 1,1-9-6,0 1 0,1 0 0,-1 0 0,1-1-1,0 1 1,0 0 0,0-1 0,0 1 0,1-1 0,-1 1 0,1-1 0,0 0 0,0 0 0,0 0 0,0 0 0,0 0-1,1 0 1,-1-1 0,1 1 0,-1-1 0,1 0 0,0 0 0,0 0 0,0 0 0,0-1 0,0 1 0,1-1 0,3 2 0,11 2 2,0 0 0,1-1 1,-1-1-1,19 0 1,-22-2 1,97 6-8,-66-6 7,-37-1-171,0-1 0,0 2-1,-1-1 1,1 2 0,0-1-1,17 6 1,-20-4-166,-1 0 0,1 0 1,-1 0-1,1 1 0,5 5 0,1-3-50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1:56.6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5 202 1668,'-5'0'465,"10"0"790,16-9-431,-13 5-767,0 0 0,0-1 0,0 0 0,-1-1 1,0 0-1,0 0 0,0-1 0,-1 0 0,1 0 0,-2-1 0,1 0 0,-1 0 0,0 0 0,5-13 0,11-24 43,-3 16-46,-18 28-52,0 1-1,0-1 0,0 1 0,0-1 0,1 1 0,-1 0 0,0-1 0,0 1 0,1-1 0,-1 1 0,0 0 0,1-1 0,-1 1 1,0 0-1,1 0 0,-1-1 0,0 1 0,1 0 0,-1 0 0,0-1 0,1 1 0,-1 0 0,1 0 0,-1 0 0,1 0 0,-1 0 1,0 0-1,1 0 0,-1 0 0,1 0 0,-1 0 0,1 0 0,-1 0 0,0 0 0,1 0 0,-1 0 0,1 0 0,-1 1 1,0-1-1,1 0 0,-1 0 0,0 1 0,1-1 0,-1 0 0,0 0 0,1 1 0,-1-1 0,0 0 0,1 1 0,-1-1 0,0 1 1,0-1-1,1 0 0,-1 1 0,0-1 0,0 1 0,0-1 0,1 1 0,14 36 11,-9-21-6,2 1-5,1 0 0,0 0-1,1-2 1,0 1 0,17 18-1,31 42 8,-49-64-6,-9-11-2,1 0 0,0 0 0,0 0 0,0 1 0,0-1 1,0 0-1,0 0 0,0-1 0,0 1 0,0 0 1,1 0-1,-1-1 0,0 1 0,0 0 0,2 0 0,5 2 0,-7-3 0,0 1 0,0-1 0,-1 1 0,1-1 0,0 0 0,0 1 0,0-1 0,-1 0 0,1 0 0,0 0 0,0 0 0,0 0 0,0 0 0,-1 0 0,1 0 0,0 0 0,0 0 0,0 0 0,0-1 0,-1 1 0,1 0 0,0-1 0,0 1 0,-1 0 0,1-1 0,0 1 0,0-1 0,-1 0 0,2 0 0,14-14 8,-8 9-7,-1-2 0,1 1 0,11-16 0,-9 9 0,-5 7 1,0 0-1,0 0 0,-1 0 1,0-1-1,0 0 1,0 0-1,3-12 0,-1 3 0,0-7-3,1-9-1,-8 31 4,1 1-2,14 4 2,-8 0 0,-1 0-1,1 0 0,-1 0 1,0 1-1,6 5 1,10 7-1,-16-13 0,0 0 0,0 0-1,0-1 1,0 0-1,0 0 1,0 0 0,1-1-1,-1 0 1,0 0-1,1 0 1,-1-1 0,1 1-1,-1-2 1,1 1-1,-1-1 1,1 0 0,-1 0-1,0 0 1,8-4-1,-4 2 4,43-23 3,-48 25-6,-1-1 1,0 0-1,0-1 1,0 1 0,0-1-1,-1 1 1,1-1 0,-1 0-1,1 0 1,-1 0 0,0-1-1,3-5 1,1-1 2,-5 10-3,-1-1 0,1 1-1,-1-1 1,1 0 0,-1 1 0,1-1 0,-1 0 0,0 1 0,1-1 0,-1 0-1,0 1 1,0-1 0,1 0 0,-1 0 0,0 1 0,0-1 0,0 0-1,0 0 1,0-1 0,18 10 7,89 80-9,-67-58 0,-35-26-3,1 0 0,0-1 0,0 0 0,0-1 0,0 1 0,12 1 0,15 7-414,-2-7-1961,-30-3 1974,-1 2 38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1:57.3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1750 9 1816,'19'-9'1908,"-19"10"-1880,0-1 0,-1 1 0,1 0 0,0-1 0,-1 1 0,1-1 0,-1 1-1,1-1 1,0 1 0,-1-1 0,1 0 0,-1 1 0,0-1 0,1 1 0,-1-1 0,1 0-1,-1 0 1,1 1 0,-2-1 0,-9 8 160,9-2-146,-2-1 0,1 1 0,-1-1 0,1 0 0,-1-1 0,-9 9 0,0 0 16,-53 56 112,-142 114 0,90-96-103,-186 102 0,170-120-48,56-31-10,-171 70 18,111-51-18,49-24-2,53-21 2,1 2 1,-55 30 0,38-15 4,35-21-11,0 1-1,-20 15 0,31-19-1,-1 1 1,0 1-1,-7 8 0,20-8 3,-6-7-4,0 0 0,0 0 0,0 0 0,0 1 0,0-1 0,1 0 0,-1 0 0,0 0 0,0 0 0,0 0 0,0 0 0,0 0 0,1 0 0,-1 0 0,0 1 0,0-1 0,0 0 0,0 0 0,1 0 0,-1 0 0,0 0 0,0 0 0,0 0 0,0 0 0,1 0 0,-1 0 0,0-1-1,0 1 1,0 0 0,0 0 0,0 0 0,1 0 0,-1 0 0,0 0 0,0 0 0,0 0 0,0 0 0,0 0 0,0-1 0,1 1 0,-1 0 0,0 0 0,0 0 0,0 0 0,0-1 0,0 1 0,0 0 0,0 0 0,0 0 0,0 0 0,0-1 0,0 1 0,0 0 0,1 0 0,-1-1-1,27-18-57,-15 12-133,-1 1-1,1 1 1,15-4 0,24-10-982,-28 9 720,0 2 0,29-6 0,-14 8 96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1:58.2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553 730 1668,'14'63'1455,"-13"-59"-1402,1-1 34,-1 1 1,0 0-1,0 0 0,-1 1 0,1-1 1,-1 0-1,1 0 0,-1 0 0,0 0 0,-1 7 1,1-10-77,-1-1 0,1 1 0,0-1 0,0 1 0,0-1 0,0 1 1,0-1-1,0 1 0,0-1 0,0 1 0,0 0 0,0-1 0,0 1 0,0-1 1,0 1-1,0-1 0,0 1 0,0-1 0,1 1 0,-1-1 0,0 1 0,0-1 1,0 1-1,1-1 0,-1 0 0,0 1 0,1-1 0,-1 1 0,0-1 0,1 0 1,-1 1-1,1 0 0,-1 0 248,-3 0-107,4-2-147,-1 1 1,1-1-1,-1 1 1,0-1-1,1 1 0,-1-1 1,0 0-1,0 1 1,1-1-1,-1 1 1,0-1-1,0 0 0,0 1 1,0-1-1,0 0 1,1 1-1,-1-1 1,0 0-1,0 1 0,-1-2 1,1-5 18,1-8 2,-1 0-1,0 1 1,-1-1-1,-1 0 1,0 1-1,-1-1 1,0 1-1,-6-18 1,-5-5-8,11 26-14,0 1 0,-1-1 0,-1 1 0,1 0 0,-1 1 0,-1-1 0,-10-13 0,6 11 3,1 0 1,-10-17-1,12 17-3,-1 0-1,-17-18 0,20 24-1,0 1-1,0-1 0,0 0 0,0 0 1,-5-10-1,10 15-1,0 0 1,0 0-1,-1 1 0,1-1 1,-1 0-1,1 1 0,0-1 1,-1 0-1,1 1 0,-1-1 1,1 1-1,-1-1 1,0 1-1,1-1 0,-1 1 1,1-1-1,-1 1 0,0 0 1,1-1-1,-1 1 0,0 0 1,1 0-1,-1 0 1,0-1-1,1 1 0,-1 0 1,0 0-1,0 0 0,1 0 1,-1 0-1,0 0 0,1 1 1,-1-1-1,0 0 1,0 0-1,1 1 0,-1-1 1,1 0-1,-2 1 0,-13 3-1,8-3 2,-1 1 0,1 1 1,0-1-1,0 1 0,0 0 0,0 1 0,0 0 0,1 0 0,-9 7 0,7-5-1,1 1 0,0 0-1,0 0 1,1 1 0,0 0-1,0 0 1,0 0-1,-4 11 1,-2 7-4,-15 43 0,24-59 3,-1 1 2,0 1 0,1 0-1,0 0 1,1 0-1,0 0 1,0 16-1,-5 20 6,0-38 13,6-10-19,1 0 0,0-1 0,0 1-1,-1 0 1,1 0 0,0-1 0,0 1-1,-1 0 1,1-1 0,0 1 0,0 0 0,0-1-1,0 1 1,-1 0 0,1-1 0,0 1-1,0 0 1,0-1 0,0 1 0,0-1 0,0 1-1,0 0 1,0-1 0,0 1 0,0-1-1,0 1 1,0 0 0,0-1 0,2-24 6,6-24 11,6-59-8,-14 32 0,1 54-1,0 1 0,-2-1 0,-2-27 0,-1-19 5,4 58-16,-1-1-1,-1 1 1,-4-19 0,1 3 16,2 16-11,0 0 0,-1 0 0,0 1 0,-1 0 0,1 0 0,-13-16 0,0-5-22,15 27 18,1 2 2,1 1 0,0 0 1,-1-1-1,1 1 1,0-1-1,-1 1 0,1 0 1,0-1-1,0 1 0,-1-1 1,1 1-1,0 0 0,0-1 1,0 1-1,0-1 0,-1 1 1,1-1-1,0 1 1,0-1-1,0 1 0,0-1 1,0 1-1,0-1 0,0 1 1,0-1-1,0 1 0,1-1 1,-1 1-1,0-1 1,0 1-1,0-1 0,0 1 1,1-1-1,-1 1 0,0 0 1,0-1-1,1 1 0,-1-1 1,0 1-1,1 0 0,0-1 1,-1-1-1,0 1-1,0 0 1,-1-1 0,1 1 0,0-1-1,0 1 1,-1 0 0,1-1 0,-1 1-1,1 0 1,-1-1 0,1 1 0,-1 0-1,-1-2 1,-2-11-21,4 12-27,0-1 1,0 1 0,0-1 0,0 1-1,0-1 1,-1 1 0,1-1 0,-1 1-1,1 0 1,-1-1 0,0 1 0,0 0-1,0-1 1,0 1 0,-2-3 0,-3-11-882,6 15 880,-1 0 1,0-1 0,0 1-1,1 0 1,-1 0 0,0 0-1,0 0 1,0 0 0,0 0-1,0 1 1,0-1 0,-1 0-1,1 0 1,0 1 0,0-1-1,0 1 1,0-1 0,-1 1-1,1 0 1,0 0 0,-1-1-1,1 1 1,-2 0 0,-3-1-260,-6-2-86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6:05.9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1600,'5'3'827,"-7"-3"-544,3 4 383,1 17 66,-2-20-674,0-1 328,10-2-221,20-7-124,-24 5-3,-18 2 86,11 2-119,0 1 0,-3 2-4,3-5-171,1 1 0,-1-1 0,1 0 0,0 1 0,-1-1 0,1 1 0,0-1 0,0 1 0,0-1 0,0 0 0,0 1 0,1-1 0,-1 1 0,0-1 1,2-2-1,3-1-198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7:37.07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1299 41 1756,'31'-1'1059,"-17"0"-830,-1 0 1,1 1-1,22 3 0,-15 1-119,5 1 46,1-1 0,35 2 0,-61-6-111,-1 0-41,0 0 0,0-1 1,0 1-1,0 0 0,0 0 0,0 0 0,0 0 1,0 0-1,0 0 0,0-1 0,0 1 0,0 0 0,1 0 1,-1 0-1,0 0 0,0 0 0,0 0 0,0 0 1,0 0-1,0 0 0,0-1 0,0 1 0,0 0 0,1 0 1,-1 0-1,0 0 0,0 0 0,0 0 0,0 0 0,0 0 1,0 0-1,1 0 0,-1 0 0,0 0 0,0 0 1,0 0-1,0 0 0,0 0 0,0 0 0,1 0 0,-1 0 1,0 0-1,0 0 0,0 0 0,0 0 0,0 0 1,0 0-1,1 0 0,0 2 89,-6-1-21,4-1-5,-81 0 353,-110-13-354,90 3-50,-479-14 22,196 12-2,219 15-32,131-2 11,145-1-34,799 23 0,-727-6 22,-147-14-2,-17-1 0,-1 0 0,19 5 0,-20-3-4,-23-3 10,4-1-3,0-2-12,-1 1-1,0 0 1,0 0 0,0 0 0,0 0-1,0 1 1,0-1 0,0 1 0,0 0 0,0 0-1,0 1 1,-5 0 0,-8 1-250,-56-2-2499,66 0 2387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7:53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 1644,'-1'0'22,"0"1"-1,1-1 1,-1 1 0,0 0-1,1 0 1,-1-1-1,1 1 1,-1 0 0,1 0-1,0 0 1,-1-1-1,1 1 1,0 0 0,0 0-1,-1 0 1,1 0-1,0 0 1,0 0 0,0 2-1,-5 11 221,5-13-231,0-1 1,0 0 0,-1 1 0,1-1 0,0 1 0,0-1 0,0 0-1,-1 1 1,1-1 0,0 1 0,0-1 0,0 0 0,0 1 0,0-1 0,0 1-1,0-1 1,0 1 0,0-1 0,0 1 0,0-1 0,0 0 0,0 1 0,0-1-1,0 1 1,0-1 0,0 1 0,0-1 0,1 0 0,-1 1 0,0-1-1,0 1 1,0-1 0,1 0 0,-1 1 0,0 1 149,2-2-143,-1-1 1,0 1 0,0-1 0,0 1 0,0-1 0,0 0-1,0 1 1,-1-1 0,1 0 0,0 0 0,0 0 0,0 0-1,-1 0 1,1 0 0,0 0 0,-1 0 0,1 0 0,-1 0-1,1 0 1,-1 0 0,1 0 0,-1-1 0,0 1 0,1 0-1,-1 0 1,0-1 0,0-1 0,0-5 336,0 7-40,0-4-91,0 6-187,2-2-26,0 0-1,0 1 0,-1 0 0,1-1 0,0 1 0,0 0 1,0 0-1,0 0 0,0 0 0,0 0 0,0 0 0,0 1 1,2 0-1,-1 0 7,-2-1-15,-1 0-2,0 0 0,0-1-1,0 1 1,0 0 0,0 0 0,0 0 0,0 0 0,0 0 0,0 0 0,0 0 0,0-1 0,0 1-1,-1 0 1,1 0 0,0 0 0,0 0 0,0 0 0,0 0 0,0 0 0,0 0 0,0 0 0,0 0-1,0 0 1,0 0 0,-1-1 0,1 1 0,0 0 0,0 0 0,0 0 0,0 0 0,0 0 0,0 0-1,0 0 1,0 0 0,-1 0 0,1 0 0,0 0 0,0 0 0,0 0 0,0 0 0,0 0 0,0 0-1,0 1 1,0-1 0,-1 0 0,1 0 0,0 0 0,0 0 0,0 0 0,0 0 0,0 0 0,0 0-1,0 0 1,0 0 0,0 0 0,0 1 0,0-1 0,0 0 0,-1 0 0,1 0 0,0 0 0,0 0-1,0 0 1,0 0 0,0 0 0,0 1 0,0-1 0,0 0 0,0 0 0,-2-4-2675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7:58.265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612 1 1612,'-115'26'191,"1"4"0,-125 53 1,225-78-197,-115 39-12,137-48-242,0 3 46</inkml:trace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8:49.73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 1 1680,'-14'27'1882,"15"-28"-1931,-1 0-1,0 0 1,0 1-1,-1-1 1,1 1-1,0-1 1,0 0-1,0 1 1,0-1-1,0 1 0,0-1 1,0 0-1,1 1 1,-1-1-1,0 1 1,0-1-1,0 0 1,1 1-1,-1-1 1,0 1-1,0-1 1,1 1-1,-1-1 0,0 1 1,1-1-1,-1 1 1,1-1-1,-1 1 1,1-1-1,7-8-314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8:51.68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546 98 1640,'0'0'481,"2"9"1307,-3-8-1770,1 0 1,0 0-1,-1 0 0,1 0 0,0-1 1,0 1-1,0 0 0,-1 0 1,1 0-1,0 0 0,0 0 0,0 0 1,1 0-1,-1 0 0,0 0 0,0-1 1,0 1-1,1 0 0,-1 0 1,0 0-1,1 0 0,-1 0 0,1-1 1,0 2-1,1 4 55,-3 0-48,0 0 0,-1 0-1,1 0 1,-1 0 0,0-1 0,-1 1-1,0 0 1,0-1 0,0 0-1,0 1 1,-1-1 0,0-1 0,0 1-1,0 0 1,0-1 0,-6 4 0,-4 4-2,0-1 0,0 0 0,-1-2 1,-26 14-1,-5-1 16,-55 24 26,70-35-44,-34 8 1,55-16-19,-1-1-1,1 0 1,-1-1 0,0-1-1,0 1 1,0-2 0,-12-1-1,20 2 0,1-1-1,0 0 0,-1 1 0,1-1 0,0 0 0,0 0 0,0 0 0,0 0 0,0-1 0,0 1 0,0 0 0,0-1 0,0 0 0,1 1 0,-1-1 0,0 0 0,1 0 0,0 0 0,-2-3 0,1 1-1,0 0 1,1 0-1,-1-1 0,1 1 1,0 0-1,0-1 0,1 1 1,0-1-1,-1-4 0,-3-7 6,4 15-6,-1-1 1,1 1-1,-1 0 1,1 0-1,0-1 1,-1 1-1,1 0 1,0-1-1,0 1 1,0 0-1,0-1 0,0 1 1,1-3-1,9-35 9,-8 29-11,0 0 1,0 1 0,1-1 0,0 1-1,1-1 1,0 1 0,1 0 0,0 1-1,0-1 1,0 1 0,1 0 0,8-8-1,14-12 13,-20 19-9,1 0 0,0 1 0,1 0-1,19-13 1,-18 15-4,1 0-1,0 1 0,1 1 0,-1-1 1,1 2-1,0 0 0,0 0 0,0 2 1,0-1-1,0 2 0,1-1 0,18 4 0,-28-2 3,-1 0-1,1 1 1,-1 0-1,1 0 1,-1 0-1,0 0 1,0 0-1,0 1 1,0-1-1,-1 1 1,1 0-1,-1 0 1,0 0-1,1 0 1,-1 0-1,0 0 1,-1 1-1,1-1 1,-1 1-1,1-1 1,-1 1-1,0 0 1,-1-1-1,1 1 1,0 4-1,7 65-14,-8 33 1,8-89 19,26-34 24,-16 7-17,0-2-1,-2 0 0,1-1 1,-1 0-1,20-24 0,-29 31-8,-7 5-3,1 1-1,0-1 1,0 1-1,-1-1 1,1 1-1,-1-1 1,1 0-1,0 1 0,-1-1 1,1 0-1,-1 0 1,0 0-1,1 1 1,-1-1-1,0 0 1,1 0-1,-1 0 1,0 0-1,0-1 0,0 1 2,0 48-1339,0-47 1308,1 1 1,-1-1-1,0 0 1,0 0-1,0 0 1,0 1-1,1-1 1,-1 0-1,0 0 1,0 0-1,0 1 1,1-1-1,-1 0 0,0 0 1,0 0-1,0 0 1,1 0-1,-1 0 1,0 1-1,1-1 1,-1 0-1,0 0 1,0 0-1,1 0 0,-1 0 1,0 0-1,0 0 1,1 0-1,-1 0 1,0 0-1,1 0 1,-1 0-1,0 0 1,0-1-1,1 1 0,-1 0 1,0 0-1,0 0 1,1 0-1,-1 0 1,0 0-1,0-1 1,0 1-1,1 0 1,-1 0-1,0 0 0,0-1 1,0 1-1,1 0 1,4-3-330,3 0 12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8:52.29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1017 103 1808,'-2'-1'80,"1"0"0,0 0 0,-1-1 0,1 1-1,0 0 1,0-1 0,0 1 0,0-1 0,0 0 0,0 1 0,0-1-1,-1-3 1,1 2-18,0 1-1,0-1 0,0 1 0,0 0 0,-1-1 1,1 1-1,-1 0 0,0 0 0,1 0 0,-4-3 1,-6-2 18,0 0 1,-1 1-1,0 1 1,1 0 0,-2 0-1,1 2 1,0-1-1,-1 1 1,0 1 0,-15-1-1,-21 0 42,-64 5 0,66 1-82,1 2 0,-1 2-1,1 2 1,1 3 0,0 1 0,-62 27 0,88-31-33,1 0 0,0 2 0,0 0 0,1 0 0,1 2 0,0 0 0,0 1 1,2 1-1,0 0 0,0 1 0,2 0 0,0 1 0,1 0 0,0 1 0,2 1 0,0-1 0,1 1 0,1 1 0,0 0 0,-3 21 0,5-8 4,1 0 0,0 50 0,5-66-9,0 0-1,1 0 1,1 0 0,1 0-1,0 0 1,12 27 0,-14-38-2,5 11 3,0 0-1,1 0 0,1-1 0,0-1 0,22 28 0,-12-22-2,2-2 0,0 0 0,0-2 0,2 0 0,0-1 0,1-2 0,1 0 0,0-2 1,0 0-1,1-2 0,1-1 0,0-1 0,0-1 0,37 4 0,-20-7 4,0-1-1,0-2 1,0-3 0,-1-1-1,1-2 1,0-2 0,-1-2 0,-1-1-1,0-3 1,0-1 0,51-27-1,-72 31-2,-2-2-1,0-1 1,0 0-1,-1-1 1,-1-1-1,0 0 0,-1-2 1,-1 0-1,0-1 1,-1 0-1,-1-1 0,-1 0 1,17-39-1,-19 35-2,-1 1-1,-1-1 0,-1-1 1,-1 0-1,-1 0 0,-1 0 1,-2 0-1,0-1 0,-1 1 1,-2-1-1,0 1 0,-9-45 1,5 53 3,0 0 0,-1 1 0,-1-1 0,-1 1 1,0 1-1,0-1 0,-2 1 0,0 1 0,0 0 0,-1 0 1,-1 1-1,0 1 0,-19-15 0,7 9-12,0 0-1,-1 2 1,0 1-1,-1 1 1,-1 1-1,-53-16 1,58 21-275,-1 2 0,1 1 0,-1 0 0,0 2 0,-42 1 0,16 14-1048,40-9 976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9:03.35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 1 1740,'-1'0'65,"1"0"-1,0 0 1,0 0-1,-1 0 1,1 0-1,0 0 1,-1 0 0,1 0-1,0 0 1,0 0-1,-1 0 1,1 0-1,0 0 1,0 1-1,-1-1 1,1 0-1,0 0 1,0 0-1,0 0 1,-1 1 0,1-1-1,0 0 1,0 0-1,0 0 1,0 1-1,-1-1 1,1 0-1,0 0 1,0 1-1,0-1 1,22 28 484,-16-22-495,0 0 0,0 0 0,0 0 1,7 13-1,0-2 3,23 26 60,-21-25-80,0 0 0,0 0 0,-2 1-1,0 1 1,-1 0 0,16 40 0,-14-19-18,-7-22 2,0 0 0,7 39 1,-12-41-7,1-4-9,-1 1 1,0-1-1,-2 1 1,1 0-1,-3 19 1,-1-8 4,3-22-10,0 1-1,0-1 1,0 0 0,-1 0 0,0 1 0,1-1 0,-1 0 0,-3 6-1,3-6 1,-1 1 0,1 0 0,0-1 0,0 1 0,1 0 0,-1 7 0,1-7 1,-1-1 0,1 0 0,-1 0 0,1 0 0,-1 0 0,0 0 0,0 0 0,-2 3 0,1 7 12,3-21-87,1 4-23,0 0 1,0 0 0,0 0-1,1 0 1,0 0 0,-1 0-1,1 1 1,7-6 0,2-5-421,-2 0-70,11-18-573,-20 22 820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9:03.80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 71 1816,'-1'0'1384,"10"-15"-462,-2 10-865,-1 0-1,1 0 0,0 0 1,0 1-1,1 0 0,-1 1 0,1-1 1,0 2-1,0-1 0,0 1 0,8-2 1,11 0-16,0 1 0,1 1 0,54 2 0,-66 2-24,1 0 1,-1 0-1,0 2 1,0 0-1,0 1 1,-1 0-1,26 13 1,-38-15-17,1-1 1,0 1-1,-1-1 1,1 1-1,-1 0 0,0 1 1,0-1-1,0 0 1,0 1-1,-1 0 0,1-1 1,-1 1-1,0 0 1,0 0-1,-1 1 1,1-1-1,-1 0 0,0 0 1,0 1-1,0-1 1,0 1-1,-1-1 1,0 1-1,0-1 0,0 1 1,-1-1-1,1 1 1,-1-1-1,0 0 1,0 1-1,-1-1 0,1 0 1,-1 0-1,0 0 1,-4 7-1,1-4-1,0 0 0,-1-1 1,0 0-1,0 0 0,0 0 0,-1 0 0,0-1 0,0 0 0,0-1 0,-1 0 1,1 0-1,-1 0 0,0-1 0,0 0 0,-13 3 0,-14 1 6,1-1-1,-50 3 1,75-8-10,-33-2-9,36 0-2,-1 0 0,1 1 0,-1 0 0,1 0 0,-1 0-1,1 1 1,0 0 0,-1 0 0,-7 3 0,12-3-175,-1-5-608,8 0-219,11-2 157,-1 2 497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9:04.39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1612 338 1688,'7'-33'615,"-6"30"-566,0 1-1,0-1 1,-1 0 0,1 1-1,-1-1 1,1 0 0,-1 0-1,0 0 1,0 0 0,0 0-1,0 1 1,0-1 0,-1 0-1,1 0 1,-3-4 0,-1-3 41,-1 0-1,0 0 1,-1 0 0,0 1 0,-1 0 0,0 0 0,0 0 0,-1 1 0,0 0 0,0 1 0,-1 0-1,-10-7 1,-5 0-6,-2 0-1,0 2 0,0 1 1,-47-13-1,-119-15 78,115 28-111,-2 4 1,1 4 0,-101 7-1,131 0-39,0 3 0,1 1 0,0 3 0,0 2 0,1 1 0,-70 34 0,92-36-7,0 1 1,1 1-1,1 1 0,0 1 1,1 1-1,1 1 0,0 1 1,2 1-1,0 0 0,1 1 1,2 1-1,0 1 0,-13 25 1,17-25-2,1 0 1,1 1 0,1 0 0,-5 28-1,11-41-3,1 1-1,0-1 1,1 0-1,0 0 1,1 0-1,0 1 0,1-1 1,0 0-1,1 0 1,0-1-1,9 21 1,-2-13 4,1 0-1,0-1 1,1 0 0,1-1-1,17 17 1,-18-19-2,10 7 2,0 0 0,1-1 0,2-1 0,0-1 0,30 16-1,143 67 1,-187-96-4,61 27 0,2-3-1,1-4 1,2-2-1,0-4 1,1-4-1,121 9 1,-160-22 1,1-2 0,-1-2 0,0-2-1,0-1 1,72-20 0,-85 17-1,-1-1-1,0-1 1,0-1 0,-2-1-1,1-1 1,-2-2-1,1 0 1,-2-1 0,28-27-1,-37 31 1,-2 0-1,0 0 1,0-1 0,-1 0-1,-1-1 1,0 0-1,-1 0 1,0-1 0,-1 0-1,-1 0 1,3-16-1,-5 18 1,-1 0-1,-1 0 0,0 0 1,-1 0-1,0 0 0,-1 0 1,-1 0-1,0 0 0,0 0 1,-1 0-1,-1 0 0,0 1 1,-11-22-1,4 12-27,-1 1 0,0 0 0,-2 0 0,-1 1 0,0 1-1,-1 1 1,-1 0 0,-1 1 0,0 0 0,-39-25 0,-2 8-1375,-77-33 0,120 61 1043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9:07.09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607 99 1600,'10'10'314,"-8"-8"-226,0-1 0,0 1 0,0 0 0,0-1 0,-1 1 0,1 0 0,-1 0 0,1 0 1,-1 0-1,0 1 0,0-1 0,0 0 0,0 1 0,1 4 0,2-6 282,-7-2-219,3 1-143,0 0 0,0 0 0,1 0 0,-1 0 0,0 0 0,0 0 0,0 0 0,0 0 0,0 0 1,0 0-1,0 0 0,0 0 0,0 1 0,1-1 0,-1 0 0,0 0 0,0 0 0,0 0 0,0 0 0,0 0 0,0 0 1,0 0-1,0 0 0,0 0 0,0 0 0,0 0 0,0 0 0,0 0 0,1 0 0,-1 0 0,0 1 0,0-1 0,0 0 1,0 0-1,0 0 0,0 0 0,0 0 0,0 0 0,0 0 0,0 0 0,0 0 0,0 0 0,0 1 0,0-1 1,0 0-1,0 0 0,0 0 0,0 0 0,0 0 0,0 0 0,0 0 0,0 0 0,0 0 0,0 0 0,-1 1 0,1-1 1,0 0-1,0 0 0,0 0 0,0 0 0,0 0 0,-3-13 335,3 9-325,0 0-1,-1 0 0,1 0 0,-1 1 0,0-1 1,0 0-1,0 1 0,-1-1 0,1 0 0,-1 1 0,0 0 1,0-1-1,0 1 0,0 0 0,-5-5 0,1 2-4,0 1 1,0 1-1,0-1 0,-1 1 0,1 0 0,-1 0 0,-10-4 0,-3 1-4,1 1 0,-1 1 0,1 1-1,-1 0 1,-23 0 0,14 2 0,0 2-1,0 1 0,1 1 1,-1 1-1,-41 11 0,56-11-4,0 2 0,0 0 0,1 0 0,-1 2 0,1-1 0,1 2 0,-1 0 0,1 0 0,1 1 0,0 0 0,0 1 0,-14 17-1,22-22-2,0-1 0,1 1-1,-1-1 1,1 1 0,0 0-1,1 0 1,-1-1 0,1 1-1,0 0 1,0 1 0,1-1-1,-1 0 1,1 0-1,0 0 1,1 0 0,-1 0-1,1 0 1,0 0 0,0 0-1,1 0 1,-1 0 0,4 7-1,0-1 1,0-1-1,0 0 0,1 0 0,0 0 1,1-1-1,0 0 0,1 0 0,-1-1 1,12 10-1,10 4-1,0-1 0,2-1 0,0-2-1,1-1 1,1-1 0,1-2 0,47 14 0,121 19 19,-170-42-222,1-2 0,-1 0 0,1-3-1,41-3 1,-70 2 91,-1 0 0,0 0-1,0 0 1,0 0 0,0 0 0,0 0-1,-1-1 1,1 1 0,0-1-1,-1 0 1,1 0 0,-1 0-1,1 0 1,-1 0 0,0-1 0,3-4-1,-3-2-256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9:07.63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1092 583 1756,'-92'-14'806,"-142"-14"318,174 25-957,0 2 0,0 3-1,-84 14 1,108-9-115,1 1-1,0 2 0,1 1 1,0 2-1,0 1 1,-44 27-1,66-34-38,1 1 0,0 0-1,0 1 1,1 0 0,0 1 0,1 0-1,0 0 1,0 1 0,1 0-1,0 1 1,1 0 0,1 0 0,0 0-1,0 1 1,1 0 0,1 0 0,0 0-1,1 1 1,-3 24 0,5-11-2,1 1 1,1 0 0,2-1-1,0 0 1,2 1-1,1-1 1,1-1 0,1 1-1,1-1 1,16 28-1,-6-16 0,1-2 0,3 0 0,1-1 0,1-2 0,58 59-1,-50-62-5,2-2 0,1-1 0,1-1 0,1-3 0,1-1 0,1-2-1,0-1 1,2-3 0,0-1 0,48 10 0,-14-8-3,1-4 0,0-3 0,0-3 0,153-7 0,-166-5 4,-1-2 0,87-22-1,-117 21-4,0-3-1,-1 0 1,0-2-1,-1-2 1,-1 0 0,32-23-1,-48 28-1,-1-1-1,0 0 0,-1-1 1,0-1-1,-1 0 1,-1 0-1,0-1 0,0 0 1,-2-1-1,0 0 1,7-18-1,-6 9 0,-1 1 0,-1-2 0,-1 1 0,-2-1 0,0 1 0,0-50 0,-5 38-1,-1 0-1,-3 0 1,0 1 0,-3-1 0,-12-37 0,3 24-1,-3 0 1,-50-89-1,14 49-7,-5 2 1,-134-147-1,135 171 2,-79-67 1,113 108-119,-2 1 1,-1 1-1,0 2 1,-1 1-1,-61-25 1,81 38-32,1 1 1,-1 0-1,1 0 1,-1 1-1,0 0 1,0 0-1,0 1 1,0 1-1,0 0 1,0 0-1,0 1 1,0 0-1,0 0 1,-17 6 0,3 5-199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9:22.43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457 1 1620,'0'0'2690,"-86"0"-1700,-165 13-944,142-4-8,106-8-34,-3 2-2,5-2 14,37-6-24,3 0 8,1 2 0,49 1 1,41-2-4,-66 5-4,-73-6-3126,8 5 2765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9:29.50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10 1760,'0'0'1218,"7"4"178,-6-4-1246,-9-9-2382,8 4 1856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7:58.636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578 1 1640,'-71'13'225,"-124"42"0,39-9-110,9 0-117,147-46 0,0 0 0,-1 0-1,1 0 1,0 0 0,0 0 0,-1 0 0,1 0 0,0 0 0,0 0-1,0 0 1,-1 1 0,1-1 0,0 0 0,0 0 0,0 0 0,-1 0-1,1 0 1,0 0 0,0 1 0,0-1 0,0 0 0,0 0 0,-1 0 0,1 0-1,0 1 1,0-1 0,0 0 0,0 0 0,0 0 0,0 1 0,0-1-1,0 0 1,0 0 0,0 1 0,0-1 0,0 0 0,0 0 0,0 0-1,0 1 1,0-1 0,0 0 0,0 0 0,0 1 0,-3 1-316,10-2 131</inkml:trace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9:38.95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 37 1644,'0'0'1977,"-2"-9"-1282,2 9-711,0 0 0,0 0 0,0 0 0,-1 0 0,1 0 1,0 0-1,0 0 0,0 0 0,0 0 0,-1 0 0,1 0 1,0 0-1,0-1 0,0 1 0,-1 0 0,1 0 0,0 0 0,0 0 1,0 0-1,0 0 0,-1 0 0,1 0 0,0-1 0,0 1 0,0 0 1,0 0-1,0 0 0,0 0 0,0-1 0,-1 1 0,1 0 1,0 0-1,0 0 0,0 0 0,0-1 0,0 1 0,0 0 0,0-1 1,1 0-115,-1 0 1,1-1-1,0 1 1,0-1-1,0 1 1,0 0-1,0 0 1,0-1 0,0 1-1,0 0 1,0 0-1,3-1 1,4-4-214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9:56.31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18 119 1716,'0'0'31,"0"0"-1,-1 0 1,1-1-1,0 1 1,0 0-1,0 0 1,0-1-1,0 1 1,0 0-1,0 0 1,0-1-1,-1 1 1,1 0-1,0 0 0,0 0 1,0-1-1,0 1 1,-1 0-1,1 0 1,0 0-1,0 0 1,0 0-1,-1-1 1,1 1-1,0 0 1,0 0-1,-1 0 1,1 0-1,0 0 1,0 0-1,-1 0 1,1 0-1,0 0 1,0 0-1,-1 0 1,1 0-1,-1 0 1,1 0-13,0 0 1,-1 0-1,1 0 0,0 0 1,-1 0-1,1 0 1,0 0-1,-1 0 1,1 0-1,0-1 1,-1 1-1,1 0 0,0 0 1,-1 0-1,1 0 1,0-1-1,-1 1 1,1 0-1,0 0 0,0-1 1,-1 1-1,1 0 1,0 0-1,0-1 1,-1 1-1,1 0 0,0-1 1,0 1-1,0 0 1,0-1-1,0 1 1,-1 0-1,1-1 0,0 1 1,0 0-1,0-1 1,0 1-1,0-1 1,0-2-42,0 1 1,0-1 0,0 0 0,0 1-1,0-1 1,1 0 0,-1 1 0,1-1-1,0 0 1,-1 1 0,1-1 0,0 1-1,1-1 1,-1 1 0,0 0 0,1 0-1,-1-1 1,4-2 0,3-8-388,16-17-371,-8 19 441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20:05.14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24 1744,'0'0'222,"7"0"2436,-13 2-2436,5-4-124,1-17-3061,0 15 2614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20:39.14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1263 84 1756,'-1'14'456,"1"-13"-373,0 0 0,0 1-1,0-1 1,0 0-1,0 1 1,0-1-1,0 0 1,0 0 0,1 1-1,-1-1 1,0 0-1,1 1 1,0 1-1,1-2-40,-1 0-1,1 0 0,-1 0 1,1-1-1,-1 1 0,1 0 0,0-1 1,-1 1-1,1-1 0,0 1 0,0-1 1,2 0-1,3 1 17,1 0 0,-1-1-1,1 0 1,-1-1 0,14-2 0,16 0 48,-14 1-55,0-1 1,0-1-1,0-1 0,30-10 0,-26 7-21,145-29 125,-147 32-130,-3 3-4,-21 2-20,-1 0 0,1-1 0,-1 1 0,1 0 0,-1 0 0,1 0 0,-1 0 0,1 0 0,0 0 0,-1 0 0,1 1 0,-1-1 0,1 0 0,-1 0 0,1 0 0,-1 0 0,1 1 1,-1-1-1,1 0 0,-1 1 0,1-1 0,-1 0 0,1 1 0,-1-1 0,1 0 0,-1 1 0,0-1 0,1 1 0,-7-2 11,-9-2-2,0 1 0,0 1 0,-21 0 0,-5 0 2,18 1-8,-1 1 0,1 1 0,-43 10 0,13-3 3,-351 45 9,273-38-15,63-9-2,-35 5 3,85-14 5,11-1-1,4 7-8,-1 1-1,0-1 0,0 0 1,0 0-1,0-1 1,-1 1-1,-9 4 0,-10 7 2,-2-1 0,0-2 0,0 0 0,-50 13-1,3-15 3,62-7 8,10-3-9,1 0 0,-1 1 0,0-1 0,1 0 0,-1 0 0,0 0 0,1 1 1,-1-1-1,0 0 0,0 0 0,1 0 0,-1 0 0,0 0 0,0 0 0,1-1 0,-1 1 1,0 0-1,1 0 0,-1 0 0,0-1 0,1 1 0,-1 0 0,0-1 0,1 1 1,-1-1-1,0 1 0,1-1 0,-1 1 0,1-1 0,-1 1 0,1-1 0,-1 1 1,1-1-1,0 1 0,-1-1 0,1 0 0,0 1 0,-1-1 0,1 0 0,0-1 0,-8-10 1,5 9-4,1-1-1,0 0 1,0 0-1,0 0 1,0 0-1,1 0 1,-2-6-1,-3-11 10,-1-1 0,-12-26 0,15 41-4,0-1-1,0 0 0,0 1 1,-1 0-1,0 0 1,0 0-1,-1 1 0,0 0 1,-7-6-1,5 6 0,-1 1-1,0 0 1,1 0-1,-2 1 1,1 1 0,0-1-1,-1 1 1,1 1-1,-16-2 1,4 2 2,0 2-1,0 0 1,-29 4 0,32-2-2,15-2-1,-1 0 0,1 0 0,0 0-1,-1 1 1,1-1 0,0 1-1,-1 0 1,1 0 0,0 0-1,0 0 1,0 1 0,0-1-1,0 1 1,0 0 0,0 0-1,1 0 1,-1 0 0,1 0-1,-3 4 1,5-6 0,0 1 0,0 0 1,0-1-1,0 1 0,1 0 0,-1 0 0,0-1 0,0 1 0,1-1 0,-1 1 1,1 0-1,-1-1 0,1 1 0,-1-1 0,0 1 0,1-1 0,0 1 1,-1-1-1,1 1 0,-1-1 0,1 0 0,0 1 0,-1-1 0,1 0 1,0 0-1,-1 1 0,1-1 0,0 0 0,1 0 0,22 9-11,26 1 4,-36-6 2,1-1 0,0-1 0,21 2 1,32-3-161,-37 1-554,1-2 1,41-4 0,-57 1 310,1 2 40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20:39.49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42 9 1916,'0'2'2020,"6"1"-1566,-4-3-422,-17-5-1007,15 5 941,-1-1-1,1 1 1,-1 0-1,1-1 1,-1 1-1,1 0 1,-1-1-1,1 1 1,-1 0 0,1-1-1,-1 1 1,1 0-1,-1 0 1,1 0-1,-1 0 1,1-1 0,-1 1-1,0 0 1,1 0-1,-1 0 1,1 0-1,-1 0 1,-1 1-1,-10-2-465,4-3 132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20:39.86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588 9 1608,'-21'-4'1689,"-25"-1"-1205,-16 9-365,1 3-1,-122 29 1,148-28-326,13-3-139,-1-1 0,0-2 0,0 0 1,-32-2-1,22-4-31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20:53.75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1460 16 1708,'0'0'1020,"1"14"-164,3-11-799,0 0 1,-1 1 0,0-1-1,0 1 1,0 0 0,0 0-1,0 0 1,3 8 0,-5-11-44,4 7 13,-4-7-20,0 1 1,0-1-1,0 1 0,0 0 0,0-1 0,0 1 1,-1 0-1,1 0 0,0-1 0,-1 1 1,0 0-1,1 0 0,-1 0 0,0 3 0,8 40 69,-8-44-73,0 1 0,0-1 0,0 0 0,-1 1 0,1-1 0,0 0 0,-1 0 0,1 1 0,-1-1 0,1 0 0,-1 0 0,1 0 0,-1 0 0,0 1 0,0-1 0,0 0 0,0 0 0,1-1 0,-1 1 0,0 0 0,-1 0 0,-1 1 0,0 0 1,0-1-1,0 0 0,-1 1 0,1-1 0,-1 0 0,1-1 0,-1 1 0,-5 0 0,2-1 0,0 0 0,0 0 0,0 0-1,0-1 1,0 0 0,1-1-1,-1 1 1,1-1 0,-11-5-1,3 3 9,13 4-11,1 0 0,-1 0 0,0 0 0,0 0 1,1 0-1,-1 0 0,0 0 0,1 0 0,-1-1 0,0 1 0,0 0 0,1 0 1,-1-1-1,0 1 0,1 0 0,-1-1 0,1 1 0,-1-1 0,0 1 0,1-1 0,-1 1 1,1-1-1,-1 1 0,1-1 0,0 0 0,-1 1 0,1-1 0,-1 0 0,1 1 1,0-1-1,0 0 0,-1 1 0,1-2 0,-8-22-33,0 15 88,9 6 7,-2 2 61,-14-7-57,14 7-62,0 1 0,0-1-1,0 1 1,0 0 0,0 0-1,1-1 1,-1 1-1,0 0 1,0 0 0,0 0-1,0 0 1,0 0 0,0 0-1,0 0 1,0 1-1,-1-1 1,2 0-2,-1 1-1,1-1 1,0 0-1,0 0 1,-1 0-1,1 0 1,0 0-1,0 0 1,-1 0-1,1 0 1,0 0-1,0 0 1,-1 0-1,1 0 1,0 0-1,0 0 1,-1 0-1,1 0 0,0 0 1,-1 0-1,1 0 1,0 0-1,0 0 1,-1 0-1,1 0 1,0-1-1,0 1 1,0 0-1,-1 0 1,1 0-1,0 0 1,0-1-1,0 1 1,-1 0-1,1 0 1,0 0-1,0-1 1,0 1-1,0 0 1,0 0-1,0-1 1,-1 1-1,1 0 1,0 0-1,0-1 1,0 1-1,0 0 1,0-1-1,0 1 1,0 0-1,0 0 1,0-1-1,0 1 1,0 0-1,0 0 1,1-1-1,-1 1 1,0 0-1,0-1 1,0 1 24,-20 8-19,0-1 0,-36 8 0,13-4-5,30-8 1,-1 0 0,0-2 0,-1 1 0,1-2 0,0 1 0,0-2 0,-19-3 0,14 3-4,16 1 1,0 0 1,0 0-1,0-1 1,0 1-1,-1-1 1,2 1-1,-1-1 1,0 0 0,-6-3-1,2-4 8,7 8-8,0 0 0,0 0 1,0 0-1,-1 0 0,1 0 0,0 0 1,0 0-1,0 0 0,0 0 0,0 0 0,-1-1 1,1 1-1,0 0 0,0 0 0,0 0 0,0 0 1,0 0-1,0 0 0,0-1 0,0 1 0,0 0 1,0 0-1,0 0 0,-1 0 0,1-1 1,0 1-1,0 0 0,0 0 0,0 0 0,0 0 1,0-1-1,0 1 0,0 0 0,0 0 0,1 0 1,-1 0-1,0-1 0,0 1 0,0 0 0,0 0 1,0 0-1,0 0 0,0 0 0,0-1 1,0 1-1,0 0 0,1 0 0,-1 0 0,0 0 1,0 0-1,2 0 0,-5-4 6,3 3 3,-8-4-8,8-5-8,-2 7 5,2 3 2,-1 0 0,1 0-1,-1 0 1,1-1 0,-1 1 0,1 0 0,-1 0-1,1 0 1,-1 0 0,1 0 0,-1 0 0,1 0-1,-1 0 1,1 0 0,-1 0 0,1 0-1,-1 0 1,1 1 0,-1-1 0,1 0 0,-1 0-1,1 0 1,-1 1 0,1-1 0,-1 0 0,1 1-1,0-1 1,-1 0 0,1 1 0,-1-1-1,-41 6-2,-15 7 2,42-11 0,0 1 0,-20 6-1,27-7 3,0 0 0,-1 0 0,1-1 0,0 0 0,-17-1 1,-21 2-5,4-3 3,40 2 2,0-1-1,0 0 1,0-1-1,0 1 1,0 0 0,0-1-1,0 1 1,0-1-1,0 1 1,-2-2-1,-2-6 3,5 6-5,0-1 2,1 1 2,0 0-2,0 4 2,0-5-2,0-5 3,0 10-11,0-4 9,0 3 2,0-3-3,0 1 0,0 1-3,0-3 7,0 1 1,0-2-5,0-10-1,-8 2 0,6 11 0,-3 1-1,3 0-6,2 0 7,0 4-1,0-4 16,9 23-69,-3 10 48,-11-17 9,5-14-2,-1 0 0,1 1-1,-1-1 1,1 0 0,-1 0 0,0 0-1,0 0 1,0 0 0,0 0 0,0-1 0,-1 1-1,1 0 1,0 0 0,-1-1 0,1 1-1,-1-1 1,0 1 0,1-1 0,-5 2-1,-1 1 2,0 0-1,0 0 0,-1-1 0,0 0 0,1-1 0,-1 0 0,0 0 1,0 0-1,-14 0 0,-116-2-3,136 0 3,1 0 0,-1-1-1,1 1 1,-1 0-1,1-1 1,-1 1-1,1-1 1,0 1 0,-1-1-1,1 0 1,0 0-1,-1 0 1,1 1-1,0-1 1,0 0-1,0-1 1,0 1 0,0 0-1,0 0 1,0 0-1,0 0 1,0-1-1,0 1 1,1-1-1,-1 1 1,1 0 0,-1-1-1,1 1 1,-1-1-1,1 1 1,0-1-1,0 1 1,0-1 0,0 1-1,0-1 1,0 1-1,0-2 1,-8-38 11,3-10-12,4 46 0,1 0 0,0 0-1,-1 0 1,0 0-1,-1 0 1,-2-8 0,3 10 0,0 1-1,0 0 1,0 0 0,0 0 0,-1 0 0,1 0 0,-1 0 0,1 0 0,-1 0 0,0 1 0,1-1-1,-1 1 1,0-1 0,0 1 0,0 0 0,0-1 0,0 1 0,-5-1 0,-6-2-1,0 1-1,0 1 1,0 0 0,0 1 0,-1 1-1,1 0 1,0 1 0,-1 0 0,1 1-1,0 0 1,0 1 0,0 0 0,-21 10-1,32-12 2,0 0 0,0 0-1,0 1 1,0-1 0,0 0-1,0 1 1,0 0-1,1-1 1,-1 1 0,1 0-1,-1 0 1,1 0 0,0 0-1,0 0 1,0 0 0,0 1-1,0-1 1,0 0-1,0 1 1,1-1 0,-1 0-1,1 1 1,0-1 0,0 0-1,0 1 1,0 2-1,0-4 1,0 0 0,1 0 0,-1 0 0,1 0 0,-1 0 0,1 0 0,0 0 0,-1-1 0,1 1 0,0 0 0,-1 0 0,1 0 0,0-1 0,0 1 0,0 0 0,0-1 0,0 1 0,0-1 0,0 1 0,1 0 0,23 8 0,4-1-309,1-2-1,0-2 1,0 0-1,37-2 0,-40-7-1035,-12 1 990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20:54.09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49 14 1620,'15'-5'2406,"-29"6"-2630,-21-6-1384,20 0 1230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20:54.43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172 37 1720,'0'0'1732,"-3"0"-1548,-28 1 234,14 0-311,0-1-1,-28-3 1,41 3-256,1-1 1,-1 0-1,1 0 1,0 0-1,-1 0 1,1 0 0,0-1-1,0 0 1,0 1-1,0-1 1,0 0-1,0 0 1,1-1-1,-6-4 1,1-2-215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21:49.56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1042 1 1672,'0'0'165,"7"0"1005,-22 0-949,0 2 0,0 0 0,0 0 0,0 2-1,1 0 1,0 0 0,0 2 0,-15 6 0,28-11-212,-1 0-2,1-1 1,-1 1 0,1 0 0,0-1 0,-1 1 0,1 0-1,0 0 1,-1 0 0,1 0 0,0 1 0,0-1-1,0 0 1,0 0 0,0 1 0,0-1 0,0 0 0,-1 3-1,-1 2 35,3-6-41,0 0-1,0 1 1,0-1 0,0 0-1,0 0 1,0 0-1,0 1 1,-1-1-1,1 0 1,0 0-1,0 1 1,0-1 0,0 0-1,0 0 1,0 1-1,0-1 1,0 0-1,0 0 1,0 1-1,0-1 1,1 0 0,-1 0-1,0 0 1,0 1-1,0-1 1,0 0-1,0 0 1,0 1-1,0-1 1,1 0 0,-1 0-1,0 0 1,0 0-1,0 1 1,0-1-1,1 0 1,-1 0-1,0 0 1,0 0 0,1 0-1,-1 1 1,0-1-1,0 0 1,0 0-1,1 0 1,-1 0-1,3 2 3,0 0-1,-1 0 1,1 0-1,0 0 0,0 0 1,0-1-1,0 1 0,0-1 1,0 0-1,1 0 0,-1 0 1,6 1-1,49 3 42,-23-3-31,-2 2-13,38 1 0,-70-6 1,1 1-1,-1 0 0,0 0 0,0 0 0,0 0 0,0 1 0,1-1 0,-1 0 0,0 0 0,0 1 0,0-1 1,0 1-1,0-1 0,0 1 0,0-1 0,0 1 0,0-1 0,0 1 0,2 1 0,-3-1 0,0 0 1,0-1-1,1 1 0,-1 0 0,0 0 0,0 0 0,0-1 1,1 1-1,-1 0 0,0 0 0,0 0 0,0-1 1,-1 1-1,1 0 0,0 0 0,0 0 0,0-1 1,0 1-1,-1 0 0,0 1 0,-20 29 7,21-31-7,-12 11 2,-1-2-1,0 1 1,0-2 0,0 0-1,-1 0 1,0-1 0,-18 6-1,-31 16 2,44-19 1,-41 14 0,16-7-5,32-13 3,-1-1 0,1 0 0,-1-1-1,0-1 1,1 0 0,-24-1 0,34 0-3,-4-3 3,0-1-1,0 0 0,0 0 0,0 0 1,1-1-1,-9-9 0,14 14-1,-4-9 2,0 0 0,0-1 0,1 1 0,0-1 0,0 1 0,1-1 0,-1-13-1,3 18-1,0 0 0,-1 0 0,0 0-1,0 0 1,-1 0 0,1 1-1,-1-1 1,0 0 0,0 1-1,-1-1 1,1 1 0,-1 0-1,0 0 1,0 0 0,0 0-1,-1 1 1,1-1 0,-1 1-1,0 0 1,0 0 0,0 0-1,0 0 1,0 1 0,-9-4-1,-8-3 1,9 3 0,0 1 0,-1 1 0,1-1 0,-17-2 0,-33-3 5,-1 3 0,1 2 0,-94 5 0,138 3-4,1 0-1,-1 1 0,-24 8 0,41-11 0,1-1 0,-1 0 0,0 1-1,0-1 1,0 0 0,0 1 0,1-1-1,-1 1 1,0-1 0,0 1 0,1-1 0,-1 1-1,0 0 1,1-1 0,-1 1 0,1 0 0,-1 0-1,1 0 1,-1-1 0,1 1 0,0 0 0,-1 0-1,1 0 1,0 0 0,0-1 0,-1 1-1,1 0 1,0 0 0,0 0 0,0 1 0,1 0-1,-1-1 0,0 1 1,1 0-1,-1-1 1,1 1-1,0-1 0,0 1 1,-1-1-1,1 1 1,0-1-1,0 0 1,0 1-1,1-1 0,-1 0 1,2 2-1,3 2 1,1 0 0,0-1 0,0 0-1,0 0 1,1-1 0,-1 0 0,1 0 0,0 0 0,13 1-1,7 1-3,42 0 0,-24-3-5,-3 3-75,51 2 50,-83-7-259,0 0 0,-1-1 0,1 0 0,0-1 0,-1 0 1,14-4-1,-14-2-462,-9 6 605,6-7-227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7:59.030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555 0 1652,'-36'5'123,"26"-4"-95,0 0 0,0 1-1,0 0 1,1 1 0,-1 0 0,-10 4 0,-9 5 17,0-2 1,-45 11 0,-28 8-1,78-19-41,7-3-3,0-1 1,-1 0 0,-35 6 0,-5 2-179,48-15 25,2-7-50</inkml:trace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21:49.91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498 0 1784,'2'0'826,"-4"0"-526,-437 5 1792,382 4-2514,56-9 25,1 0 357,0 1-1,0-1 1,1 0-1,-1 1 1,0-1 0,0 0-1,1 1 1,-1-1-1,0 0 1,1 0-1,-1 0 1,0 1 0,1-1-1,-1 0 1,1 0-1,-1 0 1,0 0-1,1 0 1,-1 0 0,1 1-1,-1-1 1,0 0-1,1 0 1,-1 0 0,1 0-1,-1-1 1,0 1-1,1 0 1,-1 0-1,1 0 1,-1 0 0,0 0-1,1 0 1,-1-1-1,0 1 1,1 0-1,-1 0 1,0 0 0,1-1-1,-1 1 1,0 0-1,1-1 1,-1 1 0,0 0-1,0-1 1,1 1-1,-1-1 1,8-7-339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21:53.81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17 1 1924,'0'0'2894,"-10"0"-5541,4 0 2268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21:54.73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213 0 1692,'18'5'648,"20"-5"850,-37 0-1331,14 0 368,-90 19-259,-100 11-132,144-28-113,28-2-20,19-1-15,41-3-472,-45-1-229,-11 5 614,-1-1 0,1 1 1,0-1-1,0 1 0,0-1 0,0 1 0,0-1 1,0 1-1,0 0 0,0 0 0,0 0 0,0-1 0,0 1 1,0 0-1,0 0 0,0 0 0,0 1 0,2-1 1,-2 4-266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22:04.53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9 20 1764,'-8'11'1797,"25"-13"-1282,0-1 0,29-8-1,14-3-429,-52 13-79,0 1-1,0 0 1,0 1-1,0-1 1,0 2-1,0-1 1,0 1-1,0 0 1,0 1-1,-1-1 1,1 2-1,-1-1 1,10 7-1,-12-7-3,-1 0 0,0 0 0,0 1 1,0 0-1,0 0 0,0 0 0,-1 0 0,0 0 0,0 1 0,0-1 0,0 1 0,-1 0 0,1 0 0,-1 0 1,-1 0-1,1 0 0,-1 0 0,1 0 0,-2 1 0,2 6 0,-2-9-1,-1 1-1,1-1 1,0 1 0,-1-1 0,1 0-1,-1 0 1,0 1 0,0-1-1,-1 0 1,1 0 0,-1 0-1,1 0 1,-1 0 0,0 0-1,0-1 1,0 1 0,0-1-1,-4 4 1,2-3 0,-1 0 0,0 0 0,1 0 0,-1 0 1,-1-1-1,1 0 0,0 0 0,0 0 0,-1 0 0,-6 0 0,2 3 3,9-4-4,0 0 0,0 0 1,-1 0-1,1 0 1,0-1-1,-1 1 0,1 0 1,0-1-1,-1 1 1,1-1-1,-1 0 1,1 1-1,-1-1 0,1 0 1,-1 0-1,1 0 1,-1 0-1,1 0 0,-4-1 1,13 4-6,0 1 0,-1 0 0,0 0 1,10 9-1,-1-1 9,1 1 0,22 24-1,-36-33-2,1 0 0,-1 0 0,0 0 0,0 1 0,0-1-1,-1 1 1,1 0 0,-1-1 0,0 1 0,0 0 0,-1 1-1,0-1 1,0 0 0,1 10 0,-2-12-1,0 0 0,-1 0 1,1 1-1,-1-1 0,0 0 1,1 0-1,-2 0 0,1 0 1,0 0-1,0 0 0,-1 0 1,0 0-1,0 0 0,1-1 1,-2 1-1,-1 2 0,-1 0 2,-1-1 0,1 0 0,0 0 1,-1 0-1,0-1 0,0 0 0,-10 4 0,0-2-28,0 0 0,0-1 0,0-1 0,0 0 0,-32 0 0,29-1-107,16-2 34,0 1-1,-1 0 1,1-1 0,0 0-1,0 0 1,-1 0 0,1 0-1,0 0 1,-1-1 0,1 0-1,-6-1 1,-2-2-701,8 3 155,9 1 241,2 0 60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22:39.95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262 0 1604,'31'0'809,"-12"5"112,-12-2-431,-14-2-316,-5-2 45,0 0 0,0 0 0,0 1 0,-23 3-1,20 1-188,-1-2 0,0 0 0,-24 0 0,-19 1 10,31-2-16,24-2-21,0 1 1,0 0 0,0 0-1,0 0 1,0 0 0,0 1-1,0-1 1,0 1 0,-4 2-1,7-3-11,1 0 0,0 1 0,0-1 0,0 0 0,0 0 0,0 0 0,-1 0 0,1 1 0,0-1-1,0 0 1,0 0 0,0 0 0,-1 0 0,1 0 0,0 1 0,0-1 0,0 0 0,-1 0 0,1 0-1,0 0 1,0 0 0,-1 0 0,1 0 0,0 0 0,0 0 0,0 0 0,-1 0 0,1 0 0,0 0-1,0 0 1,-1 0 0,1 0 0,0 0 0,0 0 0,0-1 0,-1 1 0,1 0 0,0 0 0,0 0-1,0 0 1,-1 0 0,1 0 0,0-1 0,0 1 0,0 0 0,0 0 0,0 0 0,-1 0 0,1-1-1,0 1 1,0 0 0,0 0 0,0 0 0,0-1 0,0 1 0,0 0 0,0-1 0,0-1-2612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22:41.09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204 1 1688,'122'12'1572,"-66"-6"-1086,-55-6-423,6 1 55,-8 0 12,-2 1-26,4-2 36,-4 1 399,-15-2-376,-88 5-9,57-1-113,-1-2 1,-62-8-1,90 9-29,-5 0 34,50-7-95,3 5-3008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22:46.2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261 1 1648,'0'0'3388,"-27"4"-3230,-140 1-36,125-5-94,36 2-2,-12 0-790,27-6-1882,-2 4 2298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22:47.3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424 1 1720,'0'1'1545,"-10"3"-1271,-1-1 1,0 0-1,0-1 1,0 0-1,-15 1 0,16-2-153,-42 5-21,-59-2 0,23 4 0,87-8-56,1 0-34,0 3-8,0-2-6,-2-3-30,0 0-1,0-1 0,0 1 0,0 0 0,0 0 1,0 1-1,0-1 0,-1 0 0,1 1 0,0-1 0,-1 1 1,0 0-1,1 0 0,-1 0 0,0 0 0,-2 0 0,-27-4-2485,24 5 2148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23:19.2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296 1 1716,'31'9'1370,"10"6"-698,-47-16-488,9 9 58,0 1-38,-12-6-120,1 0 0,-1-1 1,0 0-1,0 0 0,0-1 1,-10 0-1,-33 5 10,21-1-62,-16 5 26,0-3-1,-62 3 0,103-10-37,3-2-817,7-3 204,-4 5 543,1-1 0,-1 1 0,0 0 0,0 0 0,1 0 0,-1 0 0,0-1 0,0 1 0,1 0 0,-1 0 0,0-1 0,0 1 0,1 0 0,-1 0 0,0-1 0,0 1 0,0 0 0,0-1 1,0 1-1,1 0 0,-1 0 0,0-1 0,0 1 0,0 0 0,0-1 0,0 1 0,0 0 0,0-1 0,0 1 0,0 0 0,0-1 0,0 1 0,0 0 0,0-1 0,0 1 0,-1 0 0,1-1 0,-7 0-293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23:21.0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5226 234 1648,'0'0'91,"-34"5"413,-72 4 1,-708-9 287,609-14-632,45 0-14,77 4-83,3 2 31,-109-6 7,-39 4-30,161 5-23,-86-12 73,107 11-57,-64-1 1,-20-2 30,-73-5-91,170 11 8,-54 3 0,59 1-6,0-1-1,-48-7 1,10-3 71,45 6-35,1 0 0,0 2 0,-38 0 0,-30-3 14,7-5-17,-88 2 0,147 7-23,0 0-1,-39-8 0,26 4-3,0 1-1,-1 1 1,-65 5-1,-19-2 13,-224-26 26,153 23-61,-48-4 78,39 2-21,129 6-26,-138-6-11,54 10-14,154-5-15,5 0-413,1 5-1605,3-1 1229,-1-4 461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7:59.432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212 0 1664,'-24'0'92,"-9"5"-8,8 4-12,-7-9-20,16 14 12,-9-5-32,17-9-16,-8 9 8,-1-5-12,9 1-20,8 0-4,-8-5-24,8-10-32,0 1-180</inkml:trace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23:23.1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547 1 1604,'0'0'671,"-25"4"26,-18 5-375,0-2 0,0-1 0,-79 0 0,81-1-215,34-4-80,1 0-1,-1 0 1,0 0 0,0-1-1,-11-1 1,-77 2 296,94-1-121,-23 0-1072,-24 0-1248,38 0 1758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23:24.1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82 1668,'7'-30'1639,"0"25"-1583,-1 0 1,1 1-1,0 0 0,0 0 1,0 0-1,0 1 0,1 0 1,7-2-1,-1 1 8,-4 1-37,1 0-1,1 1 0,-1 1 1,0 0-1,0 1 0,1 0 1,-1 0-1,0 1 0,0 1 1,1 0-1,-1 0 0,-1 1 1,22 9-1,-30-11-19,0 0-1,0 0 1,-1 0-1,1 0 1,0 0-1,-1 1 1,1-1-1,-1 1 1,1-1-1,-1 1 1,0-1-1,1 1 1,-1 0-1,0 0 1,0 0-1,-1-1 1,1 1 0,0 0-1,0 0 1,-1 0-1,1 0 1,-1 0-1,0 1 1,0 1-1,5 13 67,-5-12-56,-1-1 0,1 1 1,-1-1-1,0 1 0,0-1 0,0 1 0,-1-1 0,1 0 1,-1 0-1,0 0 0,0 0 0,-6 7 0,-2 8 54,2-3-19,-2-1 0,0 0 0,-1-1 0,-24 25 0,18-20-17,-29 27 89,46-46-123,0 0 0,0 0 0,0 1 0,-1-1 0,1 0 0,0 0 0,0 0 0,0 0 0,0 0 0,0 0 0,-1 0 0,1 1 0,0-1 0,0 0 0,0 0 0,0 0 0,0 0 0,0 0 0,0 1 0,0-1 0,0 0 0,-1 0 0,1 0 0,0 0 0,0 1 0,0-1 0,0 0 0,0 0 0,0 0 0,0 1 0,0-1 0,0 0-1,0 0 1,0 0 0,0 0 0,1 1 0,-1-1 0,0 0 0,0 0 0,0 0 0,0 0 0,0 1 0,0-1 0,0 0 0,0 0 0,0 0 0,1 0 0,-1 0 0,0 1 0,0-1 0,0 0 0,0 0 0,0 0 0,1 0 0,-1 0 0,0 0 0,0 0 0,0 0 0,1 0 0,11 6 14,-10-5-13,13 5-241,1 0 0,0-1 1,0-1-1,0 0 0,0-1 0,1-1 1,-1 0-1,1-2 0,16 0 0,-7-4-587,-10 3 464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23:24.5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4 1616,'0'0'790,"-7"-3"-134,7 13-417,1 1-1,0-1 1,1 0 0,0 0-1,7 20 1,-5-18-172,0 1 0,0 0 0,2 14 1,8 31 84,-4-25-79,5 9 7,3 7-6,-15-38-58,1-1 1,0 1-1,6 12 1,0 0-401,-6-29-486,0-6-982,-4 7 1486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23:24.8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1644,'0'0'904,"1"17"128,5-4-886,-1 0 1,0 0-1,-1 0 0,0 0 0,-1 1 0,2 18 0,11 41 64,8 28-16,-15-68-143,-8-26-39,0-1-1,1 1 1,0 0 0,1-1-1,4 9 1,-4-6-122,0 0 1,0 0 0,-1 0-1,0 0 1,1 14-1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23:25.3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641 14 1712,'-165'9'2042,"107"-8"-1753,-151-6 338,152 3-497,31 2-20,-45-7 0,52 6-33,-4-3-6,15 1-20,4 2 107,16 0-2901,-5 2 2325,-6 3 34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23:27.9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202 0 1616,'-24'51'2008,"-18"17"-1512,-7 5-126,41-59-311,-2 3 35,0-1-1,-16 20 0,24-34-85,1-1-1,0 1 0,1-1 1,-1 1-1,0 0 1,0-1-1,1 1 1,-1 0-1,1-1 1,-1 1-1,1 0 0,0 2 1,0-3-2,0 1-1,-1-1 1,1 0 0,0 1 0,0-1 0,-1 0-1,1 0 1,-1 1 0,1-1 0,-1 0 0,0 0-1,1 1 1,-1-1 0,0 0 0,-1 1-1,-8 14 153,10-17-190,0 1 0,1 0 0,-1 0 0,0 0 0,0 0 0,0-1 0,0 1 0,0 0 0,0 0 0,0 0 0,-1 0 0,1-1 0,0 1 0,0 0 0,0 0 0,0 0 0,0 0 0,0-1 0,0 1 0,0 0 0,0 0 0,0 0 0,0 0 0,-1 0 0,1 0 0,0-1 0,0 1 0,0 0 0,0 0 0,0 0 0,-1 0 0,1 0 0,0 0 0,0 0 0,0 0 0,0 0 0,0 0 0,-1 0 0,1 0 0,0 0 0,0 0 0,0 0 0,0 0 0,-1 0 0,1 0 0,0 0 0,0 0 0,0 0 0,0 0 0,-1 0 0,1 0 0,8-13-1316,-1 11 992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23:28.3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 1616,'0'0'250,"0"-5"1682,10 24-1544,29 54 185,-27-49-491,-8-17-54,-1 1 0,1 0-1,-1-1 1,2 12-1,6 19 42,-7-30-55,-2 1 0,1-1 0,-1 1 0,0 0 0,0 11 0,-1-14-5,0 0 0,0 0 1,1 0-1,-1 0 0,1 0 1,1-1-1,4 10 0,-6-13-6,0 1-1,0-1 1,0 0-1,1 0 1,-1 0-1,0 0 1,1 0-1,0 0 1,-1 0-1,1 0 1,0 0-1,0-1 1,0 1-1,0-1 1,1 1-1,-1-1 1,0 0-1,0 0 1,4 1-1,5 7 16,-7-4-13,-8-6-4,4 1-39,-1 0-1,1 0 1,0 0-1,0 0 0,0-1 1,0 1-1,0 0 0,0 0 1,0 0-1,0 0 0,0 0 1,0 0-1,0 0 0,-1-1 1,1 1-1,0 0 0,0 0 1,0 0-1,0 0 0,0 0 1,0-1-1,0 1 1,0 0-1,0 0 0,0 0 1,0 0-1,0 0 0,1 0 1,-1-1-1,0 1 0,0 0 1,0 0-1,0 0 0,0 0 1,0 0-1,0 0 0,0 0 1,0-1-1,0 1 0,0 0 1,0 0-1,1 0 1,-1 0-1,0 0 0,0 0 1,0 0-1,0 0 0,0 0 1,0 0-1,1 0 0,-1 0 1,0 0-1,0 0 0,0 0 1,0-1-1,0 1 0,0 0 1,1 0-1,-1 0 0,0 1 1,0-1-1,0 0 1,0 0-1,0 0 0,0 0 1,1 0-1,-1 0 0,5-3-295,2 3-48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23:28.8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1760,'0'0'93,"1"1"-1,0-1 0,0 1 1,-1-1-1,1 1 1,-1 0-1,1-1 1,0 1-1,-1 0 1,1 0-1,-1-1 0,0 1 1,1 0-1,-1 0 1,0 0-1,1 0 1,-1-1-1,0 1 0,0 0 1,0 0-1,1 0 1,-1 0-1,0 0 1,0 0-1,-1 0 0,1 1 1,0 0-71,0 0 1,1 0-1,-1 0 1,0 0-1,1 0 1,0 0-1,-1 0 1,1 0-1,2 4 0,2 3 44,0 0-1,0 1 0,-1 0 0,0 0 0,4 20 0,36 116 228,-37-131-271,-6-14-20,0 1 1,0-1-1,-1 1 1,1-1-1,0 1 0,-1 0 1,1-1-1,-1 1 1,1 0-1,0 3 0,-1-4 0,0 0-1,0 0 1,0 0-1,0 0 0,0 0 1,1 0-1,-1 0 0,0-1 1,1 1-1,-1 0 0,0 0 1,1 0-1,-1 0 0,1-1 1,0 1-1,-1 0 0,1 0 1,-1-1-1,2 2 0,-1-2 1,0 1-1,-1-1 0,1 1 0,-1-1 0,1 1 0,-1 0 0,1-1 0,-1 1 0,1 0 0,-1-1 0,0 1 0,1 0 0,-1 0 0,0-1 0,0 1 0,1 0 0,-1 0 0,0 0 0,0 0 0,7 4 12,-4-2-9,-6-5-4,-1 3 66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23:29.1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23 1852,'0'0'2690,"1"-9"-2406,6 9-573,-1-1-1,0 0 1,0 0 0,11-5 0,-3 2-821,-6 3 740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23:30.2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188 1 1760,'0'0'190,"-42"4"1167,-12-1-871,-29-1 201,83-2-679,0 0 1,0 0-1,0-1 1,0 1-1,0 0 1,0 0-1,0 0 1,0 0-1,0 0 1,0 0-1,0 0 1,0-1-1,0 1 0,0 0 1,0 0-1,0 0 1,0 0-1,0 0 1,0 0-1,0-1 1,0 1-1,0 0 1,0 0-1,0 0 1,0 0-1,0 0 1,0 0-1,0-1 1,0 1-1,0 0 1,0 0-1,-3 4 16,2-4-24,1 0 0,0 0 0,-1 0 0,1 1 0,0-1 1,-1 0-1,1 0 0,0 0 0,0 1 0,-1-1 1,1 0-1,0 0 0,0 1 0,0-1 0,-1 0 0,1 1 1,0-1-1,0 0 0,0 1 0,0-1 0,0 0 1,-1 0-1,1 1 0,0-1 0,0 0 0,0 1 1,0-1-1,0 1 0,0-1 0,0 0 0,0 1 0,0 163 162,0-163-98,1-1-3,-1 0-60,0 0 0,0 0 0,0 0 0,1 0 0,-1 0 0,0 0 0,0 0 0,0 0 0,0 0 0,0 0 0,0 0 0,0 0 0,0 0 0,0 0 0,0-1 0,1 1-1,-1 0 1,0 0 0,0 0 0,0 0 0,0 0 0,0 0 0,0 0 0,0 0 0,0-1 0,0 1 0,0 0 0,0 0 0,0 0 0,0 0 0,0 0 0,0 0 0,0 0-1,0-1 1,0 1 0,0 0 0,0 0 0,0 0 0,0 0 0,0 0 0,0 0 0,0 0 0,-1 0 0,1 0 0,0-1 0,0 1 0,0 0 0,0 0 0,0 0 0,0 0 0,0 0-1,0 0 1,0 0 0,0 0 0,-1 0 0,1 0 0,0 0 0,0 0 0,0 0 0,0 0 0,0 0 0,0 0 0,-1 0 0,2 0 0,0 0 0,0 0 0,0 1 0,-1-1 0,1 0 0,0 0 0,0 0 0,-1 0 0,1 0 0,0 0-1,0 0 1,0 0 0,-1 0 0,1 0 0,0-1 0,0 1 0,0 0 0,-1 0 0,1-1 0,0 1 0,-1 0 0,1-1 0,0 1 0,-1-1 0,1 1 0,0-1 0,-1 1 0,1-1 0,-1 0 0,1 1 0,-1-1 0,1 0 0,-1 1 0,1-1 0,-1-1 0,8-5 3,15-5 6,-21 10-9,0 1-1,0 0 1,0-1 0,0 1 0,0 0 0,0 0 0,0 0 0,0 1 0,0-1 0,1 0 0,-1 1 0,0-1-1,0 1 1,1 0 0,-1 0 0,0 0 0,0 0 0,4 1 0,3 0 4,1 1 0,0 1 0,-1 0 0,0 1 1,0-1-1,17 11 0,-21-11-2,0 1 0,-1-1-1,1 1 1,-1 1 0,0-1 0,0 1 0,0-1-1,0 1 1,-1 0 0,0 0 0,0 1 0,0-1-1,2 9 1,1-3 4,-5-10-7,0 0 1,0 0 0,0 1 0,0-1 0,0 0 0,-1 1 0,1-1 0,-1 1 0,1-1 0,-1 1 0,1-1 0,-1 1 0,0 1-1,2 11 5,-2 4 2,-5-1 1,4-15-7,1 0 0,-1 1-1,0-1 1,1 0-1,-1 0 1,0 1 0,0-1-1,0 0 1,-1 0 0,1 0-1,0 0 1,-1-1 0,0 1-1,1 0 1,-1 0 0,0-1-1,0 1 1,0-1 0,0 0-1,-3 2 1,-10 4 3,-1 0 0,-1-1 0,-24 5 0,17-4-2,1 0-18,11-3-85,0-1 0,0 0 0,-17 3 0,79-24-2857,-28 13 2620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8:08.601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559 1 1620,'-188'45'403,"140"-34"-248,-73 7 0,39-7 23,72-10-149,1 0 1,-1-1 0,-16-2-1,18 2-1,-1-1-1,1 1 1,0 0-1,-10 2 1,4 0 0,23-6-45,19-2-91,-24 6 76,0-1 1,0 1 0,0 0 0,-1-1 0,1 0 0,0 0 0,-1 0-1,1 0 1,0-1 0,-1 1 0,5-4 0,12-4-259,9-1 12</inkml:trace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23:30.8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242 0 1864,'0'0'856,"-17"28"504,-34 50-789,9-28-384,-36 38 39,72-82-209,1 0 0,-1 0 0,1 0 0,0 1 0,1 0 0,0 0 0,0 0 0,-6 14-1,6-12 12,4-9-27,0 0-1,0 0 1,1 0 0,-1 0 0,0 0-1,0 0 1,0 0 0,1 0-1,-1 0 1,0 0 0,0 0-1,0 0 1,1 0 0,-1 0 0,0 0-1,0 1 1,0-1 0,0 0-1,1 0 1,-1 0 0,0 0-1,0 0 1,0 1 0,0-1 0,0 0-1,1 0 1,-1 0 0,0 0-1,0 1 1,0-1 0,0 0-1,0 0 1,0 0 0,0 1 0,0-1-1,0 0 1,0 0 0,0 0-1,0 1 1,0-1 0,0 0 0,0 0-1,0 0 1,0 1 0,0-1-1,0 0 1,0 0 0,0 0-1,0 1 1,0-1 0,0 0 0,-1 0-1,1 0 1,0 0 0,0 1-1,0-1 1,0 0 0,0 0-1,0 0 1,-1 0 0,1 0 0,0 1-1,0-1 1,0 0 0,-1 0-1,1 0 1,0 0 0,0 0-1,1-3-250,0 1-1,0-1 0,1 1 0,0-1 0,-1 1 0,1-1 0,0 1 0,0 0 0,0 0 1,0 0-1,1 0 0,3-2 0,2-1-92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23:31.3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 21 1760,'0'0'39,"0"0"-1,0-1 1,0 1-1,0-1 1,0 1 0,0 0-1,0-1 1,0 1-1,0 0 1,0-1-1,0 1 1,0-1-1,0 1 1,0 0 0,0-1-1,0 1 1,-1 0-1,1-1 1,0 1-1,0 0 1,0-1-1,-1 1 1,1 0 0,0-1-1,0 1 1,-1 0-1,1 0 1,0-1-1,-1 1 1,1 0 0,-1 0-1,1-1-12,0 1 1,0 0-1,-1 0 1,1 0-1,0 0 0,0-1 1,-1 1-1,1 0 0,0 0 1,0 0-1,0-1 1,-1 1-1,1 0 0,0 0 1,0-1-1,0 1 0,0 0 1,0 0-1,0-1 1,-1 1-1,1 0 0,0-1 1,0 1-1,0 0 0,0 0 1,0-1-1,0 1 0,0 0 1,0-1-1,0 1 1,0 0-1,1-1 0,-7 0 803,6 1-823,-1 0 0,1 0 0,0 0 0,0 0 0,0 1 0,0-1 0,0 0 0,0 0 0,0 0 0,0 1 1,0-1-1,0 0 0,0 0 0,0 0 0,0 1 0,0-1 0,0 0 0,0 0 0,0 0 0,0 1 0,0-1 0,0 0 0,0 0 0,0 0 0,0 1 0,0-1 0,0 0 0,0 0 0,0 0 1,1 1-1,-1-1 0,0 0 0,0 0 0,0 0 0,0 0 0,0 0 0,1 1 0,-1-1 0,0 0 0,0 0 0,0 0 0,1 0 0,-1 0 0,0 0 0,0 0 0,0 0 0,1 0 0,-1 0 1,0 0-1,0 0 0,0 0 0,1 0 0,-1 0 0,36 36 158,-28-30-154,0 0 1,0 0-1,0 1 0,-1 0 1,0 1-1,0-1 1,-1 1-1,0 1 0,9 14 1,50 101 53,-52-102-56,-11-19-5,1 1-1,-1 0 1,0 0 0,0 0-1,0 0 1,0 0 0,-1 0-1,3 7 1,-4-8-3,0 0 1,1-1 0,-1 1-1,1 0 1,0-1 0,0 1-1,0-1 1,2 4-1,-2-3 1,0-1-1,0 1 0,0-1 0,0 1 0,0-1 1,-1 1-1,1 0 0,0 4 0,-1-7-5,65 10-3153,-57-10 2790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23:32.2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1872,'0'0'918,"17"10"77,-12-5-930,1 0 1,-1 1-1,0-1 0,0 1 1,-1 0-1,1 0 0,-1 1 1,-1-1-1,1 1 0,-1 0 1,0 0-1,2 9 0,10 18 73,-13-29-119,0 0-1,0 0 1,-1 1-1,1-1 1,-1 1-1,0 8 1,5 17 39,-1-12-6,-1 1 0,4 38 0,-2-5 12,0-3-2,-4-35-41,-1-1 0,7 22-1,-3-13 0,6 10 4,-3-14-8,-7-14-12,-1-2-4,0-2-4,2-4-324,0 1 54,0-1 0,0 0 0,0 1 0,0-1 0,1 1 1,-1 0-1,1 0 0,3-3 0,1-1-202,1-2 121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23:32.6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114 5 1736,'-1'-1'71,"0"1"-1,0-1 0,0 1 1,0-1-1,0 1 0,0-1 1,0 1-1,0 0 0,0 0 1,0-1-1,-1 1 0,1 0 1,0 0-1,0 0 0,0 0 1,0 0-1,0 1 0,0-1 1,0 0-1,0 0 0,0 1 1,-2 0-1,-28 6 718,28-6-763,1-1 1,0 1-1,0 0 0,0 0 1,1 0-1,-1 1 1,0-1-1,0 0 0,1 1 1,-1-1-1,0 1 1,1-1-1,0 1 0,-1 0 1,1 0-1,-2 3 1,-11 34 246,8-21-170,5-14-89,0 0 0,0 0 0,0 0-1,0 0 1,1 0 0,0 1-1,0-1 1,0 0 0,0 0-1,1 0 1,-1 1 0,1-1 0,0 0-1,1 0 1,-1 0 0,1 0-1,-1 0 1,3 3 0,0 3 2,-3-9-12,-1 1 0,1-1-1,0 0 1,-1 1 0,1-1 0,0 0 0,0 1-1,0-1 1,0 0 0,0 0 0,0 0-1,0 0 1,0 0 0,0 0 0,0 0-1,1-1 1,-1 1 0,0 0 0,3 0-1,-1 1 1,-1-1 0,1 1 0,0-1 0,-1 0 0,1 0 0,0 0 0,0-1 0,0 1 0,0-1 0,0 1 0,0-1 0,0 0 0,-1 0 0,1 0 0,5-2 0,-7 2-1,0-1-1,1 1 0,-1-1 1,0 1-1,1-1 0,-1 0 1,0 0-1,0 0 1,1 0-1,-1 0 0,0 0 1,0 0-1,0 0 1,-1 0-1,1 0 0,0-1 1,0 1-1,-1 0 1,1-1-1,0 1 0,-1 0 1,1-1-1,-1 1 0,0-1 1,1 1-1,-1-1 1,0 1-1,0-1 0,0-2 1,-2-3-1,1 1 0,-1-1 0,0 1 0,0 0 0,-1 0 1,0 0-1,0 0 0,-1 0 0,1 0 0,-7-6 0,-4-10 1,-6 0 8,19 21-36,-1-1 1,0 1 0,1-1 0,-1 1 0,1-1 0,-1 0 0,1 1-1,0-1 1,0 0 0,0 0 0,0 0 0,0 0 0,0 0 0,0 0-1,1 0 1,-1 0 0,1 0 0,-1-4 0,2 5-67,0 0 1,0 0 0,0 0-1,0 0 1,0 0 0,0 0-1,1 0 1,-1 0 0,0 0-1,0 1 1,1-1 0,-1 0-1,1 1 1,-1-1 0,0 1-1,1 0 1,1-1 0,31-7-1019,-19 7 748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23:34.0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245 10 1604,'-75'-9'2405,"-31"17"-1732,96-7-636,-24 3 134,33-4-164,0 0 0,0 0-1,0 0 1,0 1-1,0-1 1,1 0 0,-1 1-1,0-1 1,0 0-1,0 1 1,0-1-1,1 1 1,-1-1 0,0 1-1,1-1 1,-1 1-1,0 0 1,1-1-1,-1 1 1,1 0 0,-1 0-1,1 0 1,-1-1-1,1 1 1,-1 0-1,1 0 1,0 0 0,-1 0-1,1 0 1,0 1 19,10 16 68,-3-11-85,1-1 1,0-1-1,0 0 0,0 0 1,1 0-1,0-1 1,17 5-1,-2 1 7,12 5-11,72 34-5,-100-45 1,-1 1 0,1 0 0,-1 1 0,0 0-1,-1 0 1,7 7 0,-13-11-1,0-1 1,1 0-1,-1 0 1,0 0-1,1 1 1,-1-1-1,0 0 0,0 0 1,0 1-1,0-1 1,0 0-1,-1 0 1,1 0-1,0 1 1,-1-1-1,1 0 0,0 0 1,-1 0-1,1 0 1,-1 0-1,0 0 1,-1 2-1,-16 23-4,11-21 5,1-1-1,-1 1 1,0-1 0,0 0 0,0-1 0,-1 1 0,1-1-1,-1-1 1,-10 3 0,0-2 5,-1-1 0,-35 0 0,53-2-5,1 0-1,-1 0 0,1 0 0,-1 0 0,0 0 0,1 0 0,-1 0 0,0 0 0,1 0 0,-1-1 0,1 1 0,-1 0 0,1 0 0,-1-1 0,1 1 0,-1 0 1,1-1-1,-1 1 0,1-1 0,-1 1 0,1 0 0,-1-1 0,1 1 0,0-1 0,-1 1 0,1-1 0,0 0 0,-1 1 0,1-1 0,0 1 0,0-1 0,-1-1 0,1 0 1,0 0-1,0-1 0,0 1 0,0-1 0,0 1 0,1-1 0,-1 1 0,1-1 0,1-2 0,-1 0 0,1-1 0,1 1 0,-1 0 0,1 0 0,0 0 0,0 0 0,0 0 0,7-6-1,-5 6 2,-1-1 0,1 1-1,-1-1 1,5-11-1,4-3 3,1-7 1,-12 23-4,-1 1 0,1-1 1,0 1-1,0-1 0,0 1 1,0 0-1,5-6 0,-3 6-1,-1-1-1,-1 0 0,1 1 1,0-1-1,-1 0 0,3-6 0,11-18-15,-11 19 28,7 9-27,-11 0 0,21 0-3190,-28 4 2854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23:37.3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 1684,'0'0'1329,"6"0"-276,42-2-624,-26 1-326,-1 0 0,28 4 0,-19 0-27,33 8 26,-59-10-91,1 1-1,0-1 0,-1 1 0,1 0 0,-1 1 0,0-1 0,0 1 0,0 0 0,0 0 1,0 0-1,3 5 0,-6-7-7,0 1 1,0 0-1,-1-1 1,1 1-1,0 0 1,-1-1-1,1 1 1,-1 0-1,0 0 1,0 0-1,0-1 1,1 1-1,-2 0 1,1 0 0,0 0-1,0 0 1,0-1-1,-1 1 1,1 0-1,-1 0 1,0-1-1,1 1 1,-1 0-1,0-1 1,0 1-1,0-1 1,0 1-1,0-1 1,-1 1-1,-1 1 1,-5 6 5,0-1 0,0 0 0,-16 12-1,-11-3 15,32-17-21,0 1 0,0 0 1,0 1-1,0-1 0,1 0 0,-1 1 1,0 0-1,-4 3 0,1 0-1,6-5-1,13 2 0,16 3 0,-24-5 0,-1 1 0,1 0 0,0-1 0,-1 2 0,1-1 0,0 0 0,-1 1 0,1 0 0,-1 0 0,0 0 0,7 5 0,-1 1 4,-9-7-3,1 0-1,-1 0 0,1 0 0,-1 0 1,1 0-1,-1 0 0,0 0 0,0 0 0,0 1 1,0-1-1,0 1 0,0-1 0,0 1 1,0-1-1,0 1 0,-1-1 0,1 1 1,0 0-1,-1-1 0,0 1 0,1 0 1,-1 2-1,3 21 6,-2-22-5,0 0 0,-1 0-1,1 1 1,-1-1 0,0 0-1,0 0 1,0 0-1,-1 1 1,1-1 0,0 0-1,-1 0 1,0 0 0,-2 5-1,-1 3 2,-1 0 0,-1-1 0,0 0 0,0 0 0,-1 0 0,0-1 0,-1 0 0,0 0 0,0-1 0,-1 0 0,-15 10-1,-4-1-1,15-9-9,1 0-1,-26 10 1,23-12-24,12-4-99,-1 0-1,1 0 1,-1-1-1,0 0 1,0 0-1,1 0 1,-1 0 0,-6 0-1,9-1-414,2-4-826,6 3 1010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23:38.5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0 396 1764,'0'0'258,"2"-14"1012,-1 12-1220,8-8 98,1-1 0,0 1 0,0 1 0,20-14 0,-5 5-50,-23 15-89,1 1 1,0 0 0,0-1 0,0 1 0,0 0-1,1 0 1,-1 1 0,1-1 0,-1 1-1,1 0 1,4-1 0,6-1 5,-9 1-12,1 1 1,0 0-1,-1 0 0,1 0 1,0 1-1,0 0 1,0 0-1,0 0 0,0 1 1,-1 0-1,8 2 0,-11-3 2,1 1-1,-1 0 0,0 0 1,1 0-1,-1 0 1,0 0-1,0 1 0,0-1 1,0 1-1,0-1 0,0 1 1,0 0-1,-1 0 0,1 0 1,-1 0-1,1 0 0,-1 0 1,2 3-1,-3-3-1,0-1 0,0 1 0,0-1 0,0 1-1,0-1 1,0 0 0,-1 1 0,1-1 0,0 1 0,-1-1 0,1 1 0,-2 1 0,-1 8 17,2-6-9,1 1 0,-2-1 1,1 0-1,0 0 0,-1 0 0,0 0 0,-4 6 0,-5 16 49,9-21-43,0-1 0,-1 0 1,0 0-1,0 0 0,0 0 0,0-1 1,-1 1-1,0-1 0,0 0 0,-8 6 1,5-3 21,-1-1 0,0-1 0,0 0 0,-1 0 0,-14 6 0,12-6-11,4-1-5,0-1 0,0 0 1,-1 0-1,-11 3 0,18-6-21,0 0-1,0 0 1,0 1-1,0-1 1,0 0-1,0 0 1,0 0-1,1 0 1,-1 0 0,0 0-1,0 0 1,0-1-1,0 1 1,0 0-1,0 0 1,0-1-1,0 1 1,0-1-1,1 1 1,-1-1-1,0 1 1,0-1-1,0 1 1,1-1-1,-1 0 1,0 1-1,1-1 1,-1 0-1,1 1 1,-1-1-1,1 0 1,-1 0-1,1 0 1,-1 0-1,1 0 1,0 1-1,-1-1 1,1 0-1,0 0 1,0 0-1,0 0 1,0 0-1,0 0 1,0 0-1,0 0 1,0-1-1,-8-39 11,8 4-1,2 0-1,11-58 1,-10 83-9,1-1-1,0 1 0,1-1 1,12-20-1,0-2 3,-9 20-1,1 1-1,0 0 0,20-23 0,-2 2-3,-19 23 2,-6 10-1,-1 0 0,1 0 0,-1 0 0,1 0 0,-1 0 0,0 0 0,0-1 0,0 1 0,0-1-1,0 1 1,0 0 0,-1-1 0,1 0 0,-1 1 0,0-1 0,0 1 0,0-4 0,0 6-10,0-1 0,0 1 0,1 0 0,-1 0 0,0-1 1,0 1-1,0 0 0,0 0 0,1-1 0,-1 1 0,0 0 0,0 0 1,1 0-1,-1 0 0,0-1 0,0 1 0,1 0 0,-1 0 0,0 0 0,0 0 1,1 0-1,-1 0 0,0 0 0,1 0 0,-1 0 0,0 0 0,0 0 1,1 0-1,-1 0 0,0 0 0,1 0 0,-1 0 0,0 0 0,1 0 0,-1 0 1,0 0-1,0 0 0,1 0 0,-1 0 0,1 1 0,14 7-1488,8 10 159,-15-13 989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23:39.2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252 0 1648,'-2'9'1566,"-44"-4"-517,-53 4-496,34 0-289,64-9-260,1 0-1,-1 0 1,1 1 0,-1-1 0,1 0 0,0 0-1,-1 0 1,1-1 0,-1 1 0,1 0-1,0 0 1,-1 0 0,1 0 0,-1 0 0,1 0-1,0-1 1,-1 1 0,1 0 0,-1 0 0,1 0-1,0-1 1,-1 1 0,1 0 0,0-1 0,0 1-1,-1 0 1,1-1 0,1-3 50,-3 4-37,6 7 5,4 8-9,-7-7-10,1 0-1,1 0 1,0-1 0,4 11-1,-6-17 0,1 5-2,0 0 0,-1 0 1,0 0-1,0 1 0,0-1 0,-1 0 0,0 0 0,-1 7 0,1 3 0,0-16 0,0 1 1,1-1-1,-1 1 0,0 0 0,0-1 0,0 1 0,0 0 0,0-1 0,0 1 0,0 0 0,0-1 0,0 1 0,0 0 0,-1-1 0,1 1 0,0-1 0,0 1 0,-1 0 0,1-1 0,0 1 0,-1-1 0,1 1 0,0-1 0,-1 1 0,1-1 0,-1 1 0,0 0 0,-2 6 3,3-5-3,-1-1 0,1 1 0,0-1 0,-1 1 0,1-1 0,-1 0 0,0 1 0,1-1 0,-1 0 0,0 1 0,0-1 0,0 0-1,0 0 1,0 1 0,0-1 0,-2 1 0,2-1 0,0 0 0,0 0 0,1-1 0,-1 1 0,0 0 0,0 0-1,1 0 1,-1 0 0,0 0 0,1 0 0,-1 0 0,1 0 0,-1 0-1,1 1 1,-1 0 0,-6 4 5,7-6-5,0 0-1,0-1 1,0 1 0,0 0-1,0 0 1,0 0-1,0 0 1,0 0 0,0 0-1,0 0 1,0 0 0,0 0-1,0 0 1,0-1-1,0 1 1,0 0 0,0 0-1,0 0 1,0 0 0,-1 0-1,1 0 1,0 0-1,0 0 1,0 0 0,0 0-1,0 0 1,0 0 0,0 0-1,0 0 1,0 0 0,0 0-1,0-1 1,0 1-1,0 0 1,-1 0 0,1 0-1,0 0 1,0 0 0,0 0-1,0 0 1,0 0-1,3-17-4,1 13 5,0 0 1,1 0-1,-1 1 0,1-1 0,0 1 1,0 1-1,0-1 0,0 0 1,7-1-1,11-11 9,-21 14-9,0-1 1,-1 1-1,1-1 1,0 1-1,0 0 1,0 0-1,0 0 1,0 0-1,0 0 1,0 0-1,0 0 1,0 1-1,1-1 1,3 1-1,16-2-6,-18 2 6,-1 0 0,1-1 0,-1 1 0,1 0 0,0 1 0,-1-1 0,1 1 0,-1-1 0,1 1 0,5 2 0,-1 1 1,1 1 0,-1-1 1,0 1-1,0 1 0,0-1 1,-1 1-1,12 12 0,-2 3 5,22 32-1,-24-31 0,-13-19-4,0 1 0,0-1 0,-1 1 0,0 0 0,0 0-1,0-1 1,0 1 0,0 0 0,-1 0 0,0 0 0,0 0-1,0 0 1,0 0 0,-1 0 0,1 0 0,-1 0-1,0 0 1,0-1 0,0 1 0,-1 0 0,0-1 0,1 1-1,-1-1 1,0 1 0,-1-1 0,1 0 0,0 0 0,-1 0-1,0 0 1,0 0 0,0 0 0,0-1 0,-7 4-1,-25 13-8,0-2-1,-63 20 0,80-31 0,2 0-402,0-1 0,-1-1 0,1 0 0,-1-1 0,-23 1 0,40-4 395,0 0 0,-1 1 0,1-1 0,0 0 0,0 0 0,0 0 0,0 0 0,-1 0 0,1 0 0,0 0 0,0 0 0,0 0 0,0 0 0,-1 0 0,1 0-1,0 0 1,0 0 0,0 0 0,-1 0 0,1 0 0,0 0 0,0 0 0,0 0 0,0 0 0,-1 0 0,1 0 0,0-1 0,0 1 0,0 0 0,0 0 0,0 0 0,-1 0 0,1 0 0,0 0 0,0-1 0,0 1 0,0 0 0,0 0 0,0 0 0,0 0 0,-1-1 0,1 1 0,0 0 0,0 0 0,0 0 0,0 0 0,0-1 0,0 1 0,0 0 0,0 0 0,0-1 0,7 1-342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23:41.3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229 0 1688,'8'0'1138,"-13"5"-732,5-5-400,0 0 1,0 0-1,0 0 1,0 0-1,-1 0 1,1 0-1,0 0 1,0 0-1,0 0 1,0 0-1,0 0 1,0 0-1,0 0 1,0 0 0,-1 0-1,1 0 1,0 0-1,0 0 1,0 1-1,0-1 1,0 0-1,0 0 1,0 0-1,0 0 1,0 0-1,0 0 1,0 0-1,-1 0 1,1 0 0,0 1-1,0-1 1,0 0-1,0 0 1,0 0-1,0 0 1,0 0-1,0 0 1,0 0-1,0 1 1,0-1-1,0 0 1,0 0-1,0 0 1,0 0 0,0 0-1,0 0 1,0 1-1,1-1 1,-1 0-1,0 0 1,0 0-1,0 0 1,0 0-1,0 4 61,0-1 0,0 1 0,-1 0 0,1-1 0,-1 1 0,0-1 0,0 1 0,0-1 0,-2 5 0,-15 39 266,-39 80 59,51-114-367,0 0-1,0 0 0,-2-1 1,-9 13-1,-13 24 43,24-39-56,0-1-1,-1 1 1,0-1 0,-12 12 0,7-8 3,10-10-10,0-1-1,0 0 1,1 1 0,-1-1 0,1 1 0,0-1-1,0 1 1,0 0 0,0 0 0,0-1 0,0 1-1,0 4 1,1-6 10,9-24-1963,-5 5 835,-2 13 932,0-4-164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23:41.6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 1884,'0'0'728,"0"-3"560,1 6-1223,0 1-1,0 0 0,1-1 1,0 1-1,-1-1 0,1 1 1,1-1-1,-1 0 0,0 0 1,1 0-1,0 0 0,-1 0 1,1 0-1,3 1 0,24 29 73,21 40 3,-17-25-65,30 54 0,-35-61-69,-24-37 1,-1 1 0,0 0 0,0 0 1,-1 0-1,1 0 0,-1 1 0,0 0 0,0-1 0,-1 1 0,0 0 0,0 0 0,2 13 0,0-8-1,1 0 4,-5-10-10,0-1 1,0 0-1,0 0 0,0 0 0,0 1 0,0-1 1,-1 0-1,1 0 0,0 1 0,0-1 1,0 0-1,0 0 0,0 0 0,0 1 0,-1-1 1,1 0-1,0 0 0,0 0 0,0 0 1,0 1-1,-1-1 0,1 0 0,0 0 1,0 0-1,0 0 0,-1 0 0,1 0 0,0 1 1,0-1-1,-1 0 0,1 0 0,0 0 1,0 0-1,0 0 0,-1 0 0,1 0 0,0 0 1,0 0-1,-1 0 0,1 0 0,0 0 1,-1-1-1,0 1-2,2 0 2,5 0-6,-5 0-6,7-9-1238,41-4-701,-32 13 1584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8:28.69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477 1 1616,'-1'0'846,"12"1"554,-32 0-883,-9 2-349,-41 5-25,50-6-98,-1 1 1,1 0-1,-25 8 1,-179 43-658,202-57-637,16 0 700,10 1 61,-2 2 142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8:09.010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539 1 1692,'-114'24'347,"56"-12"-202,15-4-67,-26 7 11,-62 14 75,58-15-99,51-5-41,20-8-26,0 0 1,0 0-1,0 0 1,0 0 0,-1 0-1,1-1 1,0 1-1,0-1 1,0 1 0,-4-1-1,4 0-24,3 0 15,-1 1 0,0-1-1,0 0 1,0 0-1,1 1 1,-1-1 0,0 0-1,0 0 1,0 0 0,1 1-1,-1-1 1,0 0 0,1 0-1,-1 0 1,0 0 0,0 1-1,1-1 1,-1 0-1,0 0 1,1 0 0,-1 0-1,0 0 1,1 0 0,-1 0-1,0 0 1,0 0 0,1 0-1,0 0 1,7-5-174,0-3-39</inkml:trace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23:42.5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52 1764,'0'0'637,"-8"-1"808,8-1-1415,1 1 0,-1-1 1,1 1-1,-1 0 0,1-1 1,0 1-1,-1 0 0,1 0 1,0 0-1,0-1 0,0 1 1,0 0-1,0 0 0,0 0 1,0 1-1,0-1 0,0 0 0,1 0 1,-1 0-1,0 1 0,1-1 1,-1 1-1,0-1 0,1 1 1,-1-1-1,0 1 0,3 0 1,49-9 109,-38 8-56,16-6-2,-25 5-66,0 0 0,0 1 0,0 0-1,0 0 1,1 1 0,-1-1 0,8 2 0,-12-1-13,-1 0 0,0 0 1,1 0-1,-1 0 0,1 0 1,-1 0-1,0 1 0,1-1 1,-1 1-1,0-1 0,0 1 1,1-1-1,-1 1 0,0 0 1,0-1-1,0 1 0,0 0 1,1 0-1,-1 0 0,0 0 1,-1 0-1,1 0 0,0 0 1,0 0-1,0 0 0,-1 1 1,1-1-1,-1 0 0,1 0 1,-1 1-1,1-1 0,-1 0 1,0 1-1,1-1 0,-1 1 1,0-1-1,0 0 0,0 1 1,0-1-1,-1 3 0,2 1 1,-1 0-1,0 0 1,0 0-1,-1 0 0,1 0 1,-1 0-1,0 0 1,-1-1-1,1 1 0,-1 0 1,0-1-1,0 1 0,-3 5 1,-68 105 32,69-111-35,0 1 0,1-1 0,0 1 0,0 0 0,1 0 0,-1 0-1,1 0 1,0 0 0,0 1 0,1-1 0,-1 1 0,1-1 0,0 6-1,1-9 1,1-1-1,-1 0 0,1 0 0,-1 0 0,1 0 1,0 0-1,-1 0 0,1 0 0,0 0 0,0 0 0,0 0 1,-1 0-1,1-1 0,0 1 0,0 0 0,0-1 1,0 1-1,1 0 0,-1-1 0,0 1 0,0-1 0,1 1 1,27 7-7,-18-6-53,1 0-1,-1-1 0,1 0 1,-1-1-1,1-1 0,-1 0 1,1 0-1,-1-1 0,1 0 1,-1-1-1,0-1 0,15-6 1,-1-12-1347,-9 7 504,-8 7 514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23:43.1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 8 1804,'0'0'311,"0"-6"870,-3 5-62,-5 8-814,-4 12-210,7-6-47,2 0 0,0 0 0,0 0 0,2 0-1,-1 1 1,2 24 0,0-30-39,1-1 0,0 1 0,0 0 0,1-1 1,0 1-1,0 0 0,1-1 0,0 0 0,0 0 0,0 0 0,1 0 0,1 0 0,5 7 0,-6-10-7,0-1 1,0 1-1,1-1 0,-1 0 1,1 0-1,0-1 0,0 1 1,0-1-1,0 0 0,0 0 1,0-1-1,1 1 0,-1-1 1,1 0-1,-1-1 0,1 1 1,-1-1-1,1 0 0,-1-1 1,1 1-1,9-3 0,-9 1 0,1-1-1,-1 1 0,1-1 0,-1-1 0,0 1 0,0-1 0,0 0 0,0 0 0,-1-1 0,0 1 0,0-1 0,0 0 0,0-1 0,5-8 0,3-3 6,-10 15-6,-1-1 0,1 0-1,-1 0 1,1 0 0,-1 0 0,0-1 0,0 1 0,-1 0 0,1-1 0,-1 0 0,0 1 0,0-1 0,1-6 0,-1 5-1,-1 0 0,1 0 0,0 1 1,0-1-1,4-9 0,-4 10 1,1 0 0,-1-1-1,0 1 1,0-1-1,1-9 1,-2 11 0,0-1 0,0 1 0,1-1 0,0 1 0,0 0-1,0-1 1,0 1 0,0 0 0,0-1 0,1 1 0,0 0 0,2-3-1,-2 1 3,-3 11 2,2 37 1,0-21-1,-1-1-1,-1 1 0,-1-1 1,-5 28-1,3-28-4,-3 41 0,3-16 8,2-17-5,2 42 0,1-31-5,7 50-52,-5-93-318,1 0 0,0 0 0,-1 0 0,0 0 0,0 0 0,0-1 0,4-5 0,-3 4-28,2 3 50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23:51.3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12 1764,'0'-11'2246,"3"20"-1569,3 17-489,6 5-82,-5-14-74,-1 0 1,0 0 0,-1 0-1,-1 1 1,4 34-1,-8-38-17,2 0-1,0 0 0,6 20 1,-5-21-5,0 1 0,0-1 1,0 21-1,-2-24-4,0-1 1,0 1-1,1-1 0,6 17 1,-5-18-1,-1 0 1,0 1 0,0-1 0,1 14-1,5 15 10,-8-35-15,0-1 0,0 1-1,1 0 1,-1-1-1,1 1 1,-1-1 0,1 1-1,0-1 1,-1 1-1,1-1 1,2 3 0,-2-3-4,0 1 0,0-1 0,-1 0 0,1 1 0,0-1 0,0 1 0,-1-1 1,1 1-1,-1 0 0,0-1 0,1 3 0,-1-3-58,-15-24-2945,14 19 2620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23:52.4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1671 73 1780,'-4'11'777,"4"-11"-760,0 0-1,0 0 1,0 0-1,0 0 0,0 0 1,0 0-1,0 0 1,0 0-1,1 0 1,-1 0-1,0 0 0,0 0 1,0 0-1,0 0 1,0 0-1,0 0 1,0 0-1,0 0 0,0 0 1,1 0-1,-1 0 1,0 0-1,0 0 1,0 0-1,0 0 1,0 0-1,0 0 0,0 0 1,0 0-1,0 0 1,0 1-1,0-1 1,0 0-1,0 0 0,0 0 1,1 0-1,-1 0 1,0 0-1,0 0 1,0 0-1,0 0 0,0 0 1,0 1-1,0-1 1,0 0-1,0 0 1,0 0-1,0 0 0,0 0 1,0 0-1,0 0 1,0 0-1,0 0 1,0 0-1,0 1 0,0-1 1,-1 0-1,37-2 673,42-9-1,-35 5-559,-1-5-48,-35 8-66,0 1 0,0 0-1,1 1 1,-1-1 0,11 1-1,-13 0-6,0 1 0,-1-1 0,1 1 0,0-1 0,-1 0 0,9-4-1,-23 8 6,0-1-1,0 0 1,-1 0-1,-15 0 1,-35 5-8,-118 30 3,-231 18 0,282-45 4,101-7-10,-5-2 1,-26-2 4,28 1-1,29-23-12,1 23 6,0-1 0,-1 0 0,1 1 0,0-1 0,0 0-1,0 1 1,-1-1 0,1 0 0,0 1 0,-1-1-1,1 1 1,0-1 0,-1 1 0,1-1 0,-1 1 0,1-1-1,-1 1 1,1-1 0,-1 1 0,1-1 0,-1 1-1,1 0 1,-1-1 0,0 1 0,1 0 0,-1 0 0,0-1-1,-28-3-4,-28 8-4,31 1 5,1 1-1,0 2 0,0 0 1,-27 14-1,25-10 10,0-1-1,-1-2 0,-32 8 1,14-14 4,20-25-2,18 15-8,1-2 0,-1 1 0,-7-12 0,10 12 0,-1 0 1,0 0-1,-1 1 0,-11-10 0,-9-6-2,20 18 2,1-1 0,-1 1 1,0 0-1,0 0 0,-15-7 0,-10-3 2,24 11-2,-1-1 0,0 2 0,1-1 0,-1 1-1,-1 0 1,-10-1 0,5 2 3,2 0-1,-1 0 0,1 1 0,-1 0 1,1 1-1,-1 1 0,0 0 0,1 0 1,-1 2-1,1 0 0,-19 6 0,29-8 0,-1 1-1,1-1 1,-1 1-1,1-1 0,0 1 1,0 0-1,0 1 0,0-1 1,0 0-1,0 1 1,1 0-1,-1 0 0,1-1 1,0 1-1,-4 6 0,5-6 0,1-1 0,-1 1 0,0-1 0,1 1 0,-1 0 0,1-1 0,0 1 0,0 0-1,0 0 1,0-1 0,0 1 0,1 0 0,-1-1 0,1 1 0,0-1 0,0 1 0,0-1-1,0 1 1,0-1 0,0 1 0,1-1 0,-1 0 0,3 3 0,-1-2 0,0 0 0,0 1 0,1-1 0,-1 0 0,1-1 0,-1 1 0,1-1 0,0 0 1,0 1-1,0-2 0,1 1 0,-1 0 0,0-1 0,1 0 0,7 1 0,6 1-6,1-2-1,26 0 1,-33-1 2,256-5-3095,-259 5 2732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23:52.8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66 27 1840,'0'-24'2720,"0"25"-2522,-42-5-2394,28 7 1788,5-2 46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23:53.2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366 10 1616,'-93'-1'1930,"-3"3"-1309,-7 0-520,96 0-251,0-2 0,1 1 0,-1-1-1,0 0 1,1 0 0,-1 0-1,0-1 1,1 0 0,-8-3 0,14-1-662,7 0 462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23:58.6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417 0 1668,'1'0'55,"0"1"0,0 0 0,0-1 0,0 1-1,0-1 1,0 1 0,0 0 0,0 0 0,-1 0 0,1-1-1,0 1 1,0 0 0,-1 0 0,1 0 0,0 0 0,-1 0 0,1 0-1,-1 1 1,1 0 0,7 29 991,0-11-535,-7-16-465,-1 1 0,1-1 0,0 1 0,0-1 0,1 0 0,-1 1 0,4 4 0,-3-4-19,0-1-1,0 1 1,0 0-1,-1 0 1,0 0-1,0 0 1,1 8-1,-3-9-14,1 1-1,0-1 0,-1 0 1,0 1-1,0-1 0,-1 0 1,1 0-1,-1 0 0,0 0 0,0 0 1,0 0-1,0 0 0,-1 0 1,1-1-1,-1 0 0,0 1 1,0-1-1,0 0 0,-1 0 1,1-1-1,-7 5 0,1-3-1,-1 1 1,0-1-1,0-1 0,-1 0 1,1 0-1,-1-1 0,1 0 1,-15 0-1,14-2-6,0 1 1,0-2-1,0 0 1,0 0 0,0-1-1,0 0 1,1-1-1,-1 0 1,1-1-1,-1 0 1,-14-8-1,24 11-3,-1-1-1,1 1 0,0 0 0,-1-1 0,1 1 0,0 0 0,0-1 0,0 1 0,0-1 0,0 0 0,0 1 0,0-1 1,1 0-1,-1 0 0,1 0 0,-1 1 0,1-1 0,0 0 0,-1 0 0,1 0 0,0 0 0,0 0 0,1 1 0,-1-1 0,0 0 1,0 0-1,1 0 0,-1 0 0,1 1 0,0-1 0,0 0 0,-1 1 0,3-3 0,0-5-14,1 5 5,14 8 2,-13-1 8,0-1-1,0 1 1,0 0-1,0 0 1,-1 1-1,1-1 1,-1 1-1,0 0 1,0 0-1,-1 0 1,1 1-1,-1-1 1,6 11-1,0-2-2,-6-5 5,0-1-1,0 1 0,0 0 0,-1 1 0,-1-1 0,1 0 0,-1 1 0,-1-1 0,1 0 1,-1 1-1,-1-1 0,-2 17 0,-1-15-2,0-1 0,0 1 0,0-1 0,-1 0-1,-1 0 1,0 0 0,0-1 0,0 1 0,-13 11 0,2-4-64,-1-1 1,-1 0-1,-32 20 0,44-32-163,-1 0 0,1 0 0,-1 0-1,0-1 1,0-1 0,0 1-1,0-1 1,0 0 0,0-1 0,-13 0-1,14-2-172,6-6 40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23:59.0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319 8 1600,'-10'-2'299,"0"0"0,1 0 0,-1 1 0,0 1 0,0-1 0,1 2-1,-13 1 1,-12-1-80,-32 2-475,38-1-642,-48-2 0,52-1 536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23:59.4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163 0 1700,'8'10'1489,"7"-4"-1318,-13-5-134,0 0-1,0 0 1,1 0 0,-1 0 0,0-1 0,1 1-1,-1-1 1,0 1 0,4-1 0,-43 12 587,-56 26 1,68-28-522,21-7-96,0-1 0,0 1 0,0 0 1,0 0-1,1 0 0,-1 0 0,1 0 0,0 1 0,0 0 1,0-1-1,0 1 0,1 0 0,0 0 0,0 1 1,0-1-1,0 0 0,-2 10 0,4-8-2,0-1-1,0 1 1,1-1 0,0 1-1,0-1 1,0 1 0,1-1-1,-1 0 1,1 1 0,5 9-1,39 66 18,44 111 0,-82-170-303,-1-1-1,-2 1 1,0 1-1,-1-1 0,-1 1 1,-1 0-1,-2 23 1,0-46 253,0 1 1,0-1 0,0 0-1,0 1 1,0-1 0,0 1-1,1-1 1,-1 0-1,0 1 1,0-1 0,0 0-1,0 1 1,0-1 0,1 0-1,-1 1 1,0-1 0,0 0-1,1 0 1,-1 1 0,0-1-1,0 0 1,1 0 0,-1 1-1,0-1 1,1 0 0,-1 0-1,0 0 1,1 1 0,0-1-57,0 1-287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24:00.3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384 165 1692,'1'-1'88,"0"0"1,0 1-1,0-1 0,0 1 1,1-1-1,-1 0 0,0 1 1,1 0-1,-1-1 0,0 1 1,1 0-1,-1 0 0,0 0 1,1 0-1,-1 0 0,0 0 1,2 0-1,42 0 459,-31 0-432,72-8 245,-67 6-294,-1-1-1,0 0 0,33-12 1,-43 13-47,0 0 1,0 0 0,0 1-1,0 0 1,0 0-1,0 1 1,10 0 0,-10 0-2,-1-2 10,-5 2-19,-2 7 27,-19-11 128,-16 16-87,23-7-55,0 0 0,-25 4 0,-52 14 33,16-4-27,-130 18 44,187-34-63,13-2-7,1-1 0,-1 1 0,0 0 0,1-1 0,-1 0 0,0 0 0,0 0 0,1 0 0,-1 0 0,0 0 0,1-1 0,-1 1 0,0-1 0,1 0 0,-1 0 0,-4-2 0,-5-2 0,11 5-2,0-1 0,-1 1 1,1-1-1,0 1 1,0-1-1,0 1 0,-1-1 1,1 0-1,0 0 0,0 1 1,0-1-1,0 0 1,0 0-1,1 0 0,-1 0 1,0 0-1,0 0 0,1 0 1,-1-1-1,-1-1 0,-19-32 15,17 29-12,-1 0 0,1-1 0,0 0 0,1 0 1,-5-11-1,-16-19 9,10 11-7,12 22-4,0 1-1,0-1 1,0 1-1,0-1 0,1 0 1,-1 0-1,1 0 1,0 0-1,0 0 0,0-5 1,0 9-12,1-1 1,0 1-1,0-1 0,-1 0 1,1 1-1,0 0 0,-1-1 1,1 1-1,-1-1 0,1 1 1,-1-1-1,1 1 1,-1 0-1,1 0 0,-1-1 1,1 1-1,-1 0 0,1 0 1,-1-1-1,0 1 0,1 0 1,-1 0-1,1 0 1,-1 0-1,0 0 0,0 0 1,-18 0-1719,-5 8 380,16-8 990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8:09.397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237 0 1664,'-25'5'72,"-16"4"-16,17-4 16,-9 4-8,1-5-4,15 1-36,1 0-8,0 8 0,0-3-12,16-6-4,-17-4-16,17 9-20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24:00.9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703 1 1760,'0'1'68,"-1"-1"-1,0 1 1,0 0-1,0 0 1,0 0-1,0-1 1,0 1-1,0 0 1,0-1 0,0 1-1,0-1 1,0 1-1,-1-1 1,0 1-1,0-1-23,1 0 0,-1 1-1,1-1 1,-1 1-1,1 0 1,0-1 0,-1 1-1,1 0 1,0 0-1,-1-1 1,1 1 0,0 0-1,0 0 1,0 1-1,0-1 1,0 0 0,-1 2-1,-1-2 172,3-1-211,0 0 0,0 0 0,-1 0 0,1 0-1,0 0 1,0 0 0,0 0 0,-1 0 0,1 0 0,0 0 0,0 1 0,0-1 0,-1 0 0,1 0 0,0 0 0,0 0 0,0 0-1,-1 0 1,1 0 0,0 1 0,0-1 0,0 0 0,0 0 0,-1 0 0,1 0 0,0 1 0,0-1 0,0 0 0,0 0-1,0 0 1,0 1 0,0-1 0,0 0 0,0 0 0,0 0 0,0 1 0,0-1 0,-1 0 0,1 5 65,0-1-44,-1 0 0,1 0 0,0-1 0,0 1 0,0 0 0,1 0 0,-1 0 0,1-1 0,0 1 0,0 0 0,0-1 0,0 1 0,1-1 0,0 1 0,-1-1 0,1 0 0,0 0 0,1 0 0,-1 0 0,4 4 0,17 16 44,-21-22-60,-1 0 0,1-1-1,0 1 1,-1 1 0,1-1 0,-1 0-1,1 0 1,-1 0 0,0 1 0,0-1-1,0 1 1,1-1 0,-1 1 0,0-1-1,-1 1 1,1 0 0,0-1 0,0 1-1,-1 0 1,1 0 0,-1 0 0,0-1 0,1 1-1,-1 0 1,0 0 0,0 0 0,0 0-1,0 2 1,-1-1 3,0 0-1,0 1 1,-1-1 0,1 0 0,-1 0-1,1-1 1,-1 1 0,0 0-1,0-1 1,0 1 0,0-1 0,-1 1-1,1-1 1,-1 0 0,-3 3-1,-33 27 43,30-23-41,0-2 1,-1 1 0,0-1 0,-19 11-1,-109 56 63,132-72-71,0 1-1,0-1 1,0 0 0,0-1-1,-9 2 1,13-3-4,0 1 0,1-1 0,-1 1 0,1-1 0,-1 0 0,1 0 0,-1 0 0,0 0 0,1 0 0,-1 0 0,1-1 0,-1 1 0,1 0 0,-1-1 0,1 1 0,-1-1 0,1 0 0,-1 1 0,1-1 0,-1 0 0,1 0 0,0 0 0,-2-2 0,1 0 0,0 0 0,1 0 0,0 0 0,0 0 1,-1 0-1,2 0 0,-1-1 0,0 1 0,1 0 0,-1-1 0,1 1 1,0-1-1,0 1 0,1 0 0,-1-1 0,0 1 0,3-6 0,1-8-3,-1 4 2,0-1 0,-1 1 0,0 0 1,0-26-1,-2 35 1,-1 0-1,1 0 1,-1 0 0,0 1 0,0-1 0,0 1-1,-1-1 1,1 0 0,-1 1 0,0 0 0,0-1-1,0 1 1,0 0 0,-1 0 0,1 0 0,-1 1-1,0-1 1,1 0 0,-1 1 0,-1 0 0,1 0-1,-4-2 1,-1-1 0,0 1-1,0 0 0,-1 1 1,0 0-1,1 1 0,-1-1 1,0 2-1,-12-2 1,-2 2-2,0 2 0,-23 2 0,40-2 1,-8 1 1,0 0-1,1 1 0,-1 0 0,1 1 0,-1 1 0,1 0 1,-23 13-1,36-18 0,-1 0-1,1 1 1,-1-1 0,1 0 0,-1 0 0,1 1 0,-1-1-1,1 0 1,-1 0 0,1 1 0,-1-1 0,1 1-1,0-1 1,-1 0 0,1 1 0,-1-1 0,1 1-1,0-1 1,0 1 0,-1-1 0,1 1 0,0-1 0,0 1-1,-1 0 1,1-1 0,0 1 0,0-1 0,0 1-1,0-1 1,0 1 0,0 0 0,0-1 0,0 1 0,0-1-1,0 1 1,0-1 0,1 1 0,-1 0 0,0-1-1,0 1 1,0-1 0,1 1 0,-1-1 0,0 1 0,1-1-1,0 1 1,20 14-9,-8-11-70,0 0-1,0 0 1,0-2 0,0 1 0,0-2-1,0 0 1,21 0 0,-25-1-120,-1-1-1,1 0 1,-1 0 0,0 0 0,1-1 0,-1-1 0,0 1 0,0-1-1,-1 0 1,1-1 0,0 0 0,7-6 0,2-3-152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24:01.2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408 17 1744,'0'-1'47,"0"0"1,0 1-1,0-1 0,0 1 0,0-1 1,0 1-1,0-1 0,0 1 0,0-1 1,0 1-1,0-1 0,0 0 0,0 1 0,-1-1 1,1 1-1,0-1 0,0 1 0,-1-1 1,1 1-1,0 0 0,-1-1 0,1 1 1,0-1-1,-1 1 0,1 0 0,0-1 1,-1 1-1,1 0 0,-1-1 0,1 1 1,-1 0-1,1-1 0,-1 1 0,1 0 0,-1 0 1,1 0-1,-1 0 0,1 0 0,-1-1 1,1 1-1,-1 0 0,0 0 0,1 0 1,-1 0-1,1 0 0,-1 1 0,1-1 1,-1 0-1,1 0 0,-1 0 0,-32 17 275,17-9-210,-45 21-194,35-15-537,-51 17 1,-52 15-680,80-29 952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0T07:01:53.39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50 34 1668,'0'0'405,"-25"-24"1584,25 24-1969,0-1 1,0 1-1,1-1 0,-1 1 1,0-1-1,0 1 1,0-1-1,1 1 0,-1 0 1,0-1-1,1 1 0,-1-1 1,0 1-1,1 0 1,-1-1-1,0 1 0,1 0 1,-1-1-1,1 1 1,-1 0-1,0 0 0,1-1 1,-1 1-1,1 0 1,-1 0-1,1 0 0,-1 0 1,1 0-1,-1 0 1,1 0-1,-1 0 0,1 0 1,-1 0-1,1 0 1,-1 0-1,1 0 0,-1 0 1,1 0-1,-1 0 1,1 1-1,0-1-42,0 0 1,0 0-1,0 0 0,-1 1 0,1-1 1,0 0-1,0 0 0,-1 1 1,1-1-1,0 0 0,-1 1 0,1-1 1,0 1-1,-1-1 0,1 1 0,-1-1 1,1 1-1,-1 0 0,1-1 1,-1 1-1,1 0 0,-1-1 0,0 1 1,1 0-1,-1 0 0,0-1 0,1 2 1,-2 0-70,1 0 1,0 0 0,-1 0 0,0 0 0,1-1-1,-1 1 1,0 0 0,0-1 0,0 1-1,0 0 1,0-1 0,0 1 0,0-1-1,-1 1 1,1-1 0,-1 0 0,1 0-1,-1 1 1,1-1 0,-1 0 0,-3 1-1,-9 8-225,-2 4-24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0T05:10:18.52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 0 1840,'0'5'404,"-8"-1"272,8-8-156,8-1-196,0 10-224,-8-10-80,0 10-80,0 4-92,8-5-156,-8 1-152,0 4 16,0 0 76,0 0 28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0:13.42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49 74 1796,'1'9'1024,"-3"-11"-475,2 1-535,0 1 1,0-1-1,0 1 0,0 0 1,0-1-1,0 1 1,-1 0-1,1-1 0,0 1 1,0 0-1,-1 0 0,1-1 1,0 1-1,0 0 1,-1-1-1,1 1 0,0 0 1,-1 0-1,1 0 0,0-1 1,-1 1-1,1 0 1,0 0-1,-1 0 0,1 0 1,0 0-1,-1 0 0,1 0 1,-1 0-1,1 0 1,-1 0-1,1 0-4,-1 0 0,0 0 0,1 0-1,-1 0 1,1 1 0,-1-1 0,0 0 0,1 0 0,-1 0-1,1 0 1,-1-1 0,0 1 0,1 0 0,-1 0 0,1 0-1,-1 0 1,0 0 0,1-1 0,-1 1 0,1 0 0,-1-1 0,1 1-1,-1 0 1,1-1 0,-1 1 0,1-1 0,-1 1 0,1 0-1,0-1 1,-1 1 0,1-1 0,0 1 0,-1-2 0,-12-22-991,12 20 729,-2-1 48,3 5 177,-1-1-1,1 1 0,-1-1 1,1 1-1,0-1 0,-1 0 1,1 1-1,0-1 0,0 0 0,0 1 1,-1-1-1,1 0 0,0 1 1,0-1-1,0 0 0,0 1 0,0-1 1,0 0-1,0 1 0,1-1 1,-1 0-1,0 0 0,7-16-326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0:17.45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1929 1 1776,'-8'3'1023,"-41"21"-98,29-12-579,-33 17 0,40-24-286,0 1 0,1 1 0,0 0 0,0 1 0,1 0-1,0 1 1,-10 10 0,18-15-48,1 0 0,0 0 0,0 1 0,0-1-1,0 0 1,1 1 0,-1-1 0,1 1 0,0 0 0,1-1-1,-1 1 1,1 0 0,0-1 0,0 1 0,0 0 0,1-1 0,0 1-1,0-1 1,0 1 0,0 0 0,3 5 0,0-6-7,0 0 1,0 0 0,0 0-1,1-1 1,-1 0 0,1 0-1,0 0 1,-1 0-1,7 1 1,44 17 22,-35-15-19,1-2-1,-1 0 0,1-1 0,36 1 0,79-10 4,-134 5-11,145-4 18,-146 5-16,-18 5-1,-44-1 2,0 2-1,1 4 1,0 2 0,-87 29-1,-114 23-13,176-44 10,44-9 3,-80 9 0,-25-11 17,138-10-19,8 1-1,0 0 0,-1 0 0,1 0 0,0 0 0,-1 0 0,1 0 1,0 0-1,0 0 0,-1 0 0,1-1 0,0 1 0,0 0 0,-1 0 0,1 0 0,0 0 0,0-1 0,-1 1 0,1 0 0,0 0 0,0 0 0,0-1 0,-1 1 0,1 0 0,0 0 0,0-1 0,0 1 1,0 0-1,0-1 0,-1 1 0,1 0 0,0 0 0,0-1 0,0 1 0,0 0 0,0-1 0,0 1 0,0 0 0,0-1 0,0 1 0,0 0 0,0 0 0,0-1 0,1 1 0,-1 0 0,0-1 0,0 1 0,0 0 1,0 0-1,0-1 0,0 1 0,1 0 0,-1 0 0,0-1 0,0 1 0,0 0 0,1 0 0,-1 0 0,0-1 0,0 1 0,1 0 0,-1 0 0,0 0 0,1 0 0,-1 0 0,0 0 0,1-1 0,13-34-1,-9 17-2,10-7-1,-13 23 4,-1 0 1,1 0-1,-1 0 0,1-1 0,-1 1 0,0 0 1,0-1-1,0 1 0,0-1 0,0 1 1,0-1-1,-1 1 0,1-1 0,-1 0 0,0 1 1,0-5-1,0 7 0,0 0 0,0-1 0,0 1 0,-1 0 0,1 0 0,0-1 0,0 1 0,0 0 0,-1 0 0,1-1 0,0 1 0,0 0 0,-1 0 0,1 0 0,0-1 0,0 1 0,-1 0 0,1 0 0,0 0 0,-1 0 0,1 0 0,0 0 0,-1 0 0,1 0 0,0-1 0,-1 1 0,1 0 0,0 0 0,-1 1 0,1-1 1,0 0-1,-1 0 0,1 0 0,0 0 0,0 0 0,-1 0 0,0 1 0,-12 2-1,13-3 1,-101 25-4,52-14 0,-63 22 0,106-31 8,1 0-1,-1-1 0,1 1 1,-1-1-1,-7 0 0,12-1-2,0 0-1,1 0 1,-1 0-1,0 0 1,0 0-1,1 0 1,-1-1-1,0 1 0,0 0 1,1 0-1,-1-1 1,1 1-1,-1-1 1,0 1-1,1 0 1,-1-1-1,1 1 0,-1-1 1,0 1-1,1-1 1,0 0-1,-1 1 1,1-1-1,-1 0 0,1 1 1,0-1-1,-1 0 1,1 1-1,0-1 1,0 0-1,0 1 1,-1-1-1,1 0 0,0 0 1,0 1-1,0-1 1,0 0-1,0 0 1,0 1-1,0-1 0,1 0 1,-1 0-1,0 1 1,0-1-1,1 0 1,-2-11-8,1 9 7,0 0 1,-1 1-1,1-1 0,0 0 1,0 0-1,0 1 0,1-1 1,-1 0-1,0 1 1,1-1-1,0 1 0,1-5 1,0 4 0,-1-1-1,0 1 1,0-1 0,-1 1 0,1-1 0,-1 0-1,0 1 1,1-1 0,-2 0 0,1 1 0,-1-7-1,0 8 1,1 0-1,0 0 0,-1 0 0,0 0 0,1 1 0,-1-1 0,0 0 0,0 1 0,0-1 0,0 0 0,0 1 0,0-1 0,0 1 0,-1 0 0,1-1 0,0 1 0,-1 0 0,1 0 0,-1 0 0,0 0 0,1 0 0,-1 0 0,0 0 0,1 0 0,-1 1 0,0-1 0,0 1 0,0-1 0,1 1 0,-1 0 0,-3 0 1,-1 1-2,0 1 1,0 0-1,0 0 1,0 1-1,1-1 1,-1 1-1,-8 7 1,-18 7-2,-64 27 1,-43 15-2,-6-10-4,32-14 4,67-20-166,-81 16 1,122-30 17,0 0-1,0-1 1,-1 0-1,1 0 1,0 0-1,0 0 1,0-1-1,-11-3 1,16 4 132,0 0 0,-1 0-1,1 0 1,0 0 0,0 0 0,-1 0 0,1 0 0,0-1 0,0 1 0,-1 0 0,1 0 0,0 0 0,0-1 0,-1 1 0,1 0 0,0 0 0,0 0 0,0-1 0,-1 1-1,1 0 1,0 0 0,0-1 0,0 1 0,0 0 0,0-1 0,0 1 0,0 0 0,0 0 0,0-1 0,-1 1 0,1 0 0,0-1 0,0 1 0,0 0 0,1-1-1,-1 1 1,0 0 0,0 0 0,0-1 0,0 1 0,9-14-446,-4 9 304,9-13-213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0:18.05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1804,'0'4'1577,"0"-8"-576,0 4-713,26 9-758,-21-10-56,-5 1 487,0-1 1,1 1 0,-1 0-1,0 0 1,0 0 0,0 0-1,1 0 1,-1-1 0,0 1-1,0 0 1,1 0 0,-1 0-1,0 0 1,0 0 0,1 0 0,-1 0-1,0 0 1,0 0 0,1 0-1,-1 0 1,0 0 0,0 0-1,1 0 1,-1 0 0,0 0-1,0 0 1,1 0 0,-1 1-1,0-1 1,0 0 0,0 0 0,1 0-1,-1 0 1,0 0 0,0 1-1,0-1 1,1 0 0,-1 0-1,0 0 1,0 0 0,0 1-1,0-1 1,0 0 0,1 1 0,-1 2-300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0:18.87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661 544 1712,'-6'6'687,"3"7"-210,-4 29 89,0-16-350,6-25-203,1 1-1,-1-1 1,0 1 0,1 0-1,-1-1 1,1 1 0,0 0-1,-1 0 1,1-1 0,0 1 0,0 0-1,0 0 1,0 0 0,1-1-1,-1 1 1,1 3 0,5 15 137,-6-18-137,1 1 0,-1-1 0,0 0 0,1 0 0,0 1 0,-1-1 0,1 0 0,0 0 0,0 0 0,0 0 0,1 0 0,-1 0 0,0 0 0,1 0 0,-1 0 0,1-1 0,0 1 0,-1 0 0,1-1 0,0 0 0,0 1 0,0-1 0,0 0 0,0 0-1,0 0 1,0 0 0,0 0 0,4 0 0,10 3 65,-14-3-71,0 0-1,0-1 1,0 1-1,0-1 0,0 0 1,0 0-1,0 1 1,-1-1-1,1 0 0,0-1 1,0 1-1,0 0 1,0 0-1,0-1 0,0 1 1,3-2-1,58-28 85,-60 29-88,0-1 1,-1 1-1,1-1 0,-1 1 0,1-1 0,-1 0 0,1 0 0,-1 0 0,0 0 0,0-1 0,0 1 0,0-1 0,-1 1 0,1-1 0,-1 0 1,1 1-1,-1-1 0,0 0 0,1-4 0,-2 6-3,0-1 1,-1 1 0,1 0-1,-1 0 1,1 0-1,-1 0 1,0 0 0,1 0-1,-1 0 1,0 0 0,0 0-1,1 0 1,-1 0-1,0 0 1,0 1 0,0-1-1,0 0 1,0 1 0,0-1-1,-1 1 1,1-1-1,0 1 1,0-1 0,0 1-1,0 0 1,-1 0-1,1-1 1,0 1 0,0 0-1,0 0 1,-1 0 0,-1 1-1,-47 1 4,49-2-4,-74 12 28,1 4 1,-79 26-1,65-16 78,81-24-81,-1 0 0,0-1 0,0 0 0,-1 0 0,-13-1 0,19 0-19,1 0 0,0 0 1,-1-1-1,1 1 0,-1 0 0,1-1 0,0 0 0,-1 0 0,1 0 1,0 0-1,0 0 0,0 0 0,0 0 0,0-1 0,0 1 0,0-1 1,0 1-1,0-1 0,1 0 0,-1 0 0,1 0 0,-1 0 0,0-2 0,-4-28 33,4 8-22,-3-12 2,5 29-14,-1-1 0,0 0-1,0 1 1,-4-11 0,-50-177 44,-15-24-21,51 141-12,17 71-15,0 0 0,1 0-1,0 0 1,0 0 0,0 0 0,1-13 0,0 18-1,0 1 0,0 0 0,0 0 0,0 1 0,0-1 0,0 0 1,1 0-1,-1 1 0,0-1 0,0 0 0,0 0 0,1 1 0,-1-1 0,1 0 1,-1 1-1,0-1 0,1 0 0,-1 1 0,1-1 0,-1 1 0,2-2 0,-17 0-366,13 2 262,0 1-1,0-1 0,0 1 0,1-1 0,-1 1 0,0-1 0,0 1 0,1 0 0,-1 0 0,0 0 0,1 0 0,-1 0 0,1 1 0,0-1 0,-1 0 1,1 1-1,-2 1 0,-16 13-741,5-9 469,5 6 34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0:19.57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1434 1 1744,'0'0'13,"0"0"-1,-1 0 0,1 0 1,0 0-1,0 0 0,0 0 1,0-1-1,-1 1 0,1 0 1,0 0-1,0 0 0,0 0 1,0 0-1,-1 0 0,1 0 1,0 0-1,0 0 0,0 0 1,-1 0-1,1 0 0,0 0 1,0 0-1,0 0 1,-1 0-1,1 0 0,0 0 1,0 1-1,0-1 0,0 0 1,-1 0-1,1 0 0,0 0 1,0 0-1,0 0 0,0 0 1,0 1-1,-1-1 0,1 0 1,0 0-1,0 0 0,0 0 1,0 0-1,0 1 1,-3 11 560,-2 6-185,-3 24 191,5-34-527,0-1 0,0 0 0,-1 0-1,0 0 1,0 0 0,0-1 0,-1 1-1,0-1 1,0-1 0,-1 1-1,0-1 1,0 0 0,0 0 0,-13 8-1,0-3 43,0 0 0,0 0 0,-38 11 0,27-12-41,0 1 0,0 2 0,-35 20 0,63-31-51,0 1 0,1-1 1,-1 0-1,0 1 0,1-1 0,-1 1 1,1-1-1,-1 1 0,1 0 0,0 0 1,0 0-1,0 0 0,0 0 0,0 0 1,0 0-1,1 0 0,-1 0 0,1 0 1,-1 0-1,1 0 0,0 0 0,0 1 1,0-1-1,0 0 0,0 0 0,0 0 1,0 0-1,1 1 0,-1-1 0,1 0 1,0 0-1,0 0 0,1 3 0,6 51 30,-7-52-30,-1 1-1,1-1 1,-1 0-1,-1 0 1,1 1-1,-1-1 1,1 0-1,-1 0 0,0 1 1,-1-1-1,1 0 1,-1 0-1,0 0 1,0-1-1,0 1 0,0 0 1,0-1-1,-1 1 1,0-1-1,0 0 1,0 0-1,-4 3 1,-5 6 2,-1-1 0,0 0 1,-1-1-1,-19 10 1,11-9-3,-2-1-1,1-1 1,-1-2 0,-29 7 0,4-2 1,-41 11 3,-112 12 1,-92-5-298,269-27 174,15-1-61,1-1 0,-1 0-1,0 0 1,0-1 0,0-1-1,0 0 1,0 0 0,-18-5-1,28 6 155,-1 0 0,0 0 0,1 0 0,-1 0 0,1 0 0,-1 0-1,0-1 1,1 1 0,-1 0 0,1-1 0,-1 1 0,0 0 0,1-1 0,-1 1-1,1-1 1,-1 1 0,1-1 0,0 1 0,-1-1 0,1 1 0,-1-1 0,1 1-1,0-1 1,-1 1 0,1-1 0,0 0 0,0 1 0,-1-1 0,1 0 0,0 1-1,0-1 1,0 1 0,0-1 0,0 0 0,0 1 0,0-1 0,0 0 0,0 1-1,0-1 1,1 0 0,-1 1 0,0-1 0,0 0 0,0 1 0,1-1 0,-1 1 0,0-1-1,1 0 1,-1 1 0,1-1 0,-1 1 0,0-1 0,1 1 0,0-1 0,7-12-326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0:19.97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164 9 1604,'0'0'833,"-1"-9"1336,-13 11-2499,0 1 1,0 0-1,1 1 0,0 1 1,-21 10-1,-2-1-333,12-5 318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8:09.788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398 1 1612,'-21'9'156,"18"-8"-141,1 0 0,0 0-1,0 0 1,-1 0 0,1 0 0,0 0 0,-1-1 0,1 1 0,-1-1 0,1 1 0,0-1-1,-1 0 1,-4-1 0,-4 1 26,-1 1 1,0 0-1,1 1 0,-1 0 0,1 0 1,0 1-1,-1 1 0,-9 5 0,-44 10 69,-81 21 1,134-39-239,10-1-44,6 0-18,-2 0-96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0:20.39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1085 1 1740,'-50'46'1720,"18"-21"-1388,15-11-155,-1 0 0,-20 10 0,10-2 23,24-19-172,0 1 0,0-1 0,0 0 0,-1 0 0,1 0 0,-7 2 0,1 0 56,-16 3 127,25-8-209,0 0 1,1 0-1,-1 0 1,1 0-1,-1 0 1,0 0-1,1-1 1,-1 1-1,1 0 1,-1 0-1,1 0 1,-1-1-1,1 1 1,-1 0 0,1-1-1,-1 1 1,1-1-1,-1 1 1,1 0-1,0-1 1,-1 1-1,1-1 1,0 1-1,-1-1 1,1 1-1,0-1 1,-1 1-1,1-1 1,0 0-1,0 1 1,0-1 0,0 1-1,0-1 1,0 1-1,0-1 1,0 0-1,0 1 1,0-1-1,0 1 1,0-1-1,0 0 1,-8-37 73,6 9-46,1 22-23,0 0 0,1 0 0,0 1 0,0-1 0,3-11 0,-3 16-5,0 0 0,0 0-1,0 0 1,1 0-1,-2 0 1,1 1-1,0-1 1,0 0-1,-1 0 1,1 0 0,0 0-1,-1 1 1,-1-4-1,-1-7 7,-21 33 8,15-14-14,-8 7 2,0 0-1,-2-1 0,-38 21 0,-20 14 4,-145 88-71,207-127 44,-26 14-376,-2-1-1,0-3 0,-58 18 0,84-33 61,0-1 0,-22 2-1,16-3-65,5-1 16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0:20.81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368 1 1840,'0'0'23,"0"0"0,1 0-1,-1 0 1,0 0 0,1 0-1,-1 0 1,0 0 0,0 0-1,1 0 1,-1 0 0,0 0-1,1 0 1,-1 0 0,0 1-1,0-1 1,1 0 0,-1 0-1,0 0 1,0 0 0,1 1-1,-1-1 1,0 0 0,0 0-1,1 0 1,-1 1 0,0-1-1,0 0 1,0 0 0,0 1-1,0-1 1,1 1 0,-1-1-5,-1 0 1,1 0 0,0 1 0,0-1-1,0 0 1,0 1 0,-1-1 0,1 0 0,0 0-1,0 1 1,0-1 0,-1 0 0,1 0-1,0 0 1,-1 1 0,1-1 0,0 0-1,0 0 1,-1 0 0,1 0 0,0 0-1,-1 0 1,1 0 0,0 0 0,-1 1 0,1-1-1,0 0 1,-1 0 0,1 0 0,0-1-1,-1 1 1,1 0 0,-1 0 0,-48 15 830,-46 4-426,53-11-398,30-5-239,-1 0 0,1-1 0,-1 0 0,0-1-1,0 0 1,0-1 0,0 0 0,1-1 0,-1-1 0,-16-4 0,6-2-160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0:22.11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103 400 1608,'-1'0'74,"0"0"0,0 0 0,0 0-1,0 0 1,0-1 0,0 1 0,0 0-1,1 0 1,-1-1 0,0 1 0,0-1 0,0 1-1,0-1 1,-1 0 0,3-1-31,0 0 1,-1 0-1,1 0 0,-1 0 1,1 0-1,-1 0 0,0 0 1,0 0-1,0 0 0,0 0 1,0 0-1,0-1 0,-1 1 1,1 0-1,-1 0 0,1 0 1,-1 0-1,0 0 0,-1-3 1,-5-25 318,5 5-163,-1 0-1,-1 0 1,-11-37-1,-1-1-8,-1 17-60,15 41-114,-1-1 1,1 0 0,-1 1-1,2-1 1,-1 0-1,1 0 1,-2-8-1,-1 3 23,4 11-39,0 0 1,0 0 0,0 0 0,1 0 0,-1 0 0,0 0 0,0 0-1,0 0 1,1 0 0,-1 0 0,0 0 0,0 0 0,0 0-1,1 0 1,-1 0 0,0 0 0,0-1 0,0 1 0,1 0-1,-1 0 1,0 0 0,0 0 0,0 0 0,0 0 0,1-1-1,-1 1 1,0 0 0,0 0 0,0 0 0,0 0 0,0-1-1,0 1 1,0 0 0,0 0 0,1 0 0,-1-1 0,0 1-1,0 0 1,0 0 0,0-1 0,0 1 0,0 0 0,0 0-1,0 0 1,0-1 0,0 1 0,0 0 0,0 0 0,-1 0-1,1-1 1,0 1 0,0 0 0,0 0 0,0 0 0,0-1-1,0 1 1,0 0 0,-1 0 0,1 0 0,0 0 0,0 0-1,0-1 1,0 1 0,0 0 0,-1 0 0,2 0 16,-1 3-13,0-1-1,-1 1 1,1 0 0,0 0-1,1 0 1,-1-1-1,0 1 1,1 0 0,0 0-1,1 3 1,3 21 3,-7 20-4,1-20 3,1 0 1,5 44-1,35 182 4,-30-195-9,-6-39-4,0-1 1,1 34-1,-5-45-8,0 0 0,1 0 0,0 0 0,1 0 0,-1 0 0,1 0 0,6 12-1,-5-11-317,-8-12-512,-8-9-325,-2-5 312,13 9 484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0:22.51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41 1 1780,'-9'1'2240,"10"6"-2297,14 9 636,-13-13-534,-1-1-30,0-1-1,0 0 1,1 0 0,-1 0 0,0 0-1,0 0 1,1 0 0,-1 0 0,0 0 0,1 0-1,-1-1 1,1 1 0,-1 0 0,1-1-1,1 1 1,-1 0-16,0-1-1,-1 1 1,1 0-1,-1 0 1,0 0-1,1 0 1,-1 0 0,0 0-1,0 1 1,1-1-1,-1 0 1,0 1-1,0-1 1,0 0 0,-1 1-1,1-1 1,0 1-1,-1 0 1,1-1-1,0 1 1,-1-1-1,0 1 1,1 0 0,-1 2-1,-1 1-82,-1 0-1,0 0 1,0-1-1,0 1 1,-1 0-1,1-1 1,-1 0-1,0 0 1,0 0-1,-1 0 1,-6 6-1,5-4-170,-13 12-330,-10 14-161,18-13 387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0:23.11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563 1 1736,'-1'6'257,"0"0"0,0 0 1,-1 1-1,0-1 0,0 0 0,0-1 0,-1 1 0,-5 8 1,-12 35 129,17-43-354,0 0 0,-1 0 1,1 0-1,-1 0 0,0-1 0,-1 1 0,1-1 0,-1 0 0,0 0 0,0-1 0,-7 5 0,4-2 11,0 0 0,0 0 1,-8 11-1,11-12-20,-1-1 0,1 0 1,-1 0-1,-1 0 0,1-1 1,-13 6-1,17-9-16,1 0 20,0 0-24,1-1 0,-1 1 0,0-1 0,0 1 0,0-1 0,0 0 0,0 1 0,1-1-1,-1 0 1,0 1 0,0-1 0,0 0 0,0 0 0,0 0 0,0 0 0,-1 0-1,-3-3 2,1 0 0,0 0 0,0 0 0,0 0-1,0-1 1,1 0 0,-1 1 0,1-1 0,0-1-1,0 1 1,0 0 0,-2-6 0,-1-4-2,1 0 1,-7-28-1,8 22 5,3 15-8,1 0 0,-1 0 0,0 0 1,-1 1-1,1-1 0,-1 1 0,0-1 1,0 1-1,0-1 0,-1 1 0,1 0 1,-1 0-1,0 0 0,0 1 0,-7-8 0,8 11 1,1 0-1,0-1 0,0 1 0,-1 0 0,1 0 0,0-1 0,0 1 0,-1 0 0,1 0 0,0 0 0,-1 1 0,1-1 0,0 0 0,0 0 0,-1 1 0,1-1 0,0 1 0,0-1 0,0 1 0,-1-1 0,1 1 0,-2 1 0,-33 23 3,27-18-2,-100 70-14,86-49 1,21-25-10,0 0 1,-1 0-1,1 0 0,0 0 0,-1-1 1,0 1-1,0-1 0,-4 4 0,5-3-1136,10-6 544,33-17-717,-25 7 970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0:23.46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98 28 1672,'0'-1'1,"0"0"57,1 0-1,-1 1 1,0-1 0,0 1 0,0-1 0,0 0 0,0 1 0,0-1 0,0 0 0,0 1 0,0-1 0,0 0 0,-1 1 0,1-1 0,0 0 0,0 1 0,-1-1 0,1 0 0,0 1 0,-1-1 0,1 1 0,0-1 0,-1 1 0,1-1 0,-1 1 0,1-1 0,-1 1 0,1-1 0,-2 0 0,-1-2 299,-4-1 38,7 4-390,-1 0 1,1 0 0,-1 0 0,1 1-1,-1-1 1,1 0 0,-1 1 0,1-1-1,-1 0 1,1 1 0,0-1 0,-1 1-1,1-1 1,-1 1 0,1-1 0,0 1-1,0-1 1,-1 1 0,1-1-1,0 1 1,0-1 0,-1 2 0,-23 31-806,23-31 746,0-1-1,0 0 0,0 0 0,0 0 1,0 0-1,0 0 0,0 0 1,0 0-1,0 0 0,0 0 0,-1-1 1,1 1-1,0 0 0,0-1 0,-3 1 1,-9 5-413,-2 2 97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0:23.95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552 706 1600,'0'0'606,"0"1"-569,0-1 0,-1 0 1,1 0-1,0 1 1,0-1-1,0 0 1,-1 0-1,1 1 1,0-1-1,0 0 1,-1 0-1,1 0 0,0 0 1,0 1-1,-1-1 1,1 0-1,0 0 1,-1 0-1,1 0 1,0 0-1,0 0 0,-1 0 1,1 0-1,0 0 1,-1 0-1,1 0 1,0 0-1,-1 0 1,-63-13 1474,64 13-1508,2 0 14,0-1 1,1 1-1,-1-1 1,0 1-1,0-1 1,0 0 0,0 0-1,0 0 1,0 0-1,0 0 1,0 0-1,0-1 1,2-1-1,6-4-9,0 1-1,0 1 1,1 0-1,-1 0 1,1 1-1,0 1 1,0-1-1,21-2 1,-31 6-9,0 0 0,0-1 0,0 1 0,0 0 0,0 0 1,0 0-1,0 0 0,0 0 0,0 0 0,0 0 0,0 0 0,0 0 0,0 0 0,0 0 1,0 1-1,0-1 0,-1 0 0,1 1 0,0-1 0,0 1 0,1 0 0,0 10-8,-2-8 6,0-1 2,0 1 0,0-1 0,0 0 0,-1 0 0,1 0 0,-1 0 0,0 1-1,1-1 1,-1 0 0,0 0 0,0 0 0,0 0 0,-1 0 0,1-1-1,-3 4 1,-28 39 0,27-37 0,1-3 0,-1 1 0,1-2 0,-1 1 0,1 0 0,-8 3 0,-9 8 4,9-4 5,-1-1 1,0 0 0,-1-1-1,0-1 1,0 0-1,-1-1 1,0-1 0,0 0-1,-1-1 1,1 0-1,-1-2 1,0 1 0,0-2-1,-1 0 1,1-1 0,-25-2-1,35 0-6,1 1 0,0-1 0,-1-1 0,1 1 0,0-1 0,0 1 1,0-1-1,0-1 0,1 1 0,-1-1 0,1 0 0,-1 0 0,1 0 0,0-1 0,0 1 0,0-1 0,0 0 0,1 0 0,0 0 0,0-1 0,0 1 0,0-1 0,1 0 0,-1 0 1,1 1-1,1-1 0,-1-1 0,1 1 0,-1 0 0,1-9 0,0 10-1,1 0 0,0 1 0,-1-1-1,0 0 1,0 1 0,0-1 0,-3-6 0,3 7-1,-1 0-1,1-1 0,0 0 1,0 1-1,1-1 1,-1 1-1,0-8 0,-2-47 5,-3-1 0,-22-94 0,8 54 10,-6-1 2,19 78-17,0-1-1,2 0 1,0 0-1,-2-38 1,6 51-7,-1 1 1,0-1 0,0 1 0,-1 0 0,-8-18 0,10 26-26,3 8-166,1-1-1,-1 1 0,1-1 0,1 0 0,5 10 0,54 19-1767,-45-22 1583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0:24.28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310 7 1928,'-2'-1'101,"0"0"0,-1 0 0,1 0 1,-1 1-1,1-1 0,-1 1 0,1-1 0,-1 1 0,0 0 0,1 0 0,-1 0 0,1 0 0,-1 1 0,1-1 0,-1 1 1,-4 1-1,-43 20 477,24-8-456,-85 46-1206,60-30 75,27-16 631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0:24.66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490 1 1884,'0'5'118,"-1"0"1,0 1-1,0-1 0,0 0 0,0 0 1,-1 0-1,0 1 0,0-2 0,0 1 0,-1 0 1,1 0-1,-1-1 0,-1 1 0,1-1 1,-6 6-1,-6 4 53,0 0 0,-31 20 0,20-15-6,-79 49 157,39-27-192,40-26-324,0 0-1,-41 14 1,56-24-84,9-4 220,1 0 0,0-1 0,-1 1 0,1 0 0,-1-1 0,1 1 0,-1-1 0,1 0 0,-1 0 0,1 1 0,-1-1 0,1 0 0,-1 0 0,1 0 0,-1 0 0,1-1 0,-1 1 0,1 0 0,-1-1 0,1 1 0,-1-1-1,1 1 1,-1-1 0,1 0 0,0 0 0,-1 1 0,1-1 0,0 0 0,0 0 0,0 0 0,0-1 0,-2 0 0,2-7-308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0:25.15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580 23 1684,'-1'4'70,"0"0"1,0 1-1,0-1 0,0 0 1,0 0-1,-1 0 0,0 0 1,0 0-1,0 0 0,0-1 1,-1 1-1,0-1 0,1 1 1,-1-1-1,0 0 0,-4 3 0,-9 8 293,-35 22-1,42-29-269,-23 15 183,16-10-125,0-1 0,-27 13 0,38-22-133,-22 12 84,-2-1-1,0-2 0,0-1 1,-40 8-1,48-13-63,11-3-5,0 1-1,0-2 1,-18 2 0,26-3-27,0 0 1,0 0-1,0-1 1,0 1-1,-1 0 1,1-1-1,0 1 1,0-1-1,0 0 1,0 0-1,0 0 1,0 0-1,0 0 1,1 0-1,-1 0 1,0 0-1,1-1 1,-1 1-1,0-1 1,1 1-1,0-1 1,-3-3-1,2 1 1,0 2-5,1 0 0,0 0 0,-1 0-1,1 0 1,0 1 0,0-2 0,1 1 0,-1 0-1,0 0 1,1 0 0,-1 0 0,1 0-1,0 0 1,0-1 0,0 1 0,0 0 0,0 0-1,0 0 1,1-4 0,4-46 18,-4 49-19,-1 0-1,0 0 1,0-1 0,0 1-1,-1 0 1,1 0 0,-1-1-1,-1-2 1,-2-20 1,-4-69-6,5 83 16,2 12-12,1 0 0,0 0 0,0-1 0,0 1 0,0 0 1,0 0-1,0 0 0,0 0 0,-1 0 0,1-1 0,0 1 1,0 0-1,0 0 0,0 0 0,0 0 0,0-1 0,0 1 1,0 0-1,0 0 0,0 0 0,0-1 0,0 1 0,0 0 1,0 0-1,0 0 0,0 0 0,0-1 0,0 1 0,0 0 1,0 0-1,1 0 0,-1 0 0,0-1 0,0 1 0,0 0 1,0 0-1,0 0 0,0 0 0,0 0 0,1 0 0,-1-1 1,0 1-1,0 0 0,0 0 0,0 0 0,0 0 0,1 0 0,-1 0 1,0 0-1,0 0 0,0 0 0,1 0 0,-1 0 0,-15 8 14,7-3-16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8:10.179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318 1 1676,'-24'5'108,"-1"4"-16,1-5 12,-9 5-28,9 5 12,-9-5-28,9-4-4,-9-5-8,9 5-28,8 4 0,-1-5 12,1-4-20,8 10-20,0-10-12,-1-5-28,9 10-44,0-1-88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0:25.47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259 241 5268,'-5'7'8,"-1"1"0,-1-1 0,1-1 0,-1 1 0,-13 8 0,-1 2 12,-6 5-4,21-18-19,0 0 0,0 0 0,1 1 1,0 0-1,0 0 0,0 0 0,1 1 0,-8 11 0,4 3-14,7-15 1,-1-1 0,1 0 0,-1 1 0,0-1 0,0 0 0,0 0 0,-1 0 0,1 0 0,-1 0 0,0 0 0,0-1 0,0 0 0,-1 1 0,1-1 0,-5 2 0,-6 2-126,9-5-69,1 1 1,-1-1 0,1 0-1,0 1 1,0 0-1,-5 4 1,9-7 194,0 0 1,0-1-1,0 1 1,0 0-1,0 0 1,0 0-1,0 0 1,0 0-1,0 0 1,0 0-1,-1 0 1,1-1-1,0 1 1,0 0-1,0 0 1,0 0-1,0 0 1,0 0-1,0 0 1,0 0-1,-1 0 1,1 0-1,0 0 1,0 0-1,0 0 1,0 0-1,0 0 1,0 0-1,-1 0 1,1 0-1,0 0 1,0 0-1,0 0 1,0 0-1,0 0 1,0 0-1,0 0 1,-1 0-1,1 0 1,0 0-1,0 0 1,0 0-1,0 0 1,0 0-1,0 1 1,0-1-1,0 0 1,0 0-1,-1 0 1,1 0-1,7-13-527,1 4 191</inkml:trace>
  <inkml:trace contextRef="#ctx0" brushRef="#br0" timeOffset="1">642 25 1972,'-3'-20'1909,"3"19"-1905,0 1 1,0 0 0,-1 0 0,1-1 0,0 1 0,0 0 0,-1 0 0,1-1-1,0 1 1,0 0 0,-1 0 0,1 0 0,0-1 0,-1 1 0,1 0-1,0 0 1,-1 0 0,1 0 0,0 0 0,-1 0 0,1 0 0,0 0-1,-1 0 1,1 0 0,0 0 0,-1 0 0,1 0 0,0 0 0,-1 0-1,1 0 1,0 0 0,-1 0 0,1 0 0,0 1 0,0-1 0,-1 0-1,1 0 1,0 0 0,-1 1 0,1-1 0,0 0 0,0 0 0,-1 1-1,1-1 1,0 0 0,0 0 0,0 1 0,-1-1 0,1 0 0,0 1-1,0-1 1,0 0 0,0 1 0,-22 7-1465,13-6 860,0 2 237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1:07.88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1 340 1692,'0'3'86,"0"1"0,0-1 1,0 1-1,0-1 0,1 1 0,0-1 0,-1 1 0,1-1 0,3 6 1,-1 6 275,-3-15-349,-1 1 0,1-1-1,0 1 1,0-1 0,0 1 0,0-1 0,0 1 0,0-1-1,0 1 1,0-1 0,1 1 0,-1-1 0,0 0 0,0 1-1,0-1 1,0 1 0,1-1 0,-1 1 0,0-1 0,0 0-1,1 1 1,-1-1 0,0 0 0,1 1 0,-1-1 0,0 0-1,1 1 1,-1-1 0,1 1 0,3 6 373,-3-4-260,5-8 351,-4 2-447,0 0 0,0 0-1,-1 0 1,1 0 0,-1 0-1,1 0 1,-1-1 0,0 1-1,-1 0 1,1-1 0,0 1-1,-1-5 1,0-49 55,-1 26-52,1 18-19,0-22 32,-7-59 0,5 69-34,2 20-8,0-1 0,-1 1 0,0 0 0,0 0 0,-2-8 0,2 8-1,0-1 1,0 1-1,0 0 1,1-1-1,0-7 1,0 11-3,1-1 1,-1 1-1,0-1 1,0 1 0,-1 0-1,1-1 1,0 1-1,-1-1 1,0 1 0,1 0-1,-2-3 1,0 3 2,1 7 8,-1-3-10,1 1 0,-1-1-1,1 1 1,0-1-1,-1 1 1,1 0-1,0 0 1,1 0-1,-1-1 1,0 1-1,1 0 1,0 0-1,-1 5 1,22 98 14,13 57-14,39 174 17,-71-320-23,1 0 1,0-1-1,2 0 0,7 21 0,-12-37 4,0 1-1,0-1 0,0 1 1,1-1-1,-1 1 0,0-1 1,0 0-1,0 1 0,0-1 1,0 1-1,0-1 0,0 1 1,0-1-1,0 1 0,0-1 1,0 1-1,0-1 0,0 1 0,0-1 1,-1 1-1,1-1 0,0 1 1,0-1-1,-1 1 0,1 0 1,-1-1-2,1 0 1,0 0-1,0 1 1,0-1 0,0 0-1,-1 0 1,1 1-1,0-1 1,0 0-1,0 0 1,0 1 0,0-1-1,0 0 1,0 1-1,0-1 1,0 0-1,0 0 1,0 1 0,0-1-1,0 0 1,0 1-1,0-1 1,0 0-1,0 0 1,0 1 0,0-1-1,0 0 1,1 0-1,-1 1 1,0-1-1,0 0 1,0 0 0,0 1-1,1-1 1,-1 0-1,0 0 1,1 1-1,0 4-387,-9-5-179,-8-5-405,-1-6 90,9-1 520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1:08.42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1013 106 1776,'0'-19'412,"1"12"-272,-1 1-1,0-1 0,0 1 1,0-1-1,-1 1 0,0-1 1,0 1-1,-4-11 0,3 12 91,-3-7 63,3 11-198,2 9-47,-9 1 191,10 2-177,1 0 0,-1 0 0,2 1 0,4 11 0,2 16 13,-4 24-11,-1-11-28,-2-36-30,-1 0 0,-1-1 0,0 1 0,0 0 0,-2 0 0,0-1 0,-1 1 0,0-1 0,-1 1 0,-1-1 0,-1 0 0,0-1 0,-1 0 0,0 0 0,-1 0 0,-1-1 0,0 0 0,0 0 0,-2-1 0,1-1 0,-21 18 0,8-11 1,-1-1 0,-1-2 0,0 0 0,-33 13-1,-12 5 3,36-16-4,-42 14-1,-201 56 18,249-80-21,0 0 0,-36 3 0,5-1 6,37-6-10,0-1 1,-24-1-1,43-1 11,-3 0-44,7-2-88,6-3-61,2-10-338,6-5-244,18-17-542,-24 23 953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1:08.80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1836,'1'1'64,"0"-1"1,0 0-1,0 1 0,0 0 1,0-1-1,0 1 0,0 0 0,0-1 1,0 1-1,0 0 0,-1 0 1,1 0-1,0-1 0,-1 1 1,1 0-1,0 0 0,-1 0 0,1 0 1,-1 1-1,1-1 0,-1 0 1,0 0-1,0 0 0,1 0 0,-1 0 1,0 0-1,0 1 0,0-1 1,0 0-1,0 2 0,-1 51 244,0-37-135,1-16-167,0 17 50,0-1 0,0 0 0,2 1 0,0-1 0,1 0 0,7 19 0,-7-25-37,0-1 1,-1 0-1,2 15 0,1 7-84,1-11-40,2 22-902,-8-40 906,0-1-1,0 1 0,-1 0 1,1-1-1,0 0 0,-1 1 1,0-1-1,0 1 1,0-1-1,0 0 0,0 1 1,0-1-1,0 0 0,-1 0 1,-2 4-1,-4 3-244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1:09.53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1116 111 1740,'4'-2'53,"1"1"1,-1-1-1,1 1 0,0 0 0,-1 0 1,1 1-1,0-1 0,-1 1 0,1 0 1,7 1-1,27-3 207,247-51 650,-226 40-842,1 3 1,113-5-1,-95 11 31,-78 3-87,-2 0-9,-1 1-1,0-1 1,0 0-1,0 1 1,1-1-1,-1 1 1,0 0-1,0 0 1,0 0-1,0 0 1,0 0-1,0 0 1,1 0-1,-4 1 0,4-1 1,-581 87 423,582-87-425,-403 37 392,205-29-242,-21 6-38,111 0-64,86-14-34,2-1-14,-1 2 0,0 0 0,-34 7 0,-58 10-5,104-15-35,0-1-1,0 0 0,1-1 0,-1 0 0,0 0 0,-12-1 0,19 0-11,-2-2-354,17-10-1160,-9 6 1144,10-2 38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1:09.89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277 1 1640,'0'0'242,"-39"0"1456,-68 23-1253,103-22-446,-1 0-18,0 0 0,1 1 1,-1-1-1,1 1 1,0 0-1,0 0 1,0 1-1,-8 5 0,6-6-187,0 1 0,0-1 0,0-1 0,-1 1 0,1-1 0,-1 0 0,0 0 0,-12-1 0,9 0-140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1:10.88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610 959 1660,'1'0'60,"1"-1"-1,0 1 1,-1 0 0,1-1-1,-1 1 1,1-1 0,-1 0-1,1 1 1,-1-1 0,0 0-1,1 0 1,-1 0 0,0 0-1,0 0 1,1 0 0,-1 0-1,0 0 1,0-1 0,0 1-1,0 0 1,-1-1 0,1 1-1,1-3 1,16-45 592,-2 7-268,-12 34-335,0-1-1,-1 0 1,0 0-1,0 0 0,1-10 1,8-25 72,-7 26-78,-1-1 0,-1-1 0,-1 1 0,1-34 1,3-31 26,-2 60-48,2 0-1,0 0 1,12-28-1,-17 48-18,1-1 0,0 1 1,0-1-1,0 1 1,0-1-1,1 1 1,5-7-1,3-5 5,-10 15-7,-1-1 0,1 1 0,0 0 0,-1 0 0,1 0 0,0-1 0,0 1 0,0 0 0,0 0 0,0 0 0,0 1 0,0-1 0,0 0-1,0 0 1,0 0 0,0 1 0,1-1 0,-1 1 0,0-1 0,1 1 0,-1-1 0,0 1 0,1 0 0,-1 0 0,0 0 0,1-1 0,1 2 0,46-6 9,-47 5-10,-1 1 0,1-1-1,0 0 1,0 1 0,-1-1-1,1 1 1,-1 0 0,1 0-1,0 0 1,-1 0 0,1 0-1,-1 0 1,0 0 0,1 0-1,-1 0 1,0 1-1,0-1 1,0 0 0,2 3-1,20 36 3,-12-17-9,-7-17 8,0 1 0,-1 0-1,1 0 1,-2 1 0,1-1-1,-1 1 1,0-1-1,-1 1 1,1 0 0,-2 0-1,1-1 1,-1 1 0,0 0-1,-1 0 1,0 0-1,0-1 1,0 1 0,-1 0-1,0-1 1,-1 1 0,0-1-1,0 0 1,0 0-1,-1 0 1,0 0 0,-1-1-1,1 1 1,-1-1 0,0 0-1,-1-1 1,0 1-1,-12 8 1,7-7-1,-1-1 1,0 0-1,-1-1 0,1-1 0,-1 0 1,0 0-1,0-2 0,0 1 0,-1-2 1,-23 1-1,26-3 0,0 0 0,0 0 0,0-1 0,1-1 0,-1 0 0,1 0 0,-11-5 0,-1-7-5,-10-5 5,30 19 0,0 1 0,0-1 0,1 1 0,-1 0 0,0-1 1,0 1-1,0 0 0,0 0 0,1 0 0,-1 0 0,0 1 0,0-1 0,0 0 0,1 1 0,-1 0 0,0-1 0,0 1 0,-2 1 0,-112 62-8,113-62 10,-1 0 0,1 0 0,-1-1-1,1 1 1,-1-1 0,0 0-1,1 0 1,-1 0 0,0 0 0,0-1-1,0 1 1,0-1 0,0 0-1,0 0 1,1-1 0,-1 1-1,0-1 1,0 0 0,0 0 0,1 0-1,-1 0 1,0-1 0,1 0-1,-7-3 1,6 1 0,0 0 0,1-1 0,-1 1-1,1-1 1,0 0 0,1 0 0,-1 0 0,1 0-1,0 0 1,0-1 0,0 1 0,1-1 0,0 1-1,0-1 1,0 1 0,1-8 0,-1 3 2,0 0-1,-1 1 1,0-1 0,-1 1-1,-6-15 1,-29-74 23,4 7-14,27 74-10,-16-36-2,-2 1 1,-50-77 0,59 102-3,14 22 0,0 1-1,0 0 1,0 1 0,0-1 0,-1 0 0,1 1-1,-1-1 1,0 1 0,0 0 0,0 0-1,0 0 1,-1 0 0,1 0 0,-7-2-1,6-3-6,4 8 8,0 0 0,0 1 0,0-1-1,-1 0 1,1 0 0,0 0 0,0 0 0,0 0 0,0 0 0,0 0 0,0 0 0,0 0-1,0 0 1,0 0 0,-1 0 0,1 0 0,0 0 0,0 0 0,0 0 0,0 0 0,0 0-1,0 0 1,0 0 0,0 0 0,-1 0 0,1 0 0,0 0 0,0 0 0,0 0 0,0 0-1,0 0 1,0 0 0,0 0 0,0 0 0,0 0 0,0-1 0,-1 1 0,1 0 0,0 0-1,0 0 1,0 0 0,0 0 0,0 0 0,0 0 0,0 0 0,0 0 0,0 0 0,0-1-1,0 1 1,0 0 0,0 0 0,0 0 0,0 0 0,0 0 0,0 0 0,0 0 0,0 0-1,0-1 1,0 1 0,0 0 0,0 0 0,0 0 0,0 0 0,0 0 0,0 0 0,0 0-1,0 0 1,0 0 0,0 0 0,0 0-1,0 0 1,0 0 0,0 0 0,0 0-1,0 0 1,0 0 0,0 0 0,0 0 0,0 0-1,0 1 1,0-1 0,0 0 0,1 0-1,-1 0 1,0 0 0,0 0 0,0 0-1,0 0 1,0 0 0,0 0 0,0 0-1,0 0 1,0 0 0,0 0 0,0 0-1,0 0 1,0 0 0,0 0 0,0 0-1,1 0 1,-1 0 0,0 0 0,0 0-1,0 0 1,0 0 0,0 0 0,0 0-1,0 0 1,0 0 0,0 0 0,0 0-1,0 0 1,0 0 0,0 0 0,1 0-1,-1 0 1,0 0 0,0 0 0,0 0-1,0 0 1,0 0 0,0 0 0,1 9-34,-1-6-15,0-2 40,0-1 0,-1 1 0,1-1 0,0 1-1,0-1 1,0 1 0,-1-1 0,1 1 0,0-1-1,0 1 1,0-1 0,0 1 0,0-1 0,0 1-1,0-1 1,0 1 0,0-1 0,0 1 0,0-1-1,1 1 1,-1-1 0,0 1 0,0-1 0,0 1-1,1-1 1,-1 1 0,0-1 0,1 1 0,-1-1-1,1 1 1,18 17-646,-13-13 327,1-1 0,-1 0 0,1 0 0,13 5 0,-2-5-56,5-3 36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1:11.25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98 19 1940,'0'-9'360,"8"9"260,-8-10-352,-8 10-36,8 5 448,-8-5-676,8 5-88,-8-1-100,-8 1-128,7-1-168,-7 1 28,-8 4 52,7-9 36</inkml:trace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1:11.62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213 1 1804,'-12'0'320,"0"0"1,0 1-1,0 1 0,0 0 0,-18 6 1,13-4-84,17-4-226,-1 0 0,0 0-1,1 0 1,-1 0 0,0 0-1,1 0 1,-1 0-1,0 0 1,1 0 0,-1 0-1,1 0 1,-1 1 0,0-1-1,1 0 1,-1 0-1,1 1 1,-1-1 0,1 0-1,-1 1 1,1-1 0,-1 1-1,1-1 1,-1 1-1,-4 6 173,10-5-46,10-1-42,-7 1-72,0-1 0,1 0 0,0-1 0,-1 0 0,1 0-1,8-2 1,22 0 20,32 6 25,-71-4-67,1 0 0,-1 0 0,1 0 0,-1 0-1,1 0 1,-1 0 0,1 0 0,-1 0-1,1 0 1,-1 0 0,1 0 0,-1 0-1,1 0 1,-1 0 0,1 0 0,-1 1-1,1-1 1,-1 0 0,1 0 0,-1 1 0,1-1-1,-1 0 1,1 1 0,-1-1 0,0 0-1,1 1 1,-1-1 0,0 1 0,1-1-1,-1 1 1,0-1 0,1 1 0,-1-1 0,0 1-1,0-1 1,0 1 0,0-1 0,1 1-1,-1-1 1,0 1 0,0-1 0,0 1-1,0-1 1,0 1 0,0-1 0,0 1 0,0-1-1,-1 1 1,1 0 0,0-1 0,0 1-1,0-1 1,-1 1 0,1-1 0,0 0-1,0 1 1,-1-1 0,1 1 0,0-1-1,-1 1 1,1-1 0,-1 0 0,1 1 0,-1-1-1,-24 29 18,-2-9-26,-52 31 0,22-16-288,45-27-81,0-1-1,-1 0 1,1 0 0,-1-1-1,-22 6 1,27-13-8,7 0 34</inkml:trace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1:12.45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53 1 1628,'-15'29'758,"14"-27"-696,0 1 1,0 0 0,0 0 0,-1 0 0,1 0 0,-1-1 0,0 1 0,0-1-1,-2 4 1,2-4-29,1 0 0,0 1-1,0-1 1,0 0 0,0 1-1,0-1 1,0 1 0,1-1-1,-1 1 1,1 0 0,0-1-1,0 1 1,0-1 0,0 1 0,0 0-1,1-1 1,-1 1 0,1-1-1,-1 1 1,1-1 0,0 1-1,0-1 1,0 1 0,3 2-1,0-1 23,-2-2-41,-1 0 1,1-1 0,0 1 0,0-1-1,0 1 1,0-1 0,0 0 0,0 0 0,0 0-1,1 0 1,-1 0 0,0 0 0,0-1-1,1 1 1,-1-1 0,0 0 0,1 1-1,2-1 1,14 2 64,-17-1-75,0-1 0,0 0 0,-1 1 0,1-1 0,0 0 0,0 0 0,0 0 0,0 0 0,-1 0 0,4-1 0,7-2 22,1 1 0,-1 1 0,18-1 0,-21 3-17,0-1 1,0-1 0,0 0 0,0 0-1,0-1 1,-1 0 0,1-1 0,15-6-1,-19 7-4,0-1-1,0 0 0,-1 1 0,1-1 1,-1-1-1,6-4 0,-9 7-5,-1 1 1,0 0-1,1-1 1,-1 1-1,0-1 0,1 1 1,-1-1-1,0 1 1,0-1-1,1 1 1,-1-1-1,0 1 0,0-1 1,0 1-1,0-1 1,0 1-1,0-1 0,0 0 1,0 1-1,0-1 1,0 1-1,0-1 0,0 1 1,0-1-1,-1 0 0,0 0 1,1 0-1,-1 0 0,0 0 0,0 0 0,0 0 0,0 0 1,0 1-1,0-1 0,0 0 0,0 1 0,0-1 0,0 1 0,0-1 1,-3 0-1,-9-2 3,0 0 0,0 0 0,-1 2 0,1-1 1,-1 2-1,0 0 0,1 0 0,-19 4 0,-31 0 5,54-4-13,-4-1-40,0 2 0,0-1 0,-21 5 0,31-4-26,-6 1-653,15-10-471,0 3 797,3 1 47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8:11.074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490 0 1656,'-57'15'493,"23"-9"-354,-46 16 0,47-12-67,-49 8-1,60-14-41,0 2 0,-33 12 0,31-9-4,-39 8 0,52-13-46,12-4 14,-1 0 1,0 0 0,0 0 0,0 0-1,0-1 1,0 1 0,0 0 0,0 0 0,0 0-1,0-1 1,0 1 0,0 0 0,0 0-1,0 0 1,0 0 0,0-1 0,0 1-1,0 0 1,0 0 0,0 0 0,-1 0-1,1-1 1,0 1 0,0 0 0,0 0 0,0 0-1,0 0 1,0 0 0,0-1 0,-1 1-1,1 0 1,0 0 0,0 0 0,0 0-1,0 0 1,-1 0 0,1 0 0,0 0 0,0 0-1,0-1 1,0 1 0,-1 0 0,1 0-1,0 0 1,0 0 0,0 0 0,0 0-1,-1 0 1,1 0 0,0 0 0,0 0-1,0 0 1,-1 1 0,1-1 0,0 0 0,0 0-1,0 0 1,0 0 0,-1 0 0,1 0-1,0 0 1,0 0 0,0 0 0,0 1-1,0-1 1,8-6-394,0-3 120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1:12.78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204 5 1664,'0'0'340,"-8"0"-20,-8 0-56,8-5-28,-1 5-28,-7 0-28,8 5-52,-17-1-68,17-4-104,-16 0-108,8 5-160,-1 0-112,-7-1 24,-1 10 60</inkml:trace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1:14.17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1135 319 1716,'0'2'362,"0"-5"-152,0 2-21,0 7 112,0-5-172,-2 0-56,0 1 0,0 0 0,0-1-1,0 0 1,0 1 0,0-1 0,0 0 0,-1 0 0,-1 0 0,-86 7 515,89-8-583,0 0 1,0-1-1,0 1 1,0 0-1,0-1 1,0 1 0,1-1-1,-1 1 1,0-1-1,0 1 1,0-1-1,1 0 1,-1 1-1,0-1 1,1 0-1,-1 1 1,0-1 0,1 0-1,-1 0 1,1 0-1,-1 0 1,1 0-1,0 0 1,-1 1-1,1-1 1,0 0-1,0 0 1,0 0 0,-1 0-1,1 0 1,0 0-1,0 0 1,1 0-1,-1-2 1,-6-17 36,5 19-40,0 0 0,1 0 0,0 1 0,-1-1 0,1 0 0,0 0 0,-1 0 0,1 0 0,0 1 0,0-1 0,-1 0 0,1 0 0,0 0 0,0 0 0,0 0 0,0 0 0,1 0 0,-1 0 0,0 1-1,0-1 1,0 0 0,1 0 0,-1 0 0,0 0 0,1 1 0,-1-1 0,1 0 0,-1 0 0,1 0 0,-1 1 0,1-1 0,0 0 0,-1 1 0,1-1 0,0 1 0,0-2 0,25-14-11,-26 16 9,0 0 0,1 0 0,-1 0-1,0 0 1,0 0 0,1 0-1,-1 0 1,0 0 0,0 0-1,1 0 1,-1 0 0,0-1 0,0 1-1,0 0 1,1 0 0,-1 0-1,0 0 1,0-1 0,0 1-1,1 0 1,-1 0 0,0 0 0,0-1-1,0 1 1,0 0 0,0 0-1,1 0 1,-1-1 0,0 1-1,0 0 1,0 0 0,0-1 0,0 1-1,0 0 1,0 0 0,0-1-1,0 1 1,0-1 0,5-6 7,-3 5-4,1 1-1,0 0 0,-1 0 0,1 0 0,0 0 1,0 0-1,0 0 0,0 1 0,0 0 0,5-1 0,13-2 13,-19 2-12,0 1-1,1-1 0,-1 1 1,1-1-1,-1 1 0,1 0 0,-1 0 1,1 0-1,-1 0 0,1 0 1,-1 1-1,5 1 0,-4 6-3,9 9 4,-11-15-2,0 0 0,0 0 0,0-1 0,1 1 0,-1 0 0,1-1 0,-1 1 0,1-1 0,0 0 0,-1 1 0,1-1 0,0 0 0,0 0 0,3 1 0,-4 0 0,0 0 1,1 0 0,-1 0 0,-1 0-1,1-1 1,0 1 0,0 0 0,-1 0-1,1 0 1,-1 1 0,0-1 0,1 2-1,-2 0 2,1 0-1,-1 0 0,1-1 0,-1 1 0,0 0 0,-1 0 0,1-1 0,-1 1 1,1-1-1,-1 1 0,0-1 0,0 0 0,-1 0 0,1 0 0,-1 0 1,1 0-1,-1 0 0,0-1 0,0 1 0,0-1 0,-1 0 0,1 0 0,0 0 1,-5 2-1,-31 18 29,6-4 8,30-16-34,-1 1 0,0-1 0,0 0 0,1 0-1,-1 0 1,0-1 0,0 1 0,-1-1 0,-4 1-1,-22 4 31,23-4-28,0 0 0,-1 0 0,1-1 0,-10 0 0,-20 0 10,23 0-6,-1 0 0,-22-3 0,33 1-9,0 0 0,-1 0 0,1-1 0,0 1 0,0-1 0,1 0 0,-1 0 0,0-1 0,0 0 0,1 0 0,-5-4 0,8 7-1,0-1 0,0 0-1,1 0 1,-1 0-1,0 0 1,1 0 0,-1 0-1,0 0 1,1 0-1,0 0 1,-1-1-1,1 1 1,-1 0 0,1 0-1,0-3 1,-8-14 5,-7-14 14,12 28-19,3 3-1,0 1-1,0 0 1,-1-1 0,1 1 0,0 0 0,0-1-1,0 1 1,-1 0 0,1-1 0,0 1-1,0 0 1,-1 0 0,1-1 0,0 1-1,-1 0 1,1 0 0,0-1 0,-1 1-1,1 0 1,0 0 0,-1 0 0,1 0 0,0 0-1,-1-1 1,1 1 0,0 0 0,-1 0-1,1 0 1,-1 0 0,1 0 0,0 0-1,-1 0 1,1 0 0,-12 2 1,11-2-1,1 0 0,-1 0 0,0 0 0,1 0 0,-1 0 0,1 0 0,-1 0 0,1 1 0,-1-1 0,1 0 0,-1 0-1,1 1 1,-1-1 0,1 0 0,0 1 0,-1-1 0,1 1 0,-1-1 0,1 0 0,0 1 0,-1 0 0,0 0 0,1-1 0,0 1-1,-1-1 1,1 1 0,-1-1 0,1 1 0,-1-1 0,1 0 0,-1 1 0,1-1 0,-1 1-1,0-1 1,1 0 0,-1 0 0,1 1 0,-1-1 0,0 0 0,1 0 0,-1 0 0,0 0 0,-1 0-1,0 1 2,0-1 0,-1 1 0,1 0 0,0-1 0,0 1 0,0 0 0,0 0 0,0 1 0,0-1 0,0 0 0,0 1-1,-3 2 1,-12 8 5,-11 6-5,27-16-1,-1 0 0,0-1 0,0 1 0,0-1 0,1 1 0,-2-1 0,1 0 0,0 0 0,0 1 0,0-2 1,0 1-1,-1 0 0,1 0 0,0-1 0,-1 1 0,-3-1 0,0-1 0,4 0 1,0 1 0,-1 0-1,1-1 1,0 0 0,0 1 0,0-1 0,0 0-1,0 0 1,0 0 0,0 0 0,0-1 0,0 1-1,0 0 1,1-1 0,-1 1 0,1-1 0,-1 0-1,1 1 1,-1-1 0,1 0 0,0 0 0,-2-4-1,-1-1 3,0 0 0,0 0-1,0-1 1,1 0 0,-4-14-1,-14-42 10,-28-132 15,47 190-27,0-1 0,-1 1 0,0 0-1,0 0 1,0 1 0,0-1 0,-1 1 0,0-1-1,0 1 1,-7-7 0,10 12 0,1 0 0,0 0 0,0 0 1,0-1-1,0 1 0,-1 0 0,1 0 0,0 0 0,0-1 0,-1 1 0,1 0 0,0 0 0,0 0 1,0 0-1,-1 0 0,1 0 0,0 0 0,-1-1 0,1 1 0,0 0 0,0 0 0,-1 0 1,1 0-1,0 0 0,0 0 0,-1 0 0,1 0 0,0 1 0,-1-1 0,1 0 0,0 0 0,0 0 1,-1 0-1,-7 1-1,56 77-10,100 207 10,-98-180 3,13 28 0,-50-103-4,-2 2-1,14 52 0,-25-79 4,0 0-1,0 0 0,0 0 0,0 0 1,-1 0-1,0 0 0,0 0 0,0 0 1,0 0-1,-1 0 0,0-1 0,0 1 0,0-1 1,-1 1-1,0-1 0,1 0 0,-1 0 1,-1 0-1,1 0 0,-1-1 0,1 1 1,-6 3-1,-16 9 4,-1-2 1,-1 0-1,0-1 0,-1-2 1,0-1-1,-39 9 0,26-7-2,27-8 0,0 1 0,0-2 0,-25 3 0,7-4 0,1-2 1,-52-6-1,71 4-3,-1-1 1,0 0-1,1 0 0,-1-1 0,1-1 0,0 0 0,1-1 0,-22-14 0,29 18-1,1-1 1,0 1-1,-1-1 0,1 0 0,1 0 1,-1 0-1,0-1 0,1 1 0,-1-1 1,1 1-1,0-1 0,1 0 0,-1 0 1,0 0-1,1 0 0,0 0 0,-1-7 1,1 4 1,1 1 1,1 0 0,-1-1 0,1 1-1,0 0 1,0-1 0,1 1-1,0 0 1,0 0 0,5-10 0,2 0-37,1-1 1,1 2 0,0-1-1,1 2 1,1-1 0,0 2-1,15-13 1,-14 16-525,1-1 0,26-12-1,-21 12-554,-12 7 760</inkml:trace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1:14.57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229 0 1652,'-1'2'56,"1"-1"0,-1 0-1,0 0 1,0 0 0,1 0-1,-1 0 1,0 0 0,0 0 0,0 0-1,-1 0 1,1 0 0,0 0-1,0 0 1,0-1 0,-1 1-1,1-1 1,0 1 0,-1-1 0,1 1-1,0-1 1,-1 0 0,1 0-1,0 1 1,-3-1 0,-41 4 389,-17 11-238,5 3-960,32-6-53,16-6 448</inkml:trace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1:14.91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114 1 1944,'-17'19'2296,"10"-16"-2479,1-1-1,0 0 0,0 0 1,-1-1-1,1 0 0,-1 0 0,0 0 1,1-1-1,-1 0 0,-10-1 1,2-3-185</inkml:trace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1:15.69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408 35 1760,'0'0'469,"-24"8"716,8-15-897,16 7-284,0 0 0,0 0 0,0-1 0,0 1 0,-1 0 0,1 0 0,0 0 0,0-1 0,0 1 0,0 0 0,0 0 0,0-1 0,0 1 0,0 0 0,0 0 0,0-1 0,0 1 0,0 0 0,0 0 0,0-1 0,0 1 0,0 0 0,0 0 0,0-1 0,0 1 0,0 0 0,0 0 0,1 0 0,-1-1 0,0 1 0,0 0 0,0 0 0,1-1 0,28-18 84,-20 14-62,-1 1-2,-11 10-5,-1 3-10,4-7-8,-1-1-1,1 1 1,-1-1 0,1 0 0,-1 1 0,0-1 0,0 0-1,1 1 1,-1-1 0,0 0 0,0 0 0,0 0 0,0 0-1,0 0 1,-1 0 0,1 0 0,0 0 0,0 0 0,-1 0-1,-1 1 1,-37 15 50,21-9 16,19-7-65,-1-1 0,1 0 0,0 1 0,-1-1 0,1 0 0,-1 0 0,1 1 0,0-1 0,-1 0 0,1 0 0,-1 0 0,1 0-1,0 0 1,-1 0 0,1 1 0,-1-1 0,1 0 0,-1 0 0,1 0 0,-1 0 0,1-1 0,0 1 0,-1 0 0,1 0 0,-1 0 0,1 0 0,0 0 0,-1 0 0,1-1 0,-1 1 0,1 0 0,0 0 0,-1-1 0,1 1-1,0 0 1,-1 0 0,1-1 0,0 1 0,-1 0 0,1-1 0,0 1 0,0-1 0,-1 1 0,1 0 0,0-1 0,0 0 0,0 1-1,0-1 0,-1 0 1,1 0-1,0 1 0,0-1 0,0 0 0,0 0 0,1 1 1,-1-1-1,0 0 0,0 1 0,0-1 0,1 0 1,-1 1-1,0-1 0,0 0 0,1 1 0,-1-1 1,1 0-1,-1 1 0,1-1 0,-1 1 0,1-1 0,-1 1 1,1-1-1,0 0 0,13-8 17,-12 8-14,0-1 1,1 1 0,-1-1 0,0 1 0,0 0 0,1 0 0,-1 0 0,1 0 0,-1 0 0,1 1 0,-1-1-1,4 0 1,-3 1 9,-1 0 0,1-1-1,0 1 1,0 1 0,0-1-1,0 0 1,-1 0-1,1 1 1,0 0 0,0 0-1,-1-1 1,1 2 0,-1-1-1,1 0 1,-1 0-1,1 1 1,-1-1 0,0 1-1,1 0 1,-1 0 0,0 0-1,0 0 1,0 0-1,-1 0 1,1 0 0,-1 1-1,1-1 1,-1 1 0,0-1-1,1 1 1,0 5-1,2 2 6,-2 1 0,1 0 0,-1 1-1,-1-1 1,1 17 0,-3-24-17,1 0 1,0 0 0,-1 1 0,0-1-1,0 0 1,0 0 0,-1 0-1,1 0 1,-1 0 0,0 0 0,0 0-1,0-1 1,-1 1 0,1-1 0,-1 1-1,0-1 1,0 0 0,-5 4-1,-7 5-1,3-1-19,-1-1 1,-1-1-1,0 0 1,0 0-1,-26 10 1,13-9-40,1 1-325,-1-1 1,0-1-1,-1-1 1,1-2-1,-1 0 1,-42 1-1,37-7 22</inkml:trace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1:16.52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1237 0 1808,'0'0'762,"17"15"575,-11-8-1238,0 1 1,0-2-1,1 1 1,12 10-1,-11-11-67,-1 0-1,0 0 1,-1 1-1,0-1 1,0 2 0,7 9-1,5 9 26,-15-22-45,0 1 1,0-1-1,0 0 0,0 1 0,-1-1 0,1 1 1,1 6-1,3 7 13,-6-17-22,0 0-1,-1 0 1,1 1-1,0-1 0,-1 0 1,1 0-1,-1 0 1,1 1-1,-1-1 1,0 0-1,0 0 0,1 1 1,-1-1-1,0 0 1,0 1-1,0-1 1,0 0-1,0 0 0,-1 1 1,1-1-1,0 0 1,-1 1-1,1-1 1,-1 0-1,1 0 0,-1 0 1,1 0-1,-1 1 1,0-1-1,0 0 1,1 0-1,-1 0 0,0 0 1,0 0-1,0-1 1,0 1-1,0 0 1,0 0-1,-2 0 0,-7 6 4,0-1-1,0 0 0,-1-1 0,1 0 0,-1-1 0,-18 5 0,-74 11 18,88-18-20,-12 2 4,0-2 0,0-1 0,-47-4 0,62 1-3,0 0 0,1-1 0,-1 0-1,1-1 1,0 0 0,-18-10-1,26 11-3,0 0 0,0 0-1,0 0 1,0-1 0,0 1-1,1-1 1,0 1 0,-1-1-1,1 0 1,1 0 0,-1 0-1,1 0 1,-2-5 0,3 6 0,0 0 0,0 0 1,0 0-1,1 1 0,-1-1 0,1 0 0,-1 0 1,1 0-1,0 1 0,2-5 0,-1-1 0,-2 6 0,0 1 1,0 0-1,0 0 0,0-1 0,0 1 0,0 0 0,0 0 0,0 0 0,1-1 0,-1 1 0,0 0 0,1 0 0,-1 0 0,1 0 1,-1 0-1,1 0 0,0 0 0,0-1 0,3-13 4,-11 13-2,5 2-2,0-2 0,4 11-3,0-6 3,0 0-1,0 0 1,0 1-1,0-1 1,0 0-1,0 1 1,-1-1-1,0 1 1,0 0 0,0-1-1,1 5 1,1 47 1,-3-49-2,-1-2 2,0-1-1,0 1 0,0 0 0,-1-1 0,1 1 0,-1-1 0,0 0 1,0 1-1,0-1 0,-1 0 0,-4 5 0,-35 35 3,37-38-3,-1-1 1,1-1-1,-1 1 1,0-1-1,0 0 0,0 0 1,-7 2-1,10-4 1,0 1 0,0-1 0,-1-1 0,1 1 0,0 0 0,0-1 0,0 0 0,-1 0 0,1 0 0,0 0 0,0 0 0,-1 0 0,1-1 0,0 0 0,-6-1 0,-2-39 6,14 9-9,-1 27 3,-2 0 0,1 1 0,0-1 0,-1 0 0,0 0 0,0 1 0,-1-1 0,1 0 0,-1 1 0,-2-9 0,0 5-3,-3-1-2,-13 10 2,-5 5-1,1 1 0,-32 14 0,28-10 4,-208 98-13,163-80-20,25-8-332,-2-3 1,-61 15-1,97-31-5,0 0 0,0-1 0,-13-1 1,20-1-26,12-2 38</inkml:trace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1:17.02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74 19 1892,'1'0'46,"-1"0"0,1 0 0,-1 0-1,1 0 1,0 0 0,-1 0 0,1 0 0,-1 0 0,1 0-1,-1 0 1,1 0 0,0-1 0,-1 1 0,1 0-1,-1 0 1,1-1 0,-1 1 0,1 0 0,-1 0 0,1-1-1,-1 1 1,1 0 0,-1-1 0,1 0 0,-1 1-17,0-1 0,0 1 1,0 0-1,0 0 0,0 0 1,0-1-1,-1 1 1,1 0-1,0 0 0,0-1 1,0 1-1,0 0 0,0 0 1,-1 0-1,1 0 0,0-1 1,0 1-1,0 0 0,-1 0 1,1 0-1,0 0 0,0 0 1,-1 0-1,1-1 0,0 1 1,0 0-1,-1 0 1,1 0-1,0 0 0,0 0 1,0 0-1,-1 0 0,1 0 1,0 0-1,0 0 0,-1 0 1,-10 4 19,11-3-81,-1-1 1,0 1-1,0-1 0,0 0 0,1 1 0,-1-1 0,0 0 0,0 1 1,0-1-1,0 0 0,0 0 0,0 0 0,0 0 0,0 0 1,1 0-1,-1 0 0,0 0 0,0 0 0,0 0 0,0 0 0,0-1 1,0 1-1,0 0 0,0-1 0,1 1 0,-1-1 0,0 1 1,0-1-1,0 1 0,1-1 0,-1 1 0,0-2 0,-1 1-21,1 0 0,-1 0 0,1 0-1,-1 0 1,1 1 0,-1-1 0,0 0 0,1 1-1,-1-1 1,0 1 0,1 0 0,-1 0-1,-3-1 1,1 1-70,-7-1-251</inkml:trace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1:22.84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525 0 1800,'1'2'58,"0"-1"-1,1 0 0,-1 1 1,0-1-1,0 0 0,0 1 1,0-1-1,0 1 0,0 0 1,-1-1-1,1 1 0,0 0 1,-1-1-1,1 1 1,-1 0-1,0 0 0,0-1 1,1 1-1,-1 0 0,0 0 1,0-1-1,-1 1 0,1 0 1,0 0-1,-1 0 1,1-1-1,-1 1 0,-1 3 1,0 13 263,1-13-272,0 1 0,0-1 1,0 0-1,0 0 0,-1 0 0,0 0 0,0-1 1,0 1-1,-1 0 0,1-1 0,-1 0 0,0 1 1,-4 3-1,-7 8 87,-28 24 1,40-38-130,-31 25 88,-2-1-1,-45 26 1,30-21-37,41-26-47,-1 0 1,0-1 0,-17 5-1,-12 6 15,26-8-26,0-1 0,-1 0 1,1-1-1,-1-1 0,0 0 0,-1 0 1,-21 1-1,32-5 49,-9-2-1105,13 1 973,0 0-1,-1 0 1,1 0 0,0 0 0,0 0-1,0 0 1,0 0 0,0 0 0,0 0-1,0-1 1,0 1 0,0 0 0,0 0-1,1 0 1,-1 0 0,0 0-1,1 0 1,0-2 0,6-9-314,1 2 37</inkml:trace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1:23.35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171 1 1944,'0'0'19,"-1"-1"0,1 1 0,-1 0 0,0 0 0,1 0 0,-1 0 0,1 0 0,-1 0 0,1 1 1,-1-1-1,1 0 0,-1 0 0,1 0 0,-1 0 0,1 1 0,-1-1 0,1 0 0,-1 0 0,1 1 0,-1-1 0,1 0 0,0 1 0,-1 0 0,-4 3 888,4-4-868,0 0 1,0 1 0,1-1-1,-1 0 1,0 0-1,1 0 1,-1 0 0,0 0-1,1 0 1,-1 0 0,0 0-1,0 0 1,1-1 0,-1 1-1,0 0 1,1 0 0,-1-1-1,0 1 1,-9-3 471,7 4-525,0 0 0,0 0 1,1 1-1,-1-1 1,0 1-1,0 0 0,1-1 1,-1 1-1,1 0 0,-3 3 1,-20 13-763,8-11 286,-23 12-411,24-9 530</inkml:trace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1:23.68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334 579 1640,'-28'32'1218,"16"-18"-946,10-13-250,-8 12 130,-1 0-1,-1 0 0,0-2 1,0 1-1,-1-2 1,-1 0-1,0 0 1,0-1-1,-18 8 0,21-8-21,11-8-122,-1 0-1,1-1 0,0 1 0,-1-1 0,1 1 0,-1-1 1,1 1-1,-1-1 0,1 1 0,-1-1 0,0 1 1,1-1-1,-1 0 0,1 1 0,-1-1 0,0 0 0,1 0 1,-1 1-1,0-1 0,1 0 0,-1 0 0,0 0 1,0 0-1,1 0 0,-2 0 0,-8 6 61,10-6-67,0 0 0,0 0 0,0 0 0,0 0 0,0 0 0,0 0 0,0 0 0,0 0 0,0 0 0,1 0 0,-1 0 1,0 0-1,0 0 0,0 0 0,0 0 0,0 0 0,0 0 0,0 0 0,0 0 0,0 0 0,0 0 0,0 0 0,1 0 1,-1 0-1,0 0 0,0 0 0,0 0 0,0 1 0,0-1 0,0 0 0,0 0 0,0 0 0,0 0 0,0 0 0,0 0 0,0 0 1,0 0-1,0 0 0,0 0 0,0 0 0,0 1 0,0-1 0,0 0 0,0 0 0,0 0 0,0 0 0,0 0 0,0 0 0,0 0 1,0 0-1,0 0 0,0 1 0,-1-2 4,0 1 0,1-1 0,-1 0 1,0 1-1,1-1 0,-1 1 0,1-1 0,-1 0 1,1 0-1,-1 1 0,1-1 0,-1 0 0,1 0 0,0 0 1,-1 1-1,1-1 0,0 0 0,0 0 0,-1 0 1,1 0-1,0-1 0,-5-26 49,-5-168 26,3 76-64,5 76-5,-12-81 0,8 90-6,1-1 0,0-48-1,-3 8 6,8 76-11,0 0-1,0 0 1,0-1-1,0 1 0,0 0 1,0 0-1,0-1 0,0 1 1,0 0-1,0-1 0,0 1 1,0 0-1,0 0 0,0-1 1,0 1-1,0 0 0,0 0 1,0-1-1,0 1 0,0 0 1,-1 0-1,1 0 0,0-1 1,0 1-1,0 0 0,0 0 1,0-1-1,-1 1 0,1 0 1,0 0-1,0 0 0,-1 0 1,1 0-1,0-1 0,0 1 1,0 0-1,-1 0 0,1 0 1,0 0-1,0 0 0,-1 0 1,1 0-1,0 0 0,-1 0 1,1 0-1,0 0 0,0 0 1,-1 0-1,-10 23-733,8-16 501,1-3 82,0 0 0,0 0 0,1 0 1,0 0-1,0 0 0,0 0 0,0 0 1,1 0-1,-1 0 0,1 5 0,-1 13-268,-6 1 42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8:11.453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383 1 1676,'-64'7'282,"34"-4"-104,0 0 0,0 3 0,-55 16 0,50-12-98,22-7-47,1 0 0,0 1 1,-21 9-1,32-12-36,-1-1 0,0 1 0,0-1 0,0 1-1,0-1 1,1 1 0,-1-1 0,0 0 0,0 0 0,0 0 0,0 0 0,0 0 0,0-1 0,0 1 0,0 0 0,1-1-1,-1 1 1,-3-2 0,4 1-53,17-14-673,-7 7 458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1:24.36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294 10 1656,'8'14'1880,"-80"-11"-650,-101 7-1180,170-9-171,1-1-1,-1-1 1,0 1 0,0 0-1,0-1 1,1 1-1,-1-1 1,0 0-1,0 0 1,1 0-1,-1 0 1,1 0-1,-1-1 1,1 1-1,0-1 1,-1 1-1,1-1 1,0 0-1,0 0 1,-3-3 0,4-7-261</inkml:trace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1:24.90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237 31 1756,'-3'-8'1092,"8"4"6,0 1-1272,-1 1 200,1 0 0,-1 0 0,1 0 0,0 0 0,-1 1 0,1 0 0,0 0 0,0 0 0,0 0 0,0 1 0,0 0 0,0 0 0,0 0 0,0 1 1,0 0-1,0 0 0,0 0 0,0 0 0,0 1 0,-1 0 0,1 0 0,-1 0 0,9 6 0,-10-7-9,0 0 0,-1 1 0,1-1 1,-1 1-1,1 0 0,-1 0 0,0 0 0,0 0 0,0 0 0,0 0 0,0 1 0,0-1 1,-1 1-1,1-1 0,-1 1 0,0 0 0,1 0 0,-1-1 0,-1 1 0,1 0 0,0 0 1,-1 0-1,1 0 0,-1 0 0,0 0 0,0 4 0,0-5-7,0 0-1,-1 0 1,1 0 0,-1 0-1,1 0 1,-1 0 0,0 0-1,0 0 1,0 0 0,0 0-1,0-1 1,0 1 0,0 0-1,-1-1 1,1 1 0,-1 0-1,1-1 1,-1 0 0,1 1-1,-4 1 1,-42 21 61,22-12-36,-1-1-26,1-1 0,-2-1 1,-46 11-1,18-6-190,47-12-50,-1 1 0,-1-2-1,1 1 1,0-1 0,0-1-1,0 1 1,-1-2 0,-12-1-1,13-7-613,7 1 480</inkml:trace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1:25.52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113 1 1648,'-14'8'612,"8"-6"-506,0 1 0,0 0 0,1 0-1,-1 0 1,1 1 0,-1 0 0,1 0 0,1 1 0,-1-1 0,1 1 0,-1 0 0,1 0 0,-6 11 0,-1 3 61,10-19-156,0 1 0,0 0 0,0 0-1,0 0 1,1 0 0,-1 0 0,0 0-1,1 0 1,-1 0 0,1 1 0,-1-1-1,1 0 1,-1 0 0,1 0 0,0 1 0,0-1-1,-1 0 1,1 0 0,0 1 0,0-1-1,0 0 1,1 0 0,-1 1 0,0-1-1,0 0 1,1 0 0,-1 1 0,0-1-1,1 0 1,0 0 0,-1 0 0,1 0 0,-1 0-1,2 2 1,-1-2-3,2 3 12,-1 1 0,1-1 0,0 0 0,0 0 0,0-1 0,1 1 0,0-1 0,-1 1 0,1-1 0,0 0 0,1 0 0,-1-1 0,0 0 0,1 1 0,-1-1-1,1-1 1,5 2 0,-1 0-7,1-1 0,0 0-1,-1-1 1,1 0-1,0-1 1,0 0-1,0-1 1,0 0-1,0 0 1,-1-1-1,1 0 1,-1-1-1,1 0 1,-1 0 0,15-9-1,-19 9-10,-1 0 0,-1 0 0,1-1 0,0 0 0,-1 1-1,0-1 1,1-1 0,-2 1 0,1 0 0,0-1 0,-1 1 0,0-1 0,0 0-1,0 0 1,-1 0 0,0 0 0,0 0 0,0 0 0,0 0 0,-1 0 0,0 0 0,0-7-1,-1 10 0,1 0-1,-1 1 0,0-1 0,0 1 0,1-1 0,-1 1 1,0-1-1,0 1 0,-1-1 0,1 1 0,0 0 0,0 0 0,-1-1 1,1 1-1,0 0 0,-1 0 0,1 0 0,-1 1 0,1-1 0,-1 0 1,0 0-1,1 1 0,-3-1 0,-40-11 27,31 10-21,0 1 0,-1 1 0,1 0 0,0 1 0,-16 3 0,-39 2 9,47-3-9,20-2-63,0-1 0,0 1 1,0-1-1,0 0 1,0 1-1,0-1 1,0 0-1,1 0 1,-1 0-1,0 0 1,0 1-1,0-1 1,0 0-1,0-1 1,0 1-1,0 0 1,0 0-1,0 0 1,0-1-1,0 1 1,0 0-1,0-1 0,0 1 1,0-1-1,1 1 1,-1-1-1,0 1 1,-1-2-1,0-3-114,2 5 140,-1 0 0,1-1 0,0 1 1,-1-1-1,1 1 0,0-1 0,0 1 1,0-1-1,0 1 0,-1-1 0,1 0 0,0 1 1,0-1-1,0 1 0,0-1 0,0 1 0,0-1 1,0 1-1,1-1 0,-1 1 0,0-1 0,0 0 1,0 1-1,0-1 0,1 1 0,-1-1 0,0 1 1,1 0-1,-1-1 0,0 1 0,1-1 0,-1 1 1,0-1-1,1 1 0,-1 0 0,1-1 1,7-8-310</inkml:trace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1:25.85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229 5 1920,'-8'0'332,"0"-5"-36,-8 10-32,-1-10-28,1 5-32,0 5-48,-1-5-36,1 4-52,0 1-48,-1 0-84,1 4-124,0 0-168,0-4-100,-1 4 64,1-5 28</inkml:trace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1:26.25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 1 1792,'3'9'930,"-5"-2"333,-6 48-738,6-11-338,1-12-111,-2 5-21,1-1 1,2 1-1,1-1 0,2 1 1,13 60-1,-6-44-13,-6-27-25,1 0 0,2-1 1,9 27-1,5 7 4,-15-39-33,0-1 0,12 22-1,-15-35-72,-1 0 0,1 1 0,-1-1 0,0 1 0,2 10 0,-4-17 61,0 1 0,0-1 0,0 0-1,0 0 1,0 1 0,0-1 0,0 0-1,0 1 1,0-1 0,0 0-1,0 1 1,0-1 0,1 0 0,-1 1-1,0-1 1,0 0 0,0 0 0,0 1-1,1-1 1,-1 0 0,0 0 0,0 0-1,1 1 1,-1-1 0,0 0 0,0 0-1,1 0 1,-1 1 0,0-1-1,0 0 1,1 0 0,-1 0 0,1 0-1,-1 0-2,0 0 0,0 0 0,0 0 0,1 0 1,-1 0-1,0 0 0,0-1 0,0 1 0,0 0 0,1 0 0,-1 0 0,0 0 0,0 0 0,0 0 0,0-1 0,0 1 0,0 0 0,1 0 0,-1 0 0,0-1 0,0 1 0,0 0 0,0 0 0,0 0 0,0 0 0,0-1 0,0 1 0,0 0 0,0 0 0,0 0 0,0-1 0,0 1 0,0 0 0,0 0 0,0 0 0,0-1 0,0 1 0,0 0 1,0 0-1,-1 0 0,1 0 0,0-1 0,0 1 0,0 0 0,0 0 0,0 0 0,0 0 0,-1-1 0,1 1 0,0 0 0,0 0 0,-6-8-361,5-2 33</inkml:trace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1:26.91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1802 0 1708,'0'0'327,"-3"3"-110,0-1 1,0 1-1,0-1 1,0 1 0,0 0-1,-3 6 1,-2 59 268,5-15-312,1-38-131,1-1 0,1 1 0,0-1-1,1 1 1,4 18 0,8 28 74,-10-39-81,1-1-1,2 0 0,0 0 0,1 0 1,1-1-1,11 22 0,-13-32-20,-1 0-1,1-1 1,1 0 0,0 0-1,0 0 1,1-1 0,0 0-1,17 13 1,-22-16-4,2-1-3,-3-4-2,-4-29 10,-4 27-12,-1-1 0,1 1 1,-1 1-1,1-1 0,-1 1 1,0 0-1,0 0 0,0 1 0,0 0 1,-9 1-1,-68 11 49,83-12-53,-246 50 115,-61 11-60,243-49-41,-147 18 26,159-26-31,26-1-2,0-1-1,0-1 0,1-2 0,-35-4 0,5-4-1,37 7 0,1-1 0,-1 0 0,1-1 1,0-2-1,0 1 0,-27-14 0,11 1 2,24 14-7,0-1 0,0-1-1,1 1 1,-1-2 0,-7-6-1,1-1 4,1-1 0,0 0 0,1-1 0,1 0-1,0-1 1,-15-29 0,-11-30-1,-26-58 10,46 80 4,12 34-19,0 0 0,-18-33 0,18 40-18,6 11 20,0 0 0,0 0 0,0 0 0,0 1 0,0-1 0,-1 0 0,1 0 0,0 1 0,-1-1 0,-2-2 0,-5 7-147,-1 15-215,-39 65-2126,35-61 2094,5-3 39</inkml:trace>
</inkml:ink>
</file>

<file path=ppt/ink/ink1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1:28.01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1091 156 1716,'-64'27'1862,"39"-16"-925,25-11-928,0 0 0,-1 0 0,1 1 0,0-1 0,0 0 0,-1 0 0,1 0 0,0 0 1,0 0-1,-1 0 0,1 0 0,0 0 0,0 0 0,-1 0 0,1 0 0,0 0 0,0 0 0,-1 0 0,1 0 0,0-1 1,0 1-1,0 0 0,-1 0 0,1 0 0,0 0 0,0 0 0,0 0 0,-1-1 0,1 1 0,0 0 0,0 0 0,0 0 1,0-1-1,-1 1 0,1 0 0,0 0 0,0 0 0,0-1 0,0 1 0,0 0 0,0 0 0,0-1 0,0 1 1,0 0-1,0 0 0,0-1 0,1 1 0,0 0 0,0 0 0,0-1 0,0 1 0,0 0 0,0-1 0,0 1 1,0-1-1,0 1 0,0-1 0,0 1 0,0-1 0,0 0 0,0 0 0,1 0 0,0-1-1,16-9 39,-12 7-38,1-1-1,0 1 0,0 0 0,0 1 0,1 0 1,-1 0-1,1 0 0,0 1 0,10-2 0,-15 40 21,-2-31-28,0 0 0,-1 0-1,1 0 1,-1 0 0,-1 0-1,1 0 1,0-1 0,-1 1-1,0 0 1,0 0 0,-1 0-1,1-1 1,-5 9 0,-1 1 3,1-1 1,-2 0-1,-12 18 0,13-24-1,1 0-1,-1-1 0,0 0 0,0 0 0,-13 7 0,-15 12 5,26-18-3,-1-1-1,0 0 0,-21 10 0,-22 13 5,47-26-6,-1 1 1,0-1-1,0-1 0,0 0 1,-1 1-1,1-2 0,0 1 0,-1-1 1,1-1-1,-1 1 0,-12-2 0,18 1-1,0-1 0,0 1 0,0-1 0,-1 0-1,1 0 1,0 0 0,0 0 0,0 0-1,0 0 1,1 0 0,-1-1 0,0 1-1,-2-3 1,-23-26 11,20 23-11,2 0-1,0-1 0,0 1 0,-7-16 1,-11-16-2,-57-84 5,65 103-4,-5-7 1,-28-30-1,40 47 0,-1 0 0,-1 1 0,1 1 0,-1 0 0,-1 0 0,1 1 0,-2 0 0,1 1 0,0 0 0,-1 0 0,0 2 0,-1-1 0,-19-3-1,13 6 1,0 0-1,0 1 1,0 1-1,0 1 0,0 1 1,0 0-1,1 2 1,-1 0-1,1 1 0,0 1 1,0 0-1,-19 10 0,33-14 1,-1 1 0,1-1 0,0 1 0,0 0 0,0 0 0,0 0 0,1 0 0,-1 1 0,1-1 0,0 1 0,0 0 0,-3 5 0,5-8 0,0 0 0,1 1 0,-1-1 1,0 1-1,1 0 0,0-1 0,-1 1 0,1-1 0,0 1 0,0 0 0,-1-1 0,1 1 0,0-1 1,1 1-1,-1 0 0,0-1 0,0 1 0,1-1 0,-1 1 0,1 0 0,-1-1 0,1 1 0,0-1 0,0 0 1,0 1-1,-1-1 0,1 1 0,1-1 0,-1 0 0,0 0 0,0 0 0,0 0 0,0 0 0,1 0 0,-1 0 1,1 0-1,-1 0 0,3 0 0,4 2 0,1 0 0,0-1 0,0 0 0,0-1 0,0 0 0,9 0 0,-8 0 0,183-1-154,-77-4-438,-94 3 200,-1-1-1,1-1 1,-1-1 0,1-1-1,33-13 1,-31 5 20</inkml:trace>
</inkml:ink>
</file>

<file path=ppt/ink/ink1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1:28.36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196 9 1816,'9'0'1704,"-9"0"-1682,0-1 0,-1 1-1,1 0 1,0-1-1,0 1 1,0-1 0,0 1-1,0 0 1,-1-1-1,1 1 1,0 0 0,0-1-1,0 1 1,-1 0 0,1 0-1,0-1 1,0 1-1,-1 0 1,1 0 0,0-1-1,-1 1 1,1 0-1,0 0 1,-1 0 0,1-1-1,0 1 1,-1 0-1,1 0 1,-1 0 0,1 0-1,0 0 1,-1 0 0,1 0-1,-1 0 1,1 0-1,0 0 1,-1 0 0,1 0-1,0 0 1,-1 0-1,1 0 1,-1 1 0,1-1-1,0 0 1,-1 0-1,1 0 1,0 1 0,-1-1-1,-27 1 168,9-3-556,0 1 1,0 0 0,-20 4-1,-9-2-753,31-1 762</inkml:trace>
</inkml:ink>
</file>

<file path=ppt/ink/ink1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1:28.71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205 5 1980,'-9'0'404,"1"0"-44,0 0-40,0 0-40,0 0-32,0-5-44,0 5-40,-1 0-48,1 5-52,0-5-56,-8 0-104,8 9-108,-17-4-188,9-1-96,-9 5 48,9-4 48,0 4 44</inkml:trace>
</inkml:ink>
</file>

<file path=ppt/ink/ink1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1:29.89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2793 10 1740,'0'0'12,"0"0"-1,1 0 1,-1 0-1,0 0 1,0 0 0,0 0-1,1 0 1,-1 0-1,0 0 1,0 0-1,0 0 1,1 0 0,-1 0-1,0 0 1,0 0-1,1 0 1,-1 0 0,0 0-1,0 0 1,0 0-1,1 0 1,-1 0-1,0 0 1,0 0 0,0 0-1,1-1 1,-1 1-1,0 0 1,0 0-1,0 0 1,0 0 0,1-1-1,-1 1 1,0 0-1,0 0 1,0 0-1,0 0 1,0-1 0,0 1-1,1 0 1,-1 0-1,0 0 1,0-1-1,0 1 1,0 0 0,0 0-1,0-1 1,0 1-1,0 0 1,0 0-1,0 0 1,0-1 0,0 1-1,0 0 1,0 0-1,0-1 1,-1 1 0,1 0-1,0 0 1,0 0-1,0-1 1,0 1-1,0 0-3,-1 0-1,1 0 0,0 0 1,0-1-1,0 1 1,-1 0-1,1 0 0,0 0 1,0 0-1,0 0 0,-1 0 1,1 0-1,0 0 1,0 0-1,-1 0 0,1 0 1,0 0-1,0 0 0,0 0 1,-1 0-1,1 0 0,0 0 1,0 0-1,0 0 1,-1 1-1,1-1 0,0 0 1,0 0-1,0 0 0,-1 0 1,1 0-1,0 0 0,0 1 1,0-1-1,0 0 1,0 0-1,-1 0 0,1 0 1,0 1-1,0-1 0,0 0 1,0 0-1,0 0 1,0 1-1,0-1 0,0 0 1,0 0-1,0 1 0,0-1 1,0 0-1,0 0 0,0 0 1,0 1-1,0-1 1,0 0-1,0 0 0,0 1 1,0-1-1,0 0 0,0 0 1,0 0-1,0 1 0,0-1 1,0 0-1,1 1 203,0 18 348,1-16-531,0 0 0,0-1 0,-1 1 0,1 0 0,-1 0 0,0 0 0,0 0 0,0 0 0,0 0 0,-1 0 0,1 0 0,-1 0 0,0 1-1,0 4 1,2 6 51,-1-13-71,-1 0 0,0 0 0,1 0 0,-1 0 0,0 0 0,0 0 0,0 0 0,0 0 0,0 0 0,0 0 0,0 1 0,0-1 0,0 0 0,-1 0-1,1 0 1,0 0 0,-1 0 0,1 0 0,-1 0 0,1 0 0,-1 0 0,1 0 0,-1-1 0,0 1 0,0 0 0,1 0 0,-1 0 0,0-1 0,0 1 0,-1 0 0,-18 14 65,0 0 0,-1-2 0,0-1 1,-1 0-1,0-2 0,-38 13 0,-147 30 112,191-50-175,-245 33 94,125-21-66,68-9-12,-1-3-1,-87-8 0,85 0-3,-70-3 13,134 9-31,0-2 0,0 1 0,0-1 1,0 0-1,0 0 0,0 0 0,0-1 0,-12-5 0,1-2 2,10 6 8,11 5 0,1-1-15,-5-3 2,1 2 0,0 0 0,-1 0-1,1 0 1,0 0 0,0 0 0,0 0 0,0 0-1,-1-1 1,1 1 0,0 0 0,0 0 0,0 0 0,0 0-1,0 0 1,0-1 0,0 1 0,0 0 0,-1 0-1,1 0 1,0 0 0,0-1 0,0 1 0,0 0-1,0 0 1,0 0 0,0-1 0,0 1 0,0 0-1,0 0 1,0 0 0,0 0 0,0-1 0,0 1 0,0 0-1,0 0 1,0 0 0,1-1 0,-1 1 0,0 0-1,0 0 1,0 0 0,0 0 0,0 0 0,0-1-1,0 1 1,1 0 0,-1 0 0,0 0 0,0 0-1,0 0 1,0 0 0,0 0 0,1-1 0,-1 1 0,0 0-1,0 0 1,0 0 0,1 0 0,-1 0 0,0 0-1,0 0 1,0 0 0,0 0 0,1 0 0,-1 0-1,0 0 1,0 0 0,1 0 0,-1-1 0,0-1 0,0 1 0,0 0 0,0-1 1,0 1-1,0-1 0,-1 1 0,1 0 0,0-1 0,-1 1 0,1-1 1,-1 1-1,1 0 0,-2-3 0,0 0 5,2-13-5,1 13 1,-1 0-1,1 0 0,-1 0 0,-1 0 0,1 1 0,0-1 0,-1 0 0,0 0 0,0 0 0,0 0 0,0 1 0,-3-7 0,-13-27-13,15 33 13,1 0 0,-1 0 0,0 0 1,0 0-1,0 0 0,0 0 0,-1 0 0,-4-5 0,4 5 0,-1 0 0,1 0 0,-1 1 0,0-1 0,0 1 0,-1 0 0,1 0 0,-1 0 0,0 1 0,1-1 0,-1 1 0,0 0 0,0 1 0,0-1 0,-1 1 0,1 0 0,0 0 0,0 1 0,-8 0 0,-16 0-7,-48 8 0,52-5 12,-40 8 0,44-7-8,17-3 3,0-1 0,0 1 0,0 0 1,0 0-1,0 0 0,0 1 0,-5 2 0,-14 6-3,19-8 2,0-1 0,0 1 0,0-1 0,1 1 0,-1 0 0,1 0 0,-1 1 0,1-1 0,0 1 0,-3 3 0,-16 3 5,24-7-9,3 0 4,0 0-1,0 1 0,0-1 0,0 1 0,7 7 0,9 6 2,-15-12 0,-1 0-1,0 0 1,0 0 0,0 1-1,-1 0 1,1 0 0,-1 0-1,0 0 1,-1 1 0,5 8-1,-6-11 2,0 1-1,0-1 1,0 0-1,0 0 1,1 0-1,-1-1 1,1 1-1,0-1 1,4 4-1,-4-5 1,-2 1-1,1-1 0,0 1 0,0-1 1,0 1-1,-1 0 0,1-1 1,0 1-1,-1 0 0,0 0 1,0 0-1,1 0 0,-1 0 1,0 1-1,0-1 0,-1 0 1,1 0-1,0 1 0,-1-1 1,0 0-1,1 4 0,-1-3 0,0-1 0,1 1 0,-1 0 0,0 0 0,-1-1 0,1 1 0,-1 0 0,1-1 0,-1 1 0,0 0 0,0-1 0,0 1 0,0-1 0,0 1 0,0-1 0,-1 0 0,1 0 0,-1 1 0,0-1 0,0 0 0,0 0 0,0-1 0,0 1 0,0 0 0,-4 2 0,-4 4 2,0-1 0,0 0-1,-1-1 1,0 0 0,-19 7-1,16-8 0,3-1 1,1 0 0,-1-1 1,1 0-1,-1 0 0,0-1 1,0-1-1,0 0 0,0 0 1,-1-1-1,-12-1 0,20 0-1,-1-1-1,1 1 0,0-1 0,0 0 0,-1 0 1,1 0-1,0-1 0,1 1 0,-1-1 0,0 0 0,1 0 1,-1 0-1,1 0 0,0-1 0,0 1 0,1-1 1,-1 0-1,1 0 0,-1 0 0,1 0 0,0-1 0,1 1 1,-1 0-1,1-1 0,0 1 0,0-1 0,0 1 0,1-1 1,0-4-1,-1 8 0,1 0 1,0 0 0,-1 0-1,1 0 1,-1 0 0,1 1-1,-1-1 1,1 0 0,-1 0-1,1 1 1,-1-1 0,0 0-1,1 1 1,-1-1-1,0 0 1,1 1 0,-1-1-1,0 1 1,0-1 0,0 1-1,0 0 1,-1-1 0,0 0 1,3 0 3,-32 15-15,-86 35 1,-20 7-6,8-7-28,94-33-312,0-2-1,-1-1 1,0-2-1,-1-2 1,-42 6-1,52-17-242,27 3 579,-1-1 0,1 0-1,-1 0 1,1 0-1,-1 0 1,1 0-1,-1 0 1,1 0 0,-1-1-1,1 1 1,-1 0-1,1 0 1,-1 0-1,1 0 1,-1-1 0,1 1-1,-1 0 1,1 0-1,-1-1 1,1 1-1,0 0 1,-1-1-1,1 1 1,0 0 0,-1-1-1,1 1 1,0-1-1,-1 1 1,1-1-1,0 1 1,0 0 0,-1-1-1,1 1 1,0-1-1,0 0 1,12-15-326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8:11.841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563 1 1652,'-43'14'170,"-56"11"0,53-15-104,-52 19 0,62-18-31,-47 9 0,51-13-16,1 1 0,-36 14 0,52-18-30,3 1-408,12-4 222</inkml:trace>
</inkml:ink>
</file>

<file path=ppt/ink/ink1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1:30.46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180 0 1856,'-20'4'2540,"-37"-3"-2988,51-1 336,-66 0-1603,47 0 1358</inkml:trace>
</inkml:ink>
</file>

<file path=ppt/ink/ink1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1:30.84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278 5 1800,'0'-1'28,"0"1"0,0 0 0,0 0 0,0 0 0,-1 0 0,1-1 0,0 1 0,0 0-1,0 0 1,0 0 0,0-1 0,0 1 0,0 0 0,0 0 0,0 0 0,0 0 0,-1 0 0,1-1 0,0 1 0,0 0 0,0 0 0,0 0-1,0 0 1,-1 0 0,1 0 0,0 0 0,0-1 0,0 1 0,0 0 0,-1 0 0,1 0 0,0 0 0,0 0 0,0 0 0,-1 0-1,1 0 1,0 0 0,0 0 0,0 0 0,-1 0 0,1 0 0,0 0 0,0 0 0,0 0 0,0 0 0,-1 1 0,1-1 0,0 0-1,0 0 1,0 0 0,0 0 0,-1 0 0,1 0 0,0 0 0,0 1 0,0-1 0,0 0 0,0 0 0,-1 0 0,1-1 275,-1 1-294,1 0 1,0 1 0,0-1 0,0 0 0,0 1 0,-1-1-1,1 0 1,0 1 0,0-1 0,0 0 0,-1 1 0,1-1-1,0 0 1,-1 0 0,1 1 0,0-1 0,-1 0-1,1 0 1,0 0 0,-1 1 0,1-1 0,0 0 0,-1 0-1,1 0 1,-1 0 0,1 0 0,0 0 0,-1 0 0,1 0-1,-1 0 1,1 0 0,0 0 0,-1 0 0,1 0-1,0 0 1,-1 0 0,1 0 0,-1 0 0,1-1 0,0 1-1,-1 0 1,0-1 0,-12 3 145,9-1-134,-139 7-1145,108-5 565,8 1 138,-5 1 40</inkml:trace>
</inkml:ink>
</file>

<file path=ppt/ink/ink1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1:31.21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115 54 1660,'0'-2'75,"0"1"-1,0-1 1,-1 1-1,1-1 1,0 1-1,-1-1 1,1 1-1,-1 0 1,0-1-1,1 1 1,-1-1-1,0 1 1,0 0-1,0 0 1,0 0-1,0-1 1,-1 0-1,1 1 1,0 0-1,-1 0 1,2 0-1,-1 0 1,0 0-1,0-1 0,0 1 1,0 0-1,1-1 1,-1 1-1,1 0 1,-1-1-1,1 1 1,-1-1-1,1 1 1,0 0-1,0-3 1,0 4-77,-1 0 1,1 0 0,0 0-1,0-1 1,0 1 0,0 0-1,-1 0 1,1 0-1,0 0 1,0-1 0,0 1-1,-1 0 1,1 0 0,0 0-1,0 0 1,-1 0-1,1 0 1,0-1 0,0 1-1,-1 0 1,1 0 0,0 0-1,0 0 1,-1 0 0,1 0-1,0 0 1,0 0-1,-1 0 1,1 0 0,0 1-1,0-1 1,-1 0 0,1 0-1,0 0 1,0 0-1,-1 0 1,1 0 0,0 0-1,0 1 1,-1-1 0,1 0-1,-22 10-772,-20 17-480,26-17 882</inkml:trace>
</inkml:ink>
</file>

<file path=ppt/ink/ink1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1:31.60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448 70 1764,'0'0'30,"-1"0"0,1 0-1,-1 0 1,1 0 0,-1 0-1,1 0 1,-1 0 0,1 0 0,-1 0-1,1 0 1,-1 0 0,1-1 0,-1 1-1,1 0 1,-1 0 0,1-1-1,-1 1 1,1 0 0,-1-1 0,1 1-1,0 0 1,-1-1 0,1 1-1,-1-1 1,1 1 0,0 0 0,0-1-1,-1 1 1,1-1 0,0 1-1,0-1 1,-1 1 0,1-1 0,0 1-1,0-1 1,0 0 0,0 1 0,0-1-1,0 1 1,0-1 0,0 1-1,0-1 1,0 1 0,0-1 0,0 1-1,1-1 1,-1 1 0,0-1-1,0 1 1,0-1 0,1 1 0,-1-1-1,0 1 1,1-1 0,-1 1-1,0-1 1,1 1 0,0-1 0,0 0 88,-1 1-110,0 0 0,1 0-1,-1 0 1,0 0 0,0 0 0,0 0-1,0-1 1,0 1 0,0 0-1,0 0 1,0 0 0,0 0 0,0 0-1,0-1 1,0 1 0,0 0-1,0 0 1,0 0 0,0 0 0,0 0-1,0-1 1,0 1 0,0 0-1,0 0 1,0 0 0,0 0 0,0 0-1,0 0 1,0-1 0,0 1-1,0 0 1,0 0 0,0 0 0,0 0-1,0 0 1,0 0 0,0-1-1,-1 1 1,1 0 0,0 0 0,0 0-1,0 0 1,0 0 0,0 0 0,0 0-1,-1 0 1,1 0 0,0 0-1,0 0 1,20-9 144,10 0-86,-1 0-10,33-5-1,-53 14-45,1-1 0,-1 1 0,0 0 0,18 4 0,-11-4-4,-15-1-4,0 1-1,1 0 1,-1 0 0,0 0 0,0 0-1,0 0 1,1 0 0,-1 0 0,0 0-1,0 1 1,0-1 0,0 0 0,0 1-1,1-1 1,-1 1 0,0-1 0,0 1-1,0-1 1,0 1 0,1 1 0,10 6 20,-11-7-21,-1-1 0,1 0 1,-1 0-1,1 1 0,-1-1 0,1 0 1,-1 0-1,0 1 0,1-1 0,-1 1 1,1-1-1,-1 0 0,0 1 0,1-1 1,-1 1-1,0-1 0,0 1 0,1-1 1,-1 1-1,0-1 0,0 1 1,0-1-1,1 1 0,-1-1 0,0 1 1,0-1-1,0 1 0,0-1 0,0 1 1,0 0-1,0-1 0,0 1 0,-1-1 1,1 1-1,0-1 0,0 1 0,0-1 1,0 1-1,-1-1 0,1 1 0,0-1 1,-1 1-1,0 0 0,-1 5 11,-1 0 0,0-1 1,-1 1-1,0-1 0,1 1 0,-2-1 0,1 0 0,-1-1 1,1 1-1,-1-1 0,-10 7 0,-9 4 40,-37 19 1,24-15-16,-184 90 220,25-6-81,189-100-170,0 1 0,0 1-1,0-1 1,-9 9 0,14-10-3,-1 1 0,1-1 0,0 0 0,0 1 0,0-1 0,0 1 0,0-1 0,1 1 1,0 0-1,0 0 0,-2 6 0,2 2 2,-1 1-1,2-1 1,-1 0 0,2 1 0,0-1 0,3 17-1,23 77 23,-18-72-21,11 57 0,-16-32-125,-1 0 0,-10 102-1,3-138-227,-1 0 0,0-1 0,-14 34-1,3-6-255,10-36 352,1 1 0,-11 17 0,11-23 144,-11 23-267</inkml:trace>
</inkml:ink>
</file>

<file path=ppt/ink/ink1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1:35.42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856 1 1624,'-73'14'1576,"-19"1"-1178,-1-4-1,-122-1 1,127-4-175,80-4-155,8-2-65,-1 1 1,1-1-1,0 0 1,0 0-1,0 0 0,0 0 1,-1 1-1,1-1 0,0 0 1,0 0-1,0 0 1,-1 0-1,1 0 0,0 0 1,0 0-1,0 0 1,-1 0-1,1 0 0,0 0 1,0 0-1,-1 0 0,1 0 1,0 0-1,0 0 1,0 0-1,-1 0 0,1 0 1,0 0-1,0 0 0,-1 0 1,1 0-1,0 0 1,0 0-1,0-1 0,-1 1 1,1 0-1,0 0 0,0 0 1,0 0-1,0 0 1,-1-1-1,1 1 0,0 0 1,0 0-1,0 0 0,0-1 1,0 1-1,0 0 1,0 0-1,0 0 0,-1-1 1,1 1-1,0 0 0,0-1 27,-8 1 101,16 33-30,1 45-10,-9-19-72,-2 0 0,-13 73 0,5-82-13,-1-1 0,-3-1 0,-3 0 0,-1-1 0,-33 61 0,-21 29 4,57-108-5,-15 36 0,16-30-5,10-26 1,1 0 0,0 1 0,1-1 0,0 1 0,1 0 0,-1 14 0,2-23-1,0-1 0,1 1 0,-1 0 0,0-1 0,0 1 0,0-1 0,1 1 0,-1-1 0,0 1 0,1-1 0,-1 1 0,0-1 0,1 0 0,-1 1 0,1-1 0,-1 1 0,0-1 0,1 0 0,-1 1 0,1-1 0,-1 0 0,1 0 0,-1 1 0,1-1 0,-1 0 0,1 0 0,0 0 0,-1 0 0,1 0 0,-1 0 0,1 0 0,-1 0 0,1 0 0,0 0 0,-1 0 0,1 0 0,-1 0 0,1 0 0,0-1 0,29-5 2,-21 4-3,33-6 3,-2-3 0,65-23 0,-32 8 0,84-38-35,-127 50 3,-25 12-25,-1-1 1,0 0-1,0 0 0,0 0 0,0-1 1,0 1-1,0-1 0,4-7 0,-6 5-306,0 0 0,0 0-1,-1-1 1,0 1 0,1-9-1,-2 5-41,0-3 26</inkml:trace>
</inkml:ink>
</file>

<file path=ppt/ink/ink1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1:35.78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78 1760,'26'0'1020,"-13"-1"-850,0-1 0,0-1-1,0 0 1,19-7 0,-3 1-1,4-1-24,-21 6-104,1 0 1,-1 1 0,25-4 0,53-1-310,-10-1-1224,-65 8 1112,-6-3 46</inkml:trace>
</inkml:ink>
</file>

<file path=ppt/ink/ink1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1:36.25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1792,'0'3'174,"1"1"1,-1 0-1,1 0 1,0-1-1,0 1 0,0-1 1,2 5-1,-1-4-98,-1-1 0,0 1 0,1 0 1,-1 0-1,-1 0 0,1 0 0,0 5 0,7 87 642,0-1-334,-8-89-361,1-1 0,-1 1-1,1-1 1,1 1-1,2 8 1,-2-9-19,-1 0-1,1 1 1,-1-1 0,0 1 0,0 8-1,-1-9 20,0-4-75,1 0-1,-1 0 0,0 0 1,0 0-1,0 0 1,0 0-1,0 0 1,0 0-1,0 0 0,-1-1 1,1 1-1,0 0 1,0 0-1,-1 0 1,1 0-1,-1 0 0,1-1 1,0 1-1,-1 0 1,0 0-1,1-1 1,-1 1-1,1 0 0,-1-1 1,-1 2-1,-8 12-1359,4-14 1036</inkml:trace>
</inkml:ink>
</file>

<file path=ppt/ink/ink1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1:37.02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2055 1 1708,'24'17'332,"-23"-17"-313,0 1 0,1-1-1,-1 0 1,0 0 0,0 1 0,0-1-1,0 0 1,0 0 0,0 0 0,1 0-1,-1 0 1,0 0 0,0 0-1,0-1 1,0 1 0,0 0 0,0-1-1,1 1 1,-1-1 0,1 0 0,-1 0 17,1 1 0,-1 0 0,1-1 0,0 1 1,-1 0-1,1 0 0,-1 0 0,1 0 0,-1 0 1,1 0-1,0 0 0,1 1 0,5-1 237,-12-8-146,-3 10 439,-2 2-471,-1-1 0,1 0 1,-1 0-1,0-1 0,1-1 0,-1 0 0,-17 0 0,4-1-19,0 0-1,-42 7 1,-29 1 28,-281 13 83,188-6-134,-395 5 58,206-11-60,172-1-23,106-12-5,97 4-13,1-3-35,0 2 18,0 1 0,1-1 0,-1 1-1,0-1 1,1 1 0,-1-1 0,0 1-1,1-1 1,-1 1 0,1-1 0,-1 1-1,1 0 1,-1-1 0,1 1 0,-1 0-1,1-1 1,-1 1 0,1 0 0,-1 0-1,1-1 1,0 1 0,-1 0 0,1 0-1,-1 0 1,1 0 0,0 0 0,-1 0-1,1 0 1,0 0 0,0 0 0,25 1-437,-19-1 284,115 7-2447,-98-3 2262</inkml:trace>
</inkml:ink>
</file>

<file path=ppt/ink/ink1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1:37.89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845 1 1764,'-25'14'1588,"-92"5"-1020,0-5 0,-137-2-1,123-11-451,51-2-1,79 1-87,2 0-22,11 3 1,-11-2-6,9 128 12,-1 9-2,-9-120-10,0-1 0,-1 1-1,0-1 1,-2 1-1,0-1 1,-1 0 0,-10 30-1,-12 18 4,20-45-3,-1-1 0,-17 30 0,-8 14 3,29-59-5,1 1 1,0-1-1,0 1 1,1-1-1,-1 1 1,0 5-1,-9 21-3,8-20 4,-1-3-1,10-2-4,25-25 11,-13 15-5,-1-1 0,0-1-1,23-10 1,-22 8-1,0 1 0,28-7 1,-22 6-11,0 0 1,0-2 0,-1-1-1,27-16 1,-27 16-45,-19 9-6,0 1-1,-1 0 1,1-1-1,0 0 1,-1 0-1,1 0 1,-1 0-1,0-1 1,0 1-1,0-1 1,0 0-1,0 1 1,-1-1-1,1-1 1,-1 1-1,0 0 1,2-5-1,16-26-1789,-14 22 1478,2 2 28</inkml:trace>
</inkml:ink>
</file>

<file path=ppt/ink/ink1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1:38.22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51 1884,'0'0'321,"7"-1"565,0-3 496,18-2-1041,25-2-370,98-14-2054,-125 20 1659,-5-6 42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8:12.233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840 1 1656,'-600'142'640,"536"-131"-627,23-3-99,1-2 0,-44 1 0,74-7-161</inkml:trace>
</inkml:ink>
</file>

<file path=ppt/ink/ink1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1:38.78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30 1704,'0'5'822,"0"-14"654,0 8-1192,39-13 322,-23 10-569,1 1-1,-1 1 1,1 1 0,0 0 0,-1 1-1,1 1 1,32 6 0,-47-6-34,1 0 0,0 1 0,-1-1 1,1 1-1,-1 0 0,0 0 0,0 0 1,1 0-1,-1 0 0,0 0 0,-1 1 1,1-1-1,0 1 0,-1-1 0,1 1 0,-1-1 1,0 1-1,0 0 0,0 0 0,0 0 1,0 0-1,-1 0 0,1-1 0,-1 1 1,0 0-1,0 0 0,0 4 0,0 2 2,0 0-1,-1-1 1,0 1-1,0-1 1,-1 1 0,0-1-1,0 0 1,-6 13-1,-9 31 10,3-7-9,13-45-5,1 0-1,0 1 1,0-1 0,0 1-1,-1-1 1,1 0 0,0 1 0,0-1-1,0 1 1,0-1 0,0 0 0,0 1-1,0-1 1,0 1 0,0-1 0,0 1-1,0-1 1,0 0 0,0 1-1,0-1 1,0 1 0,0-1 0,0 1-1,0-1 1,1 0 0,-1 1 0,0-1-1,0 0 1,0 1 0,1-1-1,-1 0 1,0 1 0,1-1 0,17 2-3,38-16 1,-27 5-12,92-15-327,-60 11-338,49-15-1544,-92 23 1862</inkml:trace>
</inkml:ink>
</file>

<file path=ppt/ink/ink1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1:41.36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480 1 1736,'0'0'37,"1"0"1,-1 0-1,0 0 0,1 0 1,-1 0-1,0 0 0,1 1 0,-1-1 1,0 0-1,1 0 0,-1 0 1,0 1-1,1-1 0,-1 0 0,0 0 1,0 1-1,1-1 0,-1 0 1,0 0-1,0 1 0,1-1 0,-1 0 1,0 1-1,0-1 0,0 0 0,0 1 1,0-1-1,0 0 0,1 1 1,-1-1-1,0 1 0,-16 5 688,-7-1-540,0-2 0,-1-1-1,1 0 1,0-2 0,-29-3 0,-49 2 3,-6 1-51,52-1-77,14-6-39,46 5-442,13 7-239,23-8-1472,-33 3 1788</inkml:trace>
</inkml:ink>
</file>

<file path=ppt/ink/ink1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1:41.73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495 19 1784,'-32'0'2325,"-171"0"-1527,-15 5-857,198-3-283,0 0-569,18-6 351,11-5-14,5 3 187,2-2 29</inkml:trace>
</inkml:ink>
</file>

<file path=ppt/ink/ink1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1:46.37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45 147 1824,'-9'-1'357,"8"1"-280,-1 0-1,1-1 0,-1 1 1,1 0-1,0 0 1,-1 0-1,1 0 0,0 0 1,-1 0-1,1 0 1,0 0-1,-1 1 0,1-1 1,0 1-1,-2 0 1,-4-7 659,1 4-247,9 0-404,-1 2-8,14 5 170,74-25-164,0 4 1,107-6-1,-180 21-76,238-9 27,-73 5-7,-56 2-15,32-2-11,37 0 12,-70 4-7,21-2 0,195-13 13,-334 15-16,-1 0 0,0 0 0,0 0-1,0-1 1,0 0 0,0 0 0,0-1 0,-1 0-1,8-4 1,-9 16 120,-1-9-565,-2-13-1533,-1 8 1105,0 1 501</inkml:trace>
</inkml:ink>
</file>

<file path=ppt/ink/ink1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1:49.38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576 3 1692,'-18'-1'779,"10"0"-633,-1 1 1,0 0 0,0 0 0,0 1 0,0 0-1,0 0 1,-8 3 0,-7 7 108,1 0-1,0 1 1,-36 28-1,48-30-217,1 2 1,1-1-1,0 1 0,1 1 1,0 0-1,1 0 0,0 0 1,-5 17-1,8-21-20,-3 11 11,1 0 0,1 0 0,0 0 0,-2 29 0,5-15 20,2 53-1,1-34-26,15 98 27,-5-51-50,-4-75 45,-7-25-42,1 0 0,-1 0 0,1-1 0,-1 1 0,0 0-1,1 0 1,-1 0 0,0-1 0,1 1 0,-1 0 0,0 0 0,1-1 0,-1 1 0,0 0-1,1-1 1,-1 1 0,0 0 0,0-1 0,0 1 0,1 0 0,-1-1 0,0 1-1,0 0 1,0-1 0,0 1 0,0-1 0,1 1 0,-1-1 0,0 1 0,0 0 0,0-1-1,0 1 1,0-1 0,-1 1 0,1 0 0,0-1 0,0 1 0,0-1 0,-2-21 17,0 16-18,0 0-1,0-1 0,1 1 0,-1-11 1,1 10 4,0 0 0,0 0 1,-1 0-1,0 1 0,-5-13 0,-32-77-4,-5 8-2,18 36-4,-35-55 0,45 81 8,-18-23 11,33 47-13,0 1 0,0-1 0,0 0 1,0 1-1,1-1 0,-1 0 1,0 0-1,1 0 0,0 1 1,-1-1-1,1 0 0,0 0 1,0 0-1,0 0 0,0-3 0,0 3 1,-22-8-39,26 10-574,-2 0 350,-1 10-1884,6-7 1773,1 2 34</inkml:trace>
</inkml:ink>
</file>

<file path=ppt/ink/ink1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1:50.46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 19 1676,'-13'4'2885,"16"-4"-2688,-1 0-69,30-9 71,51-5-25,-83 14-173,1 0 0,-1 0 0,0 0 0,1 0 0,-1 1 0,0-1 0,1 0 0,-1 0 0,0 0 0,1 0-1,-1 0 1,0 0 0,1 1 0,-1-1 0,0 0 0,0 0 0,1 0 0,-1 1 0,0-1 0,0 0 0,1 0 0,-1 1 0,0-1 0,0 0 0,0 0 0,1 1-1,-1-1 1,0 0 0,0 1 0,0-1 0,0 0 0,0 1 0,0-1 0,0 0 0,0 1 0,0-1 0,0 0 0,0 1 0,0-1 0,0 0 0,0 1 0,0-1-1,0 0 1,0 1 0,-10 25 26,-22 25-9,-16 8 8,47-54-26,1-1-1,25-4-6,-14 0 0,-1 1-9,-1-1 0,1 0 0,0-1 0,0 0 0,0-1 0,-1 0 0,18-6 0,-2 1-189,-23 7 160,-1 0 0,1 0 0,0 0 0,-1-1 0,1 1 0,-1 0 0,1-1 0,-1 0 0,1 1 0,-1-1 0,1 0 0,-1 0 0,0 1 0,1-1 0,-1 0 0,0 0 0,0-1 0,0 1 0,1 0 0,-1 0 0,0 0 0,1-3 0,21-16-1850,-23 15 1541</inkml:trace>
</inkml:ink>
</file>

<file path=ppt/ink/ink1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1:51.88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579 10 1716,'-13'-3'762,"17"-3"-48,-10 6-572,1 0 0,-1 0 0,1 1 1,-1-1-1,1 1 0,-1 1 1,1-1-1,0 1 0,-10 4 0,-23 14 37,25-13-144,-1-1 0,1 2 1,0-1-1,1 2 1,0 0-1,0 0 0,-16 18 1,-24 29 48,39-44-66,1 1 1,0 0 0,0 1-1,-16 27 1,10-9 6,13-25-20,0 1 1,1 0-1,0 0 1,0 0 0,1 1-1,0-1 1,-2 16-1,0 2 15,0 39 0,4-42-17,3 28 1,0-36 0,-1-1 0,-1 1 0,-1 17 0,0-22-4,0 1 1,1 0 0,1 0 0,-1-1-1,2 1 1,4 18 0,2 16 5,-6-17 8,-3-5-9,1-22-5,-9-51 50,-16-27-22,6 29-21,15 41-8,1-1 1,0 1-1,0-1 0,-3-12 1,-5-36 8,3 17-9,2-1 1,-3-64-1,8 97-1,0 0 0,0 0 0,0 0 0,-1 0 0,0 0-1,-1 1 1,0-1 0,-6-11 0,-2-5 15,10 21-12,-1-1 1,0 1-1,0-1 1,0 1-1,0 0 1,0 0-1,0 0 1,-1 0 0,1 0-1,0 0 1,-6-2-1,-1-10-19,12 18-332,0 0-1,1-1 0,0 1 1,-1-1-1,2 1 0,-1-1 1,0 0-1,0-1 0,9 5 1,-3-6 11</inkml:trace>
</inkml:ink>
</file>

<file path=ppt/ink/ink1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1:52.74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 0 1600,'-9'2'3160,"10"15"-3129,-2 1 72,2 1 0,5 35 0,-6 5-15,5-8-26,1 4-8,16 29 19,-21-81-72,0 1 0,-1-1 0,0 1 0,1 0 0,-1-1 0,0 1 0,-1 0 0,1-1 0,-1 1-1,1 0 1,-3 5 0,-2 19 17,1-12-15,4-16-3,-1 1 0,1 0 0,-1 0 0,1 0 0,0-1 0,-1 1 1,1 0-1,0 0 0,0 0 0,0 0 0,0-1 0,0 1 0,0 0 1,0 0-1,0 0 0,0 0 0,0 0 0,0-1 0,0 1 1,1 0-1,-1 0 0,0 0 0,1-1 0,-1 1 0,0 0 0,1 0 1,-1-1-1,1 1 0,-1 0 0,2 0 0,-2 0 0,1-1-1,-1 1 1,0-1 0,1 1-1,-1-1 1,1 0 0,-1 1-1,1-1 1,-1 0 0,1 1-1,-1-1 1,1 0 0,0 1-1,-1-1 1,1 0 0,-1 0-1,1 0 1,0 0-1,-1 0 1,1 1 0,-1-1-1,1 0 1,0-1 0,0 1 0,-1 0-1,0 0 1,0 0 0,0 0 0,0 0 0,0 0 0,0 0 0,0-1 0,0 1 0,0 0-1,0 0 1,0 0 0,1 0 0,-1 0 0,0-1 0,0 1 0,0 0 0,0 0-1,0 0 1,0 0 0,0 0 0,0-1 0,0 1 0,0 0 0,0 0 0,0 0-1,-1 0 1,1 0 0,0-1 0,0 1 0,0 0 0,0 0 0,0 0 0,0 0-1,0 0 1,0 0 0,0-1 0,0 1 0,-1 0 0,1 0 0,0 0 0,0 0 0,0 0-1,0 0 1,0 0 0,0 0 0,-1 0 0,1 0 0,0-1 0,0 1 0,0 0-1,0 0 1,0 0 0,-1 0 0,1 0 0,0 0 0,0 0 0,0 0 0,0 0-1,0 0 1,-1 0 0,1 1 0,0-1 0,0 0 0,0 0 0,0 0 0,-1 0-1,0-1-82,0 1 0,0-1 0,0 0-1,-1 1 1,1-1 0,0 0 0,0 0-1,0 0 1,0 0 0,0 0 0,1 0-1,-1 0 1,0 0 0,0 0 0,1 0-1,-1 0 1,1-1 0,-1 1 0,1 0-1,-1 0 1,1-1 0,0 1 0,-1 0-1,1-1 1,0 1 0,0 0-1,0-1 1,0 1 0,0 0 0,1-1-1,-1 1 1,1-2 0,0-6-339,-1 0 51</inkml:trace>
</inkml:ink>
</file>

<file path=ppt/ink/ink1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1:54.32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 46 1672,'-7'-3'424,"7"3"-414,0 0 1,0 0-1,0 0 1,0 0-1,0 0 0,0 1 1,0-1-1,0 0 1,0 0-1,0 0 1,0 0-1,0 0 1,-1 1-1,1-1 1,0 0-1,0 0 1,0 0-1,0 0 1,0 0-1,0 0 0,0 1 1,0-1-1,0 0 1,0 0-1,0 0 1,-1 0-1,1 0 1,0 0-1,0 0 1,0 0-1,0 1 1,0-1-1,0 0 1,-1 0-1,1 0 0,0 0 1,0 0-1,0 0 1,0 0-1,0 0 1,-1 0-1,1 0 1,0 0-1,0 0 1,0 0-1,0 0 1,-1 0-1,1 0 1,0 0-1,0 0 1,0 0-1,0 0 0,0-1 1,0 1-1,-1 0 1,1 0-1,0 0 1,0 0-1,0 0 1,0 0-1,0 0 1,0 0-1,-1-1 1,33-6 1417,32-12-999,-22 6-308,-13 7-44,-14 9-19,-15-3-57,0 0 0,0 0 1,1 1-1,-1-1 0,0 0 1,0 0-1,1 1 0,-1-1 1,0 0-1,0 0 1,0 1-1,1-1 0,-1 0 1,0 1-1,0-1 0,0 0 1,0 1-1,0-1 1,0 0-1,0 1 0,0-1 1,0 0-1,0 1 0,0-1 1,0 0-1,0 1 0,0-1 1,0 0-1,0 1 1,0-1-1,0 0 0,0 1 1,-1-1-1,1 0 0,0 1 1,-18 41 149,5-11-105,-1 0 1,-1-2-1,-28 44 0,32-46-29,11-27-17,0 1-1,0-1 0,0 1 1,-1-1-1,1 1 0,0 0 1,0-1-1,0 1 0,0-1 1,0 1-1,0-1 1,0 1-1,0 0 0,0-1 1,0 1-1,0-1 0,0 1 1,1-1-1,-1 1 0,0 0 1,0-1-1,1 1 1,-1-1-1,0 1 0,1-1 1,-1 1-1,0-1 0,1 0 1,-1 1-1,1-1 1,-1 1-1,1-1 0,-1 0 1,1 1-1,-1-1 0,1 0 1,-1 0-1,1 1 0,0-1 1,12-1-138,-1 0 0,1-1 0,-1-1 0,24-8-1,-8 2-342,61-10-1410,-72 15 1530</inkml:trace>
</inkml:ink>
</file>

<file path=ppt/ink/ink1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1:55.14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 44 1608,'4'8'412,"-12"-7"900,5-1-780,2 0-218,25-8 216,105-30-138,-87 32-327,-41 6-63,-1-1 0,1 1 0,0 0 0,0 0 0,0 0 0,0 0 0,-1 0 0,1 0 0,0 0 0,0 0 0,0 1 0,0-1 0,-1 0 0,1 0 0,0 1 0,0-1 0,0 0 0,-1 1 0,1-1 0,0 1 0,-1-1 0,1 1 0,0-1 0,-1 1 0,1-1 0,0 1 0,-1 0 0,1-1 0,-1 1 0,0 0 0,1 0 0,-1-1 0,1 1 0,-1 0 0,0 0 0,0 0 0,1 0-1,-1 4 4,0-1 0,0 1-1,0-1 1,-1 1-1,1-1 1,-1 0-1,0 1 1,0-1 0,-1 0-1,1 0 1,-1 1-1,0-1 1,-4 5-1,-7 23 13,11-25-14,0 0 0,-1 0 0,0-1 0,-6 11 0,8-16-2,-1 1 0,1 0 0,0-1 0,0 1-1,0 0 1,0 0 0,1 0 0,-1 0-1,0 0 1,0 3 0,1-4-1,0-1 1,0 1-1,0-1 1,0 1-1,0 0 1,1-1-1,-1 1 1,0-1-1,0 1 1,0-1-1,1 1 1,-1-1-1,0 1 1,0-1-1,1 1 1,-1-1-1,0 1 1,1-1-1,-1 1 1,1-1-1,-1 0 1,1 1 0,-1-1-1,1 1 1,3 0-1,0 0 1,0 0 0,1 0 0,-1 0 0,0 0 0,0-1-1,0 0 1,6 0 0,228 0-429,-237 0 393,-1-1-1,1 1 1,0 0-1,0 0 1,-1 0-1,1 0 1,0 0-1,0 0 0,-1 0 1,1 0-1,0 0 1,0 1-1,-1-1 1,1 0-1,0 0 1,-1 1-1,1-1 1,0 0-1,-1 1 1,1-1-1,-1 1 1,1-1-1,0 1 1,-1-1-1,1 1 1,-1-1-1,1 1 1,-1-1-1,0 1 1,1 1-1,-1-1-77,0 1 1,0-1-1,-1 0 0,1 1 0,-1-1 0,1 1 1,-1-1-1,0 0 0,1 1 0,-1-1 0,0 0 1,0 0-1,0 1 0,0-1 0,-2 2 1,-5 6-248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8:12.593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914 1 1616,'-22'9'133,"1"0"0,-1-1-1,0-1 1,-1-1 0,-27 4-1,-38 9-16,-19 5-15,-27 7-7,-95 37 15,110-32-117,78-24-116,39-11 86,0-1 0,-1 1 0,1-1 0,0 0-1,-1 0 1,1 1 0,0-1 0,-1-1 0,1 1 0,-1 0 0,1-1-1,-4 0 1,5 0-294</inkml:trace>
</inkml:ink>
</file>

<file path=ppt/ink/ink1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2:20.47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272 0 1704,'0'0'175,"8"3"401,-6-6 41,-4 3-538,34 10 624,-32-10-694,0 1 0,0-1 0,1 0 0,-1 0-1,0 1 1,1-1 0,-1 0 0,0 1 0,0-1-1,0 0 1,1 1 0,-1-1 0,0 0 0,0 1-1,0-1 1,0 0 0,0 1 0,1-1 0,-1 0-1,0 1 1,0-1 0,0 1 0,0-1 0,0 0-1,0 1 1,0-1 0,0 1 0,-1-1 0,1 0-1,0 1 1,0-1 0,0 0 0,0 1 0,0-1-1,-1 0 1,1 1 0,0-1 0,0 0 0,-1 1-1,1-1 1,0 0 0,0 0 0,-1 1 0,1-1-1,0 0 1,-1 0 0,1 1 0,0-1 0,-1 0 0,1 0-1,0 0 1,-1 0 0,1 0 0,0 0 0,-1 0-1,1 1 1,-1-1 0,1 0 0,0 0 0,-1 0-1,1 0 1,-1-1 0,1 1 0,-49 2 445,8-1-329,-32-1-2,24-2-79,35 2-23,1 0 0,0-1 0,0 0 0,-16-5-1,19 4 23,30 4-36,256-7 11,-139 10-13,-135-5-4,0 0 0,0 0-1,0 0 1,0 0 0,0 0-1,0 1 1,0-1 0,0 1 0,-1 0-1,1 0 1,0-1 0,2 3-1,-4-3 0,0 0 1,0 0-1,0 0 0,0 0 0,0 0 0,1 0 0,-1 0 0,0 0 0,0 0 1,0 0-1,0 1 0,0-1 0,0 0 0,0 0 0,0 0 0,0 0 1,0 0-1,0 0 0,0 0 0,0 0 0,0 1 0,0-1 0,0 0 0,0 0 1,0 0-1,0 0 0,0 0 0,0 0 0,0 0 0,0 1 0,0-1 0,0 0 1,0 0-1,0 0 0,0 0 0,0 0 0,0 0 0,0 0 0,-1 0 0,1 1 1,0-1-1,0 0 0,0 0 0,0 0 0,0 0 0,0 0 0,0 0 1,0 0-1,0 0 0,-1 0 0,1 0 0,0 0 0,0 0 0,-17 2 3,-30-2 3,13-1 9,-56 5-1,69-2-14,-1-1 0,-33-4-1,-2 0 27,-7-10-30,63 13 0,4 0-8,158-10-3401,-146 10 3074</inkml:trace>
</inkml:ink>
</file>

<file path=ppt/ink/ink1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2:23.11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327 0 1800,'-4'13'1100,"4"-13"-1094,0 0-1,0 1 1,0-1-1,0 0 1,0 0-1,0 0 1,0 0 0,0 0-1,0 0 1,-1 0-1,1 0 1,0 0-1,0 0 1,0 1-1,0-1 1,0 0 0,0 0-1,0 0 1,0 0-1,0 0 1,0 0-1,0 0 1,0 1-1,0-1 1,0 0-1,0 0 1,0 0 0,0 0-1,0 0 1,0 0-1,0 1 1,0-1-1,0 0 1,0 0-1,0 0 1,0 0 0,0 0-1,0 0 1,0 0-1,1 0 1,-1 1-1,0-1 1,0 0-1,0 0 1,0 0 0,0 0-1,0 0 1,0 0-1,0 0 1,0 0-1,1 0 1,-1 0-1,0 0 1,0 0-1,0 0 1,0 0 0,0 0-1,0 0 1,0 0-1,1 0 1,-1 0-1,0 0 1,0 0-1,0 0 1,0 0 5,0 0 0,1 1 0,-1-1 0,0 0 0,0 0 1,0 0-1,0 0 0,0 0 0,0 0 0,1 0 0,-1 0 0,0 0 0,0 1 0,0-1 1,0 0-1,0 0 0,0 0 0,0 0 0,0 0 0,0 0 0,0 1 0,0-1 0,1 0 0,-1 0 1,0 0-1,0 0 0,0 0 0,0 1 0,0-1 0,0 0 0,0 0 0,0 0 0,0 0 1,-1 1-1,1-1 0,0 0 0,0 0 0,0 0 0,0 0 0,0 0 0,0 0 0,0 1 0,0-1 1,0 0-1,0 0 0,0 0 0,-1 0 0,1 0 0,0 0 0,0 0 0,0 1 0,0-1 0,0 0 1,0 0-1,-1 0 0,1 0 0,0 0 0,0 0 0,-8 8 301,2-6-250,0-1 0,0 0-1,-1 0 1,1-1-1,0 1 1,0-1 0,-11-2-1,-3 2 25,-12 1 20,0 2-1,-33 7 1,42-1-44,22-8-58,0-1 1,0 1 0,0-1-1,-1 1 1,1-1 0,0 1-1,0-1 1,0 0-1,0 1 1,0-1 0,-1 0-1,1 0 1,0 0 0,0 0-1,-3 0 1,118-19 35,-58 15-32,-55 4-7,-1 0-1,1 0 0,-1 0 0,1 0 1,-1 0-1,0 0 0,1 0 0,-1 0 0,1 0 1,-1 0-1,1 1 0,-1-1 0,1 0 1,-1 0-1,0 0 0,1 1 0,-1-1 0,1 0 1,-1 1-1,0-1 0,1 0 0,-1 1 0,0-1 1,1 0-1,-1 1 0,0-1 0,0 0 1,1 1-1,-1-1 0,0 1 0,0-1 0,0 1 1,0-1-1,1 1 0,-1-1 0,0 0 1,0 1-1,0-1 0,0 1 0,0-1 0,0 1 1,0-1-1,0 1 0,0-1 0,-1 1 1,1-1-1,0 1 0,0-1 0,0 1 0,0-1 1,-1 1-1,-26 5-3,0-2 0,-31 2 0,-1 1-256,52-6 148,3 0-58,-1 0 0,1 0 0,-1-1 0,0 1 0,1-1 0,-1 0 0,0 0 0,1-1-1,-1 1 1,1-1 0,-6-1 0,8-6-432,3 3 356,-7-1-109</inkml:trace>
</inkml:ink>
</file>

<file path=ppt/ink/ink1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2:23.95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629 93 1756,'-1'0'4,"-2"1"96,-1-1 0,0 0 1,0 0-1,0-1 0,1 1 0,-1-1 0,0 0 0,1 0 0,-1 0 0,-6-3 1,15-2 15,1 1 0,0 0 0,0 0 1,0 0-1,13-7 0,36-6-27,-53 18-84,-4 0 2,-1 0 1,-1 1 0,1-1 0,-1 1 0,1 0-1,0-1 1,-1 2 0,1-1 0,0 0 0,0 1-1,-1-1 1,-2 3 0,-5 2 12,8-5-17,-7 3 34,0 0 0,0-1 0,0 0 1,0-1-1,0 0 0,-11 0 0,13-1-23,-4-2 155,25-4-56,-9 3-105,0 0 0,1 0 0,-1 0 0,-1-1 0,1 1 0,0-1 0,3-4 0,16-10 8,-9 11-5,5-5 11,-18 10-20,-1 0-1,1 1 0,0-1 0,-1 1 1,1-1-1,0 0 0,0 1 1,0-1-1,0 1 0,-1 0 0,1-1 1,0 1-1,0 0 0,0 0 0,0-1 1,0 1-1,0 0 0,0 0 0,0 0 1,0 0-1,0 0 0,0 0 0,0 0 1,0 1-1,0-1 0,0 0 1,-1 1-1,1-1 0,0 0 0,0 1 1,0-1-1,0 1 0,0-1 0,-1 1 1,1-1-1,0 1 0,-1 0 0,1-1 1,0 1-1,-1 0 0,2 1 0,1 1 18,-1 1 0,1-1 0,-1 1 0,0-1 0,0 1 0,0 0-1,0 0 1,1 4 0,-1-1 5,0 0 0,-1 0 0,1 0 0,-1 0 0,-1 0 0,0 0 0,0 0-1,0 0 1,-1 0 0,0 0 0,0 0 0,0 0 0,-1 0 0,0 0 0,-6 11 0,-2 2 11,9-17-30,0 0 0,0 0 1,0-1-1,0 1 0,-1 0 0,0-1 0,1 0 0,-1 1 0,0-1 1,-3 3-1,-16 11 15,0-1 0,-2-1 1,1-1-1,-2-1 0,0-1 1,-50 16-1,23-13-239,-1-2 0,-83 8-1,112-17-185,-1-2-1,1-1 0,-1 0 0,1-2 0,-43-8 1,47 1 27</inkml:trace>
</inkml:ink>
</file>

<file path=ppt/ink/ink1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2:24.94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1363 21 1864,'0'0'15,"0"0"0,0 0 0,1 0 1,-1 0-1,0 0 0,0-1 0,1 1 0,-1 0 0,0 0 0,0 0 0,1 0 0,-1 0 0,0-1 1,0 1-1,0 0 0,0 0 0,1-1 0,-1 1 0,0 0 0,0 0 0,0 0 0,0-1 0,0 1 1,0 0-1,1-1 0,-1 1 0,0 0 0,0 0 0,0-1 0,0 1 0,0 0 0,0 0 0,0-1 1,0 1-1,0 0 0,0-1 0,0 1 0,-1 0 0,1 0 0,0-1 0,0 1 0,0 0 0,0 0 1,0-1-1,0 1 0,-1 0 0,1 0 0,0 0 0,0-1 0,0 1 0,0 0 0,-1 0 0,1 0 1,0 0-1,-1-1 0,1 1-1,0-1 1,-1 1 0,1-1 0,-1 1-1,1-1 1,-1 1 0,1-1-1,-1 1 1,1-1 0,-1 1 0,1 0-1,-1-1 1,1 1 0,-1 0-1,1 0 1,-1-1 0,0 1-1,1 0 1,-1 0 0,1 0 0,-1 0-1,0 0 1,1 0 0,-1 0-1,0 0 1,1 0 0,-1 0 0,1 0-1,-1 0 1,-1 1 0,1-1 41,-1 1 0,0 0 0,0-1 0,1 1 0,-1-1-1,0 0 1,0 0 0,0 1 0,1-1 0,-1 0 0,0-1 0,0 1 0,0 0 0,1 0 0,-1-1 0,-3-1 0,3 2-40,1-1 0,-1 1 0,0-1-1,1 1 1,-1 0 0,0-1 0,1 1 0,-1 0-1,0 0 1,1 0 0,-1 1 0,0-1 0,1 0-1,-1 1 1,1-1 0,-4 1 0,-22 13 195,21-12-159,1 1-1,0 0 1,-1 0-1,1 0 0,-7 6 1,10-7-39,0 0 0,1 0 0,-1 0 0,1 0 0,0 0 0,0 0 0,0 0 0,0 1 0,0-1 0,0 0 0,0 1 0,1-1 0,-1 0 0,1 1 0,0-1 0,-1 1 0,2 3 0,-2-3-6,1 0 0,1 0 0,-1 0 1,0 0-1,1 1 0,0-1 0,0 0 0,0 0 1,0 0-1,0 0 0,0-1 0,3 4 0,0 0-1,1-1-1,0 0 1,0 1-1,8 5 0,-9-8-2,0-1-1,1 1 0,-1-1 0,0 0 1,1 0-1,0 0 0,-1-1 0,1 1 0,6 0 1,53 5 13,-34-4-17,20-7 12,-5 0-4,-42 5-7,-1-1 0,0 0 0,1 0 0,-1 0 0,0 0 0,1-1 0,-1 1 0,0 0 0,5-2 0,-1 0-1,3 2-4,-8 1 6,-1-1-1,1 0 1,-1 0-1,1 0 1,0 0-1,-1 1 1,1-1 0,-1 0-1,1 0 1,-1 0-1,1 0 1,0-1-1,-1 1 1,1 0-1,-1 0 1,1 0-1,-1 0 1,1 0 0,-1-1-1,1 1 1,-1 0-1,1 0 1,-1-1-1,2 0 1,-43 7 3,3 7-6,17-6 7,0 1-1,-30 15 1,-17 13-1,-99 37 0,137-63 3,-1-1 0,0-2-1,0 0 1,-1-3 0,-40 2-1,71-35-14,1 21 11,0 7-3,1 0 1,-1 0 0,0 0-1,0 0 1,0 0-1,0 0 1,0-1-1,0 1 1,0 0-1,0 0 1,-1 0-1,1 0 1,0 0-1,-1 0 1,1 0-1,-1 0 1,1 0 0,-1 0-1,1 0 1,-1 0-1,0 0 1,-1-1-1,2 2 0,0 0 0,0 0 0,0 0 0,-1-1 0,1 1 0,0 0 0,0 0 0,0 0 0,0 0 0,0 0 0,0-1 0,-1 1 0,1 0 1,0 0-1,0 0 0,0-1 0,0 1 0,0 0 0,0 0 0,0 0 0,0-1 0,0 1 0,0 0 0,0 0 0,0 0 0,0-1 0,0 1 0,0 0 0,0 0 0,0 0 0,0 0 0,0-1 0,0 1 0,0 0 0,0 0 0,0 0 0,1-1 0,-1 1 0,0 0 0,0 0 0,0 0 0,0 0 0,0 0 0,1-1 0,-1 1 0,0 0 0,0 0 0,0 0 0,0 0 0,1 0 0,-1 0 0,0 0 0,0 0 0,1-1 0,4-7-14,-6 7 9,-6 2 5,1-1-1,0 1 1,0 0-1,0 1 1,0-1-1,0 1 1,0 1-1,-9 4 1,-11 4-1,-110 38 1,104-42 1,27-7-1,0 1 1,0 0-1,0 0 1,0 1-1,0-1 1,-8 5-1,-4 2 10,11-8-8,5-1-2,0 0 0,0 0-1,0 0 1,0 0 0,0-1-1,1 1 1,-1 0 0,0 0-1,0-1 1,1 1 0,-1 0-1,1-1 1,0 1 0,-1-1-1,1 1 1,0-1 0,0 1-1,-1-1 1,1 1 0,1-1-1,-1 1 1,0 0 0,0-1-1,1-2 1,-2-15-4,1 16 4,-1 0 0,1-1 0,-1 1 0,1 0 0,0-1 0,0 1 0,1 0 0,-1-1 0,1 1 0,-1 0 0,1 0 0,0-1 0,0 1 0,1 0 0,-1 0 0,3-4 0,3-13 2,-7 20-2,0-1 0,0 0 0,0 0 0,0 1 0,0-1 0,0 0 0,0 0 1,1 0-1,-1 1 0,0-1 0,0 0 0,1 1 0,-1-1 0,0 0 0,1 0 0,-1 1 0,1-1 0,-1 1 0,1-1 0,-1 0 0,1 1 0,0-1 0,-1 1 0,2-1 0,-2 1 0,1 0 0,-1 0 0,0 0 0,0 0 0,0 0 0,0 0 0,0 0 0,0 0 0,1 0-1,-1 0 1,0 0 0,0 0 0,0 0 0,0 0 0,0 0 0,1 0 0,-1 0 0,0 0 0,0 0 0,0 0 0,0 0 0,0-1-1,0 1 1,1 0 0,-1 0 0,0 0 0,0 0 0,0 0 0,0 0 0,0 0 0,0 0 0,0-1 0,0 1 0,0 0 0,0 0 0,1 0-1,-1 0 1,0 0 0,0 0 0,0-1 0,0 1 0,0 0 0,0 0 0,0 0 0,0 0 0,0 0 0,0-1 0,0 1 0,0 0 0,0 0-1,0 0 1,0 0 0,0 0 0,-1 0 0,1-1 0,0 1 0,0 0 0,0 0 0,0 0 0,0 0 0,0 0 0,0 0 0,0 0 0,0-1-1,0 1 1,-1 0 0,1 0 0,0 0 0,-11-2-2,-87 47 6,46-27-1,-67 31-1,6-1 1,39-15-2,55-23-82,-1-2-1,0 1 1,0-2 0,-22 5-1,41-12 41,1 0 0,0 0 0,0 0 0,-1 0-1,1 0 1,0 0 0,-1 1 0,1-1-1,0 0 1,-1 0 0,1 0 0,0 0 0,-1 0-1,1 0 1,0 0 0,0 0 0,-1-1-1,1 1 1,0 0 0,-1 0 0,1 0-1,0 0 1,-1 0 0,1 0 0,0 0 0,0-1-1,-1 1 1,1 0 0,0 0 0,0 0-1,-1-1 1,1 1 0,0-1 0,4-8-699,17-12 89,-5 7 285</inkml:trace>
</inkml:ink>
</file>

<file path=ppt/ink/ink1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2:25.28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33 18 1856,'-11'-10'1754,"11"9"-1723,0 1 0,-1 0 0,1 0 0,0 0 0,0-1 0,0 1 0,0 0 0,0 0 0,0 0 0,0-1-1,0 1 1,0 0 0,0 0 0,0-1 0,0 1 0,0 0 0,0 0 0,0 0 0,0-1 0,0 1 0,0 0 0,0 0 0,0 0-1,0-1 1,0 1 0,1 0 0,-1 0 0,0 0 0,0-1 0,0 1 0,0 0 0,0 0 0,1 0 0,-1 0 0,0-1 0,0 1-1,0 2-121,0 0-1,0 0 0,0 0 0,0 0 0,-1 0 0,1 0 0,-1 0 1,1 0-1,-1 0 0,0 0 0,0-1 0,-1 3 0,2-3 50,0-1 0,0 1 0,0 0 0,0-1 0,0 1-1,0-1 1,-1 1 0,1 0 0,0-1 0,-1 1 0,1-1-1,0 1 1,-1-1 0,1 1 0,-1-1 0,1 1 0,0-1 0,-1 1-1,1-1 1,-1 1 0,0-1 0,0 1 0,-5 5-365,4 2 47</inkml:trace>
</inkml:ink>
</file>

<file path=ppt/ink/ink1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2:25.94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553 450 1760,'-4'2'112,"-1"0"0,1 1-1,0-1 1,0 1 0,0 0 0,0 0 0,1 0-1,-1 0 1,1 1 0,-5 6 0,6-8-87,1 0 0,0 0 0,-1 0 1,1 0-1,1 0 0,-1 1 0,0-1 0,0 0 1,1 1-1,-1-1 0,1 0 0,0 1 1,0-1-1,0 1 0,0-1 0,0 1 0,0-1 1,1 0-1,-1 1 0,1-1 0,0 0 1,-1 1-1,1-1 0,0 0 0,0 0 1,3 4-1,-2-4-14,0 0 1,1 0 0,-1 0-1,1 0 1,-1 0 0,1-1 0,0 1-1,0-1 1,-1 1 0,1-1-1,0 0 1,0 0 0,0-1-1,0 1 1,0-1 0,1 1-1,-1-1 1,0 0 0,0 0-1,0 0 1,4-1 0,4-1 0,1 0 1,0 0 0,-1-1-1,0 0 1,1-1 0,14-8-1,6-3 24,-19 8-27,-11 6 0,-4 2 1,-27 11 8,-1-1 9,18-8-14,0 1 0,0 1 0,1 0 0,-15 9 0,12-7 17,1 0 0,-1 0 0,-1-1 0,-27 7 0,-26 11 138,55-19-117,0 1 1,-1-2 0,0 0 0,0-1-1,0 0 1,0-1 0,-1-1-1,1 0 1,0-1 0,-23-2-1,34 1-44,1 1-1,0-1 0,0 0 0,0 0 0,0 1 0,1-1 0,-1 0 1,0-1-1,0 1 0,0 0 0,1 0 0,-1-1 0,1 1 0,-1-1 1,1 0-1,0 1 0,-1-1 0,1 0 0,-1-2 0,-14-40 54,8 17-31,0 2-14,2 1 0,0-1-1,-3-37 1,-3-15-1,4 36-12,2 8 5,-1-1-1,-2 1 1,-25-60 0,14 45 4,-8-14-10,27 62-1,1-1-1,-1 0 1,1 0 0,0 1 0,-1-1 0,1 0 0,-1 1-1,0-1 1,1 1 0,-1-1 0,1 1 0,-1-1-1,0 1 1,0-1 0,1 1 0,-1 0 0,0-1 0,0 1-1,1 0 1,-2-1 0,-9-3-18,25 60-2546,-12-28 1743,5-10 470</inkml:trace>
</inkml:ink>
</file>

<file path=ppt/ink/ink1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2:27.41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767 24 1800,'0'0'518,"-2"-9"732,2 9-1224,0 0 0,-1 0 0,1 0 0,-1 0 0,1-1 0,0 1 0,-1 0 0,1 0 0,0-1 0,-1 1 0,1 0 0,0-1 0,-1 1 0,1 0 0,0-1 0,0 1 0,-1 0 0,1-1-1,0 1 1,0-1 0,0 1 0,-1 0 0,1-1 0,0 1 0,0-1 0,0 1 0,0-1 0,0 1-21,0 0 0,0 0 0,1 0-1,-1 0 1,0 1 0,0-1 0,0 0-1,0 0 1,1 0 0,-1 0-1,0 0 1,0 0 0,0 0 0,1 0-1,-1 0 1,0 0 0,0 0 0,0 0-1,1 0 1,-1 0 0,0 0-1,0 0 1,0 0 0,1 0 0,-1 0-1,0 0 1,0 0 0,0 0 0,0 0-1,1 0 1,-1 0 0,0 0-1,0 0 1,0 0 0,1-1 0,-1 1-1,0 0 1,0 0 0,0 0 0,0 0-1,0 0 1,0-1 0,1 1-1,-1 0 1,0 0 0,0 0 0,0-1-1,0 1 1,0 0 0,0 0 0,0 0-1,0 0 1,0-1 0,0 1-1,0 0 1,0 0 0,0-1 0,0 1-1,0 0 1,0 0 0,0 0 0,0-1-1,0 1 1,0 0 0,0 0 0,0 0-1,0 0 1,0-1 0,-1 1-1,4 13 351,6 2-282,0 1 0,11 29 0,-14-23-60,-2 1-1,0 0 0,-1 0 0,-1 0 0,-2 0 0,-3 35 0,1-35-4,2-20-7,0 0-1,0 0 1,0 0 0,-1 0-1,1 0 1,-1 0 0,0 0-1,0 0 1,0 0 0,0 0 0,0-1-1,0 1 1,-1 0 0,1-1-1,-1 1 1,0-1 0,0 0 0,0 1-1,0-1 1,0 0 0,-4 2-1,-7 4 2,0-1 0,0-1 0,-1 0-1,0-1 1,0 0 0,0-1 0,-1-1-1,1 0 1,-1-1 0,0-1 0,0 0-1,0-1 1,1-1 0,-1 0 0,0-1-1,0 0 1,-19-7 0,31 8-2,0 0 0,1 0 1,-1-1-1,0 1 0,1-1 0,-1 0 1,1 0-1,-1 0 0,1 0 0,0 0 1,0 0-1,0-1 0,0 1 1,0-1-1,1 1 0,-1-1 0,1 0 1,0 0-1,-1 0 0,1 1 0,1-1 1,-1 0-1,0 0 0,1 0 0,-1 0 1,1-1-1,0 1 0,0 0 1,0 0-1,1 0 0,-1 0 0,1 0 1,-1 0-1,3-5 0,5-23 3,-5 21-6,-8 8-4,-8 6-3,1 5 12,-8 3 1,4-6-2,0 0-1,1 1 0,0 1 1,-20 13-1,-25 14-9,-1-4-1,37-16-144,-2-2 0,0-2 0,-54 18 0,73-27-46,2-1 3,1 1 1,-1-1-1,0-1 0,0 1 0,1 0 0,-1-1 0,0 0 0,-7-1 0,10 0-225,2-3 32</inkml:trace>
</inkml:ink>
</file>

<file path=ppt/ink/ink1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2:27.93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328 1 1840,'-11'12'1113,"2"-9"-949,0 0 0,0 0 0,0-1 0,-1 0-1,1 0 1,-16-1 0,-15 4 92,-6 4-97,0-3-1,-49 1 0,94-7-180,1 0 0,0 0 1,-1 0-1,1 0 0,0 0 0,-1 0 0,1 0 1,0 0-1,-1 0 0,1 0 0,0 0 0,-1 0 1,1-1-1,0 1 0,0 0 0,-1 0 0,1 0 0,0 0 1,-1 0-1,1-1 0,0 1 0,0 0 0,-1 0 1,1 0-1,0-1 0,0 1 0,0 0 0,-1 0 1,1-1-1,0 1 0,0 0 0,0-1 0,0 1 0,0 0 1,-1 0-1,1-1 0,0 1 0,0 0 0,0-1 1,0 1-1,0 0 0,0-1 0,0 1 0,0 0 1,0-1-1,0 1 0,0 0 0,0-1 0,1 1 0,-1 0 1,0-1-1,0 1 0,0 0 0,0 0 0,0-1 1,1 1-1,-1 0 0,0 0 0,0-1 0,0 1 1,1 0-1,-1 0 0,0-1 0,0 1 0,1 0 0,-1 0 1,1 0-1,19-22-1031,-18 20 915,13-11-231</inkml:trace>
</inkml:ink>
</file>

<file path=ppt/ink/ink1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2:28.28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33 0 1940,'8'0'608,"-8"5"372,0-1-788,-8 1-140,8 0-60,0-10-72,0 10-60,0-1-132,-8-4-160,0 5 8,0-1 32,0-4 60</inkml:trace>
</inkml:ink>
</file>

<file path=ppt/ink/ink1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2:29.34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2617 1 1656,'0'0'738,"-1"0"-278,2 0-199,-33 10 394,15-7-534,1 0 1,-21 1 0,21-2-53,-1 0 0,-19 5 0,-32 4 100,14-4-64,-144 23 198,77-14-193,45-7-60,-36 6 15,-196 35 47,154-18-65,153-32-46,0 0-1,0 0 1,0 0 0,0 0-1,0 0 1,0 0-1,0 1 1,0-1 0,0 0-1,0 1 1,0-1-1,0 1 1,0-1 0,0 1-1,1-1 1,-1 1-1,0 0 1,0-1 0,0 1-1,1 0 1,-1 0-1,0-1 1,1 1 0,-1 0-1,1 0 1,-1 0-1,1 0 1,-1 2 0,1 0-1,0 0 0,1-1 0,-1 1 1,1 0-1,0 0 0,0-1 1,0 1-1,0 0 0,1 2 1,6 13 3,-5-12-5,0-1 1,0 0 0,1 1-1,-1-1 1,1-1 0,0 1-1,0-1 1,10 8-1,15 17 0,8 11-1,-30-34 2,-1-1 0,0 1 0,0 1 0,-1-1 0,0 1 0,0 0 0,-1 0 0,7 14 0,-9-16 1,0-1-1,0 1 0,1-1 1,-1 1-1,1-1 1,0 0-1,5 5 0,-6 0 0,0 1-1,-1-1 0,0 1 1,0 0-1,-2 16 0,0-24 1,0 0 0,0 1 0,-1-1 0,1 0-1,-1 0 1,1 0 0,-1 0 0,0-1-1,0 1 1,0 0 0,0-1 0,0 1 0,0-1-1,-1 0 1,1 0 0,0 0 0,-1 0-1,-2 1 1,-12 8 2,8-3 1,0-1-1,-1 0 0,0-1 0,0 0 1,0 0-1,-21 6 0,14-5 4,10-3-4,0 1-1,0 0 0,1 0 0,-1 0 0,1 1 0,0 0 1,1 0-1,-1 1 0,1-1 0,-8 12 0,6-7 2,0 1-1,0 0 1,1 1-1,0-1 1,-4 17-1,-13 24 8,17-41-6,0 1 0,1 1 0,1-1 0,-5 22 0,6-20-1,1 0 0,-2-1 0,0 1 0,-1-1 0,0 0 0,0 0 0,-2-1 0,-7 13 0,7-16-3,1-1 1,-2 1-1,1-1 0,-1-1 1,0 1-1,-1-1 0,1-1 1,-1 0-1,-1 0 0,-18 8 0,-56 21-20,-2-4-1,-132 29 1,-183 12-1709,190-50 314,160-22 1036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8:13.005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588 0 1672,'-27'2'190,"1"1"0,1 2 0,-29 7 0,-7 2-98,16-7-67,0 2 0,2 2 0,-1 2 0,-67 30 1,85-32-298,-44 15 1,60-21-36</inkml:trace>
</inkml:ink>
</file>

<file path=ppt/ink/ink1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2:31.32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844 55 1648,'-48'18'1094,"23"-15"-629,23-4-440,1 1 0,-1 0-1,1 0 1,-1 0 0,1 0-1,0 0 1,-1 0 0,1 0-1,-1 1 1,1-1-1,-1 0 1,1 1 0,0-1-1,-1 1 1,1-1 0,0 1-1,0 0 1,-1 0 0,1 0-1,0 0 1,-2 1 0,3-1-14,-1-1 1,1 0-1,-1 0 1,1 0 0,-1 0-1,1 1 1,-1-1-1,1 0 1,-1 0 0,1 0-1,-1 0 1,1 0-1,-1 0 1,1 0 0,-1 0-1,1-1 1,-1 1-1,1 0 1,-1 0 0,1 0-1,-1 0 1,1-1-1,-1 1 1,1 0 0,-1-1-1,0 1 1,-1-2 160,13-15-30,-10 13-129,1 0 0,1 0-1,-1 0 1,1 0-1,-1 0 1,6-5-1,-2 5-1,0 0 0,1 0 0,-1 1 0,1-1 0,-1 2 0,14-5 0,-16 6-9,0 0 1,-1 0-1,1 1 1,0 0-1,0-1 1,0 1-1,-1 1 1,1-1-1,0 0 1,0 1-1,-1 0 1,1 0-1,0 0 1,-1 0-1,6 3 1,-9-4-3,1 1 1,-1 0-1,1 0 1,-1 0-1,1 0 1,-1-1-1,0 1 1,1 0-1,-1 0 1,0 0-1,0 0 0,1 0 1,-1 0-1,0 0 1,0 0-1,0 0 1,0 0-1,0 0 1,-1 0-1,1 0 1,0 0-1,0 0 1,-1-1-1,1 1 1,0 0-1,-1 0 1,1 0-1,-1 0 1,1 0-1,-1-1 1,1 1-1,-1 0 1,-1 1-1,-1 2 3,0 0-1,0 0 1,0 0-1,0 0 1,-8 6-1,0-4 2,-9 8 8,12-7-3,1 0-1,-1-1 0,-1-1 1,1 0-1,-1 0 1,-13 6-1,-28 16 44,20-12-21,-5 3 2,33-17-30,1 0 0,0 0 0,-1 0 0,1 1 0,0-1-1,0 0 1,0 1 0,0-1 0,0 1 0,0-1 0,1 1-1,-1 0 1,0-1 0,1 1 0,-1 0 0,1-1 0,0 1-1,0 0 1,-1 3 0,8 0 18,-1 0 1,1 0-1,-1 0 0,12 5 0,16 1 20,56 29 0,-70-31-42,-2-2 12,-14-5-8,0-1-1,1 1 1,-1 0-1,0 0 1,0 0-1,-1 1 1,8 5-1,-10-7-2,7 6 7,-1 1 1,1 1-1,9 14 0,-15-21-6,-1 1 0,1-1 1,-1 1-1,0 0 0,0 0 1,0-1-1,0 1 0,-1 0 1,1 0-1,-1 0 0,1 0 1,-1 0-1,0 0 0,0 0 1,-1 0-1,1 0 0,0 0 1,-2 3-1,0 19 9,2-23-9,1 1 0,-1-1 0,0 0 1,-1 0-1,1 1 0,0-1 0,-1 0 0,1 0 0,-1 1 1,1-1-1,-1 0 0,0 0 0,0 0 0,-1 2 0,-11 17 35,12-17-33,0-1 0,-1 0 1,1 0-1,-1-1 0,0 1 0,0 0 1,0 0-1,0-1 0,-1 1 0,1-1 1,-1 0-1,0 0 0,1 0 0,-1 0 1,-4 2-1,-43 16 7,-1-1 0,-1-3 0,-1-2-1,-58 7 1,18-9 13,-149 0-1,225-12-22,-2 1 4,0-2 0,1 0-1,-21-4 1,34 5-3,1-1-1,0 0 1,0-1-1,-1 1 1,1-1 0,0 0-1,0 0 1,1 0-1,-1 0 1,0-1 0,1 1-1,-1-1 1,1 0-1,0 0 1,0 0 0,0 0-1,0-1 1,-4-7-1,5 5 1,-1-1-1,1-1 0,1 1 0,-1 0 0,1 0 0,1-1 0,-1 1 0,1 0 0,1-1 0,-1 1 0,1 0 0,0 0 0,1-1 0,0 1 0,0 0 0,0 0 0,6-10 0,6-13-2,2 1 1,27-41-1,-29 48-5,-12 18-7,0 0 0,0 0 0,1 0 0,-1 0 0,1 1 1,0-1-1,0 1 0,1 0 0,-1 0 0,5-4 0,-13 6-593,10 1 10,-4 0 539,-1 0 0,0 0 0,1-1 0,-1 1 0,1 0 0,-1-1 0,0 1-1,1 0 1,-1-1 0,0 1 0,0-1 0,1 1 0,-1-1 0,0 1 0,0 0 0,1-1-1,-1 1 1,0-1 0,0 1 0,0-1 0,0 1 0,0-1 0,0 1 0,0-1 0,0 1-1,0-1 1,0 1 0,0-1 0,0 1 0,0-1 0,12-4-301</inkml:trace>
</inkml:ink>
</file>

<file path=ppt/ink/ink1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2:31.67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156 9 1852,'0'0'41,"0"-1"0,0 1 0,0 0-1,0-1 1,0 1 0,0 0 0,0-1-1,0 1 1,0 0 0,0 0 0,0-1 0,0 1-1,-1 0 1,1-1 0,0 1 0,0 0-1,0 0 1,0-1 0,-1 1 0,1 0 0,0 0-1,0-1 1,0 1 0,-1 0 0,1 0-1,0 0 1,0-1 0,-1 1 0,1 0 0,0 0-1,0 0 1,-1 0 0,1 0 0,0-1-1,-1 1 1,1 0 0,0 0 0,-1 0 0,-15 5 427,-15 16-597,29-20 193,-33 22-381,27-18 87,-1 0 0,2 0-1,-1 1 1,0 0 0,-7 9 0,6-2-122</inkml:trace>
</inkml:ink>
</file>

<file path=ppt/ink/ink1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2:32.02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596 19 1648,'-107'5'2512,"-53"2"-1988,93-1-1131,-106-6 0,166-1 456,-1-1-1,1 1 1,0-1 0,0 0-1,-1-1 1,2 1-1,-1-1 1,-8-5 0,-1-4-221</inkml:trace>
</inkml:ink>
</file>

<file path=ppt/ink/ink1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2:32.41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26 1 1824,'0'0'29,"0"0"0,-1 0-1,1 0 1,0 0 0,-1 0-1,1 0 1,-1 0 0,1 0-1,0 0 1,-1 0 0,1 0-1,0 0 1,-1 0 0,1 1-1,0-1 1,-1 0 0,1 0-1,0 0 1,-1 1 0,1-1-1,0 0 1,-1 0 0,1 1-1,0-1 1,0 0 0,-1 0-1,1 1 1,0-1 0,0 0 0,0 1-1,0-1 1,-1 0 0,1 1-1,0-1 1,0 0 0,0 1-1,0-1 1,0 0 0,0 1-1,0-1 1,0 1 0,0-1-1,0 0 1,0 1 0,0-1-1,0 0 1,0 1 0,0-1-1,0 0 1,1 1 0,-1-1-1,0 0 1,0 1 0,1 0-1,-1 14 295,-8 77 303,4 22-321,0-71-227,3 0 0,1 0 0,9 61 0,1-41-18,-6-32-25,1-1 0,15 51 0,-10-53-17,-3-7-32,17 37 1,9 1-723,-27-51-697,-12-21 551,-1 5 534</inkml:trace>
</inkml:ink>
</file>

<file path=ppt/ink/ink1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2:33.01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1981 1 1784,'-3'3'103,"-1"0"0,0 0 0,1 0 0,0 1 1,-1-1-1,2 1 0,-1 0 0,0 0 0,1 0 0,-1 0 0,1 1 0,1-1 0,-1 1 0,0-1 0,1 1 0,0-1 1,0 1-1,0 0 0,1 0 0,0 6 0,-1 17 2,1 0 0,6 37 0,-5-58-59,16 74 119,-8-45-101,36 110 126,20 7-31,-64-150-157,0-1-1,0 0 1,0 1 0,1-1 0,-1 0 0,1 0 0,0 0 0,-1 0-1,1 0 1,0-1 0,0 1 0,4 2 0,-6-4-2,1 0 1,-1 0-1,0 0 0,0 0 1,0 0-1,0 0 1,0 1-1,1-1 0,-1 0 1,0 0-1,0 0 0,0 0 1,0 0-1,0 0 1,0 0-1,0 0 0,1 0 1,-1 0-1,0 1 1,0-1-1,0 0 0,0 0 1,0 0-1,0 0 1,0 0-1,0 0 0,0 1 1,0-1-1,0 0 0,0 0 1,0 0-1,0 0 1,0 0-1,0 1 0,0-1 1,0 0-1,0 0 1,0 0-1,0 0 0,0 0 1,0 1-1,0-1 1,0 0-1,0 0 0,0 0 1,0 0-1,0 0 0,0 0 1,0 1-1,0-1 1,0 0-1,0 0 0,-1 0 1,1 0-1,0 0 1,-2 1 1,5-3 1,-20 6 12,1 0 0,-1-2-1,-25 2 1,-22 3 6,-263 40 121,165-25-99,-113 7 1,134-16-24,-341 14 45,362-23-50,-35-5 5,48-1 0,98 2-17,-39-2 9,45 2-11,0 0 1,0 0-1,0 0 1,0-1-1,1 0 1,-1 1-1,0-1 1,0 0-1,1 0 0,-1-1 1,1 1-1,-5-3 1,6-14 16,-7-6-22,16-67 6,0-1 11,-9 62-16,-6-33 0,3 32 1,0-35-1,2 38 5,-2 0-1,-10-46 0,11 61-6,1 5 5,2 6-3,0 1 0,0-1 1,-1 1-1,1-1 0,0 1 0,-1 0 1,1-1-1,-1 1 0,1 0 0,-1-1 0,0 1 1,1 0-1,-1-1 0,0 1 0,0 0 0,0 0 1,0 0-1,0 0 0,0 0 0,-2-1 0,2 5-193,-1 0 0,1 0 0,-1-1 0,0 1 0,0 0 0,-1-1 0,1 0 0,0 1 0,-1-1 0,-2 2 0,3-3 99,2-1 67,-1 0-1,1 0 1,0 0 0,-1 0 0,1 1 0,0-1-1,-1 0 1,1 0 0,0 1 0,-1-1-1,1 0 1,0 0 0,-1 1 0,1-1 0,0 0-1,0 1 1,0-1 0,-1 0 0,1 1-1,0-1 1,0 0 0,0 1 0,0-1 0,0 1-1,0-1 1,-1 1 0,1 4-361</inkml:trace>
</inkml:ink>
</file>

<file path=ppt/ink/ink1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2:33.65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245 1 1864,'-9'8'926,"8"-7"-874,0 0 1,0 0 0,0 0 0,0 0 0,0 0-1,0 0 1,0-1 0,0 1 0,0 0 0,0 0-1,-1-1 1,1 1 0,0-1 0,0 1 0,-1-1-1,1 0 1,-2 1 0,-15 5 344,17-6-375,0 1-1,0-1 1,0 1-1,0-1 1,0 0-1,0 1 0,0 0 1,0-1-1,1 1 1,-1 0-1,0-1 1,0 1-1,1 0 1,-1 0-1,0 0 1,1-1-1,-1 1 1,1 0-1,-1 0 1,1 0-1,-1 0 1,1 0-1,0 0 1,-1 0-1,1 0 1,0 0-1,0 2 1,0-2-8,1 1 0,0-1 0,0 0 1,0 0-1,0 0 0,0 1 0,0-1 0,0 0 0,0-1 1,0 1-1,1 0 0,-1 0 0,0 0 0,1-1 0,-1 1 1,0-1-1,3 1 0,7 3 16,1-1 0,0 0 1,0-1-1,0 0 0,16-1 0,-27-1-28,0 0-1,-1 0 1,1-1 0,0 1-1,-1 0 1,1 0 0,0 0-1,0 0 1,-1 0 0,1 0-1,0 0 1,0 1 0,-1-1-1,1 0 1,0 0 0,-1 0-1,1 1 1,0-1-1,-1 0 1,1 1 0,0-1-1,-1 1 1,1-1 0,-1 1-1,1-1 1,-1 1 0,1-1-1,-1 1 1,1-1 0,-1 1-1,1 0 1,-1 0 0,0 0-2,0 1 0,-1-1 0,1 1 0,-1-1 0,1 0 0,-1 0 0,0 1 0,1-1 0,-1 0 0,0 0 0,0 0 0,0 0 0,0 0 0,0 0 0,-1 1 0,-5 4-47,0 0-1,0 0 1,-1-1-1,-15 8 1,-195 68-2932,192-71 2633</inkml:trace>
</inkml:ink>
</file>

<file path=ppt/ink/ink1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2:34.33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950 0 1608,'2'1'76,"-1"0"0,0 0 0,0 0 0,1 0 0,-1 0-1,0 1 1,0-1 0,0 0 0,0 1 0,0-1 0,0 0 0,-1 1 0,1-1 0,0 1-1,-1-1 1,1 1 0,-1-1 0,1 1 0,-1 0 0,0-1 0,1 4 0,5 41 500,-6 108 200,2-93-640,-1-33-48,-3 51 0,-1 25 25,4-83-94,-1 1 0,-1 0 0,-1 0 0,0-1 0,-2 1 0,-10 31 0,3-19 2,9-26-16,0 0 0,-1 1 0,0-2 1,-1 1-1,0 0 0,0-1 0,-1 1 1,-8 10-1,-13 12 12,11-11 0,-29 26 0,38-40-12,-1 1-1,0-1 1,0-1 0,0 1-1,-1-1 1,0 0-1,0-1 1,-11 4-1,18-7-3,0 0-1,0 0 1,-1 0-1,1 0 1,0 0-1,0 0 1,0 0-1,0 0 1,-1 0-1,1-1 1,0 1-1,0 0 1,0-1-1,0 1 1,0-1-1,0 1 1,0-1-1,0 0 1,0 1-1,0-1 1,0 0-1,0 0 1,0 0-1,0-1 1,-14-22 6,-5-11-4,1 1 2,8 5-4,-2 1 0,-23-40 1,6 13 8,22 39-9,0 1-1,-1 0 0,0 0 1,-1 1-1,-1 1 0,-22-23 0,25 29 0,-2-3 0,-1 0 0,-1 1 0,1 0 0,-2 1 0,1 0 0,-1 1 0,-14-6 0,11 9 0,0 0 0,0 0-1,0 2 1,0 0-1,0 1 1,-1 0 0,1 1-1,-1 1 1,1 1-1,0 0 1,0 2-1,0-1 1,0 2 0,1 0-1,-1 1 1,1 0-1,1 1 1,-15 10-1,24-14 1,1 1 0,0 0 0,1-1 0,-1 1 0,1 1-1,0-1 1,0 0 0,0 1 0,0 0 0,-2 6-1,4-10 1,0 1 0,0 0 0,0 0 0,1 1 0,-1-1 0,1 0 0,-1 0 0,1 0 0,0 0 0,0 0 0,0 1 0,0-1 0,0 0-1,0 0 1,0 0 0,1 0 0,-1 0 0,1 1 0,0-1 0,0 0 0,-1 0 0,1 0 0,0-1 0,1 1 0,-1 0 0,0 0 0,3 3-1,7 2 1,-1 0-1,1 0 0,0-1 0,1 0 0,-1-1 0,1 0 0,0-1 0,22 5 0,109 11-76,-103-15 11,-6-2-325,-1-1 0,0-2 0,1-1 0,-1-1-1,44-10 1,-74 12 317,0-1 0,0 0-1,-1 0 1,1 0 0,0-1-1,0 1 1,-1-1 0,1 0-1,-1 1 1,5-5 0,9-8-287</inkml:trace>
</inkml:ink>
</file>

<file path=ppt/ink/ink1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2:34.68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318 19 1816,'0'-4'428,"-8"-1"-56,-8 0-44,8 5-40,-17-4-52,9 8-56,-9-4-60,9 14-92,-16-5-96,7-4-180,-16 4-216,9 5 16,-1-9 40,-8 8 56</inkml:trace>
</inkml:ink>
</file>

<file path=ppt/ink/ink1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2:36.68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20 0 1816,'0'1'30,"0"-1"-1,0 0 1,0 0-1,0 0 1,0 0-1,0 0 1,0 0-1,0 0 1,0 0-1,0 0 1,0 1-1,0-1 1,0 0-1,0 0 1,0 0-1,0 0 1,0 0 29,0 0-30,-1 0 1,1 0 0,0 0-1,0 0 1,0 0-1,0 0 1,0 1-1,0-1 1,0 0-1,0 0 1,0 0-1,0 0 1,-1 0-1,1 0 1,0 0-1,0 0 1,0 0-1,0 0 1,0 0-1,0 0 1,0 0-1,0 0 1,-1 0-1,1 0 1,0 0-1,0 0 1,0-1-1,0 1 1,0 0-1,0 0 1,0 0 0,0 0-1,0 0 1,0 0 29,-1 0-30,1 0 1,0 0-1,0 0 1,0 0-1,-4 15 304,4 28 80,-7 53 1,4-58-321,1 0 0,4 44 0,0-10-19,-3-51-56,2 1 0,0-1 0,1 1 0,1-1 0,7 24 0,-3-16 0,-5-22-16,-1 0 0,1 0 1,0-1-1,0 1 0,7 12 1,-7-15-43,1 0 0,-1 1 0,0 0 0,0-1 0,0 1 0,1 8 0,-3-12-168,-1-15-1082,-8-17-36,3 21 970</inkml:trace>
</inkml:ink>
</file>

<file path=ppt/ink/ink1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2:37.01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34 10 1832,'5'-7'1351,"-4"4"-725,-6 8-547,2 0-59,0 0 0,1 0 0,0 0 0,0 0 0,0 0 0,0 1 0,1-1 0,-1 9 0,-6 19-1072,1-6 200,7-14 492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8:29.63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1745 21 1748,'0'1'19,"0"-1"-1,0 1 1,0-1 0,0 1-1,0-1 1,0 0-1,0 1 1,0-1 0,0 1-1,0-1 1,-1 0 0,1 1-1,0-1 1,0 1-1,0-1 1,-1 0 0,1 1-1,0-1 1,0 0-1,-1 1 1,1-1 0,0 0-1,-1 0 1,1 1-1,0-1 1,-1 0 0,1 0-1,0 0 1,-1 1 0,1-1-1,-1 0 1,1 0-1,0 0 1,-1 0 0,1 0-1,-1 0 1,1 0-1,0 0 1,-1 0 0,1 0-1,-1 0 1,1 0 0,0 0-1,-1 0 1,1 0-1,-1 0 1,0-1 0,1 0 43,1 0 84,4 3 144,-5-3-277,0 1 1,0-1-1,0 1 0,0-1 0,0 1 0,0 0 0,0-1 0,1 1 0,-1-1 0,0 1 1,0 0-1,0-1 0,1 1 0,-1 0 0,0-1 0,0 1 0,1 0 0,-1-1 1,0 1-1,1 0 0,-1-1 0,0 1 0,1 0 0,-1 0 0,1 0 0,-1-1 1,0 1-1,1 0 0,-1 0 0,1 0 0,29-17 196,-28 17-197,2 1 5,-6-2 0,-3 0 5,0 0-1,0 0 1,0 1-1,0 0 0,0 0 1,0 0-1,0 1 0,1-1 1,-1 1-1,0 1 1,-8 1-1,13-2-15,-1 0 1,0-1-1,0 1 0,0-1 0,0 1 1,0 0-1,0 0 0,1-1 0,-1 1 1,0 0-1,1 0 0,-1 0 0,1 0 0,-2 1 1,-9 11 84,9-14 161,2 1-250,1 0 0,-1-1-1,0 1 1,0 0 0,0 0 0,1 0 0,-1 0 0,0 0 0,0 0 0,0 0 0,1 0 0,-1-1 0,0 1 0,0 0 0,0 0 0,0 0 0,0 0 0,1-1 0,-1 1-1,0 0 1,0 0 0,0 0 0,0-1 0,0 1 0,0 0 0,0 0 0,0-1 0,0 1 0,0 0 0,1 0 0,-1 0 0,0-1 0,0 1 0,-1 0 0,1 0 0,0-1-1,0 1 1,0 0 0,0 0 0,0 0 0,0-1 0,0 1 0,0 0 0,0 0 0,0 0 0,0-1 0,-1 1 0,1 0 0,0 0 0,0 0 0,0 0 0,0-1 0,-1 1-1,1 0 1,0 0 0,0 0 0,0 0 0,-1 0 0,1 0 0,0 0 0,0-1 0,0 1 0,-1 0 0,1 0 0,0 0 0,9-17 72,-6 16-69,0 0 0,0 0 0,1 0 0,-1 1 0,0 0 0,0-1 0,0 1 0,1 0 0,-1 1 0,0-1 0,0 1 0,0-1 0,1 1 0,-1 0 0,0 0-1,3 2 1,2 24 27,-7-21-23,-1-1 1,-1 1-1,1 0 1,-1-1-1,0 1 1,0-1-1,-1 1 0,0-1 1,1 0-1,-2 0 1,1 0-1,-1 0 1,0 0-1,0 0 1,-6 7-1,4-6-3,0 0 2,0 0 0,-1 0 0,0-1 1,1 0-1,-1 0 0,-1-1 0,-6 5 0,0-2 4,2 0-1,0-1-1,0 0 0,0 0 0,-1-2 0,0 1 0,0-1 0,0-1 1,-22 3-1,-4 3 3,33-8-11,0 1 1,0-1-1,1 0 1,-1 0-1,0 0 0,0-1 1,0 1-1,0-1 1,0 0-1,0-1 0,-9-1 1,-2 1-3,15 1 0,1 0-1,-1 0 1,0 0 0,1 0 0,-1 1 0,1-1 0,-1 0 0,0 0 0,1-1 0,-1 1-1,1 0 1,-1 0 0,0 0 0,1 0 0,-1 0 0,1-1 0,-1 1 0,1 0 0,-1-1-1,1 1 1,-1 0 0,1-1 0,-1 1 0,1 0 0,-1-1 0,1 1 0,-1-1-1,1 1 1,0-1 0,-1 1 0,1-1 0,0 1 0,-1-2 0,-31-53-10,30 51 10,1 1 0,-1-1 1,0 1-1,0-1 0,0 1 0,-1 0 0,1 0 1,-1 0-1,0 0 0,1 1 0,-1-1 1,0 1-1,-5-4 0,-7 4 14,-14 14-7,28-12-7,0 1 0,0-1 0,0 0 0,0 1 0,0-1 0,0 1 0,0-1-1,1 1 1,-1 0 0,0-1 0,0 1 0,0 0 0,1 0 0,-1-1 0,0 1 0,1 0 0,-1 0 0,1 0 0,-1 0 0,1 0 0,-1 0 0,1 0 0,0 0 0,0 0 0,-1 0 0,1 0 0,0 0 0,0 0 0,0 0 0,0 0 0,0 0 0,0 0 0,0 1-1,0 1 0,-1 0 0,0 0 0,0 0 0,0-1 0,-1 1-1,1-1 1,-1 1 0,1-1 0,-5 5 0,-8 15 0,12-15 3,0 1 0,0-1 0,0 1 0,1 0-1,0-1 1,1 1 0,0 0 0,0-1-1,1 9 1,0 15-10,-1-22 7,-1 0 0,0 0 0,0 0 0,-1 0-1,0 0 1,-1-1 0,0 1 0,0-1 0,-1 0-1,0 0 1,0 0 0,-1 0 0,0-1 0,-1 1-1,-7 8 1,3-7 3,0 1-1,-1-2 1,0 1-1,0-1 1,0-1-1,-1 0 1,0-1-1,-1 0 1,-19 6-1,-78 21 28,-146 23 0,-114-3-242,331-48-245,-1-1-1,1-2 1,0-2-1,-58-7 1,72 0 23,8-2 49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8:13.411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351 1 1604,'-8'0'168,"0"0"-36,-8 0-8,-1 4-20,1 5 4,-9 1-32,1-6-24,-9 15-12,-7-6-32,7 1-24,0 0-36,1 0-68,-1-1-72,1 6-84</inkml:trace>
</inkml:ink>
</file>

<file path=ppt/ink/ink1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2:37.36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660 9 1672,'0'0'30,"0"0"1,0 0-1,0 0 0,0-1 0,-1 1 0,1 0 1,0 0-1,0 0 0,0 0 0,0 0 0,0-1 1,0 1-1,-1 0 0,1 0 0,0 0 0,0 0 1,0 0-1,0 0 0,-1 0 0,1 0 0,0 0 0,0-1 1,0 1-1,-1 0 0,1 0 0,0 0 0,0 0 1,0 0-1,-1 0 0,1 0 0,0 0 0,0 0 1,0 0-1,0 1 0,-1-1 0,1 0 0,0 0 1,0 0-1,0 0 0,-1 0 0,1 0 0,0 0 1,0 0-1,0 0 0,0 1 0,-1-1 0,-16 9 555,-15 15-155,7 2-146,16-17-189,0 1-1,-15 19 1,-33 35 162,-7-14-61,63-48-193,0-1 1,-1 0-1,1 0 0,-1 0 1,1 0-1,-1 0 0,1 0 1,-1-1-1,0 1 0,1-1 1,-1 1-1,0-1 0,0 1 1,1-1-1,-1 0 0,0 0 1,0 0-1,0 0 0,1 0 1,-1 0-1,0-1 0,0 1 0,1 0 1,-1-1-1,0 1 0,1-1 1,-1 0-1,0 0 0,1 0 1,-1 0-1,1 0 0,-1 0 1,1 0-1,0 0 0,-1 0 1,1 0-1,0-1 0,0 1 1,0-1-1,0 1 0,0-1 1,-1-2-1,-5-8 3,6 11-5,0-1 0,0 1 0,0-1 0,1 0 0,-1 1 0,0-1 0,1 0 0,-1 0 0,1 1 0,-1-1 0,1 0 0,0-3-1,-8-55 20,8 51-18,0 1 0,0 0 0,-1-1 0,0 1 0,-1 0 0,0 0 0,0 0 0,0 0 0,-5-9 0,5 14-1,-17-18 2,18 21-2,0-1-1,0 1 0,0-1 0,0 1 0,0 0 0,0-1 1,0 1-1,0 0 0,-1 0 0,1 0 0,0 0 0,0 0 0,0 0 1,0 0-1,-1 0 0,1 0 0,0 0 0,0 1 0,0-1 1,0 0-1,0 1 0,0-1 0,0 1 0,-2 1 0,-22 12-3,1 1-1,0 1 0,1 1 1,0 1-1,2 1 0,0 1 1,-22 29-1,24-27-52,15-18-30,-1 1 0,1 0 0,0 1 1,1-1-1,-7 11 0,4-9-937,14-18-170,0 3 801,0-1 40</inkml:trace>
</inkml:ink>
</file>

<file path=ppt/ink/ink1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2:37.70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57 51 1612,'0'-9'444,"0"5"-48,9-1-44,-9-4-40,0 4-32,8-4 140,-16 0-244,8 14-40,0-10-44,-9 5-60,1 5-264,0 4-112,0 0-156,-8 0 20,8-4 68,-1 13 44</inkml:trace>
</inkml:ink>
</file>

<file path=ppt/ink/ink1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2:38.21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106 440 1612,'0'0'300,"0"0"-234,1 0 0,-1 0 0,0 0 0,0 0 0,1 0 0,-1 0 1,0 0-1,0 0 0,1 0 0,-1 0 0,0-1 0,0 1 0,1 0 0,-1 0 0,0 0 0,0 0 0,1 0 0,-1-1 0,0 1 0,0 0 0,0 0 0,1 0 0,-1-1 0,0 1 0,0 0 0,0 0 0,0 0 1,0-1-1,1 1 0,-1-1 0,-15-36 588,11 28-606,0 0-1,0 0 0,1 0 0,0 0 0,1-1 0,-2-16 0,2 16-14,-8-47 90,-19-60 1,24 104-110,2-1 0,0 0 0,1 0 0,0-1 0,0-16 0,2 28-11,0 1 0,0-1 0,-1 0-1,1 1 1,-1-1 0,0 1-1,0-1 1,0 1 0,-2-4 0,3 6-3,0 0 0,0 0 0,0-1 1,0 1-1,0 0 0,0 0 0,0 0 1,0 0-1,0 0 0,0 0 0,0-1 1,-1 1-1,1 0 0,0 0 0,0 0 1,0 0-1,0 0 0,0 0 0,0 0 1,0 0-1,-1 0 0,1-1 0,0 1 1,0 0-1,0 0 0,0 0 0,0 0 1,0 0-1,-1 0 0,1 0 1,0 0-1,0 0 0,0 0 0,0 0 1,0 0-1,-1 0 0,1 0 0,0 0 1,0 0-1,0 0 0,0 0 0,0 0 1,-1 1-1,1-1 0,0 0 0,0 0 1,0 0-1,0 0 0,0 0 0,-3 18 8,5 8 1,1-1 0,1 1-1,12 37 1,0 6-8,19 72 15,-5-29-10,20 66-24,-39-147 38,-9-27-113,0-1-1,0 1 1,-1 0-1,0 0 1,1 1-1,-1-1 1,-1 0 0,1 8-1,-17-32-2317,8 12 2055</inkml:trace>
</inkml:ink>
</file>

<file path=ppt/ink/ink1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2:53.94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123 1 1604,'-9'-1'192,"1"1"-1,-1 1 0,1 0 1,-1 0-1,1 0 1,-1 1-1,1 0 0,0 1 1,0 0-1,0 0 1,-12 8-1,19-11-172,1 1 0,-1 0 0,0 0 0,0 0 0,0 0 0,0 0 0,1 0 0,-1 0 0,0 0 0,1 0 0,-1 0 0,1 1 0,-1-1 0,1 0 0,0 0 0,0 0 0,-1 1 0,1-1 0,0 0 0,0 0 0,0 1 0,0-1 0,0 0 0,1 0 0,-1 1 0,0-1 0,0 0 0,1 0 0,-1 0 0,1 1 0,-1-1 0,1 0 0,0 0 0,-1 0 0,2 2 0,1 0-7,0 0 0,0 0 1,0 0-1,0 0 0,1 0 0,-1-1 0,1 0 0,0 1 1,0-1-1,-1-1 0,1 1 0,1 0 0,-1-1 0,0 0 1,8 1-1,-12-2-17,0 0 0,1 0 0,-1 0 1,0 0-1,1 0 0,-1 0 0,1 0 1,-1 0-1,0 0 0,1 0 0,-1 0 1,0 0-1,1 0 0,-1 1 0,1-1 1,-1 0-1,0 0 0,1 0 0,-1 1 1,0-1-1,0 0 0,1 0 0,-1 1 1,0-1-1,0 0 0,1 0 0,-1 1 0,0-1 1,0 0-1,1 1 0,-1-1 0,0 0 1,0 1-1,0-1 0,0 0 0,0 1 1,0-1-1,0 1 0,0-1 0,0 0 1,0 1-1,0-1 0,0 0 0,0 1 1,0-1-1,0 1 0,0-1 0,0 0 1,0 1-1,0-1 0,0 0 0,-1 1 0,1-1 1,0 0-1,0 1 0,0-1 0,-1 0 1,1 1-1,0-1 0,-17 17-1219,-15 2-78,17-10 950</inkml:trace>
</inkml:ink>
</file>

<file path=ppt/ink/ink1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2:54.93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1435 152 1760,'9'-1'1365,"-2"-1"-1235,0 0 0,0 0 1,0 1-1,0 0 0,0 0 0,8 0 1,17-2-4,189-52 265,-90 18-292,-20 6-19,-92 26-68,-9 2 0,0 1-1,0 0 1,14 0 0,-22 2 86,-28 4-11,-105 11 71,42-7-118,-593 84 67,224-19-72,410-67-28,-66 1 0,100-8-3,-1 0-1,1 0 0,0-2 0,0 0 0,0 0 0,0-1 1,-24-11-1,37 14-4,-1 1 1,1-1 0,0 0-1,0 0 1,-1 0-1,1 0 1,0 0-1,0 0 1,0-1 0,0 1-1,0 0 1,1-1-1,-1 1 1,0 0-1,0-1 1,1 1-1,-1-1 1,1 1 0,0-1-1,-1 1 1,1-1-1,0 1 1,0-1-1,0 1 1,0-1 0,0-1-1,-1 2 1,-18 2-2,1 0 0,0 1-1,-35 9 1,15-3 0,10-2 2,9-1-3,-1-2 0,0 0 0,0 0 0,1-2 0,-1-1 0,-23-2 0,13-2-91,29 3 3,19-17-782,63-27-1274,-58 35 1784</inkml:trace>
</inkml:ink>
</file>

<file path=ppt/ink/ink1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2:55.26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335 12 1684,'-1'0'54,"1"-1"-1,0 0 0,-1 1 1,1-1-1,0 0 1,-1 1-1,1-1 1,-1 1-1,1-1 1,-1 0-1,1 1 0,-1-1 1,1 1-1,-1 0 1,0-1-1,1 1 1,-1-1-1,0 1 1,1 0-1,-1 0 0,0-1 1,1 1-1,-1 0 1,0 0-1,1 0 1,-1 0-1,0 0 0,0 0 1,1 0-1,-1 0 1,0 0-1,0 0 1,1 0-1,-1 0 1,0 0-1,-1 1 0,-35 6 291,31-5-215,-28 8-201,0 2 0,1 1 0,-38 22 0,34-17-568,29-14 460,1 0-1,0 0 1,1 1-1,-8 6 1,-3 3-200</inkml:trace>
</inkml:ink>
</file>

<file path=ppt/ink/ink1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2:56.21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614 797 1692,'-5'2'679,"5"-3"-666,0 1 0,0 0 0,0 0 0,0 0 0,-1 0 0,1 0 0,0-1 0,0 1 0,0 0 0,0 0 0,0 0 0,0 0 0,0-1 0,0 1 0,0 0 0,0 0 0,0 0 0,0 0 0,0-1 0,0 1 0,0 0 0,0 0 0,0 0 0,0 0 0,0-1 0,0 1 0,0 0 0,1 0 0,-1 0 0,0 0 0,0 0 0,0-1 0,0 1 0,0 0 0,0 0 0,0 0 0,1 0 0,-1 0 0,0 0 0,0 0 0,0 0 0,0-1 0,0 1 0,1 0 0,-1 0 0,0 0 0,0 0 0,0 0 0,0 0 0,1 0 0,-1 0 0,0 0 0,0 0 0,1 0 0,-1-2 52,1 0 0,-1-1 0,1 1 0,-1 0-1,0-1 1,1 1 0,-1 0 0,-1-1 0,1 1-1,-1-4 1,1-2 120,1-12-74,1 1 1,0 0 0,2 0 0,0 0 0,1 0-1,1 1 1,11-23 0,23-91 100,-8 46-134,-13 31-26,-16 47-47,0 0 1,0 0-1,1 0 0,0 1 1,1-1-1,8-10 1,-9 12-2,0 1 1,-1 2-2,0-1 0,-1 1 1,0-1-1,1 0 0,-1 0 0,0 0 0,2-6 0,-4 9-2,0 1-1,0-1 0,1 0 0,-1 1 1,0-1-1,1 0 0,-1 1 0,1-1 1,-1 0-1,1 1 0,-1-1 0,1 1 1,-1-1-1,1 1 0,-1-1 0,1 1 1,0 0-1,-1-1 0,1 1 0,0 0 1,0-1-1,-1 1 0,2 0 0,-2 1-1,10-3-1,-9 2-5,23 15 3,-21-14 5,0 0 0,-1 1 0,1-1 0,-1 1 0,1 0 0,-1 0 0,0 0 0,0 0 0,0 0 0,0 1 0,0-1 0,0 1-1,0-1 1,-1 1 0,0 0 0,1-1 0,0 5 0,9 13 5,-7-13-6,-1 1 0,-1-1 0,0 1 1,0 0-1,0-1 0,-1 1 0,0 0 0,0 0 0,-1 0 0,-1 14 0,1-10 0,-1-4 1,1-1 0,-1 0 0,-1 1-1,1-1 1,-1 0 0,-1 0 0,1 1-1,-1-2 1,0 1 0,-1 0 0,1-1-1,-1 1 1,-1-1 0,1 0 0,-1-1-1,0 1 1,-1-1 0,1 0 0,-1 0-1,0 0 1,0-1 0,0 0 0,-9 4-1,0-1 2,-1 1 0,1-2 0,-1 0 0,-1-1-1,1-1 1,-1-1 0,0 0 0,0-1 0,-22 0-1,30-2-2,-1-1 0,0 0 0,1-1 0,0 0 0,-1-1 0,1 1 0,0-2 0,0 1 0,1-2 0,-17-8-1,23 11 2,-1 1 0,1-1 0,-1 1 0,1 0 0,-1 0 0,1 1 0,-1-1 0,0 0 0,1 1 0,-1-1 0,0 1 0,0 0 0,0 0 0,1 0 0,-1 1 0,-5 0 0,-14 5 2,-1 0 0,-32 16-1,19-8 14,34-13-13,1 0-1,-1-1 1,0 1-1,0-1 0,0 0 1,1 1-1,-1-1 0,0 0 1,0 0-1,0 0 0,0 0 1,0 0-1,0-1 1,1 1-1,-1-1 0,0 1 1,0-1-1,0 1 0,1-1 1,-1 0-1,0 0 0,1 0 1,-1 0-1,1 0 1,-1 0-1,1-1 0,0 1 1,-1 0-1,1-1 0,0 1 1,-1-2-1,-3-6 4,0 1 0,1-1 0,0 0 0,-5-18-1,-1 1-9,-20-34 6,-60-88-1,0-1 2,57 68 7,33 80-9,-1 0 0,1 0 0,0 0 0,-1 0 0,1-1 0,0 1 0,0 0 0,0 0 0,0 0 1,0-1-1,1 1 0,-1 0 0,0 0 0,1 0 0,-1 0 0,0-1 0,2-1 0,-2 3 0,0 0 0,0 0 0,0 0 0,0 0 0,0 0 0,1 0-1,-1 0 1,0 0 0,0 0 0,0 0 0,0 0 0,0-1 0,0 1 0,0 0 0,0 0 0,0 0 0,0 0 0,0 0 0,0 0 0,0 0 0,0-1 0,0 1 0,0 0 0,0 0 0,1 0 0,-1 0-1,-1 0 1,1 0 0,0-1 0,0 1 0,0 0 0,0 0 0,0 0 0,0 0 0,0 0 0,0 0 0,0 0 0,0-1 0,0 1 0,0 0 0,0 0 0,0 0 0,0 0 0,0 0 0,0 0 0,-1 0 0,1 0-1,0 0 1,0-1 0,0 1 0,0 0 0,0 0 0,0 0 0,0 0 0,-1 0 0,1 0 0,0 0 0,0 0 0,0 0 0,0 0 0,0 0 0,0 0 0,0 0 0,-1 0 0,1 0 0,0 0 0,0 0-1,-4 0-53,7 9-650,0-8 461,0 1 1,0 0-1,1-1 1,-1 0 0,1 0-1,0 0 1,-1 0-1,1 0 1,7 0 0,12 0-144</inkml:trace>
</inkml:ink>
</file>

<file path=ppt/ink/ink1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2:56.58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66 44 1836,'0'0'19,"0"0"-1,0 0 1,1 0-1,-1 0 1,0 0-1,0 0 1,0 0-1,0 0 1,0 0-1,0 0 1,1 0-1,-1 0 1,0 0-1,0-1 1,0 1-1,0 0 0,0 0 1,1 0-1,-1 0 1,0 0-1,0 0 1,0 0-1,0 0 1,0 0-1,0-1 1,0 1-1,0 0 1,0 0-1,1 0 1,-1 0-1,0 0 1,0 0-1,0-1 1,0 1-1,0 0 1,0 0-1,0 0 1,0 0-1,0 0 1,0-1-1,0 1 1,0 0-1,0 0 1,0 0-1,0 0 1,0 0-1,0-1 1,0 1-1,-1 0 1,-3-11 629,-3-9 205,7 19-843,-1 1 1,1-1-1,0 1 1,0 0-1,-1-1 1,1 1-1,0-1 0,-1 1 1,1 0-1,0-1 1,-1 1-1,1 0 1,0-1-1,-1 1 1,1 0-1,-1 0 1,1-1-1,-1 1 1,1 0-1,-1 0 1,1 0-1,0 0 1,-1-1-1,1 1 1,-1 0-1,1 0 0,-1 0 1,1 0-1,-1 0 1,1 0-1,-1 0 1,1 0-1,-1 1 1,1-1-1,-1 0 1,1 0-1,-1 0 1,1 1-1,-1-1 1,0 1-1,-29 34-2505,21-25 2131</inkml:trace>
</inkml:ink>
</file>

<file path=ppt/ink/ink1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2:57.26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261 4 1720,'0'0'56,"-1"-1"0,0 1 0,1-1 0,-1 1-1,0 0 1,0 0 0,1-1 0,-1 1 0,0 0 0,0 0 0,0 0 0,0 0-1,1-1 1,-1 1 0,0 1 0,0-1 0,0 0 0,0 0 0,1 0-1,-1 0 1,0 0 0,-1 1 0,-29 5 421,26-4-391,2-1-21,0 0-1,0 1 0,0-1 1,0 1-1,0 0 0,0 0 1,-4 4-1,-6 4 98,11-9-143,1-1-1,-1 1 1,1 0-1,-1 0 1,1 0 0,0-1-1,-1 1 1,1 1-1,0-1 1,0 0 0,-1 0-1,1 0 1,0 1-1,0-1 1,0 1 0,1-1-1,-1 0 1,0 1-1,1 0 1,-1-1 0,0 1-1,1-1 1,0 1-1,-1 0 1,1-1 0,0 1-1,0 0 1,0-1-1,0 3 1,-4 8 91,4-8-36,12 4-12,-3-4-41,-1-1 0,1 0 0,-1-1 0,1 0 0,0 0 0,0-1 0,11 1 0,-11-2-15,0 1 0,1 1 0,-1-1 0,0 1 1,-1 1-1,1 0 0,10 4 0,-18-6-5,0-1 0,0 0 0,-1 1 0,1-1 0,-1 1 0,1-1 0,0 1 0,-1-1 0,1 1 0,-1-1 0,1 1 0,-1 0 0,1-1 0,-1 1 0,1 0 0,-1-1 0,0 1 0,1 0 0,-1-1 0,0 1 0,0 0 0,0 0 0,0 0 0,1-1 0,-1 1 1,0 0-1,0 0 0,0-1 0,0 1 0,-1 0 0,1 0 0,0 0 0,0-1 0,0 1 0,-1 0 0,1 0 0,0-1 0,-1 1 0,1 0 0,-1-1 0,1 1 0,-1 0 0,1-1 0,-1 1 0,1-1 0,-1 1 0,1-1 0,-1 1 0,-1 0 0,-6 6 3,0-1 0,0 1 0,-12 5 0,5-3-1,-13 10-151,-1-2 0,-1-2 0,-1 0-1,-37 11 1,32-19-973,34-7 1061,1 0-1,0 0 1,-1 0 0,1 0-1,0 0 1,-1 0 0,1 0-1,-1 0 1,1-1-1,0 1 1,0-1 0,-1 1-1,1-1 1,0 1 0,0-1-1,-1 0 1,1 1 0,0-1-1,0 0 1,0 0 0,-1-1-1,1-3-301</inkml:trace>
</inkml:ink>
</file>

<file path=ppt/ink/ink1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2:57.7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93 1 1776,'-13'11'471,"-5"5"181,-7 18 27,21-29-615,0-1 1,0 1 0,0 0-1,1 0 1,0 0 0,0 0-1,-4 10 1,6-12-40,0 0 0,0 0 1,1 0-1,-1 0 0,1 0 0,0 0 0,-1 0 1,2 0-1,-1 0 0,0 0 0,0 0 0,1 0 1,1 6-1,0-7-14,-1 0 1,0 0-1,1 0 1,-1 0-1,1 0 1,-1 0 0,1 0-1,0-1 1,0 1-1,0-1 1,0 1-1,0-1 1,0 0-1,0 0 1,1 0-1,-1 0 1,0 0-1,1 0 1,1 0-1,9 2 12,0-1-1,0 0 0,-1-1 0,1 0 0,0-1 0,0 0 0,0-1 0,0-1 0,0 0 1,0 0-1,23-9 0,-33 10-15,1-1 1,-2 1 0,1 0-1,0-1 1,0 0 0,0 0-1,-1 1 1,1-2 0,-1 1-1,1 0 1,-1 0-1,0-1 1,0 1 0,0-1-1,0 0 1,0 1 0,-1-1-1,1 0 1,-1 0 0,0 0-1,2-6 1,-4 8-5,1-1 0,0 1 1,-1 0-1,1-1 0,-1 1 1,0 0-1,1-1 0,-1 1 1,0 0-1,0 0 0,0-1 0,0 1 1,0 0-1,0 0 0,0 0 1,0 0-1,0 1 0,0-1 1,-1 0-1,1 0 0,0 1 1,0-1-1,-1 0 0,-2 0 0,-38-11 33,35 11-30,-14-3-6,-1 2 0,1 1 0,-33 1 0,18 1-90,-2-2-428,38 1 498,1 0 0,-1-1 0,0 1 0,0 0 0,0 0 0,0 0 0,0 0 1,0-1-1,0 1 0,0 0 0,0 0 0,0 0 0,0 0 0,0-1 0,0 1 0,0 0 0,0 0 0,0 0 1,0 0-1,0-1 0,0 1 0,0 0 0,0 0 0,0 0 0,0-1 0,0 1 0,0 0 0,0 0 0,0 0 1,0 0-1,0-1 0,-1 1 0,1 0 0,0 0 0,0 0 0,0 0 0,0 0 0,0 0 0,0-1 1,-1 1-1,1 0 0,0 0 0,0 0 0,0 0 0,0 0 0,-1 0 0,1 0 0,0 0 0,0 0 0,0 0 1,-1 0-1,1 0 0,0 0 0,0 0 0,0 0 0,0 0 0,-1 0 0,1 0 0,0 0 0,0 0 1,0 0-1,-1 0 0,1 0 0,0 0 0,0 0 0,0 1 0,12-12-924,3 9 568,1-6 30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8:22.995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3546 1 1600,'-8'4'48,"-1"0"0,0 0 1,0 0-1,-12 2 0,-11-8 13,29 1-51,0 0 0,0 1 0,0-1 0,0 1 0,-1 0-1,1 0 1,0 0 0,-6 2 0,-20 2 68,27-4-75,-1 0 0,0 0 1,1 1-1,-1-1 0,0 1 0,1-1 0,-1 1 0,1 0 0,-1 0 0,1 0 1,-1 0-1,1 0 0,-4 4 0,4-4-1,0 0-1,0 0 1,-1 1-1,1-1 1,0 0 0,0-1-1,-1 1 1,1 0 0,-1-1-1,1 1 1,-1-1 0,1 0-1,-4 0 1,-23 5 53,-1 0-46,23-4-7,1 0 1,-1 0-1,1 0 1,0 1-1,-10 4 1,8-3-1,-1 0 1,0 0-1,-1-1 1,1 0-1,-12 1 0,-12 4 32,-9-1 17,35-6-45,-1 1 0,1 0 1,0 0-1,-10 4 0,-40 19 29,40-8-23,7-13-2,-1 0-1,0 0 0,0-1 1,0 0-1,0-1 0,-15 0 1,20 0-6,0-1 1,0 1 0,-1 0 0,1 1 0,-7 2-1,-17 5 8,4 3-4,25-10-8,-1-1-1,0 0 1,1 0 0,-1 0-1,0 0 1,0 0-1,0 0 1,0 0-1,0-1 1,1 1-1,-1-1 1,0 1-1,-1-1 1,-2 0 0,3 0 0,0 0 0,1 0 1,-1 0-1,1 0 0,-1 1 1,0-1-1,1 1 1,-1-1-1,1 1 0,-1-1 1,1 1-1,-2 1 1,-22 5 2,-15 6 9,25-6-7,15-6-6,-1 0 1,0 0-1,0-1 1,0 1-1,0-1 1,0 1-1,0-1 1,0 1-1,0-1 1,0 1-1,-1-1 1,1 0 0,0 0-1,0 1 1,0-1-1,0 0 1,-3 0-1,-1 0 0,0 1 0,0 0 0,0 0 0,0 0-1,0 1 1,0 0 0,-6 3 0,-32 12 0,38-16 0,0 1 0,-1-1 1,1 1-1,0 0 0,0 1 0,1-1 0,-1 1 0,0 0 0,1 0 0,0 1 0,-1-1 0,1 1 0,-6 8 1,6-9 1,1 0-1,-1-1 1,0 1 0,0-1 0,0 0 0,0 0 0,0 0 0,0-1 0,-1 1 0,1-1 0,0 0 0,-1-1 0,-8 2 0,0-3 0,11 1-1,0 0 0,-1 0 1,1 0-1,0 0 0,-1 0 1,1 1-1,0-1 0,-1 1 1,1-1-1,0 1 1,0 0-1,0 0 0,0 0 1,-3 1-1,-27 4-5,27-4 5,-1 0-1,1 0 1,-1 0 0,0-1 0,1 0 0,-7 0 0,8-1 0,0 0 0,0 1-1,1-1 1,-1 1 0,0 0 0,0 0 0,1 0-1,-1 0 1,0 1 0,1 0 0,-1-1-1,-4 5 1,2-1 0,-1 0 0,1-1-1,-1 1 1,0-1 0,-1-1-1,1 1 1,-13 3 0,-18 9 26,21-15-16,17-1-10,-1 0 1,1 0-1,-1-1 0,1 1 1,-1 0-1,0 0 0,1 0 0,-1 0 1,0 0-1,1 0 0,-1 0 0,1 0 1,-1 0-1,0 1 0,1-1 0,-1 0 1,1 0-1,-1 0 0,0 1 0,1-1 1,-1 0-1,0 1 0,-1 2 0,0-1 0,-1 0 0,1 0 0,0 0 0,-1 0 0,1 0 0,-1-1 0,0 1 0,1-1 0,-1 1 0,0-1 0,0 0 0,0 0 0,0 0 0,0-1 0,-5 1 0,5 0-1,0 0 1,0 0-1,0 0 0,0 0 0,0 0 0,1 1 1,-1-1-1,0 1 0,1-1 0,-3 4 0,-20 9 3,11-10-8,1 0 0,-23 12 1,32-15 5,1 1-1,-1-1 1,1 0 0,-1 0 0,1 0 0,-1 0 0,-6 0 0,7-1 0,0 0 0,0 0 0,0 1 0,0-1 0,1 1 0,-1 0 0,0 0 0,0 0-1,1 0 1,-1 1 0,1-1 0,-5 3 0,3-1 0,1-1-1,-1 0 1,1 0-1,-1 0 1,0 0-1,0-1 1,-7 2-1,6-2 1,1 1 1,-1-1-1,0 1 0,1 0 1,0 0-1,-7 4 0,7-3 1,0-1 1,-1 0-1,1 0 0,-1-1 0,1 1 0,-1-1 0,0 0 0,0-1 1,-8 1-1,7 0-2,1-1 1,-1 1 0,0 0-1,1 1 1,-1-1-1,-9 5 1,-60 22 12,10 0-21,40-21 10,23-7-2,0 1 1,0-1 0,0 0-1,0 1 1,0-1 0,0 1-1,0 0 1,0 0 0,0 0-1,0 0 1,0 0 0,1 0-1,-1 0 1,0 0 0,1 1-1,-2 1 1,-1-1 0,0 0-1,0 0 1,0 0 0,-1 0 0,1 0-1,0-1 1,-1 0 0,1 0 0,-1 0-1,1-1 1,-6 1 0,-16 3-1,-19 11 6,-14 7-4,56-21 0,0 0 0,-1 0-1,1 0 1,-1-1 0,1 1 0,0-1 0,-6 0 0,-14 3 10,-9 7-11,19-6-1,0 0 0,-22 12 0,22-10 4,0 0 0,-27 7 1,-6 3 1,31-11 3,0 0 1,-24 2-1,33-5-8,-25 3 5,7-1 21,-1 1 1,-34 12-1,4-6-12,21-6 0,-45 3 42,12 2-38,52-7-22,12-3 5,0 1 0,0-1 0,1 1 0,-1-1-1,0 1 1,0 0 0,1 0 0,-1 0 0,1 0 0,-5 3 0,0-1 1,0 0 1,0 0-1,0-1 1,0 1-1,-1-2 1,1 1-1,-15 0 1,-5 2-3,-101 17 31,102-14-26,-6-4-5,29-3-1,1 1 0,-1-1-1,0 0 1,1 1 0,-1-1 0,0 1-1,1 0 1,-1 0 0,1 0 0,-1 0-1,1 0 1,0 1 0,-1-1-1,-2 3 1,-19 10 19,-15-6-26,28-6-37,1 0 0,0 0 0,-1 1 0,1 1 0,-13 6 1,21-9-8,0-1 1,1 1 0,-1 0-1,0-1 1,0 1 0,1-1-1,-1 0 1,0 0 0,0 1-1,-3-1 1,5 0 30,-10 0-307</inkml:trace>
</inkml:ink>
</file>

<file path=ppt/ink/ink1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2:58.07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212 0 1888,'0'0'392,"-8"0"-36,0 0-36,8 5-40,-8-10-52,0 5-64,-8 9-36,7-4-44,-7-1-68,0 1-76,-9 4-96,9-4-156,0 9-140,-9-10 8,9 14 48,-8-4 52</inkml:trace>
</inkml:ink>
</file>

<file path=ppt/ink/ink1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3:01.01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 2 1648,'7'-1'1632,"-9"3"-1576,1 0 0,0-1 0,0 1 1,0 0-1,1 0 0,-1 0 0,0 1 0,1-1 0,0 0 0,-1 0 0,1 0 0,0 0 0,0 0 0,0 1 0,0-1 0,1 3 0,-2 16 58,-3 11-25,0-1 1,2 1-1,2 0 0,1-1 0,1 1 1,7 32-1,7 49 17,15 70 16,-28-146-98,-4-34-27,1 1-1,0 0 1,0 0 0,0 0-1,1 0 1,-1-1 0,1 1-1,0 0 1,0 0-1,0-1 1,1 1 0,-1-1-1,1 1 1,3 3 0,2 8-889,-7-11-482,-6-9 652,-2-7 360</inkml:trace>
</inkml:ink>
</file>

<file path=ppt/ink/ink1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3:02.15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1669 0 1784,'-2'1'45,"1"-1"1,-1 0-1,1 0 0,0 1 1,-1-1-1,1 1 0,0-1 0,-1 1 1,1 0-1,0-1 0,0 1 1,0 0-1,-1 0 0,1 0 0,0 0 1,0 0-1,0 0 0,0 0 1,1 0-1,-1 0 0,0 1 0,0-1 1,1 0-1,-1 0 0,0 1 1,0 2-1,-9 42 552,8-31-457,-6 40 171,3 0-1,2 95 1,4-94-207,0-28-53,1 1 0,9 35 0,0 6 35,-6-49-60,0 1 1,1-1-1,1 1 0,1-2 1,17 32-1,-22-47-19,-1 0 1,1 0-1,0 0 0,1 0 0,7 8 1,-11-13-8,1 1 1,0 0 0,0-1 0,0 1 0,0 0-1,0-1 1,0 1 0,0-1 0,0 1-1,0-1 1,0 0 0,0 1 0,0-1 0,0 0-1,0 0 1,0 0 0,0 0 0,0 0-1,0 0 1,1 0 0,-1 0 0,0 0-1,0-1 1,0 1 0,0 0 0,0-1 0,0 1-1,0 0 1,0-1 0,0 0 0,0 1-1,0-1 1,-1 1 0,1-1 0,0 0 0,0 0-1,0 1 1,-1-1 0,1 0 0,0-1-1,6-6 3,-1 1-1,0-1 0,-1 0 1,0-1-1,0 1 0,4-14 1,-7 17-2,0-1 1,0 1 0,-1-1 0,0 1 0,0-1-1,-1 1 1,0-1 0,1 1 0,-2-1-1,1 0 1,-1 1 0,-2-11 0,2 13-2,0-1 0,-1 1 1,1-1-1,-1 1 0,0 0 1,1-1-1,-2 1 0,1 0 1,0 0-1,0 1 0,-1-1 1,0 0-1,0 1 0,1-1 0,-1 1 1,-1 0-1,1 0 0,0 0 1,0 1-1,-1-1 0,1 1 1,-1 0-1,1-1 0,-1 2 1,0-1-1,1 0 0,-1 1 0,0 0 1,1-1-1,-1 1 0,0 1 1,0-1-1,1 1 0,-1-1 1,0 1-1,1 0 0,-1 0 1,1 1-1,-1-1 0,-5 4 0,-27 14 1,20-11 0,1 0 1,-17 13-1,23-15 1,0-1-1,0 0 1,-13 5-1,-17 10 2,-93 57 3,79-44-6,-98 45 0,-36-15 2,177-60 0,-1 0 0,1 0 0,0-1 0,-1-1 0,1 0 0,-1 0 0,1-1 0,-1-1 0,1 0 0,-15-2 0,23 2-2,0 0 0,0 0 0,0 0 0,0 0 0,1-1-1,-1 1 1,1 0 0,-1-1 0,1 1 0,-1-1 0,1 1 0,0-1 0,-1 0 0,1 1 0,0-1 0,0 0 0,1 0 0,-1 0 0,-1-2 0,1-3-1,-1 1 1,1-1 0,0 1-1,1-1 1,0-6-1,2-37 1,11 13 0,-8 4 0,24-103-4,-20 107 4,-3 9 0,0-1 0,4-28 0,17-91 0,-25 132 1,1 0-1,1 0 1,-1 0-1,1 0 0,0 0 1,1 1-1,8-11 1,3-7-8,1 3-6,-16 21 9,-1 0 0,0 1 4,0-1 0,0 1 0,1 0 0,-1-1 0,0 1 0,0 0-1,0-1 1,1 1 0,-1 0 0,0-1 0,1 1 0,-1 0-1,0 0 1,1-1 0,-1 1 0,0 0 0,1 0 0,-1 0 0,0-1-1,1 1 1,-1 0 0,0 0 0,1 0 0,-1 0 0,1 0-1,-1 0 1,0 0 0,1 0 0,-1 0 0,1 0 0,-1 0-1,0 0 1,1 0 0,12 2 1,6 1-5,-16-3 3,0 0 0,0 1 1,0-1-1,0 0 0,0 1 0,0 0 1,0 0-1,3 1 0,8 0 3,-13-2-2,-1 0 1,0 0-1,1 0 0,-1 0 0,1 0 0,-1 0 1,1 0-1,-1 0 0,1 0 0,-1 0 0,1 0 1,-1 0-1,1 0 0,-1 0 0,0 0 0,1 0 1,-1 1-1,1-1 0,-1 0 0,1 0 0,-1 1 0,0-1 1,1 0-1,-1 0 0,0 1 0,1 0 0,12 7 0,-12-8 0,0 0 0,0 0 0,0 0 0,0 1 0,0-1 0,-1 0 0,1 1 0,0-1 0,0 1 0,0-1 0,-1 1 0,1-1 0,0 1 0,0 0 0,-1-1 0,1 1 0,-1 0 0,1-1 0,-1 1 0,1 0 0,-1 0 0,1 0 0,-1 0 0,1-1 0,-1 1 0,0 1 0,10 32-3,-9-31 4,0 0-1,1 0 1,-1 1-1,0-1 1,0 0-1,-1 1 1,1-1-1,-1 0 1,0 1-1,0-1 1,0 6-1,-4 24-4,4-28 4,-1 0 0,1 0 1,-1 1-1,0-1 0,0 0 0,0 0 0,-1 0 1,0 0-1,-3 6 0,-4 5 4,0 0 0,-7 19 0,15-33-3,-1 1-1,1-1 0,-1 1 1,0-1-1,0 1 0,0-1 1,0 0-1,-3 2 1,-8 9-2,-8 12 2,-1-2 0,-1-1 0,-51 38 0,59-48-1,5-5 0,0-1-1,0-1 0,-1 0 0,0-1 0,0 0 1,-15 4-1,-22 8-2,43-14 3,0-1 0,0 0 0,0 0 0,0 0 0,0-1 0,0 1 0,0-1 0,-8-1 0,-23 2 1,35-1 0,-1 0-1,1 0 0,-1 0 1,1 0-1,-1 0 0,1-1 1,-1 1-1,1 0 1,-1-1-1,1 1 0,0-1 1,-1 1-1,1-1 0,0 0 1,-1 1-1,1-1 1,0 0-1,0 0 0,-1 0 1,1 0-1,0 0 0,0 0 1,0 0-1,0-1 1,1 1-1,-3-2 0,-15-40 3,15 34-1,2-23-2,1 32 0,0 0 0,0-1 0,0 1 0,1 0 0,-1 0-1,0-1 1,0 1 0,0 0 0,0 0 0,0-1 0,0 1 0,0 0 0,0-1 0,0 1 0,0 0 0,0 0 0,0-1 0,0 1 0,0 0 0,0 0 0,0-1 0,-1 1 0,1 0 0,0-1-1,0 1 1,0 0 0,0 0 0,0 0 0,-1-1 0,1 1 0,0 0 0,0 0 0,0 0 0,-1-1 0,1 1 0,0 0 0,0 0 0,-1 0 0,1 0 0,0 0 0,0 0 0,-1-1-1,1 1 1,0 0 0,0 0 0,-1 0 0,1 0 0,0 0 0,-1 0 0,1 0 0,0 0 0,0 0 0,-1 0 0,1 0 0,0 0 0,0 1 0,-1-1 0,1 0 0,0 0 0,-1 0 0,1 0-1,0 0 1,0 0 0,0 1 0,-1-1 0,1 0 0,-8 7 0,-24 13-2,5-2-5,18-12 6,0 0 1,1 0-1,-1 0 0,-11 13 1,11-10-1,0-1 0,-1-1 0,0 0 0,-14 7-1,20-10 12,-5 5-5,9-9-5,0 0 1,0 0-1,0 1 0,0-1 0,0 0 0,0 0 0,-1 0 0,1 0 0,0 0 0,0 0 1,0 0-1,0 0 0,0 0 0,0 0 0,-1 0 0,1 0 0,0 0 0,0 0 0,0 0 0,0 0 1,0 0-1,-1 0 0,1 0 0,0 0 0,0 0 0,0 0 0,0 0 0,0 0 0,0 0 1,-1 0-1,1 0 0,0 0 0,0 0 0,0 0 0,0 0 0,0 0 0,0 0 0,0 0 0,-1-1 1,1 1-1,0 0 0,0 0 0,0 0 0,0 0 0,0 0 0,0 0 0,0 0 0,0-1 0,0 1 1,0 0-1,0 0 0,0 0 0,0 0 0,0 0 0,0-1 0,0 1 0,0 0 0,0 0 1,0 0-1,0 0 0,0 0 0,0-1 0,0 1 0,0 0 0,0 0 0,0 0 0,0 0 0,-1-1 2,-1 1-1,1 0 0,0-1 0,0 1 0,-1-1 0,1 0 0,0 1 0,0-1 0,0 0 0,0 0 1,0 0-1,0 1 0,-2-3 0,-4-7 2,0 0-1,-1 0 1,-10-10 0,11 13-1,0 0 1,0-1-1,1 0 1,0 0-1,-9-18 1,8 12 3,-1 0 0,-12-16-1,11 18-4,1 0 0,-12-26 0,-45-90 17,31 65-22,26 50 7,0 0 0,1-1 0,0 0 0,-4-15-1,-15-40-12,18 51 8,0 0-1,-8-37 0,9 36-1,6 16 3,0 0 0,0 1 0,0-1 0,0 1 0,0-1 0,1 0 0,-1 0 0,1 0 0,0 1 0,0-1 0,0-3 0,0 6 0,1-1 0,-1 1 1,0-1-1,0 1 0,0-1 1,0 1-1,1-1 0,-1 1 1,0-1-1,0 1 0,0-1 1,0 1-1,0-1 0,0 1 0,0-1 1,-1 1-1,1-1 0,0 1 1,0-1-1,0 1 0,0-1 1,0 1-1,-1-1 0,1 1 1,-1-1-1,-2-10-47,0 4-6,4 7 31,-1 0 0,0 0 0,0 0 0,0 0 0,0 0 0,0 0 0,0 0 0,1 0 0,-1 0 0,0 0 0,0 0-1,0 0 1,0 0 0,0 0 0,0 0 0,1 0 0,-1 0 0,0 0 0,0 0 0,0 0 0,0 0 0,0 0 0,0-1 0,0 1 0,1 0-1,-1 0 1,0 0 0,0 0 0,0 0 0,0 0 0,0 0 0,0 0 0,0-1 0,0 1 0,0 0 0,0 0 0,0 0 0,0 0 0,0 0-1,0-1 1,2 2-445,7 8-536,5 8 342,-10-11 489,9 8-170</inkml:trace>
</inkml:ink>
</file>

<file path=ppt/ink/ink1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3:02.51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123 1 1900,'0'1'61,"1"0"0,-1 0 0,0 0 0,0 0 1,0 0-1,-1 0 0,1 0 0,0 0 0,0 0 0,0 0 0,-1 0 0,1 0 0,-1 0 0,1 0 0,-1 0 0,1 0 1,-1 0-1,1 0 0,-1 0 0,0 0 0,0-1 0,1 1 0,-1 0 0,0-1 0,0 1 0,0 0 0,0-1 0,1 1 0,-1-1 1,0 1-1,0-1 0,0 0 0,0 1 0,0-1 0,-2 0 0,-15 8 234,2-6-67,15-3-221,0 1-1,0 0 1,1 0 0,-1 0-1,0 0 1,0 0-1,1 0 1,-1 0 0,0 0-1,1 0 1,-1 0 0,0 0-1,0 1 1,1-1-1,-1 0 1,0 0 0,1 1-1,-1-1 1,0 0 0,1 1-1,-2 0 1,1 1-37,0-1 0,-1 0 1,1 1-1,0-1 0,-1 0 0,1 0 1,-1 0-1,0 0 0,1 0 1,-1 0-1,-3 0 0,4 0-24,1-1 1,-1 0-1,0 0 0,0 0 0,1 0 0,-1 0 1,0-1-1,0 1 0,1 0 0,-1 0 0,0 0 1,1-1-1,-1 1 0,0 0 0,0-1 0,1 1 0,-1 0 1,1-1-1,-1 1 0,0-1 0,1 1 0,-1-1 1,1 1-1,-1-1 0,1 0 0,0 1 0,-1-1 1,1 0-1,0 1 0,-1-1 0,1 0 0,-1 0 1,-1-5-367,-5 1 36</inkml:trace>
</inkml:ink>
</file>

<file path=ppt/ink/ink1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3:03.75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1214 500 1696,'1'-4'906,"-10"-10"-70,7 12-804,1 0 1,-1 1 0,1-1 0,-1 0-1,1 0 1,0 0 0,-1 0 0,1 0-1,0-1 1,1 1 0,-1 0 0,0 0-1,1-1 1,-1 1 0,1 0 0,0-1-1,-1 1 1,1 0 0,1-3-1,-9-29 216,4 24-171,1 1 0,0-1 0,-4-14 0,-8-28 119,1 17-100,2-1 1,-11-59-1,22 89-89,-7-18 22,7 20-23,-1 0-1,1 0 1,0-1-1,0 1 1,1 0-1,-1 0 1,1-5-1,-9-36 50,9 43-55,1 1 0,-1 0 1,0 0-1,0 0 0,0 0 1,0 0-1,1 0 0,-1 0 1,1 0-1,-1 0 0,0 0 0,1 0 1,0 0-1,-1 0 0,2-1 1,-2 1 6,65 20 17,-60-17-24,-1 0 0,0-1 0,0 1 0,0 1 0,0-1 0,0 1 0,-1-1 0,1 1 0,-1 0 0,4 4 0,6 5 0,-4-6 0,-6-5 0,0 2-1,1-1 0,-1 0 1,0 1-1,0-1 0,-1 1 0,1 0 1,-1 0-1,1 0 0,-1 0 1,0 0-1,0 1 0,3 5 0,9 17-1,-12-23 2,0 0 0,0 0 0,0 1 0,0-1 0,0 1 0,-1-1 0,0 1 0,1 0 0,-1-1 0,0 9 0,0-9 2,-1 1-1,1-1 0,-1 1 0,1-1 0,0 1 0,1-1 0,1 5 0,5 20 7,-27 4-5,3-19-1,1-1 0,-2 0-1,0-1 1,0-1-1,-1 0 1,0-2-1,-1 0 1,-21 6-1,3-5-3,-23 3 11,55-12-8,1 0 0,-1 0-1,1 0 1,-1-1 0,1 1-1,-1-1 1,1 0 0,0 0-1,0-1 1,-1 1-1,-5-4 1,-4-2 2,12 6-3,0 1 0,0-1 0,1 1 0,-1-1 0,0 0 0,1 0 0,-1 1 0,1-1 0,-1 0 0,1-1 0,-1 1-1,1 0 1,0 0 0,0 0 0,-1-1 0,1 1 0,0-1 0,0 1 0,0-1 0,1 1 0,-1-1 0,0 0 0,0 1 0,1-1 0,-1 0 0,1 0 0,0 1 0,-1-4-1,1-39-21,-6 46 20,0 1 0,1-1 0,-1 1 0,0 0 0,-7 6 0,0-1 6,-4 2-2,10-6-1,0 1 0,-1-1 0,1 0 0,-1-1 1,0 0-1,0 0 0,0-1 0,0 0 0,0 0 0,0-1 0,-15 1 0,14-2-5,6 1 5,1-1 0,0 0-1,0 0 1,0 0 0,0 0 0,0 0-1,0 0 1,0 0 0,0-1-1,0 1 1,0-1 0,0 0-1,0 0 1,0 1 0,0-1-1,0 0 1,0 0 0,-1-2-1,-26-11 7,29 12-7,0 2 0,0-1 0,0 1 0,0-1 0,0 1 0,0-1 0,0 1 0,0-1 0,0 1 0,0-1 0,0 1 0,-1-1 0,1 1 0,0 0 0,0-1 0,-1 1 1,1-1-1,0 1 0,-1-1 0,1 1 0,0 0 0,-1-1 0,1 1 0,0 0 0,-1-1 0,1 1 0,-1 0 0,1 0 0,-1-1 0,1 1 0,0 0 0,-1 0 0,0 0 0,1-1 1,0-1-1,1 1 0,-1 0 0,0 0 0,0 0 1,1 0-1,-1 0 0,0-1 0,0 1 0,0 0 1,0 0-1,-1 0 0,1 0 0,0 0 0,0-1 1,-2 0-1,1-8-1,14 32-19,-7-13 19,-1 1 1,1-1-1,4 14 0,-2 3 1,-4-17 0,-1 0-1,0 0 1,-1 0 0,0 1 0,-1-1 0,1 1-1,-2-1 1,1 1 0,-3 17 0,0-15-1,0 0 1,-1 0-1,-1-1 1,0 1 0,-1-1-1,0 0 1,0 0-1,-1 0 1,-1-1-1,0 0 1,-12 14-1,15-20 2,-7 9 2,-1 0 1,-1 0 0,-21 16 0,30-27-2,0 1 0,0-1 0,0 1 0,0-1 0,0-1 0,-1 1 1,1 0-1,-1-1 0,1 0 0,-1 0 0,1 0 0,-1-1 1,0 0-1,1 1 0,-1-2 0,1 1 0,-1 0 0,-8-3 0,7 1 1,-1-1-1,1 0 0,0-1 0,0 1 0,0-1 1,1 0-1,0-1 0,-1 1 0,1-1 0,1 0 1,-1 0-1,1-1 0,-6-9 0,-7-48-1,-6-11-1,-2-1 0,22 60 0,-1 1 0,-1 0 0,0 0 0,-1 0 0,-11-19 0,16 32 0,-1-2 0,0 1 0,0-1 0,1 0-1,-1 0 1,1 0 0,-1 0-1,1 0 1,0 0 0,0 0 0,1 0-1,-2-5 1,2 8 0,0 0 0,0 0 0,0 0 0,0 0 0,0 0 0,0-1 0,0 1 0,0 0-1,0 0 1,0 0 0,0 0 0,0 0 0,0 0 0,0 0 0,0 0 0,-1 0 0,1-1 0,0 1 0,0 0 0,0 0 0,0 0-1,0 0 1,0 0 0,0 0 0,0 0 0,-1 0 0,1 0 0,0 0 0,0 0 0,0 0 0,0 0 0,0 0 0,0 0 0,0 0 0,-1 0-1,1 0 1,0 0 0,0 0 0,0 0 0,0 0 0,0 0 0,0 0 0,0 0 0,0 0 0,-1 0 0,1 0 0,0 0 0,0 1-1,0-1 1,0 0 0,0 0 0,0 0 0,0 0 0,0 0 0,0 0 0,-11 8-4,-6 7 0,-49 56-9,41-44-97,-40 54-1,33-40-342,25-30 9,-1 1 0,2-1-1,-10 23 1,14-29 265,2-4 157,-1-1 0,1 0 0,0 1 0,0-1 0,0 1 0,0-1 0,0 1 0,0-1 0,0 1 0,0-1 0,0 1 0,0-1 0,0 1 0,1-1 0,-1 0 0,0 1 0,0-1 1,0 1-1,0-1 0,1 1 0,-1-1 0,0 0 0,1 1 0,-1-1 0,0 0 0,1 1 0,-1-1 0,0 0 0,1 1 0,-1-1 0,0 0 0,1 1 0,1 0-61,6 4-255</inkml:trace>
</inkml:ink>
</file>

<file path=ppt/ink/ink1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3:04.14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359 6 1996,'-8'9'1355,"-11"-1"-867,17-6-450,0-1 0,-1 0 1,1 0-1,-1 0 0,1 0 0,-1 0 1,1 0-1,-1-1 0,0 1 0,1-1 0,-4 0 1,-60 9 339,50-6-298,0 0 0,-21 0 0,-2 1-22,31-3-125,1 0 0,-1 0 0,1-1 0,-15-1-1,8-1-181,-21-5-942,33 6 1133,1 0-1,-1 0 0,1 0 0,-1 0 0,1 0 1,-1 0-1,1 0 0,0-1 0,0 1 0,0-1 0,0 1 1,0-1-1,0 1 0,0-1 0,0 1 0,1-1 1,-1 0-1,0 1 0,0-3 0,0-14-283</inkml:trace>
</inkml:ink>
</file>

<file path=ppt/ink/ink1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3:04.49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49 23 1880,'0'0'21,"0"-1"0,0 1 0,0 0 0,0-1 0,0 1-1,0-1 1,0 1 0,0 0 0,0-1 0,0 1 0,-1 0 0,1-1 0,0 1 0,0 0-1,0-1 1,0 1 0,-1 0 0,1-1 0,0 1 0,0 0 0,-1 0 0,1-1 0,0 1-1,-1 0 1,1 0 0,0-1 0,0 1 0,-1 0 0,1 0 0,-1 0 0,1 0 0,0 0-1,-1-1 1,1 1 0,0 0 0,-1 0 0,1 0 0,0 0 0,-1 0 0,1 0 0,-1 0-1,1 0 1,0 0 0,-1 0 0,1 1 0,-1-1 0,-3 0 853,5-14-158,13 18-664,-19 5-961,-23 10-658,13-14 1223</inkml:trace>
</inkml:ink>
</file>

<file path=ppt/ink/ink1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3:05.43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3032 714 1604,'0'2'91,"-1"0"0,1 0 0,-1-1 1,1 1-1,-1 0 0,0-1 0,0 1 0,0-1 0,0 1 0,0-1 0,0 0 0,0 1 0,-2 0 1,-10 18 397,7 18-24,6-32-403,0 0 0,-1-1 0,0 1 0,0 0 0,-3 7 0,4-12-55,-1-1-1,1 1 1,0 0 0,0 0 0,0 0 0,0 0 0,0 0 0,0-1 0,0 1 0,0 0-1,0 0 1,1 0 0,-1 0 0,0 0 0,0-1 0,1 1 0,-1 0 0,1 0 0,-1-1-1,1 1 1,-1 0 0,1 0 0,-1-1 0,1 1 0,-1-1 0,1 1 0,1 0 0,22 15 162,-24-15-157,3 0-6,0 0 0,1 0 1,-1-1-1,0 1 0,0-1 0,0 1 1,0-1-1,1 0 0,-1 0 0,0-1 1,0 1-1,0-1 0,1 1 0,-1-1 1,0 0-1,0 0 0,4-2 0,56-30 34,-49 25-32,43-33 8,-52 33 0,-4 7-14,-1-1-1,0 1 1,0 0-1,1 0 0,-1 0 1,1-1-1,-1 1 1,1 0-1,0 0 1,-1 0-1,1 0 0,0 0 1,0 0-1,1-1 1,-2 2-2,0-1 0,0 1 0,-1 0 0,1 0 0,0-1 0,0 1 0,0 0 0,0-1 0,0 1 0,0 0 0,0 0 0,-1-1 0,1 1 0,0 0 0,0 0 0,0 0 0,0-1 0,-1 1 0,1 0 0,0 0 0,0 0 0,-1 0 0,1-1 0,0 1 0,0 0 0,-1 0 0,1 0 0,0 0 0,0 0 0,-1 0 0,1 0 0,0 0 0,-1 0 0,1 0 0,0 0 0,0 0 0,-1 0 0,1 0 0,0 0 0,-1 0 0,1 0 0,0 0 0,0 0 0,-1 0 0,1 0 0,0 1 0,-22 0-4,-99 29 22,-73 21 146,117-32-78,47-13-59,0-2-1,1-1 1,-2-2-1,1 0 1,-54-7-1,75 5-20,1-1 0,-1 1-1,0-1 1,1-1 0,0 0-1,0 0 1,-10-5 0,15 6-3,-1 0 0,0-1 0,1 0 0,0 1 0,-1-1 0,1 0 0,0 0 0,0-1 0,1 1-1,-1-1 1,1 1 0,0-1 0,0 0 0,0 0 0,0 0 0,-1-4 0,-1-3 3,1 0-1,1 0 1,0-1 0,0 1-1,1 0 1,0-15-1,1 25-4,0 1-1,1-1 1,-1 1-1,0 0 0,0-1 0,0 1 0,0 0 0,0-1 0,0 1 0,0-1 0,0 1 0,0 0 0,0-1 0,0 1 0,0 0 0,0-1 0,0 1 0,0 0 1,0-1-1,0 1 0,-1-1 0,1 1 0,0 0 0,0 0 0,0-1 0,-1 1 0,1 0 0,0-1 0,0 1 0,-1 0 0,1 0 0,0-1 0,0 1 1,-1 0-1,1 0 0,0 0 0,-1-1 0,1 1 0,0 0 0,-1 0 0,1 0 0,-1 0 0,1 0 0,0 0 0,-1 0 0,1 0 0,-1 0 0,-8-4-2,9 3 2,-1 1 0,1 0 0,0 0 0,-1 0-1,1-1 1,0 1 0,-1 0 0,1 0 0,-1 0 0,1 0-1,0 0 1,-1 0 0,1 0 0,-1 0 0,1 0 0,0 0-1,-1 0 1,1 0 0,0 0 0,-1 0 0,1 0-1,-1 0 1,1 0 0,0 0 0,-1 1 0,1-1 0,0 0-1,-1 0 1,1 0 0,0 1 0,-1-1 0,1 0-1,0 1 1,0-1 0,-1 0 0,1 0 0,0 1 0,0-1-1,0 0 1,-1 1 0,1-1 0,0 1 0,0-1-1,-2 2 2,0-1-1,-1 0 1,1 1-1,0-1 1,-1 0-1,1-1 0,-1 1 1,1 0-1,-1-1 1,1 1-1,-1-1 0,1 0 1,-4 0-1,-24 5 4,-3 10-4,-3 1 0,-41 12 0,-54 14 4,60-17-4,-13 3 1,-110 15 13,-305 29-1,400-65 7,-1-4 0,-172-17 0,191 5-26,37 5 5,0-2 0,-49-13 0,69 13-8,-9-3 16,-54-22 1,82 28-7,1 1 0,-1-1 1,1 0-1,0 0 0,0-1 1,1 1-1,-1-1 1,1 0-1,-1 1 0,-2-6 1,-10-11 7,11 12-8,1 0 0,0 0 0,0-1 0,0 0 0,1 0 1,0 0-1,1 0 0,-2-16 0,-10-30-18,-50-153 26,32 112 2,20 54-12,-27-58 1,-8-28-4,14 38-49,33 90 51,0 0 0,0 1-1,0-1 1,1 0 0,-1 0 0,0 0 0,0 0 0,0 0 0,0 0 0,1 0 0,-1 0-1,0 0 1,0 0 0,0 0 0,0 0 0,0 0 0,1 0 0,-1 0 0,0 0 0,0 0-1,0 0 1,0 0 0,0 0 0,1 0 0,-1 0 0,0 0 0,0-1 0,0 1 0,0 0-1,0 0 1,1 0 0,-1 0 0,0 0 0,0 0 0,0 0 0,0 0 0,0-1 0,0 1-1,0 0 1,0 0 0,0 0 0,0 0 0,1 0 0,-1-1 0,0 1 0,0 0-1,0 0 1,0 0 0,0 0 0,0-1 0,0 1 0,0 0 0,0 0 0,0 0 0,0 0-1,0 0 1,0-1 0,0 1 0,-1 0 0,1 0 0,17 9-199,-13-6 87,23 9-450,0-1-1,1-1 1,1-1 0,53 8 0,-33-7 201</inkml:trace>
</inkml:ink>
</file>

<file path=ppt/ink/ink1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3:05.77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465 2 1780,'0'0'802,"7"-1"328,-21 7-932,0-1 0,-1 0 0,-23 4-1,21-5-205,-306 65-2457,273-56 2115</inkml:trace>
</inkml:ink>
</file>

<file path=ppt/ink/ink1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3:06.64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473 81 1664,'-8'-8'577,"8"8"-563,0 0-1,-1 0 1,1 0-1,0-1 1,0 1-1,0 0 1,0 0 0,-1 0-1,1 0 1,0 0-1,0 0 1,0 0-1,-1 0 1,1 0-1,0 0 1,0 0 0,0 0-1,-1 0 1,1 0-1,0 0 1,0 0-1,0 0 1,-1 0-1,1 0 1,0 0 0,0 0-1,0 0 1,-1 0-1,1 0 1,0 0-1,0 0 1,0 0-1,0 0 1,-1 1 0,1-1-1,0 0 1,0 0-1,0 0 1,0 0-1,0 0 1,-1 1-1,1-1 1,0 0 0,0 0-1,0 0 1,0 0-1,0 1 1,0-1-1,0 0 1,0 1 182,0-5 176,0 3-362,1 0 0,0 0-1,-1 0 1,1 0 0,0 1 0,0-1 0,0 0 0,0 0-1,0 0 1,0 1 0,0-1 0,0 1 0,0-1 0,0 1-1,0-1 1,0 1 0,3-1 0,-3 1-2,1-1 0,-1 1 0,0-1 0,0 1 0,0 0 1,1-1-1,-1 0 0,0 1 0,0-1 0,0 0 0,0 0 0,0 0 0,0 1 0,0-1 0,0 0 0,0 0 1,-1 0-1,2-3 0,0 1 18,-1 1 39,-10 0-29,7 3-24,0 0 0,1-1-1,-1 1 1,1 0 0,-1 0 0,1 0-1,-1 0 1,1 0 0,-1 0-1,1 0 1,0 1 0,0-1 0,0 0-1,-1 1 1,0 2 0,-18 15 99,-10 6 57,22-13 66,56-39-119,-47 26-114,-1 1-1,1-1 0,-1 1 1,0 0-1,0-1 0,1 1 1,-1 0-1,1-1 0,-1 1 0,0 0 1,1-1-1,-1 1 0,1 0 1,-1 0-1,0 0 0,1-1 1,-1 1-1,1 0 0,-1 0 0,1 0 1,-1 0-1,1 0 0,-1 0 1,1 0-1,-1 0 0,0 0 0,1 0 1,-1 0-1,1 0 0,-1 0 1,1 1-1,0-1 0,-14 1 114,3 3-102,2-3 3,1 1 0,0 1 0,0 0 0,-12 6 0,19-21 50,9-7-51,-8 16-12,0 0 1,0 0-1,1 0 0,-1 0 1,1 1-1,0-1 0,0 0 1,0 1-1,0 0 0,4-4 0,7-7 0,-12 12-1,1-1 0,0 0-1,-1 1 1,1-1 0,0 1 0,0-1 0,0 1-1,0 0 1,0 0 0,0 0 0,0 0 0,4-1-1,4-1 9,-8 2-1,0 0 0,1 1 0,-1-1 0,0 1 1,1-1-1,-1 1 0,0 0 0,1 0 0,-1 0 0,0 0 0,5 1 0,0-1-3,-5 0-3,-1 0 0,0 0 0,0 0 0,0 1 0,0-1 0,0 0 0,0 0 1,0 1-1,0-1 0,0 0 0,0 1 0,0-1 0,0 1 0,0-1 0,2 2 0,4 3 7,-6-5-8,0 1 0,0-1 0,0 1 0,-1-1 0,1 1 1,0 0-1,0-1 0,0 1 0,-1 0 0,1 0 0,0-1 0,-1 1 0,1 0 0,-1 0 0,1 0 1,-1 0-1,1 0 0,-1 0 0,1 0 0,-1 0 0,0 0 0,0 0 0,0 0 0,1 1 0,3 16 14,-4-17-14,1 1 1,0-1-1,-1 1 0,0 0 0,1-1 1,-1 1-1,0 0 0,0-1 0,1 1 1,-1 0-1,-1-1 0,1 1 0,-1 3 0,-1 2 2,0 1 0,-1 0-1,-1-1 1,1 1 0,-1-1-1,-1 0 1,1-1 0,-1 1-1,-10 10 1,-7 6 0,-30 22 0,36-32-4,-17 12-210,0-1 1,-2-2-1,-1-1 1,-70 29-1,-42-2-1691,140-45 1795,-25 6-279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7:47.047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10 26 1636,'0'0'190,"2"-1"342,-2 2-340,-4 5 88,6-7-173,-2 1-104,0 0 0,-1 0 0,1 0 0,0 0 0,0 0 1,0 0-1,0 0 0,0 0 0,0 0 0,0 0 0,-1 0 0,1 0 0,0 0 0,0 0 0,0 0 0,0-1 0,0 1 0,0 0 0,0 0 0,0 0 0,0 0 1,0 0-1,0 0 0,-1 0 0,1 0 0,0 0 0,0-1 0,0 1 0,0 0 0,0 0 0,0 0 0,0 0 0,0 0 0,0 0 0,0 0 0,0 0 1,0-1-1,0 1 0,0 0 0,0 0 0,0 0 0,0 0 0,0 0 0,0 0 0,0 0 0,0-1 0,0 1 0,0 0 0,0 0 0,1 0 0,-1 0 1,0 0-1,0 0 0,0 0 0,0 0 0,0 0 0,0 0 0,0-1 0,0 1 0,0 0 0,0 0 0,0 0 0,1 0 0,-1 0 0,0 0 0,0 0 1,0 0-1,-1 0 205,3-12-53,-2 10-110,-1-4-2,-3 6-58,0-4-250,5 2-1104,-1 5 1049</inkml:trace>
</inkml:ink>
</file>

<file path=ppt/ink/ink1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3:07.43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1044 18 1640,'0'0'16,"0"0"1,0 0-1,0 1 0,0-1 1,0 0-1,-1 0 0,1 0 1,0 0-1,0 0 0,0 1 1,0-1-1,0 0 0,0 0 0,0 0 1,0 0-1,0 1 0,0-1 1,0 0-1,0 0 0,0 0 1,0 0-1,0 1 0,0-1 1,0 0-1,0 0 0,0 0 0,0 0 1,0 0-1,0 1 0,1-1 1,-1 0-1,0 0 0,0 0 1,0 0-1,0 0 0,0 1 0,0-1 1,0 0-1,1 0 0,-1 0 1,0 0-1,0 0 0,0 0 1,0 0-1,0 0 0,1 0 1,-1 0-1,0 0 0,0 1 0,0-1 1,0 0-1,1 0 0,-1 0 1,0 0-1,0 0 0,0 0 1,0 0-1,1 0 0,-1-1 1,0 1-1,0 0 0,0 0 0,1 0 1,-6 12 405,3-3-275,0 0-1,0 0 0,-1-1 1,0 1-1,-1-1 0,-9 16 0,1 0 34,-2 4 45,-32 47-1,-1 2-36,40-66-157,-1 0 0,0 0-1,-17 16 1,-10 13 55,10-28-43,23-11-42,0-1 0,-1 1 0,1 0 0,0 0 0,0 0 0,0 0 0,0 0 0,-1 0 0,2 1 0,-1-1 0,0 1 0,-2 1 0,3-2 0,1-1 0,-1 0 0,1 0 0,-1 1 1,0-1-1,1 0 0,-1 0 0,1 0 0,-1 0 0,0 0 1,1 0-1,-1 0 0,1 0 0,-1 0 0,0 0 0,1 0 1,-1 0-1,1 0 0,-1-1 0,0 1 0,1 0 0,-1 0 1,1-1-1,-1 1 0,1 0 0,-1-1 0,1 1 0,-1-1 1,1 1-1,0 0 0,-1-1 0,0 0 0,-1 0 2,0 0 0,0-1 1,1 1-1,-1 0 0,0-1 0,0 0 0,1 1 0,-1-1 0,1 0 0,-3-3 0,-54-145 53,52 129-55,-1-1 1,-1 2-1,-1-1 0,-1 1 1,0 0-1,-19-26 1,22 38-2,1 1 0,-1-1 1,0 1-1,-1 0 1,0 1-1,0 0 0,0 0 1,-1 1-1,0 0 1,0 0-1,0 1 0,-1 0 1,1 1-1,-1 0 1,0 0-1,-13-1 0,1 0 1,-1 2 0,1 0 0,0 2-1,-1 0 1,1 2 0,0 0 0,-43 10-1,30-3 7,23-7-7,0 1-1,0 1 0,0 0 1,0 0-1,0 1 0,-11 7 0,1 0-5,-12 7-8,32-19 14,1 1 0,0 0 0,0-1 0,0 1 0,0 0 0,0 0 0,0 0 0,0 0 0,0 0 0,0 0 0,0 1 0,1-1 0,-1 0 0,0 0 0,1 0 0,-1 1 0,1-1 0,-1 0 0,1 3 0,0-3 1,0 0-1,1 0 0,-1 0 0,1 0 0,-1 0 0,1 0 0,-1 0 0,1 0 0,0 0 0,0 0 0,-1 0 0,1 0 0,0 0 0,0-1 0,0 1 0,0 0 0,0-1 0,0 1 0,0 0 0,0-1 0,0 1 0,0-1 0,0 0 0,1 1 0,-1-1 1,0 0-1,1 1 0,43 6-3,-31-6 6,19 6-7,-20-4-5,1-1 1,-1 0-1,24 0 1,12-6-84,-30 2-11,0 1 0,20 1 0,7 0-662,0-3 0,56-9 0,-70 9 349,-7 6 40</inkml:trace>
</inkml:ink>
</file>

<file path=ppt/ink/ink1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3:07.79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490 0 1984,'-3'1'177,"1"1"1,-1-1-1,1 0 0,-1 0 0,0 0 0,0 0 0,1-1 1,-1 1-1,0-1 0,0 0 0,-5 0 0,-44 3 127,-3 0-114,-70 12 1,5 0-1345,114-15 1036,0 1 0,0-2 0,0 1 1,0-1-1,0 0 0,0 0 0,0 0 0,0-1 0,0 0 1,1 0-1,-12-6 0,0-5-253</inkml:trace>
</inkml:ink>
</file>

<file path=ppt/ink/ink1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3:08.13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432 5 1604,'-8'0'444,"0"0"-48,0 0-44,-8 5-44,-1-5-32,-7 0-60,8-5-16,-9 1-44,-8 4-44,9 4-48,-9-4-64,9 5-88,-9-1-84,1 1-132,-1-5-156,1 5 4,-1-1 32,0-4 68</inkml:trace>
</inkml:ink>
</file>

<file path=ppt/ink/ink1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3:09.31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 0 1656,'0'0'930,"9"5"749,-18 28-1197,1-5-1203,7-25 493,0-1-1,-1 1 1,1 0 0,1 0-1,-1 0 1,0 0-1,0 6 1,1-8-131</inkml:trace>
</inkml:ink>
</file>

<file path=ppt/ink/ink1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3:09.65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 1 1756,'-5'11'1025,"8"-11"-386,-7 3 443,3 0-1004,-1-2-79,5 0-300,-4 3 65,0-4 179,1 1 0,0 0-1,0-1 1,-1 1-1,1 0 1,0-1 0,0 1-1,0 0 1,0 0-1,0-1 1,0 1 0,0 0-1,0-1 1,0 1-1,0 0 1,0 0 0,0-1-1,0 1 1,1 0-1,-1-1 1,0 1 0,0 0-1,1-1 1,-1 1 0,1-1-1,-1 1 1,0 0-1,1-1 1,-1 1 0,1-1-1,-1 1 1,1-1-1,0 1 1,-1-1 0,2 1-1,6 3-290</inkml:trace>
</inkml:ink>
</file>

<file path=ppt/ink/ink1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3:11.42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1402 5 1612,'0'0'332,"-18"-4"952,-60 8-923,-133 24 1,61-6-145,-280 43 291,306-46-362,44-10 22,78-9-135,9 12 62,-6-11-94,0 0-1,0 0 1,0 0 0,0 0-1,-1 0 1,1 1 0,0-1 0,-1 0-1,1 0 1,-1 0 0,1 0-1,-1 1 1,0-1 0,1 3-1,0 1 6,0 0-1,0 0 0,0 1 0,1-1 0,0 0 0,0 0 0,1-1 0,3 7 0,7 16 3,-4-6 0,-2 0 0,-1 0 0,0 1 0,-2-1 0,0 1 0,-1 0 0,-1 26 0,-4-9-3,-1 1 0,-2 0-1,-2-1 1,-2 0 0,-1 0 0,-2-1 0,-23 50 0,-5-4 1,-4-2 1,-58 81-1,38-58-8,54-89 4,1 0 1,1 1-1,1 0 1,-9 28-1,1 21-3,15-63 1,-1 1 0,1-1 0,0 0 0,0 0 0,1 0 0,-1 1 0,1-1 0,-1 0 0,1 0 0,0 0 0,0 0 0,0 0 0,1 0 0,-1 0 0,1-1 0,0 1 0,-1 0 0,1-1 0,0 1 0,1-1 0,1 3-1,0-3 1,0 0 0,-1 0 0,1 0 0,0-1 0,0 1-1,0-1 1,0 0 0,0 0 0,0-1 0,1 1 0,-1-1-1,0 0 1,0 0 0,0 0 0,0 0 0,1-1 0,-1 0-1,7-2 1,9-3 0,-1-1 0,31-16-1,-19 8 1,52-20 0,87-41 8,16-1-4,-31 14-39,-25 12-446,-117 45 132,-1-1-1,20-13 0,-30 18 255,1 1-1,-1-1 1,1 0-1,-1 0 1,0 0-1,0-1 0,0 1 1,0 0-1,0-1 1,-1 1-1,1-1 1,-1 0-1,1 1 0,-1-1 1,0 0-1,0 0 1,0 0-1,0-4 1,-1-3-237</inkml:trace>
</inkml:ink>
</file>

<file path=ppt/ink/ink1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3:11.8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0 101 1716,'1'-1'49,"-1"1"1,1-1-1,-1 0 0,1 0 0,-1 1 0,1-1 1,-1 0-1,1 1 0,0-1 0,0 0 1,-1 1-1,1-1 0,0 1 0,0-1 0,-1 1 1,1 0-1,0-1 0,0 1 0,0 0 1,0 0-1,0-1 0,0 1 0,0 0 0,0 0 1,31-5 279,-26 5-219,168-34 706,-104 19-999,111-11 0,-35 17-1455,-114 9 1272</inkml:trace>
</inkml:ink>
</file>

<file path=ppt/ink/ink1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3:12.52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 0 1760,'-1'5'712,"1"-5"-689,0 0-1,0 1 1,-1-1-1,1 1 1,0-1 0,0 1-1,0-1 1,0 0-1,0 1 1,0-1-1,0 1 1,0-1 0,0 1-1,1-1 1,-1 0-1,0 1 1,0-1 0,0 1-1,0-1 1,1 0-1,-1 1 1,0-1-1,0 1 1,1-1 0,-1 0-1,0 0 1,1 1-1,-1-1 1,0 0-1,1 1 1,-1-1 0,0 0-1,1 0 1,-1 0-1,0 1 1,1-1 0,-1 0-1,1 0 1,-1 0-1,1 0 1,-1 0-1,0 0 1,1 0 0,2 3 40,-1 0 1,-1 0 0,1-1-1,0 1 1,-1 0 0,1 1-1,-1-1 1,0 0-1,0 0 1,0 0 0,0 1-1,0 4 1,5 15 85,-3-14-98,-1 1 0,1 0 0,-2 0-1,1 0 1,-1 0 0,-1 17 0,3 24 83,2-7-26,-1 1 0,-3 56-1,-2-56-49,1-44-53,0 8-73,2 11-1626,-1-19 1649,-1-1 0,0 0 0,0 1 0,1-1 0,-1 0 0,0 1 0,1-1 0,-1 0 0,1 0 0,-1 1 0,0-1 0,1 0 0,-1 0 0,1 0 0,-1 1 0,0-1 0,1 0 0,-1 0 0,1 0 0,-1 0 0,1 0 0,-1 0 0,1 0 0,-1 0 0,0 0 0,1 0 0,-1 0 0,1 0 0,-1 0 0,1-1 0,-1 1 0,1 0 0,0-1 0,7 1-309</inkml:trace>
</inkml:ink>
</file>

<file path=ppt/ink/ink1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3:13.28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527 10 1760,'317'-9'1456,"-252"14"-184,-125 2-872,15 0-308,-403 38 184,396-40-261,-91 4 22,4-4 4,138-5-41,0 0 1,0 0-1,0 0 0,0 0 1,0 0-1,0 0 0,0 0 0,0 0 1,0 0-1,1 0 0,-1 0 1,0 0-1,0-1 0,0 1 0,0 0 1,0-1-1,1 1 0,-1-1 1,0 1-1,0-1 0,1 1 0,-2-2 1,2 2-1,0-1 0,1 0 0,-1 0 0,1 1-1,-1-1 1,0 0 0,1 1 0,-1-1 0,1 1 0,-1-1 0,1 1 0,0-1 0,-1 1 0,1-1 0,-1 1 0,1-1 0,0 1 0,-1-1 0,2 1 0,5-4-27,0 1 0,0 0 0,0 0 0,0 1 0,8-2-1,5 1-302,-1 2-1,1 0 0,-1 1 0,24 3 0,31-2-1005,-49-1 974</inkml:trace>
</inkml:ink>
</file>

<file path=ppt/ink/ink1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3:13.68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792 5 1664,'7'-1'2138,"-15"0"-1462,-16-1-467,-67 7-12,0 4 0,-94 22 0,64-12-153,71-13-27,1 2 0,-72 21-1,98-25-16,-1 0-3,23-4 0,1 0 1,-1 0-1,1 0 0,-1 0 1,1 1-1,-1-1 0,1 0 1,-1 0-1,1 1 1,-1-1-1,1 0 0,-1 1 1,1-1-1,0 0 0,-1 1 1,1-1-1,0 1 0,-1-1 1,1 1-1,0-1 1,-1 0-1,1 1 0,0 0 1,0-1-1,-1 1 0,1-1 1,0 1-1,0-1 0,0 1 1,0 1-86,16-7-880,-11 3 778,0 0-1,0 1 1,0 0-1,0 0 1,0 0-1,7 0 1,-4 1 22,0-1 0,0 0 1,-1-1-1,10-2 0,7-2-198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7:49.370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1151 385 1660,'0'0'13,"0"0"-1,0 0 0,0 0 1,1 0-1,-1 0 0,0 0 1,0 0-1,0 0 0,0 0 1,0-1-1,0 1 1,0 0-1,1 0 0,-1 0 1,0 0-1,0 0 0,0 0 1,0 0-1,0-1 0,0 1 1,0 0-1,0 0 0,0 0 1,0 0-1,0 0 1,0-1-1,0 1 0,0 0 1,0 0-1,0 0 0,0 0 1,0 0-1,0-1 0,0 1 1,0 0-1,0 0 1,0 0-1,0 0 0,0 0 1,0-1-1,0 1 0,0 0 1,0 0-1,0 0 0,-1 0 1,1 0-1,1 0 4,-1 0 0,1 0 1,-1 0-1,1 0 0,-1 0 0,1 0 0,-1 0 0,1 0 0,-1 0 0,1 0 0,-1 1 1,1-1-1,-1 0 0,1 0 0,-1 0 0,0 1 0,1-1 0,-1 0 0,1 1 0,-1-1 0,0 0 1,1 1-1,-1-1 0,0 1 0,1-1 0,-1 1 0,0 0 0,-2-3 180,-1 11 62,0-1-102,-2-14-16,-3-19 92,7 24-223,1-1 1,0 1 0,0 0 0,-1 0 0,1 0-1,-1 0 1,1 0 0,-1 0 0,0 0 0,1 0-1,-1 0 1,0 1 0,0-1 0,1 0 0,-1 0-1,0 1 1,0-1 0,0 0 0,0 1 0,0-1-1,0 1 1,0-1 0,0 1 0,0-1 0,0 1-1,-2 0 1,-7-5 56,8 3-48,0 0 1,0 0-1,0 0 0,0 0 1,1-1-1,-1 1 1,1 0-1,-1-1 1,1 1-1,-2-6 0,-2-3 13,-5-18 43,10 27-64,-1 0 1,1-1 0,-1 1 0,0-1-1,1 1 1,-1 0 0,0-1 0,-1 1-1,1 0 1,0 0 0,-1 0 0,-2-4-1,-21-23 75,22 25-76,1 0 0,-1 1 0,0-1 0,0 1 1,-1 0-1,1-1 0,-8-4 0,-55-38 115,18 27-55,26 10-31,19 8-30,-1 0-1,0-1 0,1 1 0,0-1 0,-1 1 0,1-1 0,0 0 1,0 0-1,0-1 0,0 1 0,-4-5 0,3 3 0,0 0 0,0 1-1,0-1 1,0 1 0,0 0 0,-1 0-1,0 0 1,1 0 0,-1 1 0,0 0 0,0 0-1,-8-2 1,-26-12 46,37 15-48,-1 0 1,1 0-1,-1 1 1,0-1-1,1 1 0,-1 0 1,1 0-1,-1 0 1,-4 0-1,-14-1 39,16 0-32,-24-4 30,-41-3 0,35 6-28,27 1-10,-1 0 0,1 1 0,-1 0 1,0 0-1,-12 3 0,5-4 4,16 1-9,-1 0 1,0-1 0,0 1 0,1 0-1,-1 0 1,0 0 0,0 0 0,1 0 0,-1 0-1,0 0 1,0 0 0,0 0 0,1 0-1,-1 0 1,0 0 0,0 1 0,1-1-1,-1 0 1,0 1 0,-1 0 0,0 0 0,-1 0 1,0 0-1,0 0 1,-1 0-1,1-1 1,0 1-1,0-1 1,-4 0-1,-12 2 0,-26 2 15,43-4-14,0 0-1,-1 0 0,1 0 0,0 1 1,-1-1-1,1 1 0,0-1 0,0 1 1,-1 0-1,1 0 0,0 0 0,0 0 1,0 0-1,-2 2 0,-19 8 9,-12 10-7,-63 46-14,72-50 14,19-13-1,0 1 0,0 0 0,0 0 0,-11 12 0,8-7-7,-11 17 18,14-19-9,6-7-4,0 0 1,0 0-1,0 0 1,0 0-1,1 0 1,-1 0-1,0 0 1,0 0-1,1 0 1,-1 1-1,1-1 1,-1 0-1,1 1 1,-1-1-1,1 2 1,-8 28-28,0 24 39,5-43-6,1 0 0,-2 22-1,4-27-2,0 23 4,0 0-1,2 1 1,11 56-1,-9-71-2,-4-13-2,1 0-1,-1-1 1,1 1 0,0-1 0,0 1-1,0-1 1,0 1 0,0-1-1,3 5 1,21 43-8,-19-40 18,16 22-6,8 12 4,-6-15-7,-21-25-2,-1 0-1,1 0 1,1-1-1,-1 1 0,7 5 1,5 5 0,-13-12 1,0 1 0,0-1 0,0 0 0,0 0 0,1 0 0,-1-1-1,1 1 1,-1-1 0,1 1 0,3 0 0,15 12-2,-19-12 1,0 0 0,0-1 0,0 1 0,0-1 0,0 0 0,0 1 0,1-1 0,-1 0 0,4 1 0,29 10 1,-32-10-2,1 0 1,0 0 0,0 0 0,1-1 0,-1 0 0,0 0 0,0 0 0,1 0 0,-1-1 0,0 1 0,8-1-1,-7-1 1,0 1 0,0 0 0,0 0 0,0 1 0,10 1 0,19 3 0,16-5 0,84-3-4,-81-10 8,-24 4-1,4 0 0,37-15-1,8-3-3,-71 25 2,0-1 0,0 0 1,0-1-1,0 0 0,0 0 0,-1 0 0,1-1 0,5-6 0,45-48 7,-51 53-9,-1-1 1,0-1 0,0 1 0,-1-1 0,0 0 0,-1 0 0,0 0 0,4-17 0,14-31 7,-10 26-1,-10 24-6,1 0 1,0 1 0,0-1 0,1 0 0,0 1 0,6-10 0,-8 11-2,1 0-1,-1 1 1,1-1 0,-1 0-1,0 0 1,-1 0-1,1-1 1,-1 1-1,0 0 1,0 0 0,0 0-1,-1-6 1,1 0 1,2-13 16,-3-3-4,0 22-11,1-1-1,-1 0 1,1 1-1,0-1 1,0 1-1,0-1 1,2-6 0,-1 7-2,-1 1 0,1-1 1,-1 0-1,0 1 0,0-1 1,0 0-1,-1 1 0,0-5 1,-1-30-16,3 15 11,-1 23 5,0 0 0,0 0 1,0 0-1,0 0 0,0-1 0,0 1 0,0 0 0,0 0 0,0 0 0,0 0 1,0-1-1,0 1 0,0 0 0,-1 0 0,1 0 0,0 0 0,0-1 0,0 1 1,0 0-1,0 0 0,0 0 0,0 0 0,-1 0 0,1-1 0,0 1 0,0 0 1,0 0-1,0 0 0,0 0 0,-1 0 0,1 0 0,0 0 0,0 0 1,0 0-1,0 0 0,-1 0 0,1 0 0,0 0 0,0 0 0,-1 0 0,-2-4 8,3 2-7,0-1-1,0 1 1,0-1 0,0 1-1,-1 0 1,1-1 0,-1 1 0,1 0-1,-1-1 1,0 1 0,0 0 0,0 0-1,0 0 1,0 0 0,0-1-1,-1 2 1,1-1 0,-1 0 0,1 0-1,-1 0 1,0 1 0,-2-3-1,-5-23 0,9 26 0,-1-1 0,1 1 0,-1 0 0,0-1 0,0 1 0,0 0 0,0 0 0,0 0 0,0-1 0,0 1 0,0 0-1,0 1 1,0-1 0,-3-1 0,-11-14-2,13 4 2,2 12-1,0-1 1,0 1 0,0 0 0,0-1 0,0 1-1,0 0 1,0-1 0,0 1 0,0 0 0,0-1-1,0 1 1,0 0 0,0-1 0,0 1 0,0 0-1,-1-1 1,1 1 0,0 0 0,0-1 0,0 1 0,0 0-1,-1 0 1,1-1 0,0 1 0,0 0 0,-1 0-1,1-1 1,0 1 0,0 0 0,-1 0 0,1 0-1,0-1 1,-1 1 0,1 0 0,0 0 0,-1 0-1,1 0 1,0 0 0,-1 0 0,1 0 0,0 0-1,-1-1 1,1 1 0,-1 1 0,0-2 0,1 1 1,-1 0 0,0-1-1,0 1 1,1 0 0,-1-1-1,0 1 1,1-1 0,-1 1-1,0-1 1,1 1-1,-1-1 1,1 1 0,-1-1-1,1 0 1,-1 1 0,1-1-1,-1 0 1,1 1 0,0-1-1,-1 0 1,1 0-1,0-1 1,-4-5 0,-2 6-3,2 1-1,1 0 3,0 0 1,0-1-1,1 1 1,-1 0 0,0-1-1,0 0 1,0 1 0,0-1-1,0 0 1,1-1-1,-1 1 1,1 0 0,-1-1-1,-3-2 1,4 3 0,1 1 0,-1-1 1,0 0-1,0 1 0,0-1 0,0 1 0,0 0 1,0 0-1,0-1 0,0 1 0,1 1 1,-4-1-1,4 0-1,-1 0-1,0 1 1,0-1-1,0-1 1,1 1 0,-1 0-1,0 0 1,0-1-1,0 1 1,1-1 0,-4-1-1,-2 1 4,1 0-1,-1 0 1,1 0-1,-1 1 1,1 0 0,-1 0-1,-11 2 1,1 0-9,3-4 9,12 1-3,1 1 1,0 0-1,-1-1 0,1 1 0,0 0 1,-1 0-1,1 0 0,-1 0 1,1 0-1,0 0 0,-1 0 0,1 0 1,-1 1-1,1-1 0,0 0 1,-1 1-1,1-1 0,-2 2 1,-25 10-23,10-5 14,14-8 8,-2 1-4,0-1 1,0 0 0,1 0-1,-1-1 1,-8-3-1,14 1 9,0 4-5,0-1-1,0 1 1,0-1 0,0 1 0,0-1 0,0 1 0,0 0 0,0-1 0,0 1 0,0-1 0,0 1 0,0-1-1,0 1 1,0-1 0,0 1 0,-1 0 0,1-1 0,0 1 0,0-1 0,0 1 0,-1 0 0,1-1 0,0 1 0,-1 0-1,1-1 1,0 1 0,-1 0 0,1 0 0,0-1 0,-1 1 0,1 0 0,-1 0 0,1 0 0,0-1 0,-1 1 0,1 0-1,-1 0 1,1 0 0,-1 0 0,1 0 0,-1 0 0,1 0 0,0 0 0,-1 0 0,1 0 0,-1 0 0,0 0-1,-39-4-7,18 12 2,-7-3 4,14-1 14,14-4-10,-1 0-1,0 0 1,1 0-1,-1 1 1,1-1 0,-1 1-1,0-1 1,1 1-1,-1 0 1,1-1-1,-1 1 1,1 0-1,0 0 1,-2 1-1,1 0-1,-1-1 2,-22-4-18,20 4 17,1-1-1,-1 0 0,0 0 1,1 0-1,-1-1 0,0 0 1,1 0-1,-1 0 1,1 0-1,-5-3 0,0 1-4,-8 14-15,17-10 20,0-1-1,0 0 0,0 0 1,0 0-1,1 0 0,-1 1 0,0-1 1,0 0-1,0 0 0,0 0 1,0 1-1,0-1 0,0 0 0,1 0 1,-1 1-1,0-1 0,0 0 1,0 0-1,0 1 0,0-1 0,0 0 1,0 0-1,0 1 0,0-1 1,0 0-1,0 0 0,-1 0 0,1 1 1,0-1-1,0 0 0,0 0 1,0 1-1,0-1 0,0 0 0,0 0 1,-1 0-1,1 1 0,0-1 1,0 0-1,0 0 0,0 0 0,-1 0 1,1 1-1,0-1 0,0 0 1,0 0-1,-1 0 0,1 0 0,0 0 1,0 0-1,-1 0 0,1 0 0,0 0 1,0 0-1,-1 0 0,1 0 1,0 0-1,-1 0 0,1 0 0,0 0 0,0 0 0,0 0 0,0 0 0,0 0 0,0 0 0,0-1 0,-1 1 0,1 0 0,0 0 0,0 0 0,0 0 0,0 0 0,0 0 0,0 0 0,-1 0 0,1 0 0,0 0 0,0 0 0,0 0 0,0 0 0,-1 0 0,1 0 0,0 0 0,0 0 0,0 0 0,0 0 0,0 0 0,-1 0 0,1 0 0,0 0 0,0 0 0,0 0 0,0 0 0,0 0 0,0 1 0,-1-1 0,1 0 0,0 0 0,0 0 0,0 0 0,0 0 0,0 0 0,0 0 0,0 1 0,0-1 0,-1 0 0,1 0 0,0 0 0,0 0 0,0 0 0,0 0 0,0 1 0,0-1 0,0 0 0,0 0 0,0 0 0,0 0 0,0 1 0,0-1 0,0 0 0,0 0 0,0 0 0,0 0 0,-1 0 1,1-1-1,0 1 0,-1 0 0,1-1 0,-1 1 0,1 0 1,-1-1-1,1 1 0,-1 0 0,0 0 0,1 0 1,-1 0-1,1 0 0,-1-1 0,1 1 0,-1 0 1,0 0-1,1 0 0,-1 1 0,1-1 0,-1 0 0,1 0 1,-2 0-1,-17 3-2,18-3 3,0-1 0,0 1 0,0 0-1,0 0 1,0 0 0,0 0-1,0 0 1,0 0 0,0 0 0,0 1-1,0-1 1,0 0 0,0 1 0,0-1-1,0 0 1,1 1 0,-1-1 0,0 1-1,0-1 1,0 1 0,-1 1 0,2-2-2,-1 1 1,0-1-1,0 1 1,1-1-1,-1 0 1,0 1 0,0-1-1,1 0 1,-1 1-1,0-1 1,0 0-1,0 0 1,0 0 0,0 0-1,1 0 1,-3 0-1,3 0 1,-1 0 1,1-1-1,-1 1 0,1 0 0,-1 0 0,1 0 0,-1 0 0,0 0 0,1 0 0,-1 0 0,1 0 0,-1 0 1,1 1-1,-1-1 0,1 0 0,-1 0 0,1 0 0,-1 1 0,1-1 0,0 0 0,-1 0 0,1 1 0,-1-1 0,1 0 1,0 1-1,-1-1 0,1 0 0,-1 1 0,1-1 0,0 1 0,0-1 0,-1 1 0,1-1 0,0 1 0,0-1 0,0 1 1,-1-1-1,1 1 0,0-1 0,0 1 0,0-1 0,0 1 0,0 0 0,0-2-6,4 9 15,-11-21-23,7 12 19,-9 0-10,8 1 5,1 0 0,0 0 0,0 0 0,0 0 0,-1 0 0,1 0 0,0 0 0,0 0 0,0 0 0,0 0 0,0 0 0,-1 0 0,1 0-1,0 0 1,0 0 0,0 0 0,0 0 0,-1 0 0,1 0 0,0 0 0,0 0 0,0 0 0,0 0 0,0 1 0,0-1 0,-1 0 0,1 0-1,0 0 1,0 0 0,0 0 0,0 0 0,0 0 0,0 0 0,0 1 0,0-1 0,-1 0 0,1 0 0,0 0 0,0 0 0,0 0 0,0 1-1,0-1 1,0 0 0,0 0 0,0 0 0,0 0 0,0 0 0,0 1 0,0-1 0,0 0 0,0 0 0,0 0 0,0 0 0,0 0 0,0 1-1,6-1-3,-18-4 12,8 6-25,-10 8 28,13-9-10,0 0-1,1 0 1,-1 0 0,0 0 0,0-1 0,1 1 0,-1 0 0,0-1 0,0 1-1,0-1 1,0 1 0,0-1 0,0 1 0,0-1 0,0 0 0,-1 1 0,-8 16 2,9-17-3,1 0 0,-1 1 0,0-1 0,1 0 0,-1 1 0,0-1 0,1 1 0,-1-1 0,1 1 0,-1 0 0,1-1 0,-1 1 0,1-1 0,0 1 0,-1 0 0,1-1 0,-1 1-1,1 0 1,0-1 0,0 1 0,-1 0 0,1 0 0,0-1 0,0 2 0,2 1-3,-1-8-3,-4-3 9,3 7-3,2 0 1,-2 0-1,0 1 0,0 0 0,0-1 0,0 1 0,1 0 0,-1-1 0,0 1 0,0-1 0,0 1 1,0 0-1,0-1 0,0 1 0,0 0 0,0-1 0,0 1 0,0-1 0,0 1 0,0 0 0,-1-1 0,1 1 0,0 0 0,0-1 0,0 1 0,0 0 1,-1-1-1,1 1 0,0 0 0,-1-1 0,1 1 0,0 0 0,0 0-1,0 0 1,0 0 0,0 0 0,0 1 0,0-1 0,0 0 0,0 0 0,0 0 0,0 0-1,0 0 1,0 0 0,0 0 0,0 1 0,0-1 0,0 0 0,0 0 0,-1 0 0,1 0-1,0 0 1,0 0 0,0 0 0,0 0 0,0 0 0,0 0 0,0 1 0,0-1 0,-1 0-1,1 0 1,0 0 0,0 0 0,0 0 0,0 0 0,0 0 0,0 0 0,0 0 0,-1 0-1,1 0 1,0 0 0,0 0 0,0 0 0,0 0 0,0 0 0,0 0 0,-1 0 0,1 0-1,0-1 1,0 1 0,0 0 0,0 0 0,0 0 0,0 0 0,0 0 0,0 0 0,-1 0-1,1 0 1,0 0 0,0 0 0,0 0 0,0-1 0,0 1 0,0 0 0,0 0 0,0 0 0,-3 1-3,3-1 3,0 0 0,-1 0 0,1 0 0,0 0 0,0 0-1,0 0 1,-1 0 0,1 0 0,0 0 0,0 0 0,0 0 0,0 0 0,-1 0 0,1 0 0,0 0 0,0 0 0,0 0 0,0 0 0,-1 0 0,1 0 0,0 1 0,0-1 0,0 0 0,0 0 0,-1 0 0,1 0 0,0 0 0,0 0 0,0 0 0,0 1 0,0-1 0,0 0 0,0 0 0,-1 0 0,1 0 0,0 1-1,0-1 1,0 0 0,0 0 0,0 0 0,0 0 0,0 1 0,0-1 0,0 0 0,0 0 0,0 0 0,0 1 0,0-1 0,0 0 0,0 0 0,0 0 0,0 0 0,0 1 0,0-1 0,0 0 0,0 0 0,1 0 0,-1 0 12,0 0-24,0-1 0,0 1 0,0-1 0,0 1 0,0 0 0,0-1 0,0 1 0,0 0 0,0-1-1,1 1 1,-1-1 0,0 1 0,0 0 0,0 0 0,1-1 0,-1 1 0,0 0 0,0-1 0,1 1 0,-1 0-1,0 0 1,1-1 0,-1 1 0,0 0 0,1 0 0,-1 0 0,0 0 0,1-1 0,0 1-75,-1 0 31,0 0 0,0 0 0,0 0 0,1-1 0,-1 1 0,0 0 0,1 0 0,-1 0-1,0 0 1,0 0 0,1 0 0,-1 0 0,0 0 0,1 0 0,-1 0 0,0 0 0,0 0-1,1 0 1,-1 0 0,0 0 0,1 0 0,-1 0 0,0 0 0,0 0 0,1 0 0,-1 0 0,0 1-1,0-1 1,1 0 0,-1 0 0,0 0 0,0 0 0,0 1 0,1-1 0,-1 0 0,0 0-1,0 1 1,0-1 0,0 0 0,1 0 0,-1 1 0,0-1 0,0 0 0,0 0 0,0 1 0,0-1-1,0 0 1,0 1 0,7 4-314</inkml:trace>
</inkml:ink>
</file>

<file path=ppt/ink/ink1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3:14.62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971 0 1620,'0'1'23,"0"-1"0,0 1 0,0-1 1,0 0-1,0 1 0,0-1 0,0 0 0,0 1 0,0-1 0,-1 1 0,1-1 0,0 0 0,0 1 1,0-1-1,0 0 0,-1 1 0,1-1 0,0 0 0,0 1 0,0-1 0,-1 0 0,1 1 0,0-1 1,-1 0-1,1 0 0,0 0 0,-1 1 0,1-1 0,0 0 0,-1 0 0,1 0 0,0 0 1,-1 1-1,1-1 0,-1 0 0,1 0 0,0 0 0,-1 0 0,1 0 0,0 0 0,-1 0 0,1 0 1,-1 0-1,1 0 0,0 0 0,-1-1 0,0 1-5,0 0 1,1 0-1,-1 0 1,0 0-1,0 0 1,1 0-1,-1 0 1,0 0 0,1 1-1,-1-1 1,0 0-1,1 0 1,-1 0-1,0 1 1,1-1-1,-1 0 1,1 1-1,-2 0 1,-3 1 46,1-1 0,-1 0 1,0 0-1,0-1 1,0 0-1,0 1 0,-7-2 1,-6 1 51,-114 21 371,44-6-240,-40 6-5,-112 11 70,199-27-267,-24 2 82,43-7-24,53 32-72,-21-22-30,-1 1 0,-1-1 0,1 1 0,-2 1 0,0-1 0,0 1 0,-1 0 0,4 14 0,15 25 4,-16-30-2,0 0 0,-2 1 0,-1 1 0,-1-1 0,0 1 0,2 42 0,-8-30-3,-1-1 1,-1 0-1,-2 0 1,-17 61-1,15-73-3,0-1 0,-14 26 0,0 0-6,7-16 9,-2 0 0,-37 54 0,7-14 3,14-20 0,18-29-2,0 0 0,1 1 0,1 1 0,1 0 0,-10 33 0,20-52 1,0-2-3,0 0 0,0 0 0,0 0 0,0 0 0,1 1 0,-1-1 1,1 0-1,0 1 0,0-1 0,0 0 0,0 0 0,1 1 0,0-1 0,-1 0 0,1 0 0,0 0 0,0 0 0,3 5 0,-3-6 0,1 1 0,0 0 1,0-1-1,0 1 0,0 0 0,1-1 0,-1 0 0,5 4 0,-5-5 1,-1-1-1,1 1 0,0-1 0,0 1 0,-1-1 0,1 1 1,0-1-1,0 0 0,0 0 0,-1 0 0,1 0 0,0 0 1,0-1-1,0 1 0,0 0 0,-1-1 0,3 0 0,25-7 0,1-1 0,-2-1 0,48-24 0,97-46 12,-85 42-16,19-6 3,-54 24-433,64-35 1,-116 54 358,0 0 1,1 0-1,-1 1 1,0-1-1,0 0 0,0 0 1,0-1-1,0 1 1,0 0-1,0 0 1,-1 0-1,1-1 1,0 1-1,-1 0 1,1-1-1,-1 1 0,1 0 1,-1-1-1,1 1 1,-1-1-1,0 1 1,0-1-1,0 1 1,0-1-1,0 1 1,0 0-1,0-1 1,-1 1-1,1-1 0,-1-1 1,-6-7-291</inkml:trace>
</inkml:ink>
</file>

<file path=ppt/ink/ink1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3:14.98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80 1620,'0'0'1110,"25"1"619,-14 0-1674,1-1 0,0 0 0,0-1 0,-1 0 0,1 0 0,0-1 0,18-7 0,-19 7-26,190-40 105,-162 34-204,-20 4-146,0 0-1,0 1 1,27 0-1,-36 3-21,-6-1 102,0 1 0,-1 0 0,1-1-1,0 2 1,0-1 0,0 0 0,0 1 0,0 0 0,0 0 0,0 0 0,6 3 0,-1 8-251</inkml:trace>
</inkml:ink>
</file>

<file path=ppt/ink/ink1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3:15.78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39 1616,'4'8'997,"-8"-16"-64,38-14 73,21 12-702,-54 9-293,1 0 1,0 0-1,-1 0 1,1 1-1,0-1 1,0 1-1,0-1 1,0 1 0,-1 0-1,1 0 1,0 0-1,0 0 1,0 0-1,0 0 1,0 0-1,-1 1 1,1-1-1,0 1 1,0-1-1,2 2 1,2 3 43,-6-4-53,1-1 0,-1 1 0,0-1 0,1 1 0,-1-1 0,0 1 0,1-1 0,-1 1 0,0-1 0,1 1 0,-1-1 1,0 1-1,0-1 0,0 1 0,0 0 0,0-1 0,0 1 0,1-1 0,-1 1 0,0 0 0,-1-1 0,1 1 0,0-1 0,0 2 0,0 2 4,-1 0 1,1 0 0,-1-1-1,0 1 1,0 0-1,-1 0 1,1-1-1,-1 1 1,-2 4 0,-9 24 19,10-23-21,1-1-1,-2 0 0,0 0 0,0 0 0,0 0 0,-1 0 0,-7 8 0,9-11-1,1 0 0,0 0 0,0 0 0,0 0-1,0 0 1,1 0 0,0 0 0,0 0 0,0 1 0,0 8-1,1-14-1,0 1-1,1 0 1,-1-1-1,0 1 0,0 0 1,0-1-1,0 1 0,1-1 1,-1 1-1,0 0 0,1-1 1,-1 1-1,0-1 1,1 1-1,-1-1 0,1 1 1,-1-1-1,1 1 0,-1-1 1,1 0-1,-1 1 0,1-1 1,-1 0-1,1 1 1,0-1-1,-1 0 0,1 1 1,26 3-1,26-9-7,314-59-1725,-270 55 344,-73 8 1004</inkml:trace>
</inkml:ink>
</file>

<file path=ppt/ink/ink1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3:45.26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50 129 1656,'0'1'21,"0"-1"0,0 0 0,0 1 1,0-1-1,-1 0 0,1 1 0,0-1 0,0 1 0,0-1 0,0 0 0,0 1 0,0-1 0,0 1 0,0-1 1,0 0-1,0 1 0,0-1 0,0 0 0,0 1 0,1-1 0,-1 1 0,0-1 0,0 0 0,0 1 0,0-1 1,1 0-1,-1 1 0,0-1 0,0 0 0,1 1 0,-1-1 0,0 0 0,1 0 0,-1 1 0,0-1 1,0 0-1,1 0 0,-1 0 0,1 0 0,0 1 0,2 4 500,4-10-199,-7 5-313,0 0 0,0-1-1,0 1 1,0 0 0,0 0 0,0 0 0,0 0 0,0 0-1,0 0 1,0 0 0,-1 0 0,1 0 0,0 0 0,0 0-1,0 0 1,0 0 0,0 0 0,0 0 0,0 0 0,0 0-1,0 0 1,-3-5 70,-1 1 0,1-1-1,0 0 1,0 1 0,0-1-1,-2-8 1,-8-14 121,10 22-159,0 0 1,1 0-1,0-1 1,0 1-1,0 0 1,0-1-1,0-6 0,-6-11 171,8 22-172,-2 2 0,5 25-10,5-5-19,-1 1 0,5 26 0,-7-26-4,2 0 0,10 27 0,-14-40-6,0 1 0,0 0 0,3 17-1,-5-18 2,1 1 0,0-1-1,0 0 1,8 16 0,-7-18-2,0-1 0,-1 1 0,0 0 1,0 0-1,0 0 0,-1 0 0,0 0 1,0 12-1,3-10-1,-4-9-1,1 1 0,-1-1-1,1 0 1,-1 1 0,0-1 0,1 1 0,-1-1 0,0 1 0,1-1 0,-1 1 0,0-1 0,0 1 0,1-1 0,-1 1 0,0 0 0,0-1 0,0 1 0,0-1 0,0 1 0,0-1 0,0 1 0,0 0 0,0-1 0,0 1 0,0-1-1,0 1 1,0-1 0,-1 1 0,1 0 0,0-1 0,0 1 0,0-1 0,-1 1 0,0 0 0,-1 2-213,-1 0 1,1-1-1,-1 1 1,0 0-1,0-1 0,0 0 1,0 0-1,0 0 0,-1 0 1,1 0-1,0-1 0,-1 1 1,-4 0-1,0-1-133</inkml:trace>
</inkml:ink>
</file>

<file path=ppt/ink/ink1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3:46.04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82 0 1704,'0'0'171,"2"5"333,-7-1-294,0 0 0,1 0 0,-1 0 0,1 0-1,-5 8 1,5-7-45,-5-1-41,9-4-121,1 0 0,-1 0 0,0 0-1,0 0 1,0 0 0,0 0 0,0 0-1,0 0 1,0 0 0,0 0-1,0 1 1,0-1 0,0 0 0,1 0-1,-1 0 1,0 0 0,0 0 0,0 0-1,0 0 1,0 0 0,0 0-1,0 1 1,0-1 0,0 0 0,0 0-1,0 0 1,0 0 0,0 0 0,0 0-1,0 0 1,0 0 0,0 1-1,0-1 1,0 0 0,0 0 0,0 0-1,0 0 1,0 0 0,0 0 0,0 0-1,0 0 1,0 0 0,0 1 0,-1-1-1,1 0 1,0 0 0,2 1 133,29-1 142,42 4-64,-71-3-202,-3 1-28,1 1 0,-1-1 1,0 0-1,0 0 0,0 1 1,0-1-1,0 0 0,0 0 1,0 0-1,-1 0 0,1-1 1,-1 1-1,1 0 0,-1 0 0,0-1 1,0 1-1,0-1 0,0 0 1,-3 3-1,-8 5-215,8-5 76,-1 0 0,0-1-1,0 0 1,0 0 0,0 0 0,-1-1 0,-7 2-1,-25 11-680,30-9 479</inkml:trace>
</inkml:ink>
</file>

<file path=ppt/ink/ink1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3:46.72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262 23 1788,'-9'9'738,"10"-14"-426,-1 4-296,0 1 0,0-1 0,0 0 0,0 1 0,0-1 0,0 0 0,0 0 0,0 1 0,0-1 0,0 0 0,0 1 0,0-1 0,0 0 0,-1 1 0,1-1 0,0 0 1,-1 1-1,1-1 0,0 1 0,-1-1 0,1 0 0,0 1 0,-1-1 0,1 1 0,-1-1 0,1 1 0,-1 0 0,0-1 0,0 0-15,1 1 0,0 0 1,0 0-1,0 0 0,0 0 0,0-1 1,0 1-1,0 0 0,0 0 0,-1 0 1,1 0-1,0-1 0,0 1 0,0 0 1,0 0-1,0 0 0,0-1 0,0 1 0,0 0 1,0 0-1,0-1 0,0 1 0,0 0 1,0 0-1,0 0 0,1-1 0,-1 1 1,0 0-1,0 0 0,0 0 0,0 0 1,0-1-1,0 1 0,0 0 0,1 0 1,-1 0-1,0 0 0,0 0 0,0-1 0,0 1 1,1 0-1,-1 0 0,0 0 0,0 0 1,0 0-1,0 0 0,1 0 0,-1 0 1,0 0-1,0 0 0,0 0 0,1 0 1,-1-1-1,0 1 0,0 1 0,1-1 1,-1 0-1,0 0 0,0 0 0,0 0 1,1 0-1,-1 0 0,0 0-2,1 1 0,-1-1 1,0 1-1,1-1 0,-1 1 0,0-1 1,1 1-1,-1-1 0,0 1 0,0-1 1,0 1-1,0-1 0,0 1 0,0 0 1,0-1-1,1 1 0,-2-1 0,1 1 1,0-1-1,0 1 0,0-1 0,0 2 1,0 4 10,0-5-9,0-1 0,1 1 0,-1 0 0,0-1 0,0 1 0,0-1-1,0 1 1,0 0 0,0-1 0,0 1 0,0 0 0,0-1 0,0 1 0,0 0 0,0-1 0,0 1 0,-1 0-1,1-1 1,0 1 0,0-1 0,-1 1 0,1 0 0,0-1 0,-1 1 0,0 0 0,-2 1 3,0 1 1,0-1 0,0 0 0,0 0 0,-1 0-1,1 0 1,-1-1 0,1 1 0,-1-1 0,1 0 0,-1 0-1,0 0 1,0-1 0,1 1 0,-1-1 0,0 0-1,0 0 1,-4-1 0,6-3 25,9 4 36,-6 0-67,0 0 13,16-14 44,-6 8-9,-10 5-41,0 0 0,0 1 1,0-1-1,-1 1 0,1-1 0,0 1 0,0 0 0,0-1 0,0 1 1,0 0-1,0-1 0,0 1 0,1 0 0,-1 0 0,0 0 1,0 0-1,0 0 0,0 0 0,0 0 0,1 1 0,31 18 209,-8-3 9,-22-13-209,0-1 0,0 1 0,0 0-1,0 0 1,-1 1 0,1-1 0,-1 0 0,0 1 0,1 0-1,-2-1 1,1 1 0,0 0 0,-1 0 0,0 0 0,0 0-1,0 0 1,0 0 0,-1 0 0,1 1 0,-1-1-1,0 0 1,-1 0 0,1 0 0,-1 0 0,1 1 0,-1-1-1,0 0 1,-1 0 0,1-1 0,-1 1 0,0 0 0,0 0-1,0-1 1,0 1 0,0-1 0,-4 4 0,-5 2-35,0 0 0,-1 0 0,0-1 0,0-1 0,-1 0 0,-21 9 0,-2-4-714,-48 12 1,78-23 615,1 0 1,-1-1-1,1 1 0,-1-1 1,1 0-1,-9-1 0,9 0 41,-26 0-315</inkml:trace>
</inkml:ink>
</file>

<file path=ppt/ink/ink1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3:47.71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472 341 1608,'1'1'92,"0"0"1,0 0-1,0 1 0,0-1 1,0 0-1,0 1 0,0-1 1,-1 1-1,1-1 0,0 1 1,-1-1-1,1 1 0,-1-1 0,1 4 1,5 13 280,-5-16-351,-1 0-1,1 0 1,0 0-1,-1 0 1,1 0-1,-1 0 1,1 0-1,-1 0 1,0 0-1,0 0 1,0 1-1,0 1 1,-1 0 14,1-1 0,0 0 0,0 0 0,1 1 0,-1-1 0,1 0 0,1 5 0,-2-5-19,0 1 0,0-1 1,0 1-1,0-1 1,0 1-1,-1-1 0,0 1 1,0-1-1,0 0 1,0 1-1,-3 5 0,-21 41 213,19-43-202,5-6-16,0 0-1,0 0 1,0 1 0,0-1-1,0 0 1,1 0 0,-1 0 0,0 1-1,1-1 1,-1 0 0,1 1-1,-1-1 1,1 2 0,0-2-10,0-1 1,0 0-1,0 0 1,0 0-1,0 1 1,0-1-1,0 0 1,0 0-1,0 0 1,0 1-1,0-1 1,0 0-1,0 0 1,0 0-1,-1 1 1,1-1-1,0 0 1,0 0-1,0 0 1,0 0-1,0 1 1,0-1-1,0 0 1,0 0-1,-1 0 1,1 0-1,0 0 1,0 1-1,0-1 1,0 0-1,-1 0 1,1 0-1,0 0 1,0 0-1,0 0 1,0 0-1,-1 0 1,1 0-1,0 0 1,0 0-1,0 0 1,-1 0-1,1 0 1,0 0-1,0 0 1,0 0-1,-1 0 1,1 0-1,0 0 1,0 0-1,0 0 1,-1 0-1,1 0 1,0 0-1,0 0 1,0 0-1,-1 0 1,1-1-1,0 1 1,0 0-1,0 0 1,0 0-1,0 0 1,-1-1-1,-12-10 126,10 8-126,-2-3 13,1-1-1,0 1 1,0-1 0,0 0 0,-4-13-1,-2-3-6,1 9-3,0 1-1,-1 0 0,-1 1 1,0 0-1,0 0 0,-1 1 0,-1 1 1,0 0-1,0 0 0,-1 2 1,0 0-1,0 0 0,-29-10 0,27 12-1,0 0-1,1-1 0,0-1 0,1-1 1,0 0-1,0 0 0,1-2 0,0 0 1,1 0-1,-18-20 0,29 28-2,-1 0 1,0 0-1,0 0 1,1 0-1,0 0 0,-1 0 1,1-1-1,1 1 0,-1 0 1,0-1-1,1 1 0,-1 0 1,1-1-1,0 1 1,0-1-1,1 1 0,0-5 1,1 2-1,-1 0 0,1 1 0,1-1 0,-1 1 1,1-1-1,0 1 0,0 0 0,1 0 0,5-7 1,-2 5-2,1 0 0,-1 0 0,1 0 0,0 1 0,0 0 0,1 1 0,-1-1 0,1 2 0,1-1 0,-1 1 0,20-5 0,-20 7-4,0 1-1,0 0 0,0 0 1,1 1-1,-1 0 0,15 2 0,-19-1-55,0 0-1,0 1 0,0 0 1,-1 0-1,1 0 0,-1 0 1,1 1-1,-1 0 0,0 0 1,0 0-1,0 0 0,0 0 1,4 7-1,-5-7-84,-1 1-1,0 0 1,0 0 0,-1 0-1,1-1 1,-1 1 0,0 1-1,0-1 1,0 0 0,0 6-1,1 1-109,5 11-129</inkml:trace>
</inkml:ink>
</file>

<file path=ppt/ink/ink1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3:48.04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237 46 1796,'-8'0'668,"-1"5"-392,-7-5-32,8 0-24,-8 0-48,-1 0-28,9-5-48,-8 5-76,-9-9-56,9 9-80,-8-4-108,7-1-132,-7 0-76,8-4 44,-1-4 32</inkml:trace>
</inkml:ink>
</file>

<file path=ppt/ink/ink1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3:48.86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1390 82 1644,'1'-1'26,"-1"1"1,0 0-1,0 0 0,0-1 0,1 1 0,-1 0 1,0 0-1,0-1 0,0 1 0,1 0 1,-1 0-1,0 0 0,1-1 0,-1 1 0,0 0 1,1 0-1,-1 0 0,0 0 0,0 0 0,1 0 1,-1 0-1,0 0 0,1 0 0,-1 0 1,0 0-1,1 0 0,-1 0 0,0 0 0,1 0 1,-1 0-1,0 0 0,1 0 0,-1 0 0,0 0 1,1 0-1,-1 1 0,0-1 0,0 0 1,1 0-1,-1 0 0,0 1 0,1-1 0,-1 0 1,0 0-1,0 1 0,1-1 0,-7 19 390,-18 21-160,12-28-185,0-1 1,0 0-1,-1-1 0,-1-1 0,0 0 0,0 0 0,0-1 0,-1-1 0,-1-1 0,-27 9 0,12-13-4,27-2-56,0 0 1,0 0-1,0 0 1,1 1 0,-1-1-1,0 1 1,1 0-1,-1 0 1,-6 3-1,10-4-10,0 0-1,-1 0 1,1 0-1,0 0 1,0 1-1,-1-1 1,1 0-1,0 0 1,0 0-1,-1 0 1,1 0-1,0 0 1,0 0-1,-1 0 1,1 0-1,0 0 1,0 0-1,-1 0 1,1 0-1,0 0 1,0 0-1,-1 0 1,1 0-1,0 0 1,0-1-1,-1 1 1,1 0-1,0 0 1,0 0-1,-1 0 1,1 0-1,0-1 1,0 1-1,0 0 1,0 0 0,-1 0-1,1-1 1,0 1-1,0 0 1,0-1-1,-5-13 23,5 13-22,1 1 0,-2-1-1,1 0 1,0 0 0,0 1-1,0-1 1,0 0 0,0 0-1,-1 1 1,1-1-1,0 0 1,0 1 0,-1-1-1,1 0 1,-1 1 0,1-1-1,-1 0 1,1 1 0,-1-1-1,1 1 1,-1-1-1,1 1 1,-2-1 0,1 0 0,0 1 0,1 0 0,-1-1 0,0 1 1,0 0-1,0 0 0,0 0 0,0 0 0,0-1 0,0 1 1,0 1-1,0-1 0,0 0 0,0 0 0,0 0 1,0 0-1,0 1 0,0-1 0,0 0 0,1 1 0,-1-1 1,0 1-1,0-1 0,-1 2 0,1-2-1,0 1 0,0-1 0,1 1 0,-1-1 0,0 0 0,0 1 0,0-1 0,0 0 0,0 0 0,0 0 0,1 0 0,-1 0-1,0 0 1,0 0 0,0 0 0,0 0 0,0 0 0,-1-1 0,-14 2 9,10 2 6,-1-1 1,1 1-1,-1-1 0,1-1 1,-1 1-1,1-1 0,-1 0 1,0-1-1,0 1 0,-7-2 1,13 1-14,0 0 1,0-1-1,0 1 0,0-1 1,0 1-1,0-1 1,0 0-1,0 1 1,0-1-1,1 0 0,-1 1 1,0-1-1,1 0 1,-1 0-1,0 0 0,1 0 1,-1 0-1,1 0 1,-1 0-1,1 0 1,0 0-1,-1 0 0,1 0 1,0 0-1,0 0 1,-1 0-1,1 0 1,0 0-1,0 0 0,0 0 1,0 0-1,1 0 1,-1 0-1,0-1 0,0-11 20,0 12-21,0 1 0,0-1 0,-1 1 1,1-1-1,0 1 0,0-1 0,0 1 1,-1-1-1,1 0 0,0 1 0,0-1 0,0 1 1,0-1-1,0 1 0,0-1 0,0 1 1,0-1-1,0 1 0,1-1 0,-1 0 1,0 1-1,0-1 0,0 1 0,1-1 1,-1 1-1,0-1 0,0 1 0,1 0 0,-1-1 1,0 1-1,1-1 0,-1 1 0,1 0 1,-1-1-1,1 1 0,-1 0 0,0-1 1,2 1-1,-3-2 15,1 2-16,0 0 0,0 0 0,0 0 1,1 0-1,-1 0 0,0 0 0,0 0 0,0 0 1,0 0-1,1 0 0,-1 0 0,0 0 0,0-1 0,0 1 1,0 0-1,0 0 0,1 0 0,-1 0 0,0 0 1,0 0-1,0 0 0,0 0 0,0-1 0,0 1 0,0 0 1,0 0-1,1 0 0,-1 0 0,0 0 0,0-1 0,0 1 1,0 0-1,0 0 0,0 0 0,0 0 0,0-1 1,0 1-1,0 0 0,0 0 0,0 0 0,0 0 0,0-1 1,0 1-1,0 0 0,0 0 0,0 0 0,0 0 1,0 0-1,0-1 0,-1 1 0,1 0 0,0 0 0,0 0 1,0 0-1,0 0 0,0-1 0,0 1 0,0 0 0,0 0 1,-1 0-1,1 0 0,0 0 0,0 0 0,0 0 1,0 0-1,0 0 0,-1 0 0,1-1 0,0 1 0,0 2 1,1-1 0,-1 0 0,0 0-1,0 1 1,0-1 0,0 0-1,1 1 1,-2-1 0,1 0 0,0 0-1,0 1 1,0-1 0,-1 2-1,1-1 2,-4 4-1,0 1-1,0-1 1,0 0 0,-1 0 0,1-1-1,-1 1 1,-1-1 0,1 0 0,-12 7-1,-63 36 11,56-35-9,-35 19 5,-110 43 0,134-62-5,-1-3 0,0 0 0,-1-3 0,-61 6 0,88-13-1,-21 3 0,-1-2 0,1-2 0,-32-4 0,55 4-1,0-1 0,0 0 0,-1 0 0,1 0 0,1-1 0,-1-1 0,0 1 0,1-1 0,0-1 0,-1 1 0,2-1 0,-1 0 0,1-1 0,-1 1 0,-9-14 0,14 15 1,-1-1-1,1 0 0,0-1 1,0 1-1,1 0 0,0 0 1,0-1-1,0 1 1,0-7-1,-2-11 3,2 12-4,0-1 1,0 0 0,1-1-1,1 1 1,0 0 0,1 1-1,0-1 1,1 0-1,5-14 1,-2 7 0,2 0-1,0 0 1,1 1-1,21-30 1,-27 43 0,1 1-1,0 0 1,0 0 0,0 0 0,8-4 0,14-15-3,-24 22 4,0-1-1,0 0 0,0 1 0,0-1 0,1 1 0,-1 0 0,0 0 0,1 0 0,-1 0 0,1 0 0,-1 0 0,1 1 0,0-1 0,-1 1 0,1 0 0,0 0 1,-1 0-1,5 0 0,-1 1-35,0 0 0,0 0 0,0 0 0,0 1 0,0 0 0,0 0 0,9 5 0,3 3-871,-1 1 0,28 22 1,-36-28 562</inkml:trace>
</inkml:ink>
</file>

<file path=ppt/ink/ink1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3:49.96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221 1 1672,'0'0'351,"-33"4"816,7-3-1014,0 2 0,-35 6-1,56-8-174,-30 5-123,33-6 69,1 0-1,-1 0 1,1 0 0,-1 0-1,0 0 1,1 0 0,-1 0 0,1 0-1,-1-1 1,1 1 0,-1-1 0,1 1-1,0-1 1,-1 1 0,1-1-1,-2-1 1,-4-3-296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7:51.574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503 0 1636,'-2'12'345,"-3"-14"0,-3-3-101,4 11-113,4-6-129,0 0-1,1 0 1,-1-1-1,0 1 1,0 0-1,0 0 1,0 0-1,0 0 1,0 0-1,0-1 0,0 1 1,0 0-1,0 0 1,0 0-1,0 0 1,0 0-1,0-1 1,0 1-1,-1 0 1,1 0-1,0 0 1,0 0-1,0 0 1,0 0-1,0-1 1,0 1-1,0 0 0,0 0 1,0 0-1,0 0 1,-1 0-1,1 0 1,0 0-1,0 0 1,0-1-1,0 1 1,0 0-1,0 0 1,-1 0-1,1 0 1,0 0-1,0 0 1,0 0-1,0 0 0,0 0 1,-1 0-1,1 0 1,0 0-1,0 0 1,0 0-1,0 0 1,-1 0-1,1 0 1,0 0-1,0 0 1,0 0-1,0 0 1,0 0-1,0 1 1,-1-1-1,1 0 0,0 0 1,0 0-1,0 0 1,0 0-1,0 0 1,0 0-1,0 0 1,-1 1-1,1-2 7,-1 1 0,0 0 0,1-1 0,-1 1 0,0 0 0,1-1 0,-1 1 0,0 0 1,1 0-1,-1-1 0,0 1 0,0 0 0,1 0 0,-1 0 0,0 0 0,0 0 0,1 0 0,-1 0 0,0 1 0,0-1 0,1 0 0,-1 0 0,0 1 0,1-1 0,-1 0 0,0 1 0,0-1 0,-19 3 99,16-4-89,1 1 0,0-1 0,-1 1 0,1 0 0,-1 0 0,1 0 0,0 0 0,-1 1 0,1-1 0,-4 2 0,-16 1 120,22-3-134,1 0 0,0 0 0,-1 0 0,1 0 0,-1 0 1,1 0-1,0 0 0,-1 0 0,1 0 0,-1 0 0,1 0 0,0 1 1,-1-1-1,1 0 0,0 0 0,-1 0 0,1 1 0,0-1 1,-1 0-1,1 0 0,0 1 0,-1-1 0,1 0 0,0 0 0,0 1 1,-1-1-1,1 0 0,0 1 0,0-1 0,-1 1 0,-6 6 88,-4-3-8,10-3-78,0 0 0,-1 0 0,1 0 0,-1 0 0,0-1 1,1 1-1,-1-1 0,1 1 0,-1-1 0,0 0 0,1 1 1,-1-1-1,0 0 0,0 0 0,1 0 0,-1-1 0,0 1 1,1 0-1,-1 0 0,-2-2 0,1 2 5,0-1-1,1 1 1,-1 0-1,0-1 1,1 1-1,-1 1 1,0-1-1,1 0 1,-1 1 0,0-1-1,1 1 1,-1 0-1,1 0 1,-1 0-1,1 0 1,0 0-1,-3 2 1,7 7 27,-22 2 44,19-11-79,1 0 0,-1 1 0,0-1 0,1 0 0,-1 0 0,0 0 0,0 0 0,0 0 0,0 0 0,0 0 0,0 0 0,0 0 0,0 0 0,0 0 0,-1-1 0,1 1 0,0 0 0,-1-1 0,1 1 0,0-1 0,-1 0 0,1 1 0,0-1 0,-1 0 0,1 0 0,-1 0 0,1 0 0,-1 0 0,1 0 0,-3 0 0,3-1 0,0 1 0,0 0 0,0 0 0,0 0 0,0 0 0,0 0 0,0 0 0,0 0 0,0 0 0,0 0 0,1 1 0,-1-1 0,0 0 0,0 1 0,0-1 0,0 0-1,0 1 1,0-1 0,1 1 0,-1 0 0,0-1 0,0 1 0,1-1 0,-1 1 0,0 0 0,1 0 0,-1-1 0,1 1 0,-1 0 0,1 0 0,-1 0 0,1 0 0,0 0 0,-1 0-1,1 1 1,-26 22 95,12-27-70,2 0-15,12 3-13,0 0 0,-1 0 0,1 1 0,0-1 1,-1 0-1,1 0 0,0 0 0,0 0 0,-1 1 1,1-1-1,0 0 0,0 0 0,-1 0 1,1 1-1,0-1 0,0 0 0,0 0 0,-1 1 1,1-1-1,0 0 0,0 1 0,0-1 0,0 0 1,0 0-1,0 1 0,-1-1 0,1 0 1,0 1-1,0-1 0,0 0 0,0 1 0,0-1 1,0 0-1,0 1 0,1-1 0,-1 1 0,-1-2 2,1 1-1,-1 0 0,1 0 0,-1 0 0,1 0 0,-1 0 0,1-1 0,-1 1 0,1 0 0,-1 0 0,1 0 1,-1 0-1,1 1 0,-1-1 0,1 0 0,-1 0 0,1 0 0,0 0 0,-1 0 0,1 1 0,-1-1 1,1 0-1,-1 0 0,1 1 0,0-1 0,-1 0 0,1 1 0,-1-1 0,1 0 0,0 1 0,0-1 1,-1 0-1,1 1 0,0-1 0,-1 1 0,1-1 0,0 1 0,0-1 0,0 1 0,0-1 0,0 1 0,-1-1 1,1 0-1,0 1 0,0-1 0,0 1 0,0 0 0,-16 46 96,16-46-96,0 0 0,0-1 0,0 1 0,0 0 0,0-1 0,-1 1 0,1-1 0,0 1-1,0 0 1,0-1 0,-1 1 0,1-1 0,0 1 0,-1-1 0,1 1 0,-1-1 0,1 1-1,0-1 1,-1 1 0,1-1 0,-1 0 0,1 1 0,-1-1 0,0 0 0,1 1 0,-1-1-1,1 0 1,-1 0 0,1 0 0,-1 1 0,0-1 0,-1 0 0,0 2 3,-1 0 0,1 0 0,0 1 0,0-1 0,-1 1 0,2-1 0,-1 1 0,0 0 0,0 0 0,1-1 0,-2 6 0,-1-3 14,3-7-13,1-1-6,1 5 2,-1-1-1,0 0 0,0 0 0,-1 0 0,1 0 0,0 0 0,0 0 1,0 0-1,-1 0 0,1 0 0,-1 0 0,1 0 0,-1 0 0,1 0 0,-1 0 0,1-1 0,-1 1 0,0 0 0,-1 1 0,2-2 1,0 0-1,-1 1 0,1-1 1,0 0-1,0 1 0,-1-1 0,1 0 1,0 0-1,0 1 0,-1-1 1,1 1-1,0-1 0,0 0 1,0 1-1,0-1 0,0 0 1,0 1-1,-1-1 0,1 1 1,0-1-1,0 0 0,0 1 1,0-1-1,0 1 0,1-1 0,-1 0 1,0 1-1,0-1 0,0 0 1,0 1-1,0-1 0,0 1 1,1-1-1,-1 0 0,0 1 1,0-1-1,0 0 0,1 1 1,-1-1-1,0 0 0,1 0 1,-1 1-1,0-1 0,1 0 0,-1 0 1,1 1-1,-1 0 1,1 1 0,0-1 0,-1 0 0,0 1 0,1-1 0,-1 1 0,0-1 0,0 1 0,1-1 0,-1 1 0,-1-1 0,1 1 0,0-1 0,0 1 0,0-1 1,-1 1-1,1-1 0,-1 1 0,1-1 0,-1 0 0,0 1 0,1-1 0,-1 0 0,0 0 0,-2 3 0,1 14 5,0-14-3,1 0-1,0-1 0,-1 1 1,2 0-1,-1 0 0,0 0 0,1 0 1,0 0-1,0 4 0,0-3 0,0 0-1,0-1 1,-1 1-1,0 0 1,0-1-1,-2 8 1,2-8 2,0 0 0,0 1-1,0-1 1,0 0 0,1 0 0,-1 0 0,2 8 0,-4 11 15,2-20-14,-1 0-1,1 0 0,1 0 0,-1 0 0,0 0 0,1 0 0,-1 1 0,1-1 0,0 3 0,0-5-1,5 12 8,4 13 15,-9-22-18,0 0 0,0 0 0,-1 0 0,1 0 0,-1 0 0,0 0 0,0 0 0,-2 5 0,2-5 2,0 1 0,0-1 1,1 0-1,0 0 0,0 1 0,0-1 0,1 7 0,0 3 18,7 15 12,0 6-26,-6-32-1,2-1-8,-2 12 1,-2-9-3,0-4-3,0 0 0,0 0 1,0 0-1,0 0 0,0 0 1,0 0-1,1 0 0,-1 0 1,0 0-1,1 0 0,-1 0 1,1 0-1,-1 0 0,1 0 1,0 0-1,-1 0 0,2 1 0,1 3 1,-2-3 0,0 0-1,0-1 1,0 1-1,0 0 1,-1 0-1,1 0 1,-1 0-1,1 0 1,-1 0-1,0 0 1,0 0-1,0 0 1,0 0-1,0 0 1,-1 3-1,9 23-2,-7-27 3,0-1-1,0 1 1,0 0 0,0 0-1,0-1 1,0 1 0,0-1-1,0 1 1,0-1 0,0 1-1,0-1 1,1 0 0,-1 1-1,0-1 1,0 0 0,1 0-1,5 2 3,-4-1-2,-1 0-1,1 0 1,-1-1-1,0 2 1,1-1 0,-1 0-1,0 0 1,0 1-1,0-1 1,0 1-1,0-1 1,3 4-1,-5-4 0,0 1 0,1-1 0,-1 1 0,1-1 0,-1 0 0,1 1 0,0-1 0,-1 0 0,1 1 0,0-1 0,0 0 0,0 0 0,0 0-1,0 0 1,0 0 0,0 0 0,0 0 0,1 0 0,-1 0 0,0 0 0,1-1 0,-1 1 0,0-1 0,3 2 0,28 19-9,-30-20 11,0 1-1,1-1 0,-1 1 0,1-1 1,0 0-1,-1 0 0,1 0 0,0 0 1,3 0-1,-6-1-1,1 0 0,-1 0 1,1 0-1,0 0 0,-1 0 0,1 0 1,0 0-1,-1 1 0,1-1 0,-1 0 0,1 0 1,-1 0-1,1 1 0,0-1 0,-1 0 1,1 1-1,-1-1 0,1 1 0,-1-1 1,0 0-1,1 1 0,-1-1 0,1 1 0,-1-1 1,0 1-1,1 0 0,-1 0 0,0-1 0,0 1 0,0 0 0,1-1 0,-1 1 0,0-1 0,0 1 0,0-1 0,1 1 0,-1-1 0,0 1 0,1-1 0,-1 1 0,0-1 0,1 0 0,-1 1 0,0-1 0,1 1 0,-1-1 0,1 0 0,-1 1 0,1-1 0,-1 0 0,1 0 0,-1 1 0,1-1 0,-1 0 0,1 0 0,0 0 0,23 4-2,-22-4 1,0 0 1,0 0-1,0 0 1,0 0-1,0 0 0,0 1 1,0-1-1,0 1 1,0 0-1,0-1 0,2 3 1,0-2 0,0-1 0,-1 1 0,1-1 0,0 0 0,0 0 0,0 0 0,6-1 0,12 1-3,-9 4 3,0 0-1,1-1 0,-1-1 1,1 0-1,0 0 1,0-1-1,0-1 0,14-2 1,-21 1 0,-1-1 0,0 1 0,0 0 0,0 1 0,0-1 0,0 1 0,0 0 0,10 2 0,25-4 1,-15 0 1,57-7-1,-69 8-3,0-1 1,-1 0-1,17-5 1,2 0-1,-22 4 1,1 0 1,-1-1-1,0 0 1,0 0-1,12-9 0,-11 6 1,-9 6 0,-1 0 0,0 0 0,0 1 0,0-1 0,0 0 0,1 1 0,-1-1 0,0 1 0,1 0 0,-1-1 0,0 1 0,1 0 0,-1 0 0,0 0 0,3 0 0,19-8 1,-22 7-1,1 0 0,-1 0 0,1 0 0,-1 1 0,1-1 0,-1 1-1,1-1 1,-1 1 0,1-1 0,0 1 0,-1 0 0,1 0 0,-1 0 0,4 0 0,-1 0 0,-1-1 0,1 1-1,0-1 1,-1 0 0,1 0 0,-1 0 0,0-1 0,1 1 0,-1-1 0,0 0 0,0 0-1,0 0 1,0 0 0,0 0 0,5-6 0,16-9-4,-8 4 3,-11 9 2,-1 0-1,1 0 1,0 0 0,0 1-1,0 0 1,7-3 0,-7 2 0,0 1 0,0-1 0,-1 0 0,1-1-1,-1 1 1,0-1 0,6-8 0,20-19-2,-25 27 0,1 0-1,-1-1 0,0 0 0,8-11 0,2-3 4,-12 16 0,1-1-2,1 1 1,0-2-1,-1 1 1,0 0-1,-1-1 1,1 0 0,3-8-1,-7 8-1,4-30-5,-3 28 7,0 1-1,-1 0 0,0-1 0,0 1 1,-1 0-1,0 0 0,0-1 0,-4-13 0,-23-58-1,-13 10-53,37 61-18,0 0 0,-1 1 0,-1-1 0,1 1 0,-1 0 0,0 1 0,-8-8 0,-9-9-565,6 4-307,-30-25 0,29 29 574</inkml:trace>
</inkml:ink>
</file>

<file path=ppt/ink/ink1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3:50.44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58 14 1656,'2'0'1417,"-4"0"-1018,-31-10-457,17 6-1256,8 4 962</inkml:trace>
</inkml:ink>
</file>

<file path=ppt/ink/ink1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3:51.01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 1 1888,'5'8'1179,"-9"-7"-408,-6 31-469,-5-24-2498,14-7 1852</inkml:trace>
</inkml:ink>
</file>

<file path=ppt/ink/ink1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3:51.34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1792,'0'1'46,"1"0"0,-1 0 0,0 0 0,1 0-1,-1 0 1,1 1 0,0-1 0,-1 0 0,1 0 0,0 0 0,-1 0-1,1-1 1,0 1 0,0 0 0,0 0 0,0 0 0,0-1-1,0 1 1,0 0 0,0-1 0,0 1 0,2 0 0,-2-1 1,-1 1-1,1-1 1,0 0 0,0 1 0,0-1 0,0 1 0,-1-1-1,1 1 1,0 0 0,-1-1 0,1 1 0,0 0 0,-1-1-1,1 1 1,-1 0 0,1 0 0,-1 0 0,1-1 0,-1 1 0,1 1-1,-7 14 618,4-12-722,1 0 1,-1-1-1,1 1 0,0 0 0,0 0 0,0 0 0,-1 5 0,2-8-73,0 1 1,-1-1-1,0 1 1,1 0-1,-1-1 1,0 1-1,0-1 1,0 0-1,0 1 1,0-1-1,0 0 0,0 0 1,-1 1-1,0 0 1,0-1-227</inkml:trace>
</inkml:ink>
</file>

<file path=ppt/ink/ink1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3:52.78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687 0 1600,'9'2'591,"-9"3"-187,-18 10 12,-32 12-14,-15-15-59,24 0-174,0-1 0,-1-2 1,0-2-1,0-2 0,-49 0 1,77-3-125,-5-1 13,19-1-57,-1 0 0,1 0 1,0 0-1,-1 0 0,1 0 1,0 0-1,-1 0 1,1 0-1,0 0 0,-1 0 1,1 0-1,0-1 0,-1 1 1,1 0-1,0 0 0,0 0 1,-1 0-1,1-1 1,0 1-1,0 0 0,-1 0 1,1 0-1,0-1 0,0 1 1,-1 0-1,1 0 1,0-1-1,0 1 0,0 0 1,0-1-1,0 1 0,-1 0 1,1 0-1,0-1 0,0 0 1,0 1 10,-7-1 36,8 2-47,0 0-1,0 0 1,-1 1-1,1-1 1,-1 0-1,1 1 0,-1-1 1,1 0-1,-1 1 1,0-1-1,0 1 1,1-1-1,-1 1 0,0-1 1,0 0-1,-1 1 1,1-1-1,0 1 1,-1 2-1,-8 41 0,5-28 3,-39 166 11,39-165-15,-1 0 1,-1-1 0,-12 29-1,-5 11 1,13-32 3,-1-1-1,-1-1 0,-25 36 0,11-16-9,17-26 9,9-17-2,0 0 1,0 0-1,0 0 0,-1 0 0,1 1 0,0-1 0,0 0 0,0 0 0,0 0 0,0 0 0,-1 0 0,1 0 0,0 1 0,0-1 0,0 0 0,0 0 0,0 0 0,0 1 0,0-1 0,0 0 0,0 0 0,-1 0 0,1 0 0,0 1 0,0-1 0,0 0 0,0 0 0,0 0 0,0 1 0,0-1 0,0 0 0,0 0 1,1 0-1,-1 1 0,0-1 0,0 0 0,0 0 0,0 0 0,0 1 0,0-1 0,0 0 0,0 0 0,0 0 0,1 0 0,-1 0 0,0 1 0,0-1 0,0 0 0,0 0 0,1 0 0,-1 0 0,0 0 0,0 0 0,0 0 0,0 0 0,1 1 0,-1-1 0,0 0 0,0 0 0,0 0 0,1 0 0,-1 0 0,0 0 1,5-1 0,-3 0-1,0 0 1,1 1-1,-1-1 1,0 1-1,0 0 1,1 0-1,-1 0 1,0 0-1,0 0 1,4 1-1,6-2 3,3-4-2,2 1 1,24-3 0,-28 5-2,1 0 1,-1-1-1,1 0 1,-1-1-1,0-1 1,14-7-1,-18 8 1,-1 0-1,1 1 0,16-4 0,21-9-10,-38 11-81,1 0 0,0 1 0,0 1 0,0-1-1,1 1 1,9-1 0,-15 1-146,-1 1 0,1-1 0,-1 0 0,0-1 0,1 1 0,-2-1 0,1 1 0,0-1 0,3-7 0,1 1-106</inkml:trace>
</inkml:ink>
</file>

<file path=ppt/ink/ink1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3:53.16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23 1808,'8'6'1111,"-3"-1"-509,6 1-247,-5-5-308,-1-1 0,1 0 0,-1 0-1,1 0 1,-1-1 0,1 1 0,-1-1 0,1-1 0,-1 1 0,1-1 0,6-3 0,29-7-126,-10 5-157,-26 5 88,-1 0-1,1 1 1,-1-1 0,1 1-1,0 0 1,0 1 0,-1-1-1,1 1 1,0 0-1,0 0 1,0 1 0,-1-1-1,10 3 1,-6 2-195</inkml:trace>
</inkml:ink>
</file>

<file path=ppt/ink/ink1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3:53.58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41 0 1624,'8'19'1493,"-8"16"-913,1-16-403,0-1 0,-2 1 1,-1 0-1,-7 36 1,8-52-164,-4 14 36,0 0 0,1 0 0,1 1 0,-2 23 0,1-32-32,4-9-22,-1 1 0,1-1 0,0 0 0,-1 1 0,1-1 0,0 0 0,0 1 0,-1-1 0,1 0 0,0 1 0,0-1 0,-1 1 0,1-1 0,0 0 0,0 1 0,0-1 0,0 1 0,0-1 0,0 1 0,0-1 0,0 0 0,0 1 0,0-1 0,0 1 0,0-1 0,0 1 0,0-1 0,0 1 0,0-1 0,0 0 0,1 1 0,-1-1 0,0 1 0,0-1 0,4 3-299,-9-8-545,4 5 804,1 0 1,-1-1 0,1 1-1,-1-1 1,1 1-1,-1-1 1,1 1-1,-1-1 1,1 0 0,0 1-1,-1-1 1,1 1-1,0-1 1,-1 0 0,1 1-1,0-1 1,0 0-1,0 1 1,-1-1-1,1 0 1,0 0 0,0 1-1,0-1 1,0 0-1,0 1 1,1-1-1,-1 0 1,0 1 0,0-2-1,7-3-328</inkml:trace>
</inkml:ink>
</file>

<file path=ppt/ink/ink1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3:54.50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371 1 1612,'0'0'979,"-16"9"-188,12-8-725,0 0 1,-1 1-1,1-1 1,0 1 0,0 0-1,0 0 1,0 1 0,1-1-1,-7 6 1,-9 5 79,-2 1-61,1 1 0,0 1 0,1 1 1,1 1-1,-23 27 0,29-29-58,1 1 1,1 1-1,0 0 0,1 0 0,1 0 1,-8 31-1,11-35-15,3-6-4,0-1-1,1 0 1,0 1-1,0-1 0,1 15 1,1-16-4,-1 0-1,0 1 1,-1-1 0,1 0 0,-1 0 0,0 0 0,-1 0 0,-3 11 0,2-10-2,1 0 0,0 0 1,1 0-1,0 1 0,0-1 1,0 1-1,1-1 0,0 1 0,1-1 1,-1 0-1,2 1 0,-1-1 1,4 12-1,-4-13-1,0-1 0,12 7 5,-13-12-4,0 0-1,0 0 1,0 0-1,0 0 0,0 0 1,0 0-1,1 0 0,-1-1 1,0 1-1,0 0 1,0 0-1,0 0 0,0 0 1,0 0-1,0 0 0,0 0 1,0 0-1,1 0 1,-1 0-1,0 0 0,0 0 1,0 0-1,0 0 1,0 0-1,0 0 0,0 0 1,1 0-1,-1 0 0,0 0 1,0 0-1,0 0 1,0 0-1,0 0 0,0 0 1,0 0-1,0 0 0,1 0 1,-1 0-1,0 0 1,0 0-1,0 0 0,-1-14 19,1-18-7,1 11-15,-1 0 1,-1 1-1,-6-37 0,-1-14 8,5 57-6,0 1 0,1-1 0,0-19 0,-4-28 4,4 47-1,0 1 1,2-1-1,1-28 1,0 7 0,-1 32-5,0 1 0,-1-1 0,1 0-1,-1 1 1,0-1 0,0 1-1,0 0 1,0-1 0,-1-2 0,-6-18 17,8 22-16,-1-1 0,1 0 0,-1 1 0,0-1-1,1 1 1,-1-1 0,0 1 0,0-1 0,0 1-1,0 0 1,0-1 0,0 1 0,0 0 0,0 0-1,-2-1 1,-3-4-21,6 9 22,5 5-185,-8 5-608,3-12 747,0-1-1,-1 1 0,1-1 1,0 1-1,0-1 0,0 1 1,0-1-1,0 1 0,0-1 1,0 1-1,0-1 0,0 1 1,0-1-1,0 1 0,0-1 0,0 1 1,0-1-1,0 1 0,0-1 1,0 1-1,1-1 0,-1 1 1,0-1-1,0 1 0,1 0 1,1 8-820,-2-5 500</inkml:trace>
</inkml:ink>
</file>

<file path=ppt/ink/ink1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3:55.96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1724,'0'1'82,"0"1"-1,1-1 1,-1 1 0,1-1-1,-1 1 1,1-1-1,0 1 1,-1-1 0,1 0-1,0 0 1,1 2 0,0-1-12,0 0 0,1 0 0,-1 0 0,0 1 0,-1-1 0,1 1 0,0-1 0,-1 1 0,0 0 0,1-1 0,-1 1 0,0 0 0,0 0 0,-1 0 0,1 0 0,0 4 0,0-1-13,0-1 1,-1 1-1,0-1 0,0 1 0,0 0 0,0-1 1,-1 1-1,-2 7 0,0 3 21,0 1 0,1-1-1,1 0 1,1 1 0,2 21 0,-2-12-59,-1-39-2904,-6 3 2535</inkml:trace>
</inkml:ink>
</file>

<file path=ppt/ink/ink1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3:56.81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33 1804,'0'2'1327,"0"0"-587,0-6-337,25-1-146,-6-5-109,-17 8-142,0 1 1,-1 0 0,1-1-1,0 1 1,0 0 0,0 0-1,0 1 1,1-1-1,-1 0 1,0 1 0,4-1-1,10-1 70,-15 1-74,1 0-1,0 1 1,-1-1 0,1 1 0,0 0-1,0 0 1,0 0 0,-1 0 0,1 0 0,0 0-1,0 0 1,-1 0 0,1 1 0,0-1-1,0 1 1,-1-1 0,1 1 0,0 0-1,-1-1 1,1 1 0,-1 0 0,3 2-1,5 4 28,-8-6-27,0-1 0,-1 1 0,1-1-1,-1 0 1,1 1 0,0 0 0,-1-1 0,1 1-1,-1-1 1,1 1 0,-1 0 0,0-1 0,1 1 0,-1 0-1,0-1 1,1 1 0,-1 0 0,0 0 0,0-1-1,0 1 1,1 0 0,-1 0 0,0 0 0,0-1 0,0 1-1,0 0 1,0 0 0,-1 1 0,1 4 0,0 0 1,-1 0-1,0 0 1,0 0-1,0 0 1,0 0-1,-1-1 1,0 1 0,-1 0-1,1-1 1,-1 0-1,0 1 1,0-1-1,-1 0 1,0 0-1,1-1 1,-2 1-1,-5 4 1,-3-1-2,12-7-2,0-1 1,0 0 0,0 1 0,0-1 0,0 0 0,0 1 0,0-1-1,0 1 1,0 0 0,0-1 0,1 1 0,-1 0 0,0-1-1,0 1 1,1 0 0,-1 0 0,0 0 0,1 0 0,-1 0 0,1 0-1,-1-1 1,1 1 0,0 0 0,-1 0 0,1 0 0,0 2-1,-5 2 4,11-5 2,138-9-235,-143 9 31,6-4-1496,-14 3 852</inkml:trace>
</inkml:ink>
</file>

<file path=ppt/ink/ink1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3:57.62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172 6 1640,'23'2'664,"-18"-1"-560,1-1 0,0 1 0,0-1 0,-1 0 0,1-1 0,8-1 0,-5 1 70,0-1-1,0 2 0,0-1 1,1 1-1,12 2 1,2-1 216,-17-3-265,-7 2-123,0 0 1,0-1-1,0 1 1,0 0-1,0 0 1,1 0-1,-1-1 1,0 1-1,0 0 1,0 0-1,0 0 1,1 0-1,-1 0 1,0 0-1,0-1 1,0 1-1,1 0 1,-1 0-1,0 0 1,0 0-1,0 0 1,1 0-1,-1 0 1,0 0-1,0 0 1,0 0-1,1 0 1,-1 0-1,0 0 1,0 0-1,1 0 1,-1 0-1,0 0 1,0 0-1,0 0 1,1 1-1,-1-1 1,0 0-1,0 0 1,0 0-1,1 0 1,-1 0-1,0 0 1,0 1-1,0-1 1,0 0-1,0 0 1,1 0-1,-1 1 1,0-1-1,0 0 0,0 0 1,0 0-1,0 1 1,0-1-1,0 0 1,0 0-1,0 0 1,0 1-1,0-1 1,0 0-1,-15 3 178,12-4-174,-1 0 0,1 0-1,-1 0 1,0 0 0,1 1-1,-1-1 1,0 1 0,0 0-1,1 0 1,-1 0 0,-4 1-1,-58 5 19,64-6-23,-72 3 14,50-3 0,-47 6-1,69-5-13,0-1-1,-1 0 0,1 0 1,0 0-1,-1 0 1,1 0-1,0 0 1,0-1-1,-4 0 1,-9-1-2,12 1-1,6 2 2,-1 0-140,-6 3-282,3-4 375,1 0 0,-1 1 1,1-1-1,-1 0 0,1 0 0,0 1 0,-1-1 1,1 0-1,-1 1 0,1-1 0,0 0 0,-1 1 1,1-1-1,0 1 0,0-1 0,-1 0 0,1 1 1,0-1-1,0 1 0,0-1 0,-1 1 0,1-1 1,0 1-1,0-1 0,0 1 0,0-1 0,0 1 0,0-1 1,0 1-1,0-1 0,0 1 0,0-1 0,1 1 1,-1-1-1,0 1 0,0-1 0,0 1 0,0-1 1,1 0-1,-1 1 0,0-1 0,1 1 0,-1-1 1,0 0-1,1 1 0,-1-1 0,0 0 0,1 1 1,-1-1-1,0 0 0,1 1 0,-1-1 0,2 0 1,-1 1-290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8:00.618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204 0 1620,'-25'5'60,"1"4"0,-9 0-4,9-4-12,8 4-4,-9-5-16,9 10-8,0-9-8,7 4-16,1-9-12,8 4-4,0 1-56,-8-10-76</inkml:trace>
</inkml:ink>
</file>

<file path=ppt/ink/ink1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3:57.97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449 5 1616,'0'0'182,"-16"-4"1378,-20 14-1283,1-2 0,-1-1 0,-1-2 1,-46 1-1,-50-6-49,85-18-774,47 18 405,-1-1 0,1 1 1,-1-1-1,1 1 1,-1-1-1,1 1 0,-1-1 1,1 0-1,-1 1 1,1-1-1,0 0 0,-2-1 1,0-1-210,2-4-18</inkml:trace>
</inkml:ink>
</file>

<file path=ppt/ink/ink1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3:59.49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350 0 1620,'-4'2'282,"4"-1"-274,0-1 0,0 0-1,0 0 1,0 0-1,0 0 1,0 1-1,0-1 1,0 0 0,0 0-1,0 0 1,0 0-1,0 1 1,0-1-1,0 0 1,0 0 0,0 0-1,0 0 1,0 1-1,0-1 1,0 0-1,0 0 1,0 0 0,0 0-1,0 0 1,0 1-1,0-1 1,0 0-1,0 0 1,0 0 0,0 0-1,-1 0 1,1 1-1,0-1 1,0 0-1,0 0 1,0 0 0,0 0-1,-1 0 1,1 0-1,0 0 1,0 0-1,0 1 1,0-1-1,0 0 1,-1 0 0,1 0-1,-13 6 213,0 0-1,0 0 0,-1-1 1,0-1-1,0 0 0,-27 3 1,11 0-24,-7-1 44,6-4-82,24-1-108,-1-1 0,1 1 0,-1-1 0,0-1 0,-13-1 0,18 1-55,-7-1 166,7 8-31,3-5-128,4 8 7,-1 5-2,-1-7-5,0 0-1,0 0 1,-1 0-1,0 1 1,0-1-1,-1 10 0,5 56 0,-3-53 2,-1 0 0,0 1 0,-2-1 0,0 0 0,-6 31 0,2-16-2,5-27-2,-1-1 0,0 1 0,0-1 0,-1 1 0,-5 13 0,2-8 2,0-1 0,2 1 0,-1-1 0,-1 16 0,3-14 0,-1 0 0,0-1 0,-8 19-1,9-28 0,1-3 0,1-1 0,0 0 0,-1 1 0,1-1-1,0 0 1,0 1 0,0-1 0,-1 0 0,1 1 0,0-1-1,0 1 1,0-1 0,0 0 0,0 1 0,0-1 0,0 1 0,0-1-1,0 0 1,0 1 0,0-1 0,0 1 0,0-1 0,0 0-1,0 1 1,0-1 0,0 1 0,0-1 0,1 0 0,-1 1 0,0-1-1,0 0 1,0 1 0,1-1 0,-1 0 0,0 1 0,1-1-1,-1 0 1,0 1 0,0-1 0,1 0 0,-1 0 0,1 0 0,-1 1-1,0-1 1,1 0 0,-1 0 0,0 0 0,1 0 0,0 1-1,3 2-4,-9-3 16,3 0 1,13-4-2,1-7-8,1 1 0,0 0-1,1 1 1,20-10-1,-24 14-1,18-12 0,30-26-1,-33 24 0,34-21-1,-26 17-171,-33 24 78,0-1 85,0 1 1,0-1-1,0 0 1,0 0-1,1 0 1,-1 0-1,0 1 1,0-1-1,0 0 1,0 0-1,0 0 0,0 0 1,0 1-1,0-1 1,0 0-1,0 0 1,0 0-1,0 1 1,0-1-1,0 0 1,0 0-1,0 0 0,0 0 1,0 1-1,0-1 1,0 0-1,0 0 1,0 0-1,0 0 1,-1 1-1,1-1 1,0 0-1,0 0 0,0 0 1,0 0-1,0 1 1,0-1-1,-1 0 1,1 0-1,0 0 1,0 0-1,0 0 0,0 0 1,0 0-1,-1 0 1,1 0-1,0 1 1,0-1-1,0 0 1,-1 0-1,1 0 1,0 0-1,0 0 0,0 0 1,-1 0-1,1 0 1,0 0-1,0 0 1,0 0-1,0-1 1,-1 1-1,1 0 1,0 0-1,0 0 0,0 0 1,-1 0-1,-18 1-1910,12-1 1556</inkml:trace>
</inkml:ink>
</file>

<file path=ppt/ink/ink1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3:59.89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41 1760,'2'1'81,"0"-1"-1,0 1 1,0-1-1,0 0 1,0 0 0,0 0-1,0 0 1,0 0-1,0 0 1,0-1-1,0 1 1,0-1-1,0 1 1,0-1 0,0 0-1,0 0 1,0 0-1,2-2 1,-1 2-25,0-1 1,0 1 0,0 0-1,1-1 1,-1 2 0,0-1-1,1 0 1,-1 0-1,1 1 1,5 0 0,-3 0-6,0 0 0,0 0 0,1 0 0,-1-1 0,0 0 1,0 0-1,0-1 0,0 1 0,0-1 0,6-3 0,10 2-11,-20 4-66,1-1-1,-1 0 0,0 0 0,0 0 1,0 0-1,0-1 0,0 1 0,1-1 1,2-1-1,14 1-2038,-12-3 1689</inkml:trace>
</inkml:ink>
</file>

<file path=ppt/ink/ink1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4:00.51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 14 1868,'-1'0'65,"1"-1"-1,-1 1 1,1-1-1,-1 1 1,1 0-1,-1-1 1,1 1-1,-1 0 1,0 0-1,1-1 1,-1 1-1,0 0 1,1 0-1,-1 0 1,0 0-1,1 0 1,-1 0-1,0 0 1,1 0-1,-1 0 1,0 0-1,1 0 1,-1 1-1,0 1 796,21-2-410,-16 0-437,1 0 0,0 1-1,0-1 1,0-1 0,0 1-1,0-1 1,6-1 0,-6 0-4,0 0 1,0 0-1,0 1 0,1 0 1,-1 0-1,1 1 1,-1-1-1,9 1 0,-14 1-7,1-1 0,0 0 0,0 0-1,-1 1 1,1-1 0,0 0 0,-1 1-1,1-1 1,0 1 0,-1-1 0,1 1-1,0-1 1,-1 1 0,1-1 0,-1 1-1,1-1 1,-1 1 0,1 0 0,-1-1-1,0 1 1,1 0 0,-1 0 0,0-1-1,1 1 1,-1 0 0,0 0 0,0-1-1,0 1 1,0 0 0,0 0 0,0 0-1,0-1 1,0 1 0,0 0 0,0 0-1,0-1 1,0 1 0,-1 0 0,1 0-1,-1 0 1,1 3 0,-1 0-1,0 0 1,0-1-1,-1 1 1,1-1-1,-1 1 1,0-1-1,0 1 0,0-1 1,-3 4-1,-8 14 4,12-18-4,0 0 0,0-1 0,-1 1 0,0 0 0,1-1 0,-1 1 0,0-1 0,0 0 0,0 0 0,-3 3 0,5-5-1,-13 11 0,13-11 0,-1 0 0,1 0 0,-1 1 1,1-1-1,0 0 0,-1 0 0,1 1 1,0-1-1,0 0 0,-1 1 0,1-1 0,0 0 1,0 1-1,-1-1 0,1 1 0,0-1 1,0 0-1,0 1 0,-1-1 0,1 1 1,0-1-1,0 0 0,0 1 0,0-1 0,0 1 1,0-1-1,0 1 0,0-1 0,0 0 1,0 1-1,0-1 0,0 1 0,1-1 1,-1 0-1,0 1 0,0-1 0,0 1 0,0-1 1,1 0-1,-1 1 0,3 0 0,-1-1 1,1 0-1,-1 0 0,1 0 0,-1 0 1,0-1-1,1 1 0,-1-1 0,0 1 1,1-1-1,2-1 0,6-1 0,28 0-25,-29 3 4,1-1 0,0 0 0,15-4-1,31-4-1294,-53 8 1133,-3 2 153,-1-1 0,1-1-1,-1 1 1,1 0-1,-1 0 1,1 0-1,-1 0 1,1 0-1,-1 0 1,1-1-1,-1 1 1,1 0 0,-1 0-1,0-1 1,1 1-1,-1 0 1,1 0-1,-1-1 1,0 1-1,1-1 1,-1 1-1,0 0 1,1-1 0,-1 1-1,0-1 1,1 1-1,-1-1 1,0 1-1,0-1 1,0 1-1,0-1 1,1 1-1,-1-1 1,0 1 0,0-1-1,0 1 1,0-1-1,0-5-347</inkml:trace>
</inkml:ink>
</file>

<file path=ppt/ink/ink1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4:01.50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387 0 1732,'2'6'736,"-4"-5"-587,-4 1-53,4-2 121,-23 9 536,-2 3-359,22-10-363,1 0 1,-1 0 0,1 0-1,-1 0 1,1 1 0,-7 5-1,3-2 12,-50 47 190,53-47-217,0-1-1,1 1 1,-1 0-1,1 0 1,0 0-1,1 1 1,0-1-1,-4 10 1,-8 24 46,10-28-35,1-1-1,-6 23 1,4-9-1,4-18-19,0 1 1,0-1 0,1 1-1,-1 9 1,-6 86 60,8-3-16,0-97-51,0 0 1,1 0 0,-1-1 0,1 1-1,0 0 1,0 0 0,0 0-1,2 4 1,3 0 20,-4-12 37,-1-3-55,-2-1 0,1 1 0,-1 0 0,0 0 0,-1 0 0,-3-12 0,-10-15-3,-3-14-7,0-10 14,11 41-6,1-1 1,-4-22 0,1 1-12,5 29 6,1 0 0,1 0 0,0-1 0,-1-12 0,-5-27-4,8 51 8,1-1-1,-1 0 0,0 0 1,0 1-1,0-1 0,0 0 1,0 0-1,0 0 0,0 1 1,0-1-1,-1 0 0,1 0 1,0 1-1,0-1 0,-1 0 1,1 0-1,0 1 0,-1-1 1,1 0-1,-1 1 0,1-1 1,-1 1-1,1-1 0,-1 0 1,1 1-1,-1-1 0,0 1 1,1-1-1,-1 1 0,0 0 1,1-1-1,-1 1 0,0 0 1,1-1-1,-1 1 0,0 0 1,-1 0-1,0 0-12,-4-3 19,5 1 13,1 3-18,0 2-8,-4-4-35,6 7 20,-1-5-42,-1-1-1,0 1 0,1-1 1,-1 0-1,0 1 0,1-1 1,-1 0-1,1 1 0,-1-1 1,1 0-1,-1 1 0,1-1 1,-1 0-1,1 0 0,-1 1 1,1-1-1,-1 0 0,1 0 1,-1 0-1,1 0 0,-1 0 1,1 0-1,-1 0 0,1 0 1,-1 0-1,1 0 0,-1 0 1,1 0-1,0 0 0,0-1 1,8 2-897,-8 2 587</inkml:trace>
</inkml:ink>
</file>

<file path=ppt/ink/ink1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4:02.13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24 1692,'4'4'384,"-8"2"517,4-6-873,0 0 1,0 0-1,0 0 0,1 0 0,-1 0 1,0 1-1,0-1 0,0 0 1,0 0-1,1 0 0,-1 0 1,0 0-1,0 0 0,0 0 0,1 0 1,-1 0-1,0 0 0,0 0 1,0 0-1,1 0 0,-1 0 1,0 0-1,0 0 0,0 0 1,1 0-1,-1 0 0,0 0 0,0 0 1,0 0-1,1 0 0,-1 0 1,0 0-1,0 0 0,0-1 1,0 1-1,1 0 0,-1 0 0,0 0 1,0 0-1,0 0 0,0-1 1,0 1-1,0 0 0,1 0 1,-1 0-1,0 0 0,0-1 0,0 1 1,0 0-1,0 0 0,0 0 1,0-1-1,0 1 0,0 0 1,0 0-1,0 0 0,0-1 0,0 1 1,0 0-1,0-2 20,16 1 86,1-3-84,-12 1-42,0 1 0,1 1-1,-1-1 1,1 1 0,0 0 0,-1 1-1,1-1 1,0 1 0,-1 0-1,1 0 1,6 2 0,4 0 0,-16-2-8,1 0 1,0 0-1,0 0 1,0 0 0,-1 0-1,1 0 1,0 1-1,0-1 1,-1 0-1,1 0 1,0 1-1,-1-1 1,1 0 0,0 1-1,-1-1 1,1 1-1,0-1 1,-1 1-1,1-1 1,-1 1-1,1-1 1,-1 1 0,1 0-1,-1-1 1,0 1-1,1 0 1,-1-1-1,0 1 1,1 1-1,0 0 1,0 1 0,0-1 0,0 1 0,-1-1 0,1 1 0,-1-1-1,1 1 1,-1 0 0,0-1 0,0 1 0,0 0 0,0-1 0,-1 1 0,1-1-1,-1 1 1,0-1 0,1 1 0,-1-1 0,-2 5 0,1-3 0,0 1 0,1 0 0,0-1 0,0 1 0,-1 9 0,4-10-1,-2-4 0,0 1 0,0 0 0,-1-1 0,1 1 0,0 0 0,0-1 0,-1 1 0,1-1 0,0 1 0,-1 0 0,1-1 0,-1 1 0,1-1 0,-1 1 0,1-1 0,-1 1 0,1-1 0,-1 0 0,1 1 0,-1-1 0,-1 1 0,12-5 6,0 1-1,0 0 0,0 0 0,16-2 0,53-13-143,-73 16 11,1 0 0,-1-1 0,0 1 0,0-2 1,0 1-1,-1-1 0,1 1 0,-1-2 0,9-8 0,-12 11 36,-1 0 0,0 0 0,0 0-1,0 0 1,-1 0 0,1-1 0,0 1 0,-1 0 0,1 0 0,-1-1 0,0 1-1,0 0 1,0-1 0,0 1 0,0 0 0,0-1 0,-1 1 0,0-3 0,-6-9-241</inkml:trace>
</inkml:ink>
</file>

<file path=ppt/ink/ink1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4:06.94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 46 1772,'0'0'191,"-6"0"2416,70-26-2205,-41 21-380,-19 5-19,0-1 1,0 1-1,0-1 0,0 0 0,0-1 0,6-1 0,-8 1-2,1 1 0,-1 0 0,1 1-1,0-1 1,0 0 0,-1 1 0,1-1 0,0 1-1,0 0 1,4 0 0,-2 1-2,-4-1 2,-1 0-1,1 0 0,-1 0 0,1 1 1,0-1-1,-1 0 0,1 1 0,-1-1 1,1 1-1,-1-1 0,1 1 0,-1-1 1,0 1-1,1-1 0,-1 1 0,1-1 1,-1 1-1,0-1 0,0 1 0,1-1 1,-1 1-1,0 0 0,0-1 0,0 1 0,1 0 1,-1-1-1,0 1 0,0 0 0,0-1 1,0 1-1,0-1 0,0 1 0,-1 0 1,1-1-1,0 1 0,0 0 0,0-1 1,-1 1-1,1 1 0,-9 26 7,2-15-3,-1 0 0,-1 0 0,0-1-1,-19 21 1,25-30-2,-7 14 4,-3 11-18,13-28 12,0 0 0,0 0 0,0 0 0,-1 0 0,1 1 0,0-1 0,0 0 0,0 0 0,0 0 0,0 0 0,0 0 0,0 0 0,0 0 0,0 0 0,-1 0 0,1 1 0,0-1 0,0 0 0,0 0 0,0 0 0,0 0 0,0 0 0,0 0 0,0 1 0,0-1 0,0 0 0,0 0 0,0 0 0,0 0 0,0 0 0,0 0 0,0 1 0,0-1 0,0 0 0,0 0 0,0 0 0,0 0 0,0 0 0,0 0 0,1 1 0,-1-1 0,0 0 0,0 0 0,0 0 0,0 0 0,0 0 0,0 0 0,0 0 0,0 0 0,0 0 0,1 1 0,-1-1 0,0 0 0,0 0 0,0 0 0,0 0 0,0 0 0,4 5 0,-1-1 8,13-8 4,-9 2-9,1 1-1,-1 0 0,1 1 1,12 0-1,-14 0-10,1 0 0,-1 0 0,1 0 0,-1-1 0,0 0 0,11-3 0,-14 3-61,0 0 0,0 0-1,1-1 1,-1 1-1,0-1 1,0 0 0,-1 0-1,1 0 1,4-3-1,-6 3-77,0 0-1,0 0 0,0 0 1,0 0-1,0 0 0,-1-1 0,1 1 1,-1 0-1,1 0 0,-1 0 0,0-1 1,0 1-1,0-5 0,0 6-226</inkml:trace>
</inkml:ink>
</file>

<file path=ppt/ink/ink1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4:15.10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7239 6 1640,'0'0'359,"-24"1"-118,15 0-207,-1 0 1,1 0 0,0 0 0,-1-1 0,1-1 0,0 1 0,-13-4 0,-30-1 62,6 4-27,-40 2 40,8 0-29,51-2-33,-52 6 1,32 0-1,-64 0 0,14-2-29,-66 1 60,-270 12 189,190-4-160,125-11-77,63-1-21,-549 14 29,12-8-56,339-8-2,-310 2 51,325-5-24,200 4-8,-37 2-2,29 1-22,-82-7 1,20-1 9,-244 6 38,92-9 8,116 5-21,-8-6-39,46 10 24,-515-4 30,371 13-36,112 0-5,7 0-14,-13 3 32,117-9-3,-128 15 26,116-13-34,-52 3 15,-75 1 49,128-3-64,22-1-5,15-5 9,1 0 0,0 0 0,0 0 0,-1 0 0,1 0 0,0 0 0,-1 0 0,1 0 0,0 0 0,0 0 0,-1 0 0,1 0 0,0 0 0,-1 0 1,1 0-1,0 1 0,0-1 0,-1 0 0,1 0 0,0 0 0,0 0 0,0 1 0,-1-1 0,1 0 0,0 0 0,0 0 0,0 1 0,0-1 0,-1 0 0,1 0 0,0 1 0,0-1 0,0 0 0,0 1 0,0-1 0,0 0 0,0 0 0,0 1 0,0-1 0,0 0 0,0 1 0,3 1 54,-15-3-1478,11 5 1082</inkml:trace>
</inkml:ink>
</file>

<file path=ppt/ink/ink1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4:18.75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5 362 1644,'0'10'226,"0"-4"-165,0 0 1,0-1-1,0 1 1,1-1-1,0 1 1,0-1-1,3 11 1,4 30 181,-6-39-209,-1 0 1,0 0-1,0 0 1,-1 11-1,3 18 93,-2-28-103,0 0 1,0 1-1,-1-1 0,0 0 0,-2 9 0,0 13 35,2-16-35,0 8 40,-4 38 1,1-35-26,2 1 0,2 37 1,0-39-10,-1-1 0,-1 1-1,-4 30 1,4-51-28,1 1 0,0-1 0,0 1 0,0-1-1,1 1 1,-1-1 0,2 6 0,-1-5 1,0-1 0,0 1 0,-1 0 0,1 0 0,-1-1-1,0 1 1,-1 5 0,-5 32 40,1 1 0,1 49-1,2-48-19,1-30-16,0-1 0,1 1-1,0 0 1,3 12-1,2 46 5,-2-8 2,16 112 41,-3-52 68,-6-79-75,-6-29-32,-1 0 0,0 0 0,0 24 1,-2-26 3,1 0 1,0 0-1,6 20 0,-5-20-1,0 0-1,-1 0 0,2 22 0,-3-16 3,1 0 0,1-1 1,11 35-1,0 6 13,-2 1 5,-6-36-19,-1 1 0,-1-1 0,0 34 0,4-2 22,-5-44-37,-1 1 0,1 24-1,-1-18 7,0 0-1,1-1 0,0 1 0,2-1 1,12 32-1,-6 13-8,-7-51 1,-2-8 0,0 1 0,-1-1 1,1 1-1,-1 0 0,0 0 1,0-1-1,-1 9 0,1-10 0,-1 0-1,0-1 1,1 1-1,0 0 1,-1-1 0,1 1-1,0 0 1,2 2-1,-1-2 1,-1 0 0,0 0-1,0 0 1,0 0 0,0-1-1,0 1 1,-1 0 0,1 5-1,-1-5 1,1-1 0,-1 0-1,1 1 1,-1-1 0,1 0-1,0 1 1,0-1 0,0 0-1,1 0 1,2 3 0,-3-2-1,1-1 1,-1 0 0,0 0-1,1 1 1,-1-1-1,0 0 1,-1 1 0,1-1-1,0 1 1,-1 0 0,1 2-1,-1-4 0,1 1 0,-1 0-1,0-1 1,1 1 0,-1 0-1,1-1 1,-1 1-1,1-1 1,0 1 0,-1-1-1,3 3 1,-2-3 1,0 1 0,0 0 0,0 0 0,0-1 0,-1 1 0,1 0 0,0 0 0,-1 0 0,1 0 0,-1 0 0,1 3 0,7 55 1,-8-57-3,0-1 0,1 0 0,-1 1 0,1-1 0,0 1 0,0-1 0,0 0 0,3 5 0,3 13-11,1 15 27,4-16-29,-10-18 13,-1 0 0,0 1-1,0-1 1,0 0 0,0 1 0,0-1 0,0 1 0,0 0 0,0-1 0,1 4 0,-2-3 1,0-1-1,1 1 1,-1 0 0,1-1 0,0 1 0,-1-1-1,1 0 1,0 1 0,0-1 0,0 0 0,0 1-1,0-1 1,0 0 0,2 1 0,1 3-1,0-3 0,0 0 0,-1 0 0,1 0 0,0-1 0,0 1 0,0-1 0,0 0 0,0 0 0,0-1 0,8 1 0,42 2 2,305-3 13,-297-1-19,-24-1 0,41 5 1,28 5 13,13 2-15,-80-7 12,141 18-13,-133-15 1,62 2 0,-67-7 5,0 2 0,49 11 0,57 5 7,-120-16-8,122 2 12,-7-1-24,7-4 15,-9 0 6,-95 0-8,-32-1-3,0 1 0,21 2-1,12 2 3,65-2 0,3 0 10,-63-4-6,-41 1-2,-1 0 0,1 1-1,0 0 1,12 2 0,63 7 9,133-3 0,-196-6-10,48-3 10,-44 1-1,0 2 0,32 2-1,102 7 33,-54-5-28,83-1-14,-122-5 37,137 16 1,-138-6-18,0-2-1,1-4 1,98-8 0,-35 6-30,-107-1 18,1 2 0,31 5 0,31 1 10,531-12 39,-286 14-44,-13 0 28,38-4 128,-121-11-101,-114-3-48,23 1-11,-17-6 3,12 14-4,-117 1-6,-14 0 0,0-1 0,0 0-1,0 0 1,12-3-1,-16 1 1,24-9 2,-26 11 1,-4-4-4,1 3 9,8-3 2,-8 0-7,-1 4-3,0 0-1,0 0 0,0 0 0,0-1 1,0 1-1,0 0 0,0 0 0,1-1 0,-1 1 1,0 0-1,0 0 0,0-1 0,0 1 0,0 0 1,0 0-1,0 0 0,1 0 0,-1-1 1,0 1-1,0 0 0,0 0 0,0 0 0,1 0 1,-1-1-1,0 1 0,0 0 0,1 0 0,-1 0 1,0 0-1,0 0 0,0 0 0,1 0 1,-1 0-1,0 0 0,0 0 0,1 0 0,0-1 1,2-1 0,-1 0 0,0-1 0,0 1 0,1-1 0,-2 0 0,1 0 0,0 1 0,0-1 0,-1 0 0,0-1 0,0 1 0,0 0 0,0 0 0,0 0 0,0-1 0,-1 1-1,1-6 1,5-18 8,-5 24-9,-1-1 0,1 1 1,0 0-1,-1-1 0,0 1 0,0 0 0,0-1 0,0 1 1,-1-6-1,0 5 0,1 1-1,-1 0 1,1-1 0,0 1 0,0-1 0,0 1 0,1 0-1,0-5 1,4-11 2,-1 1 0,-1-1 0,-1 0 0,-1-25-1,-9-15-1,8 34-2,-1 14 5,1 0 1,0 0 0,1 0 0,0 0 0,5-19-1,-5 26-3,-1 1-1,0-1 1,1 1-1,-1-1 1,-1 1-1,1 0 1,0-1-1,-1 1 1,0-1-1,-1-3 0,-2-16 6,2 0-7,2 19 2,-1 0 0,1 1 0,0-1-1,0 1 1,0-1 0,1 0-1,0-3 1,7-57 1,-6 53 2,0-1-1,-1 1 0,-1-1 0,0 1 1,-2-18-1,0-8 3,2-132 13,-4 151-17,3 17-2,0 0 1,1-1 0,-1 1 0,1-1 0,-1 1 0,1 0 0,0-1 0,0 1 0,-1-1 0,1 1 0,0-1 0,0 1 0,0-1 0,1 1 0,-1-1 0,0 1 0,0 0 0,2-3-1,-1 0 1,1-1-1,-1 1 1,0 0-1,0-1 1,-1 1-1,1-1 1,-1 0-1,0 1 1,0-1-1,0 1 1,-1-1-1,0 1 1,0-1-1,0 1 1,-2-7-1,-6-17 18,-7-12-9,16 40-8,0-1 0,0 1 0,0 0 0,-1-1 1,1 1-1,0-1 0,0 1 0,0 0 0,0-1 1,0 1-1,0-1 0,0 1 0,0 0 0,0-1 1,1 1-1,-1-1 0,0 1 0,0 0 0,0-1 1,0 1-1,0 0 0,1-1 0,-1 1 0,0 0 1,0-1-1,1 0 0,1-3 1,-6-17 3,3 20-3,0-1-1,1 0 1,-1 1 0,1-1-1,-1 0 1,1 0 0,0 0-1,0 1 1,0-1-1,0 0 1,0 0 0,0 0-1,0 1 1,1-4 0,-1-1-2,-1 0 1,0-1-1,0 1 1,0 0-1,-1 0 1,0 0-1,-3-6 1,-3-25 16,6 33-18,1-1 0,0 1 0,1-1 0,-1 1 1,1-1-1,0 0 0,0 1 0,0-1 0,1 0 1,1-5-1,-1 5-3,-1 0 0,1 0 0,-1 0 0,0 0 0,0 0 0,0 0 0,-1 0 0,-1-8 0,-1 3 0,1 0 0,0 0 0,1 0 0,0-18 0,-4-22 11,2 20-11,3 26 6,0 0 0,0 0 0,-1 1 1,1-1-1,-1 0 0,0 0 0,-2-5 0,-6-15 14,1 0-1,1-1 1,-4-32-1,6 35-5,-14-96-16,-21-20-26,33 121 34,5 14-1,1 1 1,0-1 0,0 1-1,0-1 1,1 0 0,-1 1-1,0-1 1,1-4 0,-1 3-4,1 0 0,-1-1 0,0 1 0,0 0 0,-1-1 0,1 1 0,-1 0 0,-3-5 0,-4-13-5,4 7 11,1 1 0,1-1 1,1 0-1,-2-23 0,3 33 1,1 0 0,-1 0-1,0 1 1,-1-1-1,1 0 1,-1 0-1,-2-5 1,1 6-1,2-1 0,-1 0-1,0 1 1,1-1 0,0 0 0,0 0 0,0-5 0,-7-34 6,5 37-8,1-1 0,1 0 1,0 0-1,-1-8 0,-6-68-11,0 21-2,0-2 17,0-85-6,-3 76 11,5 10-21,-2 3 30,-8-11-44,16 68 23,-1 0 1,0 1-1,1-1 1,-1 0-1,0 1 0,-3-7 1,2 6-2,1 1 0,0-1 0,-1 0 0,2 1 0,-1-1 0,0-7 0,-8-76 22,1 28-19,-5 35-11,13 19 9,-2-4 5,2 9-3,-1-1 1,1 0-1,-1 0 0,1 1 0,0-1 0,-1 0 0,1 0 1,0 0-1,0 1 0,0-1 0,-1 0 0,1 0 0,0 0 1,0 0-1,0 0 0,0 1 0,1-1 0,-1 0 1,0 0-1,0 0 0,0 0 0,1-1 0,0-1 2,-4-6-6,3 9 3,-1 0 1,1 0 0,0 0 0,0 0 0,0-1 0,0 1 0,0 0 0,0 0 0,0 0 0,0 0 0,0 0 0,0 0 0,0 0-1,0 0 1,0 0 0,0-1 0,0 1 0,0 0 0,0 0 0,0 0 0,0 0 0,0 0 0,0 0 0,0 0 0,0 0-1,0-1 1,0 1 0,0 0 0,0 0 0,0 0 0,0 0 0,0 0 0,0 0 0,0 0 0,0 0 0,0-1 0,0 1 0,0 0-1,0 0 1,1 0 0,-1 0 0,0 0 0,0 0 0,0 0 0,0 0 0,0 0 0,0 0 0,0 0 0,0 0 0,0 0 0,1 0-1,-1 0 1,0 0 0,0 0 0,0 0 0,0 0 0,0 0 0,0 0 0,1 0 0,-1-1 0,0 0 0,1 0 0,-1 0 1,0-1-1,0 1 0,0 0 0,0 0 0,0 0 0,0 0 1,0 0-1,0 0 0,0 0 0,-1 0 0,1-2 1,-1 3-12,1 0 0,-1 1 1,1-1-1,0 0 0,-1 0 1,1 0-1,-1 1 0,1-1 1,0 0-1,-1 1 0,1-1 1,0 0-1,0 0 0,-1 1 1,1-1-1,0 1 0,0-1 1,-1 0-1,1 1 0,0-1 1,0 0-1,0 1 0,0-1 1,0 1-1,0-1 0,0 1 1,-1-1-1,1 0 0,0 1 1,0-1-1,1 1 0,-1 24-1189,-2 4-342,-4-17 1160,-3-2 29</inkml:trace>
</inkml:ink>
</file>

<file path=ppt/ink/ink1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2:37.92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25 0 1808,'8'5'1124,"-16"0"-888,8-1-200,-8-4-212,8 5-500,-8-5 304,0 0 36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8:00.970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106 0 1604,'-33'10'56,"17"-1"-4,-8 0-8,7 0 4,9-9-12,8 5-40,-8-1-16,16-4-72,0 0-12</inkml:trace>
</inkml:ink>
</file>

<file path=ppt/ink/ink1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2:47.29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1051 6 1856,'0'0'274,"-8"0"618,16-6-203,0 26-307,-8-17-371,1 0 0,-1-1-1,1 1 1,0 0 0,0-1 0,0 1 0,0 0-1,0-1 1,1 1 0,-1-1 0,1 0 0,2 4 0,-2-4-5,0 0 0,-1 0 0,1 1 1,-1-1-1,1 1 0,-1-1 1,0 1-1,0 0 0,0 0 1,0-1-1,-1 1 0,1 4 1,0-3 1,0 0 0,0-1 0,0 1 0,1 0 1,-1-1-1,1 1 0,0-1 0,0 0 0,0 1 0,0-1 1,1 0-1,-1 0 0,1-1 0,3 4 0,-2-2 3,0 0 0,-1 0-1,1 1 1,-1-1 0,0 1-1,4 8 1,-1 1 29,-5-12-36,0-1 1,0 1-1,0 0 1,0-1-1,0 1 1,-1 0-1,1 0 1,-1-1-1,1 1 0,-1 0 1,0 0-1,0 0 1,0-1-1,1 1 1,-2 0-1,1 0 1,0 0-1,0 0 1,-1-1-1,1 1 0,-1 0 1,1 0-1,-1-1 1,0 1-1,0 0 1,-1 2-1,-5 5 26,4-4-20,0 0 1,0-1-1,-1 1 0,1-1 0,-1 0 1,0 0-1,-1 0 0,1 0 0,-1-1 1,1 0-1,-1 0 0,-8 4 0,-165 79 82,147-72-79,-51 16 0,-1-1-3,-145 54 18,132-52-18,-109 52 0,84-27-2,93-47-4,23-8-3,1 0-1,-1 0 1,1 1 0,-1-1 0,1 1-1,-7 3 1,12-5-15,1 0-95,1-1-1,-1 0 1,1 0-1,-1 0 1,0 0 0,0 0-1,1 0 1,-1-1 0,0 1-1,0-1 1,0 0-1,-1 1 1,1-1 0,0 0-1,-1 0 1,3-4 0,-3 3 11,1 0 1,-1 1-1,0-1 1,1 0 0,-1 1-1,1-1 1,0 1-1,3-4 1,4-8-270</inkml:trace>
</inkml:ink>
</file>

<file path=ppt/ink/ink1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2:47.71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0 1684,'18'2'1329,"-9"-1"-851,-10-3-215,3 4-226,-1-1 0,1 1 1,-1 0-1,1-1 0,-1 1 0,0 0 1,0 0-1,0 0 0,0 0 1,0 0-1,1 4 0,13 22 162,-14-27-193,0 0 0,-1 0 0,1 0 0,-1-1 0,1 1 0,-1 0 1,1 0-1,-1 0 0,0 0 0,1 0 0,-1 0 0,0 0 0,0 0 0,0 0 0,1 0 0,-1 0 0,0 0 0,-1 1 0,1-1-3,0 0 0,0 0 0,0 0 0,0 0 0,0 0 0,1 0 0,-1 0 0,0 0 0,0 0 0,1 0 0,-1 0 0,0 0 0,1 0 0,-1 0 1,1 0-1,0 0 0,-1 0 0,1-1 0,-1 1 0,1 0 0,0 0 0,0-1 0,-1 1 0,3 1 0,11 8 30,0 1 0,-1 1 0,-1 0 0,0 1-1,0 0 1,9 16 0,-17-23-27,1-1 0,0 1 0,0-1-1,9 6 1,-10-7-90,0-1 1,0 0-1,0 1 0,0-1 0,-1 1 0,0 0 0,0 0 0,0 1 0,0-1 1,2 6-1,0 0-341,-4-10 398,-1 0-1,0 0 1,0 1-1,0-1 1,0 0-1,0 0 0,1 0 1,-1 1-1,0-1 1,0 0-1,0 0 1,0 0-1,0 1 1,0-1-1,0 0 0,0 0 1,0 1-1,0-1 1,0 0-1,0 0 1,0 1-1,0-1 1,0 0-1,0 0 0,0 1 1,0-1-1,0 0 1,0 0-1,0 0 1,0 1-1,0-1 1,-1 0-1,1 0 0,0 0 1,0 1-1,0-1 1,0 0-1,0 0 1,-1 0-1,1 0 1,0 1-1,0-1 0,0 0 1,-1 0-1,1 0 1,0 0-1,0 0 1,-1 0-1,1 1 1,-21-1-339</inkml:trace>
</inkml:ink>
</file>

<file path=ppt/ink/ink1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2:49.85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1272 136 1808,'9'0'620,"1"1"-459,0-1-1,1 0 0,-1 0 0,1-1 0,-1-1 0,0 1 1,14-5-1,149-58 326,-140 52-414,0 2 0,63-11 0,-61 11-31,-30 8-32,0 1 1,1-1 0,-1 1-1,0-1 1,1 2-1,-1-1 1,1 0 0,0 1-1,-1 0 1,1 1 0,5 0-1,0-1 43,-8 0-6,-9-1-20,-38 4 4,0 3 1,1 1 0,-84 24-1,74-17 0,19-5-29,-572 125 92,567-129-83,-184 21 20,178-27-19,-9 2 4,37-2-5,13 2-4,3 8-10,1-9 5,0 1-1,0-1 0,1 0 0,-1 1 0,0-1 0,0 0 0,0 1 1,0-1-1,1 0 0,-1 1 0,0-1 0,0 0 0,1 0 0,-1 1 1,0-1-1,1 0 0,-1 0 0,0 0 0,1 1 0,-1-1 0,0 0 1,1 0-1,-1 0 0,0 0 0,1 0 0,-1 0 0,0 0 1,1 0-1,-1 0 0,0 0 0,1 0 0,-1 0 0,0 0 0,1 0 1,-1 0-1,1 0 0,-1 0 0,0 0 0,1 0 0,-1-1 0,0 1 1,1 0-1,-1 0 0,0 0 0,0-1 0,1 1 0,-1 0 0,0 0 1,0-1-1,1 1 0,0-1 0,0 1 0,0-1-1,0 1 1,0-1 0,0 0 0,0 0 0,0 1 0,0-1-1,-1 0 1,1 0 0,0 0 0,0 0 0,-1 0 0,1 0 0,-1 0-1,1 0 1,0-1 0,-1 1 0,0 0 0,1 0 0,-1 0-1,1 0 1,-1 0 0,1 0 0,-1 0 0,1 0 0,-1 0-1,1 0 1,0 0 0,0 1 0,-1-1 0,1 0 0,0 0-1,0 1 1,0-1 0,0 0 0,0 1 0,0-1 0,0 1-1,0-1 1,0 1 0,0 0 0,0-1 0,0 1-1,0 0 1,0 0 0,1 0 0,-1 0 0,0 0 0,1 0-1,12-4-8,-4-1 7,1 1 0,-1 0-1,1 0 1,0 1-1,18-3 1,-25 6 1,1-1 1,0 1-1,-1 0 1,1 1-1,0-1 1,-1 1-1,1-1 0,0 1 1,-1 1-1,1-1 1,-1 1-1,0 0 1,1 0-1,-1 0 1,0 0-1,0 1 1,0-1-1,-1 1 1,1 0-1,0 0 0,3 6 1,4 3 1,0 1 0,-2 1 0,1 0 0,12 27-1,-21-39 1,1 1-1,-1-1 0,-1 1 0,1 0 1,0-1-1,-1 1 0,1-1 0,-1 1 0,0 0 1,0 0-1,0-1 0,0 1 0,0 0 1,-1-1-1,1 1 0,-1 0 0,0-1 0,1 1 1,-1-1-1,0 1 0,-1-1 0,1 1 1,0-1-1,-1 0 0,1 0 0,-1 1 0,-4 2 1,-2 4 2,-1-1 0,-1-1 1,0 0-1,0 0 0,-13 6 0,-29 13 2,-1-3 0,-63 19-1,13-4-6,-140 35-401,143-46-507,99-27 861,-32 7-467,32-7 485,1 0 1,-1 1-1,0-1 0,0 0 0,1 0 0,-1 0 0,0 0 0,1 0 0,-1 0 0,0 0 0,0 0 0,1 0 0,-1 0 0,0-1 0,0 1 0,1 0 0,-1 0 0,0-1 0,1 1 0,-1 0 1,1-1-1,-1 1 0,0-1 0,1 1 0,-1 0 0,1-1 0,-1 0 0,1 1 0,-1-1 0,1 1 0,-1-1 0,1 1 0,0-1 0,-1 0 0,1 1 0,0-1 0,0 0 0,-1-1 1,1-11-308</inkml:trace>
</inkml:ink>
</file>

<file path=ppt/ink/ink1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2:50.81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856 75 1676,'-2'0'43,"1"0"0,-1 0 0,0-1 0,0 1 1,0 0-1,1-1 0,-1 1 0,0-1 0,0 0 0,1 1 0,-1-1 0,-2-1 0,4 1-38,0 1 1,-1 0-1,1 0 0,0 0 0,0-1 1,-1 1-1,1 0 0,0-1 1,0 1-1,-1 0 0,1-1 0,0 1 1,0 0-1,0-1 0,0 1 1,0 0-1,-1-1 0,1 1 0,0 0 1,0-1-1,0 1 0,0-1 0,0 1 1,0 0-1,0-1 0,0 1 1,0-1-1,0 1 0,1 0 0,-1-1 1,0 1-1,0 0 0,0-1 1,0 1-1,0 0 0,1-1 0,-1 1 1,0 0-1,0-1 0,1 1 1,-1 0-1,0 0 0,0-1 0,1 1 1,0-1-1,9-15 70,-9 14-70,-1 1 0,0 0-1,1 0 1,-1 0-1,1 0 1,-1 1-1,1-1 1,0 0-1,-1 0 1,1 0-1,0 0 1,-1 0-1,1 1 1,0-1-1,0 0 1,0 1-1,0-1 1,1 0-1,14-8 73,-15 8-74,0 0 0,0 0-1,0 0 1,1 0 0,-1 1-1,0-1 1,1 0 0,-1 1 0,1-1-1,-1 1 1,1-1 0,-1 1 0,1 0-1,-1 0 1,1-1 0,0 1 0,-1 0-1,1 0 1,-1 1 0,1-1 0,-1 0-1,1 1 1,-1-1 0,1 0 0,-1 1-1,1 0 1,-1-1 0,0 1 0,1 0-1,-1 0 1,0 0 0,2 1 0,-2-2 14,-1 1-16,0-1 1,0 0-1,0 1 0,0-1 1,0 0-1,0 0 0,0 1 1,0-1-1,0 0 0,0 0 1,0 1-1,1-1 0,-1 0 1,0 0-1,0 1 0,0-1 1,0 0-1,0 0 0,0 1 0,1-1 1,-1 0-1,0 0 0,0 0 1,0 1-1,1-1 0,-1 0 1,0 0-1,0 0 0,0 0 1,1 0-1,-1 1 0,0-1 1,1 0-1,-3 2 32,1-2-27,-4 10 124,6-7-65,-3-1-35,0 0 0,0 0 0,0-1 0,-1 1 0,1-1 0,0 1 0,0-1 0,-1 0 0,1 0 0,-1 0 0,1 0 0,-1-1 0,-4 2 0,0-2 130,9-1 10,-1 1-158,0-1 0,0 1 0,0 0 0,0 0 0,0 0 0,0-1 0,0 1 0,0-1 0,0 1 0,-1 0 0,1-1 0,0 0 1,0 1-1,0-1 0,-1 1 0,1-1 0,0 0 0,-1 0 0,1 1 0,0-1 0,-1 0 0,1 0 0,-1 0 0,1-1 0,-1 2-11,0-1-1,0 0 1,0 1-1,0-1 1,0 0-1,0 0 1,1 1-1,-1-1 1,0 0-1,0 1 1,1-1-1,-1 1 1,0-1-1,1 0 1,-1 1-1,1-1 1,-1 1 0,1-1-1,-1 1 1,1-1-1,-1 1 1,2-1-1,-1 0 2,-1 1-1,1-1 1,-1 1-1,1-1 1,-1 1-1,1-1 0,-1 1 1,1-1-1,-1 0 1,1 1-1,-1-1 1,0 0-1,1 1 1,-1-1-1,0 0 1,1 1-1,-1-1 1,0 0-1,0 0 1,0 1-1,0-1 1,0-1-1,0 2-1,1-1 1,-1 1-1,0 0 0,0-1 1,1 1-1,-1 0 1,0 0-1,0-1 0,1 1 1,-1 0-1,0 0 0,1 0 1,-1 0-1,0-1 0,1 1 1,-1 0-1,0 0 1,1 0-1,-1 0 0,1 0 1,-1 0-1,0 0 0,1 0 1,-1 0-1,0 0 0,1 0 1,-1 0-1,0 0 0,1 0 1,-1 0-1,1 0 1,-1 1-1,0-1 0,1 0 1,-1 0-1,0 0 0,0 0 1,1 1-1,-1-1 0,0 0 1,1 1-1,10 1 15,-10-1-13,1 0 1,-1 0-1,1 0 1,-1 0-1,1 0 0,-1 0 1,0 0-1,1 0 1,-1 0-1,0 1 0,0-1 1,0 0-1,0 1 1,0-1-1,0 1 0,0 0 1,-1-1-1,1 1 0,-1-1 1,1 1-1,-1 0 1,1-1-1,-1 3 0,4 2 39,-4-6-41,1 0 1,-1 1-1,0-1 1,0 0-1,1 0 1,-1 0-1,0 0 1,0 1-1,0-1 1,1 0-1,-1 0 1,0 1-1,0-1 1,0 0-1,0 0 1,1 1-1,-1-1 0,0 0 1,0 0-1,0 1 1,0-1-1,0 0 1,0 1-1,0-1 1,0 0-1,0 0 1,0 1-1,0-1 1,0 0-1,0 1 1,0-1-1,0 0 1,0 0-1,0 1 1,0-1-1,-1 0 1,1 0-1,0 1 1,-3 8 29,-1 1 1,1-1 0,-2-1 0,1 1-1,-1-1 1,0 1 0,-1-1 0,-8 8-1,-12 4 41,-2 2-16,20-13-38,0-1 0,-1 0 1,0 0-1,0-1 1,0 0-1,-1-1 0,-19 9 1,12-5 7,7-4-19,8-5-4,0 1 0,1-1-1,-1 0 1,0 0 0,0 1 0,0-1 0,0-1 0,0 1-1,0 0 1,0 0 0,0-1 0,0 1 0,0-1-1,0 0 1,0 0 0,0 0 0,0 0 0,0 0 0,-1 0-1,1 0 1,0 0 0,0-1 0,0 0 0,0 1-1,0-1 1,-2-1 0,-3-2 6,0-1-1,0 0 1,0-1-1,1 0 1,0 0-1,0 0 1,1 0-1,0-1 1,0 0-1,0 0 0,1 0 1,-5-13-1,-7-29-1,15 48-6,1 1 0,0-1 0,0 1 0,0-1 0,-1 1 0,1-1 0,0 1-1,0-1 1,0 0 0,0 1 0,0-1 0,0 1 0,0-1 0,0 1 0,1-1-1,-1 1 1,0-1 0,0 1 0,0-1 0,0 0 0,1 1 0,-1-1 0,0 1-1,1 0 1,-1-1 0,1 0 0,-1 1 1,0 0-1,0-1 0,1 1 1,-1 0-1,0-1 0,0 1 0,0-1 1,0 1-1,1-1 0,-1 1 1,0 0-1,0-1 0,0 1 0,0-1 1,0 1-1,0-1 0,0 1 1,0 0-1,0-1 0,0 1 0,0-1 1,-1 1-1,1-1 0,0 1 1,0 0-1,0-1 0,0 1 1,-1 0-1,1-1 0,0 1 0,0-1 1,-1 1-1,1 0 0,0 0 1,-1-1-1,0 0 0,1 1 0,0 0 0,0-1 1,-1 1-1,1 0 0,0-1 0,0 1 0,0-1 1,0 1-1,0 0 0,0-1 0,0 1 0,0-1 1,-1 1-1,1 0 0,0-1 0,1 1 0,-1-1 1,0 1-1,0 0 0,0-1 0,0 1 0,0-1 1,0 1-1,0 0 0,1-1 0,-1 1 0,0 0 1,0-1-1,1 1 0,-1 0 0,0-1 0,0 1 1,1 0-1,-1-1 0,1 1 0,3-3 0,-5 6-3,-40 21-24,-21 12 26,19-1-5,-2-2-1,-65 37 0,46-30 7,23-17-89,-43 18-1,54-27-146,-9-1-482,38-13 646,-1 0-1,0 0 1,1 0 0,-1 0 0,1 0-1,-1 0 1,0 0 0,1-1 0,-1 1-1,0-1 1,1 1 0,-1-1 0,1 1-1,-1-1 1,1 0 0,-1 0 0,1 0 0,0 0-1,-1 0 1,1 0 0,-2-2 0,-5-6-310</inkml:trace>
</inkml:ink>
</file>

<file path=ppt/ink/ink1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2:51.15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131 6 1604,'0'0'11,"0"0"-1,0-1 1,0 1 0,0 0-1,0 0 1,0 0 0,0-1-1,0 1 1,0 0 0,0 0-1,0 0 1,0 0 0,0-1-1,0 1 1,0 0 0,0 0-1,0 0 1,1-1 0,-1 1-1,0 0 1,0 0 0,0 0-1,0 0 1,0 0 0,1 0-1,-1-1 1,0 1-1,0 0 1,0 0 0,0 0-1,1 0 1,-1 0 0,0 0-1,0 0 1,0 0 0,1 0-1,-1 0 1,0 0 0,0 0-1,0 0 1,1 0 0,-1 0-1,0 0 1,0 0 0,0 0-1,1 0 1,-1 0 0,0 0-1,0 0 1,0 0 0,0 0-1,1 1 1,-1-1 0,0 0-1,0 0 1,0 0-1,0 0 1,0 0 0,1 0-1,-1 1 1,0-1 0,0 0-1,0 0 11,0 0 0,1 0-1,-1 0 1,0 0-1,0 0 1,0 0-1,0 0 1,1 1 0,-1-1-1,0 0 1,0 0-1,0 0 1,0 0-1,0 0 1,1 0 0,-1 0-1,0 0 1,0 0-1,0 0 1,0 1-1,0-1 1,0 0 0,0 0-1,0 0 1,1 0-1,-1 0 1,0 1-1,0-1 1,0 0 0,0 0-1,0 0 1,0 0-1,0 0 1,0 1-1,0-1 1,0 0-1,0 0 1,0 0 0,0 0-1,0 1 1,0-1-1,0 0 1,0 0-1,0 0 1,0 0 0,0 1-1,0-1 1,-1 0-1,1 0 1,0 0-1,0 0 1,0 0 0,0 0-1,0 1 1,0-1-1,0 0 1,0 0-1,-1 0 1,1 0 0,0 0-1,0 0 1,0 0-1,0 0 1,0 0-1,-1 1 1,0 4 476,1-10-315,-23 18-712,17-11 365,0 0 1,0 0 0,1 0-1,-1 0 1,0-1 0,-1 0-1,-7 0 1,-20 5-287,8 3 95</inkml:trace>
</inkml:ink>
</file>

<file path=ppt/ink/ink1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2:51.66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824 5 1676,'15'-4'623,"-15"4"-603,0 0 1,0 0-1,0 0 0,0 1 1,0-1-1,0 0 1,0 0-1,0 0 0,1 0 1,-1 0-1,0 0 1,0 1-1,0-1 0,0 0 1,0 0-1,0 0 1,0 0-1,0 0 0,0 1 1,-1-1-1,1 0 1,0 0-1,0 0 0,0 0 1,0 0-1,0 0 0,0 1 1,0-1-1,1 0 132,6 4 385,-15 48 340,6-44-856,0 0 0,-1 1 0,0-1 0,0 0 0,-1 0 0,0-1 0,0 1 0,-1-1 0,0 0 0,0 0 0,0 0 0,-1-1 0,-7 6 0,-6 3 22,-1-1 0,-34 18 0,34-22-30,-20 15 51,40-34-54,0 1 0,-1-1 0,0 0 0,0 1 0,-5-15 0,3 17-9,3 5-1,0 0 0,-1 1-1,1-1 1,0 0 0,-1 1 0,1-1 0,0 0 0,-1 1 0,1-1 0,-1 1 0,1-1-1,-1 1 1,1-1 0,-1 1 0,1-1 0,-1 1 0,0 0 0,1-1 0,-1 1 0,0 0 0,1-1-1,-1 1 1,0 0 0,1 0 0,-1 0 0,0-1 0,1 1 0,-1 0 0,0 0 0,0 0-1,1 0 1,-1 0 0,0 1 0,1-1 0,-1 0 0,0 0 0,1 0 0,-1 1 0,-1-1-1,-13 4 1,0 1 0,1 0 0,-20 10 0,-32 11 0,23-14-9,-45 21-1,46-16-200,-48 12 0,48-16-160,30-8 96,-1-1 0,1 0 0,-1-1 0,0 0 0,0-1-1,0-1 1,-18 0 0,15-5-68</inkml:trace>
</inkml:ink>
</file>

<file path=ppt/ink/ink1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2:52.09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351 1 1836,'0'6'305,"1"-5"-262,-1-1 0,0 1 0,0-1 0,0 1 0,0 0 0,0-1-1,0 1 1,0-1 0,0 1 0,0-1 0,0 1 0,0 0 0,0-1 0,0 1 0,0-1 0,0 1-1,-1-1 1,1 1 0,0-1 0,0 1 0,-1-1 0,1 1 0,0-1 0,-1 1 0,1-1-1,-1 0 1,1 1 0,0-1 0,-1 0 0,1 1 0,-1-1 0,1 0 0,-1 1 0,1-1 0,-1 0-1,0 1 1,-15 12 346,-49 6 9,45-10-369,17-7-37,0 0-1,0-1 0,0 1 1,0-1-1,-1 0 0,1 0 1,-6 1-1,-146 18-2125,126-17 1766,3-2 27</inkml:trace>
</inkml:ink>
</file>

<file path=ppt/ink/ink1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2:52.43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392 1 1808,'0'0'1291,"-124"30"-86,16-6-1725,55-13-128,-19-2-216,38-5 500</inkml:trace>
</inkml:ink>
</file>

<file path=ppt/ink/ink1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2:53.56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1598 66 1640,'-6'-3'334,"7"3"-320,-1 0 1,0 0-1,0 1 0,0-1 0,0 0 1,0 1-1,0-1 0,0 0 0,0 0 1,0 1-1,0-1 0,0 0 0,0 0 1,0 1-1,0-1 0,0 0 0,0 0 1,0 1-1,0-1 0,0 0 0,-1 0 1,1 1-1,0-1 0,0 0 0,0 0 1,0 1-1,0-1 0,-1 0 0,1 0 1,0 0-1,0 0 0,0 1 0,-1-1 1,1 0-1,-24 2 360,18-5-207,14-4-131,-3 5-32,-4 2-4,-1 0 0,0 0 1,1 0-1,-1 0 0,0 0 0,1 0 1,-1 0-1,0 0 0,1 0 1,-1 0-1,0-1 0,0 1 0,1 0 1,-1 0-1,0 0 0,1 0 0,-1-1 1,0 1-1,0 0 0,1 0 0,-1-1 1,0 1-1,0 0 0,0 0 0,1-1 1,-1 1-1,0 0 0,0-1 0,0 1 1,0 0-1,0-1 0,0 1 0,0 0 1,1-1-1,-1 1 0,0 0 0,0-1 1,0 0-1,0 1 0,0 0 0,0 0 0,0-1 0,0 1 0,0 0 0,1-1 0,-1 1 0,0 0 0,0-1 0,0 1 0,1 0 0,-1 0 0,0-1 0,0 1 0,1 0 0,-1 0 0,0 0 0,0-1 0,1 1 0,-1 0 0,0 0 0,1 0 0,-1 0 0,0 0 0,1 0 0,-1 0 0,0 0 0,1 0 0,-1-1 0,0 1 0,1 1 0,-1-1 0,0 0 0,1 0 0,-1 0 0,0 0 0,1 0 0,-1 0 0,0 0 0,1 0 0,-1 1 0,12-3 6,-11 0-4,0 1-1,0 0-1,0 0 1,-1 0 0,1 0 0,0 1-1,0-1 1,0 0 0,0 0-1,0 1 1,0-1 0,0 1 0,0-1-1,3 0 1,36-1-11,-62 5 61,13 8 31,-13 14 58,22-24-134,-1-1 1,0 1-1,0 0 1,0 0-1,1 0 0,-1-1 1,0 1-1,0 0 1,0-1-1,0 1 1,0-1-1,0 1 1,0-1-1,0 0 1,0 1-1,0-1 1,0 0-1,-2 0 1,2 0-3,1 0 0,0 0 1,0 0-1,0 0 1,-1 0-1,1 0 1,0 0-1,0 0 0,-1 0 1,1 0-1,0 0 1,0-1-1,0 1 0,-1 0 1,1 0-1,0 0 1,0 0-1,0-1 1,-1 1-1,1 0 0,0 0 1,0 0-1,0 0 1,0-1-1,0 1 0,0 0 1,0 0-1,-1-1 1,1 1-1,0 0 0,0 0 1,0-1-1,0 1 1,0 0-1,0 0 1,0-1-1,0 1 0,0 0 1,0 0-1,0-1 1,0 1-1,0 0 0,1 0 1,-1 0-1,0-1 1,0 1-1,0 0 0,0-1 1,11-12 54,-2 3-26,10-3-6,28-21-27,-47 80 56,-1-45-48,0 0 0,0 0 1,0 0-1,0 0 0,0-1 0,-1 1 0,1 0 0,0 0 1,-1-1-1,1 1 0,0-1 0,-1 1 0,1-1 1,-4 1-1,-4 2 46,-12-1 65,11 0-81,17-1 13,-7-1-50,0 0-1,0 0 0,0 0 1,0 0-1,0 0 1,0 0-1,0 1 0,0-1 1,0 0-1,0 0 0,0 0 1,0 0-1,0 0 0,0 0 1,0 0-1,0 0 1,0 0-1,0 0 0,0 0 1,0 0-1,0 1 0,0-1 1,0 0-1,0 0 0,0 0 1,0 0-1,0 0 0,1 0 1,-1 0-1,0 0 1,0 0-1,0 0 0,0 0 1,0 0-1,0 0 0,0 0 1,0 0-1,0 0 0,0 0 1,0 0-1,1 0 1,-1 0-1,0 0 0,0 0 1,0 0-1,0 0 0,0 0 1,0 0-1,0 0 1,0 0-1,1 0 1,-1 0-1,0 0 1,0 0-1,0 0 1,0 0-1,0 0 1,0 0-1,0 0 1,0 0-1,1 0 1,-1 0-1,0 0 1,0 0-1,0 0 1,0 0-1,0 0 1,0 0-1,0 0 1,0 0-1,0 1 1,0-1-1,0 0 1,1 0-1,-1 0 1,0 0-1,0 0 1,0 0-1,0 0 1,0 0-1,0 0 1,0 0-1,0 1 1,0-1-1,0 0 1,0 0-1,0 0 1,0 0-1,0 0 1,0 0-1,0 0 1,3-18-31,-1 15 24,1 0-1,-1 0 1,1 0-1,0 0 0,0 0 1,0 1-1,0-1 1,1 1-1,-1 0 0,7-3 1,0 1-23,-10 9 15,-2 8-9,-2-11 21,-1 5 7,2-2-1,1 0-1,-1 0 1,0 0-1,0 0 1,0 0 0,-1-1-1,0 0 1,0 1 0,0-1-1,0-1 1,-8 7-1,0 3 1,-3 4 25,15-16-28,0-1 0,-1 0-1,1 0 1,0 1 0,-1-1-1,1 0 1,0 0 0,-1 0 0,1 1-1,0-1 1,-1 0 0,1 0 0,0 0-1,-1 0 1,1 0 0,0 0-1,-1 0 1,1 0 0,0 0 0,-1 0-1,1 0 1,-1 0 0,1 0 0,0 0-1,-1 0 1,1 0 0,0 0-1,-1-1 1,1 1 0,0 0 0,-1 0-1,1 0 1,0 0 0,0-1-1,-1 1 1,1 0 0,0 0 0,-1-1-1,1 1 1,0 0 0,0-1 0,0 1-1,-1 0 1,1-1 0,-3-3 12,2 2 6,21 1 10,-18 0-30,-1 1-1,0-1 0,0 0 1,0 0-1,1 0 1,-1 0-1,0 1 1,0-2-1,0 1 1,0 0-1,-1 0 0,1 0 1,0 0-1,0 0 1,-1-1-1,1 1 1,-1 0-1,1-1 1,-1 1-1,1 0 1,-1-1-1,0-1 0,7-33-42,-8 35 101,17 11-53,-15-10-10,-1 0 6,0 0 1,0 0-1,0 0 1,0 0-1,0 0 1,1-1-1,-1 1 1,0 0-1,0 0 1,0 0-1,0 0 0,0 0 1,0 0-1,0-1 1,0 1-1,0 0 1,0 0-1,0 0 1,0 0-1,0 0 1,1 0-1,-1 0 1,0 0-1,0-1 1,0 1-1,0 0 1,0 0-1,0 0 1,0 0-1,1 0 1,-1 0-1,0 0 1,0 0-1,0 0 0,0 0 1,0 0-1,1 0 1,-1 0-1,0 0 1,0 0-1,0 0 1,0 0-1,0 0 1,0 0-1,1 0 1,-1 0-1,0 0 1,0 0-1,0 0 1,0 0-1,0 0 1,0 0-1,1 1 1,-1-1-1,0 0 1,0 0-1,0 0 0,0 0 1,0 0-1,0 0 1,0 0-1,1 1 1,-1-1-1,0 0 0,0 0 1,0 1-1,0-1 0,0 0 1,0 1-1,0-1 0,0 0 1,0 0-1,1 1 0,-1-1 1,0 0-1,0 1 0,-1-1 1,1 0-1,0 0 0,0 1 1,0-1-1,0 0 0,0 1 1,0-1-1,0 0 0,0 0 1,0 1-1,-1-1 0,1 0 1,0 0-1,0 1 0,0-1 1,0 0-1,-1 0 0,1 0 1,0 1-1,0-1 0,-1 0 1,1 0-1,0 0 0,0 0 1,-1 0-1,1 1 0,0-1 1,0 0-1,-1 0 0,0 1 1,1 0 0,0-1 0,0 1 0,0 0 0,-1 0 0,1 0 0,0 0 0,0 0 0,0 0-1,0 0 1,0 0 0,0 0 0,1 0 0,-1-1 0,0 1 0,0 0 0,1 0 0,-1 0 0,1 0 0,-1 0-1,0-1 1,2 3 0,-1-1 2,-13 57 61,6-48-46,0 0 0,-1-1 0,0 1 0,-1-1-1,0-1 1,0 0 0,-1 0 0,-15 12-1,-3 3 32,19-16-18,-1 0 1,0 0-1,0-1 0,-1 0 1,0 0-1,0-1 0,0-1 1,-19 7-1,3-8 29,25-5-59,0 1 0,1 0-1,-1 0 1,0 0 0,1 0 0,-1-1 0,0 1 0,1 0 0,-1-1 0,1 1 0,-1 0 0,0-1 0,1 1 0,-1-1 0,1 1 0,-1-1 0,1 1 0,0-1 0,-1 1 0,1-1 0,-1 1 0,1-1 0,0 0 0,0 1 0,-1-1 0,1 0 0,0 1 0,0-1 0,0 0 0,0 1 0,0-1 0,-1 0 0,1 1-1,1-2 1,-2 0 2,1 1 0,-1-1 0,0 0-1,1 1 1,-1-1 0,0 0-1,0 1 1,0-1 0,0 1-1,-2-3 1,1 3-2,1-1 1,-1 0-1,1 1 0,0-1 0,0 0 0,0 0 1,0 0-1,0 0 0,0 0 0,1 0 0,-2-4 0,2 4 0,0 1 0,-1-1 0,1 0 0,0 1 0,-1-1 0,1 0-1,-1 1 1,0-1 0,0 1 0,0-1 0,-1-2 0,-6-15 5,4 7-1,4 12-5,0 0 0,0 1 0,0-1 0,0 0-1,0 0 1,-1 0 0,1 0 0,0 0 0,0 0 0,0 0 0,0 0 0,0 0-1,0 0 1,0 0 0,0 1 0,0-1 0,0 0 0,0 0 0,-1 0 0,1 0 0,0 0-1,0 0 1,0 0 0,0 0 0,0 0 0,0 0 0,0 0 0,0 0 0,-1 0-1,1 0 1,0 0 0,0 0 0,0 0 0,0 0 0,0 0 0,0 0 0,0 0 0,0 0-1,-1 0 1,1 0 0,0 0 0,0 0 0,0-1 0,0 1 0,0 0 0,0 0-1,-4 3-10,6-1 6,-1 0 5,-1 0-1,1 0 1,-1-1-1,1 1 0,-1 0 1,0 0-1,0 0 1,0-1-1,0 1 0,0 0 1,-1 2-1,1 2 2,-1 2 0,-1-1 0,1 1 0,-1-1 1,0 0-1,-1 1 0,0-1 0,0 0 1,0-1-1,-1 1 0,0-1 0,0 1 0,-1-1 1,0 0-1,0-1 0,0 1 0,-9 6 1,-14 12 0,-2-2 1,-32 20 0,59-40-2,-56 33-2,-105 43 1,102-50-3,-538 220-864,471-214-199,44-13 189,52-11 507</inkml:trace>
</inkml:ink>
</file>

<file path=ppt/ink/ink1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2:54.23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17 7 1628,'-15'-6'2326,"19"8"-2022,-4-2-298,0 0-1,0 0 0,0 0 1,0 1-1,0-1 0,1 0 0,-1 0 1,0 0-1,0 0 0,0 1 1,0-1-1,1 0 0,-1 0 0,0 0 1,0 0-1,0 0 0,0 0 1,1 1-1,-1-1 0,0 0 0,0 0 1,1 0-1,-1 0 0,0 0 1,0 0-1,0 0 0,1 0 0,-1 0 1,0 0-1,0 0 0,1 0 0,-1 0 1,0 0-1,0 0 0,0 0 1,1 0-1,-1-1 0,0 1 0,0 0 1,0 0-1,1 0 0,-1 0 1,0 0-1,0 0 0,0-1 0,0 1 1,1 0-1,-1 0 0,0 0 1,0 0-1,0-1 0,0 1 0,6-2-276,-12 9-686,-7 10-342,11-8 960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8:01.325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323 0 1600,'-212'103'272,"194"-93"-264,9-4-2,0-1-1,-1 0 1,0 0-1,0-1 1,-21 6 0,18-8-86,25-6-48,-4 1 26</inkml:trace>
</inkml:ink>
</file>

<file path=ppt/ink/ink1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2:54.84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270 72 1788,'0'0'40,"-1"-1"-1,1 1 0,0 0 1,0-1-1,0 1 0,0-1 1,0 1-1,0 0 0,0-1 1,0 1-1,0 0 0,0-1 1,1 1-1,-1 0 0,0-1 1,0 1-1,0 0 0,0-1 1,0 1-1,1 0 0,-1-1 1,0 1-1,0 0 0,1-1 1,-1 1-1,0 0 0,0 0 1,1-1-1,-1 1 1,1 0-1,3 6 907,-116 16-188,11 16-610,93-35-131,0-1-1,0 0 1,0 0 0,0 0 0,-16 0-1,26-3-14,0 1 0,1 0-1,-1-1 1,0 0 0,0 0-1,1 0 1,-1 0-1,0 0 1,0 0 0,0 0-1,2-2 1,18-9-8,31-8-514,0-2-1,52-31 1,-89 41-29,-11 5 205,-10 4-75,-3 6 58</inkml:trace>
</inkml:ink>
</file>

<file path=ppt/ink/ink1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3:21.66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1541 95 1608,'38'5'482,"-34"-4"-460,-1 0 0,1 1-1,-1-1 1,1 0 0,-1 0 0,1-1-1,-1 1 1,1-1 0,0 0-1,-1 0 1,7-1 0,47-9 82,-2 0-9,-34 7-57,1-1 0,-1-1 0,28-10 0,-2 0 12,67-2 132,-79 13-109,-31 5-54,1-1 0,-1 0 0,0-1-1,1 1 1,-1-1 0,0 0 0,0 0 0,1 0 0,4-3 0,-8 4-16,-1 0 0,0 0-1,0 0 1,-1-1-1,1 1 0,0 0 1,0 0-1,-1 0 1,1 0-1,0 0 0,0 0 1,-1 0-1,1 0 1,0 0-1,0 0 1,0-1-1,-1 1 0,1 0 1,0 0-1,0 0 1,0-1-1,-1 1 0,1 0 1,0 0-1,0 0 1,0-1-1,0 1 1,0 0-1,0 0 0,-1 0 1,1-1-1,0 1 1,0 0-1,0 0 0,0-1 1,0 1-1,0 0 1,0 0-1,0-1 1,0 1-1,0 0 0,0 0 1,0-1-1,0 1 1,1 0-1,-1 0 0,0-1 1,0 1-1,0 0 1,0 0-1,0-1 1,0 1-1,1 0 0,-1 0 1,0 0-1,0-1 1,0 1-1,0 0 0,1 0 1,-1 0-1,0 0 1,0 0-1,1-1 1,-1 1-1,0 0 0,0 0 1,0 0-1,1 0 1,-4-1 6,1 0 0,-1 1 0,1-1 0,-1 1 0,0 0 0,1-1 1,-1 1-1,0 0 0,0 1 0,1-1 0,-1 0 0,0 1 0,1 0 1,-1-1-1,1 1 0,-1 0 0,1 0 0,-4 3 0,-10 1 22,-54 15 33,54-16-51,0 0-1,0-2 0,-18 2 0,-7 1 12,-35 9 5,-158 21 58,76-15-41,-82 7-16,76-9 19,-23 1 19,-33-10-6,184-12-61,29 2 8,0 1 1,0-1-1,0 1 1,0 0-1,0 1 0,0-1 1,-7 3-1,-1-11 46,14 8-54,1 0 0,-1-1 0,1 1 0,-1 0 0,1 0 0,-1-1 0,1 1 0,0 0 0,-1-1 0,1 1 0,-1-1 0,1 1 0,0 0 1,-1-1-1,1 1 0,0-1 0,0 1 0,0-1 0,-1 1 0,1-1 0,0 1 0,0-1 0,0 1 0,0-1 0,0 1 0,0-1 0,0 1 1,0-1-1,0 0 0,0 0 0,7-17 18,-7 16-19,1 0 0,-1 0 0,0 0 0,1 0 0,0 0 1,-1 1-1,1-1 0,0 0 0,0 0 0,2-2 0,-1 2 3,-1-1-1,0 1 1,1 0-1,-1 0 0,0-1 1,0 1-1,-1-1 1,2-3-1,1-2 12,4 0-5,-7 6-9,1 1 1,0 0 0,-1-1-1,1 1 1,0 0 0,0 0-1,0 0 1,0 0 0,0 0-1,0 0 1,0 0 0,0 0-1,0 0 1,1 0-1,-1 1 1,0-1 0,2 0-1,17-2-5,-19 3 5,0 0 0,0 0-1,-1 0 1,1 0 0,0 0 0,0 0-1,-1 0 1,1 0 0,0 0 0,0 0-1,0 0 1,-1-1 0,1 1 0,0 0-1,0-1 1,-1 1 0,1 0 0,0-1 0,-1 1-1,1-1 1,0 1 0,-1-1 0,1 1-1,0-2 1,2 1 1,-1 1-1,1-1 0,0 1 1,0-1-1,-1 1 1,1 0-1,0 0 1,0 1-1,-1-1 1,1 0-1,0 1 0,-1 0 1,1-1-1,0 1 1,-1 0-1,1 0 1,-1 1-1,1-1 1,-1 0-1,4 4 0,20 19 22,-21-20-14,1 1 0,0 0 0,-1 0 0,0 0 1,0 1-1,-1 0 0,7 11 0,6 5 52,-15-19-48,1 0 1,0 0-1,-1 1 0,0-1 1,0 0-1,0 1 0,0-1 1,0 1-1,0 3 0,5 24 74,-2 0 0,1 49-1,-6-76-80,-1 1 0,1-1 0,-1 1 0,0-1 0,-1 1 0,1-1 0,-1 0 0,1 0 0,-1 0 0,-1 0 0,1 0 0,0 0 0,-1 0 0,0-1 0,0 1 0,0-1 0,0 0 0,-1 0 0,1 0 0,-1 0 0,0-1 0,1 1 0,-6 1 0,-11 6 3,-1-1 1,1-1-1,-35 9 0,26-9-3,-83 24-742,-148 22 0,237-51 389,1-1 0,-27-1-1,27-1 40,-2 0-62</inkml:trace>
</inkml:ink>
</file>

<file path=ppt/ink/ink1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3:22.68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905 34 1728,'-27'5'808,"20"-4"-703,1-3 140,6-19-40,0 21-205,5-4 154,-9 8-83,1-5 72,5 19-3,2-39-95,-4 20-44,0 1-1,0-1 1,0 1 0,0 0-1,1-1 1,-1 1 0,0-1 0,0 1-1,1-1 1,-1 1 0,0-1-1,0 1 1,1 0 0,-1-1 0,1 1-1,-1 0 1,0-1 0,1 1 0,-1 0-1,1 0 1,-1-1 0,0 1-1,1 0 1,-1 0 0,1 0 0,-1-1-1,1 1 1,-1 0 0,1 0 0,-1 0-1,1 0 1,0 0 0,14-1 23,-14 1-23,0-1 0,0 1 0,0 0-1,0 0 1,0 0 0,1-1 0,-1 1 0,0 0 0,0 0-1,0 1 1,0-1 0,1 0 0,-1 0 0,0 0 0,0 1-1,0-1 1,0 1 0,0-1 0,0 1 0,0-1 0,0 1 0,0 0-1,0-1 1,1 2 0,1 1 3,0 0-1,-1-1 1,1 1 0,0-1-1,0 0 1,0 0-1,0 0 1,4 2 0,12 22 28,-23-18-23,4-7-8,-1-1-1,1 1 1,-1 0 0,1-1-1,-1 1 1,1 0-1,-1-1 1,1 1 0,0 0-1,-1 0 1,1 0-1,0-1 1,0 1 0,0 0-1,-1 0 1,1 0-1,0-1 1,0 1 0,0 0-1,0 0 1,1 1-1,0 0 6,-1 0-2,1-1 0,-1 0 0,1 0 0,-1 1 0,0-1 0,1 0 0,-1 0 0,0 1 0,0-1 0,0 0 0,0 1 0,0-1 0,0 0 0,0 0 0,-1 1 0,1-1 0,0 0 0,-1 1 0,1-1 0,-1 0 0,1 0 0,-1 0 0,0 2 0,0-3-1,1 1-1,-1 0 1,1-1-1,-1 1 0,1 0 1,0-1-1,0 1 1,-1 0-1,1-1 0,0 1 1,0 0-1,0 0 1,0-1-1,-1 1 0,1 0 1,0 0-1,1-1 1,-1 1-1,0 0 1,0 1-1,0-2 0,1 1 0,-1-1 0,0 1 0,0-1 0,0 1 0,0 0 0,0-1-1,0 1 1,0-1 0,0 1 0,0-1 0,0 1 0,0-1 0,-1 1 0,1-1 0,0 1 0,0-1 0,0 1 0,-1-1 0,1 1 0,0-1 0,0 0 0,-1 1 0,1-1-1,0 1 1,-1-1 0,1 0 0,-1 1 0,1-1 0,0 0 0,-1 1 0,0-1 0,-30 25 103,29-25-101,1 1 0,0 0 0,-1 0 0,1 0 0,0 0 0,-1 0 0,1 0 0,0 0 0,0 1-1,0-1 1,0 0 0,0 1 0,1-1 0,-1 1 0,-1 1 0,-12 17 53,-8-5-6,18-13-40,1 0 0,-1 1 1,1-1-1,-1 1 0,1 0 0,-4 4 1,-2 1 7,-1-1 1,0 1-1,0-2 1,0 1-1,-19 7 1,2 0 14,16-8-12,0 0 0,0-1 1,-1 0-1,0-1 0,0 0 0,0-1 0,0 0 1,-1-1-1,-19 1 0,-9 3 109,21-4-49,19-2-80,1-1-1,-1 1 1,1 0-1,0 0 1,-1 0 0,1 0-1,0 0 1,-1-1-1,1 1 1,0 0-1,0 0 1,-1-1 0,1 1-1,0 0 1,0-1-1,-1 1 1,1 0 0,0 0-1,0-1 1,0 1-1,-1 0 1,1-1-1,0 1 1,0-1 0,0 1-1,0 0 1,0-1-1,0 1 1,0 0 0,0-1-1,0 1 1,0-1-1,0 1 1,0 0 0,0-1-1,0 1 1,0 0-1,0-1 1,0 1-1,1 0 1,-1-1 0,0 1-1,0 0 1,0-1-1,1 1 1,-1 0 0,0-1-1,0 1 1,1 0-1,-1 0 1,1-1-1,-1-1 2,1 0-1,-1 0 1,0 0-1,0 0 0,0 0 1,0 0-1,0-1 0,0 1 1,0 0-1,-1 0 1,1 0-1,-1 0 0,0 0 1,-1-3-1,-4-21 24,6 23-24,-1-1-1,1 0 1,-1 1-1,0-1 0,0 0 1,0 1-1,-1 0 1,1-1-1,-3-3 0,2 4 0,0 0 1,1 0-1,-1 0 0,1 0 0,0-1 1,0 1-1,0 0 0,0-8 0,0 6-1,1 0 1,-1 1-1,-1-1 0,1 0 0,-1 0 1,1 0-1,-4-4 0,3 5 1,0 0-1,0-1 0,1 1 0,0 0 1,0-1-1,-2-7 0,3 10 0,0 0 0,-1 0 0,1 0 0,-1 0 0,1 0-1,-1 1 1,0-1 0,0 0 0,0 1 0,0-1 0,-2-1 0,3 2 0,0 0 0,-1 1 0,1-1 0,0 0 0,-1 1 0,1-1 0,-1 1-1,1-1 1,-1 1 0,1-1 0,-1 1 0,0 0 0,1-1 0,-1 1 0,0-1 0,1 1 0,-1 0 0,0 0 0,1-1 0,-1 1 0,0 0 0,1 0 0,-1 0 0,0 0 0,0 0 0,-29 11-23,-55 30 28,52-26-70,-49 29-1,35-17-1209,-99 41 0,131-63 883,6-4 46</inkml:trace>
</inkml:ink>
</file>

<file path=ppt/ink/ink1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3:23.25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5 1944,'7'5'997,"-7"-5"-981,0 0 0,0 0-1,0 0 1,0 0 0,0 0 0,0 0 0,0 1 0,0-1 0,0 0-1,0 0 1,0 0 0,0 0 0,0 0 0,0 0 0,0 0-1,0 1 1,0-1 0,0 0 0,0 0 0,0 0 0,0 0 0,0 0-1,0 0 1,0 1 0,0-1 0,0 0 0,0 0 0,0 0-1,0 0 1,0 0 0,-1 0 0,1 0 0,0 0 0,0 0 0,0 1-1,0-1 1,0 0 0,0 0 0,0 0 0,0 0 0,-1 0-1,1 0 1,0 0 0,0 0 0,0 0 0,0 0 0,0 0 0,0 0-1,0 0 1,-1 0 0,1 0 0,0 0 0,0 0 0,0 0-1,0 0 1,4 9 484,-4-9-408,-7 4-848,8-4 728,-1 0 1,0-1-1,0 1 0,0 0 0,1-1 0,-1 1 0,0 0 0,0-1 0,0 1 0,0-1 1,0 1-1,1 0 0,-1-1 0,0 1 0,0-1 0,0 1 0,0 0 0,0-1 0,0 1 0,0-1 1,0 1-1,-1 0 0,1-1 0,0 1 0,0-1 0,0 1 0,-1-1 0,-1-9-590,2 5 233</inkml:trace>
</inkml:ink>
</file>

<file path=ppt/ink/ink1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3:25.68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1050 446 1672,'0'0'127,"0"23"502,1-4-466,0-14-123,-1 1 0,0-1 0,0 1 1,0-1-1,-1 1 0,1-1 1,-1 1-1,-1-1 0,1 1 0,-4 7 1,3-9-18,1 1 1,-1-1-1,1 1 1,0-1-1,0 1 1,0 0 0,0-1-1,1 10 1,0-8-3,0-1-1,-1 1 1,0 0 0,0-1 0,-2 8 0,-16 53 154,12-34-69,4-27-83,0 0 0,0 0 0,0 0 1,-1 0-1,0 0 0,0-1 0,0 1 1,0-1-1,-1 0 0,0 0 0,-8 5 0,-13 12 123,21-18-112,1 0 1,0 1 0,-1-2 0,1 1-1,-1 0 1,0-1 0,0 0 0,-8 3 0,11-5-22,1 1 0,-1-1 1,1 1-1,-1-1 1,0 0-1,1 1 1,-1-1-1,0 0 1,1 0-1,-1 0 1,0 0-1,1-1 1,-1 1-1,1 0 1,-1-1-1,0 1 1,1-1-1,-1 1 1,1-1-1,-1 0 1,1 0-1,0 0 1,-1 0-1,1 0 1,0 0-1,-1 0 1,1 0-1,-2-2 1,-4-9 29,1 0 1,0 0 0,1-1-1,-6-17 1,9 25-38,-1 0 0,1-1 0,-1 1 0,-1 1-1,1-1 1,-1 0 0,-4-4 0,-12-16 20,12 14-21,-1 1 0,-1 0 0,0 0 0,0 1 0,-1 0 0,0 1 0,-1 0 0,-20-11 0,-23-16-12,34 22 11,0 0 0,-40-16 0,17 9 3,0 0 0,-85-24 0,25 10-21,65 22 16,30 9-1,-1 0 1,0 0-1,1-1 1,0 0-1,0 0 1,-13-9-1,21 12-1,-21-19-9,21 19 9,0 1 0,1-1 0,0 1-1,-1-1 1,1 0 0,-1 1 0,1-1 0,0 0-1,-1 1 1,1-1 0,0 0 0,0 1 0,-1-1-1,1 0 1,0 1 0,0-1 0,0 0-1,0 0 1,0 1 0,0-1 0,0 0 0,0 0-1,0 1 1,0-1 0,1 0 0,-1 1 0,0-1-1,0 0 1,1 1 0,-1-1 0,0 0-1,1 1 1,-1-1 0,1 1 0,-1-1 0,1 0-1,0 0 1,13-15 4,-12 13-3,1 1-1,-1-1 1,0 0 0,1 1-1,0-1 1,-1 1 0,1 0-1,5-3 1,136-64-14,-91 42 18,76-26 0,-56 24-10,-16 9 12,-1 3 0,90-14 0,-113 26-116,1 2 0,45 1-1,-73 2-179,0 1 0,-1 0 0,1 0 0,-1 1-1,0-1 1,1 1 0,-1 1 0,10 4 0,-15-2-91</inkml:trace>
</inkml:ink>
</file>

<file path=ppt/ink/ink1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3:26.08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269 3 1620,'0'-3'2040,"-40"15"-1324,24-7-1002,-1 0 0,1-2 0,-1 0 0,-33 1 0,38-3 118,-1 0 1,1 0 0,0 2 0,-18 4 0,-4 6-187</inkml:trace>
</inkml:ink>
</file>

<file path=ppt/ink/ink1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3:26.53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1027 0 1680,'-8'15'1072,"0"-9"-934,-1 0-1,1-1 1,-1 0 0,0-1-1,-14 5 1,-50 7 229,26-8-228,-151 31 359,162-35-390,-56-2 0,74-2-58,18 1-46,-1-1 0,0 0 0,1 0 0,-1 0 0,0 0 0,1 0 0,-1 0 0,0 0 0,1-1 0,-1 1 0,0 0 0,1 0 0,-1 0 0,0-1 0,1 1 0,-1 0 0,0-1 0,1 1 0,-1 0 0,1-1 1,-1 1-1,0-1 0,5-10 82,24-10-44,-23 18-41,0 0-1,0 1 1,1 0-1,-1 0 1,1 0-1,-1 1 1,1 0-1,0 0 1,10 0-1,-13 1 0,-1 0 0,1 0-1,0 0 1,-1 1 0,1-1 0,0 1 0,-1 0 0,1 0-1,0 0 1,-1 0 0,0 0 0,1 1 0,-1-1-1,0 1 1,1-1 0,-1 1 0,0 0 0,0 0 0,0 0-1,-1 0 1,1 0 0,2 4 0,4 5 6,-7-10-6,0 0 0,0 0 0,0 0 0,0 0 0,-1 0 0,1 0 0,0 0 0,-1 0 0,1 0 0,-1 0 0,1 0 0,-1 0 0,0 0 0,1 1 0,-1-1 0,0 0 0,0 0 0,0 0 0,0 1 0,0-1 0,0 0 0,0 0 0,0 0 0,-1 1 0,1-1 0,0 0 0,-1 1 0,-2 6 2,0 0 0,-1 0 0,0-1 0,0 0 0,-1 0-1,0 0 1,0 0 0,0-1 0,-1 0 0,0 0 0,0 0-1,-1-1 1,0 0 0,0 0 0,0 0 0,0-1 0,-15 6-1,-13 4-39,0-2-1,-67 14 1,47-13-116,11-1-417,0-2 1,-1-2-1,0-3 0,-55 1 1,75-6 219</inkml:trace>
</inkml:ink>
</file>

<file path=ppt/ink/ink1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3:27.05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766 11 1748,'1'-6'776,"-2"1"137,1 8-406,-16 29-65,2-12-322,10-12-84,-2 0 1,1 0-1,-1-1 1,0 0 0,-1 0-1,-10 9 1,-7 4 28,-10 7 2,-94 45 72,123-76-128,0 0 1,0-1-1,1 1 0,0-1 1,0 0-1,0-1 0,0 1 0,1 0 1,0-1-1,0 0 0,-3-12 0,5 15-10,1-1-1,-1 0 0,0 1 0,0-1 0,0 0 0,0 1 0,-1 0 0,-2-7 0,2 7 0,0-1 0,0 1 0,1-1 0,-1 1 1,1-1-1,0 0 0,1 0 0,-2-7 0,2 9 0,0-1 0,0 0 1,-1 0-1,1 0 0,-1 0 0,1 0 1,-1 1-1,0-1 0,0 0 0,0 0 1,-1 1-1,1-1 0,-1 1 1,-2-4-1,2 6-2,-1 0 1,1 1 0,-1-1-1,0 0 1,1 1 0,0 0-1,-1-1 1,1 1 0,-1 0 0,1 0-1,-4 3 1,-37 17-11,-200 107-418,237-124 241,-1-1-1,0 0 0,1-1 1,-1 0-1,0 0 0,0 0 0,0-1 1,-11 2-1,18-3 172,-1 0-1,1 0 1,-1 0 0,1 0-1,0 0 1,-1-1 0,1 1-1,0 0 1,-1 0 0,1 0-1,0 0 1,-1 0 0,1 0-1,0 0 1,-1-1 0,1 1-1,0 0 1,0 0 0,-1-1 0,1 1-1,0 0 1,0 0 0,-1-1-1,1 1 1,0 0 0,0 0-1,0-1 1,-1 1 0,1 0-1,0-1 1,0 1 0,0 0-1,0-1 1,0 0 0,-2-3-197,-5-1-154</inkml:trace>
</inkml:ink>
</file>

<file path=ppt/ink/ink1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3:27.42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50 23 1696,'-1'0'26,"1"-1"1,-1 1-1,1 0 0,-1 0 1,1-1-1,-1 1 0,1-1 1,0 1-1,-1 0 0,1-1 0,0 1 1,-1-1-1,1 1 0,0-1 1,-1 1-1,1-1 0,0 1 1,0-1-1,0 1 0,-1-1 0,1 1 1,0-1-1,0 1 0,0-1 1,0 0-1,0 1 0,0-1 1,0 1-1,0-1 0,0 1 0,0-1 1,1 1-1,-1-1 0,0 0 1,0 0-1,3-3 341,-6 8 153,-1 6 161,4-9-687,1-1 1,-1 0 0,0 1 0,0-1-1,0 0 1,0 1 0,-1-1-1,1 0 1,0 0 0,0 1 0,0-1-1,0 0 1,0 1 0,0-1-1,0 0 1,0 1 0,-1-1 0,1 0-1,0 0 1,0 1 0,0-1 0,-1 0-1,1 0 1,0 0 0,0 1-1,-1-1 1,1 0 0,0 0 0,0 0-1,-1 1 1,-1 0-65,1 0-1,0 0 1,0 0-1,-1 0 1,1 1-1,0-1 1,0 0-1,0 1 1,0-1-1,0 1 1,1-1-1,-1 1 1,0-1-1,0 3 1,-9 13-700,2-11 410</inkml:trace>
</inkml:ink>
</file>

<file path=ppt/ink/ink1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3:28.10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123 421 1748,'5'-1'2064,"-5"0"-2041,0 0 1,1 0-1,-1 1 1,0-1 0,0 0-1,0 0 1,0 1-1,0-1 1,0 0 0,0 0-1,0 0 1,-1 1-1,1-1 1,0 0 0,0 0-1,-1 1 1,1-1-1,0 0 1,-1 1 0,1-1-1,-1 0 1,0 0-1,-10-21 219,-15-39 0,5 10-158,9 20-25,2-1-1,-10-52 0,14 58-31,4 4-7,-4-8-4,5 2 4,1 17-11,-5 10-7,2-2-12,4 8-7,2 5 14,0-1-1,0 1 0,-1 0 0,-1 0 0,1 16 0,-1-14 1,0 0 0,1 0 0,5 18-1,56 225 26,-54-213-20,19 54 9,-18-67-14,10 49 0,2 6 26,-22-82-22,1-1-1,-1 1 1,0-1 0,0 1-1,1 0 1,-1-1 0,0 1-1,0-1 1,-1 1 0,1-1-1,0 1 1,0-1 0,-1 1 0,1-1-1,-1 1 1,0 1 0,-4 18 11,5-21-13,0 0 0,0 1 0,0-1 1,0 0-1,1 1 0,-1-1 0,0 0 1,0 1-1,0-1 0,0 0 0,0 1 1,0-1-1,0 0 0,-1 1 0,1-1 0,0 1 1,0-1-1,0 0 0,0 0 0,0 1 1,0-1-1,-1 0 0,1 1 0,0-1 0,0 0 1,-1 1-1,1-1 0,0 0 0,0 0 1,-1 0-1,1 1 0,0-1 0,0 0 1,-1 0-1,1 0 0,0 0 0,-1 1 0,1-1 1,0 0-1,-1 0 0,-14-10-504,-13-29-996,12 3 609,8 13 514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8:01.677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457 0 1648,'-49'23'100,"8"0"-8,-8-9-16,8 0 8,1-1-4,-9 6-24,16-10-24,-8 9 0,17-13-4,-9 9-8,17-5-16,-8-5-20,15 5-12,1-4-24,16 4-248,9-9 136</inkml:trace>
</inkml:ink>
</file>

<file path=ppt/ink/ink1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3:28.60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53 1 1728,'-3'0'63,"0"0"0,0 0-1,-1 1 1,1-1 0,0 1 0,0 0 0,1 0-1,-1 0 1,0 1 0,0-1 0,0 1-1,-2 1 1,-4 3 239,8-6-297,1 0 0,0 0 0,0 0 1,0 1-1,0-1 0,-1 0 0,1 0 1,0 0-1,0 1 0,0-1 0,0 0 1,0 0-1,0 0 0,0 1 0,-1-1 1,1 0-1,0 0 0,0 1 0,0-1 1,0 0-1,0 0 0,0 1 0,0-1 1,0 0-1,0 0 0,1 0 0,-1 1 1,0-1-1,0 0 0,0 0 0,0 1 1,0-1-1,0 0 0,0 0 0,0 0 1,1 1-1,-1-1 0,11 13 188,22 15 152,-26-22-244,0-1-66,-3 2 85,-4-6-117,27 16 187,-18 15-20,-10-29-203,0 0 1,-1-1-1,1 1 1,-1-1-1,0 0 1,0 0-1,0 1 1,0-1-1,0 0 1,-5 3-1,1-1-246,-1 1 0,0-1-1,0 0 1,0 0 0,-8 2-1,0-1-92</inkml:trace>
</inkml:ink>
</file>

<file path=ppt/ink/ink1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3:29.55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1671 719 1832,'7'-1'435,"-10"-2"404,0-1-187,9 3-624,-5 1 127,-5-8 210,4 8-362,0 0 1,-1 0 0,1 0-1,0-1 1,0 1-1,-1 0 1,1 0 0,0-1-1,0 1 1,0 0 0,-1-1-1,1 1 1,0 0 0,0 0-1,0-1 1,0 1-1,0 0 1,0-1 0,0 1-1,0 0 1,0-1 0,0 1-1,0 0 1,0-1-1,0 1 1,0 0 0,0-1-1,0 1 1,0 0 0,0-1-1,0 1 1,0 0-1,1-1 1,0-3 26,0 0 0,1-1 0,-2 1 0,1 0 0,0 0-1,-1-1 1,0 1 0,0 0 0,0-1 0,0 1 0,-2-5 0,-14-53 100,0 0-52,-2-14-38,13 58-29,0 0 0,1 0 1,1 0-1,-1-30 0,4-89 28,0 124-37,0 3 2,0-1 1,0 1 0,1-1 0,1 0-1,2-9 1,4-22-8,-6 25 7,-3 17-4,1 0 0,0-1 0,0 1 0,0 0 0,0 0-1,0-1 1,0 1 0,0 0 0,0-1 0,0 1 0,0 0 0,0 0 0,0-1 0,0 1 0,0 0-1,0 0 1,0-1 0,0 1 0,0 0 0,1 0 0,-1-1 0,0 1 0,0 0 0,0 0-1,0-1 1,0 1 0,1 0 0,-1 0 0,0 0 0,0-1 0,0 1 0,1 0 0,-1 0 0,0 0-1,0 0 1,1-1 0,-1 1 0,0 0 0,0 0 0,1 0 0,-1 0 0,0 0 0,0 0 0,1 0-1,-1 0 1,0 0 0,1 0 0,-1 0 0,0 0 0,0 0 0,1 0 0,-1 0 0,1 0-1,3-8 11,-4 7-10,0 0 0,0 1 0,0-1 0,0 1 0,0-1 0,0 0 0,1 1 0,-1-1 0,0 0 0,0 1 0,0-1 0,1 1-1,-1-1 1,0 1 0,1-1 0,-1 1 0,0-1 0,1 1 0,-1-1 0,1 1 0,-1-1 0,1 1 0,-1 0 0,1-1 0,-1 1-1,1 0 1,-1-1 0,1 1 0,-1 0 0,1 0 0,0-1 0,-1 1 0,1 0 0,0 0 0,-2 3-3,9 4 1,20 13-2,-7-5-7,-2 1 4,-10-10 7,-1 0-1,0 1 1,-1 0 0,0 0-1,0 1 1,0-1-1,-1 2 1,0-1-1,-1 1 1,6 11-1,13 21-12,-16-28 8,0 0 0,10 25 1,-17-35 4,0-1 0,0 1 0,0-1 0,-1 1 0,1 0 0,-1-1 0,1 1 0,-1 0 0,0 0 0,0-1 1,0 1-1,0 0 0,-1 0 0,1-1 0,-1 1 0,0 0 0,0-1 0,0 1 0,0-1 0,-2 5 0,-9 16 11,11-21-10,0 1-1,0-1 1,0 0 0,0 0-1,0 1 1,0-1 0,-1 0-1,1 0 1,-1 0 0,0 0-1,1 0 1,-1-1 0,0 1-1,0-1 1,0 1 0,0-1-1,-3 2 1,-17 7 7,9-3-3,0-1-1,-1-1 1,-14 4 0,-101 32-3,-124 9 17,219-44-17,-1-2-1,-53 0 0,-1 0 10,-21-8-22,108 4 10,0 1-1,0-1 0,0 0 1,0 0-1,0-1 1,0 1-1,-1 0 0,1-1 1,0 1-1,0-1 1,0 0-1,0 0 0,1 1 1,-1-1-1,0-1 1,0 1-1,0 0 1,1 0-1,-3-3 0,2 1 4,1 0 1,-1-1-1,1 1 0,0 0 0,0-1 0,0 0 0,0 1 0,1-1 0,-1 1 0,1-1 0,0 0 0,1-4 0,0 6-3,0 0 0,0 0 0,0 0 0,0 1-1,1-1 1,-1 0 0,0 1 0,1-1-1,0 1 1,-1-1 0,1 1 0,3-2 0,6-6 8,-5 1-6,-5 7 0,0 0 0,0-1 0,0 1 0,0-1 0,0 1 0,0 0 0,0 0 0,1 0-1,-1 0 1,0 0 0,1 0 0,-1 0 0,1 0 0,-1 0 0,1 1 0,-1-1 0,1 1 0,0-1 0,1 0 0,-3 1-1,0 0-1,1 0 1,-1 0 0,0 0 0,0 0 0,0 0 0,1 0-1,-1 0 1,0-1 0,0 1 0,0 0 0,1 0-1,-1 0 1,0 0 0,0 0 0,0 0 0,0 0 0,1 0-1,-1 0 1,0 1 0,0-1 0,0 0 0,1 0 0,-1 0-1,0 0 1,0 0 0,0 0 0,0 0 0,1 0-1,-1 0 1,0 1 0,0-1 0,0 0 0,0 0 0,0 0-1,1 0 1,-1 0 0,0 1 0,0-1 0,0 0-1,0 0 1,0 0 0,0 0 0,0 1 0,0-1 0,0 0-1,0 0 1,0 0 0,0 1 0,0-1 0,0 0 0,0 0-1,0 0 1,0 1 0,0-1 0,0 0 0,0 0-1,1 3-1,0-3 2,-1 0-1,0 0 1,0-1 0,1 1-1,-1 0 1,0 0 0,1 0-1,-1 0 1,0 0-1,0 0 1,1 0 0,-1 0-1,0 0 1,1 0 0,-1 0-1,0 0 1,0 0 0,1 0-1,-1 0 1,0 0-1,1 0 1,-1 1 0,0-1-1,0 0 1,1 0 0,-1 0-1,0 0 1,0 0 0,1 1-1,-1-1 1,0 0-1,0 0 1,0 1 0,1-1-1,-1 0 1,0 0 0,0 1-1,0-1 1,0 0 0,0 0-1,0 1 1,1-1-1,-1 0 1,0 0 0,0 1-1,0-1 1,0 0 0,0 1-1,0-1 1,0 0 0,0 1-1,0-1 1,0 0-1,0 0 1,-1 1 0,1-1-1,0 0 1,0 1 0,0-1-1,0 0 1,0 0-1,-1 1 1,-1 14-20,0-12 19,0 1 1,0-1-1,-1 0 0,1 0 1,-1-1-1,1 1 1,-1 0-1,0-1 0,0 0 1,-1 1-1,1-1 1,-6 2-1,-6 6 4,-61 37-5,-2 1 21,67-41-18,-24 22-9,34-27 8,-1 0 0,1 0 0,-1-1 1,1 1-1,0 0 0,0 0 0,-1 1 1,2-1-1,-1 0 0,0 0 0,0 0 1,1 1-1,-1-1 0,1 0 0,-1 4 0,0 8 2,0-13-1,1 1 0,0 0-1,-1-1 1,1 1-1,0 0 1,0 0-1,0-1 1,0 1-1,1 0 1,-1-1 0,0 1-1,1 0 1,-1-1-1,1 1 1,-1 0-1,1-1 1,1 3-1,3 5 5,-1 1-1,0 0 0,4 15 0,-6-21-3,-1 0 1,0 1 0,0-1-1,0 1 1,-1-1 0,0 1-1,0 0 1,0-1 0,-1 8-1,-2-5 4,3-4-5,-1-1 1,0 1-1,0-1 1,0 1-1,0-1 0,0 0 1,0 1-1,-1-1 0,1 0 1,-1 0-1,0 0 0,1 0 1,-1 0-1,0-1 0,0 1 1,0 0-1,0-1 0,-1 0 1,-1 2-1,-28 13 2,-51 18 0,2-2-3,44-17-14,0-2-1,-59 12 1,-3 0-186,77-17-27,-1-2 0,1 0 1,-1-2-1,0-1 0,0 0 0,0-2 0,-1-1 0,-27-2 0,49 2 186,1 0 1,-1-1-1,0 1 0,0 0 0,0-1 0,1 1 0,-1-1 1,0 0-1,1 1 0,-1-1 0,0 0 0,1 0 0,-1 0 1,1 0-1,-1 0 0,1 0 0,0-1 0,-1 1 0,-1-3 1,-5-6-317</inkml:trace>
</inkml:ink>
</file>

<file path=ppt/ink/ink1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3:29.92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2 1904,'0'0'51,"0"0"0,0 0 0,1-1 0,-1 1 0,0 0 0,1 0 0,-1 0 0,0 0 0,1 0 0,-1 0 0,0 0 0,1 0 0,-1 0 0,0 0 0,1 0 0,-1 0 0,0 0 0,1 0 0,-1 0 0,0 0 0,1 0 0,-1 0 0,0 0 0,1 0 0,-1 0 0,0 1 0,1-1 0,-1 0 0,1 0 0,-2 1-38,1-1 1,0 0-1,0 0 1,0 0-1,0 0 0,0 0 1,0 0-1,0 0 1,0 0-1,0 0 1,0 0-1,0 1 0,-1-1 1,1 0-1,0 0 1,0 0-1,0 0 1,0 0-1,0 0 0,0 0 1,0 1-1,0-1 1,0 0-1,0 0 0,0 0 1,0 0-1,0 0 1,0 0-1,0 0 1,0 1-1,0-1 0,0 0 1,0 0-1,1 0 1,-1 0-1,0 0 1,0 0-1,0 0 0,0 0 1,0 1-1,0-1 1,-1 0 122,1 0-122,0 1 1,0-1 0,0 1-1,0-1 1,0 0-1,0 1 1,-1-1 0,1 1-1,0-1 1,0 1-1,0-1 1,0 0 0,-1 1-1,1-1 1,0 1-1,0-1 1,-1 0 0,1 1-1,0-1 1,-1 0-1,1 1 1,0-1 0,-1 0-1,1 1 1,-1-1 0,1 0-1,-1 0 1,6 0 138,-3-2-448,-2 7-1442,1-4 1327,6 3 32</inkml:trace>
</inkml:ink>
</file>

<file path=ppt/ink/ink1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3:31.48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515 777 1844,'0'0'564,"-6"-4"-90,8 5 36,-8 3-155,4-3-315,-1 0 1,1 1-1,-1-1 0,1 0 1,0 1-1,-1 0 0,1-1 1,0 1-1,-2 3 0,-19 13 164,13-12-129,0 0-1,0 0 1,-18 17-1,-26 9 75,45-26-128,0 1 1,-1-1-1,1 0 0,-1-1 1,0 0-1,0-1 0,-14 4 1,23-8-21,0 0 0,1 1 1,-1-1-1,1 0 0,-1 0 1,1 1-1,-1-1 0,0 0 1,1 1-1,-1-1 0,1 1 0,0-1 1,-1 0-1,1 1 0,-1-1 1,1 1-1,0 0 0,-1-1 1,1 1-1,-1 0 0,1 0 1,0-1 0,0 1 0,-1-1 1,1 1-1,0-1 0,-1 1 0,1-1 0,-1 1 0,1-1 0,0 0 0,-1 1 0,1-1 0,-1 1 0,1-1 0,-1 0 1,1 0-1,-1 1 0,1-1 0,-1 0 0,1 0 0,-1 0 0,0 1 0,1-1 0,-1 0 0,1 0 0,-1 0 0,0 0 1,1 0-1,-1 0 0,0 0 0,-1 0 1,0 0-1,0 0 1,0-1 0,0 1 0,0 0-1,0-1 1,0 1 0,1-1-1,-1 1 1,0-1 0,0 0 0,0 0-1,1 0 1,-1 0 0,0 0 0,1 0-1,-1-1 1,1 1 0,0 0 0,-1-1-1,1 1 1,0-1 0,0 1 0,0-1-1,0 0 1,0 1 0,0-1 0,0 0-1,1 0 1,-1 0 0,0 0 0,1 0-1,0 1 1,-1-3 0,-7-42 22,-8-81 11,15 116-37,0 0 1,0 1-1,-1-1 0,-7-19 0,-2-13 6,1-6 5,4 24-10,-3-34 0,-2-18 5,-40-147 0,32 152-3,-4-22 10,22 79-7,1 10-7,0 7-5,18 26-163,29 131-2551,-37-129 2344,5-9 41</inkml:trace>
</inkml:ink>
</file>

<file path=ppt/ink/ink1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3:32.00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25 92 1700,'0'1'50,"-1"-1"1,1 0-1,-1 0 1,1 1-1,-1-1 0,1 0 1,0 1-1,-1-1 0,1 0 1,0 1-1,-1-1 0,1 0 1,0 1-1,0-1 0,-1 1 1,1-1-1,0 1 0,0-1 1,0 1-1,-1-1 0,1 1 1,1 3 639,-3-17 146,13 5-554,2 3-133,-9 3-24,-15-5-253,9 6-23,0 0 76,1 0-1,0 1 1,-1-1-1,1 1 1,0-1-1,0 0 0,0 0 1,0 0-1,0 0 1,0 0-1,0 0 1,0 0-1,0 0 1,0 0-1,0 0 1,1-1-1,-1 1 1,0 0-1,1 0 0,-1-1 1,1 1-1,0-1 1,-1-1-1,-7-25-726,7 15 462</inkml:trace>
</inkml:ink>
</file>

<file path=ppt/ink/ink1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3:32.74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147 0 1740,'-25'16'1093,"23"-16"-1015,0 1-1,0 0 1,0 0-1,0 0 0,1 0 1,-1 0-1,0 0 1,1 0-1,-1 1 0,1-1 1,-1 1-1,-1 2 1,44 13 476,-39-16-539,1-1 0,-1 0 0,1 1 0,0-1 1,-1 1-1,1 0 0,-1 0 0,1 0 0,2 1 1,-5-1-10,1-1 0,0 0 0,-1 1 0,1-1 0,-1 0 0,1 1 0,-1-1 0,1 1 0,-1-1 0,0 1 0,1-1 0,-1 1 0,0-1 0,1 1 0,-1 0 0,0-1 0,0 1 0,1-1 0,-1 1 0,0 0 0,0-1 0,0 1 0,0 0 0,0-1 0,0 1 0,0 0 0,0-1 0,0 1 0,0 0 0,0-1 0,0 1 0,-1-1 0,1 1 0,0 0 0,0-1 0,-1 1 0,1-1 0,0 1 0,-1 0 0,1-1 0,-1 1 0,1-1 0,0 0 0,-1 1 0,0 0 0,-31 32 89,-25 30-117,10-13-879,14-24-923</inkml:trace>
</inkml:ink>
</file>

<file path=ppt/ink/ink1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3:34.59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699 8 1608,'9'-5'499,"-9"5"-493,0 0 1,0 0-1,0 0 0,0 0 1,0-1-1,0 1 1,0 0-1,0 0 1,0 0-1,0 0 1,0 0-1,0 0 1,0 0-1,0-1 1,0 1-1,0 0 1,0 0-1,0 0 1,0 0-1,0 0 1,1 0-1,-1 0 1,0 0-1,0 0 1,0 0-1,0 0 1,0 0-1,0-1 1,0 1-1,0 0 1,1 0-1,-1 0 1,0 0-1,0 0 1,0 0-1,0 0 1,0 0-1,0 0 1,0 0-1,1 0 1,-1 0-1,0 0 1,0 0-1,0 0 1,0 0-1,0 0 0,0 1 1,0-1-1,0 0 1,1 0-1,-1 0 1,0 0-1,0 0 1,0 0-1,0 0 1,0 0-1,0 0 1,0 0-1,0 0 1,0 0-1,0 1 1,0-1-1,1 0 1,-1 0-1,0 0 1,0 0-1,0 0 1,0 0-1,-2 1 146,5-1-2,-2 28 723,-1-26-862,1 25 265,-2 1 1,-8 49-1,8-68-258,-1-1 0,-1 0 0,0 0 0,0 0 0,0 0 1,-1-1-1,0 1 0,-1-1 0,1 0 0,-1 0 0,-1-1 0,1 0 0,-11 10 0,-5 1 14,-1-2-1,-1 1 1,0-2-1,-44 18 1,14-10 8,-64 14 0,45-12-57,-39 10-37,100-31-164,-1-1 0,0 0 1,0-1-1,0-1 0,0 0 0,1 0 1,-16-3-1,26 3 187,0 0-1,0 0 1,0 0-1,0 0 1,0 0-1,0 0 1,0-1 0,0 1-1,1 0 1,-1-1-1,0 1 1,0 0 0,0-1-1,0 1 1,0-1-1,1 1 1,-1-1-1,0 0 1,1 1 0,-1-1-1,0 0 1,1 0-1,-1 1 1,1-1 0,-1 0-1,1 0 1,-1 0-1,1 0 1,0 1-1,-1-1 1,1 0 0,0 0-1,0 0 1,-1 0-1,1 0 1,0 0 0,0 0-1,0 0 1,0 0-1,1-2 1,12-10-320</inkml:trace>
</inkml:ink>
</file>

<file path=ppt/ink/ink1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3:35.56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1040 19 1724,'1'-10'628,"4"5"-398,-8 4 12,0-1-16,3 1-98,8 10 500,-2 0-435,-5-8-184,0 0-1,0 0 1,-1 0-1,1 0 1,0 0-1,0-1 1,-1 1-1,1 0 1,-1 1-1,1-1 1,-1 0-1,1 0 1,-1 0-1,0 0 1,1 0-1,-1 2 1,0-1 1,1 0 0,-1 0 1,1 0-1,0-1 1,0 1-1,-1 0 0,1 0 1,0-1-1,1 1 0,-1-1 1,0 1-1,0-1 1,1 1-1,1 1 0,14 18 61,23 49 15,-26-50-67,-13-19-17,0 0 1,0 0-1,0 1 0,0-1 0,0 1 1,0-1-1,-1 1 0,1-1 0,0 1 1,-1 0-1,1-1 0,-1 1 0,1 0 1,-1-1-1,0 1 0,0 0 0,0-1 1,0 4-1,0-2 2,0 0 1,0 0-1,0 0 1,0 0 0,-1-1-1,1 1 1,-1 0-1,1 0 1,-1-1-1,0 1 1,0 0-1,0-1 1,-1 1 0,1-1-1,-1 0 1,1 1-1,-3 2 1,-5 11 17,8-14-19,1 0 0,-1 0-1,0 0 1,0-1 0,0 1 0,0 0-1,0-1 1,0 1 0,-1-1 0,1 1-1,0-1 1,-1 0 0,1 1 0,-1-1-1,1 0 1,-1 0 0,-2 1 0,-38 16 23,-89 34 54,98-43-62,0-1 0,-1-1-1,-1-2 1,1-2 0,-1-1-1,1-1 1,-1-2-1,-56-9 1,51 6 14,29 3-22,0 0 0,0 0 0,0-1 0,0 0 1,-18-7-1,26 7-7,0 1-1,1-1 1,-1 1 0,1-1 0,0 0 0,-1 0-1,1 0 1,0 0 0,0 0 0,0 0 0,0-1 0,1 1-1,-1-1 1,1 1 0,-1-1 0,1 1 0,0-1-1,0 0 1,0 0 0,0 0 0,1 0 0,-1 1 0,1-1-1,0 0 1,0 0 0,0-4 0,0-27-8,0 33 5,1 0 0,0 1 0,-1-1-1,1 1 1,0-1 0,0 0 0,-1 1 0,1-1-1,0 1 1,0-1 0,0 1 0,0 0 0,-1-1-1,1 1 1,0 0 0,2 0 0,18-20 0,-20 18 0,0 0 1,1 1-1,-1-1 1,0 1-1,1 0 1,-1-1-1,1 1 0,-1 0 1,1 0-1,-1 0 1,1 0-1,0 0 1,0 0-1,-1 0 1,5 0-1,19-6 0,-21 6 2,0 0-1,0 0 1,0 0-1,0 0 1,0 1 0,0 0-1,0-1 1,0 1-1,0 1 1,7 0-1,-8 0 0,0-1-1,-1 1 0,1 0 0,0 0 0,0 0 0,0 0 0,-1 0 1,1 0-1,-1 1 0,1 0 0,-1-1 0,1 1 0,-1 0 0,0 0 1,2 3-1,-1-1-1,0 0 1,-1 1 0,0-1 0,0 1-1,0-1 1,-1 1 0,1-1-1,-1 1 1,0 5 0,1 3 2,-1 0 1,0 0-1,-1-1 0,0 1 1,-1 0-1,-1 0 0,-4 16 1,-4 9-8,-17 38-1,22-62 6,-9 16 0,-2 0 1,0-1-1,-2-1 1,-42 51-1,30-41 8,-97 113-15,-8 11 10,113-133 4,1 2 0,2 0 0,-25 57 0,39-76-2,-3 5-7,1 1-1,0 1 0,2-1 0,-6 33 1,10-47 1,1 1 0,-1-1 1,1 0-1,0 1 0,1-1 0,-1 0 1,1 1-1,0-1 0,0 0 0,0 1 1,0-1-1,1 0 0,-1 0 0,1 0 1,1-1-1,-1 1 0,0 0 0,1-1 1,0 1-1,-1-1 0,1 0 1,1 0-1,-1 0 0,0 0 0,1-1 1,6 5-1,6 1 4,0-1 1,1-1-1,0 0 1,0-1-1,0-1 0,31 4 1,-9-5-2,74-2 0,-73-3-4,-1-2-1,0-2 0,75-21 1,-92 19-134,1 0 0,-2-2 1,1 0-1,-1-2 0,-1 0 1,0-1-1,31-27 0,-45 35-5,-2-1 0,1 1 0,0-1-1,-1 0 1,0 0 0,-1 0 0,4-9-1,14-22-488,-8 15 265,-10 3 34</inkml:trace>
</inkml:ink>
</file>

<file path=ppt/ink/ink1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3:35.92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9 5 1716,'7'3'695,"-14"-1"932,5 3-1267,14 0-212,-10-6-365,-6-4-122,-6-7-1471,3 11 1434</inkml:trace>
</inkml:ink>
</file>

<file path=ppt/ink/ink1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3:36.97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1264 1 1732,'-2'35'769,"1"-22"-574,1-11-170,-1 0 0,1 0 0,0 0 0,0 0-1,0 0 1,1 0 0,-1 0 0,0 0 0,1 0 0,0 2 0,1 7 108,-2-10-126,0-1 0,0 1 0,0-1 1,0 1-1,0-1 0,0 1 0,0-1 0,1 1 1,-1-1-1,0 1 0,0-1 0,0 1 0,1-1 1,-1 1-1,0-1 0,0 1 0,1-1 0,-1 1 1,1-1-1,-1 0 0,0 1 0,1-1 0,-1 0 1,1 1-1,-1-1 0,1 0 0,0 1 0,0 0 15,0-1 1,0 1-1,1 0 0,-1 0 0,0 0 0,0 1 0,0-1 1,0 0-1,0 0 0,-1 1 0,1-1 0,0 0 0,0 1 1,-1-1-1,1 0 0,0 4 0,1-4 9,0 0 1,0 0-1,0 0 1,0 0-1,1 0 1,-1 0-1,0-1 1,1 1-1,-1-1 1,0 1-1,1-1 1,-1 0-1,0 0 0,1 0 1,4-1-1,3-7 23,-6 5-25,0-1-1,0 1 1,0-1 0,0 0 0,-1 0-1,6-7 1,-6 6-14,5-9 7,-8 13-21,0 1 0,-1-1 0,1 1 0,0-1 0,0 1 0,0-1 0,0 1 0,-1-1 0,1 1 0,0-1 0,0 1 0,-1-1 0,1 1 0,0-1 0,-1 1 0,1 0 0,0-1 0,-1 1 0,1 0 0,-1-1 0,1 1 0,0 0 0,-1 0 0,1-1 0,-1 1 0,1 0 0,-1 0 0,1 0 0,-1-1 0,1 1 0,-1 0 0,1 0 0,-1 0 0,1 0 0,-2 0 0,-15-3 7,0 1 1,0 0-1,0 1 0,0 1 0,0 1 0,0 0 0,0 1 0,0 1 0,-23 7 0,-20 8 20,31-10 12,1 1-1,0 1 1,-40 21 0,64-29-31,0 0 1,0 0-1,1 0 1,-1 1-1,1-1 0,-1 1 1,1 0-1,0 0 1,0 0-1,0 0 1,0 1-1,1-1 0,-1 1 1,1-1-1,0 1 1,0 0-1,1 0 1,-1 0-1,-2 8 0,3-3 2,-1 0 0,1 0-1,0 0 1,1 1 0,0-1-1,0 0 1,3 13 0,1 25 5,-7 8-14,3-51 1,-1 0-1,0 1 1,0-1-1,0 0 0,-1 0 1,1 0-1,-1 0 1,0 0-1,0 0 0,0-1 1,-1 1-1,1-1 1,-1 1-1,0-1 0,0 0 1,-5 5-1,-4 2 2,0-1 0,-1 0 0,-18 10-1,-1-4-6,0-1-1,-1-2 1,-68 16-1,-25 8-58,0-1-252,66-21 19,26-5-89,0-2-1,0-2 1,0-1 0,0-1-1,-50-3 1,51-4 15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8:02.006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400 0 1624,'-41'17'135,"18"-9"-30,1 2 1,-40 23 0,11-9-20,44-22-78,0 1 1,0 0 0,0 0 0,0 1-1,1 0 1,-1 0 0,1 1-1,-10 8 1,12-9-6,1-1-1,-1 0 1,0 0-1,0 0 1,0-1 0,0 0-1,0 1 1,-1-1-1,1-1 1,-1 1-1,1-1 1,-10 2 0,7-1-9,0 0 0,0 0 0,0 1 0,-8 4 0,14-7-9,0 1 0,0 0 1,1-1-1,-1 1 1,0 0-1,0-1 0,0 1 1,0-1-1,0 1 1,0-1-1,0 0 1,0 0-1,0 1 0,0-1 1,0 0-1,0 0 1,-1 0-1,1 0 1,0 0-1,0 0 0,-1 0 1,0-4-141</inkml:trace>
</inkml:ink>
</file>

<file path=ppt/ink/ink1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3:37.34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14 46 1636,'0'-2'20,"1"0"58,-1 0 0,0 1 0,0-1 0,0 0-1,0 0 1,-1 0 0,1 0 0,0 1 0,-1-1 0,1 0 0,-1 0 0,0 0 0,1 1-1,-1-1 1,-1-1 0,-1-3 271,0-2-179,3 8-165,0 0-1,0 0 1,0 0 0,0 0-1,0 0 1,0 0 0,0 1-1,0-1 1,0 0 0,0 0-1,0 0 1,0 0 0,0 0-1,0 0 1,0 0 0,0 0-1,0 0 1,0 0 0,0 0-1,0 0 1,0 0 0,0 0-1,0 0 1,-1 0 0,1 0-1,0 0 1,0 0 0,0 0-1,0 0 1,0 0 0,0 0-1,0 0 1,0 0 0,0 0-1,0 0 1,0 0 0,0 0-1,3 4 221,-2-3-199,0 0 0,0 0 0,0 0 0,0 0 0,-1 0 0,1 0-1,0 0 1,0 0 0,-1 1 0,1-1 0,-1 0 0,1 1 0,-1 1 0,1-1-7,-1 1 1,0-1-1,0 0 1,1 0 0,-1 1-1,1-1 1,0 0-1,0 0 1,0 0-1,0 1 1,0-1 0,0 0-1,3 3 1,8 15 70,3 14 85,34 55 0,-31-59-150,29 66 0,-27-49-146,-11-25-295,12 38 1,-20-59 393,1 7-145,1 0-1,-1 0 1,-1 0-1,1 0 1,-1 0 0,-1 1-1,1-1 1,-2 0 0,1 1-1,-2 8 1,0 1-188</inkml:trace>
</inkml:ink>
</file>

<file path=ppt/ink/ink1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3:37.92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1242 32 1628,'8'2'147,"1"1"-1,-1-1 1,0 1 0,0 1-1,-1 0 1,1 0 0,-1 0-1,0 1 1,0 0 0,0 0-1,-1 1 1,0 0-1,0 0 1,0 0 0,7 12-1,3 42 120,-15-57-259,-1-1 0,0 1 0,-1-1 1,1 1-1,0-1 0,-1 0 0,1 1 0,-1-1 1,0 1-1,0-1 0,0 0 0,0 0 0,0 1 1,-1-1-1,1 0 0,0 0 0,-1 0 1,0 0-1,-1 1 0,-10 15 43,10-12-36,-1 0-1,0-1 1,-1 1-1,1-1 0,-1 0 1,0 0-1,0-1 0,0 0 1,-1 1-1,1-2 1,-1 1-1,0-1 0,0 0 1,-9 3-1,-36 10 36,-52 13 40,13-8-22,52-10-49,0-2 1,-1-2-1,-41 2 1,-48-1 27,61-2-12,-112-5 0,-49-34 4,205 26-35,-1 0 1,-22-11 0,-6-2-8,46 16 5,0 0 0,0 0 0,0 0 1,1-1-1,0 0 0,-1 0 0,2 0 0,-1-1 0,1 1 0,0-1 0,0 0 0,0 0 1,1-1-1,-3-6 0,5 8 3,0-1 1,0 1 0,1 0-1,-1-1 1,1 1-1,0 0 1,1-1 0,-1 1-1,1 0 1,0-1-1,1 1 1,2-7 0,0 1 1,1 1 0,0-1 1,0 1-1,11-14 1,-10 17-7,1-1 0,0 1 0,0 0 0,1 1 1,0 0-1,0 0 0,0 0 0,1 1 0,12-5 0,4-1-3,54-16 0,-71 25-4,1 0-1,0 0 1,0 1 0,0 0-1,15 0 1,23 15 7,-45-14 0,0 0-1,-1 0 1,1 0 0,0 1-1,-1-1 1,1 1-1,-1-1 1,1 1-1,0 0 1,-1-1 0,1 1-1,-1 0 1,0 0-1,1 0 1,1 2 0,11 4-269,-14-7 246,1 0 0,-1 0 1,0 0-1,0 0 0,1 0 1,-1 1-1,0-1 0,1 0 1,-1 0-1,0 0 0,0 0 0,1 0 1,-1 0-1,0 1 0,0-1 1,1 0-1,-1 0 0,0 0 1,0 1-1,1-1 0,-1 0 0,0 0 1,0 1-1,0-1 0,0 0 1,0 1-1,1-1 0,-1 0 1,0 0-1,0 1 0,0-1 1,0 0-1,0 1 0,0-1 0,0 0 1,0 1-1,0-1 0,0 0 1,0 0-1,0 1 0,0-1 1,-3 5-1163,7-5 766,-2 0 42</inkml:trace>
</inkml:ink>
</file>

<file path=ppt/ink/ink1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3:38.30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514 0 1808,'-72'0'2112,"18"3"-1994,1 2-1,-78 17 1,92-14-271,8-2-34,8-1-359,0-1 0,-40 1-1,39-8 173</inkml:trace>
</inkml:ink>
</file>

<file path=ppt/ink/ink1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3:44.94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85 5 1636,'0'1'4,"0"-1"0,0 0 0,0 0 1,0 0-1,0 1 0,0-1 0,0 0 0,0 0 0,0 0 0,0 0 0,-1 1 0,1-1 0,0 0 0,0 0 1,0 0-1,0 0 0,0 0 0,0 1 0,0-1 0,0 0 0,-1 0 0,1 0 0,0 0 0,0 0 1,0 0-1,0 0 0,-1 1 0,1-1 0,0 0 0,0 0 0,0 0 0,0 0 0,-1 0 0,1 0 0,0 0 1,0 0-1,0 0 0,0 0 0,-1 0 0,1 0 0,0 0 0,0 0 0,0 0 0,-1 0 0,1 0 1,0 0-1,0-1 0,0 1 0,0 0 0,0 0 0,-1 0 0,1 0 0,0 0 0,0 0 0,0-1-2,-1 1 0,1 0-1,0 0 1,0 0-1,0 0 1,-1 0 0,1 0-1,0 0 1,0-1-1,-1 1 1,1 0 0,0 0-1,0 0 1,-1 0-1,1 0 1,0 0-1,0 0 1,-1 0 0,1 0-1,0 0 1,0 0-1,-1 0 1,1 1 0,0-1-1,0 0 1,-1 0-1,1 0 1,0 0 0,0 0-1,0 0 1,-1 1-1,1-1 1,0 0 0,0 0-1,0 0 1,0 0-1,-1 1 1,1-1 0,0 0-1,0 0 1,0 1-1,0-1 1,0 0-1,0 0 1,0 0 0,-1 1-1,1-1 1,0 0-1,0 0 1,0 1 0,0-1-1,0 0 1,0 0-1,0 1 1,0-1 0,1 1-1,-4 4 54,-3-10 5,-9-5 37,14 10-20,-15 13 49,0-3 31,7 27-25,8-26-107,0 6 10,1-17-34,0 0 0,0 1-1,0-1 1,1 1 0,-1-1 0,0 0 0,0 1 0,0-1-1,0 0 1,1 1 0,-1-1 0,0 0 0,0 1 0,1-1-1,-1 0 1,0 0 0,1 1 0,-1-1 0,0 0 0,1 0-1,-1 0 1,0 1 0,1-1 0,-1 0 0,1 0 0,-1 0-1,0 0 1,1 0 0,-1 0 0,1 0 0,-1 0 0,0 0-1,2 0 1,60-17 85,-59 17-85,0 0 0,-1-1-1,1 1 1,0-1 0,-1 0 0,1 0 0,-1 0 0,1 0 0,-1 0 0,4-3 0,12-3 3,-17 7-3,-1 0 0,1 0 0,-1-1-1,1 1 1,-1 0 0,1 0 0,-1-1 0,0 1-1,1 0 1,-1-1 0,1 1 0,-1-1 0,0 1-1,1 0 1,-1-1 0,0 1 0,0-1 0,1 1 0,-1-1-1,0 1 1,0-1 0,0 1 0,1-1 0,-1 1-1,0-1 1,0 1 0,0-1 0,0 1 0,0-1-1,1-16 2,-1 15-2,0 1 7,0 1-7,-1 0 1,1 0-1,0 1 0,0-1 0,0 0 1,-1 0-1,1 0 0,0 0 1,0 0-1,-1 0 0,1 0 1,0 0-1,0 0 0,-1 0 1,1 0-1,0 0 0,0 0 0,-1 0 1,1 0-1,0 0 0,0 0 1,-1 0-1,1 0 0,0 0 1,0 0-1,-1 0 0,1 0 0,0-1 1,0 1-1,0 0 0,-1 0 1,1 0-1,0 0 0,0-1 1,2-6 9,-2 6-9,0 1-1,0 0 0,0 0 1,1 0-1,-1-1 1,0 1-1,0 0 0,0 0 1,0-1-1,0 1 1,1 0-1,-1 0 1,0-1-1,0 1 0,0 0 1,0 0-1,0-1 1,0 1-1,0 0 0,0-1 1,0 1-1,0 0 1,0 0-1,0-1 1,0 1-1,0 0 0,0 0 1,0-1-1,0 1 1,-1 0-1,1-1 0,0 1 1,0 0-1,0 0 1,0 0-1,0-1 1,-1 1-1,1 0 0,0 0 1,0 0-1,-1-1 1,1 1-1,0 0 1,0 0-1,0 0 0,-1 0 1,1 0-1,0-1 1,0 1-1,-1 0 0,1 0 1,-1 0-1,-5-5 13,6 5-12,0-1 0,-1 1-1,1 0 1,0-1 0,0 1 0,-1-1 0,1 1 0,0 0 0,-1-1 0,1 1 0,-1 0 0,1-1-1,0 1 1,-1 0 0,1 0 0,-1-1 0,1 1 0,-1 0 0,1 0 0,-1 0 0,1 0 0,-1-1-1,1 1 1,-1 0 0,1 0 0,-1 0 0,1 0 0,-1 0 0,1 0 0,-1 0 0,1 1 0,-1-1-1,1 0 1,-1 0 0,-14 8 45,9-4 12,16 10-26,6 5 10,-13-13-35,2-3-8,-4-3 8,1 8-4,11-25 8,-13 17-11,0-1 1,0 1-1,1 0 1,-1-1-1,0 1 1,0-1-1,1 1 1,-1-1-1,0 1 1,0-1-1,0 1 0,0-1 1,0 1-1,0-1 1,0 1-1,0-1 1,0 1-1,0-1 1,0 1-1,0-1 1,-1 1-1,1-1 1,0 1-1,0-1 1,0 1-1,-1-1 1,1 1-1,0 0 1,0-1-1,-1 1 1,1-1-1,0 1 1,-1 0-1,1-1 1,-1 1-1,1 0 1,0-1-1,-1 1 1,1 0-1,-1 0 1,1 0-1,-1-1 1,-8-3 13,9 4-13,-1-1 1,1 1 0,-1 0 0,1-1 0,-1 1 0,1 0 0,-1 0 0,1-1 0,-1 1 0,1 0 0,-1 0 0,1 0 0,-1 0 0,1 0-1,-1 0 1,0 0 0,1 0 0,-1 0 0,1 0 0,-1 0 0,1 0 0,-1 0 0,1 0 0,-1 0 0,1 1 0,-1-1 0,-12 0 25,7 1-18,8-1-5,5-12-141,-7 16-42,0-7-314,0-7-32,0 8 183</inkml:trace>
</inkml:ink>
</file>

<file path=ppt/ink/ink1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3:48.71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1420 1 1712,'-9'0'448,"-39"6"167,9 1-272,11 0-150,-41 7 166,39-7-146,-57 6 0,-51 6 98,-129 25 5,95-11-191,131-25-89,21-4 0,0-1 1,-32 1 0,50-5-6,8-1 4,-5 2-33,0 0 0,1 1 1,-1-1-1,0 0 0,0 1 1,1-1-1,-1 1 1,0 0-1,0-1 0,0 1 1,0 0-1,0 0 0,0 0 1,0 0-1,0-1 1,-1 1-1,1 0 0,0 1 1,0-1-1,-1 0 0,2 2 1,24 33-3,-22-32 1,1 1 1,-1 0 0,-1 0-1,1 0 1,-1 1-1,1 0 1,-2-1 0,1 1-1,-1 0 1,1 0-1,-2 0 1,1 0 0,-1 1-1,1 7 1,-4 20 2,-1 0 1,-2 0 0,-2 0-1,-1-1 1,-1 0-1,-2-1 1,-1 0 0,-26 48-1,-239 427-39,215-390 53,34-60-6,22-45-9,0 1 0,0 0 0,-7 26 1,13-36-4,-1 0 1,0-1 0,1 1 0,0 0 0,-1 0-1,1 0 1,0-1 0,1 1 0,-1 0-1,0 0 1,1 0 0,-1-1 0,1 1-1,0 0 1,0-1 0,0 1 0,0 0-1,1-1 1,-1 1 0,1-1 0,-1 0-1,1 0 1,0 1 0,0-1 0,0 0-1,3 2 1,4 1 1,0 0 0,1 0 0,0-1-1,0 0 1,0-1 0,0 0 0,0-1 0,1 0 0,-1 0-1,1-1 1,-1 0 0,1-1 0,16-2 0,16-3-11,84-21 0,-96 19-4,138-45 10,-48 12 2,-99 34 0,0-2 0,-1 0 0,0-1 0,21-13-1,-31 17-5,0 1-1,22-7 1,-26 9-38,-1 1 1,0-1-1,1 0 0,-1 0 1,0-1-1,0 1 0,0-2 1,-1 1-1,1 0 0,-1-1 0,1 0 1,-1-1-1,-1 1 0,1-1 1,6-8-1,-8 8-142,-1 0 0,1 0 1,-1 0-1,0 0 0,-1-1 0,0 1 0,0 0 1,0-1-1,0 1 0,-1-1 0,0 1 0,0-10 1,0 15 180,0-14-333</inkml:trace>
</inkml:ink>
</file>

<file path=ppt/ink/ink1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3:49.10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 79 1748,'0'0'25,"0"0"0,0-1-1,0 1 1,0 0 0,0 0-1,0 0 1,0 0 0,0 0-1,0 0 1,0-1 0,0 1-1,0 0 1,0 0 0,0 0 0,0 0-1,0 0 1,0 0 0,0-1-1,0 1 1,0 0 0,0 0-1,0 0 1,0 0 0,0 0-1,0 0 1,0 0 0,0-1-1,0 1 1,0 0 0,-1 0 0,1 0-1,0 0 1,0 0 0,0 0-1,0 0 1,0 0 0,0 0-1,0 0 1,-1 0 0,1 0-1,0 0 1,0 0 0,0-1-1,0 1 1,0 0 0,0 0 0,-1 0-1,4-3 444,-10 2-173,109-18 447,-69 17-1032,-1-1 0,1-2-1,56-16 1,-30 6-809,-41 11 729</inkml:trace>
</inkml:ink>
</file>

<file path=ppt/ink/ink1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3:49.58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5 118 1688,'-1'0'23,"1"0"-1,0 0 1,-1 1 0,1-1-1,0 0 1,0 1-1,-1-1 1,1 0 0,0 1-1,0-1 1,-1 1-1,1-1 1,0 0 0,0 1-1,0-1 1,0 0 0,0 1-1,0-1 1,0 1-1,0-1 1,0 1 0,0-1-1,0 0 1,0 1-1,0-1 1,0 1 0,0-1-9,0 0 1,0 0 0,1 1-1,-1-1 1,0 0 0,0 0 0,0 0-1,0 0 1,0 0 0,0 0-1,1 0 1,-1 0 0,0 0-1,0 0 1,0 0 0,0 0-1,0-1 1,0 1 0,1 0 0,-1 0-1,0 0 1,0 0 0,0 0-1,0 0 1,0 0 0,0 0-1,0 0 1,1 0 0,-1 0-1,0 0 1,0-1 0,0 1 0,0 0-1,0 0 1,0 0 0,0 0-1,0 0 1,0 0 0,0 0-1,0-1 1,0 1 0,0 0-1,0 0 1,0 0 0,0 0 0,0 0-1,0 0 1,0-1 0,0 1-1,0 0 1,0 0 0,0 0-1,0 0 1,0 0 0,0 0-1,0-1 1,0 1 0,0 0 0,0 0-1,0 0 1,0 0 0,23-4 867,-10-16-548,7 15-239,-17 5-80,1-1 0,-1 1 0,0-1 0,1 0 0,-1 0 0,0 0-1,0 0 1,4-3 0,11-9 49,1 1 0,0 1 0,31-13 0,-30 11-22,-19 12-39,0 0-1,-1 0 1,1 0-1,0 0 1,0 1-1,0-1 1,1 0-1,-1 1 1,0-1-1,0 0 1,0 1-1,0-1 1,1 1-1,-1 0 1,0-1-1,1 1 1,-1 0-1,0 0 1,0 0-1,1 0 1,-1 0-1,0 0 1,1 0-1,0 1 1,0-1-1,0 1 0,-1-1 1,1 1-1,-1 0 0,1 0 0,-1 0 1,1 0-1,-1 0 0,0 0 0,1 0 1,-1 1-1,0-1 0,0 0 0,0 1 1,0-1-1,0 0 0,0 1 0,0 0 1,-1-1-1,1 1 0,-1-1 0,1 1 1,-1 0-1,1-1 0,-1 1 0,0 0 1,0 0-1,0-1 0,0 1 0,0 0 1,0-1-1,0 1 0,-1 0 1,1 0-1,-1-1 0,1 1 0,-1 0 1,0 1-1,-9 16 5,0-1 1,-1 0-1,-23 26 1,-7 14-10,35-51 3,0 0-1,0-1 0,0 0 0,-1 0 0,-7 6 0,9-9 1,0 1 1,0 0-1,0 1 0,0-1 0,1 1 0,0 0 0,0 0 0,0 1 1,0-1-1,-3 9 0,7-14-1,-1 1 0,1 0 0,0 0 0,-1-1 0,1 1 1,0 0-1,0 0 0,0 0 0,0-1 0,0 1 0,0 0 0,0 0 1,0 0-1,0 0 0,0-1 0,0 1 0,0 0 0,0 0 0,1 0 0,-1-1 1,0 1-1,1 0 0,-1 0 0,1-1 0,-1 1 0,1 0 0,-1-1 1,1 1-1,-1 0 0,1-1 0,-1 1 0,1-1 0,0 1 0,-1-1 1,1 1-1,0-1 0,0 0 0,-1 1 0,1-1 0,0 0 0,0 0 0,-1 1 1,1-1-1,0 0 0,0 0 0,0 0 0,0 0 0,-1 0 0,1 0 1,0 0-1,0 0 0,1-1 0,8 1 2,0-2 0,0 1 0,14-5 0,-13 4 2,92-24-21,-51 12-13,-17 3-223,49-22 0,-71 28 141,1-3-209,0 0 0,-1-1 0,0 0 0,0-1 0,-1 0 0,22-25 0,-17 9-60</inkml:trace>
</inkml:ink>
</file>

<file path=ppt/ink/ink1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3:50.03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424 1 1620,'0'0'39,"1"0"0,0 0-1,-1 0 1,1 0 0,-1 0-1,1 0 1,0 0 0,-1 0-1,1 0 1,0 0 0,-1 0 0,1 0-1,-1 0 1,1 0 0,0 0-1,-1 1 1,1-1 0,-1 0 0,1 0-1,-1 1 1,1-1 0,-1 1-1,1-1 1,-1 0 0,1 1-1,-1-1 1,1 1 0,0 4 812,-10-5-436,-5-2-332,1 1 1,-1 0-1,1 1 0,-1 1 1,1 0-1,-20 4 1,25-4-60,-242 21 357,191-21-815,59-1 423,0 0-1,0 0 0,0 1 1,0-1-1,0 0 1,0 0-1,-1 0 1,1 0-1,0 0 0,0 0 1,0 1-1,0-1 1,0 0-1,0 0 1,0 0-1,0 0 0,0 1 1,0-1-1,0 0 1,0 0-1,0 0 1,0 0-1,0 1 0,0-1 1,0 0-1,0 0 1,0 0-1,0 0 1,1 0-1,-1 1 1,0-1-1,0 0 0,0 0 1,0 0-1,0 0 1,0 0-1,0 0 1,0 0-1,1 1 0,-1-1 1,0 0-1,0 0 1,0 0-1,0 0 1,1 0-1,13-3-496,0 0 0,0-1 0,14-6 0,-11 1 163</inkml:trace>
</inkml:ink>
</file>

<file path=ppt/ink/ink1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3:50.40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597 1 1824,'0'0'39,"0"0"-1,-1 0 1,1 0-1,0 1 1,0-1-1,0 0 1,0 0-1,-1 0 1,1 1-1,0-1 1,0 0 0,0 0-1,0 0 1,0 1-1,0-1 1,0 0-1,-1 0 1,1 0-1,0 1 1,0-1-1,0 0 1,0 0-1,0 1 1,0-1-1,0 0 1,0 0-1,0 0 1,0 1-1,0-1 1,1 0 0,-1 0-1,0 1 1,0-1-1,0 0 1,0 0-1,0 0 1,0 1-1,0-1 1,1 0-1,-1 0 1,0 0-1,0 0 1,0 1-1,0-1 1,1 0-1,-1 0 1,-58 3 471,-80 13-1,-17 3-327,-10 0-295,118-12-628,22-8-84,16-2 346,11-3-105,6-2 226</inkml:trace>
</inkml:ink>
</file>

<file path=ppt/ink/ink1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3:51.03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73 146 1732,'-9'0'255,"1"1"-1,-1 0 1,1 1-1,-1 0 1,-13 5-1,15-2 118,7-3-44,34-3 123,148-26-103,157-11-193,-106 14-102,211-13 12,-155 16-16,-81 16-25,-23 1-14,-135 5-5,-41 1-4,0-2 1,0 1-1,0-1 0,0-1 1,16-2-1,-47-6-10,-107 22-1410,104-11 736,22-1 612,1 0 0,-1-1 0,1 0 0,-1 1 0,0-1 0,1 0 0,-1 0 0,1 0 0,-1-1 0,0 1 0,1-1 0,-1 1 0,1-1 0,-4-1 0,-2-3-264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8:30.13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33 10 1856,'6'-1'763,"-19"0"-88,-2-1 20,20 3-653,-2 1 82,-5 4 95,4-6-188,0 0 0,0 0 0,1 0-1,-1 0 1,0 0 0,1 0 0,-1 0 0,0-1-1,0 1 1,0-1 0,1 0 0,2-1-1,-6-2-374,-37-1-1802,28 5 1754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8:02.371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723 0 1668,'-1'1'19,"0"0"-1,0 0 1,1 0 0,-1 0-1,0 0 1,0-1-1,0 1 1,-1 0 0,1-1-1,0 1 1,0 0 0,0-1-1,0 0 1,-1 1-1,1-1 1,0 0 0,0 1-1,-1-1 1,-1 0 0,-14 6 126,6 1-85,0 0-1,0 0 0,-1-1 1,-24 8-1,-137 58 318,-13 4-84,-25-17-88,188-52-189,15-3-78,12-3-200,8-12-456,7 6 379,-8 0 14</inkml:trace>
</inkml:ink>
</file>

<file path=ppt/ink/ink1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3:51.42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49 37 1668,'-4'-2'244,"0"0"-67,-1 0 1,1-1 0,0 1-1,0-1 1,0 1 0,1-1-1,-1 0 1,0-1 0,-5-7 477,11 31-235,36 57-111,-24-48-242,29 48 1,-32-57-89,0 1 1,-1-1 0,-2 2-1,0 0 1,-1 0 0,-1 0-1,-1 1 1,2 23-1,-4-22-487,-1 1-1,-1 0 0,-1 0 0,-6 39 0,-1-47 119</inkml:trace>
</inkml:ink>
</file>

<file path=ppt/ink/ink1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3:51.96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1 140 1840,'6'2'369,"3"4"526,-13-4-656,8-3-97,-4 1-127,0 0-1,0 0 1,1-1-1,-1 1 1,0 0-1,0 0 0,1 0 1,-1 0-1,0 0 1,0 0-1,1 0 0,-1 0 1,0 0-1,0 0 1,1 0-1,-1 0 1,0 0-1,1 0 0,-1 0 1,0 0-1,0 1 1,1-1-1,-1 0 1,0 0-1,0 0 0,0 0 1,1 0-1,-1 1 1,0-1-1,0 0 1,0 0-1,1 0 0,-1 1 1,0-1-1,0 0 1,0 0-1,0 0 0,1 1 1,-1-1-1,0 0 1,0 0-1,0 1 1,0-1-1,0 0 0,0 1 1,0-1-1,0 0 1,0 2 4,0-1 0,1 1 0,-1-1 0,1 0 1,-1 1-1,1-1 0,-1 0 0,1 1 0,-1-1 0,1 0 1,0 0-1,0 0 0,0 0 0,0 0 0,0 0 1,1 2-1,12 16 128,-13-17-137,0 0-1,0 0 1,0 0 0,1 0-1,-1 0 1,1 0 0,-1 0-1,1 0 1,0 0 0,0-1-1,-1 1 1,1-1 0,0 0-1,1 1 1,-1-1-1,0 0 1,4 1 0,-3 0-3,0-1 0,-1 0-1,1 1 1,0 0 0,-1-1 0,1 1 0,-1 0 0,0 0 0,5 5 0,-6-5-2,1 0 0,0-1 1,0 1-1,0-1 0,0 0 0,0 1 1,0-1-1,0 0 0,1 0 1,-1 0-1,0-1 0,1 1 0,-1 0 1,3-1-1,-3 1-1,0-1-1,0 0 1,0 1-1,0-1 1,-1 1 0,1 0-1,0-1 1,0 1-1,-1 0 1,1 0 0,0 0-1,-1 0 1,1 1-1,-1-1 1,3 2-1,-4-2-1,0 0-1,1-1 0,-1 1 0,1-1 0,0 1 1,-1-1-1,1 1 0,-1-1 0,1 1 0,0-1 1,-1 0-1,1 1 0,0-1 0,-1 0 0,1 1 1,0-1-1,0 0 0,-1 0 0,1 0 0,0 0 1,0 0-1,0 0 0,-1 0 0,1 0 0,0 0 0,0 0 1,-1 0-1,1 0 0,0 0 0,0-1 0,-1 1 1,2-1-1,27-14 27,-15 6-6,-2-2-8,-3 1-11,4 1 0,-9 8-1,0-1 0,-1 0-1,1-1 1,-1 1 0,1 0-1,-1-1 1,0 0 0,0 0-1,0 0 1,-1 0 0,1 0-1,-1-1 1,3-5 0,3-12 3,-6 16-5,0 1 1,-1 0 0,0-1 0,1 0-1,-2 1 1,1-1 0,0-5-1,0-11 3,-1 17-4,1 1 1,-1-1 0,0 0-1,0 0 1,0 0-1,-1 0 1,1 0-1,-1 0 1,0 0-1,0 1 1,-1-1 0,-2-6-1,3 8 2,0-1-1,0 1 1,0 0-1,-1 0 1,1 1-1,0-1 1,-1 0-1,1 0 1,-1 1 0,0-1-1,1 1 1,-1-1-1,0 1 1,0 0-1,-2-2 1,1 2 0,-9-12-16,5 6-4,-1 25 24,8-14-3,-1 1-1,1-1 0,0 1 0,1 0 1,-1-1-1,1 1 0,0-1 0,0 1 1,0-1-1,0 0 0,5 8 0,5 27 13,-10-10-12,-1-24-1,-1 0 0,2 0 0,-1 0-1,0-1 1,1 1 0,0 0-1,0 0 1,0-1 0,1 1-1,2 4 1,2 3 0,1 0 1,-2 0-1,1 1 0,-2-1 0,0 1 1,4 24-1,-4-21 0,0 0 1,1 0-1,1-1 0,9 19 1,-1 0-6,6 12 11,-18-43-8,0 1 0,0-1 0,0 1 0,0-1 0,1 0 0,-1 0 0,1 0 0,0 0 0,5 4 0,-7-6 0,0-1 1,-1 1-1,1 0 0,0 0 1,-1 0-1,1-1 0,0 1 1,-1 0-1,1 0 1,-1 0-1,1 0 0,-1 0 1,0 0-1,1 0 1,-1 0-1,0 0 0,0 2 1,0-3-7,0 1 0,0 0 1,1 0-1,-1-1 0,0 1 1,0 0-1,0-1 0,0 1 1,1 0-1,-1-1 0,0 1 1,0 0-1,1-1 1,-1 1-1,1 0 0,-1-1 1,1 1-1,-1-1 0,1 1 1,-1-1-1,1 1 0,-1-1 1,1 1-1,-1-1 0,1 0 1,0 1-1,-1-1 0,1 0 1,0 0-1,-1 1 0,1-1 1,0 0-1,-1 0 0,1 0 1,1 0-1,0 0-192,0-1-1,1 0 1,-1 0 0,0 0-1,0 0 1,0 0-1,0 0 1,0-1 0,0 1-1,0-1 1,-1 1-1,1-1 1,2-3 0,-3 1-163</inkml:trace>
</inkml:ink>
</file>

<file path=ppt/ink/ink1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3:52.95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601 1 1728,'-8'1'196,"-1"0"1,1 0-1,-1 1 0,-10 4 1,-25 5 225,8-8-157,-83 12 358,-27 4-202,107-12-324,-119 27 284,152-33-291,20 3-63,2 2-10,2 2 10,14 14-5,-23-16-17,0 0-1,0 0 0,-1 1 1,0 0-1,0 0 1,-1 1-1,0 0 1,0 0-1,10 18 0,-9-10-1,-2 1 0,0-1-1,0 1 1,-2 1 0,0-1-1,-1 1 1,-1 0 0,0-1-1,-2 1 1,-1 25 0,-3 23 2,2-29 3,-7 42 0,-40 133-5,24-123 6,19-75-8,1 1 0,1 1 1,0-1-1,1 1 0,0-1 0,1 1 1,1 0-1,1 0 0,3 30 0,-2-38 0,1 0 0,0 0 0,0 0-1,1-1 1,0 1 0,7 12 0,-8-17-1,0-1 0,0 1 0,1 0 1,-1-1-1,1 1 0,0-1 0,-1 0 0,1 0 0,0 0 0,0 0 1,0-1-1,0 1 0,1-1 0,-1 1 0,0-1 0,1 0 1,-1-1-1,5 2 0,-3-2 0,10 3 1,0 0 1,0-2-1,1 0 1,-1-1-1,0 0 1,0-1-1,0-1 1,24-5-1,1-5 1,-30 10-5,1-1 0,0 0 0,-1-1 0,0 0 0,0-1 0,0 0 0,0 0 0,-1-1 0,15-12 0,-1-2 3,-19 18-36,-1 0-1,1 0 1,-1-1-1,0 0 0,0 1 1,0-1-1,0 0 0,-1 0 1,1-1-1,-1 1 1,0 0-1,0-1 0,0 1 1,0-1-1,0 0 0,-1 0 1,0 0-1,0 0 1,0 0-1,0 0 0,0-4 1,7-40-2165,-8 35 1824</inkml:trace>
</inkml:ink>
</file>

<file path=ppt/ink/ink1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19:52:22.05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55 16 1804,'0'0'392,"0"-5"-44,10 5-56,-10-5-56,-10 5-40,10-5 0,0 10-168,-9-5-52,0 0-232,-9 0-428,9 0 296,0-5 24</inkml:trace>
</inkml:ink>
</file>

<file path=ppt/ink/ink1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19:52:57.16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33 54 1680,'0'-45'906,"0"44"-838,-15-7 376,14 9-436,1-1 1,-1 0-1,1 1 0,-1-1 0,0 0 0,1 1 1,-1-1-1,1 1 0,-1-1 0,1 1 0,-1-1 0,1 1 1,-1-1-1,1 1 0,0-1 0,-1 1 0,1 0 0,0-1 1,0 1-1,-1 0 0,1-1 0,0 1 0,0 0 0,0-1 1,0 1-1,0 0 0,0 0 0,0-1 0,0 1 1,0 1-1,0 29 106,1-23-70,-6 40 130,4-37-140,-1 0 1,2 1-1,-1-1 0,3 16 1,6 27 70,-2-20-8,3 62 1,7 50 82,-8-41-76,-7-94-86,0 1-1,1-1 1,2 11 0,-1-10 3,-1-1-1,0 1 1,0 13-1,6 56 100,0 10-43,-8-13 129,0-77-70,0-24-3125,0 19 2630</inkml:trace>
</inkml:ink>
</file>

<file path=ppt/ink/ink1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19:52:59.65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773 542 1600,'-24'4'1448,"24"-27"-860,0 22-585,1-1 0,0 1 0,-1 0 0,1-1-1,0 1 1,0 0 0,0 0 0,0 0 0,0 0 0,0 0-1,0 0 1,0 0 0,0 0 0,1 0 0,-1 0 0,0 1-1,1-1 1,1 0 0,-1 0 1,4-5 19,-6 5-23,0 1 0,0 0-1,1 0 1,-1-1 0,0 1 0,0 0 0,1-1 0,-1 1 0,0 0 0,0 0 0,1 0 0,-1-1 0,0 1 0,1 0 0,-1 0 0,0 0 0,1 0-1,-1 0 1,0-1 0,1 1 0,-1 0 0,1 0 0,-1 0 0,0 0 0,1 0 0,-1 0 0,0 0 0,1 0 0,-1 0 0,0 1 0,1-1 0,-1 0-1,0 0 1,1 0 0,62-5 37,-42 2-30,-19 3-7,-1 0 1,1-1 0,0 1 0,-1 0 0,1-1 0,0 1 0,-1 0 0,1 0 0,0 1 0,-1-1 0,1 0 0,0 1 0,-1-1 0,1 0 0,2 2 0,19 8 8,-21-9-9,0-1 1,-1 1-1,1 0 1,0 0 0,0-1-1,0 1 1,-1 1 0,1-1-1,-1 0 1,1 0 0,-1 0-1,1 1 1,-1-1-1,0 1 1,1-1 0,1 4-1,5 5 1,-6-9 0,-1 0 0,0 0 0,0 0 0,0 0 0,0 0 0,0 1 0,0-1 1,0 0-1,0 1 0,0-1 0,-1 1 0,1-1 0,-1 1 0,1-1 0,0 3 0,0-2 1,-1-1-1,1 0 1,0 1 0,0-1 0,0 0 0,0 1 0,0-1 0,0 0 0,0 0 0,0 0 0,1 0 0,-1 0-1,2 1 1,12 12 26,-5 7-6,-6-14-18,-1-1 1,1 2-1,-1-1 0,-1 0 0,0 1 1,0-1-1,2 14 0,-1 1-4,-2-20 2,0 1 0,-1-1 1,0 0-1,1 0 1,-1 0-1,0 1 0,0-1 1,0 0-1,0 0 0,-1 1 1,1-1-1,-1 0 1,1 0-1,-1 0 0,-1 3 1,1-1 0,0 1 0,0 0 0,1 0 0,-1 0 0,1 1 0,0-1 0,0 0 1,1 0-1,-1 0 0,1 0 0,3 8 0,1 25 26,-5 53 11,4-67-24,-3-22-15,0 0 1,-1 1-1,1-1 1,-1 0-1,0 1 0,1-1 1,-1 0-1,0 1 1,0-1-1,-1 0 1,1 0-1,0 1 1,-1-1-1,0 0 1,1 1-1,-1-1 1,-1 3-1,-7 27 64,1 1-21,-8 26 5,0-7-31,9-31-17,7-19-2,-1 0 0,1 0 0,-1 0 0,0 0 0,1 0 0,-1 0 0,0 0 0,0 0 0,-3 4 0,-31 39-52,25-31 61,0 1 0,-17 16 0,14-17 18,1 1 0,-14 21-1,24-33-22,0-1 1,-1 0-1,1 1 1,-1-1-1,0 0 0,0-1 1,1 1-1,-1 0 0,0-1 1,-1 1-1,-5 1 0,-24 13 40,21-7-32,-1-2 0,-1 1 0,1-2 0,-1 0 0,0 0 0,0-2 0,-18 5 0,-12 4 5,33-10-10,0-1 0,0 0 0,-24 2 0,-20 4-17,35-5 19,0 0-1,1-2 1,-37 0-1,34-2 4,11 0 1,1-1 1,0 0 0,0 0-1,0-1 1,0-1-1,1 0 1,-1 0 0,1-1-1,0 0 1,-16-12-1,18 12 2,-1-1-1,0 1 0,-1 1 1,-16-8-1,-32-15 52,54 25-61,1 0 1,-1 0-1,1 0 0,0 0 1,-1 0-1,1 0 0,0-1 1,0 1-1,0-1 0,1 1 1,-1-1-1,-2-5 1,-8-11 12,11 18-15,0 0-1,0-1 0,0 1 1,0-1-1,1 0 0,-1 1 0,0-1 1,1 1-1,-1-1 0,1 0 1,0 1-1,-1-1 0,1-2 1,0 2-1,0 0 1,0 0 0,-1 0 0,1 0-1,-1 0 1,1 0 0,-1 0 0,0 0-1,0 0 1,-1-2 0,-21-51 22,20 50-22,1 0-1,0 0 1,1 0-1,-1 0 0,1 0 1,-1-8-1,2 8 0,-1 0 0,0 0-1,0-1 1,-1 1 0,0 0 0,-3-6 0,-3-27-1,10 34 0,-1 0 0,0-1 0,0 1 0,0 0 0,-1-1-1,1-6 1,-1 9 0,-1-3 0,1 0-1,-1 0 1,1 0-1,1 0 1,-1 0-1,1 0 1,-1 0-1,1 0 1,1 0-1,-1 1 0,1-1 1,0 0-1,0 1 1,0-1-1,0 1 1,7-8-1,-4 2-1,-4 9 2,-1 1 0,0-1 0,0 0 0,1 1 0,-1-1 0,0 0 0,1 1 0,-1-1 0,1 0 0,-1 1 0,1-1 0,-1 1 0,1-1 0,-1 1-1,1-1 1,-1 1 0,1 0 0,0-1 0,-1 1 0,1-1 0,0 1 0,1 0 0,22-19-11,-3 12 6,-15 5 3,-1 0 0,0 0-1,1 0 1,0 1 0,-1 0 0,1 0-1,7 0 1,-5 1 1,0-1 0,0-1 0,-1 1 0,1-1 0,0 0 0,8-4 0,11-4-1,-9 6-1,-17 4 3,0-1-1,-1 1 1,1 0 0,0-1-1,0 1 1,0-1 0,0 1-1,-1-1 1,1 1 0,0-1-1,0 0 1,-1 1 0,1-1-1,0 0 1,-1 1-1,1-1 1,-1 0 0,1 0-1,-1 0 1,0 1 0,1-1-1,-1 0 1,0 0 0,1 0-1,-1 0 1,0 0 0,0 0-1,0 0 1,0 0 0,0 0-1,0 0 1,0 0-1,0 0 1,0-1 0,-1-6 17,1 7-23,-2-22-1,1 20 7,-1-1-1,1 0 1,-1 1-1,1-1 1,0 0 0,1 0-1,-1 0 1,0 1-1,1-1 1,0 0-1,0 0 1,0 0-1,1 0 1,1-6 0,-1 3-1,-1 1 0,1-1 1,-1 1-1,0-1 1,-3-12-1,-5-35 8,3 11-1,2 16 1,-4-14 6,4 27-8,0 0-1,1-1 1,1 1-1,0 0 0,2-24 1,0 4 4,-1 31-32,0 0 1,-1 0-1,1 0 0,-1 0 1,0 0-1,1 0 1,-1 0-1,-1 0 1,1 0-1,0 1 0,-1-1 1,1 0-1,-4-3 1,3 3-260,0 1 0,0-1 0,1 0-1,-1 0 1,1 0 0,-1 0 0,1 0 0,0 0 0,1 0 0,-1 0 0,0-1 0,1 1 0,-1-5 0,0-22-4,-2 0 0,-12-49 1,0-1 431,15 74-146,0 0 0,0 0 0,0 0 0,0 0 0,3-8 0,-2 9 0,0 0 0,-1 0 0,1 0 0,-1 0 0,0 0 0,0 0 0,-1 0 0,-1-7 0,1-15 0,1 21 0</inkml:trace>
</inkml:ink>
</file>

<file path=ppt/ink/ink1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19:53:00.01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3548,'24'32'-516,"-8"1"60,1-6 60,-1 5 40</inkml:trace>
</inkml:ink>
</file>

<file path=ppt/ink/ink1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19:53:00.92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460 0 1688,'-25'1'1302,"11"4"-1124,0 2 0,1-1-1,0 2 1,0 0 0,-14 11-1,6-4-78,-229 168 298,245-180-406,-9 8-96,1 0 0,-14 15 0,26-25 46,0 0 0,0 0 0,0 0 0,0 1 0,1-1 0,-1 0 0,0 1-1,0-1 1,1 0 0,-1 1 0,1-1 0,0 1 0,-1-1 0,1 3 0,0-4 32,0 1-1,0-1 1,0 0 0,1 1 0,-1-1 0,0 0 0,0 1 0,1-1 0,-1 1 0,0-1 0,0 0 0,1 0 0,-1 1 0,1-1-1,-1 0 1,0 1 0,1-1 0,-1 0 0,0 0 0,1 0 0,-1 0 0,1 1 0,-1-1 0,1 0 0,-1 0 0,0 0-1,1 0 1,-1 0 0,1 0 0,-1 0 0,1 0 0,-1 0 0,1 0 0,-1 0 0,0 0 0,1-1 0,-1 1 0,1 0-1,-1 0 1,0 0 0,1 0 0,-1-1 0,1 1 0,-1 0 0,0-1 0,1 1 0,9-8-326</inkml:trace>
</inkml:ink>
</file>

<file path=ppt/ink/ink1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19:53:01.26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151 0 1748,'-8'41'1226,"7"-28"-1149,1-1-1,-2 0 0,1 0 1,-2 0-1,0 0 1,0-1-1,-1 1 1,0-1-1,-7 12 0,-46 117 229,45-110-288,-11 35 0,9-25-328,14-39 243,-1 0 1,1 0 0,-1 0 0,1 0 0,-1 0 0,1 0-1,0 0 1,-1 0 0,1 0 0,0 1 0,0-1-1,0 0 1,0 0 0,0 0 0,0 0 0,0 1 0,0-1-1,0 0 1,1 0 0,-1 0 0,0 0 0,1 0-1,-1 0 1,1 0 0,0 2 0,6-2-272</inkml:trace>
</inkml:ink>
</file>

<file path=ppt/ink/ink1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19:53:01.5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1692,'2'18'1557,"13"11"-1218,1 0 1,25 32-1,91 118-293,-122-166-366,1 0 0,1-1 0,0 0 0,15 11 1,-11-17-455,-8-2 446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8:02.838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709 0 1604,'-9'8'69,"-1"0"0,0-1 0,0-1 0,-1 1-1,0-2 1,0 1 0,0-2 0,-1 1 0,-18 4 0,1 0 50,-104 31 247,36-13-169,11-5-49,60-17-103,0 1 0,0 2 0,-38 16 1,43-13-21,9-4-2,0-2 0,-23 9 0,34-14-23,0 0 0,0 0-1,1 0 1,-1 0-1,0 1 0,1-1 1,-1 0-1,0 0 1,1 0-1,-1 1 0,1-1 1,-1 0-1,0 0 1,1 1-1,-1-1 1,1 1-1,-1-1 0,1 0 1,-1 1-1,1-1 1,-1 1-1,1-1 1,0 1-1,-1 0 0,1-1 1,0 1-1,-1-1 1,1 1-1,0 0 1,-1 0-1,1 1-30,5-9-139,0 1-1,1 0 1,-1 0 0,1 0 0,0 1 0,12-8 0,-4 7-169</inkml:trace>
</inkml:ink>
</file>

<file path=ppt/ink/ink1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19:53:01.93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1776,'2'0'124,"1"0"-1,-1 0 0,0 1 1,0-1-1,1 0 0,-1 1 1,0-1-1,0 1 0,0 0 1,0 0-1,0 0 0,0 0 1,0 0-1,2 1 0,3 2-107,42 37 635,-23-18-502,-24-20-154,1 0 0,-1 0-1,1-1 1,-1 1 0,1-1 0,0 0-1,0 0 1,1 0 0,-1 0 0,0-1-1,5 3 1,4 1-263,-12-5 229,1 0 0,0 1 0,0-1 1,0 1-1,0-1 0,-1 0 0,1 1 0,0-1 1,0 0-1,0 0 0,0 0 0,0 0 1,0 0-1,0 0 0,0 0 0,0 0 0,-1 0 1,1 0-1,0 0 0,0-1 0,0 1 1,0 0-1,0-1 0,0 1 0,-1 0 0,1-1 1,0 1-1,0-1 0,-1 0 0,1 1 1,0-1-1,-1 0 0,2 0 0,1-1-127,2-7-485,-5 1 300</inkml:trace>
</inkml:ink>
</file>

<file path=ppt/ink/ink1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19:53:02.30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1378 1 1904,'31'23'1368,"-1"1"-989,-1 1 1,44 50 0,-62-63-329,-1 0 1,14 23-1,-21-30-108,-1 0 0,1 1 1,-1-1-1,1 1 0,-2 0 0,1 0 0,-1 0 1,1 0-1,-2 0 0,1 6 0,-1-10-14,0 0-1,-1 1 0,1-1 1,-1 0-1,0 0 0,0 0 1,0 0-1,0 0 0,0 0 1,0-1-1,0 1 0,-1 0 1,1 0-1,-1-1 0,1 1 1,-1-1-1,1 1 0,-1-1 1,0 0-1,0 0 0,0 0 1,0 0-1,-2 1 0,-13 8-292</inkml:trace>
  <inkml:trace contextRef="#ctx0" brushRef="#br0" timeOffset="1">457 721 1872,'-27'21'679,"0"-1"0,-50 28 0,12-9-462,-41 22-493,-31 6-1524,119-57 1454</inkml:trace>
</inkml:ink>
</file>

<file path=ppt/ink/ink1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19:52:26.08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606 10 1648,'7'-6'776,"-11"4"-709,2 1 98,8 0-49,-5 1 106,-17 24 194,-191 319 483,31-45-754,95-156-37,15-27 43,25-42-28,18-24-15,20-37-88,5-22-1138,-2-8-656,0 13 1426</inkml:trace>
</inkml:ink>
</file>

<file path=ppt/ink/ink1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19:52:26.96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2054 79 1628,'0'0'25,"0"0"-1,1 1 0,-1-1 1,0 1-1,0-1 0,-1 0 1,1 1-1,0-1 1,0 1-1,0-1 0,0 0 1,0 1-1,0-1 0,0 0 1,-1 1-1,1-1 1,0 0-1,0 1 0,0-1 1,-1 0-1,1 1 1,0-1-1,0 0 0,-1 0 1,1 1-1,0-1 0,-1 0 1,1 0-1,0 0 1,-1 1-1,1-1 0,-1 0 1,1 0-1,0 0 0,-1 0 1,-7 4 29,-6 2-4,-1-1 1,0-1 0,0 0 0,-1-1-1,-25 1 1,-89 0 72,33-3-18,-76 0 260,-249-28 0,208 8-87,-437-36 486,441 44-638,204 11-385,-10-2 707,12-8-3603</inkml:trace>
</inkml:ink>
</file>

<file path=ppt/ink/ink1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19:52:27.96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456 0 1628,'0'0'94,"-25"5"358,16-5-385,-1 0 0,1 0-1,-1 1 1,1 1 0,0 0 0,-1 0-1,1 0 1,0 1 0,-14 7 0,-41 14 203,-25 26 178,68-37-347,15-10-74,1 0 1,0 1 0,0-1 0,0 1 0,-7 8 0,-2 4 34,5-7-16,0 1-1,1 0 1,0 0 0,0 1 0,1 0 0,-10 22-1,11-13 10,0-1-1,2 1 0,-4 31 1,1-4 16,7-38-57,0 0 0,1 0 1,0-1-1,0 1 0,1 0 0,0-1 0,1 1 1,0-1-1,0 1 0,5 8 0,-5-12-5,4 6 6,-1-1 0,2 0 1,-1 0-1,2 0 0,-1-1 0,1 0 0,0-1 0,1 0 1,11 7-1,6 2-3,-11-8-6,1 0 1,29 12-1,-2-7-1,1-1-1,69 8 0,94 0-12,-106-13-4,364 24 11,-353-26 11,8 1 3,-38-3-13,-25-3-3,202 14 5,-217-9-4,27 1-5,185 7 43,-160-9-4,-94-5-27,5 2 20,-2-3-726,-5 0-1568</inkml:trace>
</inkml:ink>
</file>

<file path=ppt/ink/ink1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19:52:29.00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670 478 1612,'5'0'64,"0"0"-1,-1 0 1,1 0 0,0-1-1,0 0 1,-1 0 0,1 0-1,0-1 1,6-2-1,-3-1-1,-1-1-1,1 1 0,-1-1 1,8-9-1,11-7 48,-14 12-46,-1-1-1,1 0 0,9-12 1,30-31 79,-41 45-106,0-1 1,0 1-1,-1-2 1,-1 1-1,15-24 1,50-85 306,-72 117-338,8-16 101,0 1-1,1 0 1,17-21 0,-28 38-104,1 0 1,0 0 0,0 0-1,0 0 1,0 0 0,0-1-1,0 1 1,-1 0 0,1 0-1,0 0 1,0 0 0,0 0 0,0 0-1,0 0 1,0 0 0,0 0-1,0-1 1,-1 1 0,1 0-1,0 0 1,0 0 0,0 0-1,0 0 1,0 0 0,0-1-1,0 1 1,0 0 0,0 0-1,0 0 1,0 0 0,0 0-1,0-1 1,0 1 0,0 0-1,0 0 1,0 0 0,0 0 0,0 0-1,0-1 1,0 1 0,0 0-1,0 0 1,0 0 0,0 0-1,0 0 1,1 0 0,-1-1-1,0 1 1,0 0 0,-13 7 69,7-2-46,0 2-1,0-1 0,1 1 0,-9 14 0,-8 11 35,-142 195 177,44-57-115,21-45-42,48-61-18,-89 85-1,57-55-15,-34 32-16,22-22-10,64-71-11,-21 20-7,52-53-2,-20 17 7,-32 35-1,49-45-3,4-9 4,-1 1-3,2-16-428,7-1-384,13-18-873,-14 30 1300</inkml:trace>
</inkml:ink>
</file>

<file path=ppt/ink/ink1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19:52:30.67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2837 174 1672,'0'0'101,"-9"0"520,-39 4-159,-79-3-216,-34 1-27,-269-32 0,118-8 12,226 28-150,-470-30 198,400 33-256,126 5-17,-158-11 26,116 13-40,4 0 18,51 1 1,0-1-1,-21-2 0,10-1 6,-38 2-1,38 1-7,-37-4 0,14 0 36,-77 2 0,70 3 44,-15-6-39,61 1 14,12 3-80,0 1-1,-1-1 0,0 1 0,1-1 1,-1 1-1,1 0 0,-1-1 0,1 1 0,-1 0 1,0 0-1,1-1 0,-1 1 0,0 0 1,1 0-1,-1 0 0,0 0 0,1 0 1,-1 0-1,0 0 0,1-1-85,0 1-1,0-1 1,0 0-1,0 1 1,0-1-1,1 0 1,-1 1-1,0-1 1,1 0 0,-1 1-1,0-1 1,1 0-1,-1 1 1,1-1-1,-1 1 1,1-1-1,-1 1 1,1-1 0,1 4-265</inkml:trace>
</inkml:ink>
</file>

<file path=ppt/ink/ink1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19:52:32.0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905 0 1620,'7'1'260,"-15"4"-197,1 0 1,0 0-1,1 1 1,-1 0 0,1 0-1,0 1 1,1-1 0,-7 11-1,-38 69 168,10-15-114,-70 117 44,10-14-68,-47 86 117,98-173-126,4-12-16,28-46-34,-28 39 0,34-53-27,0 1-1,-14 32 1,-9 14 17,6-6-3,14-26-2,7-13-10,1 0 0,0 0-1,-4 21 1,0 3 2,8-36-8,1 1 0,-1-1 0,0 0-1,-1 1 1,1-1 0,-1 0-1,0 0 1,-1-1 0,1 1 0,-5 4-1,5-5-2,-1 1 0,1 0 0,0 0 0,0 0 0,1 1 0,-1-1 0,-2 9 0,5-13-51,0 0 0,0 0 0,0 0 0,-1 0 0,1 0 0,-1 0 0,1 0 0,0 0 0,-1-1 0,0 1-1,1 0 1,-1 0 0,0 0 0,1-1 0,-1 1 0,0 0 0,0 0 0,1-1 0,-1 1 0,0-1 0,0 1 0,0-1-1,0 1 1,0-1 0,-1 1 0,-4-2-321,5 1 32</inkml:trace>
</inkml:ink>
</file>

<file path=ppt/ink/ink1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19:52:33.60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1656,'8'0'874,"295"14"-222,-169-14-573,366 5 16,-263 17-92,-200-23-281,-31 1 3,-19 7 33,7-3 200,-2 0-311,0 1-12</inkml:trace>
</inkml:ink>
</file>

<file path=ppt/ink/ink1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19:52:34.45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1612,'24'0'351,"156"13"-40,-115-6-257,219 5 47,-49-2-40,-155-11-50,134 6 26,-151 1-19,-14-2 35,60 12 0,-87-12-30,0-1 0,31 1 1,-50-5-45,4 0-132,-8 4-375,-6 0 218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8:03.267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780 0 1612,'-19'7'135,"-38"8"-1,-4 1 25,-10 8-3,31-12-65,1 3-1,-57 28 1,-99 50 122,182-86-203,-5 4 6,0-1 1,-1-1-1,0-1 0,-23 7 0,23-11-1,-28 9 9,41-14-138,6 1 111,0 0-1,0 0 1,0 0-1,0 1 1,0-1 0,0 0-1,0 0 1,0 0 0,0 0-1,1 0 1,-1 0 0,0 0-1,0 0 1,0 0 0,0 0-1,0 0 1,0 0 0,0 0-1,0 0 1,1 0-1,-1 0 1,0 0 0,0 0-1,0 0 1,0 0 0,0 0-1,0 0 1,0 0 0,1 0-1,-1 0 1,0 0 0,0 0-1,0 0 1,0 0 0,0 0-1,0 0 1,0 0-1,0-1 1,0 1 0,0 0-1,1 0 1,-1 0 0,0 0-1,0 0 1,0 0 0,0 0-1,0 0 1,0 0 0,0-1-1,0 1 1,0 0 0,0 0-1,0 0 1,0 0 0,0 0-1,0 0 1,0 0-1,0 0 1,0-1 0,0 1-1,0 0 1,0 0 0,0 0-1,0 0 1,0 0 0,0 0-1,0 0 1,0-1 0,9-3-529,-1-1 218</inkml:trace>
</inkml:ink>
</file>

<file path=ppt/ink/ink1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19:52:34.96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 0 1648,'-4'2'366,"10"1"-193,17 2-47,107-1 189,41 0-175,233-5-8,-198 3-96,374-7-300,-565 1-236,-13 4 160</inkml:trace>
</inkml:ink>
</file>

<file path=ppt/ink/ink1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19:52:35.50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1027 0 1648,'-26'23'572,"19"-19"-533,1 0 0,0 1 0,0-1 1,0 2-1,0-1 0,1 0 1,-8 12-1,3-6 21,-92 104 239,-163 181 34,127-164-208,92-86-79,-57 42 0,49-43-25,-86 66 21,118-94-62,-17 13-110,38-29 102,-1 1-1,0-1 1,1 0-1,-1 1 1,1 0 0,0-1-1,-1 1 1,1 0 0,0 0-1,0 0 1,0 0-1,0 0 1,0 0 0,0 4-1,-6 5-935,14-7 630</inkml:trace>
</inkml:ink>
</file>

<file path=ppt/ink/ink1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19:52:35.84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913 1 1688,'-8'5'146,"0"1"-1,0 0 1,0 1-1,-12 12 1,-12 12 73,-52 43 85,-72 58 7,26-32-170,-27 20-28,-120 49-1368,252-155 878</inkml:trace>
</inkml:ink>
</file>

<file path=ppt/ink/ink1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19:52:38.54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1077 0 1644,'-64'5'535,"58"-5"-500,0 1 0,0-1 1,0 1-1,0 1 0,1-1 1,-7 3-1,-23 4 126,-22-7 48,30-2-161,-29 3 25,39 0-58,-16 3 175,-48 1 0,78-6-177,0 1 1,0-1 0,0 1 0,0-1-1,1 1 1,-1 0 0,0 0 0,1 0 0,-1 1-1,0-1 1,1 1 0,0-1 0,-1 1-1,1 0 1,0 0 0,-4 4 0,6-5-8,0 0-1,0 0 0,1 0 0,-1 0 0,0-1 1,0 1-1,0 0 0,-1 0 0,1 0 0,0 0 1,0-1-1,0 1 0,0 0 0,-1 0 0,1 0 1,0-1-1,-1 1 0,1 0 0,-1 0 0,1-1 1,-1 1-1,1 0 0,-1-1 0,-1 2 0,0 0 11,0 0 0,0 0 0,0 0 0,0 0 0,0 0 0,0 0 0,0 1 0,-1 2 0,-10 11 116,3 21 38,10-28-148,-1-1 0,-1 1 0,1 0 0,-1-1-1,-1 1 1,1-1 0,-5 9 0,-33 60 62,17-34-38,-34 84 75,35-72-30,18-41-68,-1 0 0,-1 0 0,-8 14-1,-2 2 9,1 0-1,-18 51 1,31-74-28,-9 29 40,-31 67-1,40-99-40,0 0-1,1 0 0,0 0 1,0 0-1,0 0 0,-1 5 0,2-5 1,0-1-1,-1 0 1,0 0-1,0 0 1,1-1 0,-2 1-1,1 0 1,-2 4-1,-37 79 70,16-24-25,-1-7-28,23-50-16,0-1 0,1 1 0,-1 0 0,1-1 0,0 1 0,0 0 0,1 0-1,-1 7 1,1-8 1,0 1 0,-1-1 0,1 0 0,-1 0 0,0 0 0,0 1 0,0-1 0,-1 0 0,0 0 0,-2 5 0,1-5-2,0 1 0,1 0-1,0 0 1,0 1-1,0-1 1,-2 10 0,3-8-3,-1-1 0,0 0 0,0 0 0,-6 11 0,6-12 2,0-1 0,-1 1 0,2-1 0,-1 1 0,0-1 0,1 1 0,0 0 0,0 0 0,0 0 0,1 0 0,0 0 0,0 6 0,0-8 0,0 0 0,-1-1 0,1 1 0,-1-1 0,0 1 0,1-1 0,-1 1-1,0-1 1,-2 3 0,2-3 0,-1 1-1,1-1 1,0 1-1,1-1 1,-1 1 0,0-1-1,1 1 1,-1-1-1,1 4 1,0-4 0,-1 0 0,1-1 0,0 1 0,-1 0 0,1-1 0,-1 1 0,1 0 0,-1-1 0,0 1 0,0-1 0,0 1 0,0-1 0,0 0 0,0 1 0,-2 1 0,2-2 1,0 0 0,0 1 0,0-1 0,0 0 0,0 0 0,0 0 0,0 1 0,1-1 0,-1 0 0,0 1 0,1-1 0,-1 0 0,1 1 0,0-1 0,-1 3 0,-3-2-66,-8 5-924,11-7 959,1 0 0,0 1 0,0-1 0,0 0 0,0 0 0,-1 0 0,1 0 0,0 0 0,0 0 1,0 0-1,0 0 0,-1 0 0,1 0 0,0 1 0,0-1 0,0 0 0,-1 0 0,1 0 0,0 0 0,0 0 0,0 0 0,-1-1 0,1 1 0,0 0 0,0 0 0,0 0 0,-1 0 0,1 0 0,0 0 0,0 0 0,0 0 0,0 0 0,-1 0 0,1-1 0,0 1 0,0 0 0,0 0 0,0 0 0,0 0 0,0 0 0,-1-1 0,1 1 0,0 0 0,0 0 0,0 0 0,0-1 0,0 1 0,0 0 0,0 0 0,0 0 1,0 0-1,0-1 0,-2 0-369,-4 1 48</inkml:trace>
</inkml:ink>
</file>

<file path=ppt/ink/ink1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19:52:39.55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1656,'7'3'63,"1"0"0,0 0 1,0-1-1,0 0 0,1-1 0,-1 0 0,0 0 0,1 0 1,10-2-1,19 3 15,-7-1-40,43-4-1,-6 1-108,2-7-362,-60 9 228</inkml:trace>
</inkml:ink>
</file>

<file path=ppt/ink/ink1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19:52:43.99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862 0 1660,'0'0'238,"-2"10"420,-12-10-309,-8-1-178,1 1 0,0 1 0,-38 8 1,43-6-129,0 0 0,-23 2 0,-19 2 22,12-2-6,40-5-49,-1 0 0,1 1 0,-1-1-1,1 2 1,-1-1 0,-7 3 0,-19 7 43,29-10-42,0 0 0,-1 0-1,1 0 1,0 1 0,0 0 0,0 0-1,0 0 1,0 0 0,1 1 0,-1-1-1,0 1 1,1 0 0,-4 5 0,0-3 4,6-4-12,0 0-1,0-1 1,-1 1 0,1 0-1,0 1 1,0-1 0,0 0-1,0 0 1,0 0 0,0 0-1,0 1 1,0-1 0,1 1-1,-1-1 1,0 3 0,-2 6 9,3-9-12,-1-1 1,1 1-1,0 0 0,0-1 1,0 1-1,0-1 0,0 1 1,0 0-1,0-1 1,0 1-1,0 0 0,0-1 1,0 1-1,0 0 1,0-1-1,0 1 0,0-1 1,1 1-1,-1 0 1,0-1-1,0 1 0,1-1 1,-1 1-1,1-1 0,-1 1 1,0-1-1,1 1 1,0 0-1,1 2 1,1 0 0,-1-1 1,1 1-1,0-1 0,0 1 0,0-1 1,0 0-1,0 0 0,4 1 0,15 12-8,-11-7 3,0-1-1,0 0 1,0 0 0,1-1 0,0 0-1,0-1 1,21 5 0,-14-3-35,0 0-1,19 11 1,-37-18 37,0 0 0,0 1 1,0-1-1,0 1 0,0-1 0,0 1 1,0 0-1,0-1 0,0 1 1,-1 0-1,1 0 0,0 0 0,-1 0 1,1-1-1,0 1 0,-1 0 0,1 0 1,-1 0-1,1 0 0,-1 0 1,0 0-1,1 0 0,-1 1 0,0-1 1,0 0-1,0 0 0,0 0 1,0 0-1,0 0 0,0 0 0,0 0 1,0 0-1,0 0 0,-1 0 1,1 1-1,0-1 0,-1 0 0,1 0 1,-1 0-1,0 1 0,-3 4 4,-1 0 0,0-1 0,0 1 0,0-1 0,-7 6 0,-4 3 15,8-8-6,0 0 1,0 0 0,0-1 0,0 0-1,-1-1 1,0 0 0,0 0 0,0-1-1,-14 3 1,-10 5 37,12-4 8,0-2 0,-1 0 0,-32 3 0,28-5-7,-8 5 71,26-3-158,7-5 17,-8 10-76,0-7 91,0 1-1,0 0 0,0 1 0,-9 6 1,10-6 10,1-1-1,-1 0 1,0 0 0,0 0 0,-11 2-1,-10 3 26,24-7-17,1 0 0,-1 0 1,0-1-1,0 0 0,0 0 0,0 0 1,0 0-1,0-1 0,0 0 1,0 0-1,0 0 0,-7-2 0,11 1-4,-1 0 0,1 0-1,-1 0 1,1 0 0,-1 0-1,1 0 1,0-1 0,0 1-1,-1 0 1,1-1-1,0 1 1,0-1 0,0 1-1,1-1 1,-1 0 0,0 1-1,1-1 1,-1 0-1,1 1 1,-1-1 0,1 0-1,0 0 1,-1-3 0,0-52 111,1 42-98,0-3 2,0-19 21,-7-62 0,4 46-26,-2-5 1,3 46-15,1 1 0,1 0-1,1-23 1,0 5-18,-6 17-79,4 7-1351,15 4-52,-6 1 1146</inkml:trace>
</inkml:ink>
</file>

<file path=ppt/ink/ink1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19:52:44.36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115 1 1672,'0'0'228,"-10"3"952,-14 6-735,20-9-466,0 1 1,1 0-1,-1 0 1,1 1-1,-1-1 1,1 1-1,-1-1 1,1 1-1,0 0 1,0 0-1,0 1 1,-3 2-1,5-4-72,-1-1 0,0 1-1,1 0 1,-1-1-1,0 1 1,0-1 0,0 1-1,1-1 1,-1 0 0,-3 0-1,3 0-29,-8 1-221</inkml:trace>
</inkml:ink>
</file>

<file path=ppt/ink/ink1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19:52:44.76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589 187 1760,'-17'1'300,"0"1"0,1 0 0,-24 8-1,-24 3 199,35-10-309,6 1-19,0-2 1,0-1 0,-34-2 0,21-2 0,22 2-112,1 0 1,0 0 0,1-1-1,-1-1 1,0 0-1,0-1 1,-23-10-1,26 9-31,0 1 0,0 0 0,-17-4 0,-22-9 52,48 16-79,0 0-1,1 0 1,-1 0 0,0 0 0,0 0-1,0 0 1,1 0 0,-1 0 0,0 0-1,1 0 1,-1 0 0,1-1 0,-1 1-1,1 0 1,0 0 0,-1-1 0,1 1-1,0 0 1,0 0 0,0-1 0,0 1 0,0 0-1,0-1 1,1 1 0,-1 0 0,0 0-1,0-1 1,1 1 0,-1 0 0,1 0-1,0 0 1,-1 0 0,1-1 0,0 1-1,-1 0 1,2-1 0,2-4-2,0-1 1,1 1-1,-1 1 0,1-1 0,8-6 1,-10 10 0,0 0-1,1 0 1,-1 0 0,1 1 0,-1-1 0,1 1 0,4-1-1,17-8-11,-20 8 10,1 0-1,-1 0 0,1 0 0,0 1 0,9-2 0,23-7-26,-32 8 7,-1-1 1,0 1-1,1 0 1,0 1-1,-1-1 1,1 1-1,0 0 1,0 1-1,7-1 0,6-2-308,-3-1-220,-16 4 520,1 0-1,-1 0 1,0 0 0,0 0-1,1 0 1,-1 0-1,0 0 1,1 0-1,-1 0 1,0 0 0,0 0-1,1 1 1,-1-1-1,0 0 1,0 0-1,0 0 1,1 0 0,-1 0-1,0 1 1,0-1-1,1 0 1,-1 0-1,0 0 1,0 0 0,0 1-1,0-1 1,0 0-1,1 0 1,-1 1-1,0-1 1,0 0 0,0 0-1,0 1 1,0-1-1,0 0 1,0 0-1,0 1 1,0-1 0,0 0-1,0 1 1,0-1-1,0 0 17,0 0-1,1 0 0,-1 0 1,0 0-1,0 0 1,0-1-1,0 1 1,1 0-1,-1 0 0,0 0 1,0 0-1,0 0 1,0 0-1,1 0 0,-1 0 1,0 0-1,0 0 1,0 0-1,0 0 0,1 0 1,-1 0-1,0 0 1,0 1-1,0-1 0,0 0 1,1 0-1,-1 0 1,0 0-1,0 0 1,0 0-1,0 0 0,0 0 1,0 1-1,1-1 1,-1 0-1,0 0 0,0 0 1,0 0-1,0 0 1,0 1-1,0-1 0,0 0 1,0 0-1,0 0 1,0 0-1,0 0 0,0 1 1,0-1-1,0 0 1,1 1-55,0 0-279</inkml:trace>
</inkml:ink>
</file>

<file path=ppt/ink/ink1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19:52:45.09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88 1788,'5'-9'1064,"-5"9"-1055,0 0 1,0 0-1,0 0 1,0 0 0,1 0-1,-1-1 1,0 1-1,0 0 1,0 0-1,0 0 1,0 0 0,0-1-1,0 1 1,1 0-1,-1 0 1,0 0-1,0-1 1,0 1 0,0 0-1,0 0 1,0 0-1,0-1 1,0 1-1,0 0 1,0 0-1,0 0 1,0-1 0,0 1-1,0 0 1,0 0-1,0 0 1,-1-1-1,1 1 1,0 0 0,0 0-1,0 0 1,0-1-1,0 1 1,0 0-1,0 0 1,-1 0-1,1 0 1,0 0 0,0-1-1,0 1 1,0 0-1,-1 0 1,1 0-1,0 0 1,0 0 0,0 0-1,-1 0 1,1 0-1,0 0 1,0 0-1,0 0 1,-1 0 0,1-1-1,0 2 1,8-29 1047,23 17-1279,-30 11 155,0-1 0,0 1-1,0-1 1,0 1 0,0-1 0,-1 0 0,1 0-1,0 1 1,0-1 0,-1 0 0,1 0-1,0 0 1,-1 0 0,1 0 0,0-1 0,11-11-1057,-4 8 774</inkml:trace>
</inkml:ink>
</file>

<file path=ppt/ink/ink1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19:52:47.85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1 1608,'0'0'147,"-1"18"468,-1-13-552,0-1 1,0 0-1,1 1 0,0-1 0,0 1 0,0 0 0,0-1 1,1 1-1,0 0 0,0-1 0,0 1 0,1 0 0,1 6 0,-3 38 277,-4 25-30,4-64-269,1 0 0,0 0 0,0 0 1,4 16-1,0 22 94,-4-18 10,7 53 1,-5-52-73,-2-25-58,1 0 1,-1 0 0,1 0 0,0 0 0,3 8 0,1 1 24,-2 0 1,0 1 0,2 21 0,5 25 69,-3-43-83,-6-17-23,1 1 1,-1-1-1,-1 0 0,1 1 0,0-1 1,0 1-1,-1-1 0,0 1 0,1 3 0,7 40 45,-4-37-26,-4-9-22,1 1 1,-1 0-1,1-1 0,-1 1 0,1 0 1,-1 0-1,0-1 0,1 1 0,-1 0 0,0 0 1,0-1-1,1 1 0,-1 0 0,0 0 0,0 0 1,0 0-1,0-1 0,0 1 0,0 0 1,0 0-1,0 0 0,0 0 0,-1-1 0,1 1 1,0 0-1,-1 1 0,-1-1 133,4-1-370,8-6-906,22-11-745,-24 13 1531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8:03.623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637 0 1768,'-4'1'33,"-1"-1"0,1 1-1,0 0 1,0 0 0,0 0-1,0 1 1,0-1 0,0 1-1,0 0 1,1 0 0,-1 1-1,1-1 1,-5 4 0,-23 13 95,-125 56 234,-19 7-192,153-72-162,1 0 0,-26 19-1,31-19-97,0 0 0,-1-1-1,-25 9 1,24-13-196,2-4-64</inkml:trace>
</inkml:ink>
</file>

<file path=ppt/ink/ink1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19:52:49.09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1086 124 1600,'0'0'205,"33"-18"1365,-27 15-1503,-1 1 0,1 0-1,0 0 1,0 1 0,11-2 0,10-3 48,-6 2-68,-1 1 1,0 1-1,1 0 0,20 2 1,25-2 18,-32 2-39,-1 0-1,37 6 0,-40-2-11,-17-2-11,0 1-1,0 0 1,-1 1 0,1 0 0,-1 1 0,0 1 0,-1 0 0,1 0 0,-1 1 0,11 10-1,7 3-6,-21-15 6,0 0-1,0 1 1,-1 0-1,0 1 0,0-1 1,6 9-1,1 2 0,-10-12 0,0 0-1,0 0 1,0 1-1,-1-1 1,0 1-1,4 9 0,7 14 8,-11-22-7,1-1-1,-1 0 1,0 1-1,2 10 1,-2-4-1,0 0 0,-1-1 0,-1 1 0,0 0 0,-1 0 0,-2 20 0,-6 35 13,5-40-11,3-23-3,0 0 0,-1 0 0,1 0 1,-1 0-1,0-1 0,-2 6 0,-46 94 34,43-93-31,0-1 0,-1 1-1,0-1 1,-17 17 0,-1 4 9,17-23-9,1 0 0,-2 0 0,1 0 0,-1-1 0,0-1 0,-14 8 1,-25 19 16,38-26-20,-1 0 0,0-1 0,-1 0 0,1-1-1,-1-1 1,-23 7 0,-10 3 21,-1 2 10,-1-3-1,0-1 1,-95 10-1,-146-12 93,119-6-70,-62 0 61,180-6-87,-1-2 0,-72-16-1,100 13-12,0-1 0,-34-15 0,47 17-11,0 0-1,0 0 0,0-2 1,1 1-1,0-1 0,0 0 1,1-1-1,0 0 0,1-1 1,0 0-1,1 0 0,-9-15 0,12 18-1,1 0-1,1-1 0,-1 1 1,1 0-1,1-1 0,-1 1 1,1-1-1,1 1 0,-1-1 1,1 0-1,0 1 0,1-1 1,0 1-1,0-1 0,1 1 0,3-12 1,9-22 5,-11 33-6,-1-1-1,1 1 1,0 0-1,0 0 1,1 0-1,0 0 1,11-13-1,50-71-9,-1 13 9,-55 69 2,0 1-1,1-1 1,0 1-1,0 1 1,1 0 0,1 1-1,21-12 1,-25 16 7,26-12-14,-33 14 6,1 0 0,-1 0 0,0 0 0,0 1 0,0-1 0,0-1 0,0 1 0,0 0 0,0 0-1,0 0 1,-1 0 0,1-1 0,0 1 0,-1 0 0,1-1 0,-1 1 0,1-1 0,-1 1 0,0 0 0,1-1 0,-1-2-1,0 4 5,0-1-5,-1-2 0,17 2 11,-15 1-6,-7-2-7,5 0 4,7 2 1,-6-1-2,0 1 0,0 0 0,0 0 0,0 0 0,1 0 0,-1 0 0,0 0 0,0 0-1,0 0 1,0 0 0,0 0 0,0 0 0,1 0 0,-1 0 0,0 0 0,0 0 0,0 0 0,0 0-1,1 0 1,-1 0 0,0 0 0,0 0 0,0 0 0,0 0 0,0 0 0,1 0 0,-1 0-1,0 0 1,0 0 0,0 0 0,0 0 0,0 0 0,0 1 0,1-1 0,-1 0 0,0 0-1,0 0 1,0 0 0,0 0 0,0 0 0,0 1 0,0-1 0,0 0 0,0 0 0,0 0-1,0 0 1,0 0 0,0 1 0,0-1 0,0 0 0,1 0 0,-1 0 0,-1 0 0,1 0-1,0 1 1,0-1 0,0 0 0,0 0 0,0 0 0,0 0 0,0 0 1,-1 0-1,1 0 1,0 0-1,0 0 1,-1 0 0,1 0-1,0 0 1,0-1-1,0 1 1,-1 0-1,1 0 1,0 0-1,0 0 1,0-1-1,-1 1 1,1 0-1,0 0 1,0 0-1,0-1 1,0 1-1,0 0 1,0 0-1,-1-1 1,1 1-1,0 0 1,0 0-1,0-1 1,0 1-1,0 0 1,0 0-1,0-1 1,0 1-1,0 0 1,0 0-1,0-1 1,0 1-1,0 0 1,0 0-1,1-1 1,-1 1-1,0 0 1,0-1-1,-16-99 42,16 97-40,-1-1 0,1 1 0,-1-1 0,0 1-1,0 0 1,0-1 0,-3-5 0,-5-14 5,3 6-5,4 14-2,1-1 1,0 1 0,0 0 0,0-1-1,0 1 1,0-1 0,0-4 0,1 3-1,-1 0 1,0 0 0,0 0-1,0 0 1,0 0 0,-1 0-1,0 0 1,-3-5-1,3 5-3,-6-14-5</inkml:trace>
</inkml:ink>
</file>

<file path=ppt/ink/ink1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19:52:50.62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41 468 1688,'0'0'25,"0"1"-1,-1-1 1,1 1-1,0-1 0,0 1 1,-1-1-1,1 1 1,0-1-1,0 1 1,-1-1-1,1 1 1,-1-1-1,1 0 0,0 1 1,-1-1-1,1 0 1,-1 1-1,1-1 1,-1 0-1,1 0 1,-1 1-1,1-1 1,-1 0-1,1 0 0,-1 0 1,1 0-1,-1 0 1,1 0-1,-1 0 1,1 0-1,-1 0 1,1 0-1,-1 0 0,1 0 1,-1 0-1,0 0 1,1 0-1,-1 0 1,1-1-1,-1 1 1,1 0-1,-1 0 1,1-1-1,0 1 0,-1 0 1,1-1-1,-1 1 1,1 0-1,0-1 1,-1 1-1,1 0 1,0-1-1,-1 1 0,1-1 1,0 1-1,0-1 1,-1 1-1,1-1 1,0 1-1,0-1 1,0 1-1,0-1 1,-1 1-1,1-1 0,0 0 1,0 0-1,-2-8 171,3-1-73,0 5-75,1 0 0,-1 1 0,-1-1 0,1 0-1,-1 0 1,0 0 0,0 0 0,0 0 0,-2-8 0,1 7 0,0 0 0,1 0 0,0-1 1,0 1-1,2-12 0,1-1 53,-1-1 0,0 1-1,-2-35 1,0 24-26,-9-56 83,1 39-80,0-15-52,8 60-62,26 12-2107,-18 3 1302,-1-4 490</inkml:trace>
</inkml:ink>
</file>

<file path=ppt/ink/ink1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19:52:51.51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1712,'0'23'426,"2"1"-1,0-1 1,9 35-1,-1 39-9,-6-76-369,-3-14-41,0-1 0,0 0 0,1 0-1,0 0 1,2 6 0,0-3-193,-1 0-1,0 0 1,-1 1-1,0-1 1,-1 0-1,1 1 1,-2-1-1,0 1 1,0 9-1,0-18 107,0 0-267</inkml:trace>
</inkml:ink>
</file>

<file path=ppt/ink/ink1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19:52:51.86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115 0 1636,'0'0'534,"-2"23"53,0-13-524,-1 0 0,1 0 0,1 0 0,-1 0 0,2 0 0,0 13 0,-3 26 47,-2 6-8,4-43-86,0 1 0,0 0 0,-1 0 0,-6 18 0,0-6-20,5-16-101,1 0 1,-2 0-1,1 0 1,-1 0-1,0-1 1,-1 0-1,0 0 1,-1 0-1,1 0 1,-10 8-1,6-5-262,1-9 22</inkml:trace>
</inkml:ink>
</file>

<file path=ppt/ink/ink1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19:52:52.21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449 0 1692,'-76'38'781,"-136"48"0,149-63-749,51-18-73,-5 1-307,1 0-1,-22 4 1,23-9-8</inkml:trace>
</inkml:ink>
</file>

<file path=ppt/ink/ink1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19:52:52.55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310 0 1612,'-16'5'216,"0"-5"-24,-9 4-20,1 6-20,8-6-12,-9 5-36,1 0-16,-1 5-8,1-5-32,8 1-24,-9 3-16,9-3-32,-1-1-36,1 0-28,8-5-32,0 1-60,0-5-64,8 5-76</inkml:trace>
</inkml:ink>
</file>

<file path=ppt/ink/ink1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19:52:52.88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196 1 1708,'-18'5'214,"1"1"1,0 0-1,1 1 0,-1 1 0,-16 12 1,27-16-193,0 0 0,0 1 1,0-1-1,0 2 0,1-1 1,0 0-1,0 1 0,0 0 1,1 0-1,0 1 1,0-1-1,0 1 0,1 0 1,-4 13-1,6-17-65,1 0-1,0 0 1,0 0-1,0 0 1,0 0 0,0 0-1,1 0 1,-1 0 0,1 0-1,0 0 1,0 0-1,0 0 1,0-1 0,1 1-1,-1 0 1,1-1-1,0 1 1,-1-1 0,1 0-1,0 1 1,0-1 0,1 0-1,-1 0 1,0 0-1,1-1 1,-1 1 0,6 2-1,8 6-306</inkml:trace>
</inkml:ink>
</file>

<file path=ppt/ink/ink1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19:52:53.21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 0 1808,'-6'0'1234,"5"0"-1217,1 1 0,0-1 0,-1 0 1,1 0-1,0 1 0,0-1 0,0 0 1,-1 0-1,1 1 0,0-1 0,0 0 0,0 1 1,0-1-1,-1 0 0,1 1 0,0-1 1,0 0-1,0 1 0,0-1 0,0 0 1,0 1-1,0-1 0,0 0 0,0 1 1,0-1-1,0 0 0,0 1 0,0-1 1,0 0-1,1 1 0,-1-1 0,0 0 0,0 1 1,0-1-1,1 1 0,6 24 276,3 11-98,6 65 101,-16-97-293,0 0 0,1 0 0,0 0 0,0 0 0,0 0 0,3 7 0,-2-7-15,-1-1 1,0 1-1,0 0 1,0 0-1,0 0 1,0 8-1,-1-10-4,1 1-1,-1-1 0,1 1 1,-1-1-1,1 0 0,0 1 1,0-1-1,0 0 0,1 2 1,6 21-421,-7-25 402,-1 1-1,0 0 1,0-1-1,0 1 1,1-1-1,-1 1 1,0 0 0,1-1-1,-1 1 1,1-1-1,-1 1 1,0-1-1,1 1 1,-1-1 0,1 1-1,-1-1 1,1 0-1,0 1 1,-1-1-1,1 0 1,-1 1 0,1-1-1,0 0 1,-1 0-1,1 0 1,0 1-1,-1-1 1,1 0 0,0 0-1,-1 0 1,1 0-1,0 0 1,-1 0-1,1 0 1,0 0 0,-1-1-1,1 1 1,-1 0-1,1 0 1,0 0-1,-1-1 1,2 1 0,-1-1-349</inkml:trace>
</inkml:ink>
</file>

<file path=ppt/ink/ink1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19:52:53.55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0 367 1796,'1'3'86,"1"-1"1,-1 1-1,0 0 0,1-1 0,0 0 0,-1 1 1,1-1-1,0 0 0,0 0 0,0 0 1,0 0-1,1 0 0,-1 0 0,1-1 0,3 3 1,16 14 123,62 61 210,-4-7-375,-40-37-348,-37-33 181,0 0-1,0 0 1,0-1-1,0 1 1,0 0 0,0-1-1,0 0 1,0 0 0,1 0-1,-1 0 1,6 0 0,-2 2-222</inkml:trace>
  <inkml:trace contextRef="#ctx0" brushRef="#br0" timeOffset="1">180 0 1764,'16'5'352,"-8"4"-36,8 0-28,-7 5-20,15-5-32,-8 5-44,1 0-24,7-1-40,-8 6-36,9 4-64,-9-5-52,0 9-76,-7-8-80,7 8-124,-8-4-124,0 0-12,0 0 52,-8 0 64</inkml:trace>
</inkml:ink>
</file>

<file path=ppt/ink/ink1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19:53:06.90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1832,'30'160'697,"-27"-134"-533,-1 0-1,-1 43 1,-2-39 16,5 43-1,0-28 169,-5 84-1,-1-50-90,2-52-190,-1-16-32,0 0 0,2 0 0,2 21 0,-2-24-15,0 1-1,-1-1 1,0 1-1,-2 11 1,2 31 36,3-19-18,-1 1 0,-1 0 0,-5 34 0,2-36 1,1 1 1,1 0 0,6 43-1,-3-55-8,-1 37-1,-2-40-14,0 0 0,6 33-1,10 88 56,-3-25-68,-4-25-2,-8-77 0,0 0 0,-1 0 0,-2 13 0,2 29-2,1-38 3,0 0-1,-1 0 1,-4 27 0,-1 12 1,5 282 7,9-258-8,-5-54-4,-3-21 2,0-1 0,-1 1 0,1 0 1,-1-1-1,1 1 0,-1 0 0,0-1 0,0 1 0,0 0 1,0-1-1,-2 5 0,-1 14 0,1 0 0,0 0-1,2 28 1,1-25 13,-10 51-16,1-11-5,0 3 21,-8 26-37,16-88 26,0-1 0,0 0-1,-1 0 1,1 1-1,-1-1 1,0 0 0,-3 7-1,-4 27 14,7-36-15,0-1-1,1 1 1,-1 0 0,1 0 0,0 0-1,-1 0 1,1-1 0,0 1-1,0 0 1,0 0 0,1 3 0,-1-3-2,0-1 0,0 1 0,1-1 0,-1 1 0,0 0 0,-1-1 0,1 1 0,0-1 0,0 1 0,-1-1 0,1 1 0,0-1 0,-1 0 0,0 1 0,1-1 0,-2 3 0,1-3-43,0 0 1,1 1-1,-1-1 0,1 0 1,0 1-1,-1-1 0,1 1 0,0-1 1,0 0-1,0 1 0,0-1 1,0 4-1,3 0-540,3-13-22,12-23-715,-10 18 970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8:04.139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480 6 1604,'-2'-1'58,"0"0"0,-1 0 0,1 1 0,0-1-1,0 1 1,-1-1 0,1 1 0,0 0 0,-1 0 0,1 0 0,0 0-1,-1 0 1,-2 1 0,-165 63 471,117-34-446,41-23-58,0 1 0,-24 9 0,4-3 0,-52 31 0,56-29-104,13-3-72,12-8-806,10-9 641</inkml:trace>
</inkml:ink>
</file>

<file path=ppt/ink/ink1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19:53:08.17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490 55 1680,'0'0'351,"5"0"-152,-2-4 7,-6 2-181,0 0-1,0 0 0,0 0 1,-1 0-1,1 1 1,0-1-1,-1 1 0,1 0 1,-8-2-1,-169-20 582,51 14-260,118 9-312,1 0 0,0 0-1,-1 1 1,1 0-1,0 1 1,0 0 0,0 1-1,0 0 1,-14 7-1,22-8-23,-1-1-1,1 1 1,0 0-1,0 0 0,0 0 1,0 0-1,0 1 0,0-1 1,1 0-1,-1 1 1,1-1-1,0 1 0,0-1 1,-1 1-1,2 0 1,-1 0-1,0-1 0,0 6 1,-1 5 31,1 1-1,1 23 1,1-16 2,7 79 71,1 51 44,-2-111-111,-4-24-25,-1 1 0,1 20-1,5 68 51,0-4-12,1 32 12,7 176 64,-16 345 1,-16-437-114,16-176-14,-7 50 0,7-17-16,-4-38 8,3-1 0,2 51 0,1-13 0,-2 283 7,-16-177 25,8-50-41,8 137-13,8-211 28,0-5 2,0 19-10,-8 269-89,0-337 59,0 0 1,0-1 0,0 1-1,-1-1 1,1 1 0,0-1-1,-1 1 1,1-1-1,0 0 1,-1 1 0,1-1-1,-1 1 1,1-1 0,-1 0-1,1 1 1,-1-1 0,1 0-1,-1 1 1,1-1-1,-1 0 1,1 0 0,-1 0-1,1 1 1,-1-1 0,0 0-1,1 0 1,-1 0-1,1 0 1,-1 0 0,1 0-1,-1 0 1,0 0 0,1 0-1,-1-1 1,1 1-1,-1 0 1,1 0 0,-1 0-1,1-1 1,-1 1 0,0 0-1,1-1 1,0 1-1,-1 0 1,1-1 0,-1 1-1,1 0 1,-1-1 0,1 1-1,0-1 1,-1 1 0,1-1-1,0 1 1,0-1-1,-1 1 1,1-1 0,0 0-1,-2-3-129,1 0 0,0 0-1,0 0 1,0 0 0,0-1-1,1 1 1,0-7 0,0-3-192</inkml:trace>
</inkml:ink>
</file>

<file path=ppt/ink/ink1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19:53:32.83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57 9 1680,'0'0'332,"25"-1"236,-9-2-498,1 1 1,-1 0-1,1 1 0,21 2 1,21-1 33,49 1 48,-37 2-90,-11 0-13,-1 3 0,0 3 0,-1 2 0,70 23 0,-121-32-42,0 0 0,0 1 0,-1 0 0,1 0 0,-1 0 0,0 1 0,1 0-1,-2 0 1,7 6 0,-9-7 3,0 0 0,0 0 1,-1 0-1,1 1 0,-1-1 0,0 0 0,0 1 0,0 0 0,0 0 0,-1-1 0,0 1 0,1 0 0,-1 0 0,-1 0 1,1 0-1,0 8 0,7 83 136,-9-52-96,-1 0 1,-11 61-1,8-81-34,-1 1 0,-1-1-1,-1 0 1,-1 0 0,-22 38 0,-42 86 100,63-128-87,-14 39-1,-7 13 15,26-59-30,0 0-1,1 1 0,0-1 0,-2 19 0,-3 6 4,2-3 25,1 0 1,-1 62-1,1-19 18,-34 248 247,23-184-186,-7 74-12,-1-58-48,17-76-48,-7 105 16,7 66 2,0-19-23,7-131-6,-2-31 3,4 0 0,18 131 0,6-20 0,17 148 8,-29-214-12,5 107 0,-17-189 0,7 43 0,-2-32 0,-3 24 0,-3-48 0,1 0 0,5 29 0,-1-25 0,32 201 4,-34-206-5,1 0 0,12 36 0,-9-36-1,-2 1 0,6 31 0,22 190 7,-29-203-4,-4-29 0,1-1-1,0 0 1,1 0-1,-1 0 0,2 0 1,-1-1-1,1 1 1,5 9-1,6 15 3,-13-29-2,0 0-1,1 0 1,0 1-1,0-1 1,0 0-1,0 0 1,4 3-1,-4 4 51,-3-9-24,1-9-38,-34-12 4,30 17 7,0 0 0,1 0-1,-1 1 1,0-1 0,-1 1-1,1 0 1,0 0 0,0 1-1,0-1 1,-1 1 0,1 0-1,0 0 1,0 0 0,-1 0-1,1 1 1,0 0 0,0 0-1,0 0 1,-1 0 0,1 1-1,1-1 1,-1 1 0,-7 4-1,1 3 1,7-7 0,0 0 0,0 0 0,1 0 0,-1 1 0,1-1 0,0 1 0,-1 0 0,1-1 0,0 1 0,1 0 0,-1 0 0,-2 6 0,-2 5-1,5-11 1,-1 0 0,1 0 0,0 0-1,0 0 1,0 0 0,1 0-1,-1 1 1,1-1 0,-1 4-1,-7 77-1,4-29-8,2-41 10,0 0 0,1 1-1,1-1 1,2 19 0,15 110-3,-1-47 4,-8-49-3,-1 0 1,1 55-1,-8-34 9,7 172-1,1-120-3,8 99 1,-13-171-4,4 29-6,3 25 4,-5-39 6,3 138 0,0-45-4,0-32 0,-4-49 0,-9 114 0,-1-32 2,5-62 7,0-3-10,10 93 1,-1-42-2,1-33-5,-7-70 10,-2-26-3,1 0 0,5 24 0,27 130 0,-12-85 0,-19-76 0,-1 1 0,0-1 0,0 0 0,-1 12 0,0-12 1,0 0-1,0-1 0,1 1 1,0 0-1,3 12 0,0-5 3,0 0 0,-2 0 0,3 22 0,-4-19-1,1-1 0,6 20 0,2 6-6,-7-27-1,1 0 0,9 23-1,-12-35 6,0 0 0,-1 0 0,1 0 0,-1 0 0,1 0 0,-1 0 0,0 0 0,-1 5 0,1-6 0,0 0 0,0 1 0,0-1 0,0 1 0,0-1 0,1 1 0,-1-1 0,1 0 0,-1 1 0,1-1 0,1 3 0,-1-2 0,0 0 0,0-1 0,-1 1 0,1 0 0,-1 0 0,0-1 0,0 1-1,0 0 1,0 0 0,0 0 0,-1 3 0,-1 22 5,4-23-5,3-1-1,-3-3-4,-4-1 7,-5-1-1,0 1-1,0 1 1,0-1 0,0 1 0,0 0 0,0 1 0,-9 3-1,11-3 0,1 0 0,-1-1 0,0 1 0,0-1 0,0 0 0,0 0 0,0 0 0,0-1 0,-7 0 0,-4 2-2,-42-1 6,-80 21-5,57-13-6,29-1 6,11-2 8,-70 3-1,-148-4 10,257-5-20,2 1-18,1-1-1,-1 0 0,0 1 0,1-1 0,-1 1 0,0-1 0,1 0 1,-1 1-1,0-1 0,1 0 0,-1 0 0,1 1 0,-1-1 0,1 0 1,-1 0-1,1 1 0,-1-1 0,1 0 0,-1 0 0,1 0 0,-1 0 1,1 0-1,-1 0 0,1 0 0,-1 0 0,1 0 0,-1 0 0,1 0 1,-1 0-1,1 0 0,-1 0 0,1 0 0,-1-1 0,0 1 0,1 0 0,-1 0 1,1-1-1,-1 1 0,1 0 0,-1-1 0,32-12-1112,-25 10 880,34-12-616,-17 2 493</inkml:trace>
</inkml:ink>
</file>

<file path=ppt/ink/ink1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19:53:34.80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326 105 1740,'0'0'54,"0"1"-1,0-1 0,0 1 1,-1-1-1,1 1 0,0-1 1,0 0-1,-1 1 1,1-1-1,0 0 0,-1 1 1,1-1-1,0 0 1,-1 1-1,1-1 0,-1 0 1,1 0-1,0 1 0,-1-1 1,1 0-1,-1 0 1,1 0-1,-1 0 0,1 1 1,-1-1-1,0 0 1,-14 6 650,8-2-619,0-2 0,0 1 0,0-1 0,0 0 0,0 0 0,0-1 0,-12 1 0,-58-1 213,45-2-182,0-3-9,31 3-103,0 1-1,0 0 1,0 0-1,0-1 1,0 1-1,1 0 1,-1-1-1,0 1 1,0-1-1,0 1 1,1-1-1,-1 1 1,0-1-1,1 0 1,-1 1-1,0-1 1,1 0-1,-1 0 1,1 1-1,-1-1 1,1 0-1,-1 0 1,1 0-1,0 0 1,-1 0-1,1 1 1,0-3-1,-5-8 39,5 11-42,0-1 1,-1 1 0,1 0 0,0-1-1,0 1 1,-1-1 0,1 1 0,0 0-1,0-1 1,0 1 0,0-1-1,0 1 1,-1-1 0,1 1 0,0-1-1,0 1 1,0 0 0,0-1 0,0 1-1,0-1 1,0 1 0,1-1 0,-1 1-1,0 0 1,0-1 0,0 1 0,0-1-1,0 1 1,1-1 0,-1 1-1,0 0 1,0-1 0,1 1 0,-1 0-1,0-1 1,1 1 0,-1 0 0,0-1-1,1 1 1,-1 0 0,0 0 0,1 0-1,-1-1 1,1 1 0,0 0-1,17-18 25,-14 14-23,0 1 0,-1-1 0,1 0 0,1 1 1,-1 0-1,0 0 0,1 0 0,0 1 0,0-1 0,7-1 0,21-8 3,-27 9-4,0 0-1,1 1 1,-1 0-1,1 0 1,0 1-1,-1 0 1,14-1-1,0 0 5,-16 2-3,0-1-1,0 1 1,0 0-1,-1 0 0,1 0 1,0 1-1,6 0 1,6 3 3,-13-3-5,-1-1 0,1 1-1,0-1 1,0 1 0,0 0 0,0 0 0,-1 1 0,1-1 0,0 1 0,-1-1-1,1 1 1,-1 0 0,0 0 0,0 0 0,1 0 0,-1 0 0,0 0 0,1 3-1,0 0 1,0 0 0,0 0 0,0 0 0,-1 1 0,1-1 0,-2 1 0,1-1 0,0 1 0,-1 0 0,0 0 0,-1-1 0,1 1 0,-1 9 0,2 18 1,-1-25 0,-1 0 0,0 0 1,0 0-1,-2 16 1,0-10-1,-1 1 0,0-1 1,-1 0-1,0 0 0,-1 0 1,-1-1-1,0 0 0,0 0 0,-2 0 1,0-1-1,0 0 0,-13 14 0,3-7 1,-1-2-1,-39 29 0,52-42-8,-44 28-287,-74 36 0,121-67 164,0 0 0,0 0 0,0 0-1,0 0 1,0-1 0,-1 1 0,-5-1 0,6 0-412,6-5-358,11 1 514</inkml:trace>
</inkml:ink>
</file>

<file path=ppt/ink/ink1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19:53:35.51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115 24 1700,'-6'1'327,"7"1"193,-1-2-507,0 1 1,1-1 0,-1 0-1,0 0 1,0 0 0,0 0 0,0 1-1,1-1 1,-1 0 0,0 0-1,0 0 1,0 1 0,0-1-1,0 0 1,0 0 0,0 1 0,0-1-1,0 0 1,0 0 0,0 0-1,0 1 1,0-1 0,0 0-1,0 0 1,0 1 0,0-1 0,0 0-1,0 0 1,0 0 0,0 1-1,0-1 1,0 0 0,0 0-1,0 0 1,-1 1 0,1-1 0,0 0-1,0 0 1,0 0 0,0 1-1,0-1 1,-1 0 0,1 0-1,0 0 1,0 0 0,0 0-1,-1 0 1,1 1 0,0-1 0,0 0-1,-1 0 1,0 1 213,-24 12 481,6-4-436,-17 8-2,35-17-260,0 1-1,0 0 0,-1 0 1,1-1-1,0 1 0,0 0 0,0 0 1,0 0-1,0 0 0,0 0 1,0 1-1,1-1 0,-1 0 1,0 0-1,1 0 0,-1 1 1,1-1-1,-1 0 0,1 1 1,-1-1-1,1 2 0,-4 16 97,3-17-98,0 1-1,1-1 1,-1 0-1,0 1 1,1-1-1,0 1 1,0-1-1,0 0 1,0 1-1,0-1 1,0 1-1,1 3 0,3 2 4,-1 0-1,1 0 1,1-1-1,-1 0 0,2 0 1,-1 0-1,0 0 1,1-1-1,1 0 0,-1 0 1,1 0-1,0-1 0,13 8 1,-15-11-9,-1 1 0,1-1 0,-1 0 0,1 0 0,0 0-1,0-1 1,0 0 0,0 0 0,0 0 0,0 0 0,0-1 0,0 0 0,0 0 0,0 0 0,0-1 0,0 0 0,0 0 0,0 0 0,0 0 0,0-1 0,0 0 0,-1 0 0,1 0 0,-1-1 0,6-3-1,17-12 4,-20 15-3,0-1-1,-1-1 0,0 1 0,0-1 0,6-6 0,-9 7 0,0 0 0,0-1 0,0 1-1,-1 0 1,1-1 0,-1 0 0,0 0-1,-1 1 1,1-1 0,1-6-1,-3 8 1,0 1-1,1 0 0,-1-1 1,0 1-1,0-1 0,0 1 1,0 0-1,0-1 0,-1 1 1,1 0-1,-1-1 0,0 1 1,1 0-1,-1 0 0,0-1 1,0 1-1,-1 0 0,1 0 1,0 0-1,-1 0 0,1 1 1,-1-1-1,-3-3 0,4 4 0,-11-8 0,0 0 0,-1 1 0,-21-10 0,-46-22-66,75 38-9,1-1-683,12 3 83,3 2-277,-9-1 886,-1-1 0,1 1 0,-1-1-1,1 0 1,-1 1 0,1-1 0,0 0 0,-1 0 0,1 0 0,-1 0 0,1-1 0,2 1 0,10-4-273</inkml:trace>
</inkml:ink>
</file>

<file path=ppt/ink/ink1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19:53:36.67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310 1 1628,'-5'1'309,"0"0"1,0 0-1,0 1 0,0-1 1,1 1-1,-6 3 0,-25 9 136,-2-1-232,1 0 0,0 3 0,-60 35 0,94-50-209,0 0 0,0 0 0,0 0 0,0 1 0,0-1 0,1 1 0,-1 0 0,0-1 0,1 1 0,-1 0 0,1 0 0,-1 0 0,1 0 0,0 0 0,0 0 0,0 0 0,0 0 0,0 1 0,1-1 0,-1 0 0,1 1 1,-1-1-1,1 0 0,0 1 0,0-1 0,0 0 0,0 1 0,1-1 0,-1 1 0,1 2 0,1 1 3,1 1 1,-1 0 0,1-1 0,0 1-1,1-1 1,0 0 0,0 0-1,0 0 1,6 5 0,-6-6-6,0 0 0,1-1 0,-1 1 1,1-1-1,0 0 0,1 0 0,-1-1 1,1 1-1,-1-1 0,1 0 0,0-1 0,0 1 1,0-1-1,1-1 0,-1 1 0,0-1 1,1 0-1,-1 0 0,1-1 0,-1 0 0,0 0 1,1-1-1,9-1 0,3-2 1,0-1 0,0-1 0,-1-1-1,1 0 1,-1-1 0,-1-1 0,32-22 0,-46 29-2,-1-1 0,1 0 0,0 0-1,-1 0 1,1 0 0,-1 0 0,2-4 0,16-17 0,-4 2 11,0 7-5,-17 12-6,-5 2-5,5 2 3,0-1-1,-1 1 0,1-1 0,0 1 0,-1 0 0,1 0 0,0 0 0,0 0 0,-1-1 0,1 2 0,0-1 0,0 0 0,0 0 0,0 0 0,1 0 0,-1 1 0,-1 0 0,-20 40-8,19-36 9,1-1 1,0 1-1,0 0 0,0 0 0,1 0 1,0 0-1,0 1 0,0 9 0,0-11 2,0-1-1,0 0 1,0 1-1,-1-1 0,0 0 1,0 0-1,0 0 0,0 0 1,0 0-1,-5 5 0,2 3 3,3-9-2,2-5 0,10 2 1,0 0 0,0-1 0,15-2-1,-11-2 1,0 0 0,0-1 0,0-1 0,-1 0 0,14-9 0,51-33 10,-52 34-12,-1 0 0,35-29 0,-60 44 0,0-1 0,0 1-1,1 0 1,-1 0 0,0 0-1,0-1 1,1 1 0,-1 0-1,0 0 1,0 0 0,1 0-1,-1 0 1,0 0 0,0 0-1,1-1 1,-1 1 0,0 0-1,1 0 1,-1 0 0,0 0-1,0 0 1,1 0 0,-1 0-1,0 0 1,1 1 0,-1-1-1,0 0 1,0 0 0,1 0-1,-1 0 1,0 0 0,0 0-1,1 0 1,-1 1-1,0-1 1,0 0 0,1 0-1,-1 0 1,0 1 0,0-1-1,0 0 1,0 0 0,1 0-1,-1 1 1,6 18-1,-6-14 0,1 0 0,-1-1 0,0 1 1,0-1-1,-1 1 0,1 0 1,-2 5-1,-4 4 1,-10 18 2,14-21-8,2-10 6,0-1 0,0 0 0,0 0 0,0 0 0,0 1 0,0-1 0,0 0 0,0 0 0,0 0 0,0 1 0,0-1 0,0 0 0,0 0 0,0 0 0,0 1 0,0-1 0,0 0 0,0 0 0,0 1 0,0-1 0,0 0 0,0 0 0,0 0 0,0 0 0,0 1 0,-1-1 0,1 0 0,0 0-1,0 0 1,0 0 0,0 1 0,-1-1 0,1 0 0,0 0 0,0 0 0,0 0 0,0 0 0,-1 0 0,1 0 0,0 0 0,0 1 0,0-1 0,-1 0 0,1 0 0,0 0 0,0 0 0,0 0 0,-1 0 0,1 0 0,0 0 0,0 0 0,-1 0 0,1-1 0,4 2 9,-1 0-8,-1 0 0,1 0 1,0-1-1,0 0 0,0 1 0,0-1 0,0 0 0,3-1 0,33-8-2,-1-2-1,43-19 1,-47 17 5,-14 8 0,-19 5-4,-1 0 0,1 1 0,-1-1 0,1 0 0,-1 1 0,0-1 0,1 0 0,-1 1 0,0-1 0,1 1 0,-1-1 0,0 0 0,0 1 0,1-1 0,-1 1 0,0-1 0,0 1 0,0-1 0,1 1 0,-1-1 0,0 1 0,0-1 0,0 1 0,0-1 0,0 1 0,0-1 0,0 1 0,0-1 0,0 1 0,-1 0 0,-3 19 4,4-19-3,-1 0-1,1 0 0,0 1 1,-1-1-1,1 0 1,0 1-1,0-1 0,0 0 1,0 1-1,0-1 0,0 0 1,0 1-1,0-1 1,0 0-1,1 0 0,-1 1 1,0-1-1,1 0 0,-1 0 1,1 1-1,1 1 0,4 9 0,-6-11 0,0 1-1,1-1 1,0 0 0,-1 0 0,1 0-1,0 1 1,-1-1 0,1 0 0,0 0-1,0 0 1,0 0 0,0 0 0,2 1-1,4 3-165,0-1-1,1 1 1,0-2 0,0 1-1,0-1 1,1 0-1,-1 0 1,1-1-1,-1 0 1,1-1-1,0 0 1,0 0-1,-1-1 1,1 0-1,0-1 1,0 0-1,10-2 1,-9 2-217,-2 1 30</inkml:trace>
</inkml:ink>
</file>

<file path=ppt/ink/ink1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19:54:01.08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421 14 1872,'0'0'304,"-39"-1"2306,-1-4-2485,1 2-1,-66 2 1,51 2-70,15 1-28,25-1-18,-1-1 1,1 0-1,-20-2 1,33 2-16,-1-1-1,1 1 1,-1 0 0,1 0-1,-1 0 1,0 1 0,1-1-1,-1 0 1,1 0 0,-1 1-1,1-1 1,-2 2 0,1-1-96,-3-1-1062,9 0 418,-1-5-149,3 0 520</inkml:trace>
</inkml:ink>
</file>

<file path=ppt/ink/ink1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19:58:18.25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 42 1816,'-4'14'1023,"4"-14"-1013,0 0 1,0 0-1,0 0 0,0 0 0,0 0 1,1 0-1,-1 0 0,0 0 1,0 0-1,0 0 0,0 0 0,0 0 1,0 0-1,0 0 0,1 0 1,-1 0-1,0 0 0,0 0 0,0 0 1,0 0-1,0 0 0,0 0 0,0 0 1,0 0-1,0 0 0,1 0 1,-1 0-1,0 0 0,0 1 0,0-1 1,0 0-1,0 0 0,0 0 1,0 0-1,0 0 0,0 0 0,0 0 1,0 0-1,0 0 0,0 1 0,0-1 1,0 0-1,0 0 0,0 0 1,0 0-1,0 0 0,0 0 0,0 0 1,0 1-1,0-1 0,0 0 1,0 0-1,0 0 0,0 0 0,0 0 1,0 0-1,0 0 0,0 0 1,0 1-1,0-1 0,0 0 0,0 0 1,0 0-1,0 0 0,0 0 0,-1 0 1,1 0-1,0 0 0,2 0 1153,0-3-1290,0 1-1,1-1 1,-1 0-1,1 1 1,0-1-1,0 1 0,0 0 1,0 0-1,0 0 1,0 0-1,5-1 1,12-9-682,-5 3 423,1 0 48</inkml:trace>
</inkml:ink>
</file>

<file path=ppt/ink/ink1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19:58:19.00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 1 1608,'-3'0'626,"12"2"756,16 0-537,-23-2-797,15 5 313,-13-5-314,0 0-2758,3 0 2345</inkml:trace>
</inkml:ink>
</file>

<file path=ppt/ink/ink1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19:58:42.82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359 1 1680,'50'0'1985,"-319"27"-801,250-24-1184,0 0 0,0 2-1,0 0 1,1 1 0,-26 13 0,42-19-60,59 9-1866,-24-5 1100,-17-3 470</inkml:trace>
</inkml:ink>
</file>

<file path=ppt/ink/ink1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19:58:43.15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545 0 1796,'0'0'714,"-26"1"284,-134 13-217,-173 63-1084,330-77 127,1 1 0,0 0 0,-1 0 0,1 0 1,0 0-1,0 0 0,0 0 0,0 0 0,-4 4 1,13-4-209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8:05.082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406 1 1608,'-170'78'518,"143"-66"-452,6-3 7,-37 10 0,39-14-47,2-2 0,0 1 0,1 1 1,-1 1-1,-20 10 1,31-11-32,7-3-78,12-6-201,-5 0 54,0 4-52</inkml:trace>
</inkml:ink>
</file>

<file path=ppt/ink/ink1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5:56.0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29 1756,'13'10'846,"-24"-11"-495,58-5 435,7-2-606,-42 5-152,0 1-1,-1 0 0,1 1 1,17 1-1,-22 0-15,1-1 0,-1 1 0,0-1 0,1 0 0,12-4 0,-13 3-3,-1 0-1,0 1 0,1 0 1,-1 0-1,0 0 0,13 1 0,-8 2 8,-1 0 0,0 1-1,17 6 1,-23-8-5,-1 0-1,0 1 0,0-1 1,0 1-1,0 0 0,0 0 1,-1 0-1,1 0 0,0 0 1,-1 1-1,0-1 0,1 1 1,-1 0-1,0-1 0,0 1 1,2 5-1,-4-7 0,0 1-1,0 0 1,0 0 0,0-1-1,0 1 1,0 0 0,0-1-1,0 1 1,-1 0 0,1-1-1,-1 1 1,1 0 0,-1-1-1,0 1 1,1-1-1,-1 1 1,0-1 0,0 0-1,-2 3 1,-27 28 102,22-25-98,-31 28 60,26-25-52,1 0 0,1 1 0,-20 23 0,22-24-15,7-8-2,0 0 0,-1 0 1,1 0-1,0 0 0,0 1 0,1-1 1,-1 1-1,0-1 0,1 1 0,0 0 1,-2 4-1,3-6-4,1 0 0,-1 0 0,1 0 0,0 0 0,0 0 0,-1-1 0,1 1 0,0 0-1,0 0 1,0-1 0,0 1 0,0-1 0,0 1 0,0 0 0,0-1 0,0 0 0,0 1 0,0-1 0,0 0 0,0 0 0,1 1 0,-1-1 0,0 0 0,0 0 0,0 0 0,0 0 0,0 0 0,2-1 0,41 0 9,-43 1-10,19-2 3,-10 0-1,1 1 0,-1 1-1,1 0 1,-1 0 0,0 1 0,1 0-1,9 3 1,13 3 9,-22-5-9,1 1 0,-1 0 0,0 0 0,0 1 0,15 7 0,-24-10-2,1 1 0,-1-1 1,0 1-1,0 0 0,0-1 1,0 1-1,0 0 0,0 0 1,-1 0-1,1 0 0,-1 1 1,1-1-1,-1 0 0,0 1 0,0-1 1,0 1-1,0-1 0,0 1 1,-1-1-1,1 1 0,-1 0 1,1-1-1,-1 1 0,0 0 1,0-1-1,0 1 0,-1 0 1,1-1-1,-2 4 0,1-1 1,-1-1 1,1 1-1,-1-1 1,-1 0-1,1 0 0,-1 0 1,1 0-1,-1 0 0,0 0 1,-5 4-1,-39 34 0,36-33 2,-7 4 0,-1 0 0,-1-1 0,0-1 1,-39 15-1,-26 15 15,71-34-15,0-1-1,-29 7 1,28-9-37,0 1 0,-27 13 0,42-18 12,-1 0 0,1 0 0,-1 1 0,1-1 0,0 0 0,-1 0 0,1 0 1,-1 0-1,1 0 0,-1 0 0,1 0 0,-1 0 0,1 0 0,0 0 0,-1 0 0,1 0 0,-1 0 0,1 0 1,-1 0-1,1 0 0,0-1 0,-1 1 0,1 0 0,-1 0 0,1 0 0,0-1 0,-1 1 0,1 0 0,0 0 1,-1-1-1,1 1 0,0 0 0,-1-1 0,1 1 0,0-1 0,0 1 0,-1 0 0,1-1 0,0 1 0,0-1 1,0 1-1,0 0 0,-1-2 0,1 2-15,0-1 0,0 0 1,0 0-1,0 0 0,-1 0 1,1 0-1,0 1 0,0-1 1,1 0-1,-1 0 0,0 0 1,0 0-1,0 0 0,1 1 1,-1-1-1,0 0 0,1 0 1,-1 0-1,0 1 0,1-1 1,-1 0-1,1 0 0,-1 1 1,1-1-1,1 0 0,30-19-831,-9 6 500</inkml:trace>
</inkml:ink>
</file>

<file path=ppt/ink/ink1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5:57.3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118 9 1752,'-34'29'856,"29"-26"-784,1 0 1,-1 0 0,1 1 0,0 0 0,0 0-1,0 0 1,0 0 0,1 0 0,-1 1 0,-2 6-1,-7 12 143,-7 15 99,19-36-301,0 0 1,1 0-1,-1 0 0,1-1 0,0 1 1,0 0-1,-1 0 0,1 0 0,0 0 1,0 0-1,1 0 0,-1-1 0,0 1 1,1 0-1,-1 0 0,1 0 1,-1 0-1,2 2 0,21 14 126,-18-11-119,-3-3-12,1 0 1,-1-1-1,1 1 0,-1-1 1,1 1-1,0-1 1,0 0-1,0 0 1,1-1-1,-1 1 1,1-1-1,-1 1 1,1-1-1,0 0 1,0-1-1,5 3 1,17 8 46,-24-11-53,0 0 0,-1 1 0,1-1 0,0 0 0,0-1-1,0 1 1,0 0 0,0 0 0,0-1 0,0 1 0,0-1 0,0 0 0,0 1 0,2-1 0,22-2 0,12-1 22,-36 2-22,-1 1 0,1-1-1,-1 0 1,1 1 0,-1-1-1,0 0 1,1 0-1,-1 0 1,0 0 0,0 0-1,1 0 1,-1 0-1,0-1 1,0 1 0,0 0-1,0 0 1,-1-1-1,1 1 1,0-1 0,0 1-1,0-4 1,26-64 148,-26 65-143,0-1 0,-1 1 0,1 0 0,-1-1 0,0 1 0,0-1 1,-1 1-1,1 0 0,-1-1 0,0 1 0,0 0 0,0 0 0,-1 0 0,1 0 1,-1 0-1,0 0 0,-3-4 0,3 4-2,0 1 0,-1 0 0,1-1 0,-1 1 0,1 0 0,-1 1 0,0-1 0,0 0 0,-1 1 0,1-1 1,0 1-1,-1 0 0,1 0 0,-1 1 0,0-1 0,0 1 0,1 0 0,-1 0 0,0 0 0,0 0 0,-7 0 0,-46-8-252,59 5-34,1 0 0,1 0 0,-1 1 0,0-1 0,1 1-1,-1 0 1,1 0 0,0 0 0,8-3 0,4-3-56</inkml:trace>
</inkml:ink>
</file>

<file path=ppt/ink/ink1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5:58.7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121 1 1716,'-4'-1'297,"4"2"-291,0-1-1,0 0 0,0 0 1,1 0-1,-1 0 0,0 0 0,0 0 1,0 0-1,0 0 0,0 0 1,0 0-1,0 1 0,0-1 1,0 0-1,0 0 0,0 0 1,0 0-1,1 0 0,-1 0 0,0 1 1,0-1-1,0 0 0,0 0 1,0 0-1,0 0 0,0 0 1,0 0-1,0 1 0,0-1 1,0 0-1,0 0 0,-1 0 0,1 0 1,0 0-1,0 0 0,0 1 1,0-1-1,0 0 0,0 0 1,0 0-1,0 0 0,0 0 1,0 0-1,0 0 0,0 0 0,-1 1 1,1-1-1,0 0 0,0 0 1,0 0-1,0 0 0,0 0 1,0 0-1,-1 0 0,1 0 1,0 0-1,0 0 0,0 0 0,0 0 1,0 0-1,0 0 0,-1 0 1,1 0-1,0 0 0,0 0 1,0 0-1,0 0 0,2-1 800,-1 1-636,-6 2-67,5-2-97,0 0-1,0 0 0,-1 0 1,1 0-1,0 0 0,0 0 0,0 0 1,-1 0-1,1 0 0,0 0 1,0 0-1,0 0 0,-1 0 1,1 0-1,0 1 0,0-1 1,0 0-1,0 0 0,-1 0 0,1 0 1,0 0-1,0 1 0,0-1 1,0 0-1,0 0 0,0 0 1,-1 1-1,1-1 0,0 0 0,0 0 1,0 0-1,0 1 0,0-1 1,0 0-1,0 0 0,0 0 1,0 1-1,0-1 0,0 0 1,0 0-1,0 0 0,0 1 0,0-1 1,0 0-1,0 0 0,0 0 1,0 1-1,1-1 0,-1 0 1,0 1 0,0-1 0,0 0 0,0 0 0,0 1 0,1-1 0,-1 0 0,0 1 0,0-1 0,0 0 1,0 0-1,0 1 0,0-1 0,0 0 0,0 1 0,0-1 0,0 0 0,0 0 0,-1 1 0,1-1 1,0 0-1,0 1 0,0-1 0,0 0 0,0 0 0,0 1 0,-1-1 0,1 0 0,0 0 0,0 1 0,0-1 1,-1 0-1,1 0 0,0 0 0,0 1 0,-1-1 0,1 0 0,0 0 0,-1 0 0,-1 1 14,1 0 0,-1 1-1,0-1 1,1 0 0,-1 1-1,1-1 1,-1 1 0,1-1-1,0 1 1,0 0 0,0 0 0,0-1-1,0 1 1,0 0 0,0 0-1,0 0 1,1 0 0,-1 0-1,1 0 1,0 0 0,-1 3-1,-9 25 112,4-21-100,1 1 0,0-1 0,1 1 1,0 0-1,0 0 0,1 1 0,1-1 0,-1 1 0,0 18 0,2-18-7,0 1 0,-1-1 0,-1 0 0,1 0 0,-6 12-1,2-2 13,3 7 12,3-25-43,0-1 1,0 1-1,0 0 0,0-1 1,0 1-1,-1-1 0,1 1 1,-1-1-1,0 1 0,-1 4 0,2-5-1,0 1 0,1 0 0,0-1 0,-1 1 0,1-1 0,0 1 0,1-1 0,-1 1 0,0-1 0,1 0 0,-1 1 0,1-1 0,0 0 0,0 0 0,2 2 0,7 11 9,-9-13-11,0 0 1,0 0-1,0-1 1,0 1-1,0 0 0,1-1 1,-1 1-1,1-1 1,-1 0-1,1 0 1,-1 0-1,1 0 0,0 0 1,-1 0-1,1-1 1,0 0-1,-1 1 1,1-1-1,5 0 0,11-9 12,-17 9-12,0 0 0,0-1 0,-1 1-1,1 0 1,0 0 0,-1-1 0,1 1 0,0-1-1,-1 1 1,1-1 0,-1 0 0,1 0 0,-1 1-1,1-1 1,-1 0 0,0 0 0,1-1 0,-1 1-1,0 0 1,0 0 0,0-1 0,0 1 0,0 0-1,0-1 1,0 1 0,0-1 0,0 1 0,-1-1-1,1-2 1,7-9-5,-4 6 6,74-136 19,-68 122-22,2 0 0,0 1-1,1 1 1,21-24 0,-20 28-3,-7 8 6,0-1-1,0 0 1,-1 0-1,0-1 1,5-9-1,1 6 0,-11 12-1,0 0 0,-1-1 0,1 1 0,0 0 0,-1-1 0,1 1 0,0-1 0,-1 1 0,1-1 0,-1 0 0,1 1 0,-1-1 0,1 0 0,-1 1 0,0-1 0,1 0 0,-1 1 0,0-1 0,1 0 0,-1 0 0,0 1 0,0-1 0,1-1 0,3 5-5,-2-2-1,-7-1-1,6 1 8,-1 0-1,1 0 1,0 0 0,-1 0-1,1 0 1,-1 0 0,1 0-1,-1 0 1,1 0 0,-1 0 0,0 0-1,0 1 1,1-1 0,-1 2-1,8 42-5,-8-43 5,0 11 2,0-1 1,1 1-1,0-1 0,4 16 0,-5-25-1,1 1-1,-1 0 0,0-1 0,0 1 0,0 0 0,0-1 0,-1 5 0,1 23 2,1-25-1,-1 0 0,1 0-1,-1 0 1,0 0 0,0 0-1,-1 0 1,0 0 0,-1 6-1,-3 27 4,1-27-5,3-12 1,1 0 0,0 1 0,0-1-1,0 0 1,-1 0 0,1 1 0,0-1 0,0 0 0,0 1 0,0-1 0,0 0 0,0 1 0,0-1 0,0 0-1,0 1 1,0-1 0,0 0 0,0 1 0,0-1 0,0 0 0,0 1 0,0-1 0,0 0 0,0 1 0,0-1-1,0 0 1,0 0 0,1 1 0,-1-1 0,0 0 0,0 1 0,0-1 0,1 0 0,-1 0 0,0 0-1,0 1 1,1-1 0,-1 0 0,0 0 0,0 0 0,1 1 0,0-1 0,3 15 12,0-10-7,-3-13-12,-1 7 8,0 0 0,1 0 1,-1 1-1,0-1 0,0 0 0,1 0 0,-1 0 0,1 0 0,-1 0 0,1 1 0,-1-1 0,1 0 0,-1 0 0,1 1 0,1-2 0,-1 1-1,-1 1 1,1-1 0,0 0 0,-1 0 0,1 1 0,0-1-1,-1 0 1,1 0 0,-1 0 0,1 0 0,-1 0 0,0 0-1,1 0 1,-1 0 0,0-2 0,1 1-1,1-1 0,-1 0 0,0 0 0,1 0 0,-1 1 0,1-1 0,0 1 0,0 0-1,0-1 1,0 1 0,0 0 0,1 0 0,4-3 0,12-14 3,13-20-5,10-16-4,-17 23-4,-8 3 12,-5 13-5,-3 4-3,-9 12 6,0 0-1,0-1 1,0 1 0,1 0 0,-1-1-1,0 1 1,0 0 0,0-1 0,0 1 0,0 0-1,0-1 1,-1 1 0,1 0 0,0-1-1,0 1 1,0 0 0,0 0 0,0-1-1,0 1 1,-1 0 0,1-1 0,0 1 0,0 0-1,0 0 1,-1-1 0,1 1 0,0 0-1,0 0 1,-1-1 0,1 1 0,0 0-1,0 0 1,-1 0 0,1 0 0,-1-1-1,2 2 2,0 0-1,0 0 1,0 0-1,0 0 1,-1 0-1,1 0 1,0 0-1,-1 0 1,1 0-1,-1 0 0,1 0 1,-1 1-1,1-1 1,-1 0-1,0 0 1,1 0-1,-1 1 1,0-1-1,0 0 1,0 0-1,0 1 0,0-1 1,0 0-1,-1 3 1,-9 42-17,1-2 10,9-31 11,1-9-4,-1 1 0,0-1-1,0 1 1,0-1 0,0 1 0,-1-1-1,-1 6 1,0-1 0,6 8 19,-4-19-19,0 1-1,1-1 1,-1 1-1,1 0 1,-1-1-1,1 1 1,0 0-1,-1-1 1,1 1-1,0 0 0,0 0 1,0 0-1,0 0 1,0 0-1,0 0 1,2-1-1,27-19 6,-9 6-5,34-39-9,-39 34 5,6-6 0,-22 26 3,1-1 0,0 0 0,0 1 0,0-1 0,0 1-1,0-1 1,0 1 0,0 0 0,0-1 0,0 1 0,0 0 0,0 0 0,0 0 0,0 0 0,0 0 0,0 0 0,0 0 0,0 0 0,0 0 0,0 0 0,0 1-1,0-1 1,0 0 0,0 0 0,0 1 0,0-1 0,1 2 0,0 1 1,0 0-1,0 0 0,0 1 1,0-1-1,-1 1 1,0 0-1,1-1 0,-1 1 1,0 0-1,-1 0 1,1-1-1,-1 6 0,2 14 0,-1-20-1,-1 1 1,1-1 0,-1 0-1,0 1 1,-1-1 0,1 0-1,-1 6 1,1-2-1,0 0 0,0 0 0,1 1 0,0-1 0,0 0 0,1 0 0,0 0-1,0-1 1,1 1 0,6 12 0,-9-18-10,1-1 0,-1 0 0,0 1 0,0-1 0,0 1 0,0-1 0,0 0 0,0 1 0,1-1 0,-1 1 0,0-1-1,0 0 1,1 1 0,-1-1 0,0 0 0,0 1 0,1-1 0,-1 0 0,0 0 0,1 1 0,-1-1 0,1 0 0,-1 0 0,0 0 0,1 1 0,-1-1 0,1 0 0,-1 0 0,0 0-1,1 0 1,-1 0 0,1 0 0,-1 0 0,0 0 0,1 0 0,-1 0 0,1 0 0,-1 0 0,1 0 0,-1 0 0,0 0 0,1 0 0,-1-1 0,1 1 0,-1 0 0,0 0 0,1 0 0,-1-1-1,0 1 1,1 0 0,-1 0 0,0-1 0,1 1 0,-1 0 0,0-1 0,0 1 0,1 0 0,-1-1 0,0 1 0,0-1 0,0 0 0,15-34-1941,-8 23 1559,-5-5 38</inkml:trace>
</inkml:ink>
</file>

<file path=ppt/ink/ink1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6:00.8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368 295 1700,'0'1'9,"0"-1"1,0 0-1,0 0 0,0 0 1,0 0-1,0 1 0,0-1 0,0 0 1,0 0-1,1 0 0,-1 0 1,0 0-1,0 1 0,0-1 0,0 0 1,0 0-1,0 0 0,1 0 1,-1 0-1,0 0 0,0 0 0,0 0 1,0 1-1,1-1 0,-1 0 0,0 0 1,0 0-1,0 0 0,0 0 1,1 0-1,-1 0 0,0 0 0,0 0 1,0 0-1,0 0 0,1 0 1,-1 0-1,0 0 0,0 0 0,0 0 1,1 0-1,-1-1 0,0 1 1,0 0-1,0 0 0,0 0 0,0 0 1,1 0-1,-1 0 0,0 0 1,0-1-1,0 1 0,0 0 0,0 0 1,0 0-1,0 0 0,1 0 1,-1-1-1,0 1 0,0 0 0,0 0 1,0 0-1,0-1 0,-3 2 317,13 1-159,-10-1-156,0-1 0,0 0 1,0 0-1,0 0 0,0 1 0,0-1 0,0 0 1,0 0-1,0 0 0,0 1 0,0-1 1,1 0-1,-1 0 0,0 0 0,0 0 0,0 1 1,0-1-1,0 0 0,1 0 0,-1 0 1,0 0-1,0 0 0,0 1 0,0-1 1,1 0-1,-1 0 0,0 0 0,0 0 0,0 0 1,1 0-1,-1 0 0,0 0 0,0 0 1,0 0-1,1 0 0,-1 0 0,0 0 0,0 0 1,0 0-1,1 0 0,-1 0 0,0 0 1,0 0-1,0 0 0,1 0 0,-1 0 0,0-1 1,0 1-1,0 0 0,1 0 0,-1 0 1,0 0-1,0 0 0,0 0 0,0-1 0,0 1 1,1 0-1,-1 0 0,0 0 0,0-1 1,0 1-1,0 0 0,0 0 0,0 0 0,0-1 1,0 2 2,0-1 1,0 0 0,0 1-1,0-1 1,0 0 0,0 1 0,0-1-1,0 0 1,0 1 0,0-1-1,0 0 1,-1 1 0,1-1-1,0 0 1,0 1 0,0-1 0,-1 0-1,1 1 1,0-1 0,0 0-1,-1 0 1,1 1 0,0-1-1,-1 0 1,1 0 0,0 0 0,-1 1-1,1-1 1,0 0 0,-1 0-1,1 0 1,0 0 0,-1 0-1,0 0 1,-18 0 250,-11 0-25,25 1-212,0-1 0,0 0-1,-1 0 1,1 0 0,-10-2-1,-9 0 52,15 1-55,0-1 0,-1 0 0,1 0 1,-11-4-1,1 0-1,16 5-18,0 0 0,0 0 0,0 0 0,1 0 0,-1-1 0,0 1-1,1-1 1,-1 0 0,1 0 0,-1 0 0,1 0 0,0 0 0,0 0-1,0-1 1,0 1 0,0-1 0,-1-3 0,3 6-5,0 0 0,0-1 0,0 1 1,0 0-1,-1-1 0,1 1 0,0 0 1,0 0-1,0-1 0,0 1 0,0 0 1,0-1-1,0 1 0,1 0 0,-1-1 1,0 1-1,0 0 0,0 0 0,0-1 0,0 1 1,0 0-1,0-1 0,1 1 0,-1 0 1,0 0-1,0-1 0,0 1 0,1 0 1,-1 0-1,0 0 0,0-1 0,1 1 1,-1 0-1,0 0 0,0 0 0,1 0 0,-1 0 1,0-1-1,1 1 0,-1 0 0,6 0 11,-7 0-11,1 0 1,-1 0-1,1 0 1,-1-1-1,0 1 0,1 0 1,-1 0-1,1 0 1,-1 0-1,1 0 1,-1-1-1,0 1 1,1 0-1,-1-1 0,1 1 1,-1 0-1,1-1 1,0 1-1,-1 0 1,1-1-1,-1 1 1,1-1-1,0 1 1,-1-1-1,1 1 0,0-1 1,-1 1-1,1-1 1,0 1-1,0-1 1,0 0-1,-1 1 1,1-1-1,0 1 0,0-1 1,0 0-1,0 0 1,0-1 0,-1 0 0,0 1 1,1-1-1,-1 0 0,0 1 0,0-1 1,0 1-1,0-1 0,0 1 0,-1-1 1,-2-1-1,-38-29 8,37 22-6,12-27 3,-16 2 2,10 33-8,0 0-1,0 0 1,0 0-1,0 0 0,1 1 1,-1-1-1,0 1 1,1-1-1,-1 1 0,1-1 1,0 1-1,-1 0 1,4-2-1,13-15-3,6 5 8,-18 6 2,-6 7-6,1-1 0,-1 1-1,0 0 1,1-1 0,-1 1 0,0-1-1,1 1 1,-1 0 0,0-1-1,0 1 1,0-1 0,1 1-1,-1-1 1,0 1 0,0-1 0,0 1-1,0-1 1,0 1 0,0-1-1,0 1 1,0-1 0,0 1-1,0-2 1,0 2 0,0 0 0,0 0 1,0-1-1,0 1 0,0 0 0,0 0 0,0-1 0,0 1 0,0 0 0,1 0 1,-1-1-1,0 1 0,0 0 0,0 0 0,0 0 0,0-1 0,1 1 0,-1 0 1,0 0-1,0 0 0,0 0 0,1-1 0,-1 1 0,0 0 0,0 0 0,1 0 1,-1 0-1,0 0 0,0 0 0,0 0 0,1 0 0,-1-1 0,0 1 0,1 0 1,-1 0-1,0 0 0,0 0 0,1 0 0,-1 0 0,0 1 0,0-1 1,1 0-1,-1 0 0,0 0 0,1 0 0,-1 0 0,0 0 0,0 0 0,0 0 0,1 0 0,-1 0 0,0 1-1,0-1 1,1 0 0,-1 0 0,0 0 0,0 0 0,1-1 0,-1 1 0,0 0 0,0 0 0,0 0 0,1 0 0,-1 0 0,0 0 0,0 0 0,1 0 0,-1 0 0,0 0 0,0-1-1,0 1 1,0 0 0,1 0 0,-1 0 0,0 0 0,0-1 0,0 1 0,0 0 0,0 0 0,1 0 0,-1-1 0,0 1 0,0 0 0,0 0 0,0-1 0,0 1 0,0 0 0,0-1-1,1 1 1,-1-1 0,1 1 0,-1-1 0,1 1 0,-1 0 0,1-1 0,0 1 0,-1 0 0,1-1 0,0 1 0,-1 0 0,1 0 0,0-1 0,-1 1 0,1 0 0,0 0 0,-1 0 0,1 0 0,0 0 0,-1 0 0,1 0 0,0 0 0,0 0 0,-1 0 0,1 1 0,0-1 0,0 0 0,1 1 3,-3-1-3,1 0 0,0 0 0,0 0 0,0 0 0,-1 0 0,1 0 0,0 0 0,0 0 0,0 0 0,-1 0 0,1 0 0,0 0 0,0 0 0,0 1 0,-1-1 0,1 0 0,0 0 0,0 0 0,0 0 0,0 0 0,0 1 0,-1-1 0,1 0 0,0 0-1,0 0 1,0 0 0,0 1 0,0-1 0,0 0 0,0 0 0,0 0 0,0 1 0,0-1 0,0 0 0,0 0 0,0 0 0,0 1 0,0-1 0,0 0 0,0 0 0,0 0 0,0 1 0,0-1 0,13 3-8,48-8-10,-56 4 17,0 0-1,0 0 1,1 1 0,-1-1-1,0 1 1,1 1-1,6 0 1,3 0 0,-14 0 1,0-1 1,-1 0-1,1 1 1,0-1 0,0 1-1,0-1 1,0 1-1,-1-1 1,1 1-1,0 0 1,-1-1-1,1 1 1,0 0 0,-1-1-1,1 1 1,-1 0-1,1 0 1,-1 0-1,1 0 1,-1-1-1,0 1 1,1 2 0,11 13-9,3 3 2,-13-16 5,-1 0 1,1-1-1,-1 1 1,1-1-1,0 1 1,0-1-1,1 0 1,-1 0-1,0 0 1,3 2-1,-3-2 1,0 0 0,0 1-1,-1-1 1,1 0 0,-1 1-1,0-1 1,1 1 0,-1 0 0,0-1-1,-1 1 1,1 0 0,0 5 0,5 12 7,-5-20-7,-1 1 0,0-1 0,0 0 0,0 1 0,0-1 0,0 0 0,0 1 0,0-1 0,0 0 0,0 1 0,0-1 0,0 0 0,0 1 0,0-1 0,0 0 0,0 1 0,0-1 0,0 0 0,0 0 0,0 1 0,0-1 0,-1 0 0,1 1 0,0-1 0,0 0 0,0 1-1,0-1 1,-1 0 0,-2 7 0,11 15-1,-6-19 1,0 0-1,-1 0 1,0 1 0,1-1-1,-1 0 1,0 1 0,0 6-1,-2 2 2,0-11-1,1 1 0,0-1 0,-1 1 1,1-1-1,0 1 0,0-1 0,0 1 0,0 0 0,0-1 1,1 1-1,-1-1 0,0 0 0,1 1 0,-1-1 0,1 1 1,1 2-1,-2-2 0,0 0 0,0 1 1,0-1-1,0 0 0,0 0 0,0 1 0,-1-1 1,1 0-1,-1 0 0,-1 3 0,-1 13 2,3-14-1,0 1 0,0 0-1,0-1 1,0 1-1,-1 0 1,1 0-1,-1-1 0,-1 1 1,1-1-1,-2 6 1,-6 20 7,9-28-7,-1-1-1,1 1 1,0 0-1,-1 0 1,1 0-1,-1 0 1,1 0-1,-1-1 1,0 1-1,0 0 1,0 0-1,0-1 1,0 1-1,0-1 1,0 1-1,-1-1 1,1 1-1,0-1 0,-1 0 1,-2 2-1,0 0 1,-1 0-1,1 0 1,0 0-1,1 0 1,-1 1-1,1 0 1,-1 0-1,1-1 1,-4 8-1,5-7 2,-1 0 0,0 0 0,0-1 0,0 1 0,-1-1 0,-5 5-1,-8 6-5,15-11 4,0-1 1,0 0 0,0 0-1,-1 0 1,1-1-1,-1 1 1,1-1 0,-1 1-1,0-1 1,-4 2-1,-18 8 6,23-9-6,-1-1 0,1 0 0,0 1 0,-1-1 0,1 0 0,-1 0-1,1-1 1,-5 2 0,3-2 1,1 0-1,-1 0 0,1 1 0,0-1 0,0 1 0,0 0 0,0-1 1,0 1-1,0 1 0,0-1 0,0 0 0,0 1 0,0-1 0,1 1 1,-1 0-1,-3 3 0,5-4 0,-1 0 0,0 1-1,0-1 1,1 0 0,-1 0 0,0 0 0,0 0 0,0 0 0,0-1-1,-1 1 1,1 0 0,-3-1 0,2 1 0,0-1 1,0 1-1,0 0 0,1 0 0,-1 0 1,0 0-1,1 0 0,-1 1 0,-3 2 0,-7 8-5,11-9 3,0 0-1,-1-1 1,1 1-1,0-1 1,-1 0-1,0 0 1,0 0-1,-5 3 0,5-4 3,1-1-1,-1 1 0,1 1 0,-1-1 0,1 0 0,-1 0 0,1 1 0,-4 3 0,5-4-22,1-1-1,-1 1 0,1 0 1,-1 0-1,0-1 0,0 1 1,1 0-1,-1-1 0,0 1 1,0-1-1,0 1 1,0-1-1,1 1 0,-1-1 1,0 0-1,0 1 0,0-1 1,0 0-1,0 0 0,0 0 1,0 0-1,0 0 0,0 0 1,0 0-1,0 0 0,0 0 1,0 0-1,0 0 0,0-1 1,0 1-1,0 0 1,0-1-1,1 1 0,-1-1 1,0 1-1,0-1 0,0 1 1,0-1-1,1 0 0,-1 1 1,-1-2-1,2 0-67,-1 1 0,1-1 0,0 1 0,0-1 0,-1 1 0,1-1 0,0 1 0,0-1 0,0 1 0,1-1 0,-1 1 0,0-1 0,1 1 0,-1-1 0,0 1 0,1-1 0,0 1 0,1-3 0,0-1-83,-1-8-202</inkml:trace>
</inkml:ink>
</file>

<file path=ppt/ink/ink1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6:01.9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275 97 1620,'7'2'305,"-6"-3"211,-1-3-507,0 3 201,2-7 105,-4 7-212,-6-5 281,12 3-202,-3 2-151,-5 2 20,3 3 120,7-3 30,-6-1-198,0 0 0,1 0 0,-1 0 0,0 0 0,0 0 0,1 0 0,-1 0 0,0 0 0,0 0 0,0 0 0,1 0 0,-1 0 0,0-1 0,0 1 0,1 0 0,-1 0 0,0 0 0,0 0 0,0 0 1,0 0-1,1 0 0,-1-1 0,0 1 0,0 0 0,0 0 0,0 0 0,1-1 0,-1 1 0,0 0 0,0 0 0,0 0 0,0-1 0,0 1 0,0 0 0,0 0 0,0 0 0,0-1 0,0 1 0,0 0 0,0 0 0,0-1 0,0 1 0,0 0 1,0 0-1,0-1 0,0 1 0,0 0 0,0 0 0,0 0 0,0-1 0,0 1 0,0 0 0,0 0 0,-1 0 0,1-1 0,0 1 0,0 0 0,0 0 0,0 0 0,0-1 0,-1 1 0,1 0 0,0 0 0,-8-8 105,8 8-107,0 0 0,0-1 0,0 1 1,0 0-1,0 0 0,0 0 0,-1 0 0,1 0 0,0-1 1,0 1-1,0 0 0,0 0 0,0 0 0,0 0 1,0 0-1,-1-1 0,1 1 0,0 0 0,0 0 1,0 0-1,0 0 0,0 0 0,-1 0 0,1 0 1,0 0-1,0 0 0,0 0 0,0 0 0,-1-1 1,1 1-1,0 0 0,0 0 0,0 0 0,0 0 1,-1 0-1,1 0 0,0 0 0,0 1 0,0-1 1,0 0-1,-1 0 0,1 0 0,0 0 0,0 0 1,0 0-1,0 0 0,-1 0 0,1 0 0,0 0 0,0 1 1,0-1-1,0 0 0,0-1 3,0 1 0,0-1 0,-1 0 0,1 1 0,0-1 0,0 1 0,0-1 0,0 0 0,-1 1 0,1-1 0,0 1 0,-1-1 0,1 1 0,0-1 0,-1 1 0,1-1 0,-1 1 0,1-1 0,-1 1 0,1 0 0,-1-1 0,1 1 0,-1 0 0,1-1 0,-1 1 0,1 0 0,-1-1 1,0 1-1,1 0 0,-1 0 0,1 0 0,-1 0 0,0 0 0,1 0 0,-1 0 0,0 0 0,1 0 0,-1 0 0,1 0 0,-1 0 0,0 0 0,1 0 0,-2 1 0,0-1 11,2 0-10,-1 0-1,0 1 0,0-1 1,1 0-1,-1 0 0,0 0 1,1 0-1,-1 0 1,0 0-1,0 0 0,1 0 1,-1 0-1,0-1 0,1 1 1,-1 0-1,0 0 0,1-1 1,-1 1-1,0 0 0,1-1 1,-1 1-1,1 0 1,-1-1-1,1 1 0,-1-1 1,1 1-1,-1-1 0,1 1 1,-1-1-1,1 0 0,-1 1 1,1-1-1,0 0 0,-1 0 1,-7-20 123,8 22-128,0-1 0,0 0 1,0 0-1,0 0 0,0 0 1,0 0-1,0 1 0,0-1 1,0 0-1,0 0 0,0 0 1,0 0-1,0 1 0,0-1 1,0 0-1,0 0 0,0 0 0,0 0 1,0 0-1,0 1 0,0-1 1,0 0-1,0 0 0,-1 0 1,1 0-1,0 0 0,0 0 1,0 1-1,0-1 0,0 0 1,0 0-1,-1 0 0,1 0 1,0 0-1,0 0 0,0 0 0,0 0 1,0 0-1,-1 0 0,1 0 1,0 0-1,0 0 0,0 0 1,0 0-1,0 0 0,-1 0 1,1 0-1,0 0 0,0 0 1,-9-4 1,4 1-13,-2 3 28,7 0-17,-1 0 1,1 0-1,0 0 1,0 0-1,0 0 0,-1 0 1,1-1-1,0 1 1,0 0-1,-1 0 0,1 0 1,0 0-1,-1 0 0,1 0 1,0 0-1,0 0 1,-1 1-1,1-1 0,0 0 1,0 0-1,-1 0 1,1 0-1,0 0 0,0 0 1,0 0-1,-1 0 1,1 1-1,0-1 0,0 0 1,0 0-1,-1 0 1,1 1-1,0-1 0,0 0 1,0 0-1,0 0 0,0 1 1,-1-1-1,1 0 1,0 0-1,0 1 0,-3-2 3,1-1-1,-1 1 1,0 0-1,0 0 1,0 1-1,0-1 1,0 1-1,-4-1 0,6 1-1,1 0-1,0-1 0,-1 1 1,1-1-1,0 1 0,0-1 0,-1 1 0,1-1 1,0 1-1,-1-1 0,1 1 0,0-1 0,-1 1 0,1-1 1,-1 1-1,1 0 0,-1-1 0,1 1 0,0 0 0,-1-1 1,0 1-1,1 0 0,-1 0 0,1 0 0,-1-1 0,1 1 1,-1 0-1,1 0 0,-1 0 0,0 0 0,1 0 0,-1 0 1,1 0-1,-1 0 0,1 0 0,-1 0 0,1 0 1,-1 1-1,0-1 0,1 0 0,-1 0 0,1 1 0,-1-1 1,1 0-1,-1 0 0,1 1 0,-1-1 0,1 1 0,0-1 1,-1 1-1,-1 1 0,0 0 1,1-1-1,-1 1 0,0 0 1,0-1-1,0 1 0,-1-1 1,1 0-1,0 0 0,0 0 1,-1 0-1,-4 1 0,4-1 1,-1 1-1,1-1 1,-1 0-1,1 1 0,0 0 1,0 0-1,0 0 1,0 0-1,-3 3 0,-14 11-3,17-14 3,0 0 1,0 0-1,0 0 0,1 0 0,-1 0 0,1 1 0,-1-1 1,1 1-1,0 0 0,0 0 0,0 0 0,0 0 0,0 0 1,-1 3-1,0-1 0,3-5 0,0 0 1,0 0-1,0 0 0,-1 0 0,1 0 0,0 1 0,0-1 0,0 0 0,0 0 0,0 0 0,-1 1 0,1-1 0,0 0 0,0 0 1,0 0-1,0 1 0,0-1 0,0 0 0,0 0 0,0 1 0,0-1 0,0 0 0,0 0 0,0 0 0,0 1 0,0-1 1,0 0-1,0 0 0,0 1 0,0-1 0,0 0 0,0 0 0,1 0 0,-1 1 0,0-1 0,0 0 0,0 0 0,0 0 0,0 0 1,0 1-1,1-1 0,-1 0 0,0 0 0,0 0 0,0 0 0,1 0 0,-1 1 0,0-1 0,0 0 0,1 0 0,-1 8 6,0-8-6,0 0 0,-1 0 0,1 1 0,0-1 1,0 0-1,0 0 0,0 1 0,0-1 0,0 0 0,0 1 1,0-1-1,0 0 0,0 1 0,0-1 0,0 0 0,0 1 1,0-1-1,0 0 0,0 0 0,0 1 0,0-1 0,0 0 1,1 1-1,-1-1 0,0 0 0,0 0 0,0 1 0,0-1 1,1 0-1,-1 0 0,0 1 0,0-1 0,1 0 0,-1 0 1,0 1-1,1-1 0,0 1 0,-1-1 1,1 1-1,0 0 0,-1 0 1,1-1-1,-1 1 0,0 0 1,1 0-1,-1 0 0,0-1 1,1 1-1,-1 0 0,0 0 1,0 0-1,0 0 0,1 0 1,-1 0-1,0 0 0,0 0 1,-1-1-1,1 1 0,0 0 0,0 0 1,0 0-1,-1 1 0,1-1 1,-1 0-1,1-1 0,0 1 0,0 0 0,0 0 1,0-1-1,0 1 0,0 0 0,0 0 0,0-1 1,0 1-1,0 0 0,0 0 0,0-1 0,0 1 0,1 0 1,-1-1-1,0 1 0,0 0 0,1-1 0,-1 1 1,1 0-1,-1-1 0,1 1 0,-1-1 0,1 1 1,-1 0-1,1-1 0,-1 0 0,2 2 0,9 10-4,-10-9 5,1 1 0,0-1 0,0 0 0,1 0 0,-1 0-1,1 0 1,-1 0 0,1-1 0,0 1 0,0-1 0,0 0-1,0 0 1,1 0 0,-1 0 0,1 0 0,5 1 0,-6-2-1,13 12 4,-16-12-4,1-1 0,-1 1 1,1 0-1,0 0 0,-1-1 0,1 1 1,0 0-1,0-1 0,-1 1 1,1-1-1,0 1 0,0-1 0,0 1 1,0-1-1,0 0 0,-1 1 0,1-1 1,0 0-1,0 0 0,0 0 1,0 0-1,2 0 0,54 13 27,-50-14-26,0 0-1,0 0 1,0-1-1,11-3 0,6-1 0,-6 6 3,-17 0-2,0 0-1,-1 0 0,1 1 0,0-1 0,-1 0 0,1 0 1,-1 0-1,1 0 0,0 0 0,-1 0 0,1-1 1,0 1-1,-1 0 0,1 0 0,0 0 0,-1 0 0,1-1 1,-1 1-1,1 0 0,-1-1 0,1 1 0,0 0 0,-1-1 1,1 1-1,-1-1 0,0 1 0,1-1 0,0 0 0,0 0 3,0 1-1,0-1 0,0 0 0,0 1 0,0-1 0,0 1 0,1-1 0,-1 1 0,0-1 0,0 1 0,1 0 0,-1 0 0,0-1 0,1 1 0,1 0 0,-3-3 0,8-2-1,-6 5-1,0-1 0,-1 0 0,1 1-1,-1-1 1,1 0 0,-1 0 0,0 0 0,1 0 0,-1 0 0,0-1 0,0 1 0,0 0 0,1 0 0,-1-1 0,0 1 0,-1-1 0,1 1 0,0-1 0,0 1 0,-1-1 0,1-2 0,17-33 2,-5 15 8,-11 21-11,-1-1 0,0 1 0,0 0 0,0-1 0,0 1 0,0-1 0,0 1 0,0-1 0,0 1 0,0-1 0,-1 0 0,1 1 0,-1-1 0,1 0 0,-1 1 0,0-1 0,0 0 0,1 0 0,-1 0 0,0 1 0,-1-1 0,1 0 0,0 0 0,0 1 0,-1-1 0,-1-3 0,0-10-27,2 14 16,0 0 1,0 0-1,0 0 0,0 0 1,0 0-1,0 0 0,0 0 1,-1 0-1,1 0 0,0 0 0,0 0 1,-1 1-1,1-1 0,-1 0 1,1 0-1,0 0 0,-1 0 1,0 1-1,1-1 0,-2-1 0,-6-5-236,8 6 132,-1 0 0,0 0 0,-1 0 0,1 0 0,0 0 0,0 0-1,0 1 1,0-1 0,-1 0 0,1 1 0,0-1 0,-1 1 0,1-1 0,0 1 0,-1 0 0,1-1-1,-1 1 1,1 0 0,-2 0 0,-4 0-256</inkml:trace>
</inkml:ink>
</file>

<file path=ppt/ink/ink1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6:03.8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159 1 1652,'0'0'558,"-5"-1"267,13 3-615,-3-3-10,1 1-19,-12-1 108,4 1-257,0 0-1,1 1 1,-1-1 0,0 0-1,1 0 1,-1 1 0,0-1-1,1 1 1,-1 0 0,1-1-1,-3 3 1,-20 10 192,-13 50 72,23-44-257,11-16-37,1 1 1,-1-1-1,1 1 1,0-1-1,0 1 1,-3 6-1,-18 38 63,21-43-61,-19 42 38,20-44-41,0 0 1,0 0 0,1 0-1,-1 0 1,1 0 0,0 0-1,0 0 1,0 0 0,0 0-1,0-1 1,1 1 0,-1 0-1,1 0 1,1 4-1,0-4 2,0 1 0,0-1 0,1 0 0,-1 1 0,1-1 0,0 0 0,0-1 0,0 1 0,0 0 0,0-1 0,1 0-1,-1 0 1,7 3 0,-3-2-1,-1 0-1,1-1 1,0 0-1,0 0 0,0-1 1,-1 0-1,15 1 0,-11-4 3,1-1-1,-1 0 0,0 0 1,-1-1-1,1 0 0,-1-1 1,10-6-1,-4-4 8,3-4-5,-16 18-6,1 0 0,0-1 0,0 1 1,0-1-1,-1 1 0,1-1 1,0 0-1,-1 0 1,1 0-1,-1-1 0,0 1 1,0 0-1,0-1 0,0 0 1,2-3-1,-3 3 0,0 1 0,0 0 0,1-1 1,-1 1-1,1 0 0,0-1 0,0 1 0,0 0 0,0 0 0,0 0 0,0 1 1,0-1-1,0 1 0,1-1 0,2-1 0,20-17-1,-17 7-1,-5 9 3,-1-1 0,1 1 0,0 0 0,1 0 0,-1 0 0,1 0 0,-1 1 0,6-4-1,13-15 28,-20 12-43,10 5 2,-6 3 2,-7 0 7,16 1 11,-10 2-6,-17-1-21,17 2-4,-5-1 24,0-1 0,0 1-1,0-1 1,0 1 0,0-1 0,0 1-1,0-1 1,0 1 0,0-1 0,0 1-1,0-1 1,0 0 0,-1 1 0,1-1-1,0 1 1,0-1 0,0 1 0,-1-1-1,1 0 1,0 1 0,-1-1 0,1 0-1,0 1 1,-1-1 0,1 0 0,-1 1-1,1 0 1,-1-1 0,1 1 1,0 0-1,0 0 0,-1-1 0,1 1 0,0 0 0,0-1 0,0 1 0,0 0 0,0 0 0,0-1 0,0 1 0,0 0 0,0 0 0,0-1 0,1 1 0,-1 0 0,0 0 0,0-1 0,1 1 0,-1 0 0,1-1 0,-1 1 0,1 0 0,4 14 9,-5-4-9,0 0 0,1 1 0,5 21 0,-6-29 0,1 0 0,-1 0 0,0 0 0,0 0 0,0 0 0,0 0 0,0 0 0,-1 0 0,0-1-1,-1 6 1,-2 14 6,4-22-6,0 1 0,-1-1 0,1 0 0,0 1 0,-1-1 1,1 0-1,0 0 0,-1 1 0,1-1 0,-1 0 0,0 0 0,0 0 0,1 0 0,-2 2 0,1-2 0,0 0 0,0 0-1,0 0 1,1 0-1,-1 0 1,0 1 0,1-1-1,-1 0 1,1 0 0,0 1-1,-1-1 1,1 0 0,0 0-1,-1 3 1,1-1 3,1 1-2,-1 0 0,0 0 0,0 0 0,0-1 0,0 1 0,-1 0 0,1 0 0,-1-1 0,0 1 0,0 0 0,-1-1-1,1 1 1,-1-1 0,0 1 0,0-1 0,-2 4 0,4-7 0,0 0-1,-1 0 0,1 0 0,0 0 0,0 0 0,-1 0 0,1 0 0,0 0 0,0 0 0,0 1 0,-1-1 0,1 0 1,0 0-1,0 0 0,0 1 0,-1-1 0,1 0 0,0 0 0,0 0 0,0 1 0,0-1 0,0 0 0,0 0 0,-1 1 1,1-1-1,0 0 0,0 0 0,0 1 0,0-1 0,0 0 0,0 0 0,0 1 0,0-1 0,0 0 0,0 0 0,0 1 1,0-1-1,0 0 0,1 0 0,-1 1 0,0-1 0,0 0 0,0 0 0,0 1 0,0-1 0,0 0 0,1 0 0,-1 0 1,0 1-1,0-1 0,0 0 0,0 0 0,1 0 0,-1 0 0,0 1 0,0-1 0,1 0 0,-1 0 0,0 0 0,0 0 1,1 0-1,-1 0 0,1 0 0,-1 1 1,1-1-1,-1 0 1,1 0-1,-1 1 0,1-1 1,-1 0-1,0 1 1,1-1-1,-1 1 1,0-1-1,1 0 1,-1 1-1,0-1 0,1 1 1,-1-1-1,0 1 1,0-1-1,1 1 1,-1-1-1,0 1 1,0-1-1,0 2 0,0-2 0,0 0 0,0 0 0,0 1 0,-1-1-1,1 0 1,0 0 0,0 0 0,-1 1 0,1-1-1,0 0 1,0 0 0,-1 0 0,1 0 0,0 0-1,0 0 1,-1 0 0,1 0 0,0 0-1,-1 1 1,1-1 0,0 0 0,-1 0 0,1 0-1,0-1 1,0 1 0,-1 0 0,1 0 0,0 0-1,-1 0 1,1 0 0,0 0 0,0 0-1,-1 0 1,1-1 0,0 1 0,0 0 0,-1 0-1,1 0 1,0 0 0,0-1 0,0 1 0,-1 0-1,1-1 1,-4-2 1,10 6 7,-6-3-8,0 0 0,0 0 0,0 0 0,0 0 0,0 1 0,1-1 0,-1 0 0,0 0 0,0 0 0,0 0 0,0 0 1,0 0-1,0 0 0,1 0 0,-1 0 0,0 0 0,0 0 0,0 0 0,0 0 0,0 0 0,1 0 0,-1 0 0,0 0 0,0 0 0,0 0 0,0 0 0,0 0 1,1 0-1,-1 0 0,0 0 0,0 0 0,0 0 0,0 0 0,0 0 0,0-1 0,1 1 0,-1 0 0,0 0 0,0 0 0,0 0 0,0 0 0,0 0 1,0 0-1,0-1 0,0 1 0,0 0 0,0 0 0,1 0 0,-1-10 8,2-2-3,7-11 0,20-8-1,-25 25-3,1 1 0,-1-1 0,1 1 0,1 0 1,7-6-1,61-61 2,-65 66-4,-6 5 1,-1-1 0,0 1 0,0 0 1,0 0-1,0-1 0,0 1 0,0-1 0,0 0 1,-1 0-1,1 0 0,0 1 0,-1-1 1,0-1-1,1 1 0,1-4 0,-2 4 0,0 0 0,0 0 0,0 0 0,0 0 0,1 0 0,-1 0 0,1 0 0,-1 0 1,1 1-1,0-1 0,-1 1 0,1-1 0,0 1 0,2-2 0,-3 3 0,0 0-1,0-1 1,0 1 0,0-1 0,0 0 0,0 1-1,0-1 1,-1 0 0,1 1 0,0-1-1,0 0 1,-1 0 0,1 0 0,-1 1 0,1-1-1,0 0 1,-1 0 0,0 0 0,1 0 0,0-2-1,-1 3 1,0-1 1,0 1-1,0 0 0,0 0 0,0-1 0,0 1 1,0 0-1,0 0 0,0-1 0,0 1 0,1 0 0,-1 0 1,0 0-1,0-1 0,0 1 0,0 0 0,0 0 0,1 0 1,-1-1-1,0 1 0,0 0 0,0 0 0,1 0 0,-1 0 1,0 0-1,0 0 0,1 0 0,-1-1 0,0 1 0,0 0 1,1 0-1,-1 0 0,0 0 0,0 0 0,1 0 0,-1 0 1,0 0-1,0 0 0,1 0 0,-1 0 0,0 1 0,0-2 0,1 1 0,-1 0-1,0 0 1,0 0 0,0 0-1,0 0 1,0 0 0,1 0-1,-1 0 1,0-1 0,0 1-1,0 0 1,0 0-1,0 0 1,0 0 0,0-1-1,0 1 1,1 0 0,-1 0-1,0 0 1,0 0 0,0-1-1,0 1 1,0 0-1,0 0 1,0 0 0,0 0-1,0-1 1,0 1 0,0 0-1,0 0 1,0 0 0,-1 0-1,1-1 1,0 1 0,0 0-1,0 0 1,0 0-1,0 0 1,0-1 0,0 1-1,0 0 1,0 0 0,-1 0-1,1 0 1,0 0 0,0-1-1,0 2 1,0-1 0,0 0 0,0 0 0,0 0 0,-1 0 0,1 0 0,0 0 0,0 0 0,0 0 0,0 0 0,0 0 0,0 0 0,0 0 0,0 1 0,0-1 0,0 0 0,-1 0 0,1 0 0,0 0 0,0 0 0,0 0 0,0 0 0,0 0 0,0 0 0,0 0 0,0 0 0,-1 0 0,1 0 0,0 0 0,0 0 0,0 0 0,0 0 0,0 0 0,0 0 0,0 0 0,0 0 0,-1-1 0,1 1 0,0 0 0,0 0 0,0 0 0,0 0 0,0 0 0,0 0 0,0 0 0,0 0 0,0 0 0,0 0 0,0 0 0,0 0 0,-1-1 0,1 1 0,0 0 0,0 0 0,0 0 0,0 0 0,0 0 0,0 0 0,0 0 0,0 0 0,0-1-1,0 1 1,6 28-19,-7-10 18,0-14 1,1 0-1,-1 0 0,1 0 1,0 1-1,1-1 1,-1 0-1,1 0 1,-1 0-1,1 1 1,0-1-1,1 0 1,1 5-1,-2-9 1,-1 0 0,0 0 0,0 0 0,0 0 0,0 1 0,0-1 0,1 0 0,-1 0 0,0 0 0,0 0 0,0 1-1,0-1 1,0 0 0,0 0 0,0 0 0,0 0 0,0 1 0,0-1 0,0 0 0,0 0 0,0 0 0,0 1 0,0-1 0,0 0 0,0 0 0,0 0 0,0 1 0,0-1 0,0 0-1,0 0 1,0 0 0,0 0 0,0 1 0,0-1 0,0 0 0,-1 0 0,1 0 0,0 0 0,0 0 0,0 1 0,0-1 0,0 0 0,0 0 0,-1 0 0,1 0 0,0 0 0,0 0 0,-1 1-1,1-1 1,0 0 0,0 0 0,0 0 0,0 0 0,-1 1 0,1-1 0,0 0 0,0 0 0,0 0 0,0 1 0,0-1 0,0 0 0,0 0 0,-1 1 0,1-1 0,0 0 0,0 0 0,0 0 0,0 1 0,0-1 0,0 0 0,0 0 0,0 1 0,0-1 0,0 0-1,0 0 1,1 1 0,-1-1 0,0 0 0,0 0 0,0 1 0,0-1 0,0 0 0,0 0 0,0 0 0,1 1 0,-1-1 0,0 0 0,0 0 0,0 0 0,0 0 0,1 0 0,-1 1 0,0-1 0,0 0 0,0 0 0,1 0 0,-1 0 0,0 0 0,0 0-1,1 0 1,6 5 3,-6-4 8,8-2-10,0-1 0,0 0-1,-1 0 1,1 0 0,-1-1-1,16-8 1,-6 2 3,0-1-1,24-17 1,-17 4-3,-23 19-1,1 1 0,0 0 0,0 0 0,0 0 0,0 1 0,0-1 0,1 1 0,-1 0 0,1 0 0,0 0 0,-1 0 0,1 0 0,0 1 0,5-2 0,-6 0-2,-2 0-1,4 6 1,3 23-4,2 16 18,-6-32-10,-1 0 0,0 0 0,-1 1 0,2 13 0,3 17 8,1 2-4,-4-32-20,1-1 10,11-15-129,-15 5 11,1-1 0,-1 0-1,1 1 1,-1-1 0,1 0 0,-1 0 0,1 0-1,-1 0 1,0 0 0,0-1 0,1 1-1,-1 0 1,0-1 0,0 1 0,0-1 0,-1 1-1,1-1 1,0 1 0,0-1 0,-1 1-1,1-4 1,-1-3-254</inkml:trace>
</inkml:ink>
</file>

<file path=ppt/ink/ink1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30:51.77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1896,'-1'10'918,"1"-10"-907,0 0 0,0 0 0,0-1 0,0 1 0,1 0 0,-1 0 0,0-1 0,0 1 0,0 0 0,0 0 0,0 0 1,0-1-1,0 1 0,0 0 0,0 0 0,1 0 0,-1 0 0,0-1 0,0 1 0,0 0 0,0 0 0,0 0 0,1 0 0,-1 0 0,0 0 0,0-1 0,0 1 1,1 0-1,-1 0 0,0 0 0,0 0 0,0 0 0,1 0 0,-1 0 0,0 0 0,0 0 0,0 0 0,1 0 0,-1 0 0,0 0 0,0 0 0,1 0 1,-1 0-1,0 0 0,0-3 167,6 2-52,-5 1-124,-1 0-1,1-1 0,-1 1 1,0 0-1,1 0 0,-1 0 0,1 0 1,-1 0-1,0 0 0,1 0 1,-1 0-1,1 0 0,-1 1 1,0-1-1,1 0 0,-1 0 1,1 0-1,-1 0 0,0 1 1,1-1-1,-1 0 0,0 0 1,1 0-1,-1 1 0,0-1 0,1 0 1,-1 1-1,0-1 0,0 0 1,1 1-1,1 2-421,-11-7-871,8 0 961</inkml:trace>
</inkml:ink>
</file>

<file path=ppt/ink/ink1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30:58.45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1644 13 1628,'0'-1'10,"0"0"1,0 1-1,0-1 0,0 1 1,0-1-1,0 1 0,1-1 0,-1 1 1,0-1-1,0 1 0,1-1 0,-1 1 1,0 0-1,1-1 0,-1 1 0,0-1 1,1 1-1,-1 0 0,1-1 1,-1 1-1,1 0 0,-1-1 0,1 1 1,-1 0-1,1 0 0,-1-1 0,1 1 1,-1 0-1,1 0 0,-1 0 1,1 0-1,-1 0 0,1 0 0,-1 0 1,1 0-1,-1 0 0,1 0 0,0 0 1,-1 0-1,1 0 0,-1 0 1,1 1-1,-1-1 0,1 0 0,-1 0 1,1 1-1,-1-1 0,0 0 0,1 1 1,19 9 449,-18-14-360,-2 4-90,0-1 0,0 1 0,0 0 0,0 0-1,0-1 1,0 1 0,0 0 0,0 0 0,0-1 0,0 1 0,0 0-1,0 0 1,0-1 0,0 1 0,0 0 0,0 0 0,1-1-1,-1 1 1,0 0 0,0 0 0,0-1 0,0 1 0,0 0-1,1 0 1,-1 0 0,0 0 0,0-1 0,0 1 0,0 0 0,1 0-1,-1 0 1,0 0 0,0 0 0,1 0 0,-1-1 0,0 1-1,0 0 1,1 0 0,-1 0 0,0 0 0,0 0 0,1 0 0,-1 0-1,0 0 1,0 0 0,1 0 0,-1 0 0,0 0 0,0 0-1,1 1 1,-1 0 15,0 1-1,0-1 1,-1 0 0,1 1-1,0-1 1,-1 1-1,1-1 1,-1 0-1,1 1 1,-1-1-1,0 0 1,0 1-1,1-1 1,-1 0 0,0 0-1,0 0 1,0 0-1,0 0 1,-1 0-1,1 0 1,0 0-1,0 0 1,0-1 0,-1 1-1,1 0 1,0-1-1,-1 1 1,-1 0-1,-57 14 241,52-11-240,-1-1 0,1-1 0,-1 1 1,0-2-1,0 1 0,0-1 0,0 0 1,-1-1-1,-16-2 0,5-1 21,-1 0 0,-1 1 0,1 1 0,0 1 0,0 1 0,-40 7 0,51-5-32,-5 1 8,-1-1 0,0-1 1,0 0-1,-18 0 0,-3-2 42,-74 11 1,35-2-18,12-1-11,40-4-20,0-1 1,-1-2-1,-36-2 1,50 0-13,1 0 1,-1 1-1,0 0 1,1 0-1,-13 3 0,18-2 0,1 0-1,-1-1 0,0 1 0,0-1 0,0-1 0,0 1 0,1-1 0,-1 0 0,-6-2 0,9 3-1,0-1-1,0 1 1,0 0 0,0 0-1,0 0 1,0 0-1,0 0 1,0 1 0,0-1-1,0 1 1,1 0 0,-1 0-1,0 0 1,0 0-1,-3 2 1,-18 6 6,8 0-24,7-4 22,9-5-5,0-1-1,-1 1 1,1 0 0,0-1-1,0 1 1,0 0 0,0 0-1,0-1 1,-1 1-1,1 0 1,0-1 0,0 1-1,0 0 1,0-1 0,0 1-1,0 0 1,0-1-1,0 1 1,0 0 0,0-1-1,0 1 1,0 0 0,0-1-1,1 1 1,-1 0-1,0-1 1,0 1 0,0 0-1,0 0 1,0-1 0,1 1-1,-1 0 1,0 0-1,1-1 1,-1 1-1,0 0 1,0 0-1,0 0 0,0 1 1,0-1-1,0 0 0,0 0 1,0 0-1,0 0 0,0 0 0,0 1 1,0-1-1,0 0 0,0 0 1,0 0-1,0 0 0,1 0 1,-1 0-1,0 0 0,0 1 1,0-1-1,0 0 0,0 0 0,0 0 1,0 0-1,0 0 0,1 0 1,-1 0-1,0 0 0,0 0 1,0 0-1,0 0 0,0 0 1,1 0-1,-1 0 0,0 0 0,0 0 1,0 0-1,0 0 0,0 0 1,1 0-1,-1 0 0,0 0 1,0 0-1,0 0 0,0 0 1,0 0-1,0 0 0,1 0 0,-1 0 1,0 0-1,0 0 0,0 0 1,0 0-1,0-1 0,0 1 1,0 0-1,0 0 0,1 0 1,-1 0-1,0 0 0,0 0 0,0 0 8,-7-11 4,14 79 8,-8-51-17,-1-1-1,-1 1 1,-9 31-1,-3 16-10,14-59 8,-2 16 2,-1 0-1,-1-1 0,-1 1 1,-16 35-1,-27 61 4,9-18 1,32-82-4,-9 21 2,-2-1 0,-45 68-1,-3 3-2,23-34-5,29-48 4,-19 42-1,23-42 2,-1-2 0,-16 25 0,23-42-1,1 1 0,0-1 0,0 1 0,1 0 0,0 1 1,1-1-1,0 0 0,0 1 0,1 0 0,-1 10 0,2-17 0,0 0 0,0 1-1,0-1 1,-1 0 0,1 0-1,-1 1 1,1-1 0,-1 0 0,0 0-1,0 0 1,-2 3 0,3-5 0,0 1 0,-1 0 0,1 0 0,-1-1 0,1 1 0,-1 0 0,1 0 0,-1 0 0,1 0 0,0-1 0,0 1 0,0 0 0,-1 0 0,1 0 0,0 0 0,0 0 0,0 0 0,0 0 0,0 0 0,0-1 0,1 1 0,-1 0 0,0 0 1,0 0-1,1 1 0,10 2 2,-9-4-1,3 2 0,-1-1 0,1 0 0,0 0 0,0-1 0,1 1 0,-1-1 0,0 0 0,0-1 0,5 0 0,53-13-9,-3 1-2,-17 6 3,0-3 1,0-1 0,-1-2-1,67-31 1,-39 15-20,-31 19-20,-33 9 22,0-1 0,1 1 0,-1-1 0,0 0 0,0-1-1,0 1 1,0-1 0,5-4 0,10-10-110,-15 11 24,0 1 0,0 0 0,1 0 0,0 1 0,11-6 0,-14 8-8,0 0-1,0 0 0,0 0 1,-1-1-1,1 0 1,-1 1-1,1-1 1,-1 0-1,0-1 1,0 1-1,-1 0 1,1-1-1,-1 0 1,1 1-1,-1-1 0,0 0 1,-1 0-1,3-8 1,5-15-233</inkml:trace>
</inkml:ink>
</file>

<file path=ppt/ink/ink1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30:58.80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74 1728,'0'0'91,"1"-1"0,-1 0 0,1 0-1,-1 1 1,1-1 0,-1 0 0,1 1 0,0-1-1,-1 0 1,1 1 0,0-1 0,-1 1 0,1-1 0,0 1-1,0-1 1,0 1 0,-1 0 0,1-1 0,0 1-1,0 0 1,1-1 0,30-6 80,-16 3-4,15-5 8,1 2-1,55-5 0,-55 8-126,192-12-24,-210 14-157,1 2 0,-1 0 0,23 2 0,-23 0-296,0-1 0,26-2 0,-6 0-375,-18-2 456</inkml:trace>
</inkml:ink>
</file>

<file path=ppt/ink/ink1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31:02.21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 88 1624,'-6'1'738,"0"1"-420,9-7 74,-4 5-386,1 1-1,0-1 0,0 0 0,0 0 1,0 0-1,0 0 0,0 0 0,-1 0 1,1 0-1,0 0 0,0 0 0,0 0 1,0 0-1,0 0 0,0 0 0,0 0 1,-1 0-1,1 0 0,0 0 0,0-1 1,0 1-1,0 0 0,0 0 0,0 0 1,0 0-1,-1 0 0,1 0 0,0 0 1,0 0-1,0 0 0,0 0 0,0 0 1,0-1-1,0 1 0,0 0 0,0 0 1,0 0-1,0 0 0,0 0 0,0 0 1,0 0-1,-1-1 0,1 1 0,0 0 1,0 0-1,0 0 0,0 0 0,0 0 1,0 0-1,0-1 0,0 1 0,1 0 1,-1 0-1,0 0 0,0 0 0,0 0 1,0 0-1,0 0 0,0-1 1,0 1-1,0 0 0,0 0 9,-1 0 0,1 0 0,0 0 1,-1 0-1,1 0 0,-1 0 0,1 0 0,0 0 0,-1 0 0,1 0 0,-1 0 1,1 0-1,0 0 0,-1 0 0,1 0 0,0 0 0,-1-1 0,1 1 1,0 0-1,-1 0 0,1 0 0,0-1 0,-1 1 0,1 0 0,0 0 0,0-1 1,-1 1-1,1 0 0,0-1 0,0 1 0,-1 0 0,1-1 0,0 1 1,0-1-1,0 1 0,0 0 0,0-1 0,0 1-7,0-1-1,0 1 1,1 0 0,-1 0 0,0-1-1,1 1 1,-1 0 0,0 0-1,1 0 1,-1 0 0,0-1 0,1 1-1,-1 0 1,1 0 0,-1 0-1,0 0 1,1 0 0,-1 0-1,1 0 1,-1 0 0,0 0 0,1 0-1,-1 0 1,0 0 0,1 0-1,-1 0 1,1 1 0,-1-1 0,0 0-1,1 0 1,-1 0 0,0 0-1,1 1 1,-1-1 0,1 1-1,21 1 86,4-8-18,-11 3-30,-1-1-1,0 0 1,19-9-1,-24 8-15,-1 0 0,1-1 0,-1 0 0,15-14 0,-23 20-25,1 0-1,-1-1 1,1 1 0,-1-1 0,1 1-1,-1 0 1,1-1 0,-1 1 0,1 0-1,-1 0 1,1-1 0,0 1 0,-1 0-1,1 0 1,-1 0 0,1 0 0,0 0-1,-1 0 1,1 0 0,-1 0 0,1 0-1,0 0 1,-1 0 0,1 0 0,-1 0-1,1 0 1,0 1 0,-1-1 0,1 0-1,-1 1 1,1-1 0,-1 0 0,1 1 0,-1-1-1,1 0 1,-1 1 0,1 0 0,10 12 120,-10-10-110,0-1-1,0 1 1,0-1 0,-1 1 0,1 0 0,-1-1 0,0 1-1,0 3 1,0-3-7,0-1 0,0 1-1,0-1 1,0 0 0,1 1 0,-1-1-1,1 0 1,0 1 0,1 2-1,-1-2 0,0-1-1,0 0 0,-1 0 0,1 1 1,-1-1-1,1 0 0,-1 1 0,0-1 1,0 0-1,0 1 0,0-1 0,0 0 1,0 1-1,-1-1 0,1 0 0,-1 1 1,0-1-1,0 0 0,0 0 0,0 0 0,0 1 1,-1 1-1,-5 6 7,0-1 0,-1 1 0,-12 11 0,14-15-3,-1 1-1,1 1 1,-9 12-1,12-15-4,1-1 0,-1 0-1,0-1 1,0 1-1,-1 0 1,1-1-1,-1 0 1,-6 5 0,6-5-1,0 0 0,0 0 1,1 0-1,-1 1 0,1-1 1,0 1-1,-4 6 0,-6 6 6,11-15-6,0 1 0,1-1-1,-1 1 1,1 0 0,-1 0 0,1-1 0,0 1 0,0 0 0,0 0 0,0 0 0,0 0 0,0 0 0,0 0 0,1 1 0,-1 2-1,1-5 0,1-1 0,0 1 0,0-1 0,0 1 0,0-1-1,0 1 1,0 0 0,0-1 0,0 1 0,0 0 0,0 0-1,0-1 1,0 1 0,0 0 0,0 0 0,0 0-1,0 1 1,0-1 0,0 0 0,0 0 0,0 0 0,1 1-1,22 3 4,-24-4-5,14 3-1,1-2 1,24 1-1,-8-1 1,-2-1-65,0-2-1,0 0 0,39-10 1,-62 11 29,12-2-231,0 0 0,0-2 0,0 0 0,0-1 0,25-12-1,-34 13 44,0 1 0,0 1 1,0 0-1,1 0 0,17-2 0,-2 0-134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8:05.444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465 1 1600,'-180'60'524,"122"-40"-432,35-11-42,-34 8 0,46-15-37,0 1 0,0 0 0,0 1 0,1 0 1,-18 10-1,-30 6-254,53-17 53,3-6-70</inkml:trace>
</inkml:ink>
</file>

<file path=ppt/ink/ink1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31:02.80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701 1 1740,'1'0'43,"0"0"0,-1 1 0,1-1 0,0 0 0,0 1 0,-1-1 0,1 1 0,0-1 0,-1 1 0,1-1 0,-1 1 0,1-1 0,-1 1 0,1-1 0,-1 1 0,1 0 0,-1-1 0,1 2 0,-1-2-10,0 1-1,0 0 1,1-1-1,-1 1 0,0-1 1,1 1-1,-1-1 1,0 0-1,1 1 1,-1-1-1,0 1 1,1-1-1,-1 1 1,1-1-1,-1 0 0,1 1 1,-1-1-1,1 0 1,-1 0-1,1 1 1,-1-1-1,1 0 1,-1 0-1,1 0 1,0 0-1,-1 0 0,1 1 1,-1-1-1,1 0 1,-1 0-1,1 0 1,0-1-1,-1 1 1,2 0-1,-18 14 544,9-8-297,-16-4-89,-115-6 106,111 3-271,-1 0-1,0 2 1,-52 8 0,46-4-1,0-2 0,-49-1-1,17-1 5,51 0-20,0 1 0,0 1-1,-16 5 1,-25 4 17,22-6-14,36 0-17,4-12-9,-5 4 12,0 1-1,0 0 1,0 0 0,-1 0-1,1 0 1,1 0 0,-1 0 0,0 0-1,0 0 1,0 1 0,0-1-1,1 0 1,1 0 0,71-4-935,-73 4 932,4 0-99,-1-1 0,1 1 1,0 0-1,0 0 1,-1 1-1,1-1 0,0 1 1,0 0-1,0 0 0,0 1 1,0-1-1,-1 1 0,1 0 1,0 1-1,-1-1 1,8 4-1,12 5-280,0-5 41</inkml:trace>
</inkml:ink>
</file>

<file path=ppt/ink/ink1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31:03.14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574 15 1956,'-2'6'963,"-3"-11"-439,4 3-498,0 1 0,0 0-1,0 0 1,0 0-1,1 0 1,-2 0-1,1 0 1,0 0 0,0 1-1,0-1 1,0 0-1,0 0 1,-1 1-1,1-1 1,0 1-1,-1-1 1,1 1 0,0 0-1,-1 0 1,1-1-1,-1 1 1,1 0-1,0 0 1,-1 0 0,1 0-1,-3 1 1,-43 8 366,40-7-363,1 0-1,-1-1 0,0 1 1,0-1-1,-8-1 1,-26 6 76,-170 44 204,95-30-232,61-15-677,42-2-88,17 3 142,20 4-192,-8-12 326,1 2 36</inkml:trace>
</inkml:ink>
</file>

<file path=ppt/ink/ink1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31:03.63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 55 1636,'-10'8'1720,"21"-25"-1160,-10 16-546,-1 0-1,1 1 1,0-1-1,-1 0 0,1 0 1,0 1-1,0-1 1,0 1-1,0-1 0,0 1 1,0-1-1,0 1 1,0 0-1,0-1 0,0 1 1,0 0-1,0 0 1,0-1-1,0 1 1,0 0-1,0 0 0,0 0 1,0 0-1,2 1 1,34 4 135,-19-2-75,295 10 398,101-7-277,-252-16-160,81 0 24,-200 11-52,198 1 38,-205 0-41,-31-1-4,0-1 0,-1 1-1,1-1 1,0 0 0,0 0 0,0-1 0,8-1-1,21-16-77,-18 8-72,-16 10 146,0 0 0,0 0 0,1 0 0,-1 0 0,0 0 0,0 0 0,0 0 0,1 0 0,-1 0 0,0 0-1,0 0 1,0-1 0,0 1 0,1 0 0,-1 0 0,0 0 0,0 0 0,0 0 0,0 0 0,0 0 0,0-1 0,1 1-1,-1 0 1,0 0 0,0 0 0,0 0 0,0-1 0,0 1 0,0 0 0,0 0 0,0 0 0,0 0 0,0-1-1,0 1 1,0 0 0,0 0 0,0 0 0,0-1 0,0 1 0,0 0 0,0 0 0,0 0 0,0 0 0,0-1-1,0 1 1,0 0 0,0 0 0,0 0 0,0 0 0,0-1 0,-1 1 0,1 0 0,0 0 0,0 0 0,-15-5-625,-21 3-494,32 2 998,-1 1-1,0-1 0,0 0 1,0 0-1,0-1 0,-6 0 1,-7-4-250</inkml:trace>
</inkml:ink>
</file>

<file path=ppt/ink/ink1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31:03.97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62 17 1672,'-2'-2'542,"2"1"-507,0 1-1,-1-1 0,1 0 0,0 0 1,-1 0-1,1 1 0,-1-1 1,1 0-1,-1 1 0,1-1 1,-1 0-1,1 1 0,-1-1 0,1 1 1,-1-1-1,0 1 0,0-1 1,1 1-1,-1-1 0,0 1 0,0 0 1,1-1-1,-1 1 0,0 0 1,0 0-1,0 0 0,1-1 1,-1 1-1,0 0 0,0 0 0,0 0 1,0 0-1,0 1 0,-2 0 4,1 0-1,-1 1 1,1 0-1,-1-1 1,1 1-1,0 0 1,0 0-1,0 0 1,0 0-1,0 1 1,1-1 0,-1 0-1,1 1 1,-1-1-1,1 1 1,0 0-1,0-1 1,0 1-1,0 0 1,0 0-1,1-1 1,0 1-1,-1 0 1,1 0-1,0 0 1,0 0-1,0 0 1,1 0-1,-1-1 1,1 1-1,-1 0 1,3 5-1,16 40 120,-16-43-144,1 0 1,-1 0-1,-1 1 0,1-1 1,-1 0-1,0 1 0,0 0 1,2 9-1,1 3-4,1-1 0,1 1-1,1-1 1,1-1 0,0 1-1,16 20 1,24 44-330,-32-51-219,1-1 1,1-1-1,43 47 1,-29-36 87,-2-3 111</inkml:trace>
</inkml:ink>
</file>

<file path=ppt/ink/ink1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31:04.55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579 104 1752,'-1'14'1255,"-3"-16"-968,2 9-1,2-6-263,0 0 0,0-1 0,-1 1 0,1 0 0,0 0 0,0 0 0,-1 0 0,1 0 0,0 0 0,-1 0 0,1-1 0,-1 1 0,1 0 0,-1 0 0,1-1 0,-1 1 0,0 0 0,1-1 0,-1 1 0,0 0 0,0 0 0,-29 10 128,0-2 0,0 0 0,-1-2 0,0-2 0,-60 4 0,5-1-48,70-5-87,0-1 0,0 0 0,0-2 1,0 0-1,0 0 0,-21-4 0,17 0 4,17 4-17,0 0 1,0-1-1,0 1 1,0-1 0,0 0-1,0 0 1,-5-3 0,8 4-4,-1-1 1,1 0-1,-1 1 1,1-1 0,-1 0-1,1 1 1,-1-1-1,1 0 1,-1 0-1,1 0 1,0 0 0,0 1-1,-1-1 1,1 0-1,0 0 1,0 0-1,0 0 1,0 0 0,0 0-1,0 1 1,0-1-1,0 0 1,0 0-1,1 0 1,-1 0 0,0 0-1,0 1 1,1-1-1,-1 0 1,1-1-1,12-15 21,0 2-12,-9 9-6,1 1-1,-1-1 1,1 1-1,0 0 1,0 0-1,12-7 0,-5 2 1,-7 6-1,1 0 0,-1 1 0,1 0-1,12-5 1,-12 6-1,-1 0 0,1-1 1,-1 0-1,0 0 0,8-6 0,-11 6 0,0 1 0,1 0 0,-1 1 0,0-1 0,1 0 0,-1 1 0,1-1 0,-1 1 0,1 0 0,0 0 0,-1 0 0,1 0 0,0 0 0,0 1 0,0-1 0,0 1 0,3-1 0,15-4 3,-19 4-4,0 0 0,0 0 1,0 1-1,0-1 0,0 1 1,0-1-1,1 1 1,-1 0-1,0 0 0,0 0 1,0 0-1,0 0 0,0 1 1,0-1-1,0 0 0,3 2 1,11 3-1,-3-1 2,0 1 0,0 0 1,0 0-1,0 1 0,19 13 0,-18-8 0,-1-1 0,0 2-1,-1 0 1,0 0 0,13 18-1,-22-25 0,1 0 0,-1 0 0,0 1 0,0-1 0,-1 1 0,0 0 0,0 0-1,0 0 1,-1 0 0,0 0 0,0 0 0,0 0 0,-1 0 0,0 0 0,0 0-1,0 0 1,-3 12 0,-1 1 3,2-10-2,0 0 0,0 1 0,-1-1 0,0 0-1,0 0 1,-1-1 0,0 1 0,-1-1 0,0 0 0,-7 10 0,-24 25-1,25-28 0,-1-1 0,0 0 0,-1 0 0,-1-1 0,-28 20-1,-43 30-13,61-43-97,-1-1 0,-52 28-1,70-42-64,0-2 0,0 1 0,-1-1 0,1 0 0,-1 0 0,0-1 0,0 0 0,0 0-1,0-1 1,0 0 0,0-1 0,-1 0 0,-12-1 0,6-4-249,6-8 37</inkml:trace>
</inkml:ink>
</file>

<file path=ppt/ink/ink1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31:05.33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877 0 1656,'0'0'406,"-18"12"626,-20-14-479,32 1-499,0 0 0,0 0-1,0 1 1,0 0 0,-6 1 0,-63 12 254,1 4 1,-121 45 0,143-40-248,8-3 17,-80 24-1,102-37-51,1 1-1,0 1 0,-36 20 1,57-28-25,-1 0 0,1 0 0,0 0 0,0 0 0,-1 1 0,1-1 0,0 0 1,0 0-1,-1 1 0,1-1 0,0 0 0,0 0 0,0 1 0,0-1 0,-1 0 0,1 1 0,0-1 1,0 0-1,0 0 0,0 1 0,0-1 0,0 0 0,0 1 0,0-1 0,0 0 0,0 1 0,0-1 0,0 0 1,0 1-1,0-1 0,0 0 0,0 1 0,0-1 0,0 0 0,0 1 0,1-1 0,-1 0 0,0 0 1,0 1-1,0-1 0,1 0 0,-1 0 0,0 1 0,0-1 0,0 0 0,1 0 0,-1 0 0,0 1 0,1-1 1,22 17 34,3 4-27,-8 0 0,-15-18-7,0 0 0,-1 0 0,1 0-1,0 0 1,-1 0 0,0 1 0,0-1 0,0 1-1,0-1 1,-1 1 0,0 0 0,2 7-1,4 25 5,-2 0 0,-2 1-1,-1-1 1,-2 1 0,-10 73-1,-3-54-2,-36 94-1,36-121 3,-17 30-1,15-33-6,-16 40-1,-11 45 22,41-105-18,0 0 0,0 0 0,1 0 0,0 0-1,0 0 1,0 0 0,0 0 0,1 1-1,0-1 1,1-1 0,-1 1 0,1 0-1,0 0 1,1-1 0,-1 1 0,1-1-1,0 1 1,1-1 0,-1 0 0,7 7-1,-4-9 0,1 0 0,-1-1 0,1 1-1,-1-1 1,1 0 0,0-1-1,0 0 1,0 0 0,11 0-1,-13 0-2,89-6 5,-84 5-2,1 0 0,0 0 0,-1-1 0,1-1 0,-1 0 0,0 0 0,18-7-1,0-3 0,35-21 0,15-6-11,-62 31 9,-1-1-1,1 0 0,14-13 1,-12 9-6,21-21-36,-31 26-12,-1 1-1,2-1 1,14-9 0,-1 2-502,0-2 0,-1 0 0,24-27 0,-43 42 493,0-1-1,0 1 1,-1 0 0,1-1 0,-1 0 0,0 1 0,0-1 0,1-3 0,4-7-163,9 5-127</inkml:trace>
</inkml:ink>
</file>

<file path=ppt/ink/ink1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31:05.67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2 138 1724,'-1'0'29,"1"-1"0,0 1 1,0-1-1,0 0 0,0 1 0,0-1 0,0 0 0,0 1 0,0-1 1,0 0-1,0 1 0,1-1 0,-1 1 0,0-1 0,0 0 1,1 1-1,-1-1 0,0 1 0,0-1 0,1 1 0,-1-1 0,1 0 1,-1 1-1,1 0 0,-1-1 0,1 1 0,-1-1 0,1 1 0,-1 0 1,1-1-1,-1 1 0,1 0 0,-1-1 0,1 1 0,0 0 0,-1 0 1,1 0-1,0 0 0,-1 0 0,2-1 0,16-6 500,-15 5-485,0 1-1,0 0 0,1 0 0,-1 1 1,0-1-1,0 1 0,1-1 1,-1 1-1,0 0 0,1 0 1,-1 0-1,0 1 0,0-1 0,1 1 1,-1 0-1,4 2 0,22 1 103,-17-6-83,-1 0 1,0 0-1,15-6 1,22-5 71,-22 10-79,-15 2-49,-1 0 1,1-1-1,0 0 1,0-1-1,-1 0 1,0 0 0,11-6-1,-12 5-120,0-1-1,1 1 1,-1 1-1,1 0 1,20-3 0,-9 1-298,-18 4 299,0 0-1,0 0 0,0-1 0,0 0 1,0 0-1,0 0 0,0 0 1,2-2-1,13-8-669,-15 11 454</inkml:trace>
</inkml:ink>
</file>

<file path=ppt/ink/ink1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31:07.32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1104 0 1724,'-1'1'368,"9"2"-59,-5-2-236,0 0-1,1 0 0,-1 0 1,0 0-1,0 1 0,0-1 1,0 1-1,4 3 0,6 6 114,-12-11-179,-1 1 0,1-1 0,0 0 0,0 1 0,-1-1 1,1 1-1,0-1 0,-1 1 0,1-1 0,0 1 0,-1-1 0,1 1 0,-1 0 0,1-1 0,-1 1 0,0 0 1,1-1-1,-1 1 0,1 0 0,-1 0 0,0-1 0,0 1 0,0 0 0,1 0 0,-1 1 0,2 1 23,-1 1 0,1-1 0,0 0 0,1 0 0,-1 0-1,0 0 1,1 0 0,0 0 0,0-1 0,6 5 0,8 9 78,-6-4-31,-7-8-43,0 0-1,0 1 1,0-1 0,-1 1-1,4 6 1,-6-9-23,-1 0 1,1-1-1,-1 1 1,1 0-1,-1-1 1,0 1-1,1 0 1,-1-1 0,0 1-1,0 0 1,0 0-1,-1-1 1,1 1-1,0 0 1,-1-1-1,1 1 1,-1 0 0,1-1-1,-1 1 1,0-1-1,-1 4 1,-3 1 23,0 1 1,0 0 0,0-1 0,-1 0-1,0 0 1,0-1 0,0 0-1,-1 0 1,0 0 0,0-1 0,0 0-1,-10 4 1,-7 1 33,-1 0 1,-41 8-1,-10-7 15,57-9-60,-1 1 0,-29 8 0,44-10-21,0 1-1,1-1 1,-1 1 0,1-2 0,-1 1-1,0 0 1,-6-2 0,-7 0 7,17 1-10,0 0 1,-1 0-1,1 0 1,0 0-1,-1 0 0,1 0 1,0 0-1,0-1 1,0 1-1,0 0 1,0-1-1,0 1 0,0-1 1,1 1-1,-1-1 1,0 1-1,1-1 1,-1 1-1,1-1 0,0 0 1,-1 1-1,1-1 1,0 0-1,0 1 0,0-1 1,0 0-1,0 1 1,1-1-1,-1 0 1,0 1-1,1-1 0,-1 1 1,1-1-1,0 0 1,0 1-1,-1 0 1,1-1-1,1-1 0,9-22-3,-11 23 4,1-1 1,0 1-1,-1-1 1,1 1 0,0 0-1,0-1 1,1 1-1,-1 0 1,0 0-1,1-1 1,0 1 0,-1 0-1,1 1 1,0-1-1,2-2 1,-4 4-2,1 0 1,-1 0-1,1 0 0,-1-1 1,1 1-1,-1 0 0,1 0 1,-1-1-1,0 1 0,1 0 1,-1-1-1,0 1 1,1-1-1,-1 1 0,0 0 1,1-1-1,-1 1 0,0-1 1,0 1-1,1-1 1,-1 1-1,0-1 0,0 1 1,0-1-1,0 1 0,0-1 1,0 1-1,0-1 0,0 1 1,0-1-1,0 1 1,0-1-1,0 0 0,0-4 3,0 5 7,0-3-12,-1 10-3,-6 7 7,-1-1 1,-17 23-1,-7 11 0,26-39 0,0-1-1,0 0 1,-1 0-1,-13 10 1,-7 9-2,24-24 0,1 1 0,0-1 0,-1 0 0,1-1 0,-1 1 1,0 0-1,0-1 0,0 1 0,0-1 0,0 0 0,0 0 0,0 0 0,0 0 0,0-1 0,0 1 0,0-1 0,-6 0 0,-24 6-8,30-6 7,1-1-1,0 0 0,-1 0 1,1 0-1,0 0 0,-1 0 1,1-1-1,0 1 0,0-1 1,-3-2-1,-8-5-2,12 6 6,1 0 1,-1 0-1,1 0 1,-1 0-1,1 0 1,0 0-1,0 0 1,1-6-1,0 1 9,-1 7-11,0 0 1,0 0-1,0 0 0,0 1 1,0-1-1,-1 0 0,1 0 1,0 0-1,0 0 0,-1 0 1,1 0-1,0 1 0,-1-1 1,1 0-1,-1 0 0,1 0 1,-1 1-1,1-1 0,-1 0 1,0 1-1,1-1 0,-1 0 1,0 1-1,1-1 0,-1 1 1,0-1-1,0 1 0,0 0 1,0-1-1,1 1 0,-1 0 1,0-1-1,0 1 0,0 0 1,0 0-1,0 0 0,0 0 1,0 0-1,1 0 0,-1 0 1,-2 0-1,-4 1 1,0 1-1,0-1 1,0 1-1,-9 4 1,4-2-2,-78 28 13,61-20-13,-38 10 1,35-13-34,0 1 0,1 2 0,0 1 0,1 1 0,-41 27 0,42-17-181,25-20 94,0 0 1,0 0 0,-1 0-1,1-1 1,-1 0 0,-8 4-1,3 1-480,22-12-284,4-7 480,7 5 34</inkml:trace>
</inkml:ink>
</file>

<file path=ppt/ink/ink1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31:07.75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79 9 1636,'-24'-5'1518,"8"3"-1066,16 2-438,-1 0 0,0-1 0,1 1 0,-1 0 0,1 0 1,-1 0-1,0 0 0,1 0 0,-1 0 0,0 0 0,1 0 1,-1 0-1,0 0 0,1 0 0,-1 0 0,1 0 0,-1 1 0,0-1 1,1 0-1,-1 0 0,1 1 0,-1-1 0,1 0 0,-1 1 0,1-1 1,-1 1-1,1-1 0,-1 1 0,1-1 0,-1 1 0,-1 1 197,-8 12 170,10-14-378,0 0 0,-1 1 0,1-1 0,0 0 0,0 1 0,0-1 0,0 0 0,0 1 1,0-1-1,0 1 0,0-1 0,0 0 0,0 1 0,0-1 0,0 0 0,0 1 0,0-1 0,0 1 0,0-1 0,0 0 0,0 1 0,0-1 0,1 0 1,-1 1-1,0-1 0,0 0 0,0 1 0,1-1 0,-1 0 0,0 1 0,0-1 0,1 0 0,-1 0 0,0 1 0,1-1 0,-1 0 0,1 0 0,-1 1-30,0 0 0,0 0 0,0 1 0,0-1 0,0 0 0,0 0 0,0 0 0,0 0 0,0 0 0,-1 0-1,1 0 1,0 0 0,-1 0 0,1 0 0,-1-1 0,1 1 0,-1 0 0,1 0 0,-1 0 0,0 0-1,1-1 1,-1 1 0,-1 1 0,-1 3-363,3-4 342,0-1-1,1 1 0,-1 0 1,1 0-1,-1 0 0,1-1 1,-1 1-1,1 0 0,-1-1 1,1 1-1,0 0 0,-1-1 1,1 1-1,0-1 0,0 1 1,-1-1-1,1 1 0,0-1 1,0 0-1,0 1 0,0-1 1,-1 0-1,1 0 0,0 0 1,0 0-1,0 1 0,0-1 1,1-1-1,6 1-340</inkml:trace>
</inkml:ink>
</file>

<file path=ppt/ink/ink1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31:09.18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641 104 1772,'-2'0'66,"1"1"298,4 12 320,-3-13-672,0 0 1,0 1-1,0-1 0,0 0 0,0 0 0,0 0 1,0 0-1,0 1 0,0-1 0,-1 0 0,1 0 0,0 0 1,0 0-1,0 0 0,0 1 0,0-1 0,0 0 1,-1 0-1,1 0 0,0 0 0,0 0 0,0 0 0,0 0 1,-1 0-1,1 0 0,0 0 0,0 0 0,0 0 1,-1 0-1,1 1 0,0-1 0,0-1 0,0 1 0,0 0 1,-1 0-1,1 0 0,0 0 0,0 0 0,0 0 1,-1 0-1,1 0 0,0 0 0,0 0 0,0 0 0,0 0 1,-1 0-1,1-1 0,0 1 0,0 0 0,0 0 0,0 0 1,0 0-1,0 0 0,0-1 0,-1 1 0,1 0 1,0 0-1,0 0 0,0 0 0,0-1 0,-4-3 80,7 4 97,-1-1 122,-2 1-304,0 0 0,0 0 1,-1 0-1,1 0 1,0 0-1,0 0 0,0 0 1,0 0-1,0 0 1,0-1-1,0 1 0,0 0 1,0 0-1,0 0 1,0 0-1,0 0 0,0 0 1,0 0-1,0 0 1,0-1-1,0 1 0,0 0 1,0 0-1,0 0 1,0 0-1,0 0 1,0 0-1,0 0 0,0 0 1,0 0-1,1-1 1,-1 1-1,0 0 0,0 0 1,0 0-1,0 0 1,0 0-1,0 0 0,0 0 1,0 0-1,0 0 1,0 0-1,1 0 0,-4 0 19,1 0-1,0 0 0,0 0 0,0 1 0,-1-1 0,1 1 0,0 0 0,0-1 0,0 1 1,0 0-1,-3 2 0,1-2-11,1 0 0,-1 0 0,0 0 0,0-1 0,1 1-1,-1-1 1,0 0 0,0 0 0,0-1 0,1 1 0,-1-1 0,0 0 0,0 0 0,-6-2 0,-37-17 144,44 11-139,3 8-19,0 0 1,0 1 0,0-1-1,0 0 1,0 0 0,0 1-1,-1-1 1,1 1-1,0-1 1,0 0 0,0 1-1,-1-1 1,1 0 0,0 1-1,-1-1 1,1 1 0,-1-1-1,1 1 1,0-1 0,-1 1-1,1-1 1,-2 0-1,2 1 1,-1-1 0,1 1 0,-1-1 0,1 1 0,0-1 0,-1 1-1,1-1 1,-1 1 0,1-1 0,0 0 0,0 1 0,-1-1-1,1 0 1,0 1 0,0-1 0,0 0 0,0 1 0,0-1 0,0 0-1,0 1 1,0-1 0,0 0 0,0 0 0,0 1 0,0-1 0,0 0-1,0 1 1,1-1 0,-1 1 0,0-1 0,1 0 0,-1 1-1,0-1 1,1 1 0,-1-1 0,1 0 0,-1 1 0,0-1 0,1 1-1,0 0 1,-1-1 0,1 1 0,-1-1 0,1 1 0,-1 0-1,1-1 1,1 1 0,3-7 15,-4 7-16,-1-1 0,0 1 0,1-1 0,-1 1 0,0-1 0,1 1 0,-1-1 0,1 1 0,-1 0 0,1-1 0,-1 1 0,1-1 0,-1 1 0,1 0 0,-1-1-1,1 1 1,-1 0 0,1 0 0,0 0 0,-1-1 0,1 1 0,-1 0 0,1 0 0,0 0 0,-1 0 0,1 0 0,0 0 0,17-7 2,-16 6-1,-1 0-1,0 0 1,1 1-1,-1-1 1,1 0-1,-1 1 1,1-1-1,-1 1 0,1 0 1,-1-1-1,1 1 1,-1 0-1,1 0 1,0 0-1,2 0 1,7-11 1,-11 11-1,1-1-1,0 1 0,-1-1 0,1 1 0,-1 0 0,1-1 0,-1 1 0,1 0 0,0-1 0,-1 1 0,1 0 0,0 0 1,-1 0-1,1 0 0,0 0 0,-1-1 0,1 1 0,0 0 0,-1 1 0,1-1 0,0 0 0,-1 0 0,1 0 0,0 0 1,-1 0-1,1 1 0,0-1 0,-1 0 0,1 1 0,-1-1 0,1 0 0,0 1 0,-1-1 0,1 1 0,-1-1 0,1 1 1,-1-1-1,0 1 0,1 0 0,4 1 1,1 3-6,-5-4 5,-1 1 0,1-1 0,-1 0-1,1 1 1,0-1 0,-1 0 0,1 0 0,0 0 0,0 0 0,0 1 0,0-1 0,0 0 0,0-1 0,0 1 0,0 0-1,0 0 1,2 1 0,-1-2 0,-1 1 0,0 0 1,1-1-1,-1 1 0,0 0 0,0 0 0,0 0 0,0 0 0,0 0 0,0 0 0,0 0 0,0 0 0,0 0 0,0 0 0,0 1 0,-1-1 0,1 0 1,-1 1-1,1-1 0,-1 0 0,1 1 0,-1-1 0,0 1 0,0-1 0,1 0 0,-1 1 0,0-1 0,0 1 0,-1-1 0,1 1 0,0-1 0,-1 3 0,1-3 0,0-1 0,-1 1 0,1 0 0,0-1 0,0 1 0,0 0 0,0-1 0,0 1 0,0 0 0,0 0 0,0-1 0,0 1 0,0 0-1,0-1 1,1 1 0,-1 0 0,0-1 0,0 1 0,1 0 0,-1-1 0,0 1 0,1 0 0,0 0 0,0 0 0,-1-1-1,1 1 1,-1 0 0,1 0 0,-1 0 0,0 0 0,1 0 0,-1 0-1,0-1 1,0 1 0,1 0 0,-1 0 0,0 0 0,0 0-1,0 0 1,0 0 0,0 0 0,0 0 0,-1 0 0,1 0 0,0 0-1,0 0 1,-1 0 0,1 0 0,0 0 0,-1-1 0,1 1-1,-1 0 1,1 0 0,-1 0 0,-1 0 0,-7 22-4,9-21 5,0 0 0,-1 0 0,0 0-1,1-1 1,-1 1 0,0 0-1,0 0 1,0 0 0,0 0 0,0-1-1,0 1 1,-1-1 0,1 1-1,-2 1 1,-3 1-1,1 0-1,-1-1 1,0 0 0,-1 0-1,1 0 1,0-1-1,-1 0 1,1 0-1,-1-1 1,0 0 0,0 0-1,1 0 1,-1-1-1,0 0 1,0 0 0,-7-2-1,-9 2 4,-1 5 5,23-4-7,-1 0 0,0-1 0,1 1-1,-1-1 1,0 1 0,0-1 0,1 1 0,-1-1-1,0 0 1,0 0 0,1 0 0,-1 0 0,0 0-1,0 0 1,0-1 0,1 1 0,-1 0 0,0-1-1,0 0 1,1 1 0,-1-1 0,1 0-1,-1 0 1,0 0 0,-2-2 0,-5-3 10,9 6-11,-1 0 0,1 0 1,0 0-1,0 0 0,0 0 0,0 0 0,0 0 0,-1 0 0,1 0 0,0 0 0,0 0 1,0 0-1,0 0 0,0-1 0,0 1 0,-1 0 0,1 0 0,0 0 0,0 0 1,0 0-1,0 0 0,0 0 0,0-1 0,0 1 0,0 0 0,-1 0 0,1 0 1,0 0-1,0 0 0,0-1 0,0 1 0,0 0 0,0 0 0,0 0 0,0 0 0,0 0 1,0-1-1,0 1 0,0 0 0,0 0 0,0 0 0,0 0 0,0 0 0,0-1 1,0 1-1,0 0 0,1 0 0,-1 0 0,0 0 0,0 0 0,0-1 0,0 1 1,0 0-1,0 0 0,0 0 0,0 0 0,1 0 0,-1 0 0,0 0 0,0-1 0,0 1 0,0 0 0,0 0 0,1 0 0,-1 0 0,0 0 0,0 0 0,0-1 0,0 1 0,0 0 0,0 0 0,0 0 0,0 0 0,0-1 1,0 1-1,0 0 0,0 0 0,0 0 0,0 0 0,0 0 0,0-1 0,0 1 0,0 0 0,0 0 0,0 0 0,0 0 0,0-1 0,0 1 0,0 0 0,0 0 0,0 0 0,0 0 0,0-1 0,0 1 0,0 0 0,-1 0 0,1 0 0,0 0 0,0 0 0,0 0 0,0 0 0,0-1 0,0 1 0,-1 0 0,1 0 0,-6-3 2,6 3-2,0 0 0,-1 0 0,1 0 0,0 0 0,0 0 0,0 0 0,0-1 0,-1 1-1,1 0 1,0 0 0,0 0 0,0 0 0,0 0 0,0 0 0,0 0 0,-1-1 0,1 1 0,0 0 0,0 0 0,0 0 0,0 0 0,0-1 0,0 1 0,0 0 0,0 0 0,0 0 0,0 0 0,0-1 0,0 1 0,0 0 0,0 0 0,0 0 0,0-1 0,0 1 0,0 0 0,0 0 0,0 0 0,0 0 0,0-1 0,0 1 0,0 0 0,0 0 0,0 0 0,1 0-1,-1 0 1,0-1 0,0 1 0,0 0 0,0 0 0,0 0 0,0 0 0,1 0 0,-1 0 0,0 0 0,0-1 0,-4-1-7,8 10 1,-4-8 7,0 1-1,0 0 0,0-1 0,0 1 0,-1 0 0,1-1 0,0 1 0,0 0 0,-1-1 0,1 1 1,-1 0-1,1-1 0,0 1 0,-1-1 0,1 1 0,-1-1 0,1 1 0,-1-1 0,1 1 0,-1-1 1,0 0-1,1 1 0,-1-1 0,1 0 0,-1 1 0,0-1 0,-1 0 0,-8 8 1,6-3 0,0 1-1,-1-1 0,0 0 0,0-1 0,0 1 0,0-1 0,-1 0 0,1 0 0,-1-1 1,0 1-1,-13 3 0,12-3 0,-1-1 0,1 1 0,0 0 0,-9 7 0,13-8 1,0-1-1,0 1 0,-1-1 0,0 1 0,1-1 0,-1 0 0,0 0 1,0-1-1,0 1 0,0-1 0,0 0 0,0 0 0,0 0 0,-1-1 0,1 1 1,0-1-1,0 0 0,-1 0 0,-5-1 0,-14-2 3,21 3-2,0 0-1,0 0 1,0 0 0,1-1-1,-1 1 1,0-1-1,0 1 1,1-1-1,-1 0 1,0 0-1,1 0 1,-1 0 0,1-1-1,-1 1 1,-4-4-1,6 3 0,-1 0 1,1-1-1,0 1 0,0 0 0,-1-1 0,2 1 0,-1-1 1,0 1-1,0-1 0,1 0 0,-1 1 0,1-1 0,0 0 1,0-4-1,0 5 1,-1 1-1,1-1 1,-1 1 0,1-1-1,-1 1 1,0 0 0,0-1 0,0 1-1,1 0 1,-1-1 0,0 1-1,-1 0 1,1 0 0,0 0-1,-2-2 1,2 3 0,0-1-1,0 1 0,0-1 1,0 0-1,0 1 0,1-1 1,-1 0-1,0 0 1,1 1-1,-1-1 0,0 0 1,1 0-1,-1 0 0,1 0 1,-1 0-1,1 0 0,0 0 1,-1 0-1,1 0 1,0 0-1,0 0 0,0 0 1,-1 0-1,1 0 0,0 0 1,1-1-1,-1 1 0,1 0 0,-1 1 0,1-1 0,-1 0 0,1 0 0,-1 1 0,1-1 0,-1 0 0,0 0 0,0 0 0,1 0 0,-1 1 0,0-1 0,0 0 0,0 0 0,0 0 0,0 0 1,0 0-1,0 0 0,0 0 0,0 1 0,0-1 0,-1 0 0,1 0 0,0 0 0,0 0 0,-1 0 0,1 1 0,-1-1 0,1 0 0,-1 0 0,1 1 0,-1-2 0,3 3-1,-1-4 0,15 0-5,-17 3 6,1 1 0,0-1 0,0 1 0,0-1 0,0 0 0,0 1 1,0-1-1,0 1 0,0-1 0,0 0 0,0 1 0,0-1 0,0 1 0,0-1 0,0 1 0,0-1 0,0 0 1,0 1-1,0-1 0,1 0 0,-1 1 0,0-1 0,0 1 0,0-1 0,1 0 0,-1 1 0,0-1 1,0 0-1,1 0 0,-1 1 0,0-1 0,1 0 0,-1 0 0,0 1 0,1-1 0,-1 0 0,1 0 1,-1 0-1,0 1 0,1-1 0,4 0 0,0 1 1,-1 0-1,1 0 0,-1 0 1,1 0-1,-1 1 0,0 0 1,0 0-1,1 0 1,-1 0-1,-1 1 0,1 0 1,0 0-1,-1 0 0,6 5 1,-2-1-2,1-1 1,0 0-1,0-1 1,10 6-1,0-3 3,-1 2-1,-1-1 1,0 2 0,0 0-1,-1 1 1,15 15-1,-19-17 0,-1 1-1,0 1 0,0-1 0,-1 2 0,-1-1 0,0 1 0,-1 0 0,0 1 0,-1 0 0,-1 0 0,0 0 0,-1 1 0,5 28 0,-7-35 0,-1-1-1,0 0 1,0 1-1,-1-1 1,0 1-1,0-1 1,0 1 0,-1-1-1,0 1 1,-1-1-1,0 0 1,0 1-1,0-1 1,-4 7-1,2-8 2,1-1-1,0 1 0,0 0 1,0 0-1,-3 12 0,5-13 1,-1 0 0,0 0-1,0 0 1,0 0 0,-1-1-1,1 1 1,-1-1 0,0 0-1,-1 0 1,1 0 0,-6 5-1,-5 7 2,11-13-2,0 0 1,0 0-1,0 0 1,0-1-1,-1 1 1,1-1-1,-1 0 1,0 0-1,1 0 0,-1-1 1,0 1-1,0-1 1,0 0-1,0 0 1,0 0-1,-1-1 1,1 1-1,0-1 1,0 0-1,0 0 1,0-1-1,-8-1 0,8 2 1,0-1-1,0 1 1,0 0-1,-1 0 1,1 1-1,-8 1 0,8-1 0,-1-1 0,0 1 0,1-1 1,-1 0-1,0 0 0,1 0 0,-1 0 0,-6-2 0,-6-5-2,1 1 0,1-2 0,0 0 0,0-1 0,0-1 0,-15-13 0,0 1-8,29 21 9,-1-1 0,1 1 0,0-1 0,0 1 0,-1-1 0,1 0 0,0 1 0,0-1 0,1 0 0,-1 0 0,0 0 0,1 0 0,-1 0 0,1 0 0,-1 0 0,1 0 1,0 0-1,0 0 0,0 0 0,0 0 0,1-3 0,8-37-72,-6 35-14,-1 0 0,2 1-1,-1-1 1,1 1 0,0-1-1,0 1 1,1 0-1,0 1 1,0-1 0,0 1-1,1 0 1,0 0 0,0 1-1,0 0 1,10-6-1,25-17-787,-32 20 680,0 1-1,1 0 1,0 0-1,14-5 1,4 4-149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8:05.793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172 1 1644,'-33'14'76,"1"-5"-16,7 0-4,9-9-8,-8 9-4,15-4-32,1-1-4,-8 1-24,8-5-8,8 4-20,8-4-12,-8-4-32</inkml:trace>
</inkml:ink>
</file>

<file path=ppt/ink/ink1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31:09.68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270 8 1780,'-31'-4'1626,"25"3"-1534,1 0 0,-1 0 0,0 1 0,1 0-1,-1 0 1,-11 1 0,-6 8 43,18-6-101,0-1 0,0 0 0,-1 0 0,1 0-1,-1-1 1,-5 1 0,-22 5 92,-14 1-59,44-8-87,1 0 1,0 0-1,0 1 1,0-1-1,0 1 0,0-1 1,0 1-1,0 0 1,0 0-1,0-1 1,1 1-1,-1 1 1,0-1-1,0 0 0,1 0 1,-1 1-1,1-1 1,-1 1-1,1-1 1,-2 3-1,2-2-302,13-13-1066,6 6 990,-7 7 51</inkml:trace>
</inkml:ink>
</file>

<file path=ppt/ink/ink1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31:10.01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171 129 1956,'-14'-2'672,"12"-6"443,2 2-873,-7 19 195,7-13-433,0 0-1,0 0 1,0 0 0,0 0 0,0 1 0,0-1-1,-1 0 1,1 0 0,0 0 0,0 0 0,0 0 0,0 0-1,0 0 1,0 0 0,0 0 0,0 1 0,0-1 0,0 0-1,0 0 1,0 0 0,0 0 0,0 0 0,-1 0-1,1 0 1,0 1 0,0-1 0,0 0 0,0 0 0,0 0-1,0 0 1,0 0 0,0 0 0,1 1 0,-1-1-1,0 0 1,0 0 0,0 0 0,0 0 0,0 0 0,0 0-1,0 0 1,0 1 0,0-1 0,0 0 0,0 0 0,0 0-1,0 0 1,0 0 0,1 0 0,-1 0 0,0 0-1,0 0 1,0 0 0,0 0 0,0 1 0,-2-3 64,7 6 4,-1 0-3,-13-4-10,7-1-60,1 1 0,0-1-1,0 1 1,-1-1 0,1 1 0,0-1 0,0 0 0,0 1 0,0-1-1,0 0 1,0 0 0,0 0 0,0 0 0,0 0 0,0 0 0,0 0-1,0 0 1,1 0 0,-1-1 0,1 1 0,-1 0 0,1 0 0,-1-3-1,0 2-31,0-1 0,0 1 0,0 0 0,-1 0-1,1 0 1,0 0 0,-1 0 0,1 0 0,-1 0-1,-3-3 1,-6-3-255,-26-17-811,33 23 1011,0-1 0,0 1 0,0-1 0,0 0 0,0 0-1,1 0 1,-1-1 0,1 1 0,-3-6 0,-11-10-287</inkml:trace>
</inkml:ink>
</file>

<file path=ppt/ink/ink1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31:11.16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24 176 1764,'-2'28'1489,"1"-22"-1256,1-6-227,0 0 0,0 0 0,0 0 0,0 0 0,0 1 0,0-1-1,0 0 1,0 0 0,0 0 0,0 0 0,0 0 0,0 0 0,0 0 0,0 1 0,0-1 0,0 0 0,0 0-1,0 0 1,0 0 0,0 0 0,0 0 0,0 0 0,0 1 0,0-1 0,0 0 0,0 0 0,-1 0-1,1 0 1,0 0 0,0 0 0,0 0 0,0 0 0,0 0 0,0 0 0,0 0 0,0 0 0,-1 0 0,1 1-1,0-1 1,0 0 0,0 0 0,0 0 0,0 0 0,0 0 0,0 0 0,-1 0 0,1 0 0,0 0-1,0 0 1,0 0 0,0 0 0,0-1 0,0 1 0,0 0 0,-1 0 0,1 0 0,0 0 0,0 0 0,0 0-1,0 0 1,0 0 10,0 0-1,0 1 0,1-1 0,-1 0 1,0 0-1,0 0 0,1 0 1,-1 1-1,0-1 0,1 0 0,-1 0 1,0 0-1,0 0 0,1 0 1,-1 0-1,0 0 0,1 0 0,-1 0 1,0 0-1,1 0 0,-1 0 1,0 0-1,0 0 0,1 0 0,-1 0 1,0 0-1,1 0 0,-1 0 0,0 0 1,0 0-1,1-1 0,-1 1 1,0 0-1,0 0 0,1 0 0,-1 0 1,0-1-1,0 1 0,1 0 1,-1 0-1,0-1 0,0 1 0,0 0 1,0 0-1,1-1 0,-1 1 1,0 0-1,0-1 0,0 1 2,0 0 0,0 0 1,0 0-1,1-1 0,-1 1 0,0 0 0,0 0 0,0 0 0,0 0 1,0 0-1,0 0 0,0 0 0,0 0 0,0-1 0,0 1 0,0 0 1,0 0-1,0 0 0,0 0 0,0 0 0,0-9 123,-2 4-116,0 9-3,8-36 63,-6 24-75,-1-3 6,2 0-1,-1 0 0,1 0 0,5-18 0,-6 27-12,0 0 0,0 1-1,1-1 1,-1 0 0,0 1-1,0-1 1,0 0 0,0 1-1,-1-1 1,1 0 0,0 1 0,-1-1-1,1 1 1,-1-1 0,0 1-1,1-1 1,-1 1 0,-1-3-1,-5-13 19,7 19-16,-1-5 1,0-10 2,1-3-3,0 16-4,0 0 0,0 0 0,0 0 0,0 0 0,0-1 0,0 1 0,1 0 0,-1 0 0,0 0 0,0 0 0,0-1 0,0 1 0,0 0 0,0 0 0,0 0 0,0 0 0,0-1 0,0 1 0,0 0 0,1 0 0,-1 0 0,0 0 0,0 0-1,0 0 1,0-1 0,0 1 0,1 0 0,-1 0 0,0 0 0,0 0 0,0 0 0,0 0 0,1 0 0,-1 0 0,0 0 0,0 0 0,0 0 0,0 0 0,1 0 0,-1 0 0,0 0 0,0 0 0,0 0 0,0 0 0,1 0 0,-1 0 0,0 0 0,0 0-1,1 1 1,-1-1 0,0 0 0,1 1-1,-1-1 1,0 1 0,0-1 0,1 1-1,-1-1 1,0 1 0,0-1 0,0 1-1,0-1 1,0 1 0,0-1-1,0 1 1,0-1 0,0 1 0,0-1-1,0 1 1,0-1 0,0 1 0,0-1-1,0 2 1,0 10 1,1-6-1,1-1 1,-2 1-1,1 0 0,-1-1 0,1 1 0,-1-1 1,-1 1-1,1 0 0,-2 5 0,-1 21 5,-5 84 12,-6-57-17,14-51 0,-1 31 7,1-38-6,0 1-1,0 0 0,0 0 0,0-1 1,0 1-1,-1 0 0,1-1 0,-1 1 1,1 0-1,-1-1 0,0 1 0,1-1 1,-1 1-1,0-1 0,-2 3 0,6 8 6,0-9 2,-2-14-2,7-32 8,1-1-16,-5 17 3,-3 23-1,0 1 0,-1-1 1,1 0-1,-1 1 0,0-1 1,0 1-1,0-1 0,-1-6 1,0 2 0,0 5-1,0 1 0,1 0-1,-1-1 1,1 1 0,0-1 0,0 1 0,0-1-1,0 1 1,0 0 0,0-1 0,1 1 0,-1-1-1,1 1 1,-1 0 0,2-3 0,-1 1 0,-1 1 0,0-1 0,0 0 0,0 1-1,-1-1 1,1 1 0,-1-1 0,-2-5 0,1-5-3,0 5-1,10-20-2,-2 19 7,-8 5-2,1 4 1,3-7-5,1 7 3,-1 8-2,3-4-1,-5-3 6,0 0-1,0 0 0,0 0 0,0 0 0,0 0 1,0 0-1,0 0 0,0 0 0,0 0 0,0 0 0,0 0 1,0 0-1,0 0 0,0 0 0,-1 0 0,1 0 0,0 0 1,0 0-1,0 0 0,0 0 0,0 0 0,0 0 1,0 0-1,0 0 0,0 0 0,0 0 0,0 0 0,0 0 1,0 0-1,0 0 0,0 0 0,0 0 0,0 0 0,0 0 1,0 0-1,0-1 0,0 1 0,0 0 0,-1 0 1,1 0-1,0 0 0,0 0 0,-3 11-1,2-8 1,1 0 0,-1-1 0,1 1 0,0 0 0,0-1 0,0 1 0,0 0 0,1-1 1,-1 1-1,1 0 0,0 2 0,5 28 0,-6-30 0,0 0-1,0 0 1,0 1 0,1-1-1,-1 0 1,1 0-1,0 0 1,0 0 0,0 0-1,3 6 1,7 14-10,1 0-16,-10-11-43,-1-3 26,6-8-88,-7-1 109,0 0-1,0 0 1,0 1-1,0-1 1,0 0-1,0 0 1,0 0-1,0 1 1,0-1-1,0 0 1,0 0-1,0 0 1,0 1-1,0-1 1,0 0-1,0 0 1,0 0-1,0 1 1,1-1-1,-1 0 1,0 0-1,0 0 1,0 0-1,0 1 1,0-1-1,1 0 1,-1 0-1,0 0 1,0 0-1,0 0 1,0 0-1,1 0 1,-1 1-1,0-1 1,0 0-1,0 0 1,1 0-1,-1 0 1,0 0-1,0 0 1,1 0-1,-1 0 1,0 0-1,0 0 1,0 0-1,1 0 1,-1 0-1,0 0 1,0 0-1,0-1 1,1 1-1,-1 0 1,0 0-1,0 0 1,0 0-1,1 0 1,-1-1-1,0 7-574,-10 11-689,4-15 953</inkml:trace>
</inkml:ink>
</file>

<file path=ppt/ink/ink1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20:01:50.61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1672,'0'0'248,"8"4"100,-8 1-196,0-1-148,0 1-52,8 0-256</inkml:trace>
</inkml:ink>
</file>

<file path=ppt/ink/ink1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20:02:15.19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56 1788,'14'-5'2512,"53"-23"-2182,-55 23-256,-1 1-1,1 0 1,0 1-1,22-3 1,-34 6-72,1 0 1,-1 0 0,1 0-1,-1 0 1,1 0 0,-1 0-1,0 0 1,1 1 0,-1-1-1,1 0 1,-1 0 0,1 1-1,-1-1 1,0 0 0,1 1-1,-1-1 1,1 0 0,-1 1-1,0-1 1,1 0 0,-1 1-1,0-1 1,0 1 0,1-1-1,-1 0 1,0 1 0,0-1-1,0 1 1,0-1 0,1 1-1,-1-1 1,0 1 0,0-1-1,0 1 1,0-1-1,0 1 1,0-1 0,0 1-1,0-1 1,-1 1 0,1-1-1,0 1 1,0 0 0,-7 21 37,6-20-33,-16 58 55,-31 31 2,48-91-63,-1 1-1,1 0 0,0-1 1,-1 1-1,1 0 0,0-1 0,0 1 1,0 0-1,-1-1 0,1 1 0,0 0 1,0 0-1,0-1 0,0 1 1,0 0-1,0-1 0,0 1 0,1 0 1,-1 0-1,0-1 0,0 1 1,0 0-1,1-1 0,-1 1 0,0 0 1,1-1-1,-1 1 0,1-1 0,-1 1 1,0-1-1,1 1 0,0-1 1,-1 1-1,1-1 0,-1 1 0,1-1 1,-1 1-1,1-1 0,0 0 0,-1 1 1,1-1-1,0 0 0,-1 0 1,1 0-1,0 1 0,0-1 0,-1 0 1,1 0-1,0 0 0,-1 0 0,1 0 1,0 0-1,0-1 0,50-3 3,-39 2 1,-5 1-2,0-1 0,0 0 0,0 0 0,9-4 1,12-4-4,50-16 2,-61 19-11,0 0 0,1 2 0,-1 0 0,25-3 0,9 4-57,0 0-1471,74-16 0,-99 15 1166</inkml:trace>
</inkml:ink>
</file>

<file path=ppt/ink/ink1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20:02:17.56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42 1676,'8'-5'296,"-8"-4"-16,0 0-36,9 0-20,-1 4-44,8 1-24,-8 4-32,8 4-24,-7 1-44,15 0-24,-8 4-60,1 4-48,7 1-44,1-5-76,-1 1-84,1 3-104,-1-8 12,9 4 60</inkml:trace>
</inkml:ink>
</file>

<file path=ppt/ink/ink1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20:02:20.84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56 1708,'10'-6'196,"0"2"0,1-1 0,15-3 0,14-5 90,-31 10-214,1 0 0,-1 1 1,0 0-1,12 0 0,19-5 225,-40 7-289,1 0 0,-1 0 0,0 0 1,1 0-1,-1 0 0,0-1 1,1 1-1,-1 0 0,0 0 0,1 0 1,-1 0-1,0 0 0,0 0 0,1 0 1,-1 0-1,0 0 0,1 0 0,-1 0 1,0 0-1,1 1 0,-1-1 1,0 0-1,1 0 0,-1 0 0,0 0 1,0 0-1,1 1 0,-1-1 0,0 0 1,0 0-1,1 0 0,-1 1 0,0-1 1,0 0-1,0 0 0,1 1 1,-1-1-1,0 0 0,0 1 0,0-1 1,0 0-1,0 0 0,0 1 0,1-1 1,-1 0-1,0 1 0,0-1 1,0 0-1,0 1 0,-5 15 429,-7 2-234,0-2-1,-28 30 0,17-21-118,21-24-83,1 1 0,0-1 0,-1 1 0,1-1 0,0 1 0,0 0 0,0 0 0,0-1 0,0 1 0,0 0 0,0 0 0,0 0 0,1 0 0,-1 0 0,1 0 0,0 0 0,-1 0 0,1 0 0,0 0 0,0 0 0,0 0 0,1 0 0,-1 0 0,0 0 0,1 0 0,0 0 0,-1 0 0,1 0 0,0 0 0,0 0 0,0 0 0,0 0 0,0-1 0,0 1 0,0 0 0,1-1 0,-1 1 0,1-1 0,-1 0 0,1 1 0,0-1 0,-1 0 0,1 0 0,0 0 0,0 0 0,0 0 0,0 0 0,0-1 0,-1 1 0,1-1 0,1 1 0,-1-1 0,0 0 0,2 0 0,37 13-343,-34-11 220,-1 1 0,1-1 1,0 0-1,0 0 0,9 0 1,-3-1-107,10 1-309,-1 0-1,33 9 0,-30-3 187</inkml:trace>
</inkml:ink>
</file>

<file path=ppt/ink/ink1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20:02:21.82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 1 2000,'0'0'1070,"-8"5"28,21 29-525,-3-9-444,25 89-25,-33-112-189,-1 0 0,0 0 0,0 0 0,1 0 0,-1 0 1,1 0-1,-1 0 0,1-1 0,0 1 0,0 0 0,-1-1 0,1 1 1,0-1-1,1 0 0,-1 0 0,0 0 0,0 0 0,0 0 0,1 0 0,-1-1 1,0 1-1,1-1 0,-1 1 0,1-1 0,-1 0 0,0 0 0,1 0 1,-1 0-1,1-1 0,-1 1 0,0-1 0,1 1 0,-1-1 0,3-1 1,10-3-268</inkml:trace>
</inkml:ink>
</file>

<file path=ppt/ink/ink1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20:03:45.3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7575 1443 1768,'7'11'424,"-6"-11"-407,-1 1 0,1-1 0,0 1 0,-1-1 0,1 1 0,-1-1 0,1 1 0,-1 0 1,1-1-1,-1 1 0,0 0 0,1-1 0,-1 1 0,0 0 0,0-1 0,1 1 0,-1 0 0,0 0 0,0-1 0,0 1 0,0 0 0,0 0 0,0-1 0,0 1 1,0 1-1,-11 22 442,10-20-421,0-1 1,0 0-1,-1 0 1,1 0-1,-1 0 1,1 0-1,-1 0 1,0 0-1,0-1 1,-1 1-1,1 0 1,0-1-1,-1 0 1,0 0-1,1 0 1,-4 2-1,-17 8 66,1-2 0,-2-1 1,1 0-1,-1-2 0,-32 6 0,-128 10 78,98-14-106,-782 68 289,606-58-292,-824 41 85,790-48-131,-272 9 10,193-8-21,0 3-3,140-5-6,-703 41 11,-203 6-4,473-62 20,642 3-29,1-2 0,1-1 0,-33-9 0,45 9-5,1 0 0,-1-1 0,1 0 0,0 0 0,0-2 0,0 1 0,1-1 0,-14-13 0,20 16 0,0 0 1,0 0-1,0-1 1,1 1-1,-1-1 1,1 0-1,0 0 1,1-1-1,0 1 0,-1 0 1,1-1-1,1 1 1,-1-1-1,0-10 1,1 7 0,1-1 1,0 1-1,1-1 0,0 1 1,1-1-1,0 1 1,0 0-1,5-12 1,6-8 1,0 1 1,2 0-1,2 1 1,27-36-1,-34 49-3,72-103-8,-73 101 7,0-1 0,-1 0 0,0 0-1,-2 0 1,8-29 0,-6 9 0,-2 0 0,-1-1 0,-2 1 1,-2-1-1,-1 0 0,-2 0 0,-2 1 0,-12-57 0,5 48 0,2 6 0,-21-54-1,11 48 1,-1 0-1,-49-78 1,61 112 1,-1 1 1,-1-1-1,0 1 0,-15-11 1,23 20-1,1 0 0,-1 1 1,0-1-1,1 0 0,-1 0 0,1 0 1,0 0-1,0 0 0,0 0 0,0 0 1,0 0-1,0-1 0,0 1 0,1 0 1,-1-5-1,-4-11-4,5 16 4,0 0 0,0 0 0,0 1 0,0-1 0,1 0 0,-1 1 0,1-1 0,-1 0 0,1 1 0,0-1 0,-1 1 0,1-1 0,0 1 0,0-1 0,2-2 0,21-22-16,-15 18 16,1 2 0,0 0-1,1 0 1,0 1 0,21-8-1,61-14 7,-83 24-6,344-67-4,7 24 3,-253 33 2,1789-86-23,-548 139 17,-9 57-2,63 77-18,-1356-166 22,243 49 12,-198-36-3,99 39-1,-152-41-8,-43-14-2,3-3 5,1-1 0,-1 1 0,1-1 0,0 1 0,0 0 0,-1-1 0,1 1 0,0 0 0,0-1 0,1 1 0,-1-1 0,1 3 0,-10 46-4,1 165-1240,7-197 923,-1-1-1,-1 1 1,0-1-1,-2 0 1,-12 33-1,17-50 317,-10 33-365</inkml:trace>
</inkml:ink>
</file>

<file path=ppt/ink/ink1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0:23.96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6033 1 1664,'31'0'1607,"-21"4"-882,-12 3-583,-1-9-89,3 2-50,0 0 0,0 0 1,0 0-1,0 0 1,0 0-1,0 0 1,0 0-1,0 1 1,0-1-1,0 0 1,0 0-1,0 0 0,0 0 1,0 0-1,0 0 1,-1 0-1,1 0 1,0 0-1,0 0 1,0 0-1,0 0 1,0 0-1,0 0 1,0 0-1,0 0 0,0 0 1,0 0-1,0 0 1,0 0-1,0 0 1,0 1-1,-1-1 1,1 0-1,0 0 1,0 0-1,0 0 0,0 0 1,0-1-1,0 1 1,0 0-1,0 0 1,0 0-1,0 0 1,0 0-1,-1 0 1,1 0-1,0 0 0,0 0 1,0 0-1,0 0 1,0 0-1,0 0 1,0 0-1,0 0 1,0 0-1,0 0 1,0 0-1,-8 9 294,8-9-294,0 0 0,0 0-1,0 0 1,-1 0 0,1 1 0,0-1 0,0 0 0,0 0 0,0 0 0,0 0 0,0 1-1,0-1 1,0 0 0,0 0 0,-1 0 0,1 0 0,0 0 0,0 0 0,0 1 0,0-1 0,0 0-1,-1 0 1,1 0 0,0 0 0,0 0 0,0 0 0,0 0 0,-1 0 0,1 0 0,0 0 0,0 0-1,0 0 1,-1 0 0,1 0 0,0 0 0,0 0 0,0 0 0,0 0 0,-1 0 0,1 0-1,0 0 1,0 0 0,0 0 0,0 0 0,-1 0 0,1 0 0,0 0 0,0-1 0,0 1 0,0 0-1,0 0 1,-1 0 0,1 0 0,0 0 0,0-1 0,0 1 0,0 0 0,0 0 0,0 0 0,0 0-1,0 0 1,0-1 0,-1 1 0,-1 2 16,0-1-1,0 1 1,0 0-1,0-1 1,-1 0-1,1 1 1,-1-1-1,1 0 1,-1 0-1,0-1 1,-3 2-1,5-2-15,-9 0 21,0 0-1,0 0 1,0 2-1,-14 2 1,6 0 0,1-2 0,-29 2 1,-4 1-2,-5 0-1,-58-2 1,55-2-19,-58 7-1,-29 6 2,93-10 8,28-4-11,-37-3 0,37 1 0,-36 2 0,-6 3 9,40-3-11,-45 6-1,40-2 1,0-1 0,-40-2 0,37-1 1,-54 7-1,50-3 8,-62-1 0,59-3 0,-48 7-1,-163 15 20,88-5-26,58-13 2,18-2-4,-204 22-4,265-22 3,-33 8 0,-19 1 13,72-11-10,-79 6 7,-155-11 1,187 1-15,-90 7 0,31 1-14,-81 5 31,1 0-12,95-4 0,64-3 1,1 0 0,-69-7 1,-1 2 32,87 2-29,-1 1-1,1 1 1,-19 3-1,18-1-9,0-2-1,-28 0 1,-1-2 7,-68 6 1,64-1-3,-51-3 1,14 3-7,12 1 6,64-5 1,-73 0 2,-98-13-1,150 11-4,-40 0-1,6 1 15,-128 2-26,77 2 0,-102 6 16,-1-17 2,206 10 5,13-2-8,0 1 0,0-1 0,-1 0-1,1 0 1,0 0 0,0 1 0,0-1 0,0 0 0,0-1 0,-1 1 0,1 0-1,0 0 1,0 0 0,0-1 0,0 1 0,0 0 0,0-1 0,0 1 0,0-1 0,0 0-1,0 1 1,0-1 0,0 0 0,0 1 0,-1-3 0,2 3-1,-1 0-1,1 0 1,0-1 0,0 1-1,0 0 1,-1 0 0,1 0-1,0-1 1,0 1 0,-1 0-1,1 0 1,0 0 0,-1 0 0,1 0-1,0-1 1,-1 1 0,1 0-1,0 0 1,-1 0 0,1 0-1,0 0 1,0 0 0,-1 0-1,1 0 1,0 0 0,-1 0-1,1 0 1,0 1 0,-1-1 0,1 0-1,0 0 1,-1 0 0,1 0-1,0 0 1,0 1 0,-1-1-1,1 0 1,0 0 0,0 0-1,-1 1 1,1-1 0,0 0 0,0 0-1,0 1 1,0-1 0,-1 1-1,-9 18-331,2-4-330,6-13 512,0 0 1,0 0 0,0-1-1,0 1 1,0-1 0,0 1-1,-1-1 1,1 0 0,0 0-1,-1 0 1,1 0 0,-1-1-1,1 1 1,-1 0 0,-3-1-1,-3 0-193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8:06.169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562 0 1644,'-261'100'662,"147"-54"-504,96-39-139,1-1 16,1 1-1,-31 17 0,-41 19-45,88-43-21,2 0 9,0 0-1,-1 0 1,1-1 0,0 1 0,-1 0-1,1-1 1,-1 1 0,1-1 0,0 0 0,-1 1-1,1-1 1,1-2 0,22-7-358,-9 1 141</inkml:trace>
</inkml:ink>
</file>

<file path=ppt/ink/ink1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0:31.76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7323 1507 1660,'7'5'345,"-11"-2"67,-17-2 142,18-1-547,-5 4 380,8-3-381,0-1 0,-1 0 0,1 1 0,0-1 0,0 0 0,-1 1 0,1-1 0,0 0 0,-1 0 0,1 1 0,-1-1 0,1 0 0,0 0 0,-1 0 0,1 0 0,0 1 0,-1-1 0,1 0 0,-1 0 0,1 0 0,-1 0 0,1 0 0,0 0 0,-1 0 1,1 0-1,-1 0 0,1 0 0,0 0 0,-1-1 0,-1 1 15,1 0 0,0 0 0,0 0 0,0 0-1,0 0 1,0 1 0,0-1 0,-1 0 0,1 0 0,0 1 0,0-1 0,0 1 0,0-1 0,-1 2 0,-12 1 235,9-5-208,-1 1-1,0 0 1,0 0 0,1 1-1,-9 0 1,-18-3 106,23 3-117,1-1-1,0 1 0,0 1 1,-12 1-1,-17 2 57,28-4-73,0 1 0,0 1-1,0-1 1,0 2 0,-11 3 0,10-3-3,0 0 1,0 0-1,-17 1 1,-54 5 60,55-5-61,0 0 0,-1-3 0,1 0 1,-1-1-1,-28-5 0,10 0 0,0 2 0,-1 1 0,1 3 0,-53 7 0,2-1-7,24 4-4,55-7-4,0-1 1,0-1 0,-18 0-1,-28 2 5,36-2-3,-36-2 1,56 0-5,-1 0 0,1 0 0,0 1 0,-1 0 0,-8 3 0,9-2 1,-1-1-1,0 1 0,1-2 1,-1 1-1,-8-1 0,-8-1 5,-19-3-4,0 2-1,0 2 0,0 2 1,-54 8-1,59-3 5,-75 2-1,-13 2-1,102-7-1,-1-2 1,0 0-1,0-2 0,-31-2 0,38 1-1,-1 1-1,0 0 1,0 2-1,0 0 1,-23 7-1,13-3 1,-35 2-1,-80 11 1,-6 0-2,12 4 1,111-20 1,-37 10 0,-6 0 5,-59 11 0,81-13-7,-69 6 0,33-5 2,55-7 1,-56 2-1,60-6 5,-37 7-1,33-4-1,-45 1-1,18-1 7,-64 11 0,63-7-2,-98 2-1,-31-5-16,68 0 4,69-1-1,-59-3 0,81-2 7,-52 5 0,2 1 6,-178 10-14,144-6-2,68-6 7,-28 2 0,-100-4 0,16-15 47,98 10-46,21 2 6,-57-11 0,24 5 11,-27 3-40,69 6 20,22-1 3,0 1 1,0-1-1,0 0 0,0-1 1,-9-1-1,-31-5 3,-49-3 0,-66 8-4,85 3 0,51-2 2,-41-9-1,24 3 10,-40 5-23,8 0 22,27 2-6,39 1-3,0-1 1,0 0-1,0 0 1,1 0-1,-1-1 0,0 0 1,0-1-1,-7-1 0,5 0 4,1 1 0,-1 0 0,1 1 0,-1 0 0,0 0-1,0 1 1,1 0 0,-11 1 0,9 0-1,-1-1-1,1 0 1,-1 0 0,1-1 0,-13-3 0,13 2-5,0 0 0,0 1 1,-1 1-1,-13 0 0,14 1 3,-1-1 0,1-1 0,0 0 0,-15-2-1,15 1 3,-1 0 0,1 1 0,-1 0 0,0 1-1,-12 2 1,-31-2-9,-9 0 10,51 1-2,0 0 0,-1-1 0,1-1 0,0 0 1,-19-4-1,14 2 4,-5-3 9,20 5 1,-15-10-14,16 11-1,0-1 0,0 0 0,1 0 1,-1 0-1,1 0 0,-1 0 0,1-1 1,-1 1-1,1 0 0,0 0 1,-1 0-1,1 0 0,0 0 0,0-1 1,0 1-1,0-2 0,2 1-10,-3-2 16,0 2-7,1 1 0,-1-1 1,1 1-1,0-1 1,-1 0-1,1 1 1,0-1-1,0 1 1,0-1-1,0 0 1,0 1-1,0-1 1,0 0-1,1 1 1,-1-1-1,1-1 1,0 1 0,-1 1 0,0-1 0,1 1 0,-1 0 0,0-1 1,0 1-1,0-1 0,0 1 0,0-1 0,0 1 0,0 0 1,-1-3-1,1 2 1,-1-1-1,1 1 1,0 0 0,0-1 0,0 1-1,0 0 1,0-1 0,0 1-1,1 0 1,-1-1 0,1 1 0,-1 0-1,1 0 1,0-1 0,2-3 0,-1 3-3,-1-1 0,1 0 1,-1 0-1,0 1 0,0-1 1,0-6-1,0-5-1,0 0 1,1 0 0,1 0-1,5-17 1,11-31 25,-2 31-24,-14 28 4,0 0-1,0 0 0,-1-1 1,0 1-1,0 0 1,0-1-1,-1 1 1,1-1-1,0-8 1,-1 10-5,-1 0 1,0 0 0,1 0 0,0 0-1,0 1 1,0-1 0,0 0 0,2-3 0,-2 3-2,0 0 0,0 0 0,0 1 0,0-1 1,0 0-1,0 0 0,-1 0 0,1-4 1,0-11-7,-1-6 8,0 22 1,0 0 1,0-1 0,0 1-1,0 0 1,0 0 0,0 0 0,0 0-1,1 0 1,-1 0 0,1 0-1,1-3 1,4-17 6,-7 15-8,1 0 1,1 0 0,0 0-1,0 0 1,0 0 0,0 1-1,1-1 1,5-11 0,-4 9 2,0 0 0,-1 0 0,0 0 0,-1 0 0,0 0 1,0-16-1,4-28-13,-4 48 10,-1 0 0,0 1 0,0-1 0,0 0 0,0 0 0,-1 0 0,-1-6 0,1 7 1,0 0 0,0 1-1,1-1 1,-1 0 0,1 1 0,0-1 0,0 0 0,0 0 0,1 1 0,-1-1-1,1 0 1,2-4 0,13-65 7,-14 66-7,1 0 1,-1 0-1,-1 0 1,1 0-1,-1 0 1,0-1-1,-1 1 1,0 0-1,-1-12 1,-3-7-3,-8-34 1,2 15-7,8 29 9,1 0 0,0 0 0,2-18 1,1 1 11,2 8-6,-4 22-6,1 0 0,0 0 0,-1 0 0,1 0 0,-1 1 0,0-1 0,0 0 0,-1-6 0,1 6-1,-1-1 1,0 1-1,1-1 1,0 1-1,0-1 1,0 1-1,0 0 1,1-1-1,0-5 1,0 6-2,-1 0 1,0 0 0,0-1 0,0 1 0,-1 0 0,1 0 0,-1 0 0,0-1-1,0 1 1,0 0 0,0 0 0,0 0 0,-3-4 0,1 3-1,2 0 0,-1 0 0,0 0 0,1 0 0,0 0 1,0 0-1,-1-8 0,2 8 4,1-4-6,-2 0 0,1 0 0,-1 0 0,0 1 0,-4-15 0,4 16 3,0 0 0,1 0 0,-1 0-1,1 0 1,0 0 0,0 0 0,1 0-1,0 0 1,0 0 0,0 0 0,1 1 0,0-1-1,0 0 1,0 1 0,7-11 0,-5 6 2,4-18 7,-7 27-10,-1-1-1,1 1 1,-1-1-1,0 1 1,1-1 0,-1 1-1,0-1 1,0 1-1,0-1 1,0 0-1,-1 1 1,1-1 0,0 1-1,-1-1 1,1 1-1,-1-1 1,1 1-1,-1 0 1,0-1 0,1 1-1,-2-2 1,1 1-13,2 1 25,-1 0-11,0 1-1,0-1 1,0 1-1,0-1 1,1 1 0,-1 0-1,0-1 1,0 1 0,1-1-1,-1 1 1,0 0 0,1-1-1,-1 1 1,0 0-1,1-1 1,-1 1 0,1 0-1,-1 0 1,0-1 0,1 1-1,-1 0 1,1 0 0,-1 0-1,1-1 1,-1 1 0,1 0-1,-1 0 1,1 0-1,-1 0 1,1 0 0,-1 0-1,0 0 1,1 0 0,-1 0-1,1 0 1,-1 0 0,1 1-1,-1-1 1,1 0 0,40-8 11,-32 5-6,0 1-1,0 0 0,0 1 1,12-1-1,369 2-70,-131 10 85,-94-11-1,-20 10 9,-70-5-20,-48-2-18,52-3 0,-52 0 19,44 4 1,-6-1 5,-26-1-28,0 1 0,47 8 1,-58-10 21,-24-1-7,0 1 0,0 0 1,0 0-1,0 0 0,1 0 1,6 2-1,8 1-5,0 0 1,0-1-1,0-1 1,0-1-1,20-2 1,16 0-1,50 2-5,327-9 48,-349 8-43,-57 2 7,-1-1 0,0-1 0,45-8 0,-40 3-14,38-2 0,6-1 7,-38 3-4,57-1 1,-32 4 16,99-17 1,0 5-2,-112 12-20,-25 1 10,27-1 5,82-16 0,-110 16-3,37-3 1,-11 2 8,-46 4-9,0 0 0,1 0 0,-1 0 0,0 0 0,0 0 0,0 0 1,0 1-1,0-1 0,0 1 0,3 1 0,14 1-13,434-20-4,-191 8 5,-73 8 6,177-2 11,-251 0 11,106 5-17,-78-1-13,-9-1 9,48 4 26,25 0-28,47 10 33,-197-6-29,-8-3 12,-37-2-12,0-1 1,0-1 0,1 1 0,20-2 0,22 2 4,-33 0-3,4 1-17,47 10-1,-30-13 9,-34 2 13,0-1-1,-1 0 1,1-1 0,13 0 0,29 2-5,-22 2 15,42 1-1,-48-5-21,-1 1 0,1 2 0,28 6-1,-27 1-12,-24-11 22,1 1 0,-1 0 0,0 0 0,1 0 0,-1 0 0,0 0 0,1 0 0,-1 0 0,1 0 0,-1 0 0,0 0 0,1 0 0,-1 0 0,0 0 0,1 0 0,-1 0 0,0 0 0,1 0 0,-1 0 0,0 1 0,1-1 0,-1 0 0,0 0 0,1 0 0,-1 1 0,0-1 0,1 0 0,-1 0 0,0 1 0,0-1 0,1 0 0,-1 0 0,0 1 0,0-1 0,0 0 0,0 1 0,1-1-1,-1 0 1,0 1 0,0-1 0,0 1 0,0-1 0,0 1 0,3 2-1,0 17 8,-3-19-7,0 0 1,1 0-1,-1 0 0,0 0 0,0 0 0,1 0 1,-1 0-1,1 0 0,-1 0 0,1 0 1,-1 0-1,1 0 0,-1-1 0,1 1 0,0 0 1,0 0-1,-1-1 0,1 1 0,0 0 1,0-1-1,0 1 0,0-1 0,1 1 0,-2-1 1,0 0-1,0 0 0,0 0 0,0 0 0,1 0 0,-1 0 0,0 0 0,0 0 0,0 0 0,0 0 0,1 0 0,-1 0 0,0 0 0,0 0 0,0 0 0,0 0 0,1 0 0,-1 0 0,0 0 0,0 0 0,0 0 0,0 0 0,0 0 0,1 1 0,-1-1 0,0 0 0,0 0 0,0 0 0,0 0 0,0 0 0,0 0 0,0 1 0,0-1 0,1 0 0,-1 0 0,0 0 0,0 0 0,0 0 0,0 1 0,0-1 0,0 0 0,0 0 0,0 0 0,0 0 0,0 1 0,0-1 0,0 0 0,0 0 0,0 0 0,0 0 0,0 1 0,0-1 0,0 0 0,0 0 0,0 0 0,0 0 0,-1 0 0,1 1 0,0-1 0,0 0 0,0 0 0,0 0 0,0 1 0,-1-1 0,1 0 0,0 0 0,0 0 0,0 1 0,0-1 0,0 0 0,0 0 0,0 1 1,-1-1-1,1 0 0,0 0 0,0 1 0,0-1 0,0 0 0,0 0 0,0 1 0,0-1 0,0 0 0,1 0 0,-1 1 0,0-1 0,0 0 0,0 0 0,0 1 0,0-1 0,0 0 0,0 0 0,0 1 0,1-1 0,-1 0 0,0 0 1,0 0-1,0 1 0,1-1 0,-1 0 0,0 0 0,0 0 0,0 0 0,1 0 0,-1 1 0,0-1 0,0 0 0,1 0 0,-1 0 0,0 0 0,1 0 0,1 1 0,-1-1 0,1 1 0,0 0 0,0-1 0,-1 1 0,1 0 0,0 0-1,-1 0 1,1 1 0,-1-1 0,1 0 0,-1 1 0,0-1 0,1 1 0,-1-1 0,0 1 0,0-1 0,0 1 0,0 0-1,0-1 1,-1 1 0,1 0 0,0 3 0,8 28 3,-1 3 3,-4-25 3,-4-11-9,1 1 0,-1-1 0,0 1 0,1-1 0,-1 1 0,0-1 0,0 1 0,1-1 0,-1 1 0,0-1 0,0 1 0,0 0 0,0-1 0,0 1 0,0-1 0,0 1 0,0-1 0,0 1 0,0 0 0,0-1 0,0 1 0,0-1 0,-1 2 0,0 3-2,0-4 1,1 0 1,-1 0-1,1 1 1,-1-1 0,1 0-1,0 0 1,0 1-1,-1-1 1,1 0-1,0 1 1,0-1-1,0 0 1,0 1-1,1-1 1,-1 0 0,0 1-1,1-1 1,-1 0-1,0 0 1,1 0-1,-1 1 1,1-1-1,0 0 1,-1 0-1,1 0 1,1 1-1,-1 1 1,1-1-1,-1 0 1,0 0-1,0 1 0,-1-1 1,1 0-1,0 1 0,-1-1 1,0 1-1,1-1 0,-1 1 1,0-1-1,0 1 1,-1-1-1,1 4 0,-1 11 1,1-11 3,1-1 0,0 0-1,0 0 1,1 0-1,-1 0 1,1 0 0,0 0-1,0-1 1,3 6-1,9 22 14,-1 12 0,-8-30-18,-1 0 0,0 0 0,-1 1 0,2 27 0,-4-36 3,-1 1 0,1 0 0,0 0 0,1-1 0,0 1 0,5 11 0,5 25 7,3 18 4,-11-48-10,-1 1 0,0-1 0,0 0 0,0 25 0,-3-21-6,-1-9 3,1 1 0,0-1 0,1 0 1,0 0-1,0 0 0,1 0 0,2 10 1,7 30-10,-11-40 8,2-1 0,-1 1 0,1 0 0,0 0 1,5 10-1,-5-12 2,0 0 1,0 0-1,0 0 0,-1 0 1,0 0-1,0 0 1,-1 0-1,1 0 0,-1 0 1,-1 0-1,-1 10 1,2-12-2,-1 0 1,0 0 0,1 0 0,0 0 0,0 0 0,0 0 0,1 0 0,1 7 0,-1-8 0,-1 0 1,1 0-1,-1 0 0,1 0 0,-1 0 0,0 0 0,0 0 1,-1 0-1,1 0 0,-1 0 0,1 0 0,-1 0 0,-1 3 0,2-5 1,-1 0-1,1 0 0,-1 0 0,1-1 0,0 1 0,-1 0 0,1 0 0,0 0 0,0 0 0,0 0 1,0 0-1,0 0 0,0 0 0,0 0 0,0 0 0,0-1 0,0 1 0,1 0 0,-1 0 0,0 0 0,1 0 1,-1 0-1,0 0 0,1-1 0,-1 1 0,1 0 0,-1 0 0,1-1 0,0 1 0,0 1 0,0-1 1,0 0-1,0 0 0,0 0 0,0 0 1,-1 0-1,1 1 0,0-1 0,-1 0 1,1 1-1,-1-1 0,1 0 0,-1 1 1,0-1-1,1 3 0,-2 1-1,1 0 0,1 0-1,-1 1 1,1-1 0,0 0-1,0 0 1,0 0 0,1 0-1,-1-1 1,1 1 0,0 0-1,1-1 1,-1 1 0,1-1-1,5 6 1,-7-7 2,-1 0 0,1-1 0,0 1 0,-1 0 0,0 0 0,0-1 0,0 1 0,0 0 0,0 0 0,0-1 0,-2 6 0,1 7 4,-4-5-7,5-10 1,0 0 1,-1 1-1,1-1 1,0 0-1,-1 1 0,1-1 1,0 1-1,-1-1 0,1 1 1,0-1-1,0 0 0,0 1 1,0-1-1,-1 1 0,1-1 1,0 1-1,0-1 1,0 1-1,0-1 0,0 1 1,0-1-1,0 1 0,0-1 1,0 1-1,1-1 0,-1 1 1,0-1-1,0 1 0,0-1 1,0 1-1,1 0 0,0 1-29,8 15 44,-9-17-29,0 0 0,0 1 0,0-1 0,0 0 0,0 0 0,0 1 0,0-1 0,0 0 0,0 1 0,-1-1 0,1 0 0,0 0 0,0 1 0,0-1 0,0 0 0,0 0 0,0 1 0,0-1 0,-1 0 0,1 0 0,0 0-1,0 1 1,0-1 0,-1 0 0,1 0 0,0 0 0,0 0 0,0 1 0,-1-1 0,1 0 0,0 0 0,0 0 0,-1 0 0,1 0 0,0 0 0,0 0 0,-1 0 0,1 0 0,0 0 0,-1 0 0,1 0 0,0 0 0,0 0 0,-1 0 0,1 0 0,0 0 0,0 0 0,-1 0 0,1 0 0,0 0 0,0 0 0,-1-1 0,1 1 0,0 0 0,0 0 0,-1 0 0,1 0-1,0-1 1,0 1 0,-4-1-191,0 0-1,0 0 0,0 0 0,1-1 1,-1 1-1,1-1 0,-1 0 0,1 0 1,-1 0-1,1-1 0,-4-3 1,5-3-142</inkml:trace>
</inkml:ink>
</file>

<file path=ppt/ink/ink1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0:32.79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123 615 1856,'-13'-4'1136,"14"3"-824,-4-3 73,2 4-29,-32 33 397,9-4-618,18-23-102,1 0 0,-1 1 0,1 0 0,0 0 0,1 1 0,-7 13 0,9-16-21,1-3-8,0-1 1,1 0 0,-1 1 0,0-1 0,1 1-1,-1-1 1,1 1 0,0-1 0,-1 1-1,1 0 1,0-1 0,0 1 0,0-1 0,0 1-1,1 0 1,-1-1 0,0 1 0,1 2-1,1-1 6,-1 0-1,0 0 1,0 1-1,0-1 0,-1 0 1,1 0-1,-1 1 1,0-1-1,0 4 0,1-6-7,-1-1-1,0 1 1,1-1-1,-1 1 1,1 0-1,-1-1 1,1 1-1,-1-1 1,1 1-1,-1-1 1,1 0-1,0 1 1,-1-1-1,1 0 1,0 1-1,-1-1 1,1 0-1,0 0 1,0 1-1,-1-1 1,1 0-1,0 0 1,-1 0-1,1 0 1,0 0-1,0 0 1,-1 0-1,1 0 1,0 0-1,0-1 1,0 1-1,31-4 3,-28 4-4,102-23 32,-59 10-31,55-21 0,-37 10-7,348-143 43,-55-12-46,-187 88-7,35-16 24,-143 80-6,-20 7-4,1 2-1,83-22 1,-23 9-7,-86 21 6,-17 9 2,0 0 1,1 0-1,-1 1 0,0-1 0,0 0 0,0 0 0,1 1 0,-1-1 0,0 1 1,1-1-1,-1 1 0,0 0 0,1-1 0,-1 1 0,1 0 0,1 0 0,-2 0-4,0 0-1,-1 0 1,1 0-1,0 0 1,-1 0-1,1 0 1,0 0-1,-1 0 1,1 0-1,-1-1 1,1 1-1,-1 0 1,1 0-1,0-1 1,-1 1-1,1 0 1,-1-1-1,1 1 1,-1 0-1,1-1 1,-1 1-1,0-1 1,1 1-1,-1-1 1,1 1-1,-1-1 1,0 1-1,0-1 1,1 0-1,-1 1 1,0-1-1,0 1 1,1-1-1,-1-1 1,0 1-145,-23 6-1848,9 0 1312,10-2 507,-4-2-188</inkml:trace>
</inkml:ink>
</file>

<file path=ppt/ink/ink1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4:02.67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2715 6 1696,'10'0'281,"20"-3"457,-51 1-255,-21 8-205,-50 2 82,25-4-186,42-1-88,-38-2 0,-1009 3 759,655 7-744,-107 3-1,392-5-84,-36 0 7,45 5 14,115-13-26,9 0-4,2 0-1,-6-4 0,2 1-59,6 2 19,10 1-41,-11 0 7,62-1-910,23 0-466,-57-4 1037,1 3 36</inkml:trace>
</inkml:ink>
</file>

<file path=ppt/ink/ink1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4:03.63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635 0 1696,'-6'21'290,"6"-21"-279,0 0 1,0-1-1,0 1 1,0 0-1,-1 0 1,1 0-1,0 0 1,0-1-1,0 1 1,0 0-1,0 0 1,0 0 0,0 0-1,0 0 1,0-1-1,0 1 1,-1 0-1,1 0 1,0 0-1,0 0 1,0 0-1,0 0 1,0 0-1,-1 0 1,1 0-1,0-1 1,0 1-1,0 0 1,0 0-1,-1 0 1,1 0-1,0 0 1,0 0 0,0 0-1,0 0 1,-1 0-1,1 0 1,0 0-1,0 0 1,0 0-1,0 0 1,-1 1-1,1-1 1,0 0-1,0 0 1,0 0-1,0 0 1,0 0-1,-1 0 1,1 0-1,0 1 1,0-4 226,-12 6 9,-15-2 74,0 2 1,-28 7-1,-5 0-67,-6-5 25,-100-4 0,71-2-139,39-4-84,53 5-51,0-1 1,1 1-1,-1 0 1,0 0-1,0 1 0,0-1 1,1 1-1,-1-1 1,0 1-1,1 0 1,-1 0-1,0 0 1,1 0-1,-1 0 0,1 1 1,-5 2-1,0 1 22,7-1-55,8 1 14,-6-4-33,0-1 0,0 1 1,-1-1-1,1 0 0,0 1 0,0-1 0,-1 0 0,1 0 0,0 0 0,0 0 0,3-1 0,8-4-249,-1 0-264,0 1-1,1 0 1,17-3-1,-14 6 207</inkml:trace>
</inkml:ink>
</file>

<file path=ppt/ink/ink1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4:03.99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497 0 1744,'-56'6'1966,"41"-4"-1849,1-1 0,0 0 0,-18-1 0,4 0 18,0 0 0,-39 6 1,38-2-49,1-2 0,-42-1-1,64-2-74,-3 0 6,-1 0 0,1 1-1,-1 0 1,1 1 0,-12 1-1,-7-1-100,16-2-204,10 1-23,20-13-1586,-5 8 1518,-3 0 38</inkml:trace>
</inkml:ink>
</file>

<file path=ppt/ink/ink1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4:05.77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2006 57 1652,'17'-3'146,"-15"3"-133,0-1 0,-1 1 0,1 0 0,0 0 0,0-1 0,-1 1 0,1 0 0,0 0 0,0 1 1,-1-1-1,1 0 0,0 1 0,-1-1 0,1 0 0,0 1 0,2 1 0,-2-1 3,0 0 1,0 0-1,1-1 1,-1 1-1,1-1 1,-1 1 0,1-1-1,-1 0 1,0 0-1,6 0 1,-7 0-7,1 0 0,-1-1 1,0 1-1,1 0 0,-1 0 1,0 1-1,1-1 0,-1 0 1,1 0-1,-1 1 0,0-1 0,1 0 1,-1 1-1,0-1 0,0 1 1,0 0-1,1 0 0,1 1 1,14 4 149,-17-6-157,1 0 1,-1 1 0,1-1-1,-1 0 1,0 0-1,1 0 1,-1 0-1,1 0 1,-1 0-1,1 0 1,-1 0 0,1 0-1,-1 0 1,1 0-1,-1 0 1,0 0-1,1 0 1,-1 0 0,1 0-1,-1-1 1,1 1-1,-1 0 1,1 0-1,-1 0 1,0-1-1,1 1 1,-1 0 0,0-1-1,1 1 1,-1 0-1,0-1 1,1 1-1,-1-1 1,0 1 46,7-10 684,-7 10-728,-1 0 0,1 0-1,0 0 1,0 0 0,-1 0 0,1 0 0,0 0-1,0 0 1,-1 0 0,1 0 0,0 0 0,0 0-1,-1 0 1,1 1 0,0-1 0,0 0 0,-1 0 0,1 0-1,0 0 1,0 0 0,0 1 0,-1-1 0,1 0-1,0 0 1,0 0 0,0 0 0,0 1 0,-1-1-1,1 0 1,0 0 0,0 1 0,0-1 0,0 0-1,0 0 1,0 0 0,0 1 0,0-1 0,0 0 0,0 1-1,0-1 1,0 0 0,0 0 0,0 1 0,0-1-1,0 0 1,0 0 0,0 1 0,0-1 0,0 0-1,0 0 1,0 1 0,0 0 76,-26 8 333,17-7-366,-1-1 1,0 1 0,0-2 0,0 1-1,0-2 1,1 1 0,-13-3 0,1 1-2,-217-3 232,5-3-164,8 2-48,-587-48 53,739 49-112,0 3 1,0 4-1,-1 2 0,-73 15 1,137-16-6,-12 1-7,22-4 3,-1 0 1,1 0-1,-1 0 1,1 0-1,0 0 1,-1 0-1,1 0 1,-1 0-1,1-1 1,-1 1-1,1 0 1,0 0-1,-1 0 0,1-1 1,-1 1-1,1 0 1,0-1-1,-1 1 1,1 0-1,0 0 1,0-1-1,-1 1 1,1-1-1,0 1 1,0 0-1,-1-1 1,1 1-1,0-1 1,0 1-1,0 0 1,0-1-1,0 1 1,-1-1-1,1 1 1,0-1-1,0 1 1,0-1-1,0 0 1,-9-6-2,2 3-1,14 3 1,-4 5-48,1 2-46,-2-6-5,-1 1 74,-1-1-1,0 1 1,0 0-1,1-1 1,-1 1-1,0 0 0,1-1 1,-1 1-1,1-1 1,-1 1-1,0 0 1,1-1-1,-1 1 0,1-1 1,0 1-1,-1-1 1,1 0-1,-1 1 1,1-1-1,0 1 0,-1-1 1,1 0-1,0 0 1,-1 1-1,1-1 1,0 0-1,0 0 0,-1 0 1,1 0-1,0 0 1,1 0-1,35 1-1208,-8 0 336,-8 0 543</inkml:trace>
</inkml:ink>
</file>

<file path=ppt/ink/ink1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4:00.12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1141 1 1624,'0'0'32,"1"0"0,0 0-1,-1 0 1,1 0 0,-1 0 0,1 0-1,0 0 1,-1 0 0,1 0 0,-1 0-1,1 1 1,0-1 0,-1 0 0,1 0-1,-1 1 1,1-1 0,-1 0-1,1 1 1,-1-1 0,1 0 0,-1 1-1,0-1 1,1 1 0,-1-1-9,0 1 0,0-1 0,1 0 0,-1 0-1,0 1 1,0-1 0,0 0 0,0 1 0,0-1 0,-1 0 0,1 0 0,0 1 0,0-1 0,0 0-1,0 1 1,0-1 0,0 0 0,0 0 0,0 1 0,-1-1 0,1 0 0,0 0 0,0 0 0,0 1-1,-1-1 1,1 0 0,0 0 0,0 0 0,0 0 0,-1 1 0,1-1 0,-1 0 0,-5 2 182,-1 0 0,0-1 0,0 0 0,0 0 0,-11 0 0,-21 3-77,-48 7 51,-2-4 1,-108-4 0,146-3-143,-149 10 67,156-7-80,-85-7 30,69-5-10,60 3-24,1 10-20,-1-2-8,0-2 5,0 1 3,0 0 0,0-1 0,0 1 1,1-1-1,-1 1 0,0-1 0,0 1 1,0 0-1,0-1 0,1 1 0,-1-1 1,0 1-1,0-1 0,1 1 0,-1-1 1,0 0-1,1 1 0,-1-1 0,1 1 1,-1-1-1,0 0 0,1 1 0,-1-1 1,1 0-1,-1 1 0,1-1 0,-1 0 1,2 1-1,-1-1 0,0 1 0,0 0 0,0-1 1,0 1-1,0 0 0,-1 0 0,1 0 0,0 0 0,0 0 1,-1 0-1,1 0 0,-1 0 0,1 0 0,-1 0 0,1 0 1,-1 0-1,1 1 0,-1-1 0,0 0 0,0 1 1,9 37 2,-7-29-5,2 16-1,-1 0-1,-2 0 1,0 0-1,-6 46 1,0 23 1,4-50 2,-2 0 0,-2 0 0,-2 0 0,-2 0-1,-15 44 1,5-17-2,14-49 3,-1-1 0,-13 31 0,4-14-1,-11 45 0,7-23-3,-20 68 6,33-110-3,4-15 1,0 1-1,1-1 1,0 1-1,0 0 1,0-1-1,0 8 1,1-10-1,0-1-1,0 1 1,-1 0 0,1 0 0,-1-1 0,1 1-1,-1 0 1,1-1 0,-1 1 0,0-1 0,0 1-1,0-1 1,0 1 0,0-1 0,0 1 0,0-1 0,0 0-1,-1 0 1,1 1 0,0-1 0,-1 0 0,1 0-1,-3 1 1,4 0-2,8 3-5,-7-4 7,0-1-1,0 1 0,0-1 1,0 1-1,0-1 0,0 0 1,0 0-1,1 1 1,-1-1-1,0 0 0,0 0 1,0 0-1,0 0 1,1 0-1,-1 0 0,0-1 1,2 1-1,7-3 3,7-3 1,-10 2-5,-1 0 1,1 1 0,0 0-1,0 0 1,1 0 0,14-2-1,-12 2 2,0 0-1,-1 0 1,19-9-1,-3 0 4,0 2-1,0 0 0,35-8 0,-31 10 6,57-25 1,-67 25-6,0 1 0,34-9-1,22-8 0,-1 5-207,-60 18 98,-13 1 54,-1 0 1,1 0 0,0 0 0,-1 0-1,1 0 1,-1 0 0,1 0-1,0 0 1,-1 0 0,1 0 0,-1 0-1,1 0 1,0 0 0,-1-1-1,1 1 1,-1 0 0,1 0 0,-1-1-1,1 1 1,-1 0 0,1-1-1,-1 1 1,1 0 0,-1-1 0,1 1-1,-1-1 1,1 1 0,-1-1 0,0 1-1,1-1 1,-1 1 0,0-1-1,0 1 1,1-1 0,-1 0 0,0 1-1,0-1 1,0 1 0,0-1-1,0 1 1,0-1 0,0 0 0,0 1-1,0-1 1,0 0 0,0 1 0,0-2-1,1-6-342,6-1 36</inkml:trace>
</inkml:ink>
</file>

<file path=ppt/ink/ink1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4:00.68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93 1632,'10'3'450,"5"-5"-219,1 0 1,-1 0-1,0-1 0,17-6 0,-21 5-160,32-13 141,-34 13-193,-1 1 0,1 0 0,-1 0 0,1 0 0,13-1 0,-14 2-77,-1 0 1,1 0-1,0-1 0,11-5 1,19-7-1088,-30 11 791</inkml:trace>
</inkml:ink>
</file>

<file path=ppt/ink/ink1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4:23.70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 76 1632,'0'-1'36,"0"1"1,-1-1-1,1 1 0,-1-1 1,1 1-1,-1 0 0,1-1 1,-1 1-1,0 0 0,1-1 0,-1 1 1,1 0-1,-1 0 0,0 0 1,1 0-1,-1 0 0,0-1 0,1 1 1,-1 0-1,1 0 0,-1 0 1,0 1-1,1-1 0,-1 0 1,0 0-1,1 0 0,-2 1 0,-4-1 186,5-1 89,6-3-141,-4 5-87,-1-2-78,0 1-1,0 0 1,0 0 0,0-1 0,0 1 0,0 0-1,0-1 1,1 1 0,-1 0 0,0 0-1,0-1 1,0 1 0,0 0 0,0 0 0,1-1-1,-1 1 1,0 0 0,0 0 0,0-1 0,1 1-1,-1 0 1,0 0 0,0 0 0,1 0 0,-1-1-1,0 1 1,1 0 0,-1 0 0,0 0 0,0 0-1,1 0 1,-1 0 0,0 0 0,1 0 0,-1 0-1,0 0 1,1 0 0,-1 0 0,0 0 0,1 0-1,-1 0 0,-1 0-1,1 0 1,0 0 0,0 0-1,0-1 1,0 1-1,-1 0 1,1 0 0,0 0-1,0 0 1,0-1-1,0 1 1,0 0-1,-1 0 1,1 0 0,0 0-1,0-1 1,0 1-1,0 0 1,0 0 0,0 0-1,0-1 1,0 1-1,0 0 1,0 0-1,0-1 1,0 1 0,0 0-1,0 0 1,0 0-1,0-1 1,0 1-1,0 0 1,0 0 0,0 0-1,0-1 1,0 1-1,0 0 1,0 0 0,1 0-1,-1-1 1,0 1-1,0 0 1,0 0-1,0 0 1,0 0 0,1-1-1,-1 1 1,0 0-1,0 0 1,0 0 0,1 0-1,-1 0 1,0 0-1,17-10 164,-10 6-153,-1-1 73,5-2-42,26-4 59,-30 8-78,0 1 0,0 0 0,0 0 0,1 0 0,8 0 0,-5 1 47,3 1-38,2 8 24,-11-5-33,1-1 0,-1 1 1,0 0-1,1 0 0,8 8 0,-5 12 71,-7-21-86,-1 0 0,0 0 0,0 1 0,0-1 0,-1 0 0,1 0 0,0 1 0,-1-1 0,1 0 0,-1 1 0,0-1 0,0 0 0,0 1 0,0-1 0,0 1 0,-1-1 0,1 0 0,-1 1 0,1-1 0,-3 4 0,2-2-2,0 0-1,-1 0 1,0 0-1,0 0 1,0-1 0,0 1-1,0 0 1,-1-1-1,0 0 1,-4 5-1,-21 18 32,24-21-33,-1 0 0,0 0 0,0-1 0,0 0 0,-11 7 0,10-7-1,-1 1 0,1 0 0,0 0 0,-9 11 0,10-10-2,0-1-1,-1 0 1,0 0-1,-10 8 1,5-7-2,9-4-1,1-1 0,-1 0 1,0 0-1,0 0 0,0 0 0,0 0 1,0 0-1,0-1 0,0 1 1,-4 0-1,65-9 11,-36 8-17,-21 0 5,0 0-1,-1 1 1,1-1 0,0 0 0,-1 0 0,1 0 0,0 0 0,0 0 0,-1-1-1,1 1 1,0 0 0,-1-1 0,1 1 0,-1-1 0,1 0 0,0 1 0,1-2-1,0 0 2,-1 1-1,0 1 0,0-1 0,1 0 0,-1 1 0,1-1 0,-1 1 1,1 0-1,-1-1 0,0 1 0,1 0 0,-1 1 0,1-1 0,-1 0 1,1 1-1,2 0 0,-3 0 0,1-1 0,0 1 0,0-1 1,-1 0-1,1 0 0,0 0 0,0 0 0,0 0 0,3-2 0,3 2-49,-8 0 32,1 0-1,-1 0 1,1 0 0,-1 0 0,1 0-1,-1 0 1,1 0 0,-1-1-1,1 1 1,-1-1 0,1 1 0,-1-1-1,1 1 1,1-2 0,-3 2-33,0 1 0,0-1 0,0 0 0,0 0 0,0 1 0,0-1 0,0 0 0,0 1 0,0-1 0,0 0 0,0 0 0,0 1 0,0-1-1,0 0 1,1 0 0,-1 0 0,0 1 0,0-1 0,0 0 0,1 0 0,-1 0 0,0 1 0,0-1 0,0 0 0,1 0 0,-1 0 0,0 0 0,0 0 0,1 1 0,-1-1 0,0 0 0,0 0 0,1 0 0,-1 0 0,0 0 0,0 0 0,1 0 0,-1 0 0,0 0 0,0 0 0,1 0 0,-1 0 0,1 0 0,6 2-513,-6 2 191</inkml:trace>
</inkml:ink>
</file>

<file path=ppt/ink/ink1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4:19.50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970 0 1664,'0'0'329,"-2"12"106,2-12-409,-1-1 0,1 1 0,-1 0 0,0-1 0,1 1 0,-1 0 0,0 0 0,1 0-1,-1-1 1,0 1 0,1 0 0,-1 0 0,0 0 0,0 0 0,1 0 0,-1 0 0,0 1 0,1-1 0,-1 0 0,0 0-1,0 1 1,-23 2 273,14-1-227,-1 0-1,1 0 1,0 1 0,0 1 0,0-1-1,-16 10 1,0-1 3,-4-2 61,-1-1 0,-55 9 1,68-14-92,-33 1 60,36-4-57,0 1 0,-25 5-1,22-3-1,0-1 0,-24 1 0,27-3-11,-1 1 1,1 0 0,0 0 0,-18 7-1,22-5 0,-1 0 0,-1-1 0,1-1 0,0 1 0,-25-1 0,26 0 53,12 2-50,4 0-22,1-4-2,-6 0-14,0 0 0,1 0 0,-1 0 0,0 0 0,1 0 0,-1 0 0,0 0 0,0 0 0,1 0-1,-1 0 1,0 0 0,1 0 0,-1 0 0,0 0 0,0 0 0,1 0 0,-1 0 0,0 0 0,0 0-1,1 1 1,-1-1 0,0 0 0,0 0 0,1 0 0,-1 0 0,0 1 0,0-1 0,0 0-1,1 0 1,-1 0 0,0 1 0,0-1 0,0 0 0,0 0 0,1 1 0,-1-1 0,0 0 0,0 0-1,0 1 1,0-1 0,0 0 0,0 1 0,0-1 0,0 1 0,3 16 8,-1-10 2,1 6-11,0 1 1,-1 0-1,0 0 1,-1 0-1,-1 0 1,-1 21-1,0-1 3,-1-10 2,0 0 1,-2 0 0,0 0-1,-12 32 1,-5 26-7,12-46-1,-2 0 1,-29 63-1,1-3-2,5-23 7,26-57 0,0-1 0,1 2 0,0-1 0,1 1 0,-3 17 0,-4 14-2,10-41 0,1-1-1,0 0 1,0 1-1,1-1 1,0 1 0,-1 9-1,2-11 2,0 0-1,0 0 1,-1 0 0,1 0-1,-1 0 1,-1 0 0,1 0-1,-1-1 1,1 1 0,-1 0-1,-4 5 1,5-9-1,0 1 0,0-1 0,1 1-1,-1-1 1,0 1 0,1-1 0,-1 1 0,1-1-1,-1 1 1,1 0 0,0-1 0,0 1 0,0-1-1,0 1 1,0 0 0,0-1 0,0 1 0,1 3-1,-1-4 1,1 0 0,-1 0 0,0 0 0,0 0 0,1 0 0,-1 0-1,0 0 1,0 0 0,0 0 0,0 0 0,-1 0 0,1 0 0,0 0 0,0 0 0,-1 0-1,1 0 1,0 0 0,-1 0 0,1 0 0,-1 0 0,1 0 0,-1 0 0,0 0-1,1 0 1,-1 0 0,0-1 0,0 1 0,-1 1 0,3-2 6,-1 0-7,-1 1 1,1-1 0,0 0 0,0 0 0,0 0 0,0 0 0,0 0 0,0 1 0,0-1 0,0 0 0,-1 0-1,1 0 1,0 0 0,0 1 0,0-1 0,0 0 0,0 0 0,0 0 0,0 0 0,0 1 0,0-1 0,0 0-1,0 0 1,0 0 0,0 0 0,0 1 0,0-1 0,1 0 0,-1 0 0,0 0 0,0 0 0,0 1-1,0-1 1,0 0 0,0 0 0,0 0 0,0 0 0,0 0 0,1 0 0,-1 1 0,0-1 0,0 0 0,0 0-1,0 0 1,0 0 0,1 0 0,-1 0 0,0 0 0,0 0 0,0 0 0,0 0 0,1 0 0,-1 0 0,0 0-1,0 0 1,0 0 0,1 0 0,-1 0 0,0 0 0,0 0 0,0 0 0,0 0 0,1 0 0,-1 0 0,0 0-1,0 0 1,0 0 0,1 0 0,19-15-9,26-2 17,-40 16-9,0-1 0,-1 1 0,1-1-1,0-1 1,-1 1 0,7-5 0,25-11-5,-23 13 4,-1-1 0,0-1 0,0-1 0,-1 1 0,16-14 0,11-6 1,196-117-925,-230 141 716,0 0-1,-1 0 1,1-1 0,-1 0 0,0 0-1,0 0 1,0 0 0,0 0-1,3-7 1,-6 5-170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8:06.526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314 234 1636,'-53'21'244,"2"2"-1,-69 42 0,85-45-164,30-17-60,4-2-19,1-1 1,-1 0-1,1 1 0,-1-1 1,0 1-1,1-1 0,-1 0 1,1 1-1,-1-1 0,0 0 1,1 0-1,-1 0 0,0 1 0,1-1 1,-1 0-1,0 0 0,1 0 1,-1 0-1,0 0 0,0 0 1,1 0-1,-1-1 0,0 1 1,1 0-1,-1 0 0,0 0 1,1-1-1,-1 1 0,0-1 1,22-18-154,6-13-285,-12 18 195</inkml:trace>
  <inkml:trace contextRef="#ctx0" brushRef="#br0" timeOffset="1">387 0 1652,'-33'11'103,"0"0"0,1 2 0,1 2-1,0 1 1,-28 19 0,9-6-34,7-9-8,34-16-47,0 0 0,0 0 1,0 1-1,1 0 0,-11 8 0,8-8-48,11-5 32,0 0-1,0 0 1,1 0-1,-1 0 1,0-1-1,0 1 1,1 0-1,-1 0 1,0 0-1,1 0 1,-1 0-1,0 0 1,1 0-1,-1 0 1,0 0 0,1 0-1,-1 0 1,0 0-1,1 0 1,-1 0-1,0 0 1,1 0-1,-1 0 1,0 0-1,1 0 1,-1 1-1,0-1 1,0 0-1,1 0 1,-1 0-1,1 1 1,22-12-183,-12 6 13,-3 5-54</inkml:trace>
</inkml:ink>
</file>

<file path=ppt/ink/ink1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4:19.84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0 124 1764,'5'-4'157,"0"0"-1,0 0 1,0 1-1,1-1 1,-1 1-1,1 1 1,0-1-1,0 1 1,0 0-1,6-2 1,-3 4-130,105-17 386,-97 13-576,-1 0-1,0-1 1,0 0-1,30-16 1,-20 2-660,-10 5 441</inkml:trace>
</inkml:ink>
</file>

<file path=ppt/ink/ink1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4:24.69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1 220 1824,'0'1'50,"-1"-1"0,1 1 0,0-1 0,0 0 0,0 1 0,0-1 0,0 1 0,0-1 0,0 1 0,0-1 1,0 1-1,1-1 0,-1 1 0,0-1 0,0 1 0,0-1 0,0 1 0,1-1 0,-1 0 0,0 1 0,1-1 0,-1 1 0,0-1 0,0 0 0,1 1 0,-1-1 0,1 0 0,0 1 0,2 4 317,-4-23 34,1-19 135,0 36-525,1-1-1,-1 1 1,0-1-1,1 1 1,-1-1-1,1 1 1,-1-1 0,1 1-1,0-1 1,0 1-1,0 0 1,-1 0-1,1-1 1,0 1-1,1 0 1,-1 0-1,0 0 1,0 0-1,2-1 1,-1 1-4,-1 0 0,0 0-1,1 0 1,-1 0 0,0-1 0,0 1 0,0 0 0,0-1 0,0 1 0,0 0 0,0-1-1,0 1 1,-1-1 0,1 0 0,-1 1 0,1-1 0,-1 1 0,1-1 0,-1 0 0,0 1 0,0-1-1,0-2 1,1 1 1,-1 0 0,1-1 0,-1 1 0,1 0 0,0 0 0,1-1 0,1-4 0,3 0-3,-6 7-2,1 0-1,0 0 1,0 1-1,-1-1 1,1 0-1,-1 0 1,1 0-1,0 0 1,-1 0-1,0 0 1,1 0-1,-1 0 1,0 0-1,1 0 1,-1-1-1,0 1 0,0 0 1,0 0-1,0 0 1,0 0-1,0 0 1,0 0-1,0 0 1,-1-1-1,1 1 1,0 0-1,-1 0 1,1 0-1,-1 0 1,1 0-1,-1 0 1,1 0-1,-2 0 1,2 0-2,0 0 0,-1 0 1,1 1-1,0-1 0,0 0 0,0 0 1,0 1-1,-1-1 0,1 0 1,0 0-1,0 0 0,0 1 0,1-1 1,-1 0-1,0 0 0,0 0 1,0 1-1,1-1 0,-1 0 0,0 0 1,0 1-1,1-1 0,-1 0 0,1 1 1,-1-1-1,1 0 0,-1 1 1,1-1-1,16-14 28,-12 9 16,-2 2-43,-2 8 5,-1-3 13,0-1-19,0 0-1,-1 0 0,1 0 0,0 0 1,0 0-1,-1 0 0,1 0 0,0 0 1,0 0-1,-1 0 0,1 0 0,0 0 1,0 1-1,-1-1 0,1 0 0,0 0 0,0 0 1,-1 0-1,1 1 0,0-1 0,0 0 1,0 0-1,0 1 0,-1-1 0,1 0 1,0 0-1,0 1 0,0-1 0,0 0 0,0 0 1,0 1-1,0-1 0,0 0 0,-1 0 1,1 1-1,0-1 0,0 0 0,0 1 1,1-1-1,-1 0 0,0 0 0,0 1 1,0-1-1,0 0 0,0 1 0,0-1 0,0 0 1,0 0-1,0 1 0,1-1 0,-1 0 1,0 0-1,0 0 0,0 1 0,1-1 1,-1 0-1,0 0 0,1 1 0,-1 0 1,1-1 0,-1 1 0,0 0 0,1 0 0,-1 0 0,0 0 0,0 0 0,0 0 0,1 0 0,-1 0 0,0 0-1,0 0 1,0 0 0,-1 0 0,1 2 0,-8 13 5,5-11-5,0 1 0,0 0 0,1 0 0,0 1 0,-1 5 0,-9 38 6,6-30-8,2 0 1,0-1 0,-2 32-1,-2 26 11,0 33 15,8-97-22,0 17-16,0-30 13,0 1-1,0 0 1,0 0 0,0 0-1,0-1 1,0 1 0,0 0-1,0 0 1,-1 0-1,1-1 1,0 1 0,0 0-1,-1-1 1,1 1-1,-1 0 1,1-1 0,-1 1-1,1 0 1,-1-1-1,1 1 1,-1-1 0,1 1-1,-2 0 1,2-1 0,0 0 0,-1 0-1,1 0 1,0 0 0,0 0 0,0 0 0,0 0 0,0 0 0,-1 0 0,1 0-1,0 0 1,0 1 0,0-1 0,0 0 0,0 0 0,-1 0 0,1 0 0,0 0-1,0 0 1,0 0 0,0 0 0,0 1 0,0-1 0,0 0 0,0 0 0,0 0 0,0 0-1,0 0 1,-1 1 0,1-1 0,0 0 0,0 0 0,0 0 0,0 0 0,0 0-1,0 1 1,0-1 0,0 0 0,0 0 0,0 0 0,0 0 0,0 0 0,1 1-1,-1-1 1,0 0 0,0 0 0,0 0 0,0 0 0,0 0 0,0 1 0,0-1-1,0 0 1,0 0 0,0 0 0,1 0 0,-1 0 0,0 0 0,0 0 0,0 1-1,0-1 3,-3 1-2,1-1-10,1-7-17,15 5-80,-8 2-44,-11 6-228</inkml:trace>
</inkml:ink>
</file>

<file path=ppt/ink/ink1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4:26.65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535 1 1628,'0'0'366,"-2"18"808,-24-1-671,-5 3-164,4 6-97,12-14-160,0 2 0,1-1 0,1 2 0,0 0 0,-11 18 0,-33 44 90,37-43-117,13-24-38,1-1 0,0 2 1,-5 13-1,2 0 7,-3 4 8,2 0 0,2 0 0,-10 50 0,15-51-19,0-1 0,2 0 1,1 1-1,1-1 0,5 27 1,10 83 12,-15-129-25,0 0 1,-1 0-1,0 0 1,0 1-1,-2 10 0,1-13 1,0-1-1,1 1 0,0-1 0,0 1 0,0 0 0,0-1 1,2 9-1,-1 5 1,-1-2 3,0-16-5,0 0 0,0 0 0,0 0 0,0 1 0,0-1 0,1 0 0,-1 0 1,0 0-1,0 0 0,0 1 0,0-1 0,0 0 0,0 0 0,0 0 0,0 0 0,0 1 0,1-1 0,-1 0 0,0 0 0,0 0 0,0 0 0,0 0 0,0 0 0,1 0 0,-1 1 0,0-1 0,0 0 0,0 0 0,0 0 0,1 0 0,-1 0 0,0 0 0,0 0 0,0 0 0,0 0 0,1 0 0,-1 0 0,0 0 0,0 0 0,0 0 0,0 0 0,1 0 0,-1 0 0,0 0 0,0 0 0,0 0 0,1-1 0,-1 1 0,0 0 0,0 0 0,0 0 0,0 0 0,1-1 1,-1 0-1,0 0 0,1 1 0,-1-1 0,0 0 0,0 0 0,0 0 1,1 1-1,-1-1 0,0 0 0,0 0 0,0 0 0,-1 0 0,1 1 0,0-1 1,0 0-1,0 0 0,-1 0 0,1 1 0,0-1 0,-1 0 0,1 0 1,0 1-1,-1-1 0,1 0 0,-1 1 0,1-1 0,-1 0 0,0 0 0,0 0-1,0-2 1,0-1 1,0 1-1,1-1 0,0 1 1,-1-1-1,1 1 0,0-1 1,1-6-1,-1-14 6,-5-4-6,1 0 1,-2-40-1,-2-5 13,7 52-10,-1 0-1,-1 0 0,-5-21 0,-4-16 3,-7-15-1,6 29-4,-12-12 4,22 49-3,-1-1 0,0 1 1,0 1-1,-1-1 0,1 0 0,-11-9 1,-11-17-9,4 10 5,17 18 2,2 2 1,2-16-2,-4 18-18,9 1 11,-5 0-97,0 4-70,12 2-653,22 11-1464,-25-17 1955</inkml:trace>
</inkml:ink>
</file>

<file path=ppt/ink/ink1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4:28.38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11 199 1672,'-2'4'268,"-2"-10"259,2 4 60,2 1-445,1 4 261,4-3-221,-9 0-102,4-1-74,0 1 0,-1 0 1,1 0-1,0 0 0,0 0 1,-1 0-1,1 0 0,0 0 1,0-1-1,0 1 0,-1 0 0,1 0 1,0 0-1,0-1 0,0 1 1,0 0-1,-1 0 0,1 0 1,0-1-1,0 1 0,0 0 1,0 0-1,0-1 0,0 1 1,0 0-1,0 0 0,0-1 1,0 1-1,0 0 0,0 0 1,0-1-1,0 1 0,0 0 1,0-1-1,0 1 0,0 0 1,0 0-1,0-1 0,0 1 1,0 0-1,0 0 0,0 0 1,1-1-1,-1 1 0,0 0 1,0 0-1,0-1 0,0 1 1,1 0-1,-1 0 0,0 0 1,0 0-1,0-1 0,1 1 1,-1 0-1,3-5 44,0-1 1,-1 1-1,0-1 0,0 1 1,0-1-1,-1 0 0,0 0 0,0-7 1,5-65 145,-14 39 18,4 31-162,7 8-13,-3 0-38,0 0 0,-1 0 0,1 0-1,0 0 1,0 0 0,0-1 0,0 1 0,-1 0 0,1 0-1,0 0 1,0 0 0,0 0 0,-1 0 0,1 0-1,0 0 1,0 0 0,0 0 0,0 0 0,-1 0 0,1 0-1,0 0 1,0 0 0,0 0 0,-1 0 0,1 0 0,0 0-1,0 0 1,0 0 0,-1 0 0,1 0 0,0 0-1,0 0 1,0 1 0,-1-1 0,1 0 0,0 0 0,0 0-1,0 0 1,0 0 0,0 1 0,0-1 0,-1 0-1,1 0 1,0 0 0,0 0 0,0 1 0,0-1 0,0 0-1,0 0 1,0 0 0,0 1 0,0-1 0,0 0 0,0 0-1,0 0 1,0 1 0,0-1 0,0 0 0,0 0-1,0 0 1,0 0 0,0 1 0,0-1 0,4 23 33,0 4-22,-7-16-9,1 0 0,1 0 0,0 0-1,0 0 1,1 0 0,0 0-1,1 0 1,3 13 0,0 32 4,4 13 6,-6-41-10,-1-23-2,-1 1-1,1-1 1,-1 0-1,0 0 1,-1 0-1,0 6 1,3 16 3,-2-26-4,0 1 0,1-1 1,-1 0-1,0 0 0,1 1 0,-1-1 1,0 1-1,0-1 0,0 0 0,0 1 0,0-1 1,0 0-1,-1 1 0,1-1 0,0 0 1,-1 1-1,1-1 0,-1 0 0,0 2 0,0-3 0,1 0 0,0 1 0,0-1 1,0 0-1,-1 0 0,1 0 0,0 1 0,0-1 0,0 0 0,0 0 0,-1 1 0,1-1 0,0 0 0,0 0 0,0 1 0,0-1 0,0 0 0,0 1 0,0-1 0,0 0 0,0 0 0,0 1 0,0-1 0,0 0 0,0 1 0,0-1 0,0 0 0,0 0 0,0 1 0,1-1 0,-1 0 0,0 0 1,0 1-1,0-1 0,0 0 0,0 0 0,1 1 0,-1-1 0,0 0 0,0 0 0,1 1 0,7 11 3,-2-12-5,-4-9-4,-2 7-32,0 0 0,-1 1-1,1-1 1,0 1 0,-1-1 0,1 0-1,-1 1 1,0-1 0,0 1-1,1 0 1,-1-1 0,0 1 0,0-1-1,-1 0 1,-2-4-306,0 0 1,1 1-1,0-2 0,1 1 1,-1 0-1,-2-11 1,6 9-43,6-8 38</inkml:trace>
</inkml:ink>
</file>

<file path=ppt/ink/ink1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4:29.43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 63 1768,'12'8'606,"-8"-3"-412,-10-8-6,6 3-176,0 0 0,0 0-1,0 0 1,1 0 0,-1 0 0,0 0-1,0 0 1,0 0 0,1 0-1,-1 0 1,0 0 0,0 0 0,1 0-1,-1 0 1,0 0 0,0 0-1,0 0 1,1 0 0,-1 0 0,0 0-1,0 0 1,0-1 0,0 1-1,1 0 1,-1 0 0,0 0-1,0 0 1,0 0 0,0-1 0,0 1-1,1 0 1,-1 0 0,0 0-1,0-1 1,0 1 0,0 0 0,0 0-1,0 0 1,0-1 0,0 1-1,0 0 1,0 0 0,0 0 0,0-1-1,0 1 1,0 0 0,0-1-1,0 1-1,0 0-1,0-1 0,-1 1 0,1 0 1,0-1-1,-1 1 0,1 0 0,0-1 1,-1 1-1,1 0 0,0-1 0,-1 1 0,1 0 1,0 0-1,-1-1 0,1 1 0,-1 0 1,1 0-1,-1 0 0,1 0 0,0 0 1,-1 0-1,1-1 0,-1 1 0,1 0 0,-1 0 1,1 0-1,-1 1 0,1-1 0,-1 0 1,1 0-1,0 0 0,-1 0 0,1 0 1,-1 0-1,1 1 0,-1-1 0,1 0 0,-1 1 1,-6-1 87,6-3 6,10-9 77,-5 5-116,-3 8-54,-1-1-1,0 0 0,0 0 0,0 0 0,0 0 0,0 0 1,0 0-1,0 0 0,0 0 0,0 0 0,1 0 0,-1 1 1,0-1-1,0 0 0,0 0 0,0 0 0,0 0 0,0 0 1,0 0-1,0 0 0,0 1 0,0-1 0,0 0 0,0 0 1,0 0-1,0 0 0,0 1 0,-6-1 63,12-4 3,-5 2-63,0 0 0,0 0 0,1 1 0,-1-1-1,0 0 1,1 1 0,-1 0 0,1-1-1,0 1 1,0 0 0,-1 0 0,1 0 0,0 0-1,0 0 1,0 0 0,0 0 0,2 0-1,1-2-5,17-8 43,-22 10-48,1 1 0,-1 0-1,0 0 1,0-1-1,1 1 1,-1 0-1,0 0 1,1 0-1,-1 0 1,0-1-1,1 1 1,-1 0-1,0 0 1,1 0 0,-1 0-1,0 0 1,1 0-1,-1 0 1,0 0-1,1 0 1,-1 0-1,0 0 1,1 0-1,-1 0 1,0 0-1,1 0 1,-1 0 0,0 1-1,1-1 1,-1 0-1,0 0 1,0 0-1,1 0 1,-1 1-1,0-1 1,1 0-1,-1 0 1,0 1 0,0-1-1,0 0 1,1 0-1,-1 1 1,0-1-1,0 0 1,0 1-1,0-1 1,1 0-1,-1 1 1,0-1-1,9 4 38,-7-3-33,-1-1 1,0 1-1,0 0 1,1 0-1,-1 0 1,0 0-1,0 0 1,0 0-1,0 0 1,0 0-1,0 0 1,-1 0-1,1 0 0,0 1 1,-1-1-1,1 0 1,0 1-1,-1-1 1,0 0-1,1 1 1,-1-1-1,0 1 1,1-1-1,-1 0 1,0 1-1,0-1 1,-1 3-1,8 41 142,-11-27-130,4-16-15,-1 0 0,0 0 0,1-1 0,0 1-1,-1 0 1,1 0 0,0 0 0,0 0 0,0 0 0,0 0 0,0 2 0,1-3-1,-1 0 0,0 0 0,0 0 0,0-1 0,0 1 0,0 0 0,0 0 0,0 0 0,0 0 0,0 0 0,0-1 0,0 1 0,0 0 0,-1 0 0,1 0 0,0 0 0,-1-1 0,1 1 0,-1 0 0,1 0 0,-1-1 0,0 2 0,-19 23 21,16-20-18,0-1-1,0 1 0,1 0 0,0 0 0,-4 6 0,5-5 2,1 0-3,-1 0 1,-1 0-1,1 0 0,-1 0 1,0-1-1,-5 9 0,8-14-2,-1 0 1,1 1-1,0-1 0,0 0 1,0 1-1,-1-1 0,1 0 1,0 1-1,0-1 0,0 0 1,0 1-1,-1-1 0,1 1 1,0-1-1,0 1 0,0-1 1,0 0-1,0 1 0,0-1 1,0 1-1,0-1 0,0 0 1,1 1-1,-1-1 0,0 1 0,0-1 1,0 0-1,0 1 0,0-1 1,1 0-1,-1 1 0,0-1 1,0 0-1,1 1 0,-1-1 1,0 0-1,1 1 0,-1-1 1,0 0-1,1 0 0,-1 1 1,0-1-1,1 0 0,-1 0 1,0 0-1,1 0 0,-1 0 1,1 1-1,-1-1 0,9 1-7,-13 1 6,-5 2 5,9-3-4,0-1 0,0 0 0,0 0 0,0 0 0,0 1 0,0-1 0,0 0 0,0 0 0,0 0 0,0 0 0,0 1 1,0-1-1,0 0 0,0 0 0,0 0 0,0 1 0,0-1 0,0 0 0,0 0 0,0 0 0,0 0 0,1 1 0,-1-1 0,0 0 1,0 0-1,0 0 0,0 0 0,0 0 0,1 0 0,-1 1 0,0-1 0,0 0 0,0 0 0,0 0 0,1 0 0,-1 0 0,0 0 0,0 0 1,0 0-1,1 0 0,-1 0 0,0 0 0,0 0 0,0 0 0,1 0 0,-1 0 0,0 0 0,0 0 0,0 0 0,0 0 0,1 0 0,-1 0 0,0 0 0,0 0 0,0 0 0,0-1 1,0 1-1,1 0 0,-1 0 0,0 0 0,0 0 0,0 0 0,0 0 0,0 0 0,0 0 0,1 0 0,-1 0 0,0 0 0,0 0 0,0 0 0,0 1 0,0-1 0,0 0 0,0 0 0,1 0 0,-1 0 0,0 0 0,0 0 0,0 0 0,0 0 0,0 0 0,0 0 0,0 0 0,0 0 0,0 1 0,1-1 0,-1 0 0,0 0 0,0 0 0,0 0 0,0 0 0,0 0 0,0 0 0,0 0 0,0 1 0,0-1 0,0 0 0,0 0 0,0 0 0,0 0 0,0 0 0,0 0 0,0 1 0,0-1 0,0 0 0,0 0 0,0 0 0,0 0 0,0 0 0,0 0 0,0 0 0,0 1 0,-1-1 0,1 0 0,0 0 0,1 4 0,18 1-7,-13-4 7,1 0 0,-1-1 1,0-1-1,1 1 0,-1-1 1,0 0-1,7-2 0,29-2-28,-30 4-134,0-1 0,0 1 0,15-5 0,-25 5-72,1 1 0,0-1 0,-1 1 1,1 0-1,0 0 0,-1 0 0,1 0 1,0 1-1,0-1 0,4 2 0,-6 2-122</inkml:trace>
</inkml:ink>
</file>

<file path=ppt/ink/ink1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4:34.19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553 9 1720,'1'1'183,"-2"-1"-167,1 0 1,0 0 0,0 0 0,0 0-1,0 0 1,0 0 0,0-1 0,0 1-1,0 0 1,-1 0 0,1 0 0,0 0-1,0 0 1,0 0 0,0 0 0,0 0-1,-1 0 1,1 0 0,0 0 0,0-1 0,0 1-1,0 0 1,-1 0 0,1 0 0,0 0-1,0 0 1,0 0 0,0 0 0,0 0-1,-1 1 1,1-1 0,0 0 0,0 0-1,0 0 1,0 0 0,-1 0 0,1 0-1,0 0 1,0 0 0,0 0 0,0 0-1,0 0 1,0 1 0,-1-1 0,1 0-1,0 0 1,0 0 0,0 0 0,0 0-1,0 1 1,0-1 0,0 0 0,0 0-1,0 0 1,0 0 0,0 0 0,0 1-1,0-1 1,0 0 0,0 0 0,0 0-1,0 0 1,0 1 0,0 1 54,0-1 0,0 1 0,0 0 0,0 0 0,0-1 0,0 1 0,0 0-1,-1 0 1,1-1 0,-1 1 0,1 0 0,-1 0 0,0-1 0,1 1 0,-1-1 0,0 1 0,0-1 0,0 1 0,0-1 0,0 1 0,-1-1 0,1 0 0,0 0-1,-3 2 1,-40 6 112,38-9-172,0 1 0,0 0 0,0 0 0,0 0 0,1 1 0,-1 0 0,0 0 0,1 0 0,-1 1 0,1 0 0,0 0 1,0 0-1,0 1 0,0 0 0,-8 8 0,-14 19 11,1 1-1,2 2 1,2 0 0,0 1 0,3 2 0,-19 46-1,26-52-14,2-5-3,0 0 1,2 1-1,-8 43 0,8-27 4,5-29-6,1 0 0,0 0-1,0 16 1,2 99 19,-1-122-20,1 0-1,1 0 1,0 0-1,0 0 0,0 1 1,0-2-1,1 1 1,1 0-1,4 11 0,-6-16 1,0 1-1,0 0 0,0-1 0,-1 1 0,1 0 0,-1 0 0,1 0 0,-1-1 0,0 1 0,0 0 0,-1 4 0,3 17-5,-1-19 5,0 0-1,-1 0 1,0 0-1,0 0 0,0 9 1,-1 0 3,1-13 6,4-1-2,-2 0 0,-2-1-7,0 1 1,-1 0-1,1-1 0,0 1 1,0 0-1,0-1 1,0 1-1,-1 0 0,1-1 1,0 1-1,0 0 0,0-1 1,0 1-1,0-1 0,0 1 1,0 0-1,0-1 0,0 1 1,0-1-1,0 1 1,0 0-1,0-1 0,0 1 1,1 0-1,-1-1 0,0 1 1,0 0-1,0-1 0,0 1 1,1 0-1,-1-1 0,0 1 1,1-1-1,7-13 17,-7 11-17,0-1 0,0 1 0,-1-1 0,1 1 0,-1-1 0,0 0 0,0 1 0,0-1 0,-2-6 0,1-3 1,-7-51 7,0-2-9,-4-81 4,0-4-2,8 97 1,-3 0 0,-2 0 0,-25-86 0,21 91-2,-3-12 0,7 43 0,7 14 1,0 0-1,0-1 0,0 1 0,0 0 1,1-1-1,0 1 0,-1-6 0,2 9 0,0 1 0,0 0 0,0-1 0,0 1 0,-1-1 0,1 1 0,0 0 0,0-1 0,0 1 0,0 0 0,0-1 0,0 1 0,-1 0 0,1-1 0,0 1 0,0 0 0,-1 0-1,1-1 1,0 1 0,0 0 0,-1 0 0,1-1 0,0 1 0,-1 0 0,1 0 0,0 0 0,-1-1 0,1 1 0,0 0 0,-1 0 0,1 0 0,0 0 0,-1 0 0,1 0-1,0 0 1,-1 0 0,0 0 1,1 0-1,0 0 0,0 0 0,-1 0 0,1 0 0,0 0 0,-1 0 0,1-1 1,0 1-1,0 0 0,-1 0 0,1 0 0,0 0 0,0 0 0,-1 0 1,1-1-1,0 1 0,0 0 0,-1 0 0,1 0 0,0-1 0,0 1 1,0 0-1,-1 0 0,1-1 0,0 1 0,0 0 0,0 0 0,0-1 0,0 1 1,0 0-1,0 0 0,-1-1 0,1 0 0,0 1 0,0-1 1,0 0-1,0 1 0,0-1 0,0 0 0,0 1 0,0-1 0,0 0 0,0 0 0,-1 1 1,1-1-1,0 0 0,0 1 0,-1-1 0,1 1 0,-1-1 0,1 0 0,0 1 0,-1-1 1,1 1-1,-1-1 0,1 1 0,-1-1 0,0 1 0,1 0 0,-1-1 0,0 1 0,1 0 0,0 0 0,0 0 0,0 0-1,0 0 1,0 0 0,0 1-1,0-1 1,0 0 0,1 0-1,-1 0 1,0 0 0,0 1-1,0-1 1,0 0 0,0 0-1,0 0 1,0 0 0,-1 1-1,1-1 1,0 0 0,0 0 0,0 0-1,0 0 1,0 1 0,0-1-1,0 0 1,0 0 0,0 0-1,0 0 1,0 0 0,-1 1-1,1-1 1,0 0 0,0 0-1,0 0 1,0 0 0,0 0-1,0 0 1,-1 0 0,1 0-1,0 0 1,0 0 0,0 1 0,0-1-1,-1 0 1,1 0 0,0 0-1,0 0 1,0 0 0,0 0-1,-1 0 1,1 0 0,0 0-1,0 0 1,0 0 0,0-1-1,-1 1 1,1 0 0,0 0-1,0 0 1,0 0 0,-1 0-1,2 0 1,2 3-27,-1 0 1,1 1 0,0-1-1,-1 1 1,1 0-1,-1 0 1,3 6-1,-4-7-153,0 0 1,0-1-1,0 1 0,1-1 0,0 1 0,-1-1 0,1 1 0,0-1 0,0 0 0,0 0 0,1 0 0,-1 0 0,0 0 0,1-1 0,3 3 0,9-10-209</inkml:trace>
</inkml:ink>
</file>

<file path=ppt/ink/ink1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4:36.02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 64 1708,'1'0'15,"-1"0"-1,0 0 1,0 0-1,1 0 1,-1 1-1,0-1 1,0 0 0,1 0-1,-1 0 1,0 0-1,0 0 1,0 1-1,1-1 1,-1 0-1,0 0 1,0 0-1,0 1 1,0-1 0,1 0-1,-1 0 1,0 1-1,0-1 1,0 0-1,0 0 1,0 1-1,0-1 1,0 0-1,0 0 1,0 1 0,0-1-1,0 0 1,0 0-1,0 1 1,0-1-1,0 0 1,0 1-1,0-1 1,0 0 0,0 1-1,0-1-3,-1 0 1,1 0-1,0 0 0,0 0 0,0 0 1,0 0-1,-1 0 0,1 0 0,0 0 1,0 0-1,0 0 0,-1 0 1,1 0-1,0 0 0,0 0 0,0 0 1,0-1-1,0 1 0,-1 0 0,1 0 1,0 0-1,0 0 0,0 0 0,0 0 1,0 0-1,-1 0 0,1-1 1,0 1-1,0 0 0,0 0 0,0 0 1,0 0-1,0-1 0,0 1 0,0 0 1,0 0-1,0 0 0,0 0 1,0-1-1,0 1 0,0 0 0,0 0 1,0 0-1,0 0 0,0-1 0,0 1 1,0 0-1,0 0 0,0 0 0,0 0 1,0-1-1,0 1 0,0 0 1,0 0-1,0 0 0,0 0 0,0-1 1,0 11 219,0-6-90,0-5 242,0 0-202,10-3 32,-8-5-130,4 3 61,48-26 134,-20 18-192,-23 8-56,-11 6-29,1-1 0,-1 1 0,1-1 1,-1 1-1,1-1 0,-1 1 0,1-1 1,0 1-1,-1 0 0,1-1 0,0 1 1,-1 0-1,1 0 0,0-1 0,-1 1 1,1 0-1,0 0 0,0 0 1,-1 0-1,1 0 0,0 0 0,0 0 1,-1 0-1,1 0 0,0 0 0,0 0 1,-1 1-1,1-1 0,0 0 0,-1 1 1,1-1-1,0 0 0,0 1 0,4 3 18,-5-4-16,1 1 0,0-1 1,0 1-1,-1-1 0,1 1 1,0-1-1,-1 1 0,1 0 1,-1-1-1,1 1 0,-1 0 1,1-1-1,-1 1 0,1 0 1,-1 0-1,0 0 0,0-1 1,1 1-1,-1 0 0,0 0 1,0 0-1,0 0 0,0 0 0,0-1 1,0 2-1,7 21 112,-5-20-97,-1 1 0,1-1 0,-1 1 1,0-1-1,0 1 0,0-1 1,0 7-1,0 5 16,0-14-31,-1 0 1,1 1-1,-1-1 0,0 1 0,0-1 0,0 0 0,0 1 0,0-1 1,0 1-1,0-1 0,-1 1 0,1-1 0,0 0 0,-1 1 0,0 2 0,-17 31 32,15-28-32,0 0 1,0-1 0,-1 1 0,1-1-1,-2 0 1,1 0 0,-9 9-1,7-9-1,1 0 0,0 1 0,0 0 0,-8 13 0,9-12 2,0-1 0,-1 0 0,0 0 0,-11 11 0,7-7-4,0 0 0,0 1 0,-10 19 0,18-30 1,0 1-1,0-1 1,1 1-1,-1 0 1,0 0-1,1-1 0,-1 1 1,1 0-1,0 0 1,0 0-1,0 2 0,0-3 1,0-1-1,0 1 0,0-1 0,0 1 0,0-1 1,0 1-1,0-1 0,0 1 0,1-1 0,-1 1 1,0-1-1,0 1 0,1-1 0,-1 0 0,0 1 1,1-1-1,-1 1 0,0-1 0,1 0 0,-1 1 0,1-1 1,-1 0-1,0 1 0,1-1 0,-1 0 0,1 0 1,-1 1-1,1-1 0,-1 0 0,1 0 0,-1 0 1,1 0-1,-1 0 0,1 1 0,0-1 0,0 0 0,27 0 20,48 8 0,-71-8-21,0 1 1,1-1-1,-1-1 1,0 1-1,0-1 1,10-2-1,13-1 1,-19 3-4,1 1 0,0-2 0,-1 1 0,1-1 0,-1-1 0,0 1 0,13-7 0,-13 6 1,-7 2-47,0 0 1,0 0-1,0 0 0,0-1 0,-1 1 0,1 0 0,0-1 1,-1 1-1,1-1 0,-1 1 0,0-1 0,0 0 1,1 0-1,-1 1 0,0-1 0,0 0 0,-1 0 0,2-4 1,0 0-335,-1 0 0,1-1 0,-2 1 1,1 0-1,-1-8 0,0 5 36</inkml:trace>
</inkml:ink>
</file>

<file path=ppt/ink/ink1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4:42.90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 37 1692,'-1'1'25,"0"-1"1,0 0-1,0 0 0,0 0 1,0 0-1,0-1 1,0 1-1,0 0 0,0 0 1,0-1-1,0 1 0,0 0 1,0-1-1,0 1 0,0-1 1,0 1-1,0-1 0,1 1 1,-1-1-1,0 0 0,0 1 1,1-1-1,-1 0 0,1 0 1,-1 0-1,0 1 0,0-3 1,-3 2 157,8 2-108,21 8 282,-25-9-353,0 1 0,0-1 0,0 0 0,0 1 0,1-1 0,-1 0 0,0 1 0,0-1 0,1 0-1,-1 1 1,0-1 0,0 0 0,1 0 0,-1 1 0,0-1 0,1 0 0,-1 0 0,0 0 0,1 1 0,-1-1 0,1 0 0,-1 0 0,0 0 0,1 0 0,-1 0 0,0 0 0,1 0 0,-1 0 0,1 0 0,-1 0-4,1 0 1,-1 0 0,0 0 0,0 0 0,0 0 0,1 0 0,-1 0-1,0 0 1,0 0 0,0 0 0,0 0 0,1 0 0,-1-1 0,0 1-1,0 0 1,0 0 0,0 0 0,1 0 0,-1 0 0,0-1 0,0 1-1,0 0 1,0 0 0,0 0 0,0-1 0,0 1 0,0 0-1,1 0 1,-1 0 0,0-1 0,0 1 0,0 0 0,0 0 0,0 0-1,0-1 1,0 1 0,0 0 0,0 0 0,0 0 0,0-1 0,0 1-1,-1 0 1,1 0 0,0 0 0,0-1 0,0 1 0,0 0 0,0 0-1,0 0 1,0-1 0,-1 1 0,1 0 0,0 0 0,0 0 0,0 0-1,0 0 1,-1 0 0,1-1 0,0 1 0,0 0 0,0 0 0,0 0-1,-1 0 1,1 0 0,0 0 0,0 0 0,-1 0 0,2-2 6,0 1 1,1-1-1,-1 0 1,0 1-1,1 0 1,-1-1 0,1 1-1,-1 0 1,1 0-1,0 0 1,3-2-1,-3 2 5,29-8 79,-25 8-63,-9 1-3,2 0-1,8 0 8,-9 0-40,5 2 5,5 0 7,-7-2-3,-1 0 1,1 0 0,0 0-1,-1 0 1,1 0-1,0 1 1,-1-1-1,1 0 1,0 0-1,-1 0 1,1 1-1,-1-1 1,1 0-1,0 0 1,-1 1-1,1-1 1,-1 1-1,1-1 1,-1 0-1,1 1 1,-1-1-1,0 1 1,1-1-1,-1 1 1,0-1-1,1 1 1,-1 0-1,0-1 1,1 1-1,-1-1 1,0 1-1,0 0 1,0 0-1,0 0 16,1-1-13,-1 0 0,1 0 1,0-1-1,-1 1 0,1 0 0,-1 0 1,1 0-1,-1 0 0,1 0 0,-1 0 1,1 0-1,-1 0 0,1 1 0,-1-1 0,1 0 1,-1 0-1,1 0 0,-1 0 0,1 1 1,-1-1-1,1 0 0,-1 1 0,1-1 1,-1 0-1,0 1 0,1-1 0,-1 0 0,0 1 1,1-1-1,-1 1 0,0-1 0,1 1 1,-1-1-1,0 0 0,0 1 0,1-1 1,-1 1-1,0 0 0,0-1 0,0 1 0,0-1 1,0 1-1,0-1 0,0 1 0,0-1 1,0 1-1,0-1 0,0 2 0,0-2-1,-1 0-1,1 0 1,0 0-1,0 0 0,0 1 1,0-1-1,0 0 1,0 0-1,0 0 0,0 1 1,0-1-1,0 0 1,0 0-1,-1 1 0,1-1 1,0 0-1,0 0 1,0 0-1,1 1 0,-1-1 1,0 0-1,0 0 1,0 1-1,0-1 0,0 0 1,0 0-1,0 0 1,0 1-1,0-1 0,0 0 1,1 0-1,-1 0 1,0 0-1,0 1 1,0-1-1,0 0 0,0 0 1,1 0-1,-1 0 1,0 0-1,0 1 0,0-1 1,1 0-1,-1 0 1,0 0-1,0 0 0,1 0 1,-1 0-1,0 0 1,0 0-1,20 13 95,-20-13-94,0 0 0,0 0-1,1 0 1,-1 1-1,0-1 1,0 0-1,0 0 1,1 0 0,-1 0-1,0 1 1,0-1-1,0 0 1,0 0 0,0 0-1,0 1 1,0-1-1,1 0 1,-1 0-1,0 0 1,0 1 0,0-1-1,0 0 1,0 0-1,0 1 1,0-1 0,0 0-1,0 0 1,0 0-1,0 1 1,0-1 0,0 0-1,0 0 1,0 1-1,-1-1 1,1 0-1,0 0 1,0 0 0,0 1-1,0-1 1,0 0-1,0 0 1,-1 0 0,1 0-1,0 1 1,0-1-1,0 0 1,0 0-1,-1 0 1,1 0 0,-1 1 5,0 0 0,1 0 1,-1 0-1,0 0 1,1 0-1,-1 1 0,1-1 1,-1 0-1,1 0 1,0 0-1,0 0 0,-1 1 1,1 1-1,-1-2-1,1 0 1,-1 1-1,0-1 0,0 0 1,0 0-1,1 0 0,-1 0 1,-1 1-1,1-1 0,0-1 1,0 1-1,0 0 1,0 0-1,-1 0 0,-1 0 1,-1 2 10,-13 7 47,16-10-61,0 0 0,0 0 0,0 1 0,0-1 0,0 0 1,0 1-1,1-1 0,-1 1 0,0-1 0,0 1 0,0-1 0,1 1 1,-1 0-1,0-1 0,1 1 0,-1 0 0,1-1 0,-1 1 1,1 0-1,-1 0 0,1 0 0,-1 0 0,1 0 0,0-1 0,-1 1 1,1 0-1,0 0 0,0 0 0,0 0 0,-1 0 0,1 0 0,0 0 1,1 0-1,-1 0 0,0 1 0,0 1 9,-1 0 0,1 0 0,-1 0 0,1 0-1,-1 0 1,0-1 0,0 1 0,-2 3 0,2-3 3,-1 0 1,1-1-1,0 1 0,0 0 1,1 0-1,-1 0 1,0-1-1,1 5 0,-15-9 48,15 2-60,1 1 0,-1-1 1,1 1-1,-1-1 0,0 1 1,1-1-1,-1 1 0,0-1 1,1 1-1,-1-1 0,0 1 1,0 0-1,0-1 0,1 1 1,-1-1-1,0 1 0,0 0 1,0-1-1,0 1 0,0-1 1,0 1-1,0 0 0,0-1 0,0 1 1,-1-1-1,1 2 0,-3 2-1,2-6 2,-3 3 4,4-1-8,0 0-1,0 0 0,0 0 0,1 0 0,-1 0 0,0 0 1,0 0-1,0 0 0,0 1 0,0-1 0,0 0 1,0 0-1,0 0 0,0 0 0,0 0 0,0 0 0,0 0 1,0 0-1,0 0 0,0 0 0,0 1 0,0-1 0,0 0 1,0 0-1,0 0 0,0 0 0,0 0 0,0 0 1,0 0-1,0 0 0,0 0 0,0 1 0,0-1 0,0 0 1,0 0-1,0 0 0,0 0 0,0 0 0,0 0 0,1 0 4,6-14 14,-5 5-8,-2 9-9,0 0-1,0 0 0,0 0 0,0 0 0,0 0 0,0 1 1,0-1-1,0 0 0,0 0 0,0 0 0,0 0 0,0 0 1,0 0-1,0 0 0,0 0 0,0 0 0,0 0 0,1 0 1,-1 0-1,0 0 0,0 0 0,0 0 0,0 0 0,0 0 1,0 0-1,0 0 0,0 0 0,0-1 0,0 1 0,0 0 1,0 0-1,0 0 0,0 0 0,0 0 0,0 0 0,0 0 1,0 0-1,0 0 0,0 0 0,0 1 0,0-1 0,0 0 1,0 0-1,0 0 0,-1 0 0,1 1 0,0-1 1,0 0-1,0 0 0,0 0 0,-1 0 0,1 0 0,0 0 1,0 0-1,0 0 0,-1 1 0,1-1 0,0 0 0,0 0 1,0 0-1,-1 0 0,1 0 0,0 0 0,0 0 0,0 0 1,-1 0-1,1 0 0,0 0 0,0-1 0,0 1 1,-1 0-1,1 0 0,0 0 0,0 0 0,0 0 0,0 0 1,-1 0-1,1 0 0,0-1 0,0 1 0,0 0 0,0 0 1,0 0-1,-1 0 0,1 0 0,0-1 0,0 1 0,0 0 1,0 0-1,3 1 12,7 2 0,-15-7 2,11 0 4,-6 4-17,0 0-1,0 0 0,0 0 0,0 0 0,0 1 1,0-1-1,1 0 0,-1 0 0,0 0 0,0 0 1,0 0-1,0 0 0,0 0 0,0 0 0,0 0 1,0 0-1,0 0 0,0 0 0,0 0 0,0 0 1,0 0-1,0 0 0,0 0 0,1 0 0,-1 0 1,0 0-1,0 0 0,0 0 0,0 0 0,0 0 1,0 0-1,0 0 0,0 0 0,0 0 0,0 0 1,0 0-1,0 0 0,1 0 0,-1 0 0,0 0 1,0 0-1,0 0 0,0 0 0,0 0 0,0 0 0,0 0 1,0 0-1,0 0 0,0 0 0,0-1 0,0 1 1,0 0-1,0 0 0,0 0 0,0 0 0,0 0 1,0 0-1,0 0 0,0 0 0,0 0 0,55-3 51,-45 7-46,-8-4-4,-1 1 0,1 0 0,-1-1-1,1 1 1,0-1 0,-1 0 0,1 0 0,0 1 0,0-1 0,-1 0 0,1 0 0,0-1 0,2 1 0,48-9 20,-37 11-26,-15-2 5,0 0 0,1 0 0,-1 0 1,1 0-1,-1 1 0,0-1 0,1 0 0,-1 0 0,0 0 1,1 0-1,-1 0 0,1 0 0,-1 0 0,0 0 0,1 0 1,-1-1-1,1 1 0,-1 0 0,0 0 0,1 0 0,-1 0 0,0-1 1,1 1-1,-1 0 0,0 0 0,1 0 0,-1-1 0,0 1 1,0 0-1,1-1 0,-1 1 0,0 0 0,0 0 0,0-1 1,1 1-1,-1-1 0,0 1 0,0-1 0,14-7 4,-14 8-4,0 0 0,0 0 0,0 0 0,0 0 0,0 1 0,0-1 0,0 0-1,-1 0 1,1 0 0,0 0 0,0 0 0,0 1 0,0-1 0,0 0 0,0 0-1,0 0 1,0 0 0,0 1 0,0-1 0,0 0 0,0 0 0,0 0 0,0 0 0,0 0-1,0 1 1,0-1 0,1 0 0,-1 0 0,0 0 0,0 0 0,0 0 0,0 1-1,0-1 1,0 0 0,0 0 0,0 0 0,0 0 0,1 0 0,-1 0 0,0 0-1,0 1 1,0-1 0,0 0 0,0 0 0,1 0 0,-1 0 0,0 0 0,0 0-1,0 0 1,1 0 0,2 2-4,-6-6 21,1 3-26,5-7-62,-4 12-9,-4 3-569,6-11-609,1-7 373,-2 9 503</inkml:trace>
</inkml:ink>
</file>

<file path=ppt/ink/ink1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5:18.39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37 1628,'0'0'42,"1"0"0,-1 1 0,1-1 0,-1 1-1,1-1 1,-1 0 0,1 1 0,-1-1 0,1 0 0,-1 1-1,1-1 1,0 0 0,-1 0 0,1 0 0,0 0 0,-1 1-1,1-1 1,-1 0 0,1 0 0,0 0 0,-1 0 0,1-1 0,0 1-1,0 0 1,49-4 657,11 10-519,95-4 0,-88-3-125,600-3 237,-302-7-208,-219 10-59,-31 1-10,3-5-2,194-1 24,-217 2-11,-22 0-10,-58 4-12,310-8 75,-228 8-38,-15 6 7,-77-7-45,-6 1 0,0-1 0,0 1 0,1 0 0,-1 0 0,0 0-1,0 0 1,0-1 0,1 1 0,-1 0 0,0 0 0,0 0 0,0 0 0,1 0 0,-1 0 0,0 0-1,0 0 1,1 0 0,-1 0 0,0 0 0,0 0 0,1 0 0,-1 0 0,0 0 0,0 0 0,1 0-1,-1 0 1,0 0 0,0 0 0,0 0 0,1 0 0,-1 0 0,0 0 0,0 0 0,1 0 0,-1 1-1,0-1 1,0 0 0,0 0 0,0 0 0,1 0 0,-1 1 0,0-1 0,0 0 0,0 0-1,0 0 1,0 1 0,1-1 0,-1 0 0,0 0 0,0 1 0,0-1 0,5 2 9,-4 4-3,0-6-12,-1 0 0,0 1 0,1-1 0,-1 0 1,1 0-1,-1 1 0,1-1 0,-1 0 1,1 0-1,-1 0 0,1 0 0,-1 1 1,1-1-1,-1 0 0,1 0 0,-1 0 1,1 0-1,-1 0 0,1 0 0,-1 0 1,1-1-1,-1 1 0,1 0 0,-1 0 0,0 0 1,1 0-1,-1-1 0,1 1 0,-1 0 1,1 0-1,-1-1 0,0 1 0,1 0 1,-1-1-1,1 0 0,0 1-85,14 3-1451,-13-13 702,-2 12 474</inkml:trace>
</inkml:ink>
</file>

<file path=ppt/ink/ink1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4:46.38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897 3 1600,'15'-1'172,"-11"0"-107,-1 1 1,1-1 0,0 1 0,0 0-1,-1 0 1,1 1 0,0-1-1,0 1 1,3 1 0,-9-3 266,1 4-217,-8-2-40,6-1-32,-32 10 428,-69 2-224,-16-6 25,-141 9 291,137-11-358,-85 5 47,126 0-96,82-9-122,1-1-54,1 0 0,0 0 0,0 0 0,-1 1 0,1-1-1,0 0 1,0 1 0,0-1 0,0 1 0,0-1 0,0 1 0,0 0 0,0-1 0,0 1 0,0 0 0,0-1 0,0 1 0,1 0 0,-1 0 0,0 0 0,0 0-1,2 1 1,61-2-1789,-22 2 990,-18-1 455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8:31.10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120 436 1736,'1'10'503,"-1"-10"-469,0 0 0,0 1 0,1-1 0,-1 1 0,0-1 0,0 0 0,0 1 0,0-1 0,0 1 0,0-1 0,0 1 0,0-1 0,0 0 0,0 1 0,-1-1 0,1 1 0,0-1 0,0 1 0,0-1 0,0 0 0,-1 1 0,1-1 0,0 0 0,0 1 0,-1-1 0,1 0 0,0 1 0,0-1 0,-1 0 0,1 1 0,0-1 0,-1 0 0,1 0 0,-1 0 0,1 1 0,0-1 0,-1 0 0,1 0 0,-1 0 0,1 0 0,0 0 0,-2 1 0,-2 2 231,2 1-67,0-33 303,9 5-378,-5 21-112,-1 1 1,0-1-1,0 0 1,0 1-1,0-1 1,0 0-1,-1 0 1,1 0-1,-1 1 1,0-1-1,0 0 1,0 0-1,-1-5 0,-4-12 21,2 10-15,1 1 1,0-1-1,1 0 1,-1-13-1,2 16-9,0-1 0,-1 0 0,0 1-1,0-1 1,-1 1 0,0-1 0,0 1 0,-1 0-1,0 0 1,-5-10 0,4 9-3,1 0 1,0-1-1,0 0 0,-3-15 1,6 18-5,-2 0 1,1-1-1,-1 1 1,0 0-1,0 0 1,-1 0-1,0 0 0,0 0 1,0 1-1,-7-10 1,8 13-1,0-1 0,0 1 0,1-1 0,-1 1 0,1-1 0,-1 0 0,1 0 0,0 0 0,0 0 1,0 0-1,1 0 0,-1 0 0,1 0 0,0 0 0,0-1 0,0 1 0,0-5 0,0 2 0,-9 5 5,9 1-6,0 1 0,0-1 0,0 0 0,0 0 0,0 0 0,0 0 0,0 0 0,0 0 0,0 0 0,0 1 0,0-1 0,1 0 0,-1 0 0,0 0 0,0 0 0,0 0 0,0 0 0,0 1 0,0-1 0,0 0 1,0 0-1,-1 0 0,1 0 0,0 0 0,0 0 0,0 1 0,0-1 0,0 0 0,0 0 0,0 0 0,0 0 0,0 0 0,0 0 0,0 0 0,0 1 0,0-1 0,-1 0 0,1 0 0,0 0 0,0 0 0,0 0 0,0 0 0,0 0 1,0 0-1,0 0 0,-1 0 0,1 0 0,0 0 0,0 0 0,0 0 0,0 0 0,0 0 0,0 0 0,-1 0 0,1 0 0,0 0 0,0 0 0,0 0 0,0 0 0,0 0 0,0 0 0,-1 0 0,1 0 0,0 0 0,0 0 0,0 0 0,1 1 1,0 0-1,0 0 0,1 0 0,-1 1 0,0-1 0,-1 0 0,1 1 1,0-1-1,0 0 0,0 1 0,-1-1 0,1 1 0,-1-1 0,1 1 1,-1 0-1,0 2 0,4 38 4,-1-9-3,-1-26-1,0 1 0,1-1 0,-1 1 0,1-1 0,7 11 1,-6-12 0,-1 1 0,0-1 0,0 1 0,-1-1 0,0 1 0,3 13 0,-3-3-5,0-1 0,1 0 0,1 0 0,8 21 0,9 20 19,22 105 0,-39-147-16,4 11-7,1 0 1,17 34-1,1 2 0,-24-39 5,-3-21 3,0 0-1,0 0 1,0 0 0,0-1-1,0 1 1,1 0-1,-1 0 1,1 0-1,-1-1 1,1 1-1,-1 0 1,3 2-1,-3-3 0,1 0-1,0 0 1,0 0 0,-1 0-1,1 0 1,-1 0 0,1 0-1,-1 0 1,1 0 0,-1 0-1,0 0 1,1 0 0,-1 1-1,0-1 1,0 0-1,0 0 1,0 0 0,0 0-1,0 1 1,0-1 0,0 0-1,-1 0 1,1 0 0,0 0-1,-1 1 1,1-1 0,-1 0-1,1 0 1,-1 0 0,1 0-1,-2 1 1,1-1-5,-14-15-1224,14 12 1140,1 0 0,0 0 0,0 0-1,0 0 1,0 1 0,1-1 0,-1 0 0,0 0 0,1 0 0,-1 0 0,2-2 0,1-11-319,-3 0 24,0-3 38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8:06.905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375 0 1608,'-163'36'567,"107"-17"-426,-66 32 1,120-50-142,0-1 1,0 1-1,0 0 1,0 1-1,0-1 1,0 0-1,0 0 0,0 1 1,0-1-1,0 1 1,1 0-1,-1 0 1,1-1-1,-1 1 1,1 0-1,0 0 1,0 0-1,-2 4 1,3-6-6,0 1 1,1-1-1,-1 1 1,0-1-1,0 0 1,0 1-1,0-1 1,1 0-1,-1 1 1,0-1-1,0 0 1,1 1-1,-1-1 1,0 0-1,0 0 1,1 1-1,-1-1 1,0 0-1,1 0 1,-1 0-1,1 1 1,-1-1-1,0 0 1,1 0-1,-1 0 1,0 0-1,1 0 1,-1 0-1,1 0 1,-1 0-1,0 0 1,1 0-1,-1 0 1,1 0-1,-1 0 1,0 0-1,1 0 0,-1 0 1,1 0-1,-1 0 1,0-1-1,1 1 1,-1 0-1,0 0 1,1-1-1,24-9-269,-16 1 69</inkml:trace>
</inkml:ink>
</file>

<file path=ppt/ink/ink1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4:47.13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1471 37 1672,'31'-9'398,"52"3"155,-72 6-385,-1-1 0,1 0 1,-1 0-1,15-5 0,-15 4 0,-12 6 136,3 0-36,-1-2-99,-9-4-147,4 2 15,1 0 0,-1 0 0,1 0 1,0 1-1,-1 0 0,-7 1 0,-8 2 26,-51-5 99,12-1-94,-298 16 125,300-12-177,-692 5 119,632-4-113,73 0-10,-49-4 0,88 1-12,1 0 1,-1 0 0,0 1-1,1-1 1,-1 1-1,0 1 1,-5 1 0,9-3-2,0-4-1,1 3 3,0 1-1,0 0 0,0-1 0,1 1 0,-1 0 0,0 0 0,0-1 0,1 1 1,-1 0-1,0 0 0,1 0 0,-1-1 0,0 1 0,1 0 0,-1 0 1,0 0-1,1 0 0,-1 0 0,0 0 0,1 0 0,-1-1 0,0 1 1,1 0-1,-1 0 0,0 0 0,1 0 0,-1 1 0,0-1 0,1 0 0,-1 0 1,0 0-1,1 0 0,-1 0 0,1 1 0,7 0-2,1-1 0,-1 1 1,0-1-1,14-2 0,4 1-9,31 0-754,0-2 0,-1-2-1,102-24 1,-111 16 389</inkml:trace>
</inkml:ink>
</file>

<file path=ppt/ink/ink1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4:48.18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1118 46 1660,'15'0'360,"-19"0"-234,9 0 2,0 0-1,-13 0-3,8 0-119,0 0 0,0 0 0,0-1 0,-1 1 0,1 0 0,0 0 0,0 0 0,0 0 0,-1 0 0,1 0-1,0 0 1,0 0 0,0 0 0,-1 0 0,1 0 0,0 0 0,0 0 0,-1 0 0,1 0 0,0 0 0,0 0 0,0 0 0,-1 0 0,1 0 0,0 0 0,0 0 0,-1 0 0,1 0 0,0 0 0,0 1 0,0-1 0,0 0 0,-1 0 0,1 0 0,0 0-1,0 0 1,0 1 0,0-1 0,0 0 0,-1 0 0,1 0 0,0 1 0,0-1 0,0 0 0,0 0 0,0 0 0,0 1 0,-3 1 172,17-8 359,-47 2 202,-611-10 188,511 3-873,-45 0 6,164 11-53,7 1 0,0-1 0,-1-1 0,1 1 0,-14-3 0,16 2-2,0 1-1,0 0 1,-1 0 0,1 0-1,0 0 1,0 1 0,-8 2 0,-18 1 4,30-2 0,1-3-7,0-3 1,15 8-3,53 0-2166,-19-4 1290,-18 0 505</inkml:trace>
</inkml:ink>
</file>

<file path=ppt/ink/ink1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4:49.48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33 14 1704,'0'0'37,"1"-1"0,0 1 0,-1-1 0,1 0 0,0 1-1,-1-1 1,1 0 0,-1 0 0,1 0 0,-1 1 0,0-1 0,1 0 0,-1 0 0,0 0-1,1 0 1,-1 0 322,0 5-34,0-4-315,0 1 1,0-1 0,0 0 0,0 0-1,0 0 1,1 0 0,-1 1 0,0-1-1,0 0 1,0 0 0,0 0-1,0 0 1,1 0 0,-1 0 0,0 0-1,0 1 1,0-1 0,0 0 0,1 0-1,-1 0 1,0 0 0,0 0 0,0 0-1,0 0 1,1 0 0,-1 0 0,0 0-1,0 0 1,0 0 0,1 0-1,-1 0 1,0 0 0,0 0 0,0 0-1,0 0 1,1 0 0,-1 0 0,0-1-1,0 1 1,0 0 0,0 0 0,1 0-1,-1 0 1,0 0 0,0 0 0,0-1-1,0 1 1,0 0 0,0 0 0,1 0-1,-1 0 1,0 0 0,0-1-1,0 1 1,0 0 0,0 0 0,0 0-1,0 0 1,0-1 0,0 1 0,0 0-1,0 0 1,0 0 0,0-1 0,0 1-1,1 3 21,0-1-1,0 1 1,0-1-1,1 1 1,-1-1-1,1 0 1,-1 0-1,1 1 1,0-1-1,0 0 1,0 0-1,0-1 1,0 1-1,0 0 1,0-1-1,1 1 1,-1-1-1,1 0 1,2 1-1,19 15 60,-21-13-77,1 0 0,-1-1 1,1 0-1,0 0 0,1 0 1,-1 0-1,8 3 0,17 11 43,-11-5-29,1-1 0,0-1 1,1 0-1,27 8 0,25 12 33,14 10 13,50 26-26,-17-11 3,-89-40-49,-25-13 0,1 0 1,-1 1-1,0 0 1,1 0-1,-1 0 1,0 1-1,-1-1 1,1 1-1,-1 1 1,0-1-1,0 0 1,6 9-1,-7-8 2,-2-4-1,0 1-1,-1-1 0,1 0 1,0 0-1,-1 1 0,1-1 1,-1 0-1,1 1 1,-1-1-1,0 0 0,0 1 1,1-1-1,-1 1 0,0-1 1,0 2-1,0-2 5,-10 22 53,8-21-52,1 0 0,-1 0 0,0 0-1,0 0 1,0 0 0,-1 0 0,1 0 0,0-1 0,-1 1 0,1-1 0,-4 2 0,-14 9 10,-13 8 5,1-1-10,-33 26 26,-63 56 14,42-23-30,-50 50-3,33 10 15,97-131-33,0 2-1,1-1 1,0 1-1,-4 9 1,5-10 0,0-1 1,-1 1 0,-9 12-1,0 0 6,13-18-6,0-1 1,0 1-1,-1 0 0,1-1 1,0 1-1,-1-1 1,1 1-1,-1-1 1,1 1-1,-1-1 0,-2 1 1,-2-13 4,5 11-5,1 0-1,0 0 0,0-1 1,0 1-1,0 0 0,-1-1 1,1 1-1,0 0 0,0 0 0,-1-1 1,1 1-1,0 0 0,0 0 1,-1 0-1,1-1 0,0 1 1,-1 0-1,1 0 0,0 0 1,-1 0-1,1 0 0,0 0 1,-1 0-1,1 0 0,0 0 0,-1 0 1,1 0-1,0 0 0,-1 0 1,1 0-1,0 0 0,-1 0 1,1 0-1,0 0 0,0 0 1,-1 0-1,1 0 0,0 1 1,-1-1-1,1 0 0,0 0 1,-1 1-1,-8 5-5,9-6 4,0 0 1,-1 0 0,1 0-1,0 0 1,-1 0-1,1 0 1,0 0 0,-1 1-1,1-1 1,0 0 0,0 0-1,-1 0 1,1 0-1,0 1 1,0-1 0,0 0-1,-1 0 1,1 1 0,0-1-1,0 0 1,0 0-1,-1 1 1,1-1 0,0 0-1,0 0 1,0 1-1,0-1 1,0 0 0,0 1-1,0-1 1,0 0 0,0 1-1,0-1 1,0 0-1,0 1 1,0-1 0,0 0-1,0 0 1,0 1 0,0 0-1,0-1 1,0 0-1,0 0 0,1 0 1,-1 0-1,0 1 0,0-1 1,0 0-1,0 0 0,0 0 1,0 0-1,0 1 0,0-1 1,0 0-1,0 0 0,0 0 1,0 1-1,0-1 0,0 0 1,0 0-1,0 0 0,0 0 1,0 1-1,-1-1 0,1 0 1,0 0-1,0 0 0,0 0 1,0 0-1,0 1 0,0-1 1,0 0-1,0 0 1,-1 0-1,1 0 0,0 0 1,0 0-1,0 1 0,0-1 1,-1 0-1,1 0 0,0 0 1,0 0-1,0 0 0,0 0 1,-1 0-1,1 0 0,0 0 1,0 0-1,0 0 0,-1 0 1,1 0-3,0 0 1,0 0 0,0-1-1,0 1 1,0 0-1,0 0 1,0 0 0,0 0-1,0 0 1,0 0-1,0-1 1,0 1 0,0 0-1,0 0 1,0 0-1,0 0 1,0 0 0,0-1-1,0 1 1,1 0-1,-1 0 1,0 0 0,0 0-1,0 0 1,0 0-1,0 0 1,0-1 0,0 1-1,0 0 1,0 0-1,1 0 1,-1 0 0,0 0-1,0 0 1,0 0-1,0 0 1,0 0 0,0 0-1,1 0 1,-1 0-1,0 0 1,0 0 0,0 0-1,0 0 1,0 0-1,1 0 1,-1 0 0,0 0-1,0 0 1,0 0 0,0 0-1,0 0 1,1 0-1,-1 0 1,0 0 0,0 0-1,0 0 1,0 0-1,0 0 1,0 0 0,1 1-1,-1-2-24,0 1 0,0-1 1,1 1-1,-1-1 0,0 1 0,0-1 0,0 1 1,0-1-1,0 1 0,1-1 0,-1 1 0,0-1 0,0 1 1,0-1-1,0 1 0,0-1 0,-1 1 0,1-1 0,0 1 1,0-1-1,0 1 0,0 0 0,0-1 0,-1 1 0,1-1 1,0 1-1,0-1 0,-1 1 0,1-1 0,0 1 1,-1 0-1,1-1 0,-1 1 0,-32-9-1526,20 5 1124,3 4 50</inkml:trace>
</inkml:ink>
</file>

<file path=ppt/ink/ink1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4:52.09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90 78 1664,'2'-8'399,"2"11"-376,-7-3 76,3 0-92,0 0 0,-1 0 1,1 0-1,-1 0 1,1 0-1,0 0 1,-1 0-1,1 0 1,0 0-1,-1 0 0,1 0 1,-1 0-1,1 0 1,0 0-1,-1 0 1,1 0-1,0 1 0,-1-1 1,1 0-1,0 0 1,-1 0-1,1 1 1,0-1-1,0 0 0,-1 0 1,1 1-1,0-1 1,0 0-1,-1 0 1,1 1-1,0-1 0,0 0 1,0 1-1,-1-1 1,1 0-1,0 1 1,0-1-3,-1-1 1,1 1-1,0 0 0,-1 0 1,1-1-1,-1 1 1,1 0-1,-1 0 1,1 0-1,-1 0 1,1-1-1,-1 1 1,1 0-1,-1 0 1,1 0-1,-1 0 1,1 0-1,-1 0 1,1 0-1,-1 0 1,1 1-1,0-1 1,-1 0-1,1 0 1,-1 0-1,1 0 1,-2 1-1,-23 6 295,15-4-101,-2 3-65,11-5-122,0 0 1,0 0-1,0-1 0,0 1 0,-1 0 0,1-1 1,0 1-1,0-1 0,-1 0 0,1 1 0,0-1 1,-1 0-1,-1 0 0,2 0 99,17 5 5,180-10 138,422-9-70,-263-3-91,-81 2 8,116-4 67,-266 13-85,60-1 145,-144 6-168,-26 0-9,1 1 1,-1 0 0,21 3-1,-33-3-46,-2 0-3,1 0 0,0 0-1,-1 0 1,1 0 0,-1 0-1,1 1 1,0-1 0,-1 0 0,1 0-1,-1 0 1,1 1 0,0-1-1,-1 0 1,1 1 0,-1-1 0,1 0-1,-1 1 1,1-1 0,-1 1 0,0-1-1,1 1 1,-1-1 0,1 1-1,-1 0 1,0-1 68,-7 5-11,7-5-58,0 0 0,0 0 0,0 0 0,0 0 0,0 0 0,0 0 0,0 0 0,0 0 0,-1 0 0,1 0 0,0 0 1,0 0-1,0-1 0,0 1 0,0 0 0,0 0 0,0 0 0,0 0 0,0 0 0,0 0 0,-1 0 0,1 0 0,0 0 0,0 0 0,0-1 0,0 1 0,0 0 1,0 0-1,0 0 0,0 0 0,0 0 0,0 0 0,0 0 0,0-1 0,0 1 0,0 0 0,0 0 0,0 0 0,0 0 0,0 0 0,0 0 0,0 0 0,0-1 1,0 1-1,0 0 0,0 0 0,1 0 0,-1 0 0,0 0 0,0 0 0,0 0 0,0 0 0,0-1 0,2 1-170,0-1-1,-1 0 1,1-1 0,0 1-1,-1 0 1,1 0 0,-1-1-1,1 1 1,-1-1 0,0 1-1,1-1 1,-1 1 0,0-1-1,1-3 1,-6-2-258,10 5 39</inkml:trace>
</inkml:ink>
</file>

<file path=ppt/ink/ink1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4:53.18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859 0 1704,'-155'10'1559,"-114"13"-728,227-20-690,0 1 0,-70 17-1,106-14-101,6-7-38,0 0 1,-1 0 0,1 1 0,0-1-1,0 0 1,0 1 0,0-1 0,0 0-1,-1 1 1,1-1 0,0 0 0,0 0-1,0 1 1,-1-1 0,1 0 0,0 0-1,-1 0 1,1 1 0,0-1 0,0 0-1,-1 0 1,1 0 0,0 0 0,-1 0-1,1 1 1,0-1 0,-1 0 0,1 0-1,0 0 1,-1 0 0,1 0 0,0 0-1,-1 0 1,1 0 0,0 0 0,-1 0-1,1-1 1,0 1 0,-1 0 0,1 0-1,-6-2 54,8 5-27,3 6 84,18 20 19,-21-23-116,-1 0 0,-1 0 0,1 1-1,-1-1 1,0 0 0,0 1 0,-1 6 0,-1 12 20,1 0-19,-2 1 0,-1-1 1,-1 0-1,-10 30 0,3-10-3,-21 53 15,27-76-22,-2 0 0,-10 21 0,-8 24 8,12-32-5,-17 33-1,19-45-6,1 0 0,1 1 0,1 0 0,-8 36 0,12-37-5,3-19 4,1 0 1,0 0-1,0 1 1,0-1-1,1 0 1,-1 1-1,1-1 1,0 0-1,2 9 0,0 27 6,-2-35-8,0-1 0,0 1-1,0-1 1,1 1 0,-1-1 0,1 0 0,0 1 0,2 4-1,-2-8 3,0 1-1,0-1 0,0 1 0,0-1 0,0 0 0,1 1 0,-1-1 0,1 0 0,-1 0 0,1 0 0,-1 0 0,1 0 0,-1-1 1,1 1-1,0 0 0,-1-1 0,1 1 0,0-1 0,0 0 0,-1 1 0,1-1 0,0 0 0,0 0 0,-1 0 0,4-1 0,12 1 2,0-2-1,0 0 1,-1 0-1,1-2 1,0 0-1,-1-1 1,31-15-1,-15 4 5,-2-1-1,52-39 0,-53 38-16,-25 15-12,1 1 0,-1-1 0,0 1 0,0-1 0,0-1 0,0 1 0,-1 0 0,1-1 0,-1 0 0,5-7 0,2 1-207,-9 9 194,0 0 1,0 1-1,0-1 0,0 0 1,0 0-1,-1 1 1,1-1-1,0 0 0,0 0 1,-1 0-1,1 0 0,-1 0 1,1 0-1,-1 0 0,1 0 1,-1 0-1,1 0 0,-1-1 1,0 1-1,0 0 0,0-1 1,10-47-1797,-3 39 1466</inkml:trace>
</inkml:ink>
</file>

<file path=ppt/ink/ink1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4:53.72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28 1664,'7'0'463,"-13"0"296,6 0-748,1-1 0,-1 1 0,0 0 1,0 0-1,1 0 0,-1 0 0,0-1 1,0 1-1,1 0 0,-1 0 0,0-1 1,0 1-1,0 0 0,1 0 0,-1-1 1,0 1-1,0 0 0,0-1 0,0 1 0,0 0 1,1 0-1,-1-1 0,0 1 0,0 0 1,0-1-1,0 1 0,0 0 0,0-1 1,0 1-1,0 0 0,0-1 0,0 1 1,0 0-1,-1-1 0,1 1-2,0-1 0,0 1-1,0 0 1,0 0 0,0-1-1,0 1 1,0 0 0,0 0-1,0-1 1,0 1 0,0 0-1,0 0 1,0-1 0,0 1-1,0 0 1,0-1 0,0 1-1,0 0 1,0 0 0,0-1 0,0 1-1,0 0 1,0 0 0,0-1-1,1 1 1,-1 0 0,0 0-1,0-1 1,0 1 0,1 0-1,-1 0 1,0 0 0,0 0-1,0-1 1,1 1 0,-1 0-1,0 0 1,0 0 0,1 0 0,-1 0-1,0 0 1,0 0 0,1 0-1,-1-1 1,0 1 0,1 0-1,-1 0 1,0 0 0,0 0-1,1 0 1,-1 1 0,0-1-1,1 0 1,-1 0 0,0 0-1,0 0 1,1 0 0,-1 0 0,0 0-1,0 0 1,1 1 0,-1-1-1,0 0 1,0 0 0,0 0-1,1 1 1,4 1 61,0 0-1,1-1 1,-1 0 0,1 1-1,-1-2 1,1 1 0,-1-1-1,11 0 1,21 2 138,5-5-63,-4 3-100,-32 0-79,0-1 0,-1 1 0,1 0 1,0 1-1,9 1 0,-14-2-71,1 0 1,-1 0-1,1 0 0,-1 0 0,1 0 0,-1 0 1,0 0-1,1-1 0,-1 1 0,1 0 0,-1-1 1,0 1-1,1-1 0,-1 0 0,0 1 0,0-1 1,1 0-1,-1 0 0,0 0 0,0 0 0,0 0 1,1-1-1,0-7-276</inkml:trace>
</inkml:ink>
</file>

<file path=ppt/ink/ink1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4:54.47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 64 1744,'0'0'23,"0"0"-1,0 0 1,0 0 0,0 0-1,0 0 1,0 0-1,0 0 1,0 0 0,0 1-1,0-1 1,0 0-1,0 0 1,0 0 0,0 0-1,0 0 1,0 0 0,0 0-1,0 0 1,0 1-1,0-1 1,0 0 0,0 0-1,0 0 1,0 0-1,0 0 1,0 0 0,0 0-1,0 0 1,0 0-1,0 1 1,0-1 0,1 0-1,-3 1 605,0-2-546,1 0 0,0-1 0,-1 1-1,1-1 1,0 1 0,0-1 0,0 1 0,0-1 0,0 0 0,-1-2-1,25-2 193,-17 6-258,-1 1 0,1-1 0,-1-1 0,0 1-1,1-1 1,-1 0 0,0 0 0,0 0 0,1-1 0,-1 0 0,0 0 0,0 0 0,7-5-1,-4 3 3,1 0 0,0 0 0,0 1 0,14-3 0,-17 5-12,-4 1-1,0-1-1,0 1 0,0 0 0,0 0 0,0-1 1,1 2-1,-1-1 0,0 0 0,0 0 0,0 1 0,0-1 1,0 1-1,0-1 0,4 2 0,7 0 21,-13-2-22,1 0 1,0 0 0,0 0 0,0 0-1,0 0 1,-1 0 0,1 0 0,0 0-1,0 0 1,0 0 0,-1 1 0,1-1-1,0 0 1,0 0 0,-1 1 0,1-1-1,0 1 1,0-1 0,-1 0 0,1 1-1,-1 0 1,2 0 0,-2 26 147,-23 36 68,15-50-192,0-1 0,-1-1 1,-12 12-1,11-11-15,8-9-8,-1-1 0,0 1 1,1 0-1,-1-1 0,0 1 1,-1-1-1,1 0 0,0 0 1,-1 0-1,-5 2 0,-11 24 29,14-19-16,7-7-8,1 1 1,11-4 0,-5 0-16,0 1-1,-1 0 1,1 0-1,14 2 1,31 0-78,75-23-1959,-104 20 1176,-14 1 496</inkml:trace>
</inkml:ink>
</file>

<file path=ppt/ink/ink1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4:56.83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1660,'0'7'295,"0"-5"-253,0-1-1,-1 1 1,1 0 0,0 0 0,0-1-1,1 1 1,-1 0 0,0-1-1,0 1 1,1 0 0,-1-1 0,1 1-1,0 0 1,-1-1 0,1 1-1,0-1 1,0 1 0,1 1 0,0 0 3,0-1 1,0 1 0,0 0 0,-1 0 0,1 0 0,-1 0-1,0 0 1,0 0 0,1 5 0,7 17 180,66 119 744,-49-102-803,-20-35-132,-1 0 0,0 1 1,-1-1-1,5 12 0,10 15 75,-16-30-98,0-1-1,-1 1 1,1 0 0,-1 0-1,0 1 1,0-1-1,-1 0 1,2 6 0,4 16 42,-4-16-27,-1-1-1,0 0 0,1 18 0,-2-26-23,-1 1-1,0-1 1,0 1 0,1-1-1,-1 1 1,1 0-1,-1-1 1,1 1 0,-1-1-1,1 0 1,0 1-1,2 2 1,-2-3 0,0 0 0,-1 0-1,1 1 1,0-1 0,0 0-1,-1 1 1,1-1 0,-1 1 0,1-1-1,-1 1 1,0-1 0,1 3-1,7 36 67,-8-39-67,0 0 0,0 0 0,0-1 0,0 1 0,0 0 0,0 0-1,0 0 1,0 0 0,1-1 0,-1 1 0,0 0 0,1 0 0,-1-1 0,0 1 0,1 0 0,-1 0-1,1-1 1,-1 1 0,1-1 0,-1 1 0,1 0 0,0-1 0,-1 1 0,1-1 0,0 1 0,-1-1 0,1 0-1,0 1 1,0-1 0,-1 1 0,1-1 0,0 0 0,1 0 0,-5-6-149,-2-8-574,5 10 462,0 1 1,0-1-1,0 0 1,1 1-1,0-1 1,-1 0-1,1 1 1,3-6 0,-3-4-106</inkml:trace>
</inkml:ink>
</file>

<file path=ppt/ink/ink1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4:57.74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12 537 1728,'7'-9'680,"-5"9"-614,0 0 1,0 0 0,0 0-1,0-1 1,0 1 0,0-1 0,0 1-1,0-1 1,0 0 0,-1 0-1,1 0 1,0 0 0,3-2 0,12-6 107,-5-11 33,-9 18-197,0 0 0,-1 0-1,1-1 1,0 2 0,0-1 0,0 0-1,0 1 1,0-1 0,1 1 0,-1 0-1,0 0 1,1 0 0,-1 0 0,6 0-1,52-4 78,-13 13-18,-47-8-66,1 0 0,0 1 0,-1-1 0,1 1 0,0-1 0,-1 1 0,1-1 0,-1 1-1,1 0 1,-1 0 0,0 0 0,1 0 0,-1 0 0,0 0 0,1 0 0,-1 1 0,0-1 0,0 0 0,0 1 0,0-1 0,0 1 0,-1-1 0,1 1 0,0-1-1,-1 1 1,2 2 0,6 12 29,-7-14-28,0 1 0,0-1 0,0 0 0,0 0 0,-1 1 0,1-1 0,-1 1 0,0-1 1,1 0-1,-1 1 0,0-1 0,0 1 0,0-1 0,-1 0 0,1 1 0,-1-1 0,-1 4 0,-17 43 73,14-40-40,0-1 0,0 0 0,0-1 0,-1 1 0,0-1 0,-1 0 0,-10 9 0,13-12-11,0-1 0,0 0 1,0-1-1,0 1 0,-1-1 0,1 1 1,-1-1-1,0-1 0,1 1 1,-1-1-1,0 0 0,-7 1 0,1 1-9,9-3-14,-3 2 11,0-1 0,0 0 1,0 0-1,0 0 0,0-1 0,0 1 0,0-1 0,-1-1 0,1 1 0,0-1 0,0 1 0,0-2 0,-7-1 0,10 2-11,1 1 0,0-1 0,0 1 0,-1-1 0,1 0 0,0 1 1,0-1-1,0 0 0,0 0 0,0 0 0,0 0 0,0 0 0,0 0 0,1 0 0,-1 0 1,0 0-1,0-1 0,1 1 0,-1 0 0,1 0 0,-1-1 0,1 1 0,0 0 0,-1 0 1,1-3-1,-4-14 12,-6-4 1,9 19-14,-1 0 0,0 0 1,1 0-1,0 0 0,-1 0 0,1 0 0,1-1 0,-1 1 1,0 0-1,1-1 0,0 1 0,0 0 0,0-1 0,0-3 0,1 3 0,0 0-1,0 1 0,0-1 1,-1 0-1,0 0 0,1 1 0,-1-1 1,-1 0-1,1 0 0,-1 0 1,1 1-1,-3-7 0,1 0 1,1 0 0,0 0 1,1 0-1,0 0 0,2-19 0,0 18 0,-1 0-1,-1 0 1,0 0 0,0 0 0,-4-15-1,4 23 0,0 1-1,-1-1 1,1 0-1,0 1 0,1-1 1,-1 0-1,0 1 1,1-1-1,-1 0 0,1 1 1,0-1-1,0 1 1,2-5-1,-2 4 1,1 0 0,-1-1-1,0 1 1,0 0 0,0-1 0,-1 1 0,1-7-1,-1 4 1,0 0 1,0 0-1,0 0 0,1 0 0,0 0 0,0 0 0,0 1 1,0-1-1,5-10 0,34-78-2,-26 59-5,-13 30 6,1 1 0,-1 0 0,1 0 0,0 0 0,0 0-1,0 0 1,0 1 0,1-1 0,-1 1 0,1-1 0,4-3 0,5-7-5,6-4 10,-7 8-6,-12 4-1,0 6 2,1 0 0,0 0 0,0-1 0,0 1-1,0 0 1,0 0 0,0 0 0,0 0 0,0 0 0,0 0 0,0 0 0,0 0 0,0-1 0,0 1 0,-1 0 0,1 0 0,0 0 0,0 0-1,0 0 1,0 0 0,0-1 0,0 1 0,0 0 0,0 0 0,0 0 0,1 0 0,-1 0 0,0 0 0,0-1 0,0 1 0,0 0 0,0 0-1,0 0 1,0 0 0,0 0 0,0 0 0,0 0 0,0-1 0,0 1 0,0 0 0,1 0 0,-1 0 0,0 0 0,0 0 0,0 0 0,0 0 0,0 0-1,0 0 1,0 0 0,1 0 0,-1 0 0,0 0 0,0 0 0,0 0 0,0 0 0,0 0 0,0 0 0,1 0 0,-1 0 0,0 0 0,0 0-1,4-1-27,0 1-1,-1 0 0,1-1 0,0 2 0,0-1 0,-1 0 0,1 1 0,0 0 0,-1-1 0,1 2 0,-1-1 0,1 0 0,-1 1 0,1-1 0,-1 1 0,0 0 0,4 3 0,3 1-127,3 3-411,9 4-571,-21-13 1087,1 1-20,0 0 1,0 0 0,0-1-1,0 1 1,0 0-1,0 1 1,-1-1-1,1 0 1,0 0 0,1 3-1,5 5-293</inkml:trace>
</inkml:ink>
</file>

<file path=ppt/ink/ink1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4:58.93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164 5 1652,'-7'0'384,"5"-1"-332,1 1 0,0 0 1,-1 0-1,1 0 0,-1 0 0,1 0 0,-1 0 0,1 0 0,0 0 1,-1 1-1,1-1 0,-1 1 0,1-1 0,0 1 0,-1-1 0,1 1 1,0 0-1,0-1 0,0 1 0,-1 0 0,1 0 0,0 0 0,-1 2 1,-33 30 357,26-25-329,1 0 0,0 0 0,0 0 0,1 1 0,-8 12 0,3-3 22,9-14-66,0 1 0,-1 0 0,2 0 0,-1 1 0,-2 7 0,4-11-27,1 1 0,-1-1 0,1 0 0,0 1 0,0-1 0,0 1 0,0-1 1,1 0-1,-1 1 0,0-1 0,1 0 0,0 1 0,-1-1 0,1 0 0,0 1 0,0-1 0,2 3 0,2 2 7,0 0-1,1 0 0,-1-1 0,1 0 0,1 0 0,-1 0 1,1 0-1,0-1 0,0 0 0,1-1 0,-1 0 0,1 0 1,0 0-1,0-1 0,0 0 0,1-1 0,-1 0 0,0 0 1,13 0-1,-6-1 7,-12-1-18,-1 0 0,1 0-1,0 0 1,0 0 0,0 0-1,0-1 1,-1 1 0,1-1-1,0 0 1,0 0-1,-1 0 1,1 0 0,3-2-1,16-7 12,-20 10-13,0-1-1,1 0 1,-1 0-1,0 0 1,0-1-1,1 1 1,-1 0-1,0-1 1,0 0-1,-1 1 1,4-4-1,8-8 11,-10 11-10,-1 0 0,0 0 0,0 0 0,0 0 0,0-1 0,0 1 0,0 0 0,-1-1 0,1 1 0,-1-1 0,1 0 0,-1 1 0,0-1 0,0 0 0,0 0 0,0-4 0,0-10 13,-1 15-15,0 0 1,0 1-1,0-1 0,0 1 0,0-1 1,0 1-1,-1-1 0,1 1 0,0-1 0,-1 1 1,1-1-1,-1 1 0,0 0 0,1-1 1,-2-1-1,-4-13 7,6 14-7,-1 0 0,1 0 0,-1 0 0,0 0 1,0 0-1,1 0 0,-2 0 0,1 0 0,0 0 0,0 1 0,0-1 0,-1 0 0,-2-2 0,-15-12 5,-40-33 6,53 45-11,-1 0 0,1 0 0,-1 0 0,0 1 0,0 0 0,0 0 0,-11-3-1,7-1-9,10 6 6,1 1 1,0-1-1,-1 1 0,1-1 0,-1 1 0,1-1 0,-1 1 0,1 0 0,0-1 0,-1 1 0,1 0 0,-1-1 0,0 1 0,1 0 0,-1 0 1,1-1-1,-1 1 0,1 0 0,-1 0 0,1 0 0,-1 0 0,0 0 0,0 0 0,-1 0-64,1 4-363,2-4 157,1-1 100,1-1-1,-1 1 1,0-1 0,0 1-1,1 0 1,-1 0 0,1 0-1,-1 0 1,1 0 0,-1 1-1,1-1 1,2 1 0,10 0-197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8:07.300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172 0 1676,'-17'0'120,"1"0"-4,0 10-24,-9 3 8,9-8-32,0-1-16,-9 1-24,25 0-24,-16 8-28,16-17-48,-16 13-92,7-4-108</inkml:trace>
</inkml:ink>
</file>

<file path=ppt/ink/ink1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5:02.2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429 2 1676,'0'0'748,"33"0"-231,-17 0-353,11 0 69,36 4 0,-20-4-138,2 0 53,-20-2-29,-23 1-113,-1 1-1,0-1 1,0 1 0,1 0-1,-1-1 1,0 1 0,0 0-1,1 0 1,-1 0 0,0 0 0,1 0-1,-1 0 1,0 0 0,0 1-1,1-1 1,1 1 0,-3-1-2,0 0 1,0 0-1,0 1 1,0-1-1,0 0 1,0 0-1,0 0 1,0 0-1,0 0 1,0 0-1,0 0 1,0 1-1,0-1 1,0 0-1,0 0 1,0 0-1,0 0 1,0 0-1,0 0 1,0 0-1,0 1 1,0-1-1,0 0 1,0 0-1,0 0 1,0 0-1,0 0 1,0 0-1,0 0 1,0 0 0,0 1-1,0-1 1,0 0-1,-1 0 1,1 0-1,0 0 1,0 0-1,0 0 1,0 0-1,0 0 1,0 0-1,0 0 1,0 0-1,-1 0 1,1 0-1,0 0 1,0 0-1,0 0 1,0 0-1,0 0 1,0 0-1,0 0 1,-1 0-1,1 0 1,0 0-1,0 0 1,0 0-1,0 0 1,0 0-1,0 0 1,0 0-1,-1 0 1,1 0-1,0 0 1,-18 2 231,-24 1-3,-98 10 43,-160-2-96,184-8-124,94 0-48,-10-1 0,8 0 1,18-1-8,12 0-1,31-5-225,-27 2 23,0 1 1,1 0-1,-1 0 1,16 2 0,-17-1-102,0 1 1,0-2-1,0 1 1,0-1-1,10-3 1,-9 4-69</inkml:trace>
</inkml:ink>
</file>

<file path=ppt/ink/ink1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5:02.73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684 0 1664,'48'9'1138,"-48"-8"-1110,0-1 0,1 0 0,-1 0 0,0 1 0,1-1 0,-1 0 0,0 1 0,0-1 0,1 1 0,-1-1 0,0 0 0,0 1 0,0-1 1,1 1-1,-1-1 0,0 1 0,0-1 0,0 1 0,0-1 0,0 1 0,0-1 0,0 0 0,0 1 0,0 0 0,0 6 109,1-6-114,1-1 0,-1 1 0,1-1 0,-1 1-1,1-1 1,-1 1 0,1-1 0,0 0 0,-1 0 0,1 0-1,-1 0 1,3 0 0,5 0 158,14 1 200,-23-1-377,0 0-1,0 0 1,1 0-1,-1 0 1,0 0-1,0-1 1,0 1-1,1 0 1,-1 0-1,0 0 1,0 0-1,0 0 1,0 0-1,1 0 1,-1 0-1,0 0 1,0 0-1,0 0 1,1 0-1,-1 0 0,0 0 1,0 0-1,0 0 1,1 0-1,-1 0 1,0 1-1,0-1 1,0 0-1,0 0 1,1 0-1,-1 0 1,0 0-1,0 0 1,0 0-1,0 1 1,0-1-1,0 0 1,1 0-1,-1 0 1,0 0-1,0 1 1,0-1-1,0 0 1,0 0-1,0 0 1,0 0-1,0 1 1,0-1-1,0 0 1,0 0-1,0 0 1,0 1-1,0-1 1,0 0-1,0 0 1,0 0-1,0 1 1,0-1-1,0 0 1,0 0-1,0 0 1,0 0-1,0 1 1,0-1-1,-1 0 1,1 0-2,0 0 1,0 1 0,0-1-1,0 0 1,0 0-1,0 0 1,0 0-1,0 0 1,-1 0-1,1 0 1,0 1 0,0-1-1,0 0 1,0 0-1,0 0 1,0 0-1,-1 0 1,1 0 0,0 0-1,0 0 1,0 0-1,0 0 1,0 0-1,-1 0 1,1 0 0,0 0-1,0 0 1,0 0-1,0 0 1,0 0-1,-1 0 1,1 0-1,0 0 1,0 0 0,0 0-1,0 0 1,0 0-1,-1 0 1,1 0-1,0-1 1,0 1 0,0 0-1,0 0 1,0 0-1,0 0 1,0 0-1,0 0 1,-1 0 0,1 0-1,0-1 1,0 1-1,0 0 1,0 0-1,0 0 1,0 0-1,0 0 1,0-1 0,0 1-1,0 0 1,0 0-1,0 0 1,0 0-1,0 0 1,0-1 0,0 1-1,-6-1 26,-1 0 1,1 1-1,0 0 0,-1 0 1,1 0-1,-9 2 0,-105 2 76,-26 3-37,-34 2-8,68-6-24,78-2-28,0-2 1,-45-7-1,48 12-10,70 5-31,86-18-813,-7 0-1440,-92 9 1910</inkml:trace>
</inkml:ink>
</file>

<file path=ppt/ink/ink1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5:22.77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 6 1616,'0'0'7,"0"0"0,0 0-1,0 0 1,0 0 0,0 0-1,0 0 1,0 0 0,0 0-1,0 1 1,0-1 0,0 0-1,0 0 1,0 0 0,-1 0-1,1 0 1,0 0 0,0 0-1,0 0 1,0 0 0,0 0 0,0 0-1,0 0 1,0 0 0,0 0-1,0 0 1,0 0 0,-1 0-1,1 0 1,0 0 0,0 0-1,0 0 1,0 0 0,0 0-1,0 0 1,0 0 0,0 0 0,0 0-1,0 0 1,0 0 0,-1 0-1,1 0 1,0 0 0,0 0-1,0-1 1,0 1 0,0 0-1,0 0 1,0 0 0,0 0-1,0 0 1,0 0 0,0 0 0,0 0-1,0 0 1,0 0 0,0 0-1,0 0 1,0-1 0,0 1-1,0 0 1,0 0 0,0 0-1,0 0 1,0 0 0,0 0-1,0 0 1,0 0 0,0 0-1,0-1 0,0 1 0,0 0 0,0 0-1,0 0 1,0 0 0,0 0 0,0 0-1,0-1 1,0 1 0,0 0 0,0 0-1,0 0 1,0 0 0,0 0 0,0 0-1,0 0 1,0-1 0,0 1 0,0 0-1,0 0 1,0 0 0,0 0 0,0 0-1,0 0 1,0-1 0,0 1 0,0 0-1,-1 0 1,1 0 0,0 0-1,0 0 1,0 0 0,0 0 0,0 0-1,0 0 1,0 0 0,0 0 0,-1-1-1,1 1 1,0 0 0,0 0 0,0 0-1,0 0 1,0 0 0,0 0 0,0 0-1,-1 0 1,1 0 0,0 0 0,0 0-1,0 0 1,0 0 0,0 0 0,0 0-1,-1 0 1,1 0 0,0 0 0,0 1-1,0-1 1,0 0 0,0 0 0,0 0-1,0 0 1,-1 0 0,1 0-1,0 0 1,2 3 422,-1-3-411,-1 0 0,1 0-1,-1 0 1,0 0-1,1 1 1,-1-1 0,0 0-1,1 0 1,-1 1-1,0-1 1,0 0 0,1 0-1,-1 1 1,0-1-1,0 0 1,1 1-1,-1-1 1,0 0 0,0 1-1,0-1 1,0 1-1,0-1 1,1 0 0,-1 1-1,0-1 1,0 0-1,0 1 1,0-1-1,0 1 1,0-1 0,0 0-1,0 1 1,0-1-1,-1 1 1,2 1 32,-1 1 0,1-1 0,0 0 0,0 1 0,0-1 0,0 0 0,0 0 0,0 0-1,3 4 1,7 15 167,-9-16-175,4 21 93,1-1 1,1 0-1,13 25 1,8 26 20,-23-58-124,0 1 1,2-1-1,0 0 1,15 23-1,-12-21-10,0 0 0,-2 0 0,0 1 0,-1 0 0,-1 0 0,4 26 0,3 5 7,-9-39-12,0 8 6,-5-20-20,0 0 0,1 0 0,-1 0-1,1 1 1,-1-1 0,1 0-1,-1 0 1,1 0 0,0 0 0,0 0-1,-1 0 1,1 0 0,0 0-1,0 0 1,0-1 0,0 1 0,0 0-1,0 0 1,0-1 0,0 1-1,0-1 1,1 1 0,-1-1-1,0 1 1,0-1 0,0 0 0,1 0-1,-1 1 1,0-1 0,0 0-1,3 0 1,-5 0-36,0 0 0,0 0 0,0 0 0,1 0 0,-1-1 0,0 1 0,0 0 0,0 0 0,0 0 0,1-1 0,-1 1 0,0 0 0,0-1 0,0 1 0,1-1-1,-1 1 1,0-1 0,1 1 0,-1-1 0,0 0 0,1 1 0,-1-1 0,1 0 0,-1 1 0,1-1 0,-1 0 0,1 0 0,0 1 0,-1-1 0,1 0 0,0 0 0,0 0 0,-1 0 0,1 1 0,0-1 0,0 0 0,0 0 0,0 0 0,0 0-1,0 0 1,0 0 0,1 0 0,0-5-202,0 1-1,0-1 0,1 1 0,-1-1 0,1 1 0,4-7 1,2-6-142</inkml:trace>
</inkml:ink>
</file>

<file path=ppt/ink/ink1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5:23.98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37 79 1740,'-11'1'430,"10"-1"-389,0 0 1,0 0-1,0 0 1,0 0 0,0 0-1,0 0 1,0-1-1,0 1 1,0 0-1,0 0 1,0-1 0,0 1-1,0 0 1,1-1-1,-1 1 1,0-1 0,0 1-1,0-1 1,1 0-1,-1 1 1,0-1-1,0 0 1,0 0 0,-2 0 278,3 1-300,1 0-1,-1 0 1,1 0 0,0 0-1,-1 0 1,1 0-1,-1 0 1,1 0 0,-1 0-1,1 0 1,-1 0 0,1 0-1,-1-1 1,0 1 0,1 0-1,-1 0 1,1-1-1,-1 1 1,1 0 0,-1-1-1,0 1 1,1 0 0,-1-1-1,0 1 1,1-1-1,-1 1 1,1-1 0,0 0-3,-1 0 1,1 0 0,0 0-1,0 0 1,0 0-1,0 0 1,0 1 0,1-1-1,-1 0 1,0 1-1,0-1 1,0 1 0,1-1-1,-1 1 1,0-1 0,1 1-1,-1 0 1,2 0-1,-2-1-14,-1 1 0,1 0 0,0 0 0,-1 0-1,1-1 1,0 1 0,0-1 0,-1 1 0,1 0-1,-1-1 1,1 1 0,0-1 0,-1 1-1,1-1 1,-1 0 0,1 1 0,-1-1 0,0 1-1,1-1 1,-1 0 0,1 1 0,-1-1 0,0 0-1,0 0 1,1 1 0,-1-1 0,0 0 0,0 0-1,0 0 1,1-1 10,11-6 97,-7 6-85,2-3 1,6-4 22,24 2 12,11 7-10,-42-1-43,1 1-1,-1 0 0,0 0 0,1 1 0,-1-1 1,11 4-1,18 0 13,-28 2-9,-7-5-9,0-1-1,1 1 1,-1-1 0,0 1 0,1-1-1,-1 1 1,0-1 0,1 1 0,-1-1-1,1 0 1,-1 1 0,0-1 0,1 0 0,-1 1-1,1-1 1,0 0 0,-1 0 0,1 0-1,-1 1 1,1-1 0,0 0 0,1 0 1,-1 0 0,0 0 1,1 0-1,-1 0 0,0 0 1,1 0-1,-1 1 0,0-1 0,0 0 1,1 1-1,-1-1 0,0 1 1,0-1-1,2 2 0,-2-2 13,-1-1-10,3 15 61,-7-10-31,4-4-34,-1 0 0,1 0 0,0 1-1,0-1 1,-1 0 0,1 0 0,0 0 0,0 0 0,-1 0 0,1 1 0,0-1-1,0 0 1,0 0 0,-1 0 0,1 1 0,0-1 0,0 0 0,0 0 0,0 1-1,0-1 1,-1 0 0,1 0 0,0 1 0,0-1 0,0 0 0,0 1-1,0-1 1,0 0 0,0 0 0,0 1 0,0-1 0,0 0 0,0 0 0,0 1-1,0-1 1,0 0 0,0 1 0,1-1 0,-1 0 0,0 0 0,0 1-1,0-1 1,0 0 0,0 0 0,1 1 0,-1-1 0,1 3 11,1 0 0,-1 0 0,0 1 0,0-1 0,-1 0 0,1 1 0,-1-1 0,1 0 0,-1 1 0,0-1 0,-1 6 0,1-8-7,-4 7 1,4-8-6,0 0 1,-1 0-1,1 0 0,0 0 0,0 0 0,0 0 0,0 1 0,0-1 0,0 0 0,0 0 1,0 0-1,0 0 0,0 1 0,0-1 0,-1 0 0,1 0 0,0 0 0,0 0 0,0 0 1,0 1-1,0-1 0,0 0 0,0 0 0,0 0 0,0 0 0,1 1 0,-1-1 1,0 0-1,0 0 0,0 0 0,0 0 0,0 1 0,0-1 0,0 0 0,0 0 0,0 0 1,0 0-1,0 0 0,1 0 0,-1 1 0,0-1 0,0 0 0,0 0 0,0 0 0,0 0 1,1 0-1,-1 0 0,0 0 0,0 0 0,0 0 0,0 0 0,0 0 0,1 0 0,-1 0 1,0 0-1,0 0 0,1 1 0,-1-1 0,0 0 1,0 1-1,0-1 0,0 0 0,0 1 1,0-1-1,0 0 0,0 1 0,0-1 0,0 0 1,0 1-1,0-1 0,0 0 0,0 1 1,0-1-1,0 0 0,0 1 0,0-1 1,0 0-1,-1 0 0,1 1 0,0-1 1,0 0-1,0 1 0,-1-1 0,1 0 1,0 0-1,0 1 0,0-1 0,-1 0 1,1 0-1,-1 1 0,1-1 1,-1 0-1,1 1 1,0-1-1,-1 0 1,1 1-1,0-1 1,0 0-1,-1 1 1,1-1-1,0 1 1,0-1-1,-1 1 1,1-1-1,0 0 1,0 1-1,0-1 1,0 1-1,0-1 1,0 1-1,0-1 1,0 1-1,0-1 1,0 1-1,0-1 1,0 1-1,0-1 1,0 1-1,0-1 1,0 1-1,1-1 1,-1 0-1,0 1 1,0-1-1,1 1 1,2 1 17,-4 3-12,-9 16 1,5 4 5,5-23-12,0-1 0,0 1 1,0 0-1,-1 0 0,1 0 0,0 0 0,-1-1 1,1 1-1,-1 0 0,0 0 0,0-1 0,0 1 0,0 0 1,0-1-1,0 1 0,0-1 0,0 1 0,-2 1 0,-8 9 2,0 0-1,-11 18 1,-16 19 11,35-46-12,0 0-1,1 1 0,-1-1 0,1 1 1,-1 0-1,1 0 0,0 0 0,-2 7 0,-21 29 4,15-16-8,8-20 5,0-1-1,1 1 1,-1 0-1,1 0 0,-1 1 1,1-1-1,1 0 0,-1 0 1,1 1-1,-1 3 0,-3 9 0,3-16 1,1 0-1,-1 0 0,1 0 0,0 0 0,-1 0 1,1 0-1,0 1 0,0-1 0,-1 0 1,1 0-1,0 0 0,0 0 0,0 0 1,0 0-1,1 0 0,-1 1 0,1 1 0,-2-3 0,1-1 0,0 1 0,0 0 0,0 0 0,0 0-1,0 0 1,-1-1 0,1 1 0,0 0 0,0 0 0,0 0-1,0 0 1,-1 0 0,1 0 0,0 0 0,0 0 0,0 0-1,-1-1 1,1 1 0,0 0 0,0 0 0,0 0 0,-1 0-1,1 0 1,0 0 0,0 0 0,0 0 0,-1 0 0,1 1-1,0-1 1,0 0 0,0 0 0,-1 0 0,1 0-1,0 0 1,0 0 0,0 0 0,0 0 0,-1 0 0,1 1-1,0-1 1,0 0 0,0 0 0,0 0 0,0 0 0,0 1-1,-1-1 1,1 0 0,0 0 0,0 0 0,0 0 0,0 1-1,0-1 1,0 0 0,0 0 0,0 0 0,0 1 0,0-1-1,0 0 1,0 0 0,0 0 0,0 1 0,0-1 0,0 0-1,0 0 1,0 0 0,0 1 0,0-1 0,0 0-1,17-2 6,-8 1-5,0-1-1,0 0 1,-1-1 0,16-6-1,5-1 12,-1 4-8,-20 5-3,-1 0 0,0-1 0,0 0 0,0-1 0,11-4-1,-10 4 1,1 0 0,0 0 0,0 1 0,1 0 0,-1 1 0,18-1 0,-4 1 0,116-22-11,-97 13 6,-31 9 5,1 2 0,-11 1 1,2-1-3,1-1-1,2 2-118,-9-7-580,3 5 691,-3-2-1021,3 2 995,0 0-1,0 0 1,0 0-1,0 0 1,0-1 0,10-1-1423</inkml:trace>
</inkml:ink>
</file>

<file path=ppt/ink/ink1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5:24.76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152 7 1768,'0'-6'1578,"0"7"-1544,-1 0 0,1 0-1,0 0 1,-1 0 0,1 0 0,-1 0-1,1 0 1,-1 0 0,0 0-1,1 0 1,-1 0 0,0 0 0,0 0-1,1 0 1,-1-1 0,0 1-1,0 0 1,0-1 0,0 1 0,0-1-1,0 1 1,0-1 0,0 1-1,-3 0 1,-16 13 213,18-12-225,0 0 0,0 1 0,-1-1 1,1 0-1,-1-1 0,1 1 0,-1 0 0,-3 1 1,4-2-12,0 0 0,0 0 1,0 0-1,0 0 1,0 1-1,0-1 1,0 1-1,0-1 0,1 1 1,-1 0-1,1 0 1,-1-1-1,1 1 0,-1 0 1,1 1-1,-1 2 1,0-2-3,1 0 0,0 0 0,-1 0-1,1-1 1,-1 1 0,0 0 0,0-1 0,0 0 0,0 1 0,-3 1 0,3-2-2,0 0 0,0 0 0,0 0-1,1 0 1,-1 0 0,1 0 0,-1 0 0,1 1 0,0-1 0,-2 5 0,-1 3 10,1 0 0,1 1-1,0-1 1,0 0 0,1 1 0,0 0 0,1-1 0,0 1 0,1-1 0,0 1 0,4 13-1,-4-20-14,1 0 0,0 0 0,0 0 0,0-1 0,0 1 0,1 0 0,-1-1 0,1 1 0,0-1 0,0 0 0,0 0 0,1 0 0,-1 0-1,1-1 1,-1 0 0,1 1 0,0-1 0,0 0 0,0-1 0,0 1 0,0-1 0,1 0 0,-1 0 0,0 0 0,1 0 0,6-1-1,-6 0 2,6 1 3,-1-2-1,1 1 0,17-4 1,-24 3-6,0-1 0,0 1 1,0-1-1,0 0 0,0 0 1,-1 0-1,1 0 0,-1-1 0,1 0 1,-1 1-1,0-1 0,3-4 0,-2 2 3,0 0-1,0 0 0,-1-1 0,0 1 0,0-1 0,0 1 0,-1-1 0,1 0 0,-2 0 0,3-8 0,-4 11-1,1-1 0,-1 0 0,1 1 0,-1-1 0,0 0 0,-1 0 0,1 1 1,-1-1-1,1 0 0,-1 1 0,0-1 0,0 1 0,-1-1 0,1 1 0,-1 0 0,0-1 0,0 1 0,0 0 0,-3-4 0,-66-74 2,54 70-4,16 10 0,-1 1 0,1-1 1,-1 0-1,1 1 0,0-1 0,-1 0 0,1 0 1,0 0-1,0 0 0,0 0 0,0-1 1,-2-1-1,2 1-1,-1 0 0,1 0 0,-1 0 0,1 1 1,-1-1-1,0 0 0,0 1 0,0-1 0,0 1 0,0-1 1,0 1-1,0 0 0,-1 0 0,1 0 0,0 0 0,-1 0 1,1 1-1,0-1 0,-1 1 0,1 0 0,-1-1 0,1 1 1,-4 1-1,-14 0-422,19 7-7,3 7 156,0-12 104,0-1 1,1 1-1,-1 0 0,1-1 1,-1 0-1,1 0 1,0 1-1,0-2 0,0 1 1,0 0-1,0-1 1,6 3-1,7 1-159</inkml:trace>
</inkml:ink>
</file>

<file path=ppt/ink/ink1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5:30.40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57 24 1660,'1'2'58,"-1"-1"-1,1 0 0,0 0 1,0 0-1,0 0 1,0 0-1,0 0 1,0 0-1,0 0 0,0-1 1,0 1-1,0 0 1,2 0-1,-2-1 61,17-1 515,-16-1-609,0 0 1,0 1-1,0-1 0,0 1 0,0-1 1,0 1-1,1 0 0,-1 0 1,1 0-1,2-1 0,24-12 178,-29 13-189,1 1 1,0-1 0,0 0-1,0 1 1,0-1 0,0 1-1,0 0 1,0-1 0,0 1-1,0 0 1,0-1 0,0 1 0,0 0-1,0 0 1,0 0 0,0 0-1,0 0 1,1 0 0,2 0 14,4 17 33,-1-3-38,-6-13-20,0 0 1,-1 0-1,1 0 1,0 0-1,-1 0 1,1 0-1,-1 0 0,0 0 1,1 0-1,-1 0 1,0 0-1,0 0 1,1 0-1,-1 1 0,0-1 1,0 0-1,0 0 1,0 0-1,-1 0 0,1 0 1,0 0-1,0 0 1,-1 0-1,1 0 1,-1 2-1,-1 19 73,2-21-71,0 0-1,1 0 1,-1 1-1,0-1 1,0 0-1,0 0 0,0 0 1,0 1-1,0-1 1,-1 0-1,1 0 1,0 0-1,-1 0 1,1 0-1,0 1 0,-1-1 1,0 0-1,1 0 1,-1 0-1,1 0 1,-1 0-1,0 0 1,0-1-1,-1 3 0,-15 16 74,-5 7 24,6-15-53,-24 15 68,-20 8 17,60-34-133,-15 7 24,15-7-24,-1 0 0,1 0 0,0 0 0,-1 1 0,1-1 0,-1 0 0,1 0 0,0 1 1,-1-1-1,1 0 0,0 1 0,-1-1 0,1 0 0,0 1 0,-1-1 0,1 1 0,0-1 1,0 0-1,0 1 0,-1-1 0,1 1 0,0-1 0,0 1 0,0-1 0,0 1 0,0-1 1,0 0-1,0 1 0,0-1 0,0 1 0,0-1 0,0 1 0,0-1 0,0 1 0,3 6 24,1-1 10,15-4-11,24 0-10,-25-1-44,1-1-1,-1 0 0,21-3 1,-10 0-266,45 0 0,8 0-1156,-49 3 646,-24 4 468</inkml:trace>
</inkml:ink>
</file>

<file path=ppt/ink/ink1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5:28.30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20 528 1728,'0'-1'8,"0"1"1,0 0-1,0 0 0,0 0 0,0 0 1,0 0-1,0 0 0,0-1 0,0 1 0,0 0 1,0 0-1,0 0 0,0 0 0,0-1 1,0 1-1,0 0 0,0 0 0,0 0 1,0 0-1,0 0 0,0-1 0,0 1 0,0 0 1,0 0-1,1 0 0,-1 0 0,0 0 1,0 0-1,0 0 0,0-1 0,0 1 1,0 0-1,0 0 0,1 0 0,-1 0 0,0 0 1,0 0-1,0 0 0,0 0 0,0 0 1,0 0-1,1 0 0,-1 0 0,0 0 1,0 0-1,0 0 0,0 0 0,1 0 0,-1 0 1,0 0-1,0 0 0,0 0 0,0 0 1,-2-1 170,10-4 354,-5 4-351,-6 3 1,10-6-98,-6 4-71,0-1-1,0 1 1,0-1-1,0 1 1,0-1-1,0 0 1,0 1-1,0-1 1,0 0 0,0 0-1,-1 0 1,1 1-1,0-1 1,0 0-1,-1 0 1,1 0-1,-1 0 1,1 0-1,-1 0 1,1-1-1,-1 0 1,2-2 5,0 1 0,1 0-1,-1 0 1,0 0 0,1 0 0,0 0-1,0 1 1,0-1 0,0 1 0,0 0 0,5-3-1,16-10 98,19-8-46,-3 0-20,-34 19-46,0 0 1,0 0-1,0 1 0,0 0 1,0 0-1,0 0 1,1 1-1,10-2 1,12 0 16,-22 2-15,1 1 0,-1 0 1,0 1-1,13 0 0,-17 0-4,0 1-1,-1 0 0,1-1 0,0 1 0,0 0 0,-1 1 0,1-1 0,-1 0 1,1 1-1,-1-1 0,1 1 0,-1 0 0,0 0 0,0 0 0,2 3 0,2 0 3,-1-1 0,0 1 0,1-1 0,10 5 0,-13-7 0,1 0-1,0 0 1,-1 0 0,1 1-1,-1-1 1,0 1 0,0 0-1,0 0 1,0 0 0,4 6-1,0 0 5,-7-8-8,1 0 1,0 0 0,0 0 0,-1 0 0,1 0-1,-1 0 1,1 0 0,-1 0 0,1 0-1,-1 0 1,1 0 0,-1 0 0,0 0 0,0 0-1,1 0 1,-1 0 0,0 2 0,1 14 13,0-15-11,-1 1 0,1-1 1,-1 1-1,0 0 0,0-1 0,0 1 1,0-1-1,-2 5 0,-4 19 33,5-22-28,0 1 0,0 0 0,0-1 1,-1 1-1,1-1 0,-1 0 0,0 1 0,-1-1 0,-3 5 0,1-2 12,-2-1-1,1 1 0,-1-1 1,0 0-1,0-1 0,-12 8 1,-22 18 57,32-25-59,-1 0 1,0 0-1,0-1 1,-1 0-1,1-1 0,-1 0 1,0-1-1,-20 3 0,-99 8 148,125-14-152,0 0-1,0 0 0,0-1 0,0 1 0,0-1 0,0 0 0,1-1 0,-10-3 0,-13-3 31,25 7-42,1 1 1,0-1 0,-1 1-1,1-1 1,0 0-1,-1 1 1,1-1-1,0 0 1,0 0-1,-1 0 1,1 0 0,0 0-1,0 0 1,0-1-1,1 1 1,-1 0-1,0 0 1,0-1 0,1 1-1,-1-1 1,0 1-1,1 0 1,0-1-1,-1 1 1,1-1 0,0 1-1,0-1 1,-1 1-1,1-1 1,1 1-1,-1-1 1,0 1 0,0-2-1,1 2-1,-1 0-1,0 1 1,0-1-1,0 1 1,0-1-1,1 0 1,-1 1-1,0-1 1,0 1-1,0-1 1,0 0-1,0 1 1,-1-1-1,1 1 1,0-1-1,0 0 1,0 1-1,0-1 1,-1 1-1,1-1 1,0 0-1,-1 1 1,1-1-1,-1 0 1,1 1-1,0 0 0,-1-1 1,1 1-1,0-1 0,0 1 0,-1 0 1,1-1-1,0 1 0,0-1 0,0 1 0,0-1 1,0 1-1,-1 0 0,1-1 0,0 1 1,0-1-1,0 1 0,0-1 0,0 1 0,1-1 1,-1 1-1,0-1 0,0 1 0,0-1 1,0 1-1,0 0 0,1-1 0,-1 1 0,0-1 1,0 1-1,1 0 0,-1-1 0,0 1 1,1-1-1,3-5 3,-1 0-1,0-1 1,-1 1 0,1-1 0,-1 1 0,0-1-1,-1 0 1,0 0 0,1-12 0,-1 10-1,0 0 0,0 0 1,1 0-1,0 1 0,1-1 1,6-14-1,-5 14-1,0 0 0,-1-1-1,3-13 1,-4 13 0,1-1-1,0 1 0,1 0 0,8-16 0,-7 15 0,0 0 0,0-1 0,-1 0 0,-1 1 0,2-15 0,-1 11 4,0-1 0,8-21 0,-5 11-1,-7 23-3,0 0 0,1 0 0,-1 0 1,1-1-1,0 1 0,0 0 0,0 0 1,1 0-1,1-2 0,19-43 3,-16 27-4,-6 19 1,1 0 0,-1 1 0,0-1 0,1 1 0,-1-1 0,1 1-1,0-1 1,-1 1 0,1-1 0,0 1 0,0-1 0,0 1 0,0 0 0,0 0-1,0-1 1,0 1 0,0 0 0,1 0 0,-1 0 0,0 0 0,3-1-1,1-1 2,-2 1-1,-1 1 0,0-1-1,1 1 1,0-1 0,-1 1 0,1 0 0,0 0 0,-1 0 0,1 0 0,0 1 0,0-1 0,0 1 0,-1-1 0,1 1 0,0 0 0,6 1 0,-7-1 0,-1 0 0,1-1 0,0 1 0,0 0 0,0-1 0,-1 1 0,1-1 0,0 1 0,-1-1 0,1 0 0,3-2 0,13-4-2,-11 5-6,1 1 0,-1-1-1,1 0 1,-1-1 0,13-6 0,-15 7-115,0 0 0,0 1 0,0 0 0,1-1-1,-1 2 1,0-1 0,1 0 0,-1 1 0,0 0 0,1 1-1,-1-1 1,6 2 0,18 0-1073,-19-1 812,-2 7 24</inkml:trace>
</inkml:ink>
</file>

<file path=ppt/ink/ink1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5:29.05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180 96 1716,'3'0'1338,"-28"6"-617,15-3-634,1 1 0,0 1 1,0 0-1,1 0 0,-1 0 0,1 1 1,-9 9-1,11-10-55,0 0 0,0 1 0,1-1 0,0 1 0,0 1 0,0-1 0,1 1 1,0 0-1,-6 12 0,-1 6 46,9-23-69,1 0-1,0 1 1,-1-1 0,1 1-1,0-1 1,0 1 0,0 0-1,1 0 1,-1-1 0,1 1-1,-1 0 1,1 3-1,1 0-1,-1-1 0,1 1 0,0-1 1,1 0-1,-1 1 0,1-1 0,0 0 0,1 0 0,-1 0 0,1-1 0,0 1 0,0 0 0,0-1 0,1 0 0,-1 0 0,1 0 0,0 0 0,0 0 0,1-1 0,-1 0 0,1 0 0,0 0 0,-1 0 0,1-1 0,1 0 0,-1 0 0,0 0 0,0-1 0,1 0 0,9 2 0,15 0 0,-27-2-6,0-1 0,0 1 0,0 0 0,0-1-1,1 0 1,-1 0 0,0 0 0,0 0 0,1 0 0,-1-1 0,0 1 0,0-1 0,0 0 0,1 0 0,-1 0 0,4-3-1,-4 3 2,-1-1 0,1 1 0,0-1-1,-1 1 1,1 0 0,0 0-1,0 0 1,0 0 0,4 0-1,-4 1 1,1-1 0,-1 1 0,0-1 0,0 0 0,-1 0-1,1 0 1,0-1 0,0 1 0,3-3 0,0-1 1,-1 0 1,0-1-1,0 1 1,0-1-1,0 0 1,4-9-1,-8 13-3,1 0 1,-1 0-1,0 0 1,-1 0-1,1 0 1,0-1-1,-1 1 1,1 0-1,-1 0 1,1-1-1,-1 1 0,0 0 1,0-1-1,0 1 1,0 0-1,-1 0 1,1-1-1,-1 1 1,1 0-1,-1 0 1,0-1-1,0 1 0,0 0 1,0 0-1,-1-2 1,-32-49 10,26 40-8,0 0 0,-1 0 1,-21-23-1,-40-28-3,18 13-2,49 49-35,-18-16-2,11 13-410,6 7-681,28-5-272,-2 7 1021</inkml:trace>
</inkml:ink>
</file>

<file path=ppt/ink/ink1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5:31.77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 67 1620,'7'-9'894,"-12"13"-439,4-3-29,0-8-72,-2 15 138,5-11-439,-2 2-47,0 1 1,0 0 0,0-1-1,0 1 1,0 0 0,0-1-1,1 1 1,-1 0 0,0 0-1,0-1 1,0 1 0,0 0-1,0 0 1,1-1-1,-1 1 1,0 0 0,0 0-1,0-1 1,1 1 0,-1 0-1,0 0 1,0 0 0,1 0-1,-1-1 1,0 1 0,0 0-1,1 0 1,-1 0 0,0 0-1,1 0 1,-1 0-1,0 0 1,0 0 0,1 0-1,-1 0 1,0 0 0,1 0-1,-1 0 1,1 0 0,16-1 228,20-14-69,-31 12-152,0 0 0,0 1 1,0 0-1,0 0 0,0 0 0,1 1 0,-1-1 0,8 1 0,-10 1-8,-1-1 1,1 0 0,-1 0-1,0 0 1,0 0-1,0-1 1,0 1 0,0-1-1,3-2 1,-3 3-1,-1 0-3,1 0-1,-1 1 1,0-1-1,0 1 0,0-1 1,0 1-1,0 0 1,0 0-1,1 0 0,-1 0 1,0 0-1,0 0 1,0 1-1,0-1 0,0 1 1,0-1-1,0 1 1,0 0-1,0 0 0,0 0 1,0 0-1,0 0 1,0 0-1,-1 1 0,1-1 1,1 2-1,-2-2-1,-1 0 0,0-1 0,0 1-1,1 0 1,-1-1 0,0 1 0,0 0 0,0 0-1,0 0 1,0-1 0,0 1 0,0 0 0,0 0-1,0-1 1,0 1 0,-1 0 0,1 0 0,0-1-1,0 1 1,-1 0 0,1-1 0,0 1 0,-1 0-1,1-1 1,-1 1 0,1-1 0,-1 1 0,1 0-1,-1-1 1,1 1 0,-2 0 0,1 0 0,0-1-1,1 1 1,-1 0 0,0 0 0,1 0 0,-1-1 0,0 1-1,1 0 1,-1 0 0,1 0 0,0 0 0,-1 0-1,1 0 1,-1 2 0,1 0 0,0 0 0,0-1 1,-1 1-1,0-1 0,1 1 0,-1-1 0,0 0 0,0 1 0,0-1 1,0 0-1,0 0 0,-1 1 0,1-1 0,-1 0 0,0 0 0,1 0 1,-1-1-1,0 1 0,0 0 0,0-1 0,0 1 0,-3 1 0,-1 1 2,1 0-1,1 0 1,-1 0-1,0 1 1,-4 6-1,6-7-1,0-1 0,0 1 0,-1-1 0,1 0 0,-1 0-1,0 0 1,-5 2 0,-2-1-6,10-4 5,1 0 1,0 0-1,0 0 0,0 1 0,-1-1 0,1 0 0,0 0 0,0 0 0,0 0 0,0 1 0,0-1 0,0 0 1,-1 0-1,1 0 0,0 1 0,0-1 0,0 0 0,0 0 0,0 0 0,0 1 0,0-1 0,0 0 1,0 0-1,0 0 0,0 1 0,0-1 0,0 0 0,0 0 0,0 0 0,0 1 0,0-1 0,0 0 0,0 0 1,1 1-1,-1-1 0,0 0 0,0 0 0,0 0 0,0 0 0,0 1 0,0-1 0,1 0 0,-1 0 0,0 0 1,0 0-1,0 0 0,0 1 0,1-1 0,-1 0 0,0 0 0,0 0 0,0 0 0,1 0 0,-1 0 1,0 0-1,0 0 0,1 0 0,17 22-2,-11-19 0,1 0 1,0 0-1,0-1 0,0-1 1,0 1-1,0-1 1,0-1-1,1 1 1,-1-1-1,14-2 0,30 1-22,-45 2-132,-1-1 0,0 0 0,0 0-1,0 0 1,1-1 0,-1 0 0,0 0 0,0-1 0,0 0 0,0 0 0,-1 0 0,1-1 0,0 0 0,-1 0 0,0 0 0,0 0-1,0-1 1,0 0 0,5-5 0,-7 6-214</inkml:trace>
</inkml:ink>
</file>

<file path=ppt/ink/ink1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5:36.03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453 1 1600,'5'0'71,"0"0"0,0 1 1,0 0-1,0 0 0,8 3 0,12 1 127,-28-6-158,8 3 3,2 2 81,-5-3-14,11-1 44,-13-2-100,12 4 189,-93 7 728,-29 4-519,69-7-331,1-2 1,-1-2 0,-53-3 0,22 0 9,68 1-121,-1 1 0,1-1-1,0-1 1,0 1 0,0 0 0,0-1 0,-1 0 0,1 0 0,0 0-1,0-1 1,1 1 0,-1-1 0,0 0 0,-6-4 0,4 7 28,9-3-24,-2 1-13,-1 1-1,1-1 0,0 1 0,-1-1 0,1 1 0,-1-1 1,1 1-1,0 0 0,-1-1 0,1 1 0,-1 0 0,1 0 1,0-1-1,0 1 0,-1 0 0,1 0 0,0 0 0,-1 0 0,1 0 1,0 0-1,0 0 0,-1 0 0,1 0 0,0 0 0,-1 0 1,1 1-1,0-1 0,-1 0 0,1 0 0,0 1 0,0 0 0,10 2-13,-4-3-42,0 1 0,-1 0 0,1 0 0,11 4 0,21 2-564,40 1-1668,-61-8 1938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8:16.392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359 0 1624,'-63'26'418,"52"-21"-352,-1 1-1,0-2 0,0 1 0,0-2 0,-21 4 0,22-5-21,0 1 0,-1 0 0,1 1 0,0 0 0,-19 10 0,-30 10 91,45-20-103,-26 10 12,40-13-65,3-3-116,0 0 88,1 1 1,-1 0-1,1-1 1,-1 1 0,1 0-1,0 0 1,5-1-1,-4 0-41,14-6-176,5-1-40</inkml:trace>
</inkml:ink>
</file>

<file path=ppt/ink/ink1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5:36.45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770 28 1644,'-8'18'1520,"7"-18"-1444,-1-1 1,1 1-1,0-1 0,0 0 1,-1 0-1,1 1 1,0-1-1,0 0 1,0 0-1,0 0 1,0 0-1,0-1 1,0 1-1,1 0 1,-2-2-1,-3 2-34,1 0 0,-1 0 1,0 0-1,0 0 0,0 1 0,-7 0 0,-417 8 428,258 5-381,81-3-30,77-12-34,17 1-48,11-12-215,-2 2-210,24 0-599,-24 7 506,0 0 0,26-5 0,-14 9 203</inkml:trace>
</inkml:ink>
</file>

<file path=ppt/ink/ink1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5:41.28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1008 1 1700,'0'0'10,"0"0"0,0 1 0,0-1 0,0 1 0,0-1-1,-1 1 1,1-1 0,0 0 0,0 1 0,0-1 0,-1 0 0,1 1 0,0-1-1,-1 1 1,1-1 0,0 0 0,-1 0 0,1 1 0,0-1 0,-1 0 0,1 0-1,0 1 1,-1-1 0,1 0 0,-1 0 0,0 0 0,1 1 15,-1-1 1,1 0-1,-1 0 1,1 0-1,0 1 1,-1-1-1,1 0 1,-1 0-1,1 1 0,0-1 1,-1 0-1,1 1 1,0-1-1,-1 0 1,1 1-1,0-1 1,-1 1-1,1-1 0,0 0 1,0 1-1,0-1 1,-1 1-1,1-1 1,0 1-1,0-1 1,0 1-1,0 0 1,0-1-21,0 0 0,0 0 0,0 0 1,0 1-1,0-1 0,0 0 1,0 0-1,0 0 0,0 1 1,0-1-1,0 0 0,0 0 1,0 0-1,-1 1 0,1-1 0,0 0 1,0 0-1,0 0 0,0 0 1,0 1-1,0-1 0,-1 0 1,1 0-1,0 0 0,0 0 0,0 0 1,0 1-1,-1-1 0,1 0 1,0 0-1,0 0 0,0 0 1,0 0-1,-1 0 0,1 0 0,0 0 1,0 0-1,0 0 0,-1 0 1,1 0-1,0 0 0,0 0 1,-1 0-1,1 0 0,0 0 0,0 0 1,0 0-1,0 0 0,-1 0 1,1 0-1,0 0 0,0 0 1,0-1-1,-1 1 0,1 0 0,0 0 1,0 0-1,0 0 0,-1-1 1,-12-8 222,10 6-120,-2 4-56,0 1-1,0-1 1,0 1 0,0 0 0,0 0 0,0 1 0,-7 4 0,-6 3 37,-96 36 217,103-42-280,0 0 1,0 0 0,0-2 0,0 1 0,-16 1-1,-32 7 74,29-5-1,-50 3-1,65-7-67,13-2-26,0 0 0,0 1 0,0-1 0,1 1 0,-1 0 0,0-1 0,1 1 0,-1 0 0,0 0 1,1 0-1,-3 2 0,-11 6 26,-8 0 32,1-2 0,-1 0-1,-1-1 1,-43 5 0,61-9 8,19 2-29,4 4-11,-17-8-30,1-1-1,-1 1 0,0 0 0,0-1 0,0 1 0,1 0 0,-1 0 0,0-1 1,0 1-1,1 0 0,-1 0 0,0-1 0,1 1 0,-1 0 0,0 0 0,1 0 1,-1-1-1,0 1 0,1 0 0,-1 0 0,1 0 0,-1 0 0,0 0 0,1 0 1,-1 0-1,1 0 0,-1 0 0,0 0 0,1 0 0,1 1 10,-4-2 22,4 3-30,0 0-1,0 0 1,0 0 0,0 1 0,-1-1 0,1 1 0,-1-1-1,1 1 1,-1-1 0,0 1 0,0 0 0,0 0 0,0 0-1,0 0 1,-1-1 0,1 1 0,-1 0 0,0 0-1,0 5 1,0 0-1,0-1 0,-1 1-1,0-1 1,0 0-1,0 1 1,-1-1 0,-3 9-1,1-8 2,-15 45 3,17-48-4,1 0-1,-1 1 1,0-1-1,-1 0 1,0 0-1,1 0 1,-1 0-1,-1-1 1,1 1-1,-8 7 1,-20 28 1,2 10-2,-103 165-5,99-152 16,26-47-8,0-1 1,-12 17-1,13-24-1,0 1-1,1 1 0,0-1 0,0 1 1,1 0-1,1 0 0,-5 16 0,1-4 2,2 2-4,5-24 1,1 1 0,-1-1 0,0 1 0,1-1 0,-1 1 0,0-1 0,1 1 0,-1-1-1,1 0 1,-1 1 0,1-1 0,-1 1 0,0-1 0,1 0 0,0 0 0,-1 1 0,1-1 0,-1 0 0,1 0 0,-1 0 0,1 0 0,0 1 0,-1-1 0,1 0 0,-1 0 0,1 0 0,-1 0 0,1 0 0,0-1 0,-1 1 0,1 0 0,-1 0 0,1 0 0,-1 0 0,1-1-1,0 1 1,-1 0 0,1-1 0,31-10 0,-28 10-2,22-8 2,-20 8 0,-1 0-1,0-1 0,0 0 0,1 0 0,-2-1 0,1 1 0,0-1 0,0 0 0,4-4 0,-3 3 1,0 0-1,0 1 0,0 0 1,1 0-1,-1 1 0,1-1 1,-1 2-1,10-3 0,23-7 6,42-19-23,-74 27 15,0 0-1,-1 0 1,0 0 0,1-1 0,5-4 0,22-12-30,82-27-449,-113 45 440,-1 1 1,1-1 0,0 0-1,-1 0 1,1 0 0,-1-1-1,0 1 1,3-4 0,-2 3-68,0-1 1,0 1 0,0 1-1,0-1 1,0 0-1,5-2 1,-5 3 7,0 0 0,-1 0 0,0 0 0,1-1 0,-1 1 0,0 0 0,3-6 0,13-12-776,-10 8 547</inkml:trace>
</inkml:ink>
</file>

<file path=ppt/ink/ink1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5:41.74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 51 1728,'-10'0'588,"18"0"39,-7-2-578,0 1-1,1-1 1,-1 1-1,1 0 1,0 0 0,-1 0-1,1 0 1,0 0 0,0 0-1,-1 0 1,1 1 0,0-1-1,0 0 1,0 1-1,0 0 1,0 0 0,4-1-1,141-14 432,-125 14-487,7-2-132,66-8-2013,-86 7 1800</inkml:trace>
</inkml:ink>
</file>

<file path=ppt/ink/ink1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5:42.69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 74 1668,'-5'4'812,"9"-11"-180,-3 7-624,-1 0 1,0 0-1,0 0 1,0-1-1,0 1 0,0 0 1,0 0-1,0 0 1,0 0-1,0-1 0,0 1 1,0 0-1,0 0 1,0 0-1,0-1 0,0 1 1,0 0-1,0 0 1,0 0-1,-1 0 0,1-1 1,0 1-1,0 0 1,0 0-1,0 0 0,0 0 1,0 0-1,0-1 1,-1 1-1,1 0 0,0 0 1,0 0-1,0 0 1,0 0-1,0 0 0,-1 0 1,1 0-1,0 0 1,0-1-1,0 1 0,0 0 1,-1 0-1,1 0 1,0 0-1,0 0 0,0 0 1,0 0-1,-1 0 1,1 0-1,0 0 0,0 0 1,0 0-1,-1 0 1,1 1-1,0-1 0,0 0 1,0 0-1,0 0 1,-1 0-1,1 0 0,0 0 1,0 0-1,0 0 1,0 1-1,0-1 0,0 0 1,-1 0-1,1 0 1,-7 3 137,10-2 154,-2-1-280,0 0-1,0 0 1,-1 0 0,1-1-1,0 1 1,0 0 0,0 0-1,-1-1 1,1 1-1,0-1 1,-1 1 0,1 0-1,0-1 1,-1 1 0,1-1-1,0 0 1,0 0 0,0 0-12,1 0-1,-1-1 1,1 1 0,-1 0 0,1 0 0,0 0 0,0 0 0,-1 1-1,1-1 1,0 0 0,0 1 0,0 0 0,0-1 0,0 1 0,0 0-1,0 0 1,0 0 0,0 0 0,0 0 0,2 0 0,20-2 83,-23 2-87,0-1 0,0 1-1,1-1 1,-1 1-1,0-1 1,0 0 0,0 0-1,0 0 1,0 0-1,0 0 1,0 0 0,0 0-1,0 0 1,0 0 0,-1 0-1,1 0 1,1-3-1,-2 3-1,1 0 0,-1 0 0,1-1 0,-1 1 0,1 0 0,0 0 0,0 0-1,0 0 1,-1 0 0,1 1 0,0-1 0,0 0 0,0 0 0,0 1 0,0-1 0,0 0 0,1 1-1,-1-1 1,0 1 0,2-1 0,14-2 34,-14 3-29,0 0 0,1-1-1,-1 0 1,0 1 0,0-1-1,0 0 1,-1-1 0,1 1-1,3-2 1,-5 3-7,-1 0 1,0-1 0,1 1-1,-1 0 1,1 0-1,-1 0 1,0 0 0,1 0-1,-1 0 1,1 0-1,-1 0 1,0 0-1,1 0 1,-1 1 0,1-1-1,-1 0 1,0 0-1,1 0 1,-1 0 0,0 0-1,1 1 1,-1-1-1,0 0 1,1 0 0,-1 1-1,0-1 1,1 0-1,-1 1 1,0-1-1,0 0 1,1 1 0,-1 0-1,10 19 58,-10-18-49,1 1 0,0 0 0,0-1 0,-1 1 0,0 0 0,1-1-1,-1 1 1,0 0 0,0-1 0,0 1 0,-1 0 0,1-1 0,-1 1 0,-1 4-1,-19 33 21,18-32-24,0-1-1,-1 1 0,0-1 0,0-1 0,-1 1 0,-5 7 0,5-9-1,0 1 0,1 0-1,0 0 1,-5 10-1,-12 16 0,6-15 7,5-5-4,0-1 0,-1 0 0,-20 16 0,27-24-4,2-2 0,1 0-1,0 0 0,-1 0 0,1 0 1,0 0-1,-1 0 0,1 0 0,0 1 1,0-1-1,0 0 0,0 1 0,0-1 1,0 1-1,1-1 0,-1 1 1,0 1-1,0-2 0,1-1 1,-1 1-1,1-1 1,0 1-1,-1-1 0,1 1 1,0-1-1,0 1 1,-1-1-1,1 1 1,0 0-1,0-1 0,0 1 1,0-1-1,0 1 1,0-1-1,0 1 1,0 0-1,0-1 0,0 1 1,0-1-1,0 1 1,0 0-1,0-1 1,1 1-1,-1-1 0,0 1 1,0-1-1,1 1 1,-1-1-1,0 1 1,1-1-1,-1 1 1,0-1-1,1 1 0,-1-1 1,1 1-1,21-5 0,-2-1-2,150-9-38,-134 9-43,-31 3-90,0 1 0,0 0-1,0 0 1,0 0 0,1 1 0,-1 0 0,0 0 0,0 0 0,0 1-1,6 1 1,-11-2 168,0 0-24,0 0 0,1 1 0,-1-1 0,1 0 0,-1 0 0,0 0 0,1 1 0,-1-1 0,1 0 0,-1 0 0,0 0 0,1 0 0,-1 0 0,1 0 0,-1 0 0,1 0 0,-1 0 0,1 0 0,-1 0 0,0 0 0,1 0 0,-1 0 0,1 0 0,-1-1 0,1 1 0,-1 0 0,0 0 0,1 0 0,-1-1 0,0 1 0,1 0 0,-1 0 0,0-1 0,1 1 0,-1 0 0,0-1 0,1 1 0,-1 0 0,0-1 0,0 1 1,0-1-1,1 1 0,-1-1 0</inkml:trace>
</inkml:ink>
</file>

<file path=ppt/ink/ink1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5:43.72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 6 1724,'-16'-5'1898,"25"15"-1438,37 23 12,-2 21-226,-37-47-216,0 1 1,-1 0-1,11 17 1,0 0 10,1 3 7,-1 0 1,16 37-1,-2-3-4,-24-48-31,0 1-1,6 24 0,8 17 23,-17-47-28,-1 1 0,1 0 1,2 18-1,9 22 16,29 80 23,-38-123-44,-5-7-2,-1 1 0,1-1 1,0 1-1,-1 0 0,1 0 0,0-1 1,-1 1-1,1 0 0,-1 0 0,1-1 0,-1 1 1,1 0-1,-1 0 0,0 0 0,1 0 1,-1 0-1,0 0 0,0 0 0,0 0 0,0 0 1,0 0-1,0-1 0,0 1 0,0 0 1,0 2-1,0-5 2,2 6 3,2 15 7,-2-9-5,-2-23-17,0 12 7,0 1 0,0 0 0,0-1 0,0 1 0,0 0 0,0-1 0,0 1 0,0 0-1,-1-1 1,1 1 0,0-1 0,0 1 0,0 0 0,0 0 0,-1-1 0,1 1 0,0 0-1,0-1 1,-1 1 0,1 0 0,0 0 0,0-1 0,-1 1 0,1 0 0,0 0 0,-1 0-1,1 0 1,0-1 0,-1 1 0,1 0-13,-1 0 0,1 0 0,0 0 0,-1-1 0,1 1 1,0 0-1,0 0 0,-1 0 0,1-1 0,0 1 0,0 0 0,-1 0 0,1 0 0,0-1 0,0 1 0,0 0 0,0-1 0,0 1 1,-1 0-1,1 0 0,0-1 0,0 1 0,0 0 0,0-1 0,0 1 0,0 0 0,0-1 0,0 1 0,0 0 0,0-1 0,0 1 0,0 0 1,0-1-1,0 1 0,0 0 0,0-1 0,1 1 0,-1 0 0,0 0 0,0-1 0,0 1 0,0 0 0,1 0 0,-1-1 0,0 1 1,0 0-1,0 0 0,1-1 0,-1 1 0,0 0 0,1 0 0,-1 0 0,8-12-774,9-16-805,-11 12 1243</inkml:trace>
</inkml:ink>
</file>

<file path=ppt/ink/ink1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5:44.63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8 691 1688,'1'-5'773,"-10"4"-288,11-5-270,4-10 284,-6 14-465,0 0 0,0 0 0,1 0-1,-1 0 1,1 0 0,-1 0 0,1 0 0,0 0-1,0 0 1,0 0 0,0 0 0,0 0-1,0 1 1,3-4 0,4-4 62,-7 8-87,-1 0 0,1 0 0,0 0 0,0-1 0,0 1 1,0 1-1,0-1 0,1 0 0,-1 0 0,0 0 1,0 1-1,1-1 0,-1 0 0,2 0 0,-3 1-4,1 0-1,-1 0 0,1 0 0,-1 0 0,0-1 1,1 1-1,-1 0 0,0 0 0,1-1 0,-1 1 0,0 0 1,1 0-1,-1-1 0,0 1 0,1 0 0,-1-1 1,0 1-1,0 0 0,0-1 0,1 1 0,-1 0 1,0-1-1,0 1 0,0-1 0,0 1 0,0 0 1,0-1-1,0 1 0,0-1 0,0 0-2,1 1 1,-1-1-1,0 0 1,0 1-1,0-1 1,0 1-1,0-1 0,1 1 1,-1-1-1,0 1 1,0-1-1,1 1 0,-1-1 1,0 1-1,1-1 1,-1 1-1,1-1 0,-1 1 1,0 0-1,1-1 1,-1 1-1,1 0 0,-1-1 1,1 1-1,-1 0 1,1 0-1,-1-1 0,2 1 1,11-5 43,1 0-1,0 1 1,1 0 0,-1 1 0,21-1 0,-26 3-39,-1 1 0,0 0 0,1 0 0,-1 1 0,0 0 0,1 1 0,-1 0 0,0 0 1,0 0-1,-1 1 0,10 5 0,8 3 11,-22-10-16,0 0-1,-1 0 1,1 0-1,0 0 0,-1 0 1,1 0-1,-1 1 0,0 0 1,0-1-1,1 1 1,-1 0-1,0 0 0,0 0 1,-1 0-1,4 4 0,2 6 3,-2-4-1,0 1-1,0 0 0,-1 0 1,6 17-1,-9-22-1,0 0 0,-1-1 0,0 1 0,1 0 0,-1-1 0,-1 1 0,1 0 0,-1 0 0,1-1 0,-1 1 0,0-1 0,0 1 0,-1-1 0,1 1 0,-1-1 0,-3 6 0,-1 11 13,6-19-12,-1 1 0,1 0 0,-1 0 0,1 0 0,-1 0 0,1-1-1,-1 1 1,0 0 0,0-1 0,0 1 0,0 0 0,-2 2 0,-16 16 22,16-15-17,0-2-1,0 1 1,0 0-1,-1-1 0,0 1 1,0-1-1,0 0 0,-5 3 1,-4 0 1,-1 0 0,1 0 0,-1-1 1,-1-1-1,1 0 0,-1-1 0,1-1 1,-1 0-1,0-1 0,1 0 0,-24-3 0,36 1-7,0 1 0,0-1 0,1 0 0,-1 0 0,0 1 0,1-1 0,-1 0 0,1-1 0,-1 1 0,1 0 0,-1 0-1,1-1 1,-2-2 0,-17-13 17,19 17-17,0-1-1,-1 1 1,1-1-1,0 0 0,-1 1 1,1-1-1,0 0 1,0 0-1,0 0 1,0 0-1,0 0 1,0 0-1,0 0 1,0 0-1,0-1 1,0 1-1,1 0 0,-1 0 1,1-1-1,-1 1 1,1 0-1,-1-1 1,1 1-1,0-1 1,-1 1-1,1 0 1,0-1-1,0-2 0,0 2 1,0 0 0,0 0-1,-1-1 1,1 1 0,-1 0-1,1 0 1,-1 0-1,0 0 1,0 1 0,0-1-1,-2-4 1,-6-14 3,7 6-1,0-1 0,1 0-1,1 0 1,0 0-1,1 1 1,0-1 0,1 0-1,8-26 1,0 7 0,2 0 0,23-45 1,-22 55 1,1 1 1,1 1-1,24-28 1,10-14-2,-45 58-4,0 1 0,1-1 0,0 1 0,-1 0 0,2 1 0,5-5 0,-4 4 0,0-1 0,-1 0 0,11-12 0,58-59 4,-11 12 4,-56 57-7,-5 6-1,0-1 0,-1 0 0,1 0 0,0 0 0,-1 0 0,0 0 0,1 0 0,-1-1 0,0 1 0,-1-1 0,1 0 0,1-5 0,-1 0-5,-1 0-82,0 6-167,5 11-242,33 47-1894,-31-42 2029</inkml:trace>
</inkml:ink>
</file>

<file path=ppt/ink/ink1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5:45.62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129 34 1776,'-1'0'39,"0"-1"0,0 1-1,0 0 1,0 0 0,0 0-1,0 0 1,0 0 0,0 0-1,0 0 1,0 1 0,0-1 0,1 0-1,-1 1 1,0-1 0,0 0-1,0 1 1,0-1 0,0 1 0,0-1-1,1 1 1,-1 0 0,0-1-1,1 1 1,-1 0 0,0-1-1,1 1 1,-1 0 0,1 0 0,-1 0-1,1-1 1,-1 1 0,1 0-1,-1 2 1,-14 13 457,9-12-422,0 0-1,0 1 1,0 0-1,1 0 1,0 0-1,0 1 0,0 0 1,0 0-1,1 0 1,0 0-1,-3 8 1,2-4-22,3-7-30,0 0 0,0 0 0,0 1 0,1-1-1,-1 0 1,1 1 0,0 0 0,0-1 0,0 1 0,0 0 0,0-1 0,1 1 0,0 0 0,0-1-1,0 1 1,0 0 0,1 0 0,-1-1 0,1 1 0,1 4 0,3 10 26,-5-15-40,1 0-1,-1 0 1,1 0-1,0-1 1,0 1-1,0 0 1,0-1-1,1 1 1,-1-1 0,3 4-1,2 3 10,-5-7-15,0 0 0,0 0 1,0 0-1,0 0 0,0-1 0,1 1 0,-1-1 0,1 1 0,-1-1 0,1 1 1,0-1-1,2 2 0,14 13 12,-16-14-13,-1-1 1,0 1 0,0-1-1,1 0 1,-1 1-1,1-1 1,-1 0-1,1 0 1,-1 0-1,1 0 1,0 0 0,0 0-1,-1 0 1,1-1-1,0 1 1,0-1-1,0 1 1,0-1-1,0 0 1,3 1-1,2-1 2,0 1-1,0 0 1,0 1-1,0 0 1,-1 0-1,1 0 1,10 6-1,-9-5 2,-1 1 0,1-1 0,1-1 0,14 4 0,4-9 7,-25 3-10,0-1 0,0 1-1,1-1 1,-1 1 0,0 0 0,0 0 0,0 0-1,0 0 1,0 0 0,0 1 0,1-1-1,-1 1 1,2 0 0,-3 0 0,1 0-1,-1 0 1,1-1 0,-1 1 0,1 0-1,0-1 1,-1 1 0,1-1 0,0 0 0,-1 1-1,1-1 1,0 0 0,-1 0 0,1 0-1,0 0 1,-1-1 0,1 1 0,0 0 0,-1-1-1,1 1 1,0-1 0,-1 1 0,1-1-1,-1 0 1,1 0 0,-1 1 0,1-1 0,-1 0-1,0-1 1,1 1 0,-1 0 0,0 0-1,0 0 1,0-1 0,2-1 0,-2 1 0,0 0 0,0 0 0,0 1-1,-1-1 1,1 0 0,0 0 0,-1 0 0,1 0 0,-1 0 0,0 0 0,0-2 0,5-16 2,4 0-2,-6 15 0,0-1 0,0 1 0,-1-1-1,0 0 1,0 0 0,0 0-1,-1 0 1,0 0 0,1-9-1,0-22 1,-1 28 0,0 1-1,-1 0 1,0-1-1,-1 1 0,-1-14 1,1 19-1,-1-1 1,1 1-1,0 0 1,-1 0-1,0 0 1,0 0-1,0 0 1,0 0-1,0 0 1,0 0-1,-1 1 1,1-1 0,-1 1-1,0 0 1,0 0-1,0 0 1,-4-3-1,-18-15 0,21 16 0,0 1 0,0-1-1,0 1 1,0 0 0,-7-4 0,-88-30-4,97 36 3,1 1-1,-1 0 1,1-1-1,0 1 0,-1 0 1,1 0-1,-1 0 0,1 0 1,-1 0-1,1 1 0,-1-1 1,1 0-1,0 1 0,-1-1 1,1 1-1,0-1 1,-1 1-1,1 0 0,0-1 1,0 1-1,-1 0 0,1 0 1,0 0-1,0 0 0,0 0 1,0 0-1,-1 2 0,15 37-1164,-11-38 1040,0-1 1,0 0-1,0 1 0,0-1 0,0 0 0,1 0 0,-1 0 0,0-1 0,3 1 0,4 3-162,3 0-125,10-3 41</inkml:trace>
</inkml:ink>
</file>

<file path=ppt/ink/ink1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5:46.5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361 31 1604,'0'0'26,"0"-1"0,0 1-1,0-1 1,0 1 0,1-1 0,-1 1-1,0-1 1,0 1 0,0-1 0,0 1-1,1-1 1,-1 1 0,0-1 0,0 1-1,1-1 1,-1 1 0,0 0 0,1-1-1,-1 1 1,0 0 0,1-1 0,-1 1-1,1 0 1,-1-1 0,1 1 0,-1 0-1,1 0 1,-1 0 0,0-1 0,2 1-1,-2 0-15,0 0 0,0 0 0,1 0 0,-1 0 0,0 0 0,0 0 0,1 0-1,-1-1 1,0 1 0,0 0 0,0 0 0,1 0 0,-1 0 0,0 0-1,0-1 1,0 1 0,0 0 0,1 0 0,-1 0 0,0 0 0,0-1 0,0 1-1,0 0 1,0 0 0,0-1 0,0 1 0,0 0 0,0 0 0,1 0-1,-1-1 1,0 1 0,0 0 0,0 0 0,0-1 0,0 1 0,0 0 0,0 0-1,-1-1 1,1 1 0,0 0 0,0 0 0,0 0 0,0-1 0,0 1-1,0 0 1,0 0 0,0 0 0,-1-1 0,1 1 0,0 0 0,0 0-1,0 0 1,0-1 0,-1 1 0,1 0 0,0 0 0,0 0 0,0 0 0,-1 0-1,1 0 1,0 0 0,0-1 0,0 1 0,-1 0 0,1 0 0,0 0 1,0 0 1,-1 0 0,1 0 0,0 0 0,0-1 0,0 1 0,0 0 0,0 0 0,0 0-1,-1 0 1,1-1 0,0 1 0,0 0 0,0 0 0,0 0 0,0 0 0,0-1-1,0 1 1,0 0 0,0 0 0,0 0 0,0-1 0,0 1 0,0 0 0,0 0 0,0 0-1,0-1 1,0 1 0,0 0 0,0 0 0,0 0 0,0-1 0,1 1 0,-1 0-1,0 0 1,0 0 0,0 0 0,0-1 0,0 1 0,0 0 0,1 0 0,-1 0 0,0 0-1,0 0 1,0 0 0,0 0 0,1-1 0,-1 1 0,2 0 145,-5 3-37,-1 0-29,0 0-1,1 0 1,-1 1 0,1-1-1,0 1 1,0 0 0,-4 8-1,-12 13 56,12-18-112,1 1 1,1 0 0,-9 14 0,-13 18 34,-11 14 8,6-5-20,22-35-41,1-1-1,1 2 1,-9 20-1,-14 24 14,-17 34 6,36-66-27,10-22-7,-1 0 0,1 0 1,-1 0-1,0 0 0,-4 5 1,5-8-1,1-1 0,0 1 0,0 0-1,0-1 1,0 1 0,0 0 0,0-1 0,1 1 0,-1 0 0,1 0 0,-1 0 0,1 0 0,0 0 0,-1 0 0,1 0 0,0 2-1,0-3 1,1 0-1,-1 0 0,0 0 0,0 0 1,-1 0-1,1 0 0,0 0 0,0 0 0,0 0 1,-1 0-1,1 0 0,0 0 0,-1 0 0,1-1 1,-1 1-1,1 0 0,-1 0 0,1 0 0,-1 0 1,0-1-1,1 1 0,-1 0 0,0-1 1,0 1-1,0 0 0,0 0 0,-1 0 1,1 0 0,0 0 0,0 0 0,0 0 0,0 1-1,0-1 1,0 0 0,1 1 0,-1-1 0,0 1 0,1-1 0,-1 1 0,1-1 0,0 1-1,-1-1 1,1 1 0,0-1 0,0 1 0,0-1 0,0 1 0,0-1 0,0 1 0,0 0-1,1 2 1,0 4-4,-3-5 3,12-12-32,-2 0-113,-7 8 126,-1 1 0,0 0 0,1 0 0,-1 0 0,0 0 0,1-1 0,-1 1 0,0 0 0,1 0 0,-1-1 0,0 1-1,1 0 1,-1-1 0,0 1 0,0 0 0,0-1 0,1 1 0,-1 0 0,0-1 0,0 1 0,0 0 0,0-1 0,1 1 0,-1-1 0,0 1 0,0-1 0,0 0-44,-1 0-1,1-1 0,0 1 1,0 0-1,0 0 1,0-1-1,1 1 0,-1 0 1,0 0-1,0 0 1,1 0-1,-1-1 1,1 1-1,-1 0 0,1 0 1,-1 0-1,2-1 1,17-28-897,-9 14 459,-2 2 149</inkml:trace>
</inkml:ink>
</file>

<file path=ppt/ink/ink1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5:46.94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 4 1880,'-1'-4'1124,"1"4"-1097,0 1 0,-1-1 0,1 0 0,0 1 0,0-1 0,0 0 1,0 0-1,-1 1 0,1-1 0,0 0 0,0 1 0,0-1 1,0 0-1,0 0 0,0 1 0,0-1 0,0 0 0,0 1 0,0-1 1,0 0-1,0 1 0,0-1 0,0 0 0,1 1 0,-1-1 0,0 0 1,0 0-1,0 1 0,0-1 0,0 0 0,1 0 0,-1 1 0,0-1 1,0 0-1,0 0 0,1 1 0,-1-1 0,0 0 0,0 0 1,1 0-1,-1 0 0,0 1 0,1-1 0,-1 0 0,1 0 0,24 17 352,26 9-250,-40-22-103,0 2 1,0 0 0,-1 0-1,0 1 1,0 0 0,-1 0-1,9 10 1,27 20 46,47 28 13,-54-34-54,-16-11-20,9 1 9,1-1-1,1-2 1,39 15-1,-61-28-14,-7-4-5,-1 1 1,1 0-1,-1 0 1,1 0-1,-1 1 1,0-1 0,0 1-1,3 3 1,18 13 12,-22-18-13,-1 0 0,1 0 0,-1 1 0,1-1 0,-1 1 0,0-1 0,0 1 0,1-1 0,-1 1 0,0 0 0,-1-1 0,1 1 0,0 0 0,0 0 0,-1 0 0,1 0 0,-1 0 0,0 0 1,1 0-1,-1 2 0,5 15 9,-5-18-9,0 0 0,1 0 1,-1 0-1,0 1 0,0-1 0,1 0 0,-1 0 1,0 1-1,0-1 0,-1 0 0,1 0 1,0 1-1,0-1 0,-1 0 0,1 0 1,0 0-1,-1 1 0,1-1 0,-2 1 0,2-2 2,3-2-2,-3 1-1,1 0 0,-1 1 1,1-1-1,-1 0 0,0 0 1,1 1-1,-1-1 0,0 0 1,0 0-1,1 0 0,-1 1 1,0-1-1,0 0 0,0 0 1,0 0-1,0 0 0,0 1 1,0-1-1,0 0 0,0 0 1,-1 0-1,1 0 0,0 1 1,0-1-1,-1 0 0,0-1 0,1 2-3,0 0 0,0 0 0,0 0 0,-1 0 0,1-1 0,0 1 0,0 0-1,0 0 1,0-1 0,0 1 0,-1 0 0,1 0 0,0-1 0,0 1 0,0 0-1,0 0 1,0-1 0,0 1 0,0 0 0,0 0 0,0-1 0,0 1 0,0 0-1,0 0 1,0-1 0,0 1 0,0 0 0,1 0 0,-1-1 0,0 1 0,0 0-1,0 0 1,0-1 0,0 1 0,1 0 0,-1 0 0,0 0 0,0-1-1,0 1 1,0 0 0,1 0 0,-1 0 0,0 0 0,0 0 0,1-1 0,-1 1-1,0 0 1,0 0 0,1 0 0,-1 0 0,0 0 0,0 0 0,1 0 0,-1 0-1,0 0 1,0 0 0,1 0 0,-1 0 0,0 0 0,0 0 0,1 0 0,-1 0-1,0 0 1,1 0 0,0 0-190,0-1-186,-1 0 302,1 0 0,-1 0 0,1 0 0,0 0-1,-1 0 1,1 0 0,0 0 0,0 0 0,0 0 0,0 0-1,-1 1 1,1-1 0,0 0 0,1 0 0,-1 1 0,0-1-1,0 1 1,0-1 0,0 1 0,0 0 0,1-1 0,-1 1-1,2 0 1,5-3-396,0-8 85</inkml:trace>
</inkml:ink>
</file>

<file path=ppt/ink/ink1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5:48.16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44 25 1656,'-3'-12'707,"3"12"-692,0 0-1,0-1 1,0 1 0,-1 0 0,1 0 0,0-1 0,0 1 0,0-1-1,0 1 1,0 0 0,0-1 0,0 1 0,0 0 0,0-1 0,0 1-1,0 0 1,0-1 0,0 1 0,0 0 0,0-1 0,0 1 0,0 0 0,1-1-1,-1 1 1,0 0 0,0-1 0,0 1 0,0 0 0,1 0 0,-1-1-1,1 1 1,-5-1 1004,-2-1-773,8 8-105,-2-6-135,0 0 0,0 0 0,1 0 0,-1 1-1,0-1 1,0 0 0,0 0 0,1 0 0,-1 1-1,0-1 1,0 0 0,0 1 0,0-1 0,1 0-1,-1 0 1,0 1 0,0-1 0,0 0 0,0 1-1,0-1 1,0 0 0,0 1 0,0-1 0,0 0-1,0 0 1,0 1 0,0-1 0,0 0 0,0 1-1,0-1 1,0 0 0,0 1 0,-1-1 0,1 0-1,0 1 1,-11 4 121,11-5-119,-1 0 1,0 0-1,0 0 0,1 0 0,-1 1 0,0-1 0,1 0 1,-1 0-1,0 1 0,1-1 0,-1 0 0,1 1 0,-1-1 0,0 1 1,1-1-1,-1 1 0,1-1 0,-1 1 0,1-1 0,0 1 1,-1 0-1,1-1 0,-1 1 0,1-1 0,-1 2 0,1 23 145,-9 48-1,8-70-147,1 0 0,0 0 0,0 0 0,0 0 1,0 0-1,0 0 0,1 0 0,0 4 0,0-4-1,-1 0-1,1 0 1,-1 0 0,1 0 0,-1 0 0,0 0-1,-1 6 1,0-1 2,2 0-1,-1 0 1,1 0 0,0 0-1,0-1 1,1 1 0,1 0-1,-1 0 1,1-1 0,0 0-1,1 1 1,7 11 0,-3-4 3,14 19-3,-19-25-4,-2-7-1,-1 0 0,1 0-1,0-1 1,0 1 0,0 0 0,0 0-1,0-1 1,0 1 0,0-1 0,0 1-1,3 2 1,30 40 23,-29-40-23,-1-1 1,1 0-1,0 0 0,0 0 0,0-1 0,0 1 1,0-1-1,0 0 0,1-1 0,-1 1 0,0-1 0,1 0 1,0-1-1,-1 1 0,1-1 0,-1 0 0,1-1 1,-1 1-1,1-1 0,0 0 0,10-4 0,-2 0 1,0-1 1,0 0-1,-1-2 0,0 1 0,0-1 0,-1-1 0,13-11 0,-21 14-1,0 1 0,0 0 0,-1-1 0,1 0 1,-1 0-1,-1 0 0,1 0 0,-1 0 0,0 0 1,0-1-1,-1 1 0,0-1 0,1-11 0,3-13-9,-2 20 9,0 0-1,0 1 0,1-1 0,6-11 0,-7 15 0,0 0 1,0-1-1,-1 1 0,0-1 1,0 1-1,-1-1 0,1-7 1,-2 11 0,1 0-1,-1 0 1,0 0 0,-1 0 0,1 0-1,-1 0 1,0 1 0,0-1 0,0 0-1,0 0 1,-1 1 0,1-1 0,-1 1-1,0-1 1,-4-4 0,1-4-2,5 12 1,0 0 0,0 0 0,0-1 0,0 1 1,0 0-1,0 0 0,0-1 0,-1 1 0,1 0 0,0 0 0,0-1 0,0 1 0,0 0 0,-1 0 0,1 0 0,0-1 0,0 1 0,0 0 0,-1 0 0,1 0 0,0 0 0,0 0 0,-1-1 0,1 1 0,0 0 0,0 0 0,-1 0 0,1 0 0,0 0 0,0 0 0,-1 0 0,1 0 0,0 0 0,0 0 0,-1 0 0,1 0 0,0 0 0,0 0 0,-1 0 0,1 0 0,0 0 0,0 0 0,-1 1 0,1-1 0,0 0 0,-1 0 0,1 0 1,0 0-1,0 0 0,0 0 0,-1 0 0,1 0 0,0 0 0,0 0 0,0 0 0,0 0 1,0 0-1,-1 0 0,1 0 0,0 0 0,0-1 0,0 1 0,0 0 0,0 0 0,0 0 0,0 0 1,-1 0-1,1 0 0,0-1 0,0 1 0,0 0 0,0 0 0,0 0 0,0 0 0,0 0 0,0-1 1,0 1-1,0 0 0,0 0 0,0 0 0,0 0 0,0-1 0,0 1 0,0 0 0,0 0 0,0 0 1,0 0-1,0 0 0,0-1 0,0 1 0,0 0 0,0 0 0,0 0 0,0 0 0,1 0 0,-1-1 1,0 1-1,0 0 0,0 0 0,0 0 0,0 0 0,0 0 0,0 0 0,1 0 0,-1-1 0,0 1 0,0 0 0,-1 1 0,1-1 0,0 0 0,0 0 0,0 0 0,-1 0 0,1 0 0,0 0 0,0 0 0,0 0 0,0 0 0,0 0 0,-1 1 0,1-1 0,0 0 0,0 0 0,0 0 0,0 0 0,0 0 0,0 1 0,0-1 0,0 0 0,0 0 0,-1 0 0,1 1 0,0-1 0,0 0 0,0 0 0,0 0 0,0 0 0,0 1-1,0-1 1,0 0 0,0 0 0,0 0 0,0 1 0,0-1 0,0 0 0,1 0 0,-1 0 0,0 0 0,0 1 0,0-1 0,0 0 0,0 0 0,0 0 0,0 0 0,0 0 0,1 1 0,-1-1 0,0 0 0,0 0 0,0 0 0,0 0 0,0 0 0,1 0 0,-1 0 0,0 0 0,0 1 0,0-1 0,0 0 0,1 0 0,-1 0-1,0 0 1,0 0 0,-1 0 0,1 0 0,-1 1 0,1-1 0,-1 0 0,1 1 0,0-1 0,-1 1-1,1-1 1,0 0 0,-1 1 0,1-1 0,0 1 0,-1-1 0,1 1 0,0-1 0,0 1-1,-1-1 1,1 1 0,0-1 0,0 1 0,0-1 0,0 1 0,0-1 0,0 1 0,0-1-1,0 1 1,0-1 0,0 2 0,7 27-1,-6-23 1,0 0 0,1 1 0,0-1 0,0 0 0,5 11 0,29 54 8,-24-46-6,24 39 0,-16-30-4,-1 1 0,-2 1-1,21 65 1,7 15 17,-39-101-14,1 0 0,1 0 0,0-1 0,17 22-1,-22-34 1,-1 1 0,0 0 0,1 0-1,-1 0 1,0 0 0,-1 0 0,1 0-1,0 0 1,-1 1 0,0-1 0,1 1-1,-2-1 1,1 1 0,0-1 0,0 6-1,-2-8 2,1-1-2,0 0 0,0 0 0,0 1 0,0-1 0,0 0 0,0 1 0,0-1 0,0 0 0,0 0 0,1 1 0,-1-1 0,0 0 1,0 1-1,0-1 0,0 0 0,0 0 0,0 1 0,1-1 0,-1 0 0,0 0 0,0 1 0,0-1 0,0 0 0,1 0 0,-1 0 0,0 1 1,0-1-1,1 0 0,-1 0 0,0 0 0,0 0 0,1 0 0,-1 0 0,0 1 0,1-1 0,-1 0 0,0 0 0,0 0 0,1 0 0,0 0 0,14 19 14,-20-24-21,5 5 6,0 0 1,-1 0 0,1 0 0,0 0 0,0 0-1,0 0 1,0 0 0,0-1 0,0 1-1,0 0 1,-1 0 0,1 0 0,0 0 0,0 0-1,0 0 1,0 0 0,0-1 0,0 1 0,0 0-1,0 0 1,0 0 0,0 0 0,0 0 0,0 0-1,0-1 1,0 1 0,0 0 0,0 0 0,0 0-1,0 0 1,0 0 0,0-1 0,0 1 0,0 0-1,0 0 1,0 0 0,0 0 0,0 0 0,0 0-1,0-1 1,0 1 0,0 0 0,1 0 0,-1 0-1,0 0 1,0 0 0,0 0 0,0 0 0,0 0-1,0 0 1,0-1 0,1 1 0,-1 0 0,0 0-1,0 0 1,0 0 0,0 0 0,0 0-1,1 0 0,-1 0-1,0 0 0,0 0 0,1 0 0,-1 0 0,0 0 0,1 0 0,-1 0 0,0 0 0,0 0 0,1 0 0,-1 0 0,0 0 0,0 0 0,1 0 0,-1 0 0,0 0 1,0-1-1,0 1 0,1 0 0,-1 0 0,0 0 0,0 0 0,0-1 0,1 1 0,-1 0 0,0 0 0,0 0 0,0-1 0,0 1 0,0 0 0,1 0 0,-1-1 0,0 1 1,0 0-1,0 0 0,0-1 0,0 1 0,0 0 0,0 0 0,0-1 0,0 1 0,0-1 0,-5-13-251,5 13 209,-1 1 1,1-1-1,-1 1 0,1-1 1,0 0-1,-1 1 0,1-1 1,0 0-1,0 1 0,-1-1 1,1 0-1,0 1 1,0-1-1,0 0 0,0 1 1,0-1-1,0 0 0,0 1 1,0-1-1,0 0 1,0 0-1,1 1 0,-1-1 1,0-1-1,1 2-25,0-1-1,-1 0 1,1 1-1,0-1 1,-1 0 0,1 0-1,-1 1 1,1-1-1,-1 0 1,0 0-1,1 0 1,-1 0 0,0 1-1,0-1 1,1 0-1,-1 0 1,0 0 0,0 0-1,0 0 1,0 0-1,0 0 1,0 0-1,-1-1 1,1-3-156,0 7-127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8:16.816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505 0 1708,'-35'13'256,"30"-12"-219,0 1 1,0-1 0,0 1-1,0 0 1,0 1-1,-5 2 1,-13 9 60,-1-2 0,-1 0 0,-39 12 0,-9 4 39,7-2-67,-79 21 0,136-43-379,16-7-50,1-2 31</inkml:trace>
</inkml:ink>
</file>

<file path=ppt/ink/ink1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6:00.40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168 19 1676,'-10'-2'1710,"13"-1"-1500,18-2 112,-6 2-242,-12 2-71,1 0 0,-1 0-1,0 1 1,0 0 0,0-1 0,1 1-1,-1 0 1,0 1 0,0-1 0,1 0-1,4 2 1,-1 0 17,1-1 0,-1 0-1,1-1 1,-1 0 0,1 0 0,-1 0 0,15-4 0,-15 3-17,0 0 1,0 0 0,0 1 0,0 0 0,1 0 0,-1 0 0,13 3-1,-14-2-3,0 0 0,0 0 0,0 0 0,0-1-1,1 0 1,-1-1 0,7 0 0,-7 0 0,0 0 1,1 1 0,-1 0-1,12 1 1,-7 2 2,10 1 13,-21-4-20,1 0 0,-1 0 0,0 0 0,1 0 0,-1 0-1,1 0 1,-1 0 0,1 0 0,-1-1 0,0 1 0,1 0 0,-1 0 0,1 0 0,-1-1 0,0 1 0,1 0 0,-1 0 0,0-1 0,1 1 0,-1 0 0,0-1 0,0 1 0,1 0 0,-1-1 0,0 1 0,0-1 0,1 1 0,-1 0 0,0-1-1,0 1 1,0-1 0,0 1 0,0 0 0,0-1 0,0 1 0,0-1 0,0 1 0,0-1 0,0 0 0,4 6 99,-4-5-100,0 0 1,0 0-1,-1 0 1,1 0-1,0 0 1,0 0-1,0 0 1,0 0 0,-1 0-1,1 0 1,0 0-1,0 0 1,0 0-1,0 0 1,-1 0 0,1 0-1,0 0 1,0 0-1,0 0 1,0 1-1,0-1 1,-1 0-1,1 0 1,0 0 0,0 0-1,0 0 1,0 0-1,0 1 1,0-1-1,0 0 1,-1 0 0,1 0-1,0 0 1,0 1-1,0-1 1,0 0-1,0 0 1,0 0-1,0 0 1,0 1 0,0-1-1,0 0 1,0 0-1,0 0 1,0 0-1,0 1 1,0-1 0,0 0-1,0 0 1,0 0-1,0 1 1,0-1-1,1 0 1,-1 0-1,0 0 1,0 0 0,0 0-1,0 1 1,0-1-1,0 0 1,0 0-1,1 0 1,-1 0 0,0 0-1,0 0 1,0 0-1,1 1 1,-20-1 258,4 4-237,1-1 0,0 0 0,-1-2 0,1 1 0,-20-2 0,-15 2 6,-92 3 14,-19 2 8,152-6-48,6 0-2,-1-1 0,0 0 0,1 1 0,-1-1 0,0 0-1,1-1 1,-1 1 0,0 0 0,1-1 0,-1 1 0,1-1 0,-1 0 0,-2-1-1,4 1 4,-1 1 0,0 1-2,6-5-10,-4 3-12,11 0-339,0 0 0,-1 0 0,1-1-1,0-1 1,16-5 0,15-4-709,-19 8 725</inkml:trace>
</inkml:ink>
</file>

<file path=ppt/ink/ink1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6:00.87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507 2 1656,'17'-1'424,"-14"1"-375,0 0 0,0-1-1,0 1 1,0 0-1,0 1 1,0-1-1,1 1 1,-1-1-1,0 1 1,3 1-1,9 2 235,-15-4-278,1 0 0,-1 0 0,1 0 0,-1 0 0,1 0 0,-1 0 0,1 0 0,-1 0 0,0 0 0,1 0 0,-1 0 0,1 1 0,-1-1 0,0 0 0,1 0 0,-1 0 0,1 1 0,-1-1 0,0 0 0,1 1 0,-1-1 0,0 0 0,0 1 0,1-1 0,-1 0 0,0 1 0,0-1 0,1 1 0,11 8 256,-11-9-245,0 1 0,-1-1 0,1 0 0,0 0-1,0 1 1,-1-1 0,1 1 0,-1-1 0,1 0-1,0 1 1,-1-1 0,1 1 0,-1-1 0,1 1-1,-1 0 1,1-1 0,-1 1 0,0-1 0,1 1-1,-1 0 1,0-1 0,1 1 0,-1 0 0,0 0-1,0-1 1,0 1 0,1 0 0,-1 1 0,0-2-12,0 0 0,0-1 0,0 1 0,0 0 1,0 0-1,0 0 0,0-1 0,0 1 0,0 0 0,0 0 1,0 0-1,0-1 0,0 1 0,0 0 0,0 0 0,0 0 1,0 0-1,1-1 0,-1 1 0,0 0 0,0 0 0,0 0 1,0 0-1,0 0 0,1 0 0,-1-1 0,0 1 0,0 0 1,0 0-1,0 0 0,1 0 0,-1 0 0,0 0 0,0 0 1,0 0-1,1 0 0,-1 0 0,0 0 0,0 0 0,0 0 1,1 0-1,-1 0 0,0 0 0,0 0 0,0 0 1,1 0-1,-1 0 0,0 0 0,0 0 0,15 7 226,-13-9-115,6-5 175,-6 8-174,-4 7-61,0-6-42,1 0 1,-1 0-1,0 0 1,0 0-1,1-1 1,-1 1-1,-1 0 1,1-1-1,0 1 1,0-1-1,-1 0 0,1 0 1,0 0-1,-1 0 1,1 0-1,-1 0 1,-3 0-1,-9 4 29,1 0-22,0 0 0,0-1 0,0 0 1,0-1-1,-22 2 0,-76-2 36,-3 1-9,93-2-35,0-2-1,-43-5 1,-11-1 13,72 7-24,0-1 0,0 0 0,0 0 0,0 0 0,-1-1 0,1 1 0,0-1 0,0 0 0,0 0 0,0-1 0,1 1 0,-7-4-1,10 5 1,-1-1-1,1 1 0,0 0 1,0 0-1,0 0 0,0 0 0,-1 0 1,1-1-1,0 1 0,0 0 0,-1 0 1,1 0-1,0 0 0,0 0 0,-1 0 1,1 0-1,0 0 0,0 0 0,0 0 1,-1 0-1,1 0 0,0 0 0,0 0 1,-1 0-1,1 0 0,0 0 1,0 0-1,-1 0 0,1 0 0,0 0 1,0 0-1,-1 1 0,1-1 0,0 0 1,0 0-1,0 0 0,-1 0 0,1 0 1,0 1-1,0-1 0,0 0 0,0 0 1,0 0-1,-1 1 0,1-1 1,0 0-1,0 3 6,0-8-7,4 3-3,3 8-3,-7-6 5,0 0 1,1 1 0,-1-1-1,1 0 1,-1 0 0,0 1-1,1-1 1,-1 0 0,0 1-1,1-1 1,-1 1 0,0-1-1,0 0 1,1 1 0,-1-1 0,0 1-1,0-1 1,0 1 0,0-1-1,0 1 1,1-1 0,-1 0-1,0 1 1,0-1 0,0 1-1,0-1 1,0 1 0,7-2-219,1-1 1,-1 1-1,1-2 1,-1 1-1,0-1 0,1 0 1,9-7-1,33-12-1066,-39 20 915</inkml:trace>
</inkml:ink>
</file>

<file path=ppt/ink/ink1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6:02.46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1644,'0'0'15,"0"0"1,0 0-1,1 0 0,-1 0 0,0 0 0,0 0 1,0 0-1,1 0 0,-1 1 0,0-1 0,0 0 1,0 0-1,0 0 0,0 0 0,1 1 0,-1-1 1,0 0-1,0 0 0,0 0 0,0 0 0,0 1 1,0-1-1,0 0 0,0 0 0,0 0 0,0 1 1,0-1-1,0 0 0,0 0 0,0 0 1,0 1-1,0-1 0,0 0 0,0 0 0,0 0 1,0 1-1,0-1 0,0 0 0,0 0 0,0 0 1,0 1-1,0-1 0,-1 0 0,1 0 0,0 0 1,0 0-1,0 1 0,-2 14 194,2-10-129,9-23-703,-2 17 319</inkml:trace>
</inkml:ink>
</file>

<file path=ppt/ink/ink1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6:03.22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120 526 1636,'-2'0'909,"3"1"-883,1 0 0,-1-1 0,1 1 0,-1 0 1,0-1-1,1 0 0,-1 1 0,1-1 0,-1 0 0,1 0 1,-1 0-1,1 0 0,-1 0 0,1 0 0,-1 0 0,1 0 0,-1-1 1,0 1-1,3-1 0,24-18 295,-5 3-169,1-2 50,-22 16-183,1-1-1,0 0 0,0 1 0,1 0 1,-1 0-1,0 0 0,1 0 0,6-2 1,22-2 45,-1 2 0,51 0 0,-81 4-63,0 0 0,1 0 0,-1 1-1,1-1 1,-1 0 0,1 1 0,-1-1-1,0 1 1,1 0 0,-1-1-1,0 1 1,1 0 0,-1 0 0,0 0-1,0 0 1,0 0 0,0 0 0,0 0-1,0 0 1,0 0 0,0 0 0,0 0-1,-1 1 1,1-1 0,0 0-1,-1 1 1,1-1 0,-1 1 0,1-1-1,-1 0 1,0 1 0,0-1 0,1 1-1,-1 1 1,9 20 11,-7-19-11,0 0 1,0 1 0,0-1-1,0 0 1,-1 1 0,0-1-1,0 1 1,0-1-1,0 1 1,-1 0 0,0-1-1,0 1 1,0 0 0,-1 7-1,0 3 4,0-12-3,1 1 0,-1-1-1,-1 1 1,1-1 0,-1 0 0,1 1-1,-1-1 1,0 0 0,0 0 0,0 0-1,-1 0 1,1 0 0,-1-1 0,-2 4-1,-13 15 9,10-13 6,0 1 1,0-1-1,-18 13 0,12-9 12,9-8-18,0-1 0,-1 0 0,1 1 0,-1-2-1,0 1 1,-6 2 0,-25 13 61,30-14-50,1-1 0,-2 1 1,1-1-1,0 0 0,-1-1 0,1 0 1,-1 0-1,0-1 0,0 0 1,-15 1-1,-25 4 104,32-2-68,13-3-44,0 0 1,0 0-1,0 0 1,-1 0-1,1-1 0,0 1 1,0-1-1,0 0 1,-1 0-1,1 0 1,0 0-1,0-1 1,0 1-1,-1-1 1,1 0-1,-3-1 0,-2 3 38,7-1-50,1 0-1,0 0 1,0 0-1,0 0 1,0 1-1,-1-1 0,1 0 1,0 0-1,0 0 1,0 0-1,-1 0 0,1 0 1,0 0-1,0 0 1,-1 0-1,1 0 1,0 0-1,0 0 0,0 0 1,-1 0-1,1 0 1,0 0-1,0 0 1,0 0-1,-1 0 0,1 0 1,0 0-1,0 0 1,0-1-1,-1 1 0,1 0 1,0 0-1,0 0 1,0 0-1,0 0 1,-1 0-1,1-1 0,0 1 1,0 0-1,0 0 1,0 0-1,0-1 1,0 1-1,0 0 0,-1 0 1,1 0-1,0-1 1,0 1-1,0 0 0,-9-12 38,7 10-32,0-1 0,0 1-1,0 0 1,0-1 0,1 0 0,-1 1 0,1-1-1,-1 0 1,0-3 0,1-1-3,0 1 0,0-1 0,1 0 0,0 0 0,0 0 0,1 0 0,-1 0 0,2 1 1,-1-1-1,1 0 0,4-11 0,4-21 14,6-29-3,-13 55-13,1 0 1,0 0 0,0 1-1,1 0 1,13-23 0,40-55 1,-39 64 0,-7 10-3,1 0 0,23-21 0,-23 25-1,-1 0 1,0-1-1,-1-1 1,10-16-1,14-15-4,-28 38 4,-1 0-1,0-1 1,0 1 0,9-17 0,5-1 7,0 1-2,18-15-14,-37 38 7,0 1 0,-1 0 0,0 0-1,0-1 1,1 1 0,-1 0 0,0 0 0,0-1 0,1 1 0,-1 0-1,0 0 1,1 0 0,-1 0 0,0 0 0,1-1 0,-1 1 0,0 0 0,1 0-1,-1 0 1,0 0 0,1 0 0,-1 0 0,0 0 0,1 0 0,-1 0 0,0 0-1,1 1 1,-1-1 0,0 0 0,1 0 0,-1 0 0,0 0 0,1 0 0,-1 1-1,0-1 1,0 0 0,1 0 0,-1 0 0,0 1 0,0-1 0,1 1-1,-1 0-57,0 0-1,-1 0 0,1 0 1,0 1-1,-1-1 0,1 0 0,-1 0 1,1 0-1,-1 0 0,0 0 1,1 0-1,-1 0 0,0 0 0,-1 1 1,1-1-67,0 1 0,-1-1 0,1 1-1,0-1 1,0 1 0,0 0 0,0-1 0,1 1 0,-1 0 0,0-1 0,1 1 0,-1 0 0,1 0 0,0 0 0,-1 2 0,1 9-240</inkml:trace>
</inkml:ink>
</file>

<file path=ppt/ink/ink1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6:04.23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 61 1616,'24'-13'599,"-18"-5"279,-11 21-447,5-3-421,0 0 0,0-1 0,0 1 0,0 0 0,0 0 0,0 0 0,0 0 0,0 0 0,0 0 0,0-1 0,0 1 0,0 0 0,0 0 0,0 0 0,0 0 0,0 0 0,0 0 0,0-1 0,0 1 0,0 0 0,0 0 0,0 0 0,0 0 0,0 0-1,0 0 1,-1 0 0,1-1 0,0 1 0,0 0 0,0 0 0,0 0 0,0 0 0,0 0 0,0 0 0,0 0 0,-1 0 0,1 0 0,0 0 0,0-1 2,0 1 1,0 0-1,1 0 1,-1 0-1,0-1 1,0 1-1,0 0 0,0 0 1,1 0-1,-1 0 1,0-1-1,0 1 1,0 0-1,1 0 0,-1 0 1,0 0-1,0 0 1,1 0-1,-1 0 1,0 0-1,0-1 1,0 1-1,1 0 0,-1 0 1,0 0-1,0 0 1,1 0-1,-1 0 1,0 0-1,0 1 0,1-1 1,-1 0-1,0 0 1,0 0-1,1 0 1,-1 0-1,0 0 0,0 0 1,0 0-1,1 1 1,-1-1-1,0 0 1,0 0-1,0 0 0,1 0 1,-1 1-1,0-1 1,0 1 66,-11 23 217,8-18-274,0-1 0,0 0-1,1 1 1,-1 0 0,1 0-1,-2 8 1,-6 16 21,7-22-30,1 1 0,0 0 0,0 0-1,1 0 1,0 1 0,0 12 0,-4 37 37,4-53-48,0 0 0,1 1-1,0-1 1,0 0 0,1 1 0,1 7 0,-1-9 1,0 0-1,0 0 1,-1 0 0,0 0 0,0 0 0,0 1-1,-2 7 1,2-12-2,0 1 0,0-1 0,0 1-1,0-1 1,0 1 0,0 0 0,1-1-1,-1 1 1,0-1 0,1 1 0,-1-1 0,1 0-1,0 1 1,-1-1 0,1 1 0,0-1 0,0 0-1,0 0 1,0 1 0,0-1 0,0 0 0,0 0-1,2 1 1,-1 0 0,-1-1 0,1 0 0,-1 0 0,1 1 0,0-1 0,0 0 0,0-1 0,-1 1 0,1 0 1,0 0-1,0-1 0,0 1 0,0-1 0,0 0 0,0 1 0,3-1 0,8 0 0,7-1 6,19-11-9,-31 10 4,0 0 0,-1 0-1,0-1 1,1 1 0,-1-2-1,0 1 1,-1-1 0,1 0-1,0 0 1,-1-1 0,0 0-1,7-7 1,-11 9-2,5-3 1,-1-1 0,0 1-1,-1-1 1,0 0 0,0-1 0,0 1-1,-1-1 1,0 0 0,-1 0 0,5-13-1,-1-6 4,17-38 1,-24 64-6,11-21 2,4-10-8,-8 14 8,-6 15-1,0 1 1,0-1-1,0 1 0,0-1 1,0 0-1,-1 1 0,1-1 1,0-4-1,2-17 3,-3 23-2,1 0-1,-1 0 0,1 1 1,-1-1-1,0 0 0,1 0 1,-1 0-1,0 0 0,0 0 1,0 0-1,0 0 0,0 0 1,0 0-1,0 0 0,0 0 1,0 0-1,0 0 0,-1 0 1,1 0-1,0 0 0,-1 0 1,1 0-1,0 0 0,-1 0 1,1 0-1,-1 1 0,0-1 1,1 0-1,-1 0 0,0 1 1,1-1-1,-1 0 0,0 1 1,0-1-1,0 0 0,1 1 1,-1 0-1,0-1 0,0 1 1,0-1-1,0 1 0,0 0 1,0 0-1,-1-1 0,-2 0 4,4 1-4,0 0 0,0 0 0,0-1 0,0 1 0,0 0 0,0 0 0,0 0 0,0 0 0,0 0 1,0 0-1,0 0 0,0 0 0,0 0 0,0 0 0,0 1 0,0-1 0,0 0 0,0 0 0,-1 0 0,1 0 0,0 0 0,0 0 0,0 0 1,0 0-1,0 0 0,0 0 0,0 0 0,0 0 0,0 0 0,0 0 0,0 0 0,0 1 0,0-1 0,0 0 0,0 0 0,0 0 1,0 0-1,0 0 0,0 0 0,0 0 0,0 0 0,0 0 0,0 0 0,0 0 0,0 0 0,0 0 0,0 1 0,1-1 0,-1 0 0,0 0 1,0 0-1,0 0 0,0 0 0,0 0 0,1 8-1,0-1 0,0-1 0,-1 1 0,0-1 0,0 1 0,0 0 0,-2 8 0,-8 5 1,8-17 0,0 1 1,1-1-1,-1 1 0,0 0 0,1 0 0,0-1 0,0 1 0,0 0 0,1 0 0,-1 8 0,-1 12 0,0-1 0,-6 28 0,3-28 0,1 0 0,0 28-1,-1 22 2,3-58-1,0 0 1,1 0-1,0 0 0,2 0 0,0 1 0,0-1 0,7 28 0,-7-40-1,0 0 1,-1 0-1,0 1 1,0-1 0,0 0-1,0 1 1,0-1-1,-1 0 1,1 0-1,-1 1 1,0-1-1,0 0 1,-2 4-1,2-3 2,-1 0-1,1 0 0,0 0 0,0 0 0,1 0 0,-1 0 0,1 0 0,0 0 0,0 5 0,3 5 1,-2-11-1,0 1 0,-1 0 0,1-1 1,-1 1-1,0 0 0,0-1 1,0 1-1,0 0 0,-1-1 1,-1 8-1,-20 39-27,22-50 28,0 1-1,0 0 0,0-1 1,0 1-1,0 0 0,0-1 1,0 1-1,0 0 1,-1-1-1,1 1 0,0 0 1,0-1-1,-1 1 0,1-1 1,0 1-1,-1 0 0,1-1 1,-1 1-1,1-1 1,-1 1-1,1-1 0,-1 1 1,1-1-1,-1 0 0,0 1 1,1 3 1,3 1 1,-3-5-3,0 1 0,0-1 1,0 1-1,0-1 0,0 1 0,1-1 1,-1 1-1,0-1 0,0 1 0,1-1 1,-1 0-1,0 1 0,1-1 0,-1 0 1,0 1-1,1-1 0,-1 0 0,1 1 1,-1-1-1,0 0 0,1 0 0,-1 1 1,1-1-1,9 5 2,-1 2-1,-9-7 0,0 0-1,1 1 0,-1-1 0,0 0 0,0 0 1,1 1-1,-1-1 0,0 0 0,0 0 0,1 0 1,-1 1-1,0-1 0,1 0 0,-1 0 0,0 0 0,1 0 1,-1 0-1,0 0 0,1 1 0,-1-1 0,0 0 1,1 0-1,-1 0 0,0 0 0,1 0 0,-1-1 1,0 1-1,1 0 0,-1 0 0,0 0 0,1 0 1,-1 0-1,1 0 0,-1-1 0,1 1 0,-1 0 0,0 0 0,1 0 0,-1 0 0,1 0 0,-1 0 0,0 0 0,1 0 0,-1 0 0,1 0 0,-1 0 0,0 0 0,1 1 0,-1-1 0,1 0 0,-1 0 0,0 0 0,1 0 0,-1 1 0,0-1 0,1 0 0,-1 0 0,0 1 0,0-1 0,1 0 0,-1 1 0,0-1 0,0 0 0,1 1 0,-1-1 0,0 0 1,0 1-1,0-1 0,1 1 0,-1-1 0,2 3 0,1-9 3,-1 3-1,-2 0-6,-12-2-2,12-7-153,-1 8 66,0 1-1,0 0 0,1 0 0,-1 0 1,1-1-1,0 1 0,0 0 0,0-1 1,0 1-1,1 0 0,-1 0 0,1-1 1,0 1-1,2-5 0,68-52-1710,-54 37 1465</inkml:trace>
</inkml:ink>
</file>

<file path=ppt/ink/ink1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6:04.88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108 110 1716,'7'0'396,"-5"-4"445,4 2-768,-7 5 167,1-3-231,0 0-1,0 0 0,0 0 1,0 0-1,0-1 1,0 1-1,0 0 1,0 0-1,0 0 0,0 0 1,0 0-1,0 0 1,0-1-1,0 1 1,0 0-1,0 0 0,-1 0 1,1 0-1,0 0 1,0 0-1,0-1 1,0 1-1,0 0 0,0 0 1,0 0-1,0 0 1,0 0-1,-1 0 1,1 0-1,0 0 1,0 0-1,0 0 0,0 0 1,0-1-1,0 1 1,0 0-1,-1 0 1,1 0-1,0 0 0,0 0 1,0 0-1,0 0 1,0 0-1,-1 0 1,1 0-1,0 0 0,0 0 1,0 0-1,0 0 1,0 1-1,0-1 1,-1 0-1,1 0 0,0 0 1,0 0-1,0 0 1,0 0-1,0 0 1,0 0-1,0 0 0,-1 0 1,1 0-1,0 1 1,0-1-1,0 0 1,0 0-1,0 0 0,0 0 1,0 0-1,-18 18 427,11-14-398,1 0 1,-1 0-1,1 1 1,0 0-1,0 0 0,0 1 1,1-1-1,-1 1 0,2 1 1,-1-1-1,1 0 0,0 1 1,0 0-1,0 0 1,1 0-1,0 1 0,1-1 1,0 1-1,0-1 0,0 1 1,1 0-1,0 13 0,1-17-36,-1-3 3,1 1-1,0 0 0,0 0 0,0 0 0,0-1 1,0 1-1,0 0 0,1 0 0,-1 0 1,0-1-1,1 1 0,0 0 0,-1-1 0,1 1 1,0 0-1,0-1 0,0 1 0,0-1 0,0 1 1,0-1-1,0 0 0,0 1 0,1-1 1,1 1-1,-1 1-1,1 0-1,0-1 1,-1 0 0,1 1 0,0-1-1,0 0 1,1 0 0,-1-1-1,0 1 1,0-1 0,1 0 0,-1 0-1,1 0 1,-1 0 0,1 0 0,-1-1-1,1 1 1,0-1 0,-1 0 0,1 0-1,0-1 1,4 0 0,-5 1-1,-1-1 0,0 1 0,1 0 0,-1 0-1,1 0 1,-1 0 0,1 0 0,-1 0 0,0 1 0,1 0 0,-1-1 0,4 2 0,-3 0 0,0-1 0,0-1 0,0 1 0,0 0 0,0-1 0,0 1 0,0-1 0,0 0 0,0 0 0,1 0 0,2-1 0,8-3 3,-10 3-1,0 0-1,1 0 1,-1 0-1,0-1 1,0 0-1,0 0 1,0 0-1,0 0 1,-1 0-1,1-1 1,4-4-1,19-15 4,-22 18-6,1 0 1,-1 0-1,0-1 1,0 1-1,-1-1 0,1 0 1,-1-1-1,0 1 1,-1-1-1,5-7 0,-8 12 0,5-11 1,1 0 0,-2 0-1,5-21 1,-8 29-1,-1 1 0,1 0 1,-1-1-1,0 1 0,0 0 0,0-1 1,0 1-1,-1 0 0,1-1 0,-1 1 1,0 0-1,0 0 0,0-1 0,-1 1 1,1 0-1,-1 0 0,1 0 0,-1 1 1,-3-5-1,-11-19-8,15 22 9,-1 0 0,0 1-1,0-1 1,0 1 0,0-1-1,-1 1 1,1 0 0,-1 0-1,-4-4 1,-14-6 1,16 9-1,-1 1 1,0-1 0,1 0 0,-8-8 0,12 12-2,1-1 0,-1 0 0,1 1 0,-1-1 0,0 1 0,0 0 0,1-1 0,-1 1 0,0-1 0,1 1 0,-1 0 0,0 0 0,0-1 0,0 1 0,1 0 0,-1 0 0,0 0 0,0 0-1,0 0 1,0 0 0,1 0 0,-1 0 0,0 1 0,0-1 0,0 0 0,1 0 0,-1 1 0,-1-1 0,-23 16-10,8-6 3,15-9 5,1 0 0,0-1 0,-1 1 0,1 0 0,0 0-1,0 0 1,0 0 0,0 0 0,0 0 0,0 1-1,0-1 1,0 0 0,0 1 0,0-1 0,1 0 0,-2 3-1,1-3-34,0 1-1,1 0 1,-2 0-1,1-1 1,0 1 0,0-1-1,0 1 1,-1-1-1,1 1 1,-3 1-1,3-2-28,1 0-1,-1-1 0,1 1 1,-1 0-1,1 0 1,0 0-1,-1 0 1,1-1-1,0 1 1,0 0-1,0 0 1,0 0-1,-1 0 1,1 0-1,0 0 0,1 0 1,-1 0-1,0 0 1,0 0-1,0 0 1,1-1-1,-1 1 1,0 0-1,1 0 1,-1 0-1,0 0 0,1-1 1,-1 1-1,1 0 1,0 0-1,-1-1 1,1 1-1,-1 0 1,1-1-1,0 1 1,0-1-1,-1 1 0,1-1 1,0 1-1,1 0 1,6 3-309</inkml:trace>
</inkml:ink>
</file>

<file path=ppt/ink/ink1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6:06.83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1033 1612,'25'-4'1272,"4"-12"-850,-26 14-388,0 0-1,0 0 0,0 0 1,0 1-1,0-1 0,0 1 1,0 0-1,1 0 0,4-1 1,0 0 24,-1-1 0,1 1 0,-1-1 0,1-1 0,-1 1 0,0-1 1,0 0-1,0-1 0,9-8 0,31-17 193,-40 26-218,1 0 0,-1-1 0,0 0 0,0 0 0,-1-1 0,1 1 1,-1-1-1,6-9 0,39-57 112,-46 64-126,11-17 4,-2 0 0,-1 0 0,-2-2 0,0 1 0,-2-1 0,0-1-1,-2 0 1,-1 0 0,-2 0 0,2-48 0,-3 17 1,-1 44-20,-1 0 1,-1 0-1,0 0 1,-1-1-1,-4-17 0,-12-53 28,16 78-29,-1 1 0,0-1 0,0 1 0,-1 0 0,1-1-1,-2 1 1,1 1 0,-1-1 0,0 0 0,0 1 0,-1 0-1,1 0 1,-2 0 0,1 1 0,0-1 0,-11-6-1,-12-5 1,18 10-1,0 1 0,0 0 0,-1 1 1,-11-4-1,15 7-3,4 1 1,0 1 1,0-1 0,0 0 0,0 0 0,0 0 0,0 0 0,1 0-1,-1-1 1,0 1 0,1-1 0,-1 1 0,1-1 0,-3-2-1,0 3 4,10 9-7,-5-4 4,-1 0-1,1-1 1,-1 1-1,0 0 1,-1-1-1,-2 8 1,-4 13-3,3 6-3,0 58 1,1-8 2,1-40 4,2 0 0,2 0 0,1-1 0,3 1 0,13 58 0,5 19 0,-16-75 0,1-1 0,22 61 0,-24-83 1,-1 0 0,5 32-1,8 30 4,-13-63-5,-1-1-1,-1 1 1,1 29-1,-4-45 0,1 0-1,-1 1 0,1-1 1,-1 0-1,1 1 0,0-1 1,0 0-1,0 0 0,2 4 1,-2-4-1,0 0 0,0 0 1,0 0-1,0 0 0,-1 0 1,1 0-1,0 0 0,-1 1 1,1 2-1,1 1 4,-2-6-3,0 0 0,1 0 0,-1 1 0,0-1 0,0 0 1,0 0-1,1 1 0,-1-1 0,0 0 0,0 0 0,0 1 1,0-1-1,0 0 0,0 0 0,0 1 0,0-1 0,0 0 0,1 1 1,-1-1-1,0 0 0,0 0 0,-1 1 0,1-1 0,0 0 1,0 1-1,0-1 0,0 0 0,0 0 0,0 1 0,0-1 0,0 0 1,0 0-1,-1 1 0,1-1 0,0 0 0,0 0 0,0 1 1,0-1-1,-1 0 0,1 0 0,0 0 0,0 0 0,-1 1 0,6-6 1,-5 5-2,0 0 1,0-1 0,0 1 0,0 0 0,0 0 0,0 0-1,0-1 1,1 1 0,-1 0 0,0 0 0,0 0 0,0-1 0,1 1-1,-1 0 1,0 0 0,0 0 0,0 0 0,1 0 0,-1-1-1,0 1 1,0 0 0,1 0 0,-1 0 0,0 0 0,0 0-1,1 0 1,-1 0 0,0 0 0,0 0 0,1 0 0,-1 0 0,0 0-1,0 0 1,1 0 0,-1 0 0,0 0 0,0 0 0,0 1-1,1-1 1,-1 0 0,0 0 0,1 0 0,-1 0 0,0 0 0,0 0 0,0 0 0,0 1 0,1-1 0,-1 0 0,0 0 0,0 0 0,0 0 0,1 0 0,-1 0 1,0 0-1,0 0 0,0 0 0,0 0 0,1-1 0,-1 1 0,0 0 0,0 0 0,0 0 0,0 0 0,1 0 0,-1 0 0,0 0 0,0 0 0,0 0 0,0-1 0,0 1 0,1 0 1,-1 0-1,0 0 0,0 0 0,0 0 0,0-1 0,0 1 0,0 0 0,0 0 0,0 0 0,0 0 0,0-1 0,1 1 0,-1 0 0,0 0 0,0 0 0,0 0 0,0-1 1,0 1-1,0 0 0,0 0 0,0 0 0,-1-1 0,1 1 0,0 0 0,0 0 0,0 0 0,0 0 0,0-1 0,0 1 0,0 0 0,0 0 0,0 0 0,0 0 0,-1-1 0,6 3 8,-12 5-5,7-6-1,-1 0-1,1 1 0,-1-1 0,1 1 0,0-1 0,0 1 0,0-1 0,0 0 0,0 1 0,0-1 0,0 1 0,0-1 0,1 3 0,-1-2 2,0-5 5,0 5-6,-2-1-2,-3-7 0,5 6 0,0 0 1,0 0-1,0 0 0,0 0 0,0 0 0,0 0 0,0 0 0,0 1 0,0-1 0,0 0 0,0 0 0,0 0 0,0 0 0,0 0 0,-1 0 0,1 0 0,0 0 0,0 0 0,0 0 0,0 0 0,0 0 0,0 0 0,0 0 0,0 0 0,0 0 0,0 0 0,0 0 0,0 0 0,0 0 0,0 0 0,0 0 0,0 0 0,-1 0 0,1 0 0,0 0 0,0 0 0,0 0 0,0 0 0,0 0 0,0 0 0,0 0 0,0-1 0,0 3-1,1-4-2,-1-1 3,0 6 0,0-3 0,0 0 0,0 0 0,0 1 0,0-1 0,0 0 0,0 0 0,0 0 0,0 0 0,0 1 0,0-1 0,0 0 0,0 0 0,0 0 0,-1 0 0,1 1 1,0-1-1,0 0 0,0 0 0,0 0 0,0 0 0,0 0 0,-1 1 0,1-1 0,0 0 0,0 0 0,0 0 0,0 0 0,-1 0 0,1 0 0,0 0 0,0 0 1,0 0-1,0 0 0,-1 0 0,1 0 0,0 0 0,0 0 0,0 0 0,-1 0 0,1 0 0,0 0 0,0 0 0,0 0 0,0 0 0,-1 0 0,1 0 0,0 0 1,0 0-1,0 0 0,0 0 0,-1-1 0,1 1 0,0-4-3,0-1 1,0 1-1,1-1 1,-1 1 0,1-1-1,0 1 1,0-1-1,3-5 1,6-3-53,-9 11 6,0 1 1,1-1-1,-1 1 1,0-1-1,0 0 1,0 1-1,0-1 1,0 0-1,0 0 1,0 0 0,0-3-1,0 3-52,-1-1 0,1 1 0,0 0 0,0-1 0,0 1 0,0 0 0,0 0 0,0 0 0,1 0 0,1-2 0,10-18-1063,-6 12 772,1 1 42</inkml:trace>
</inkml:ink>
</file>

<file path=ppt/ink/ink1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6:07.64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3 199 1636,'-2'7'1454,"1"-4"-1049,11 4-53,8-33 179,-14 24-487,-1-1-1,1 0 0,-1 0 0,0 0 1,1-1-1,-1 1 0,3-5 0,-4 4-11,1 0-1,0 1 0,0-1 1,0 1-1,1 0 0,-1 0 1,6-3-1,-4 1-9,0 0 0,0 0 0,0 0 0,-1 0 0,1-1-1,5-9 1,13-17 30,-11 17-31,-11 13-18,0 0 0,0 1 0,0-1-1,0 1 1,1-1 0,-1 1 0,0-1-1,1 1 1,-1 0 0,1 0 0,-1 0 0,1 0-1,0 0 1,0 0 0,-1 0 0,5-1-1,-6 2-1,0 0-1,0 0 0,1 0 1,-1 0-1,0 0 0,1 0 1,-1 0-1,0 0 0,0 0 1,1 0-1,-1 0 0,0-1 1,0 1-1,1 0 0,-1 0 1,0 0-1,0-1 0,1 1 1,-1 0-1,0 0 0,0 0 1,0-1-1,0 1 0,1 0 1,-1 0-1,0-1 0,0 1 1,0 0-1,0 0 0,0-1 1,0 1-1,0 0 0,0-1 1,1 1-1,-1 0 0,0 0 1,0-1-1,-1 1 0,1 0 1,0-1-1,0 1 0,0-1 1,0 1-1,0 0 0,0 0 0,0 0 0,0-1 0,0 1 0,0 0 1,0 0-1,0 0 0,0-1 0,0 1 0,0 0 0,0 0 0,0 0 1,0 0-1,0-1 0,0 1 0,0 0 0,1 0 0,-1 0 0,0-1 1,0 1-1,0 0 0,0 0 0,0 0 0,0 0 0,1 0 1,-1 0-1,0-1 0,0 1 0,0 0 0,0 0 0,1 0 0,-1 0 1,0 0-1,0 0 0,0 0 0,1 0 0,-1 0 0,0 0 0,0 0 1,0 0-1,1 0 0,-1 0 0,0 0 0,0 0 0,0 0 1,0 0-1,1 0 0,-1 0 0,0 0 0,0 0 0,0 0 0,1 0 1,-1 0-1,0 0 0,0 0 0,0 1 0,0-1 0,1 0 0,-1 0 1,0 0-1,0 0 0,0 0 0,0 1 0,0-1 0,1 0 0,9 9 23,-8-5-22,-8-3-1,8 1 1,-1 0 0,1 0 0,-1 0 0,0 0 1,0 0-1,0 1 0,0-1 0,-1 0 0,1 1 0,0-1 1,0 4-1,7 41 6,-6-14-2,-1-26-4,-1 0 0,1 0-1,-1 0 1,-1 0 0,-1 11-1,1-11-1,-1-1-1,1 1 0,1-1 1,-1 1-1,1 0 0,0-1 1,2 13-1,-2-18 3,0 0-1,0 0 1,-1 0-1,1 0 1,0 0-1,-1 0 1,1 0-1,-1 0 1,1 0 0,-1 0-1,0 0 1,1 0-1,-1 0 1,0-1-1,0 1 1,1 0-1,-1 0 1,0-1-1,-2 2 1,3-2 0,1 0 4,-7 5-7,6-5 2,0 0 0,0 0-1,0 0 1,0 0 0,1 0 0,-1 0 0,0 0 0,0 0 0,0 0 0,0 0 0,0 0 0,0 0 0,0 0-1,0 0 1,0 0 0,1 0 0,-1 0 0,0 0 0,0 0 0,0 0 0,0 0 0,0 0 0,0 0 0,0 0 0,0 0-1,0 1 1,0-1 0,0 0 0,0 0 0,1 0 0,-1 0 0,0 0 0,0 0 0,0 0 0,0 0 0,0 0-1,0 0 1,0 0 0,0 1 0,0-1 0,0 0 0,0 0 0,0 0 0,0 0 0,0 0 0,0 0 0,0 0-1,0 0 1,0 0 0,0 1 0,0-1 0,0 0 0,0 0 0,0 0 0,0 0 0,0 0 0,0 0 0,0 0 0,0 0-1,0 0 1,-1 0 0,1 1 0,0-1 0,0 0 0,0 0 0,0 0 0,11 1 8,-10-1-8,1 0 0,0 0 0,-1 0-1,1 0 1,-1 0 0,1 0 0,-1 0 0,1 0 0,-1-1-1,1 1 1,-1 0 0,1-1 0,1 0 0,6-3 0,-7 3 1,0 0-1,0 1 1,0-1 0,0 0-1,0 0 1,0-1-1,-1 1 1,1 0-1,0 0 1,-1-1 0,1 1-1,1-3 1,14-13-1,-12 12 1,-1 1 1,1-1-1,-1 0 0,0 0 1,0-1-1,-1 1 1,1-1-1,2-6 0,-1-4-1,-3 11 0,-1 1-1,1-1 1,0 0 0,0 1-1,0-1 1,1 1 0,-1-1-1,1 1 1,5-6-1,1 0 4,-9 10-3,0 0 0,0-1 0,1 1 0,-1 0 0,0-1 1,0 1-1,0 0 0,0 0 0,1-1 0,-1 1 0,0 0 1,0 0-1,0-1 0,1 1 0,-1 0 0,0 0 0,1 0 0,-1 0 1,0-1-1,0 1 0,1 0 0,-1 0 0,0 0 0,1 0 0,-1 0 1,0 0-1,1 0 0,-1 0 0,0 0 0,1 0 0,-1 0 1,0 0-1,1 0 0,1 1 0,-1 0 0,1 1 0,-1-1 0,1 1-1,-1-1 1,0 1 0,0 0 0,0 0 0,2 2 0,-3-4 0,0 1 0,0-1 0,0 0-1,0 0 1,0 0 0,0 0 0,0 1 0,0-1-1,0 0 1,0 0 0,0 0 0,0 0 0,0 1-1,0-1 1,1 0 0,-1 0 0,0 0 0,0 0-1,0 0 1,0 1 0,0-1 0,0 0 0,0 0-1,1 0 1,-1 0 0,0 0 0,0 0 0,0 0-1,0 0 1,1 1 0,-1-1 0,0 0 0,0 0-1,0 0 1,0 0 0,1 0 0,-1 0 0,0 0-1,0 0 1,0 0 0,1 0 0,-1 0 0,0 0-1,0 0 1,0 0 0,0 0 0,1-1 0,-1 1-1,0 0 1,0 0 0,0 0 0,0 0 0,1 0-1,-1 0 1,0 0 0,0 0 0,0-1 0,0 1-1,4-1 1,-6 9 1,5 12 3,-8-13-4,4-5 0,1-1 0,-1 0 0,0 0 0,0 0 0,0 1 0,1-1 0,-1 0 0,0 1 0,1-1 0,0 0 0,-1 1 0,1-1 0,0 1 0,-1-1 0,1 1 0,0-1 0,0 1 0,0-1 0,1 1 0,-1-1 0,0 0 0,0 1 0,1-1 0,-1 1 0,1-1 0,-1 0 0,1 1 0,0-1 0,-1 0 0,1 1 0,2 1 0,-3-3 1,0 0-1,1 1 0,-1-1 0,0 0 0,1 1 0,-1-1 0,0 0 0,1 0 0,-1 0 0,1 1 0,-1-1 0,0 0 0,1 0 0,-1 0 0,1 0 0,-1 0 0,1 0 0,-1 1 1,0-1-1,1 0 0,-1 0 0,1-1 0,-1 1 0,1 0 0,-1 0 0,0 0 0,1 0 0,-1 0 0,1 0 0,-1 0 0,1-1 0,-1 1 0,0 0 0,1 0 0,0-1 0,19-14 5,2 2 2,-19 12-6,1 0 1,-1 0-1,1-1 1,-1 1-1,0-1 1,1 0-1,-1 0 1,4-3-1,9-5-6,-14 10 5,-1-1 0,1 0 0,0 0 0,-1 0 0,1 0-1,-1 0 1,1 0 0,-1 0 0,1 0 0,-1 0 0,0-1 0,0 1 0,0-1 0,1 1 0,-1-1 0,-1 1 0,1-1 0,0 0 0,1-1 0,5-12 2,-2 12-5,46 22-1,-51-19 4,1 1 0,0-1 0,0 0 0,0 1 0,0-1 0,-1 0 0,1 0-1,0 0 1,0 1 0,0-1 0,0 0 0,0 0 0,-1 0 0,1-1 0,0 1-1,0 0 1,1 0 0,-1-1 0,-1 1 0,1 0-1,-1 0 1,1 0 0,0 0 0,-1 0-1,1-1 1,-1 1 0,1 1 0,-1-1 0,1 0-1,0 0 1,-1 0 0,1 0 0,-1 0-1,1 0 1,0 1 0,-1-1 0,1 0-1,-1 0 1,1 1 0,-1-1 0,1 0-1,-1 1 1,1-1 0,-1 0 0,0 1-1,1 0 1,1 1-23,0 1-16,0-1 1,0 1-1,0-1 0,0 0 0,1 0 1,-1 0-1,0 0 0,1 0 0,0-1 1,-1 1-1,1-1 0,0 1 1,5 1-1,-3-2-362,-5-1 371,0 0 0,-1 0 0,1 0 0,0 0 0,0 0 0,0 0 0,-1 0 1,1 0-1,0 0 0,0 0 0,-1 0 0,1 1 0,0-1 0,0 0 0,0 0 0,-1 0 0,1 0 0,0 1 1,0-1-1,0 0 0,0 0 0,0 0 0,-1 1 0,1-1 0,0 0 0,0 0 0,0 0 0,0 1 0,0-1 1,0 0-1,0 0 0,0 1 0,0-1 0,0 0 0,0 0 0,0 1 0,0-1 0,0 0 0,0 0 0,0 1 1,0-1-1,0 0 0,0 0 0,0 1 0,0-1 0,0 0 0,1 0 0,-1 0 0,0 1 0,0-1 0,0 0 1,1 1 10,-1-1 1,0 0-1,0 0 1,1 0-1,-1 1 1,0-1-1,0 0 1,0 0-1,1 0 1,-1 1-1,0-1 1,0 0-1,0 1 1,0-1-1,0 0 1,1 0-1,-1 1 1,0-1-1,0 0 1,0 1-1,0-1 1,0 0-1,0 1 1,0-1-1,0 0 1,0 0-1,0 1 1,0-1-1,0 0 1,-1 1-1,1-1 1,0 0-1,0 1 1,0-1-1,0 0 1,0 0-1,-1 1 1,1-1 0,0 0-1,-1 1 1,0 0-41,0 5-286</inkml:trace>
</inkml:ink>
</file>

<file path=ppt/ink/ink1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6:08.84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888 293 1700,'19'-4'408,"-18"4"-389,0 0 0,0 0 0,1 0 0,-1 0 0,0 0 0,0-1 0,0 1 0,0 0 0,0 0 0,0-1 0,1 1 0,-1-1 0,0 1 0,0-1 0,0 1 0,0-1 0,0 0 0,-1 0 0,1 1 0,0-1 0,0 0 0,0 0 0,-1 0 0,1 0 0,0 0 0,-1 0 1,1 0-1,0-2 0,1 0 24,-1 0 1,1 0 0,0 0 0,0 1 0,0-1 0,0 1 0,1-1-1,-1 1 1,5-3 0,18-23 336,-16 0-94,-8 24-243,0 0 0,-1 0 0,2 0 1,-1 0-1,0 1 0,1-1 0,-1 0 0,1 1 1,4-6-1,-2 4 10,0 0 0,0 1 0,-1-2 0,0 1 0,0 0 0,0-1 0,2-7 0,-2 6 4,0 0 0,0 0 0,1 1 0,-1-1 0,8-7 0,-2 3-6,-7 8-34,1 0 0,0 0 1,-1 1-1,1-1 0,0 1 1,0-1-1,0 1 0,7-3 0,-5 0 0,-4 5-15,-1 0 0,0 0-1,0-1 1,0 1-1,1 0 1,-1-1 0,0 1-1,0 0 1,1 0-1,-1 0 1,0-1 0,1 1-1,-1 0 1,0 0-1,1 0 1,-1 0 0,0 0-1,1 0 1,-1-1-1,0 1 1,1 0 0,-1 0-1,0 0 1,1 0-1,-1 0 1,0 0 0,1 0-1,0 1 1,-6 1 3,1 1 1,0 0-1,1 1 1,-1-1-1,0 1 1,1 0 0,0-1-1,0 1 1,-4 7-1,-13 24 6,-44 58 0,25-38-10,17-28 4,-1 0-1,-30 26 1,5-4-1,-57 49-5,31-31 8,49-45-5,-1-2-1,-32 20 0,-4 2-5,4 1 9,11-6 9,-60 34-1,85-57-8,1 0-1,-33 31 0,-12 9 1,64-52-5,0 0 0,0 0 0,0 0 0,0 0 0,0 0 0,1 1 0,-1-1 0,1 0 0,-2 5 0,2-4 0,0-1 0,0 0 0,0 1 0,0-1 0,-1 0 0,1 0 0,-1 0 0,1 0 0,-1 0 0,0 0 0,0-1 0,0 1 0,0-1 0,0 1 0,0-1 0,0 0 0,-3 2 0,4-3 0,0 0 0,0 0 0,-1 0 0,1 1-1,0-1 1,0 0 0,0 1 0,-1-1 0,1 1-1,0 0 1,0-1 0,0 1 0,0 0 0,0-1-1,0 1 1,0 0 0,0 0 0,0 0-1,1 0 1,-1 0 0,-1 2 0,2-3 0,0 1 0,0-1 0,0 1 1,0-1-1,0 1 0,-1-1 0,1 1 1,0-1-1,0 1 0,0-1 0,-1 1 0,1-1 1,0 1-1,0-1 0,-1 0 0,1 1 1,0-1-1,-1 1 0,1-1 0,0 0 0,-1 1 1,1-1-1,-1 0 0,1 0 0,-1 1 1,1-1-1,-1 0 0,-1 1 2,-1-2-6,11 2 12,-8-1-7,0 0-1,0 0 0,0 0 0,0 0 0,0 0 1,1 0-1,-1 0 0,0-1 0,0 1 0,0 0 1,0 0-1,0 0 0,0 0 0,1 0 0,-1-1 0,0 1 1,0 0-1,0 0 0,0 0 0,0 0 0,0 0 1,0-1-1,0 1 0,0 0 0,0 0 0,0 0 1,0-1-1,0 1 0,0 0 0,0 0 0,0 0 0,0 0 1,0-1-1,0 1 0,0 0 0,0 0 0,0 0 1,0 0-1,0-1 0,0 1 0,0 0 0,0 0 0,-1 0 1,1 0-1,0 0 0,0-1 0,0 1 0,0 0 1,0 0-1,0 0 0,-1 0 0,1 0 0,0 0 1,0 0-1,0 0 0,-1 0 0,1-1-6,0 1 0,-1-1 0,1 1 0,0-1 0,-1 1 0,1-1 0,0 1 0,-1-1 0,1 0 0,0 1 0,0-1 0,0 1 0,0-1 0,0 0 0,0 1 0,0-1 0,0 1 0,0-1 0,0 0 0,0 1 0,0-1 0,0 1 0,0-1 0,0 0 0,1 0-1,4-6-363,9-5-614,47-14-892,-50 21 1520</inkml:trace>
</inkml:ink>
</file>

<file path=ppt/ink/ink1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6:10.47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4 180 1600,'2'14'913,"-1"-13"-898,-1-1-1,0 0 1,0 1-1,0-1 1,0 1-1,1-1 1,-1 0-1,0 1 1,0-1-1,0 1 1,0-1-1,0 1 1,0-1 0,0 0-1,0 1 1,0-1-1,0 1 1,0-1-1,-1 1 1,1-1-1,0 0 1,0 1-1,0-1 1,0 1-1,-1-1 1,1 0-1,0 1 1,-1-1-1,1 1 4,-1-1 0,1 1 0,-1-1 0,1 1 0,0-1 0,-1 1 0,1 0 0,0-1 0,0 1 0,0-1 0,-1 1 0,1 0 0,0-1 0,0 1 0,0 0 0,0-1 0,0 1 0,0-1 0,0 1 0,0 0 0,0-1 0,0 1 0,0 0 0,1-1 0,-1 1 0,0-1 0,0 1 0,1 0 0,-1-1 0,0 1 0,1-1 0,-1 1 0,0-1 0,1 1 0,-1-1 0,1 1 0,-1-1-1,1 0 1,-1 1 0,1-1 0,-1 1 0,1-1 0,1 1 0,-1 0 209,-1-1-222,0-1 0,0 1 1,0 0-1,0 0 0,0 0 1,0 0-1,0 0 0,0 0 1,0 0-1,1 0 0,-1 0 1,0 0-1,0 0 1,0 0-1,0 0 0,0 0 1,0 0-1,0 0 0,0 0 1,0 0-1,0 0 0,0 0 1,1 0-1,-1 0 0,0 0 1,0 0-1,0 0 0,0 0 1,0 0-1,0 0 0,0 0 1,0 0-1,0 0 0,0 0 1,0 0-1,0 0 0,1 0 1,-1 0-1,0 0 0,0 0 1,0 1-1,0-1 1,0 0-1,0 0 0,0 0 1,0 0-1,0 0 0,0 0 1,0 0-1,6-11 248,0 2-11,-6 9-239,0 0-1,-1 0 1,1 0 0,0 0-1,0 0 1,0-1-1,0 1 1,0 0-1,0 0 1,-1 0-1,1 0 1,0 0-1,0 0 1,0 0-1,0 0 1,0 0 0,0-1-1,0 1 1,0 0-1,0 0 1,-1 0-1,1 0 1,0 0-1,0 0 1,0-1-1,0 1 1,0 0-1,0 0 1,0 0-1,0 0 1,0 0 0,0 0-1,0-1 1,0 1-1,0 0 1,0 0-1,0 0 1,0 0-1,0 0 1,0-1-1,0 1 1,1 0-1,-1 0 1,0 0-1,0 0 1,0 0 0,0 0-1,0-1 1,0 1-1,3-11 104,-1 8-90,-1 1 1,1 0-1,-1 0 0,1-1 0,0 1 0,0 0 1,0 0-1,0 1 0,3-3 0,15-16 41,-13 10-39,34-41 38,24-20 12,-65 71-67,1-1 0,-1 1 0,0-1 0,1 1-1,-1 0 1,0-1 0,1 1 0,-1-1 0,0 1-1,1-1 1,-1 1 0,0-1 0,0 1-1,0-1 1,1 0 0,-1 1 0,0-1 0,0 1-1,0-1 1,0 1 0,0-1 0,0 1-1,0-1 1,0 0 0,0 1 0,-1-1 0,1 1-1,0-1 1,0 0 0,0-2 4,12 2-6,-11 1 1,0 1 0,0-1 0,0 1 0,0-1 0,0 1 0,0 0 0,0-1 1,0 1-1,0 0 0,-1-1 0,1 1 0,0 0 0,0 0 0,-1 0 0,1 0 0,0 0 0,0 2 1,15 27 2,-6-9-4,7 3 1,-14-20 0,0 1 0,0-1 0,0 1 0,0 0 0,-1 0 0,1 0 0,-1 0 0,1 6 0,1 12 1,-2-1 0,0 1 0,-3 26-1,1-20 5,0-26-4,-1 0-1,1 1 1,-1-1-1,0 0 0,0 0 1,0 0-1,0 0 1,-1-1-1,-2 6 0,2-5 1,0-1-1,1 1 0,0 0 0,-1-1 0,1 1 0,0 0 0,1 0 1,-1 0-1,0 5 0,-8 17 6,9-23-8,0-9-2,-1 7 6,-3 0 4,14-1 3,-9 1-8,1 0 0,-1-1-1,1 1 1,-1 0 0,1-1-1,-1 0 1,1 1 0,-1-1-1,0 0 1,1 0 0,-1 1-1,0-1 1,0 0 0,1-1-1,-1 1 1,0 0 0,0 0-1,0 0 1,1-2-1,6-15 2,1 0 0,1 1 0,20-26 0,-18 23 3,-11 18-6,0-1 1,1 0-1,0 1 1,-1-1-1,1 1 1,0 0-1,0 0 1,0-1-1,1 1 1,2-2-1,-3 2 1,1-1 0,-1 1 1,0-1-1,0 1 0,-1-1 0,1 0 0,-1 0 0,1 0 0,1-5 1,-2 5-1,0 0 0,0 0 1,0 0-1,1 0 1,0 0-1,-1 0 1,1 1-1,0-1 0,0 1 1,0-1-1,1 1 1,-1 0-1,4-3 0,-6 5 1,1-1-1,0 1 0,-1 0 0,1-1 0,-1 1 0,1-1 0,-1 1 0,1-1 0,-1 1 0,1-1 1,-1 1-1,0-1 0,1 1 0,-1-1 0,0 0 0,1 1 0,-1-1 0,0 0 0,0 1 0,1-1 0,-1 0 1,0 0-1,0 0 0,0 1 0,0-1 0,0 1 0,0-1 0,0 1 0,1-1 0,-1 1 0,0-1 0,0 1 0,0 0 0,1-1 0,-1 1 0,0-1 0,1 1 0,-1 0 0,0-1 0,1 1 0,-1 0 0,0-1 0,1 1 0,-1 0 0,0 0 0,1-1 0,-1 1 0,1 0 0,-1 0 0,1 0 0,-1 0 0,1 0 0,-1-1 0,1 1 0,-1 0 0,0 0 0,1 0 0,-1 0 0,1 0 0,-1 0 0,1 1 0,-1-1-1,1 0 1,0 0 0,0 1 0,3 0 0,9-12-4,-8 9 8,-10 3-4,5-1-1,-1 0 1,1 0 0,0 0-1,0 0 1,0 0 0,0 0-1,0 0 1,-1 0 0,1 0-1,0 0 1,0 0 0,0 0-1,0-1 1,0 1 0,0 0-1,0 0 1,-1 0 0,1 0-1,0 0 1,0 0 0,0 0-1,0-1 1,0 1-1,0 0 1,0 0 0,0 0-1,0 0 1,0 0 0,0-1-1,0 1 1,0 0 0,0 0-1,0 0 1,0 0 0,0-1-1,0 1 1,0 0 0,0 0-1,0 0 1,0 0 0,0 0-1,0-1 1,0 1-1,0 0 1,0 0 0,0 0-1,0 0 1,0 0 0,1 0-1,-1-1 1,0 1 0,0 0-1,0 0 1,0 0 0,0 0-1,0 0 1,0 0 0,1 0-1,-1 0 1,0 0 0,0 0-1,0 0 1,0-1 0,1 1-1,2 2-22,0 0 24,0-1 0,0 0 0,-1 1 0,1 0 0,0 0 0,-1 0 1,0 0-1,4 3 0,7 26 0,-13-29-2,1-1 1,-1 1-1,0-1 1,1 0 0,-1 1-1,0-1 1,0 1-1,0-1 1,0 1 0,0-1-1,0 0 1,0 1 0,-1-1-1,1 1 1,-1-1-1,1 0 1,-1 1 0,0 1-1,0-1 1,1 0 0,0-1 1,0 1-1,0-1 0,0 1 0,0-1 0,0 1 0,1 0 0,-1-1 0,0 1 1,1-1-1,-1 1 0,1-1 0,0 0 0,-1 1 0,1-1 0,0 1 1,0-1-1,0 0 0,0 0 0,0 0 0,0 1 0,0-1 0,2 1 0,-2-2 1,0 0-1,-1 1 0,1-1 0,-1 0 0,1 0 0,-1 1 0,0-1 0,1 0 0,-1 0 0,1 1 0,-1-1 0,0 1 0,1-1 0,-1 0 0,1 1 1,-1-1-1,0 1 0,0-1 0,1 1 0,-1-1 0,0 1 0,0-1 0,0 1 0,1-1 0,-1 1 0,0-1 0,0 1 0,0-1 0,0 1 0,0-1 1,0 1-1,0-1 0,0 1 0,0-1 0,0 1 0,-1 0 0,1-1 0,0 1 0,0 0 0,0-1 0,0 0 0,0-1 1,0 1-1,0 0 0,0 0 0,0 0 0,0 0 0,0 0 0,1 0 1,-1 0-1,0 0 0,0 0 0,0 0 0,0 0 0,0 0 0,0 0 1,0 0-1,1 0 0,-1 0 0,0 0 0,0 0 0,0 0 0,0 0 1,0 0-1,0 0 0,0 0 0,0 0 0,1 0 0,-1 0 0,0 1 1,0-1-1,0 0 0,0 0 0,0 0 0,0 0 0,0 0 0,0 0 1,0 0-1,0 0 0,0 0 0,1 0 0,-1 0 0,0 1 0,0-1 0,0 0 1,0 0-1,0 0 0,0 0 0,0 0 0,0 0 0,0 0 0,0 1 1,0-1-1,0 0 0,0 0 0,0 0 0,0 0 0,0 0 0,0 0 1,0 0-1,0 1 0,0-1 0,0 0 0,0-1 0,0 1 1,0 0-1,0 0 0,0 0 0,0 0 1,0-1-1,0 1 0,0 0 0,0 0 0,0 0 1,0 0-1,0-1 0,0 1 0,0 0 1,0 0-1,0 0 0,0 0 0,0-1 0,0 1 1,-1 0-1,1 0 0,0 0 0,0 0 1,0 0-1,0-1 0,0 1 0,0 0 0,0 0 1,0 0-1,-1 0 0,1 0 0,0 0 1,0-1-1,0 1 0,0 0 0,0 0 0,-1 0 1,1 0-1,0 0 0,0 0 0,0 0 1,0 0-1,-1 0 0,1 0 0,0 0 0,0 0 1,0 0-1,-1 0 0,1 0 0,0 0 1,0 0-1,0 0 0,0 0 0,-1 0 0,-3 3 20,18-16-6,38-40-18,-46 46 3,-2 3 1,0 1 0,1-1 0,-1 1 0,0 0 0,1 0 0,0 1 0,6-3 0,27-18-9,-23 14 6,-15 9 3,0 0 0,0 0 0,0 0 0,1 0 0,-1 0 0,0 0 0,0 0-1,0 0 1,0 0 0,0 0 0,1 0 0,-1 0 0,0 0 0,0 0 0,0 0 0,0 0 0,0 0 0,1 0 0,-1 0 0,0 0 0,0 0 0,0 0 0,0 0-1,0 0 1,0 0 0,1 0 0,-1 0 0,0-1 0,0 1 0,0 0 0,0 0 0,0 0 0,0 0 0,0 0 0,0 0 0,0 0 0,1-1 0,-1 1-1,0 0 1,0 0 0,0 0 0,0 0 0,0 0 0,0-1 0,0 1 0,0 0 0,0 0 0,0 0 0,0 0 0,0-1 0,0 1 0,0 0 0,0 0 0,0 0-1,0 0 1,-1 0 0,1 0 0,0-1 0,0 1 0,0 0 0,0 0 0,0 0 0,0 0 0,0 0 0,0 0 0,0-1 0,-1 1 0,1 0 0,0 0-1,-1-3 1,1 2-2,2-3 5,4 8-3,3 9-4,-9-13 3,15 38 3,-12-33-2,0 0-1,-1 0 0,0 0 1,0 1-1,0-1 0,-1 0 1,1 1-1,-1 5 0,0-5 2,1 0 0,-1 0 0,1 0 0,0-1 0,5 12 0,-5-14-1,-2-2 0,1 0-1,-1-1 1,1 1 0,0 0 0,-1 0-1,0 0 1,1-1 0,-1 1 0,0 0-1,1 0 1,-1 0 0,0 0 0,0 0-1,0 0 1,0 0 0,0 0 0,0 0-1,0 0 1,0 0 0,0 0 0,0 1-1,-1-1 1,1 0 0,0 0 0,0 0-1,0 1 1,0-1 0,0 0 0,0 0-1,0 0 1,0 0 0,0 1 0,1-1-1,-1 0 1,0 0 0,1 0-1,-1 0 1,1 0 0,-1 0 0,1 0-1,0 0 1,-1 0 0,1 0 0,0 0-1,0 0 1,1 1 0,5 6 4,7-11-9,-11 0 0,-10 1 0,2 2 3,10 0-14,1 0-37,-11 0-61,-10-11-1888,27-5 1094,-10 11 520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8:17.186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155 0 1656,'-24'0'128,"-1"5"0,1 18-24,-1-19-24,9 1-8,0 4-28,8-9-12,-9 0 0,17 5-56,0 4-32,9-18-20,-1 9-268</inkml:trace>
</inkml:ink>
</file>

<file path=ppt/ink/ink1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6:11.30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 9 1764,'0'0'8,"0"0"-1,0 0 1,0 0-1,1 0 1,-1 0-1,0-1 0,0 1 1,0 0-1,0 0 1,0 0-1,0 0 1,0 0-1,0-1 1,0 1-1,0 0 1,0 0-1,0 0 1,0 0-1,0-1 1,0 1-1,0 0 1,0 0-1,0 0 0,0 0 1,0-1-1,0 1 1,0 0-1,0 0 1,0 0-1,0 0 1,0 0-1,0-1 1,0 1-1,0 0 1,0 0-1,0 0 1,-1 0-1,1 0 1,0-1-1,0 1 0,0 0 1,0 0-1,0 0 1,-1 0-1,1 0 1,0 0-1,0 0 1,0 0-1,0 0 1,-1 0-1,10-3 721,-11 13-408,1-10-314,1 0-1,0 0 1,0 0 0,0 0 0,0-1-1,0 1 1,-1 0 0,1 0 0,0 0-1,0 0 1,0 0 0,0 0 0,-1-1 0,1 1-1,0 0 1,0 0 0,0 0 0,-1 0-1,1 0 1,0 0 0,0 0 0,0 0-1,-1 0 1,1 0 0,0 0 0,0 0 0,0 0-1,-1 0 1,1 0 0,0 0 0,0 0-1,0 0 1,-1 0 0,1 1 0,0-1-1,0 0 1,0 0 0,-1 0 0,1 0 0,0 0-1,0 0 1,0 1 0,0-1 0,0 0-1,-1 0 1,1 0 0,0 0 0,0 1-1,0-1 1,0 0 0,0 0 0,0 0-1,0 1 1,0-1 0,0 0 0,0 0 0,0 0-1,0 1 1,0-1 0,0 0 0,0 0-1,0 0 1,0 1 0,0-1 0,0 0-1,0 0 1,0 1 0,0 0 162,0 9 328,3-11-303,5-9 0,-8 9-182,1 1-1,0 0 1,-1-1-1,1 1 1,0 0-1,-1-1 1,1 1-1,0 0 1,0 0-1,-1 0 1,1 0-1,0 0 1,-1 0 0,1 0-1,0 0 1,0 0-1,-1 0 1,1 0-1,1 0 1,17-1 94,-18 0-99,0 1-1,0 0 1,0-1 0,1 1 0,-1 0-1,0 0 1,0 0 0,1 0-1,-1 0 1,0 0 0,0 0-1,1 0 1,-1 0 0,0 1-1,0-1 1,0 1 0,0-1-1,1 1 1,-1-1 0,0 1-1,0-1 1,0 1 0,0 0-1,0 0 1,0-1 0,1 3 0,-2-3-5,1 1 1,-1-1 0,0 1 0,1-1 0,-1 1 0,1-1-1,-1 0 1,1 1 0,-1-1 0,1 1 0,-1-1 0,1 0 0,0 0-1,-1 1 1,1-1 0,-1 0 0,1 0 0,0 0 0,-1 0 0,1 1-1,-1-1 1,1 0 0,0 0 0,-1 0 0,1 0 0,0-1-1,-1 1 1,1 0 0,0 0 0,-1 0 0,1 0 0,-1-1 0,1 1-1,-1 0 1,2-1 0,-2-1 10,-2 4 0,1 1 0,9-1 1,0-8 18,-3 1-23,-3 7 17,-2-2-24,0 0-1,0 1 0,0-1 0,0 0 1,0 0-1,0 0 0,1 0 0,-1 0 1,0 0-1,0 0 0,0 1 0,0-1 1,0 0-1,0 0 0,0 0 0,0 0 1,0 0-1,1 0 0,-1 0 0,0 0 0,0 0 1,0 0-1,0 0 0,0 0 0,0 0 1,0 0-1,1 0 0,-1 0 0,0 0 1,0 0-1,0 0 0,0 0 0,0 0 1,0 0-1,1 0 0,-1 0 0,0 0 1,0 0-1,0 0 0,0 0 0,0 0 0,0 0 1,0 0-1,1 0 0,-1 0 0,0 0 1,0-1-1,0 1 0,0 0 0,0 0 1,0 0-1,0 0 0,0 0 0,0 0 1,0 0-1,0 0 0,0-1 0,1 1 1,-1 0-1,0 0 0,0 0 0,0 0 0,0 0 1,0 0-1,0-1 0,0 1 0,0 0 1,0 0-1,0 0 0,-2-5 2,2 3-1,3 5-1,-2-1 1,-1 0 0,1 1 0,-1-1 0,1 0-1,-1 1 1,0-1 0,0 1 0,0-1 0,0 0-1,0 1 1,-1-1 0,1 0 0,-1 1 0,0-1-1,1 0 1,-1 0 0,0 0 0,0 1 0,-3 3-1,-13 8 6,9-9-6,1 0 0,0 1 0,0 0 0,1 1 0,0-1 0,0 1-1,0 0 1,1 1 0,-8 14 0,13-21 0,-1-1 0,1 1 0,0 0 0,0-1 0,0 1 1,0 0-1,0 0 0,-1-1 0,2 1 0,-1 0 0,0-1 0,0 1 0,0 0 0,0 0 0,0-1 0,1 1 0,-1 0 0,1 0 0,-1 0 0,0-1 1,0 0-1,0 0 0,0 1 0,0-1 0,1 0 0,-1 0 0,0 1 0,0-1 0,0 0 0,0 1 0,0-1 0,0 0 0,0 1 0,0-1 0,0 0 1,0 0-1,0 1 0,0-1 0,0 0 0,0 1 0,-1-1 0,1 0 0,0 1 0,0-1 0,0 0 0,0 0 0,0 1 0,-1-1 0,1 0 0,0 1 0,0-1 1,0 0-1,-1 0 0,1 0 0,0 0 0,0 0 1,0 0-1,0 0 0,0 1 0,0-1 0,-1 0 0,1 0 1,0 0-1,0 0 0,0 0 0,0 1 0,0-1 0,0 0 1,0 0-1,0 0 0,0 0 0,0 0 0,0 1 0,0-1 1,0 0-1,0 0 0,0 0 0,0 0 0,0 1 1,0-1-1,0 0 0,0 0 0,0 0 0,0 0 0,0 1 1,0-1-1,1 0 0,-1 0 0,0 0 0,0 0 0,0 0 1,0 0-1,0 1 0,0-1 0,0 0 0,1 0 0,-1 0 1,0 0-1,0 0 0,0 0 0,0 0 0,0 0 0,1 0 1,-1 0-1,0 0 0,0 0 0,0 1 0,0-1 1,1 0-1,-1 0 0,6 0 3,30 1-52,64 11 0,-73-10-485,-18-3-250,-11 1-138,-8-2 66,3 9 500</inkml:trace>
</inkml:ink>
</file>

<file path=ppt/ink/ink1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6:21.41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1 734 1652,'1'-1'21,"0"0"1,0-1-1,0 1 0,0 0 0,0 0 0,1 0 0,-1 0 1,0 0-1,1 0 0,-1 0 0,0 0 0,1 0 0,-1 1 1,1-1-1,-1 1 0,1-1 0,3 0 0,39-11 275,-34 9-279,60-12 156,-52 12-150,1-1 1,-1-1-1,-1 0 0,19-9 1,55-18 18,-73 26-32,0 0-1,19-3 1,-20 6-6,1-2-1,20-8 0,-21 6-1,1 0 0,0 2 1,0 0-1,20-3 0,59-23 6,23-11-5,-101 37 0,0-2-1,-1-1 1,21-10 0,-23 9 0,0 2 0,0 0 1,30-8-1,-13 8-3,1-2 1,-2-1-1,41-18 0,-53 20 2,1 1 1,0 1-1,22-5 0,-24 7 0,0 0 0,0-2 0,-1 0-1,28-14 1,-30 10 0,-2 3 2,-1-1 0,25-8 0,-2 2 36,-27 10-26,0 1-1,0-1 1,1 2 0,14-4 0,-12 5 0,0-2 0,0 0-1,-1 0 1,1-2 0,-1 1 0,17-10-1,22-8 20,-28 9-6,-20 11-26,0 0 0,0 0 0,0 1 1,0-1-1,1 1 0,-1 0 1,0 0-1,1-1 0,-1 2 1,1-1-1,-1 0 0,1 0 1,-1 1-1,4-1 0,-4 1 0,1-1 0,-1 0-1,1 1 1,-1-1-1,1 0 1,-1-1 0,0 1-1,1 0 1,-1-1-1,0 1 1,0-1 0,0 1-1,0-1 1,2-3-1,-2 3 1,0 1-1,-1-1 1,1 0-1,0 0 1,0 1-1,1-1 1,-1 1-1,0 0 1,0 0-1,1 0 1,-1 0-1,1 0 1,-1 0-1,4 0 1,26-17-2,-4 14 3,3-2 0,4-15-45,-21 11-76,-14 10 116,1 0-1,-1-1 0,1 1 0,0 0 0,-1 0 1,1 0-1,-1 0 0,1 0 0,-1 0 1,1 0-1,0 0 0,-1 0 0,1 0 1,-1 1-1,1-1 0,-1 0 0,1 0 0,0 1 1,-1-1-1,1 0 0,-1 0 0,1 1 1,-1-1-1,1 1 0,5 1-96,-3-13-314,-2 7 172,6-1-62</inkml:trace>
</inkml:ink>
</file>

<file path=ppt/ink/ink1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6:22.37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 0 1700,'0'1'44,"0"-1"0,0 1-1,0-1 1,0 1 0,0-1 0,0 0-1,0 1 1,0-1 0,0 1 0,0-1-1,-1 1 1,1-1 0,0 1 0,0-1 0,0 1-1,-1-1 1,1 0 0,0 1 0,0-1-1,-1 0 1,1 1 0,0-1 0,-1 0-1,0 1 1,5 3 258,-1 2 127,-3-5-414,1-1 0,-1 1 0,0-1 0,0 1 0,0-1 0,0 1 0,1-1 0,-1 1 0,0-1 0,1 1 0,-1-1 0,0 1 0,1-1 0,-1 0 0,0 1 0,1-1 0,-1 0 1,1 1-1,-1-1 0,1 0 0,-1 1 0,0-1 0,2 0 0,13 3 60,-1-1 0,1-1 0,0 0 0,0-1 0,16-2 0,47 2 53,-54 1-93,-1 0 0,0-2 1,0-1-1,31-6 0,-52 7-32,-1 1-2,0 1 1,-1-1-1,1 0 0,0-1 1,-1 1-1,1 0 1,-1 0-1,1 0 0,0 0 1,-1 0-1,1-1 1,-1 1-1,1 0 0,0 0 1,-1-1-1,1 1 0,-1 0 1,1-1-1,-1 1 1,1-1-1,-1 1 0,0-1 1,1 1-1,-1-1 1,1 1-1,-1-1 0,1 0 1,-6 0 2,8 2 2,-4 0-3,1-1-1,-1 0 0,0 1 0,0-1 0,1 1 0,-1-1 0,0 1 0,1-1 1,-1 1-1,0 0 0,1-1 0,-1 1 0,1 0 0,-1-1 0,1 1 0,-1 0 1,1-1-1,0 1 0,-1 0 0,1 0 0,0 0 0,0-1 0,-1 1 0,1 0 1,0 0-1,0 0 0,0 0 0,0 1 0,0-1-1,0 0 1,0 1-1,-1-1 0,1 0 1,0 1-1,-1-1 1,1 0-1,-1 1 0,0-1 1,1 0-1,-1 0 0,0 0 1,0 0-1,0 0 0,-1 2 1,-1-1 2,0 0 1,0 1-1,0 0 1,0 0-1,0 0 1,0 0-1,1 0 1,0 0-1,-1 1 1,1-1-1,-2 7 1,1-5 1,1 0 1,-1-1-1,0 1 1,-1 0 0,-5 6-1,7-9-4,-1 0 0,1 0-1,0 1 1,0-1 0,1 1 0,-1-1 0,1 1-1,-1-1 1,1 1 0,0 0 0,0 0 0,0 0-1,0 0 1,0 0 0,0 4 0,0-3-2,0 0 3,-1-1 0,0 1 0,0 0 0,-1 0 0,1-1 0,-1 0 0,0 1 0,1-1 0,-5 3 0,-12 16 3,-23 34 20,40-54-26,0 0 1,0 1-1,0-1 1,0 0-1,0 0 1,0 0-1,-1-1 1,1 1-1,-1-1 1,-3 3-1,-15 9 5,-1 8-17,19-7-462,4-7-46,-1-7 492,0 0 0,0-1 0,-1 1 0,1 0 1,0-1-1,0 1 0,0 0 0,0-1 0,0 1 1,0 0-1,-1 0 0,1-1 0,0 1 0,0 0 1,0-1-1,-1 1 0,1 0 0,0 0 0,0 0 1,-1-1-1,1 1 0,0 0 0,-1 0 0,1 0 1,0-1-1,-1 1 0,1 0 0,0 0 0,-1 0 1,1 0-1,0 0 0,-1 0 0,1 0 0,0 0 1,-1 0-1,1 0 0,0 0 0,-1 0 0,1 0 1,0 0-1,-1 0 0,1 0 0,0 1 0,-1-1 1,1 0-1,0 0 0,-1 0 0,-8 1-514,14-1 187</inkml:trace>
</inkml:ink>
</file>

<file path=ppt/ink/ink1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6:23.28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258 0 1648,'14'6'1020,"-10"2"-455,-15 1-340,6-6-166,1-1 0,0 1 1,0 0-1,0 0 0,0 1 1,0-1-1,0 1 0,1 0 1,-6 8-1,-10 11 92,-22 25 85,26-33-167,1 1 0,0 0-1,-21 34 1,15-21 8,2-9-14,15-17-57,0-1 0,0 1 0,0 0 0,1 0 0,-1 0 0,1 0 0,0 1 0,0-1 0,0 1 0,0-1 0,-2 8-1,1-5 1,2-6-5,1 0 0,0 0 0,-1 1 0,1-1 0,0 0 0,0 0 0,-1 0 0,1 1-1,0-1 1,0 0 0,0 0 0,-1 1 0,1-1 0,0 0 0,0 0 0,0 1 0,0-1 0,-1 0 0,1 1-1,0-1 1,0 0 0,0 1 0,0-1 0,0 0 0,0 1 0,0-1 0,0 0 0,0 1 0,0-1 0,0 0 0,0 1-1,0-1 1,0 0 0,1 1 0,-1-1 0,0 0 0,0 0 0,1 1 0,-2 2 10,1-3-10,-1 1-1,1-1 0,0 0 0,0 0 0,0 0 0,-1 0 0,1 0 1,0 0-1,0 0 0,0 0 0,0 0 0,-1 1 0,1-1 0,0 0 1,0 0-1,0 0 0,0 0 0,0 1 0,-1-1 0,1 0 1,0 0-1,0 0 0,0 0 0,0 1 0,0-1 0,0 0 0,0 0 1,0 0-1,0 1 0,0-1 0,0 0 0,0 0 0,0 0 0,0 1 1,0-1-1,0 0 0,0 0 0,0 0 0,0 1 0,0-1 0,0 0 1,0 0-1,1 0 0,-1 0 0,0 1 0,0-1 0,0 0 1,0 0-1,0 0 0,0 0 0,1 1 0,-1-1 0,0 0 0,0 0-1,0 0 1,0 1 0,1-1 0,-1 0 0,0 0-1,0 0 1,0 0 0,0 1 0,0-1 0,0 0-1,0 0 1,0 0 0,0 0 0,0 1 0,0-1-1,0 0 1,0 0 0,0 0 0,0 1 0,0-1-1,0 0 1,0 0 0,0 0 0,0 0 0,0 1-1,0-1 1,0 0 0,-1 0 0,1 0-1,0 0 1,0 1 0,0-1 0,0 0 0,0 0-1,0 0 1,0 0 0,-1 0 0,1 0 0,0 0-1,0 1 1,0-1 0,0 0 0,-1 0 0,1 0-1,0 0 1,0 0 0,0 0 0,-1 0 0,1 0-1,0 0 1,0 0 0,-1 0 0,4 0-25,-2 0 22,-2 0-50,1-1-1,0 0 1,-1 0 0,1 0 0,0 0 0,-1 0 0,1 0-1,0 0 1,0 0 0,0 1 0,0-1 0,0 0 0,0 0-1,0 0 1,0 0 0,0 0 0,1 0 0,-1 0-1,0 0 1,1-1 0,8-28-1067,-9 21 694,-7 0 51</inkml:trace>
</inkml:ink>
</file>

<file path=ppt/ink/ink1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6:23.97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 1 1668,'4'0'74,"-3"0"52,-11 1 57,9 0-44,7 2 73,4 3 80,-9-5-258,0-1 0,-1 1 0,1 0 0,0-1 0,0 1 0,0-1 1,0 1-1,0-1 0,0 1 0,0-1 0,0 0 0,1 0 0,-1 1 0,0-1 1,1 0-1,10 9 291,-9-6-272,-1-1-1,1 1 0,0-1 1,0 0-1,0 1 0,0-1 1,0-1-1,7 4 0,56 24 336,-62-27-372,-1-1-1,1 1 1,-1 0-1,1 0 1,-1 1-1,0-1 1,0 1-1,0-1 1,-1 1-1,4 4 1,22 18 77,-26-24-87,8 4 11,0 0 0,-1 1 0,0 1 0,0-1 0,0 2 0,7 7-1,-10-9-6,1 0-1,0-1 1,-1 0-1,16 8 0,-15-9 0,0 1 0,1-1-1,-1 2 1,11 10-1,56 76 62,-70-87-62,-3-3-5,-2 9 6,6 2 9,-5-12-14,-3-3-192,1 0-1,-1-1 1,0 1-1,1-1 1,-1 1-1,1-1 1,-4-5-1,-19-21-1266,17 24 1100</inkml:trace>
</inkml:ink>
</file>

<file path=ppt/ink/ink1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7T23:25:58.15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1859 0 1724,'18'1'426,"0"1"0,30 7-1,-32-5-136,1-1 0,27 1 0,24 1 280,-54-3-486,-1-1 0,1 0 1,-1-1-1,1 0 0,0-1 0,26-6 0,-34 5-59,-4 2-11,0-1 0,0 0 1,0 0-1,0 1 0,0 0 0,0-1 0,0 1 0,0 0 1,0 0-1,0 0 0,0 0 0,0 0 0,0 0 0,3 2 0,-5-2-12,0 0-1,0 0 1,0 0-1,1 0 0,-1 0 1,0 0-1,0 0 0,0 0 1,0 0-1,0 0 0,0 0 1,0 0-1,0 0 0,0 0 1,0 0-1,0 0 1,0 0-1,0 0 0,0 0 1,0 1-1,0-1 0,0 0 1,0 0-1,0 0 0,0 0 1,0 0-1,0 0 0,0 0 1,0 0-1,0 0 0,0 0 1,0 0-1,0 1 1,0-1-1,0 0 0,0 0 1,0 0-1,0 0 0,0 0 1,0 0-1,0 0 0,0 0 1,0 0-1,0 0 0,0 0 1,0 0-1,0 0 0,0 1 1,0-1-1,0 0 1,0 0-1,0 0 0,0 0 1,0 0-1,-1 0 0,1 0 1,0 0-1,0 0 0,0 0 1,0 0-1,0 0 0,0 0 1,0 0-1,0 0 1,0 0-1,0 0 0,0 0 1,-1 0-1,-9 3 15,-9-1 1,-111-7 26,-798 59 27,585-25-65,112-8-15,-131 8 27,296-29-14,33 0 0,0 1 0,-42 7 0,64-9-4,11 0 2,0 1 0,0 0 0,0 0 0,0 0 0,-1 0 0,1 0 0,0 0 0,0 0 0,0 0 0,0-1 0,0 1 0,-1 0 0,1 0 0,0 0 0,0 0 0,0 0-1,0 0 1,-1 0 0,1 0 0,0 0 0,0 0 0,0 0 0,0 0 0,-1 0 0,1 0 0,0 0 0,0 0 0,0 0 0,0 0 0,0 1 0,-1-1 0,1 0 0,0 0 0,0 0 0,0 0 0,0 0 0,0 0 0,0 0 0,-1 0 0,1 1 0,0-1 0,0 0 0,0 0 0,0 0 0,0 0 0,0 0 0,0 1 0,0-1 0,0 0 0,0 0 0,0 0 0,0 0-1,0 0 3,0-1-1,0 0 0,1 0 1,-1 1-1,0-1 0,1 0 1,-1 0-1,0 1 0,1-1 1,-1 0-1,1 1 0,0-1 0,-1 0 1,1 1-1,-1-1 0,1 1 1,0-1-1,-1 1 0,1 0 1,0-1-1,0 1 0,-1-1 0,1 1 1,0 0-1,0 0 0,1-1 1,34-6 6,3-2-11,-34 6-52,-15 8-431,8-4 332,1 0 0,-1 0-1,1 0 1,-1 0 0,1 0 0,0 1-1,-1-1 1,1 0 0,0 1 0,0-1-1,0 1 1,0-1 0,0 1 0,0-1-1,-1 4 1,0-4-231,-4-1 34</inkml:trace>
</inkml:ink>
</file>

<file path=ppt/ink/ink1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7T23:25:58.89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79 1531 1800,'1'-5'656,"-8"-1"-36,6 4-574,0 0-1,1 0 1,-1 0 0,1 0 0,0 0 0,0 0 0,0 0 0,0 0 0,0 0 0,0 0 0,0 0 0,1 0-1,-1 0 1,1 0 0,-1 0 0,1 0 0,0 0 0,0 0 0,0 0 0,0 0 0,1-2 0,5-13 97,18-111 455,-1-106-271,-22 192-304,-3 0 0,-1 1 0,-2-1 0,-11-47 0,4 18-9,0 9 3,-27-88-1,31 123-8,1 0 0,-4-48 0,7 45 1,-12-49-1,11 58-4,0-1 0,1 0-1,1 0 1,2-26 0,0 43-4,0 0 0,0 0 0,1 0 0,0 0 1,0 0-1,0 0 0,1 1 0,-1-1 0,1 0 0,0 1 1,1-1-1,-1 1 0,1 0 0,0 0 0,3-4 0,0 2 1,-1 1-1,1 0 1,1 0-1,-1 0 1,1 1-1,0 0 1,0 0-1,13-5 1,3 2 0,2 0 0,-1 1 0,1 2 0,0 0 0,29 0-1,1260-14-7,-951 19 6,-272 1 3,-42 0 5,72-6 0,-91 4-7,-26 1 0,0-1 0,0 0 0,1 0 0,-1 0 0,0 0 0,0-1 0,0 1 0,0-1 0,5-2 0,3-1 1,-10 8-2,-9 8 3,-3-1 1,0 1 0,1 0-1,0 0 1,1 1 0,0 0-1,1 0 1,1 1 0,-8 22-1,12-31 0,-5 14 2,1 1-1,0 1 1,2-1-1,0 0 1,1 1-1,2 0 1,0 26-1,20 150 26,-3-67-35,-14-115 2,0 0 0,8 24 1,-5-24 4,-1 1 0,2 22-1,1 24-1,3 1-1,24 82 0,-30-129-20,-1 0 1,0 1-1,-1-1 0,-1 1 1,0-1-1,-1 1 0,-1 0 1,-5 30-1,4-41-107,0-1 0,0 1 0,-1 0 1,1 0-1,-1-1 0,-1 0 0,1 1 1,-1-1-1,1 0 0,-2-1 0,1 1 0,0-1 1,-1 0-1,0 0 0,0 0 0,0 0 0,0-1 1,-1 0-1,1 0 0,-1-1 0,0 1 1,1-1-1,-1-1 0,-7 2 0,-4-2-217</inkml:trace>
</inkml:ink>
</file>

<file path=ppt/ink/ink1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7T23:26:03.32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2117 1344 1664,'9'0'160,"3"0"51,-1 0 1,1-1-1,-1 0 1,0-1-1,13-3 1,-10 6 365,-14-1-566,0 0 0,0 0 0,1 0 1,-1 1-1,0-1 0,0 0 0,1 0 0,-1 0 0,0 0 0,0 0 1,1 0-1,-1 0 0,0 0 0,0 0 0,1 0 0,-1 0 1,0 0-1,0 0 0,1 0 0,-1 0 0,0 0 0,1 0 0,-1 0 1,0 0-1,0 0 0,1 0 0,-1 0 0,0-1 0,0 1 1,0 0-1,1 0 0,-1 0 0,0 0 0,0-1 0,0 1 0,1 0 1,-1 0-1,0 0 0,0-1 0,0 1 0,0 0 0,0 0 1,1-1-1,-1 1 0,0 0 0,0 0 0,0-1 0,0 1 0,0 0 1,0-2 768,-12 2-732,0 0 1,1 0 0,-1-1-1,-14-3 1,-7-1-24,-4 4-7,0 1 1,1 2-1,-40 7 1,-65 3 10,35-12-14,-212-2 1,-187-3 5,458 5-16,-314 10 28,306-7-25,-5-3-3,-37 4-10,77-3 4,15-1-1,0 0 0,0 0 0,0 1 0,0-1 0,0 1 0,0 0 0,0 1 0,-7 2 1,10-3 1,0-1 0,0 1 0,0-1 1,0 0-1,0 1 0,0-1 1,0 0-1,0 0 0,0 0 1,0 0-1,0-1 0,0 1 1,0-1-1,1 1 0,-1-1 1,0 1-1,0-1 0,-3-2 1,4 3 0,1-1 0,-1 1 0,0 0 0,0-1 1,0 1-1,0 0 0,0 0 0,0-1 1,0 1-1,0 0 0,0 0 0,0 0 1,0 0-1,0 1 0,1-1 0,-1 0 1,0 0-1,0 0 0,0 1 0,0-1 0,-1 1 1,1-1-2,1 0 0,0 1 1,-1-1-1,1 0 0,0 0 1,-1 0-1,1 0 0,0 1 1,-1-1-1,1 0 0,0 0 1,0 1-1,-1-1 0,1 0 1,0 0-1,0 1 0,-1-1 0,1 0 1,0 1-1,0-1 0,0 0 1,0 1-1,0-1 0,0 0 1,-1 1-1,1-1 0,0 0 1,0 1-1,0-1 0,0 1 1,0-1-1,0 0 0,0 1 1,1-1-1,-1 0 0,0 1 1,0 0-1,0-1 0,0 0 0,0-1 1,0 1-1,0 0 0,-1 0 1,1 0-1,0 0 0,0 0 1,0 0-1,0 0 0,0 0 0,0 0 1,-1 0-1,1 0 0,0 0 1,0 0-1,0 0 0,0 0 1,0 0-1,-1 0 0,1 0 0,0 0 1,0 0-1,0 0 0,0 0 1,0 0-1,-1 0 0,1 0 1,0 0-1,0 0 0,0 0 0,0 0 1,0 1-1,0-1 0,0 0 1,-1 0-1,1 0 0,0 0 0,0 0 1,0 0-1,0 0 0,0 1 1,0-1-1,0 0 0,0 0 1,0 0-1,0 0 0,0 0 0,0 0 1,0 1-1,0-1 0,0 0 1,0 0-1,0 0 0,0 0 1,0 0-1,0 1 0,0-1 0,0 0 1,0 0-1,0 0 0,0 0 1,0 1-1,0-2 0,-1 1 0,1 0-1,0 0 1,-1 0 0,1 0 0,0 0 0,-1 0-1,1 0 1,0 0 0,-1 0 0,1 0-1,0 0 1,-1 0 0,1 0 0,0 0 0,-1 0-1,1 0 1,0 0 0,-1 1 0,1-1 0,0 0-1,-1 0 1,1 0 0,0 1 0,0-1 0,-1 0-1,1 0 1,0 1 0,0-1 0,-1 1 0,1-2-1,0 1 1,0 0 0,0 0-1,0 0 1,0 0 0,1 0-1,-1 0 1,0 0 0,0 0 0,0 0-1,0 0 1,0 0 0,0 0-1,0 0 1,0 0 0,0 0-1,0-1 1,0 1 0,1 0 0,-1 0-1,0 0 1,0 0 0,0 0-1,0 0 1,0 0 0,0 0-1,0 0 1,0 0 0,0 0 0,1 0-1,-1 0 1,0 0 0,0 1-1,0-1 1,0 0 0,0 0-1,0 0 1,0 0 0,0 0 0,0 0-1,0 0 1,1 0 0,-1 0-1,0 0 1,0 0 0,0 0-1,0 0 1,0 0 0,0 0 0,0 1-1,0-1 1,0 0 0,0 0-1,0 0 1,0 0 0,0 0-1,0 0 1,0 0 0,0 0 0,0 0-1,0-1 1,0 1 0,0 0-1,0-1 1,0 1 0,0 0-1,0 0 1,-1-1 0,1 1-1,0 0 1,0-1 0,0 1-1,-1 0 1,1 0 0,0-1-1,0 1 1,0 0 0,-1 0-1,1 0 1,0-1 0,0 1 0,-1 0-1,1 0 1,0 0 0,-1 0-1,1 0 1,0 0 0,-1 0-1,1-1 1,0 1 0,-1 0-1,1 0 1,0 0 0,0 0-1,-1 0 1,1 0 0,0 0-1,-1 1 1,1-1 0,0 0-1,-1 0 1,1 0 0,-1 0 0,5-1-7,-11-2 10,-15-2 16,17 5-16,5 0-2,-1 0-1,1 0 1,0-1 0,-1 1 0,1 0-1,0 0 1,-1 0 0,1 0 0,0 0-1,-1 0 1,1 0 0,0 0 0,-1 0 0,1 0-1,-1 0 1,1 0 0,0 0 0,-1 1-1,1-1 1,0 0 0,-1 0 0,1 0-1,0 0 1,0 1 0,-1-1 0,1 0 0,0 0-1,-1 1 1,1-1 0,0 0 0,0 0-1,0 1 1,-1-1 0,1 0 0,0 1-1,0-1 1,0 0 0,0 1 0,-1-1 0,1 0-1,0 1 1,0-1 0,0 0 0,0 1-1,0-1 1,0 0 0,0 1 0,0-1 0,0 1 7,-1-1-8,1 0 0,-1-1 0,0 1 0,0-1 0,0 1 0,1-1 1,-1 1-1,0-1 0,0 1 0,1-1 0,-1 0 0,1 0 0,-1 1 1,1-1-1,-1 0 0,1 0 0,-1 1 0,1-1 0,-1 0 0,1 0 1,0 0-1,0 0 0,-1 0 0,1-1 0,-3-6 1,1 5-2,0 0 1,0 0 0,0 0-1,1 0 1,0 0 0,-1 0-1,1-1 1,0 1 0,1 0 0,-1-1-1,1 1 1,-1-1 0,1 1-1,0-1 1,1-3 0,-3-6 1,2-2-1,8-58-4,-5 63 4,-2 0 1,1 0-1,-1-1 1,-1-13-1,0 16-2,0-1 0,0 1 1,1 0-1,0 0 0,0-1 0,1 1 0,4-11 1,-5 15 1,0 0 1,0 1 0,0-1 0,0 0-1,-1 1 1,1-1 0,-1 0 0,-1-5-1,3-17 2,6-103-16,-7 122 8,-1 0 1,0 0 0,0-1-1,-1 1 1,-2-9 0,-1-23 14,4-318-48,-8 251 22,0 37-3,0 25 44,6 37-20,0-1-1,0 1 0,1 0 0,0-11 0,-13-1 22,17 12-39,-3 7 15,0-1-1,1 1 0,-1 0 1,0-1-1,1 1 0,-1-1 1,0 1-1,0 0 1,1-1-1,-1 1 0,0-1 1,0 1-1,0-1 0,0 1 1,0-1-1,0 1 1,1-1-1,-1 1 0,0-1 1,0 1-1,0-1 0,-1 1 1,1-1-1,0 1 0,0-1 1,0 1-1,0 0 1,0-1-1,-1 1 0,1-1 1,0 1-1,0-1 0,-1 0 1,534-12-39,-374 3 48,88-7-23,113-7 8,-84 7 6,-41 3 9,-178 15-7,-14 2-5,-26-3 3,0 1 1,0 0-1,-1 1 1,30 8-1,-43-9 0,0 1 0,0-1-1,0 0 1,-1 1 0,1 0-1,-1-1 1,1 1 0,-1 0-1,1 0 1,-1 1 0,3 3 0,17 14 26,-21-20-25,0 1-4,0-1 1,0 1 0,0-1 0,0 0 0,0 1 0,0-1 0,0 0 0,0 0-1,0 0 1,0 0 0,0 0 0,0 0 0,0 0 0,0 0 0,0 0 0,0 0-1,0 0 1,0-1 0,0 1 0,0 0 0,0-1 0,0 1 0,1-1 0,3-1 1,-9 5-2,4-3 3,-1 1-1,1-1 0,0 0 0,-1 1 0,1-1 0,0 0 0,-1 1 1,1-1-1,0 0 0,0 1 0,-1-1 0,1 1 0,0-1 0,0 0 0,0 1 1,0-1-1,0 1 0,-1-1 0,1 1 0,0-1 0,0 1 0,0-1 0,0 0 1,0 1-1,0-1 0,1 1 0,-1-1 0,0 1 0,0-1 0,0 1 0,0-1 1,0 0-1,1 1 0,-1-1 0,0 1 0,1 0 0,11 16 6,-8-13-5,-1 2-1,19 30-5,27 64 0,17 27 26,-51-91-11,-8-21-6,0 0-1,-1 1 1,0-1-1,-2 1 1,0 0-1,4 32 1,-6-15 4,10 49 0,-11-80-8,7 24 1,-6-23-1,-1 0 0,1 1 1,-1-1-1,0 0 1,-1 1-1,1-1 1,0 1-1,-1 3 1,4 24-2,-3-28-2,0 0 1,0 0-1,0 0 0,-1 0 1,0 1-1,1-1 0,-1 0 0,-1 0 1,1 0-1,0 0 0,-1 1 0,1-1 1,-1 0-1,0 0 0,-2 5 1,-16 25-41,17-29-8,0 0 1,1 0-1,0 0 1,0 0-1,0 0 1,0 0-1,1 0 1,0 0-1,-1 0 1,2 1-1,-1-1 0,1 6 1,0 9-1434,-1-18 1407,-1 0-1,1-1 1,0 1-1,-1 0 1,1 0-1,-1 0 1,1-1 0,-1 1-1,1 0 1,-1 0-1,1-1 1,-1 1 0,0 0-1,1-1 1,-1 1-1,-1 0 1,-5 0-264</inkml:trace>
</inkml:ink>
</file>

<file path=ppt/ink/ink1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4:40:26.31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13 69 2012,'-5'0'296,"-3"0"1108,11-3-1099,-2 2-145,16-13 301,-1 6-434,1 1-1,0 0 0,0 2 0,0-1 0,1 2 1,19-2-1,-9 2-1403,41 1 1,-61 3 1015</inkml:trace>
</inkml:ink>
</file>

<file path=ppt/ink/ink1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4:40:17.69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42 1748,'0'0'1928,"42"-19"-851,-24 12-982,-12 4-58,-1 1-1,1 0 1,0 0 0,0 0 0,0 1 0,1-1 0,-1 1 0,9 0 0,-14 2-36,-1-1 1,0 0-1,0 0 0,1 0 1,-1 0-1,0 1 1,0-1-1,0 0 1,1 0-1,-1 0 0,0 1 1,0-1-1,0 0 1,0 0-1,0 1 0,1-1 1,-1 0-1,0 0 1,0 1-1,0-1 0,0 0 1,0 0-1,0 1 1,0-1-1,0 0 1,0 1-1,0-1 0,0 0 1,0 0-1,0 1 1,0-1-1,0 0 0,0 0 1,-1 1-1,1-1 1,0 0-1,0 0 0,0 1 1,0-1-1,0 0 1,-1 0-1,1 0 1,0 1-1,-1-1 0,-10 24 45,-4 11 9,14-31-50,1 1-1,-1-1 1,1 0-1,-1 1 0,0-1 1,-1 0-1,1 0 0,-1 0 1,0 0-1,-2 4 0,4-7-3,-1-1-1,1 1 0,0-1 1,0 1-1,0-1 0,0 1 1,0-1-1,0 1 0,0-1 1,0 1-1,1-1 0,-1 1 1,0-1-1,0 1 0,0-1 1,0 1-1,1-1 0,-1 0 0,0 1 1,1-1-1,-1 1 0,0-1 1,0 0-1,1 1 0,-1-1 1,1 0-1,-1 1 0,0-1 1,1 0-1,-1 0 0,1 1 1,-1-1-1,1 0 0,-1 0 1,0 0-1,1 0 0,-1 0 0,1 1 1,-1-1-1,1 0 0,-1 0 1,1 0-1,30 6 14,-24-5-12,13 1-346,1 0 0,-1-2 0,1 0-1,0-2 1,-1 0 0,1-1 0,-1-1-1,23-7 1,-40 7-44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8:17.545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418 1 1676,'-11'5'147,"0"-1"1,0 0-1,-1 0 0,0-1 0,-16 2 0,-32 10 49,46-10-163,1-1 0,-1-1 0,0-1 1,0 0-1,0 0 0,-27-2 0,-13 2 27,46-1-61,1-1-1,0 2 1,0-1 0,0 1-1,0 0 1,0 0 0,0 1-1,0-1 1,1 2 0,-1-1-1,-7 7 1,10 0-133,5-10 125,-1 0 1,0 0-1,0 0 1,0 0-1,0 0 1,0 0 0,0 0-1,0 0 1,0 0-1,0 0 1,1 0 0,-1 0-1,0 0 1,0 0-1,0 0 1,0 0-1,0 0 1,0 0 0,0 0-1,0 0 1,1 0-1,-1 0 1,0 0-1,0 0 1,0 0 0,0 0-1,0 0 1,0 0-1,0 0 1,0 0-1,0 0 1,1 0 0,-1 1-1,0-1 1,0 0-1,0 0 1,0 0-1,0 0 1,0 0 0,0 0-1,0 0 1,0 0-1,0 0 1,0 1-1,0-1 1,0 0 0,0 0-1,0 0 1,0 0-1,0 0 1,0 0-1,0 0 1,0 0 0,0 1-1,0-1 1,0 0-1,0 0 1,0 0 0,0 0-1,0 0 1,0 0-1,7-3-279,1 2-38</inkml:trace>
</inkml:ink>
</file>

<file path=ppt/ink/ink1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9:05.1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2448 986 1724,'-4'8'508,"4"-8"-490,0 0 0,0 1-1,-1-1 1,1 0 0,0 1-1,0-1 1,0 0 0,-1 1-1,1-1 1,0 1 0,0-1-1,0 0 1,0 1 0,0-1 0,0 1-1,0-1 1,0 0 0,0 1-1,0-1 1,0 1 0,0-1-1,1 0 1,-1 1 0,0-1-1,0 1 1,0-1 0,0 0-1,1 1 1,-1-1 0,0 0-1,0 1 1,1-1 0,-1 0-1,0 1 1,1-1 0,-1 0 0,0 0-1,1 1 1,-1-1 0,0 0-1,1 0 1,-1 0 0,1 1-1,11 5 273,-12-6-270,1 0 0,-1 1 1,1-1-1,-1 0 1,1 0-1,0 0 1,-1 1-1,1-1 0,-1 0 1,1 1-1,-1-1 1,0 0-1,1 1 1,-1-1-1,1 0 1,-1 1-1,1-1 0,-1 1 1,0-1-1,1 1 1,-1-1-1,0 1 1,0-1-1,1 1 1,-1 2 759,-14 4-259,13-6-516,-1 0 0,0 1 0,1-1 1,-1 0-1,0 0 0,0-1 0,0 1 0,0 0 0,0 0 0,0-1 0,0 1 1,0-1-1,-2 0 0,-13 2 25,0 0-1,-29 7 1,-3 1-3,-15-1-8,-462 46 30,-187-35-25,476-2 20,-8-10-23,233-8-19,1-1 0,0 1 1,-16-4-1,16 2 0,0 1-1,0 0 1,-19 0-1,2 2 0,-50-5-1,-2-1-1,77 5 1,-41-2 6,42 2-5,-1 0 1,0 0-1,1-1 0,-1 1 0,0-1 1,1 0-1,-1 0 0,1 0 0,-1 0 1,1 0-1,-1 0 0,-2-3 1,-9-3-2,13 7 1,0 0-1,0 0 0,0 0 1,0 0-1,0-1 0,1 1 0,-1 0 1,0-1-1,0 1 0,0 0 1,1-1-1,-1 1 0,0-1 0,1 0 1,-1 1-1,0-1 0,1 1 0,-1-1 1,1 0-1,-1 1 0,1-1 1,-1-1-1,-7-2 1,8 4-1,0 0-1,-1 0 1,1 0 0,0 0 0,-1 0 0,1 0 0,-1 0-1,1 0 1,0 0 0,-1 0 0,1-1 0,0 1-1,-1 0 1,1 0 0,0 0 0,-1 0 0,1 0 0,0-1-1,-1 1 1,1 0 0,0 0 0,0-1 0,-1 1 0,1 0-1,0 0 1,0-1 0,0 1 0,-1 0 0,1-1 0,0 1-1,0 0 1,0 0 0,0-1 0,-1 1 0,1-1-1,0 1 1,0 0 0,0-1 0,0 1 0,0 0 0,0-1-1,0 1 1,0 0 0,0-1 0,0 1 0,0 0 0,0-1-1,1 1 1,-1 0 0,0-1 0,0 1 0,0 0 0,0-1-1,1 1 1,-1 0 0,0-1 0,0 1 0,1 0 0,0-3-1,1 1 0,0 0 1,-1-1-1,1 1 0,-1-1 1,0 1-1,0-1 0,0 0 1,0 0-1,0-3 0,8-17-7,14-14-9,-21 34 16,0-1 0,1 1 0,-2-1 0,1 1 0,0-1 0,-1 0 0,2-4 0,5-13 1,1 3 3,-1-1 1,0 1-1,-2-1 1,0 0-1,-1-1 1,2-23 0,-5 19-4,-1-1 0,-1 1 0,-5-31 1,0-24 0,5 53 0,-3 1 1,0 0 0,-1 0 0,-1 1-1,-11-30 1,12 39-1,0 0 0,-3-24-1,5 25-1,0 1 0,0 0-1,-2 1 1,-6-19 0,-11-22 1,15 35 1,0 1-1,-2 0 0,0 0 0,-16-25 1,-23-32 9,47 74-10,0 0 0,0-1-1,-1 1 1,1 0-1,0 0 1,0 0 0,0-1-1,0 1 1,-1 0 0,1 0-1,0 0 1,0-1 0,0 1-1,0 0 1,0 0 0,0-1-1,0 1 1,0 0 0,0 0-1,0-1 1,0 1 0,0 0-1,0-1 1,0 1 0,0 0-1,0 0 1,0-1 0,0 1-1,0 0 1,0 0 0,0-1-1,0 1 1,0 0 0,0 0-1,1 0 1,-1-1 0,0 1-1,0 0 1,0 0 0,0-1-1,1 1 1,-1 0 0,0 0-1,0 0 1,0 0 0,1 0-1,-1-1 1,0 1 0,0 0-1,1 0 1,-1 0 0,0 0-1,0 0 1,1 0 0,-1 0-1,0 0 1,0 0 0,1 0-1,21-3 10,-14 2-18,236-14 22,-179 14-22,1042 9 44,-1007-4-34,125 10-15,-39 3 18,-54-6-27,-75-6 20,-31-4 1,1 1-1,-1 2 0,1 0 1,-1 2-1,39 14 1,-39-5 7,13 5 5,-38-20-10,0 1 0,-1-1 0,1 0 1,0 1-1,0-1 0,0 1 1,-1-1-1,1 1 0,0-1 1,-1 1-1,1-1 0,0 1 1,-1 0-1,1-1 0,-1 1 1,1 0-1,-1 0 0,1-1 1,-1 1-1,0 0 0,1 0 1,-1 0-1,0 0 0,0-1 1,0 1-1,1 0 0,-1 2 0,0-1 1,0-1 0,1 1 0,-1 0 0,1 0 0,0 0 0,-1 0 0,1-1 0,0 1 1,0 0-1,2 2 0,-2-3-1,0 0 0,0 1 1,0-1-1,-1 0 1,1 0-1,0 1 1,-1-1-1,1 1 1,-1-1-1,0 0 1,1 1-1,-1-1 1,0 1-1,0-1 0,0 1 1,0-1-1,0 1 1,0-1-1,0 0 1,-1 2-1,1 17 1,1-14-2,0 0-1,0 0 1,0-1 0,-1 1-1,-1 9 1,1-10 1,-1-1 0,1 1 0,1 0 0,-1-1 0,0 1 0,1-1 1,0 1-1,2 6 0,-2-8 0,0-1 1,-1 0 0,0 1-1,1-1 1,-1 0-1,0 1 1,0-1-1,0 1 1,-1-1 0,1 0-1,-1 1 1,1-1-1,-1 0 1,-1 4-1,1-4 0,0 1-1,0-1 1,1 1-1,-1 0 1,1-1-1,-1 1 1,1 0-1,0-1 1,0 1-1,0 0 1,1-1-1,0 5 1,-1-3-9,1-1-1,-1 0 1,0 0 0,0 1 0,0-1 0,0 0 0,-1 1-1,1-1 1,-1 0 0,0 0 0,0 0 0,0 0-1,-3 6 1,2-5-175,0 0 0,1 1 0,0 0-1,-1-1 1,2 1 0,-2 5 0,-5 3-1796,14-17 1612</inkml:trace>
</inkml:ink>
</file>

<file path=ppt/ink/ink1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9:14.9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2443 175 1940,'0'0'1006,"1"-6"114,24 5-451,27-1-254,-47 3-348,-32 3 7,-247 11 11,269-15-85,-255 0 35,96-2-34,134 2 0,-1233-24 35,840-2-14,347 26-12,73-2-10,10-1 2,16-1 1,-6 5-3,-1-1 1,1-1-1,-1-1 1,22-4-1,5-1 1,365-44-19,569-7 26,-140 89-16,-835-31 8,0 0-1,1 0 1,-1 0-1,1 1 1,-1-1 0,0 1-1,1-1 1,-1 1-1,0 0 1,3 1-1,-5-1 1,0-1 0,0 1 0,-1-1 0,1 1 0,0-1 0,-1 0 0,1 1 0,0-1 0,-1 1 0,1-1 0,0 0 0,-1 1 0,1-1 0,-1 0-1,1 0 1,-1 1 0,1-1 0,-1 0 0,1 0 0,-1 0 0,1 1 0,-1-1 0,1 0 0,-1 0 0,1 0 0,-1 0 0,0 0 0,-62 12 5,55-11-2,-331 32 12,245-27-16,-322 4-14,52-4-39,274 1-2025,139-4 763,-26-3 957</inkml:trace>
</inkml:ink>
</file>

<file path=ppt/ink/ink1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9:47.2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473 5 1896,'15'10'453,"-13"-8"-312,1 0 0,-1 0-1,1 0 1,0-1-1,-1 1 1,1-1 0,0 1-1,0-1 1,5 1 0,-6-2 368,-4 1-456,0 0 1,0 0-1,0 0 0,0 0 0,0-1 1,0 1-1,0-1 0,0 1 0,0-1 1,-1 0-1,1 0 0,0 0 0,0 0 1,0 0-1,-3-1 0,-40-6-46,36 5 52,-37-4-8,1 2 0,-54 2 0,-10 0-11,-16-4 39,117 4-85,15 0-19,-6 2 12,23-4-386,-17 3 101,-1 1 0,0 0 0,0 0 1,1 1-1,-1 0 0,0 0 0,0 0 0,8 4 1,-12-5 268,14 5-362</inkml:trace>
</inkml:ink>
</file>

<file path=ppt/ink/ink1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9:47.6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743 0 2024,'-85'8'2942,"-26"1"-2882,-149-3 198,138 6-210,109-12-87,-1 1 0,0 1 0,1 0 0,-1 0 0,1 1 0,0 1 0,-25 10 0,37-13-55,0 0 1,0-1-1,-1 1 0,1-1 1,0 1-1,-1-1 0,1 0 1,0 1-1,-1-1 0,1 0 1,0 0-1,-1 0 0,1 0 1,-1 0-1,1 0 0,0-1 1,-1 1-1,1 0 1,0-1-1,-1 1 0,-1-2 1,2-2-1127</inkml:trace>
</inkml:ink>
</file>

<file path=ppt/ink/ink1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9:48.5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2304 17 1628,'1'0'45,"0"0"0,0 0 0,0 1 0,0-1 0,0 1 0,0-1-1,1 1 1,-1-1 0,-1 1 0,1-1 0,0 1 0,0 0 0,0 0 0,0-1 0,1 2 0,12 7 874,-8-5-472,-5-3-378,-5-2 45,-5-1 88,0 0 0,-1 1 0,1 0 0,0 0 0,-14 2 0,-65 2-162,-79-3 46,33-2-46,-335 4 50,66-2-59,-125 0 3,253-1-36,131-8 38,131 8-36,-15-3 19,27 4-19,1 0 1,-1-1-1,0 1 0,0 0 1,1 0-1,-1 0 1,0-1-1,1 1 1,-1 0-1,1 0 1,-1-1-1,0 1 0,1-1 1,-1 1-1,1-1 1,-1 1-1,1-1 1,-1 1-1,1-1 0,-1 1 1,1-1-1,0 0 1,-1 1-1,1-1 1,0 1-1,-1-1 0,1-1 1,-5 4-6,11-8-3,-3 5 4,0 0 1,1 0 0,-1 1-1,0-1 1,0 1 0,0 0 0,1 0-1,-1 0 1,0 1 0,0-1 0,0 1-1,5 1 1,26 1-89,-25-4-69,0 1 0,0 1-1,0-1 1,15 4 0,22 2-1011,37-10-171,-51 3 990</inkml:trace>
</inkml:ink>
</file>

<file path=ppt/ink/ink1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9:49.5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938 13 1736,'-156'-12'2934,"-69"19"-2571,2 10-212,167-12-124,16-2 3,0 2 0,-48 11-1,59-12-17,26-3-9,6-1 0,0 1-1,0 1-1,0 0 1,0 0-1,0 0 0,-1 0 1,1 1-1,0-1 1,-1 1-1,4 4 0,4 4 5,-5-4-4,1 0 0,-1 1 0,0-1 0,-1 1 1,0 0-1,0 0 0,5 17 0,-5-10-1,-1 0 1,-1 0-1,0 0 0,-1 0 0,-1 0 0,0 0 1,-3 20-1,-22 104 2,15-95-3,-1 0 0,-3-1 0,-33 74 0,35-93 3,2 1 0,1 1 0,0-1 0,2 1 0,1 1 0,1-1 0,2 1 0,0 0 0,2 32 0,1-56-2,0-1-1,0 0 1,0 1-1,0-1 0,0 0 1,1 0-1,-1 1 0,1-1 1,-1 0-1,1 0 0,0 0 1,0 0-1,0 1 0,0-1 1,0-1-1,1 1 0,-1 0 1,1 0-1,-1 0 0,1-1 1,0 1-1,-1-1 0,1 1 1,0-1-1,0 0 0,0 0 1,0 0-1,0 0 0,0 0 1,0 0-1,1 0 0,-1-1 1,0 1-1,4 0 0,7 0 2,0-1 0,0 0-1,-1-1 1,1 0 0,14-4-1,-18 4-1,5-3-1,0 0-1,-1-1 0,1-1 0,-1 0 0,18-11 0,9-4-3,129-75-39,-146 87 28,-18 8-2,0-1 1,-1 0-1,1 0 1,-1 0 0,1-1-1,-1 1 1,0-1 0,0 0-1,0 0 1,4-5-1,8-6-135,-14 13 60,-1 0 1,1-1-1,0 1 1,-1 0-1,1-1 1,-1 1-1,1-1 1,-1 1-1,0-1 1,0 0-1,0 1 1,0-1-1,0 0 1,0 0-1,0 0 1,-1 0-1,1 0 1,-1 0-1,1 0 1,-1 0-1,0 0 1,1 0-1,-2-3 1,0-14-728,-6 6 469</inkml:trace>
</inkml:ink>
</file>

<file path=ppt/ink/ink1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9:49.8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47 1708,'82'-9'2726,"32"-1"-2424,40-16-2316,-135 25 1584,4 1 38</inkml:trace>
</inkml:ink>
</file>

<file path=ppt/ink/ink1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9:50.2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 21 1948,'-39'0'2185,"48"0"-1608,23-5-321,-24 5-230,0-1 0,0-1 0,0 1 0,8-4 0,-10 3-12,0 1 0,0 0 0,0 0 0,0 1 0,1-1 0,6 2 0,-12-2-11,0 1-1,1 0 1,-1 0 0,1 0-1,-1 0 1,0 0-1,1 0 1,-1 1-1,0-1 1,1 0-1,-1 1 1,0-1-1,0 1 1,1-1-1,-1 1 1,0 0-1,0-1 1,0 1 0,0 0-1,0 0 1,0 0-1,0 0 1,0 0-1,0 0 1,0 0-1,0 0 1,-1 0-1,1 0 1,0 1-1,-1-1 1,1 0-1,-1 0 1,1 2-1,-2 8 10,0 0 0,-1 0 0,-5 16 0,4-16-4,1 1 0,-1-1 0,0 20 0,1-16-3,1-14-5,1 0 0,-1 0 0,1-1 0,0 2 0,-1-1 0,1 0 0,0 0 0,0 0 0,0 0 0,0 0 0,0 0 0,0 0 0,0 0 0,0 0 0,0 0 0,0 0 0,0 0 0,1 0 0,-1 0 0,0 0 0,1 0 0,-1 0 0,1 0 0,-1 0 0,1 0 0,-1 0 0,1-1 0,0 1 0,-1 0 0,1 0 0,0-1 0,0 1 0,0 0 0,0-1 0,-1 1 0,1-1-1,2 2 1,7 1-34,0 0 0,0-1 0,0 1-1,1-2 1,-1 0 0,0 0-1,1-1 1,19-1 0,0-4-733,55-16 0,4-3-645,-64 15 1050</inkml:trace>
</inkml:ink>
</file>

<file path=ppt/ink/ink1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9:51.8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 1892,'1'-10'1850,"0"14"-1518,4 7-113,-3-6-152,-1 0 1,1 0-1,-1 1 1,0-1-1,0 8 0,2 7 26,-2-14-74,1-1 0,0 0-1,0 0 1,0 0-1,5 6 1,8 22 54,9 29 13,3-1 0,42 71-1,-53-100-62,-9-18-15,0-1 0,1 0 1,0-1-1,12 15 0,-1-4 4,-15-18-10,0 1 0,0-1 1,1 0-1,0 0 0,0-1 0,9 7 1,20 19 5,-28-23-11,1 0 0,1-1 0,-1 0 0,10 6-1,-6-5 117,-9-6-172,-1 0 0,1 0 1,-1 0-1,1 0 0,0 0 0,-1 0 1,1-1-1,0 1 0,0-1 0,-1 1 1,4-1-1,-4 0-15,0-1-1,0 1 1,0-1-1,0 1 1,0-1 0,0 0-1,0 1 1,0-1 0,0 0-1,0 0 1,-1 0-1,1 0 1,0 0 0,0 0-1,-1 0 1,1 0 0,-1 0-1,1 0 1,-1 0-1,1 0 1,-1-2 0,14-18-806,-13 15 512</inkml:trace>
</inkml:ink>
</file>

<file path=ppt/ink/ink1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9:52.6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158 13 1776,'2'-7'538,"-2"2"422,-10 8-550,-4 6-293,1 1 1,0 0 0,1 1 0,0 0 0,1 1-1,0 1 1,1-1 0,0 2 0,1-1-1,-15 30 1,22-37-105,0 0 0,0 1-1,1-1 1,-1 1 0,1 0-1,1-1 1,-1 1 0,1 0-1,1 0 1,-1-1 0,1 1 0,0 0-1,0-1 1,1 1 0,0-1-1,0 1 1,1-1 0,4 8-1,-5-10-7,1 0-1,1-1 0,-1 1 1,1-1-1,-1 1 0,1-1 1,0 0-1,0 0 0,0-1 1,0 1-1,6 1 0,-1 0 2,1-1 0,0-1 0,0 0-1,17 2 1,-15-4-3,0 0-1,0 0 1,0-1 0,0-1-1,-1 0 1,1-1 0,0 0-1,-1-1 1,0 0-1,0 0 1,0-1 0,0-1-1,-1 0 1,16-12-1,-23 16-1,0 0-1,0-1 0,0 1 1,-1-1-1,1 0 0,-1 1 1,0-1-1,0 0 0,0 0 1,0 0-1,0-1 0,-1 1 1,1 0-1,-1-1 0,0 1 1,0-1-1,0 1 0,0-1 1,-1 1-1,0-1 0,1 0 1,-1 1-1,-1-1 0,1 0 1,0 1-1,-1-1 0,0 1 1,0-1-1,0 1 0,0-1 1,0 1-1,-4-5 0,1-2 1,-1 1 0,-1 0 0,0 0 0,0 1 0,-1 0 0,0 0 0,0 0-1,-1 1 1,0 0 0,-11-7 0,12 9 0,0 1-1,0 0 1,0 0 0,0 1-1,-1 0 1,0 0-1,0 1 1,1 0 0,-1 0-1,-1 1 1,1 0-1,0 1 1,0-1 0,0 2-1,0-1 1,0 1-1,0 0 1,-15 4-1,22-4 0,0 0-1,-1 0 0,1 0 0,-1 0 1,1 0-1,0 0 0,0 0 0,0 0 1,0 1-1,0-1 0,0 0 0,0 1 0,0-1 1,0 1-1,1-1 0,-1 1 0,0-1 1,1 1-1,-1 0 0,1-1 0,0 1 1,0 0-1,-1-1 0,1 1 0,0 0 0,1-1 1,-1 1-1,0 0 0,0-1 0,1 1 1,-1-1-1,2 4 0,-1-2-60,-1 0 1,1 0-1,1 0 0,-1 0 0,0 0 0,1 0 1,-1 0-1,1 0 0,0-1 0,0 1 1,0-1-1,0 1 0,1-1 0,-1 0 0,1 0 1,-1 0-1,4 2 0,4-2-186,-1 0-1,1 0 0,0-1 1,0 0-1,0-1 1,-1 0-1,17-2 1,0 1-130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8:17.905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465 1 1760,'-6'0'64,"-2"-1"19,0 1 1,0 0-1,0 1 0,0 0 1,1 0-1,-1 1 0,0 0 1,-14 6-1,-23 3 148,11-4-102,-25 10 56,-38 15 62,9-9-72,84-21-179,1-1 0,0 0 0,0 1 0,0-1 0,0 1 0,0 0 0,0 0 0,0 0 0,0 0 0,1 1 0,-1-1 0,1 1 0,0 0 0,0-1 0,0 1 0,-3 6 0,5-9 0,0 0 1,-1 0-1,1 0 0,0 0 1,0 0-1,0 0 0,0 1 1,0-1-1,0 0 1,0 0-1,0 0 0,0 0 1,0 0-1,0 0 0,0 1 1,0-1-1,0 0 0,0 0 1,0 0-1,0 0 0,0 0 1,0 0-1,0 1 1,0-1-1,0 0 0,0 0 1,0 0-1,0 0 0,0 0 1,0 0-1,0 1 0,0-1 1,0 0-1,0 0 0,0 0 1,0 0-1,0 0 1,1 0-1,-1 0 0,0 0 1,0 1-1,0-1 0,0 0 1,0 0-1,0 0 0,0 0 1,1 0-1,-1 0 0,0 0 1,0 0-1,0 0 1,0 0-1,0 0 0,0 0 1,1 0-1,-1 0 0,11 0-275,-1-1-59,-9 1 306,0 1 0,0-1 1,0 0-1,0 0 0,0 0 1,0 0-1,0-1 0,0 1 1,0 0-1,0 0 0,0-1 0,0 1 1,0 0-1,0-1 0,0 1 1,1-2-1,6-1-123,15-3-171</inkml:trace>
</inkml:ink>
</file>

<file path=ppt/ink/ink1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9:53.0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115 105 1956,'-5'0'157,"-1"1"0,1 0 0,0 0 0,-1 0 0,1 0 0,0 1 0,-7 3-1,-19 5 417,29-9-550,1-1 0,-1 1 0,0 0-1,1-1 1,-1 1 0,1 0 0,-1 0-1,1 0 1,-1 0 0,1 1 0,0-1-1,-1 0 1,1 0 0,0 1 0,0-1-1,0 1 1,0-1 0,0 1 0,0-1-1,1 1 1,-1 0 0,0-1 0,1 1-1,0 0 1,-1 3 0,-1 5 63,1 0 0,0 1-1,1 12 1,0-15-18,0-4-56,0 0 0,1 0 0,-1 0 0,1-1 0,0 1 0,0 0 0,0 0-1,0-1 1,1 1 0,-1-1 0,1 1 0,0-1 0,0 0 0,1 1 0,-1-1 0,0 0 0,1 0 0,0-1 0,0 1-1,0-1 1,0 1 0,0-1 0,0 0 0,1 0 0,-1 0 0,1-1 0,6 3 0,7 1 9,1 0-1,0-1 1,-1-1 0,30 1-1,-42-3-16,1-1-1,1 0 1,-1 0-1,0 0 0,1-1 0,-1 1 0,0-2 0,0 1 0,0-1 0,0 1 0,0-2 0,0 1 0,0-1 0,-1 0 0,1 0 0,-1 0 0,0-1 0,0 0 0,0 0 0,0 0 0,-1-1 0,1 1 0,-1-1 0,-1 0 0,1 0 0,-1-1 0,1 1 0,-2-1 0,1 1 0,0-1 0,1-8 0,-3 10 0,-1-1 0,0 1 0,0 0 0,0 0 0,-1-1 0,1 1 1,-1 0-1,0 0 0,0 0 0,-1-1 0,1 1 0,-3-5 0,-30-47 19,22 39-14,6 9-4,0 0 0,-1 1 0,1 0 0,-2 0-1,1 1 1,-1-1 0,0 2 0,0-1-1,-1 1 1,0 0 0,0 1 0,0 0-1,0 1 1,-1 0 0,1 0 0,-16-2 0,21 4-5,0 1 0,1 0 0,-1 0 0,0 0 0,1 0 0,-1 1 1,0-1-1,1 1 0,-1 0 0,1 0 0,-1 1 0,1-1 1,0 1-1,-1-1 0,1 1 0,0 0 0,0 0 0,0 0 1,0 1-1,1-1 0,-1 1 0,0 0 0,-2 3 0,5-4 1,0-1-1,0 0 0,0 1 0,0-1 1,0 0-1,0 1 0,1-1 0,-1 0 0,0 1 1,1-1-1,-1 0 0,1 1 0,-1-1 1,1 0-1,-1 0 0,1 0 0,0 1 0,0-1 1,0 0-1,0 0 0,0 0 0,2 1 1,24 20-56,-3-5-120,-20-14 57,1 1 0,0-1 0,0 0 0,1 0 0,-1 0 0,0-1-1,10 4 1,15-1-793,58 2 0,-68-6 729,20 0-192</inkml:trace>
</inkml:ink>
</file>

<file path=ppt/ink/ink1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9:54.3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26 138 1792,'-1'0'86,"-1"0"1,0 0-1,0 1 0,0-1 1,0 0-1,1 1 0,-1-1 1,0 1-1,0-1 0,1 1 1,-1 0-1,-2 1 0,5 2 829,15-5-642,253-27 508,146-3-567,-281 25-179,493-10 80,-451 13-95,461-10 23,-327 1-17,96 0-14,-362 11-12,-17 0-2,-1 1 1,51 7 0,-64-6-320,-27-7-1193,-20-11 95,19 8 1065</inkml:trace>
</inkml:ink>
</file>

<file path=ppt/ink/ink1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9:55.0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1 570 1804,'9'-19'1324,"-4"14"-1194,0 2 1,1-1 0,-1 0-1,1 1 1,-1 0 0,13-4-1,6-4 52,21-9 65,-32 15-167,0-1-1,20-11 0,-17 9-33,1 0 0,0 1 0,0 1 0,0 0 0,1 1 0,27-4-1,-40 10-38,1-1 0,-1 1 0,1 0 0,-1 0 0,0 0 0,0 1 0,0 0 0,1 0 0,-2 0 0,1 0 0,0 1 0,0 0 0,-1 0 0,7 6 0,-10-7-5,1 0 0,-1 1 0,1-1 1,-1 0-1,0 1 0,0 0 0,0-1 0,0 1 0,-1 0 0,1-1 0,-1 1 0,1 0 0,-1 0 1,0-1-1,0 1 0,0 0 0,0 0 0,-1 0 0,1-1 0,-2 5 0,0 15 7,1-14-5,0 1 0,-1-1 0,0 1 0,0-1 0,0 0 0,-1 1 0,-1-1 1,1-1-1,-1 1 0,-8 11 0,2-4 4,-1-1 0,0 0 0,-26 24-1,29-31-3,0-1-1,-1 0 0,1-1 0,-1 0 0,0 0 0,-1-1 0,1 0 1,-1-1-1,0 0 0,0-1 0,0 0 0,0 0 0,-11 0 0,18-2-1,0 0 0,0 0-1,0-1 1,0 1-1,0-1 1,0 0 0,0 0-1,0 0 1,0 0-1,1 0 1,-1-1-1,0 1 1,1-1 0,-1 1-1,1-1 1,0 0-1,-1 0 1,1 0 0,0-1-1,-2-3 1,1 4-1,1-1 0,0 0 1,0-1-1,0 1 1,0 0-1,1-1 0,-1 1 1,1-1-1,0 1 1,0-1-1,0 0 0,0 1 1,1-1-1,0 0 0,-1 0 1,2-6-1,10-33 8,1 2 1,3 0-1,1 0 1,36-63-1,12-31 9,-43 85-14,2 1-1,40-62 0,-59 106-4,0 1 1,0-1 0,0 1-1,1 0 1,-1 0 0,1 1-1,0-1 1,0 1-1,1 0 1,-1 0 0,0 1-1,1 0 1,0 0-1,0 0 1,-1 0 0,1 1-1,0 0 1,8 0-1,4 1-8,0 0 0,0 1 0,0 1 0,0 1-1,32 9 1,-15-1-610,0 1-1,-1 2 0,-1 1 1,48 30-1,-64-32 229</inkml:trace>
</inkml:ink>
</file>

<file path=ppt/ink/ink1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9:55.4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198 44 1844,'-17'9'394,"-11"7"221,1 0 0,-40 32-1,59-39-515,0 2 0,0-1 0,1 1 0,-8 16 0,13-22-73,0 0-1,0 0 1,0 1-1,1-1 1,0 0-1,0 1 1,0-1-1,1 1 1,0 7-1,0-11-15,0 1-1,0 0 0,0-1 1,1 1-1,-1-1 0,1 1 0,0-1 1,0 1-1,0-1 0,0 1 0,0-1 1,0 0-1,0 0 0,1 1 1,-1-1-1,1 0 0,0 0 0,0 0 1,0-1-1,4 4 0,0-2 0,1 0-1,0 0 1,0 0-1,0-1 1,0 0-1,0-1 1,0 1-1,1-2 1,-1 1-1,0-1 1,1 0-1,-1 0 1,0-1-1,1 0 1,-1 0-1,0-1 1,0 0-1,0 0 1,0-1-1,0 0 1,0 0-1,-1 0 1,7-5-1,3-3 4,-1 0-1,0-1 1,-1 0-1,0-1 1,-1-1 0,0 0-1,20-31 1,-31 41-9,0 0-1,0 0 1,-1 0 0,1 0 0,-1-1 0,0 1 0,0 0-1,-1-1 1,1-5 0,2-16 5,-2 22-6,-1 1-1,0 0 0,0 0 0,0 0 1,-1 0-1,1 0 0,-1-1 0,1 1 1,-1 0-1,0 0 0,0 0 0,-1 0 0,-2-5 1,-25-32 11,27 39-14,1 0 0,-1 0 0,1 0 0,-1 0-1,1 1 1,-1-1 0,0 0 0,1 1 0,-1-1 0,0 1-1,0 0 1,1 0 0,-1 0 0,0 0 0,0 0 0,0 0-1,1 0 1,-1 0 0,0 1 0,0-1 0,1 0 0,-1 1-1,0 0 1,1-1 0,-1 1 0,1 0 0,-1 0 0,1 0 0,-1 0-1,1 0 1,-1 0 0,1 1 0,0-1 0,0 0 0,0 1-1,0-1 1,0 1 0,0-1 0,0 1 0,0-1 0,0 1-1,1 0 1,-1-1 0,1 1 0,-1 3 0,-4 18-186,5-21 101,-1 1 1,0-1-1,0 1 0,1-1 1,0 1-1,-1 0 0,1-1 1,0 1-1,0 0 0,1-1 1,0 5-1,21 59-1880,-21-44 1589</inkml:trace>
</inkml:ink>
</file>

<file path=ppt/ink/ink1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9:56.1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 25 1756,'-19'2'1514,"19"-2"-1500,0 0 0,0 0 0,0 0-1,0 0 1,0-1 0,0 1 0,0 0 0,0 0 0,0 0 0,1 0 0,-1 0 0,0 0 0,0 0 0,0 0 0,0 0 0,0 0 0,0 0 0,0 1-1,0-1 1,0 0 0,0 0 0,1 0 0,-1 0 0,0 0 0,0 0 0,0 0 0,0 0 0,0 0 0,0 0 0,0 0 0,0 0 0,0 0 0,0 0-1,0 0 1,0 0 0,0 1 0,0-1 0,0 0 0,1 0 0,-1 0 0,0 0 0,0 0 0,0 0 0,0 0 0,0 0 0,0 0 0,0 0 0,0 1-1,0-1 1,0 0 0,0 0 0,0 0 0,0 0 0,0 0 0,0 0 0,-1 0 0,1 0 0,0 0 0,0 0 0,0 1 0,0-1 0,0 0 0,0 0-1,0 0 1,0 0 0,0 0 0,0 0 0,0 0 0,2 1 25,1-1 0,-1 1 0,1-1 0,-1 0 0,1 0 0,-1 0 0,0 0 0,1 0 0,-1-1 0,1 1-1,2-2 1,1 1-13,-1-1-1,1 1 1,0 0-1,0 0 0,0 1 1,0 0-1,8 1 0,-7-1-12,-1 0 0,1 0 0,-1 0 0,1-1 0,-1 0 0,9-2 0,0-2 7,1 1 0,1 0-1,-1 2 1,0 0 0,1 1 0,-1 0 0,1 1 0,-1 1 0,1 1 0,27 6-1,-41-7-15,0 0-1,0 0 0,0 1 0,-1-1 0,1 1 0,-1 0 0,1-1 0,-1 1 0,0 0 0,1 0 0,-1 1 0,0-1 0,0 0 0,-1 1 1,1-1-1,0 1 0,-1 0 0,0-1 0,0 1 0,1 0 0,0 5 0,-1-4 0,0 1 0,0-1 1,0 1-1,-1 0 0,0-1 0,0 1 1,0-1-1,0 1 0,-1-1 0,0 1 0,0-1 1,0 1-1,-2 4 0,1-4 0,-2 2 2,1 1 0,-1 0 0,2 0 0,-1 0 0,1 1 0,0-1 0,-1 15 0,1-5 2,1-16-7,1-1 0,0 0 1,-1 0-1,1 1 0,0-1 1,0 0-1,0 0 0,0 1 1,0-1-1,0 0 0,0 0 0,0 1 1,0-1-1,1 0 0,-1 0 1,0 1-1,1-1 0,-1 0 1,1 0-1,-1 0 0,1 0 1,0 0-1,0 0 0,-1 0 1,1 0-1,0 0 0,0 0 1,1 1-1,5 3 1,0 0 0,0 0 0,0 0 0,0-1 0,1 0 0,0-1 0,12 4 0,25 12 13,-38-14-11,5 1-1,-1 0 1,-1 1-1,1 0 0,14 14 0,-23-19-2,0 0 1,0 1-1,0-1 1,0 0-1,0 1 0,-1 0 1,1-1-1,-1 1 0,0 0 1,0 0-1,0 0 0,0 0 1,0 0-1,0 0 1,-1 0-1,0 0 0,1 0 1,-1 0-1,0 0 0,-1 0 1,1 0-1,0 0 0,-1 0 1,-1 5-1,-3 3 2,0 0 0,-1 0 0,0-1 0,-1 1 0,0-1 0,0-1 0,-1 1 0,0-1 0,-1-1 0,-19 15 0,0-1 0,-1-2 0,-53 26 0,45-29-5,0-1-1,-59 15 0,72-20 0,22-9 1,-1-1 0,0 1 0,0-1 0,0 1 0,1-1 0,-1 0 0,0 0-1,0 0 1,-1-1 0,1 1 0,0-1 0,0 1 0,0-1 0,0 0 0,0 0 0,0-1 0,-5 0-1,8 1-5,0 0-1,0 0 1,0-1-1,0 1 1,-1 0-1,1 0 1,0-1-1,0 1 1,0 0-1,0 0 1,0-1-1,0 1 1,0 0-1,0-1 1,0 1-1,0 0 1,0 0-1,0-1 1,0 1-1,0 0 1,0-1-1,0 1 0,0 0 1,0 0-1,0-1 1,0 1-1,0 0 1,0-1-1,1 1 1,-1 0-1,0 0 1,0-1-1,0 1 1,0 0-1,1 0 1,-1 0-1,0-1 1,0 1-1,1 0 1,-1 0-1,0 0 1,1-1-1,18-15-384,25-11-336,112-52-1126,-109 56 1513</inkml:trace>
</inkml:ink>
</file>

<file path=ppt/ink/ink1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9:56.5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177 18 1668,'0'0'39,"0"-1"1,0 0-1,0 0 0,0 1 1,0-1-1,-1 0 0,1 1 1,0-1-1,0 0 0,-1 1 1,1-1-1,0 0 0,-1 1 1,1-1-1,0 1 0,-1-1 1,1 1-1,-1-1 0,1 1 1,-1-1-1,1 1 0,-1-1 0,0 1 1,1 0-1,-1-1 0,1 1 1,-1 0-1,0-1 0,1 1 1,-1 0-1,0 0 0,0-1 1,-2 1 23,1 0-1,0 0 1,-1 0 0,1 0 0,0 0 0,0 0 0,-1 1-1,1-1 1,0 1 0,-3 1 0,0 0-9,0 0-1,0 1 1,0 0 0,1 0-1,0 1 1,-1-1-1,1 1 1,0 0 0,1 0-1,-1 0 1,1 1 0,0-1-1,0 1 1,0 0 0,-2 6-1,-3 6 24,2 0 0,0 0 0,-4 24 0,9-37-66,0 0 0,0-1 1,1 1-1,0-1 0,-1 1 0,1 0 0,1-1 1,-1 1-1,0 0 0,1-1 0,0 1 0,0-1 0,0 1 1,0-1-1,1 0 0,-1 1 0,1-1 0,0 0 1,0 0-1,0 0 0,0 0 0,0 0 0,6 4 0,-4-4-2,0 0-1,1 0 0,-1 0 0,1-1 0,0 0 0,0 0 0,0 0 0,0 0 0,0-1 0,0 0 0,0 0 0,1-1 0,-1 1 0,0-1 0,11-1 0,-5 0 2,1 0 0,-1-1-1,0-1 1,0 0-1,20-8 1,-25 8-6,-1 1 0,0-1 0,0 0 0,0 0 0,0-1 0,-1 1 0,0-1 0,1 0 0,-1-1 0,0 1 0,-1 0 0,1-1 0,3-8 0,-6 11-2,0 0-1,0 0 1,-1 0-1,1 0 0,-1 0 1,1 0-1,-1 0 1,0 0-1,0 0 0,0 0 1,0 0-1,0 0 1,0 0-1,0 0 0,-1 0 1,1 0-1,-1 0 1,0 0-1,0 0 0,1 0 1,-1 0-1,0 0 1,-1 0-1,1 1 0,0-1 1,0 0-1,-4-2 1,-3-4 1,-1 0 1,0 1 0,-1 0-1,-9-6 1,-4-2 7,16 11-9,1 0 0,-1 1-1,0 0 1,0 0 0,0 1 0,-1-1-1,1 2 1,0-1 0,-15 0 0,-24-7 1,39 7-5,-1 1 0,0-1 0,1 2 0,-15-1 0,21 1 1,0 0 1,-1 0-1,1-1 0,0 1 0,-1 0 0,1 1 0,0-1 1,0 0-1,-1 0 0,1 1 0,0-1 0,0 0 0,0 1 1,-1-1-1,1 1 0,0 0 0,0-1 0,0 1 0,0 0 1,0 0-1,0-1 0,0 1 0,0 0 0,0 0 0,1 0 1,-1 0-1,0 0 0,0 1 0,1-1 0,-1 0 0,1 0 1,-1 0-1,1 0 0,-1 3 0,1-4-7,0 1 0,1 0 0,-1-1 0,0 1 0,0 0-1,1-1 1,-1 1 0,0 0 0,1-1 0,-1 1 0,0 0 0,1-1 0,-1 1-1,1-1 1,-1 1 0,1-1 0,-1 1 0,1-1 0,-1 1 0,1-1 0,0 0 0,-1 1-1,1-1 1,0 0 0,-1 1 0,1-1 0,0 0 0,-1 0 0,1 0 0,0 0-1,0 0 1,0 0 0,30 1-468,-23-1 300,21 0-231,0 0-1,0-2 1,0-1 0,0-2-1,35-10 1,-14-3 50</inkml:trace>
</inkml:ink>
</file>

<file path=ppt/ink/ink1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9:57.9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832 13 1616,'-1'0'20,"1"0"1,0 0-1,-1 0 0,1-1 1,-1 1-1,1 0 0,0 0 1,-1 0-1,1-1 0,0 1 0,-1 0 1,1 0-1,0-1 0,0 1 1,-1 0-1,1 0 0,0-1 1,0 1-1,-1-1 0,1 1 0,0 0 1,0-1-1,0 1 0,0 0 1,-1-1-1,1 1 0,0-1 1,0 1-1,0 0 0,0-1 1,0 1-1,0-1 0,0 1 0,0 0 1,0-1-1,0 1 0,0-1 1,1 1-1,-1-1 0,0 5 682,0-1-587,0 1-1,0-1 1,1 0 0,-1 0-1,1 0 1,-1 0-1,1 0 1,1 4 0,11 19-15,2 0 0,0-1 0,1-1 0,2 0 1,0-1-1,1-1 0,40 34 0,-35-32-57,31 40 0,-12-13-3,0 1-12,-2 1 1,-3 2-1,-2 2 0,30 63 1,-31-44-4,-2 1 0,39 150 0,-62-176-12,-3 0 0,-2 1 0,-2 78 0,-4-95-10,-2 0 0,-1 0-1,-2-1 1,-1 1 0,-2-1-1,-1-1 1,-2 1 0,-1-2-1,-1 0 1,-2 0 0,-1-2-1,-22 30 1,4-13 0,-3-1 0,-1-2 1,-3-2-1,-1-1 0,-2-3 1,-66 44-1,37-34-85,-1-4 0,-3-3-1,-1-4 1,-167 54 0,209-81-234,-1-2-1,0-1 1,0-2 0,0-2-1,0-1 1,-1-2-1,1-2 1,-60-10 0,42 3-50</inkml:trace>
</inkml:ink>
</file>

<file path=ppt/ink/ink1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9:58.4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495 1 1948,'-4'0'63,"1"0"0,0 1 0,-1 0 0,1-1 0,0 1 0,-1 0 0,1 1 0,0-1 0,0 0 0,0 1 0,0 0 0,0 0 0,0 0 0,1 0 0,-1 0 0,-3 5 0,-4 4 131,1 0-1,-14 22 1,7-7-18,-14 22 52,2 2-1,-34 83 1,43-90-157,-131 377 337,137-378-383,-9 36 20,4 1-1,3 0 1,4 1 0,-2 143-1,15-177-31,1 0 0,3 0 0,1-1 0,2 0 0,3 0 0,1-1-1,2 0 1,2-2 0,2 0 0,41 67 0,-34-73-9,2-2 0,1 0 0,1-2 0,2-2 0,1 0 0,1-3 0,2-1 0,48 28 0,-59-40-6,1-2 0,0 0 0,0-1 0,30 6 0,111 18-169,-128-30-96,0-1 0,0-3-1,0-1 1,40-6 0,-52 2 34,0-1 0,0-1 0,-1-2 1,0-1-1,0 0 0,-1-2 0,44-26 0,-19 5-119</inkml:trace>
</inkml:ink>
</file>

<file path=ppt/ink/ink1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9:59.0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107 0 1708,'-10'7'433,"0"0"-1,1 0 1,-12 12 0,-9 7 165,13-5-181,7-12-157,22-7-44,17-7-89,176-24 45,-65 11-109,-135 17-60,0 1-1,0-1 1,0 1 0,0 0-1,0 0 1,0 1 0,0 0-1,0-1 1,0 2 0,8 2-1,-12-3 0,1-1-1,0 1 0,-1 0 1,1 1-1,0-1 0,-1 0 0,0 0 1,1 1-1,-1-1 0,0 1 0,1-1 1,-1 1-1,0-1 0,0 1 0,0 0 1,-1-1-1,1 1 0,0 0 0,-1 0 1,1 0-1,-1 0 0,1 0 0,-1-1 1,0 1-1,0 0 0,0 0 1,0 0-1,0 0 0,0 0 0,-1 0 1,0 3-1,-5 21 8,-13 32 1,12-42-14,2 1-1,0-1 1,0 1 0,2 0 0,-3 31 0,6-46-5,0-1 1,0 1-1,0-1 1,1 1-1,-1-1 0,0 1 1,0-1-1,1 0 1,-1 1-1,1-1 1,0 0-1,-1 1 1,1-1-1,0 0 0,0 1 1,-1-1-1,1 0 1,0 0-1,0 0 1,1 0-1,-1 0 1,2 1-1,0 0-37,0-1 0,-1 0 0,1 0 0,0 0 0,0 0 0,1 0 0,-1-1-1,0 0 1,0 1 0,5-1 0,8-2-289,1 1-1,-1-2 1,22-6-1,-31 7 200,72-15-764,-45 11 522</inkml:trace>
</inkml:ink>
</file>

<file path=ppt/ink/ink1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40:33.5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1263 14 1600,'23'-5'2473,"216"-4"-1370,-227 9-1079,-1 0-1,1 1 0,15 3 0,-28 0-7,-9-1-6,-11 0 7,-20 5 0,8 0-10,-764 67 77,681-73-74,-44 4-4,-117 8-15,226-15 13,35 0-5,0 1-1,-32 3 0,48-3 2,0 0 0,1 0-1,-1 0 1,0 1 0,0-1-1,0 0 1,0 0 0,0 0-1,0 0 1,0 0 0,0 0-1,0 0 1,0 0 0,0 0-1,0 0 1,0 0 0,0 0-1,0 0 1,0 0 0,0 1-1,0-1 1,0 0 0,0 0-1,0 0 1,0 0-1,0 0 1,0 0 0,0 0-1,0 0 1,0 0 0,0 0-1,0 0 1,0 0 0,0 0-1,0 1 1,0-1 0,0 0-1,-1 0 1,18 3-8,23 0-3,312-24-2449,-214 10 1470,-75 6 650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8:31.289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5454 0 1600,'0'0'39,"-19"2"140,12 0-162,-1 0 0,1 0 0,0 1 0,0 0 0,-10 6 0,-25 5 45,-14 0 30,49-12-81,-1 1 0,0 0 0,1 1 0,0 0 0,0 0 1,0 0-1,-9 8 0,14-10-8,-1-1 1,1 1-1,0-1 1,0 0-1,0 0 1,-1 0-1,1-1 1,0 1-1,-1 0 1,1-1 0,-1 0-1,1 1 1,-6-1-1,4 0 2,0 0 0,0 1 0,0-1-1,0 1 1,0 0 0,1 0 0,-6 3 0,4-2 0,0 0 1,-1 0-1,1 0 1,-1-1-1,0 0 0,1 0 1,-8 1-1,-34 7 21,-41 11 6,64-11-18,20-7-11,0 0 0,0 0-1,0-1 1,-1 0 0,1 1-1,0-1 1,-7 0 0,5-1 1,0 1 1,0 0-1,0 0 1,0 1-1,0-1 1,0 1-1,0 0 1,1 1-1,-8 4 1,-20 7 27,-63 17 47,71-28-68,-24 5 3,47-7-13,0-1 1,-1 1-1,1-1 0,0 1 1,0 0-1,0 0 0,0 0 1,0 0-1,0 0 0,0 1 1,0-1-1,0 0 0,1 1 1,-3 2-1,2-3 1,1-1 0,0 1 0,-1-1 0,1 1 0,0-1 0,-1 0 0,1 0 0,0 1-1,-1-1 1,1 0 0,0 0 0,-1 0 0,1 0 0,0-1 0,-3 1 0,2-1 2,-1 1-1,0 0 0,0 0 0,0 1-1,0-1 1,0 1 0,0-1 0,0 1 0,0 0-1,0 0 1,0 0 0,0 1 0,1-1 0,-1 1-1,0-1 1,1 1 0,0 0 0,-1 0 0,1 0-1,-4 4 1,-24-6 35,16 13-20,13-12-15,-1 1 0,1-1 0,0 1 0,-1-1 0,0 0 0,1 1 0,-1-1 0,1 0 0,-1 0 0,0 0 0,-2 1 0,0-1-2,-1 1 0,1-1 0,0 1 0,0 0 0,0 1 0,0-1 0,1 1 0,-1 0 0,1 0 0,-1 0 0,-2 4 0,1-3 3,4-3-3,1 0 0,-1-1-1,0 1 1,0-1 0,1 1-1,-1-1 1,0 1 0,0-1-1,1 1 1,-1-1 0,0 0-1,0 0 1,0 1 0,0-1-1,0 0 1,0 0 0,-1 0-1,-8 2 3,-4 7-1,12-7-2,0-1 1,0 1-1,-1 0 1,1-1-1,0 1 1,-1-1-1,1 0 1,-1 0-1,0 0 1,1 0-1,-1 0 1,0-1-1,1 1 1,-1-1-1,0 0 1,0 0-1,0 0 1,-4 0-1,5-2 1,-1 1 0,0 0 1,1 0-1,-1 1 0,0-1 0,0 0 0,0 1 0,0 0 0,1 0 0,-1 0 0,0 0 0,0 0 0,-5 1 1,0-4 1,8 3-3,0 0 0,-1-1 0,1 1 0,0 0 0,-1 0 0,1-1 0,0 1 0,-1 0 0,1 0 1,0-1-1,-1 1 0,1 0 0,-1 0 0,1 0 0,0 0 0,-1 0 0,1 0 0,-1 0 0,1-1 0,0 1 0,-1 0 0,1 0 0,-1 0 1,1 1-1,-1-1 0,1 0 0,0 0 0,-2 0 0,-13 3-1,13-3 1,1 1 1,-1-1-1,0 0 1,0 1-1,1-1 1,-1 1-1,0 0 1,1-1-1,-1 1 0,0 0 1,1 0-1,-1 0 1,-1 2-1,2-3 1,0 1 0,0-1-1,1 1 1,-1-1 0,0 1-1,0-1 1,0 0 0,0 0-1,0 1 1,1-1 0,-1 0-1,0 0 1,0 0 0,0 0-1,0 0 1,-1 0 0,-14 3 4,11 1 0,0 0 0,0-1 1,0 0-1,-1 1 0,0-2 0,0 1 0,0-1 1,0 0-1,-9 2 0,11-3-3,1 0 1,-1 0 0,0 1-1,1-1 1,-1 1-1,1 0 1,-1 0-1,1 0 1,0 0-1,0 0 1,0 1-1,0 0 1,-3 3-1,5-5 1,-1 0-1,1 0 1,-1 1-1,0-1 1,1-1-1,-1 1 1,0 0-1,0 0 1,1-1-1,-4 1 1,-15 8 17,17-6-17,0 0 0,0 0-1,-1-1 1,1 1-1,-1-1 1,1 0 0,-1 0-1,0 0 1,0-1-1,0 1 1,0-1 0,0 0-1,-7 1 1,4 0 1,0 0 0,0 1 0,0 0 0,-12 7 0,-13 6-7,0-1 9,-9 1 13,19-14-7,19-2-11,0 0 1,0 0-1,0 1 1,0-1-1,0 1 1,0-1-1,0 1 1,-3 1-1,-17 2 5,20-4-5,-1 1 1,1-1-1,-1 1 0,1 0 0,0 0 1,-1 0-1,-3 2 0,5-3 0,1 1 0,-1 0-1,0-1 1,1 1-1,-1-1 1,0 1 0,1-1-1,-1 0 1,0 0 0,1 0-1,-4 0 1,4 0-1,-1 0 0,1 0 0,0 0 0,-1 0 0,1 0 0,0 0 0,0 0 0,-1 0 0,1 1 0,0-1 0,0 0 0,0 1 0,-1-1 1,1 1-1,0 0 0,0-1 0,0 1 0,0 0 0,0 0 0,0-1 0,0 1 0,-1 1 0,-2 2 0,-1-1 1,1 1-1,-1-1 0,0 0 1,-1-1-1,1 1 0,-11 3 1,11-4-2,0 0 1,-1 0 0,1 0-1,0 1 1,1 0 0,-1 0-1,-7 6 1,10-7 0,0-1 1,0 0-1,1-1 1,-1 1-1,0 0 0,0 0 1,0-1-1,0 1 1,0-1-1,0 0 0,0 0 1,0 1-1,0-1 1,-4-1-1,4 1 0,0 0 0,0 0 1,0 0-1,0 0 0,0 0 0,0 0 0,0 1 0,0-1 0,0 1 0,0-1 0,0 1 1,0 0-1,0 0 0,-3 2 0,3-2 0,-1 1 0,1 0-1,-1-1 1,1 0 0,-1 0 0,0 0 0,0 0 0,0 0-1,0 0 1,1-1 0,-5 1 0,4-1 0,0 0 1,0 1-1,0-1 0,0 1 1,0 0-1,0 0 0,1 0 1,-1 0-1,0 1 0,1-1 1,-4 3-1,1 0 2,-1-1 0,0 1 0,0-1 0,0 0 0,-8 2 0,-18 9-4,-56 33 24,75-41-19,13-6-3,-1 0 0,1 0 0,0 0 0,0 0 0,-1 0 0,1 0 0,0 1 0,-1-1 1,1 0-1,0 0 0,0 0 0,0 0 0,-1 0 0,1 1 0,0-1 0,0 0 0,-1 0 0,1 0 1,0 1-1,0-1 0,0 0 0,0 0 0,0 0 0,-1 1 0,1-1 0,0 0 0,0 0 0,0 1 1,0-1-1,0 0 0,0 1 0,0-1 0,0 0 0,0 0 0,0 1 0,0-1 0,0 0 1,0 1-1,-38 12-17,19-4 16,17-8 5,0 0 0,0 1 0,-1-1 0,1 0 0,0-1 0,0 1 1,-1 0-1,1 0 0,-1-1 0,1 0 0,-4 1 0,5-1-3,0 0 0,1 0 0,-1 0 0,0 0 0,1 0-1,-1 1 1,1-1 0,-1 0 0,1 0 0,-1 1 0,0-1 0,1 0 0,-1 1 0,1-1 0,-1 0 0,1 1 0,-1-1 0,1 1-1,0-1 1,-1 1 0,-12 7 23,10-7-22,-1 0 0,1 0 1,-1 1-1,1-1 0,-1 1 1,1 0-1,-3 2 1,4-3-3,-1 1 0,1-1 0,0 0 0,0 0 0,-1 0 0,1 0 0,-1 0 0,1 0 0,-1-1 0,1 1 1,-6 0-1,0 0 0,1 1 0,-1 0 0,0 0 0,-12 6 0,-8 2 18,9-6-12,-13 13-14,17-12 11,10-4-1,0 1-1,0-1 1,0 0 0,0 0 0,0-1 0,-7 1 0,-29 12 6,33-11-8,6-2-4,-1 1 0,1-1 1,-1 1-1,1 0 0,0 0 0,0 0 1,-1 0-1,-3 3 0,4-2 4,-1 0 0,0-1 0,0 1 0,0-1 0,-1 0 0,1 0 0,0 0 0,0 0 0,-1-1-1,1 1 1,-6-1 0,-22 6 5,1-1-17,26-5 12,1 0 0,-1 1 0,1-1 1,0 1-1,0-1 0,-1 1 0,1 0 0,0 0 0,0 1 0,0-1 0,0 1 0,0-1 0,0 1 1,-2 2-1,3-2-1,0-1 0,-1 0 0,1 1 0,0-1 0,0 0 0,0 0 1,-1-1-1,1 1 0,-4 0 0,-19 8 3,19-5 2,3-2-3,0 0 0,-1 0 0,1 0 0,-1 0-1,0-1 1,1 1 0,-1-1 0,0 0-1,0 0 1,0-1 0,0 1 0,0-1 0,-7 1-1,7-2-1,-1 1 0,1 0 0,0 0-1,-1 0 1,1 1 0,0 0 0,-7 1-1,-29 4 4,30-5 0,1 1 0,0-1 0,0 2 0,-12 3 1,-2 1-1,-98 25 19,91-19-20,25-10-1,-1-1 1,0 1-1,1-1 0,-1 0 1,0 0-1,0-1 1,0 0-1,-11 1 0,8-1 2,0 0 0,1 1 0,-1 0 0,-13 5 1,-15 4 16,33-10-17,0 0-1,1 0 1,-1 0 0,1 1 0,-1 0 0,1 0 0,-6 3 0,7-3-3,-1 0 0,0 0 1,0 0-1,0-1 0,0 1 0,-1-1 0,1 0 0,-6 1 1,-128 23-15,115-20 14,0 1 0,1 1 0,0 1 0,-23 13 0,35-15 0,7-5 0,0 0 0,0 0 0,0 0 0,0 0 1,0 0-1,-1 0 0,1 0 0,0-1 1,0 1-1,-1-1 0,1 1 0,0-1 0,-3 0 1,-5 1-1,0 0 0,0 1 0,0 1 0,-16 5 0,-14 3 4,-179 31-11,194-34 7,-11 1 4,24-7 1,0 1 0,0 0 0,-20 9 0,-12 3 4,16-5-11,23-8 0,-1 0 1,1 0-1,-1 0 1,1-1-1,-1 0 0,0 0 1,-8 0-1,3 0 1,0 0 0,1 1-1,-1 0 1,0 1 0,-18 6-1,18-4 4,-1-2 0,0 1 0,1-2 0,-15 2 0,13-2-3,1 1 0,-1 0-1,1 1 1,-19 7 0,14-4-6,-15 10 12,26-13-4,1-1 1,-1 0 0,0 0-1,0 0 1,0-1 0,-8 3-1,-19 5 1,27-7 0,1-1 0,0 0 0,0-1 0,-1 1 0,1-1 0,-1 0 1,-5 0-1,-16 0 2,0 2 0,0 1 0,1 1 0,-31 9 0,8-1 12,-136 38-45,124-38-36,47-11 5,1 1 0,-23 7 1,21-5-134,-1-1 0,-29 4 0,7-1-164,6 1 40</inkml:trace>
</inkml:ink>
</file>

<file path=ppt/ink/ink1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40:33.9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1433 0 1712,'0'1'65,"-1"0"0,1 0-1,-1 0 1,0 0 0,1 0-1,-1-1 1,0 1 0,1 0 0,-1-1-1,0 1 1,0 0 0,0-1-1,0 1 1,0-1 0,0 1 0,1-1-1,-1 0 1,0 1 0,0-1-1,-2 0 1,-28 8 634,23-6-568,-3 1-47,0-1 0,0-1 0,0 0 0,-13-1 1,-23 3 99,-37 3 26,-85-3 1,-34 1-70,-318 27 70,238-20-259,283-11 40,0 0 0,0 0 0,0 0 0,1-1 0,-1 1 0,0 0 0,0 0 0,0 0 0,0 0 0,0 0-1,0 0 1,0 0 0,0 0 0,0 0 0,0 0 0,0 0 0,1 0 0,-1 0 0,0 0 0,0 0 0,0-1 0,0 1 0,0 0 0,0 0 0,0 0 0,0 0 0,0 0-1,0 0 1,0 0 0,0 0 0,0 0 0,0-1 0,0 1 0,0 0 0,0 0 0,0 0 0,0 0 0,0 0 0,0 0 0,0 0 0,0 0 0,0 0 0,0-1 0,0 1-1,0 0 1,0 0 0,-1 0 0,1 0 0,0 0 0,0 0 0,0 0 0,0 0 0,0 0 0,0 0 0,0 0 0,0 0 0,0 0 0,0 0 0,0-1 0,-1 1-1,1 0 1,0 0 0,0 0 0,0 0 0,7-5-325,148-40-2084,-108 31 2060</inkml:trace>
</inkml:ink>
</file>

<file path=ppt/ink/ink1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40:34.2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579 1 1872,'31'23'1662,"78"55"-798,-34-28-624,-3-3-78,-21-10-70,50 40 74,-88-66-142,0 2 1,-1-1-1,-1 1 1,0 1-1,12 19 0,-21-30-20,-1 0 0,1 0 0,0 1 0,-1-1 0,0 1 0,0-1 0,0 1 0,0-1 0,0 1 0,-1-1 1,1 1-1,-1 0 0,0-1 0,0 1 0,-1 0 0,1-1 0,-2 6 0,0-5-1,0 1 1,0 0 0,0 0 0,-1-1 0,0 0 0,0 1 0,0-1 0,0 0-1,0 0 1,-1-1 0,-4 4 0,-8 5 4,1-1 1,-2-1-1,1-1 0,-2 0 1,-30 10-1,-359 107-15,319-101-24,29-10-371,-1-2 0,0-4 0,0-1-1,-67-2 1,118-6 289,6 1 62,0-1 0,1 1 0,-1-1 0,0 0 0,0 0 0,0 0-1,0-1 1,0 1 0,0-1 0,0 0 0,1 1 0,-1-1 0,0 0 0,1-1-1,-1 1 1,0 0 0,1-1 0,0 1 0,-1-1 0,1 0 0,0 0-1,0 0 1,-3-3 0,-3-8-301</inkml:trace>
</inkml:ink>
</file>

<file path=ppt/ink/ink1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40:35.1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773 0 2008,'-4'3'152,"-1"0"0,1-1 1,-1 1-1,1-1 0,-1 0 0,0 0 0,0 0 0,0-1 0,0 0 1,-6 1-1,-5 2-6,-212 47 686,188-41-725,-47 4 0,-32 7 34,-57 12 52,140-18-145,24-4-16,12-11-30,0 1-1,0-1 0,0 0 0,0 1 0,0-1 0,0 0 0,0 1 0,0-1 0,0 0 0,0 1 0,0-1 0,0 1 1,0-1-1,0 0 0,0 1 0,0-1 0,0 0 0,0 0 0,1 1 0,-1-1 0,0 0 0,0 1 0,0-1 0,1 0 1,-1 0-1,0 1 0,0-1 0,1 0 0,-1 0 0,0 1 0,0-1 0,1 0 0,-1 0 0,0 0 0,1 0 0,-1 1 0,3 1 3,0 0 0,0 1 0,0 0-1,-1-1 1,1 1 0,-1 0 0,0 0-1,3 6 1,10 13 0,3 0 1,-1 1 0,-1 0 0,-1 1 0,-1 1 0,-1 1 0,-1 0 0,-1 0 0,10 44 0,-16-48-2,-1 0-1,1 43 1,-2-28 1,-3-9 0,-1 1-1,-1-1 0,-11 50 1,6-36 3,1-16-2,-1 0-1,-14 38 1,-1 0-9,14-40 3,-20 39 0,18-44-2,1 2 0,-11 34-1,16-41 9,1-3-3,0 1 0,1-1 0,0 1 0,0 15 0,2-25-2,0 1-1,0-1 1,0 1 0,0-1 0,1 1 0,-1-1-1,1 0 1,0 1 0,0-1 0,0 0 0,0 1-1,0-1 1,0 0 0,1 0 0,-1 0 0,1 0 0,-1 0-1,1 0 1,0-1 0,0 1 0,-1 0 0,1-1-1,0 1 1,1-1 0,3 2 0,2 0-1,0 0 1,0-1-1,0 0 1,0-1-1,1 0 1,-1 0-1,0 0 1,1-1-1,-1-1 1,16-1-1,-15 1-1,6-1-1,-1-1 0,0-1 0,0 0-1,0-1 1,-1-1 0,26-13-1,22-9-6,-45 22-93,0 0 0,0-1 1,-1-1-1,1 0 0,-2-1 0,1-1 0,-1 0 0,-1-1 0,0 0 0,-1-1 0,0-1 1,13-16-1,33-62-1819,-43 68 1566</inkml:trace>
</inkml:ink>
</file>

<file path=ppt/ink/ink1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40:35.4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 46 1932,'-1'-1'37,"-30"-20"1471,31 21-1493,0 0 0,0 0-1,-1 0 1,1 0 0,0 0 0,0-1-1,0 1 1,0 0 0,0 0 0,0 0-1,-1 0 1,1-1 0,0 1-1,0 0 1,0 0 0,0 0 0,0 0-1,0-1 1,0 1 0,0 0 0,0 0-1,0 0 1,0-1 0,0 1-1,0 0 1,0 0 0,0 0 0,0-1-1,0 1 1,0 0 0,0 0 0,0 0-1,1 0 1,-1-1 0,0 1-1,0 0 1,0 0 0,0 0 0,0 0-1,0-1 1,0 1 0,1 0 0,-1 0-1,0 0 1,0 0 0,0 0-1,23-3 255,20-6 108,78 5-377,92 4-2731,-181 4 2379</inkml:trace>
</inkml:ink>
</file>

<file path=ppt/ink/ink1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40:35.8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50 89 1656,'-2'0'72,"0"1"0,0-1 0,0 0 0,0 0 0,0 0 0,0-1 0,1 1 0,-1 0 0,0-1 1,0 1-1,0-1 0,1 1 0,-1-1 0,0 0 0,0 0 0,1 0 0,-1 0 0,1 0 0,-1 0 0,-2-3 0,2 2 356,1 1-394,1 0-1,-1 1 0,0-1 1,1 0-1,-1 1 1,1-1-1,-1 0 0,1 0 1,0 1-1,-1-1 1,1 0-1,0 0 0,-1 0 1,1 0-1,0 1 1,0-1-1,0 0 0,0-1 1,0 1 234,2 1-230,0-1-1,0 1 0,0-1 0,0 1 0,0-1 0,1 0 0,-2 0 0,1 0 0,4-2 1,19-7 81,-14 8-91,0 0 1,0 0-1,0-1 0,0 0 1,0-1-1,-1 0 0,11-7 1,-16 10-21,-1-1 0,0 1-1,1 0 1,-1 0 0,1 1 0,-1-1 0,1 1 0,-1 0 0,1 0-1,-1 1 1,1-1 0,-1 1 0,1 0 0,6 3 0,-11-4-7,1 1 1,0 0-1,-1 0 0,1 0 1,-1 0-1,0 0 0,1 0 1,-1 0-1,0 0 0,1 0 1,-1 0-1,0 0 1,0 0-1,0 0 0,0 0 1,0 0-1,0 0 0,0 0 1,-1 0-1,1 0 1,0 0-1,0 0 0,-1 1 1,-12 32 11,8-26-13,3-6-7,0 1 1,0 0-1,1 0 0,-1-1 0,0 1 1,1 0-1,0 0 0,0 1 0,0-1 1,0 0-1,0 0 0,1 0 1,-1 4-1,8 10-262,-6-16 133,0 0-1,-1 0 0,1 1 0,0-1 1,-1 0-1,0 1 0,1-1 1,-1 0-1,0 1 0,0-1 1,1 1-1,-1-1 0,0 0 1,0 1-1,-1-1 0,1 1 1,0-1-1,0 0 0,-1 1 1,1-1-1,-1 0 0,1 1 1,-1-1-1,1 0 0,-1 0 0,0 1 1,0-1-1,0 0 0,0 0 1,-1 2-1,-8 11-414,4-7 530,1-1 0,0 2 0,0-1 0,1 1 0,0-1 0,0 1 0,1 0 0,0 0 0,0 1 0,-1 9 0,4-17 21,0 0 0,0 0 0,0 0 0,0 0 0,1-1 0,-1 1 0,0 0 0,1 0 0,-1-1 0,0 1 0,1 0 0,-1-1 0,1 1 0,-1 0 0,1-1 0,-1 1 0,2 0 0,13 9 0</inkml:trace>
  <inkml:trace contextRef="#ctx0" brushRef="#br0" timeOffset="1">506 126 4020,'16'-19'-592,"1"6"72,-9 8 64,0-4-312</inkml:trace>
</inkml:ink>
</file>

<file path=ppt/ink/ink1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40:37.6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589 1 1748,'0'0'46,"0"0"0,0 0-1,1 0 1,-1 0 0,0 0 0,0 0-1,1 0 1,-1 0 0,0 0 0,1 0-1,-1 0 1,0 1 0,0-1 0,1 0-1,-1 0 1,0 0 0,0 0 0,0 0-1,1 1 1,-1-1 0,0 0 0,0 0-1,0 0 1,0 1 0,1-1 0,-1 0-1,0 0 1,0 1 0,0-1 0,0 1-1,-3 0 22,0 0 1,-1 0-1,1 0 0,0 0 0,-1 0 0,1-1 0,-1 1 0,1-1 1,-1 0-1,1 0 0,-1 0 0,-6-2 0,-11 2 93,-109 11 317,26-8-279,71-3-127,-41 3 0,18 3-7,31-4-40,-1 1-1,-39 10 1,55-9-302,10-2-132,20-1-594,35-5-253,-31 0 879</inkml:trace>
</inkml:ink>
</file>

<file path=ppt/ink/ink1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40:37.9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245 0 1812,'0'0'1064,"-25"0"84,6 9-1286,-1-2 0,-1-1 0,1 0 0,-1-1 0,-39 3 0,24-7-757,13-1 506</inkml:trace>
</inkml:ink>
</file>

<file path=ppt/ink/ink1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40:38.5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 86 1700,'0'0'332,"0"1"-271,-1-1 1,1 0 0,0 1 0,-1-1 0,1 0 0,0 0 0,-1 1 0,1-1 0,0 0 0,-1 0 0,1 0 0,-1 0 0,1 0 0,0 1 0,-1-1 0,1 0 0,-1 0 0,1 0 0,0 0 0,-1 0-1,1 0 1,-1 0 0,0 0 0,-3-5 138,2-7 844,2 12-907,9-6 14,-6 3-140,0 0 1,0 0-1,0 1 1,1-1-1,-1 1 1,1 0-1,0 0 1,-1 0-1,1 0 0,5-1 1,44-16 40,17 3-7,-63 14-42,-1 1 1,1 1-1,-1-1 1,1 1-1,-1 0 0,1 0 1,0 1-1,8 2 1,-12-2-3,1 0 1,-1 1 0,1 0-1,-1 0 1,0 0 0,1 0-1,-1 0 1,0 0 0,0 1-1,-1 0 1,1 0 0,-1-1-1,1 1 1,-1 1 0,0-1-1,0 0 1,0 0 0,0 1-1,-1-1 1,0 1 0,1 0-1,-1-1 1,0 1 0,-1 0-1,1 0 1,-1 0 0,0-1-1,0 7 1,-1 9 4,-1 0 0,0 0 0,-2 0 0,-8 26-1,7-23 4,-2-2-3,0 0 0,-12 24 0,-5 14-1,5-26-5,16-29 1,1 1-1,0-1 1,-1 0-1,1 1 0,1-1 1,-1 1-1,0 0 0,1 0 1,0 0-1,0 0 0,-1 6 1,2-10-1,0 1 0,1 0-1,-1 0 1,0-1 0,1 1 0,-1 0 0,0-1 0,1 1 0,-1 0 0,1-1-1,-1 1 1,1-1 0,-1 1 0,1-1 0,0 1 0,-1-1 0,1 1 0,0-1-1,-1 0 1,1 1 0,0-1 0,-1 0 0,1 1 0,0-1 0,0 0 0,-1 0-1,1 0 1,0 0 0,0 0 0,1 0 0,31 1-4,-25-1 2,14 1-92,1-2-1,-1 0 1,1-2 0,-1 0-1,0-1 1,0-2 0,0 0-1,25-11 1,-16 3-451,-21 11 335,-1-1-1,0 0 0,0-1 0,0 0 1,-1 0-1,0-1 0,0 0 0,12-11 1,-10 2-152</inkml:trace>
</inkml:ink>
</file>

<file path=ppt/ink/ink1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40:49.5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6656 1700 1688,'0'0'213,"-34"1"1410,25 0-1480,0 0 1,0-1-1,-17-1 1,-19 0 51,-511 15 453,282-11-571,-384-9 80,-209-6-66,-152-2-45,935 14-43,-833 6 26,595 1-33,-228 3 17,-47 9 6,282 3-34,310-22 17,-123 8 10,120-8-7,1 0-1,-1-1 1,1 0-1,0 0 1,0-1 0,-1 0-1,-7-3 1,14 4-5,1 0 0,-1 0-1,0 0 1,0 0 0,1 0 0,-1 0 0,0-1 0,1 1-1,0 0 1,-1 0 0,1-1 0,0 1 0,-1 0 0,1 0 0,0-1-1,0 1 1,0 0 0,0-1 0,0 1 0,0 0 0,1-2-1,-2-10 1,-11-20 8,1 0-1,-8-50 0,15 67-5,-12-91-2,-30-98 2,17 86 9,23 96-14,1 0 1,1-1 0,2 1-1,0 0 1,1-1 0,3-28-1,0 45 2,0 0-1,0 1 0,1 0 1,-1-1-1,6-7 0,9-23-4,-15 30 6,1 0 0,1 0-1,-1 0 1,1 0 0,0 1-1,1-1 1,0 1-1,0 0 1,0 1 0,1-1-1,-1 1 1,9-6 0,1 0 0,1 1 0,1 0 1,31-13-1,-35 18 0,-10 4 0,-1 0 0,1 1 0,-1-1 0,1-1 0,-1 1 0,0 0 0,0 0 0,1-1 0,-1 1 0,0-1 0,0 0 0,-1 0 0,1 0 0,0 0 0,0 0 0,0-2-1,0 1 1,0 1 0,0 0 0,0 0-1,0 0 1,0 0 0,1 0 0,-1 0-1,0 0 1,4-1 0,9-7-2,32-18-2,-43 8 10,-3 11-8,5 3 6,-5 6-4,1-1-1,-1 1 1,0-1 0,0 0-1,0 0 1,0 1 0,-1-1-1,1 0 1,0 0 0,0 0-1,0 0 1,-1 0 0,1 0-1,0 0 1,-1 0 0,1-2-1,0 1 0,0 1-1,0-1 1,0 0-1,0 0 1,0 1-1,0-1 0,1 1 1,-1-1-1,0 1 1,1 0-1,-1 0 0,1-1 1,0 1-1,-1 0 1,1 0-1,3-1 0,34-13-5,190-33 9,-66 12 0,378-52-2,59 2-6,-312 47-1,226-27 16,-462 60-9,832-75 8,-513 61-8,275-11 0,-609 30 0,848-6 4,-807 10-3,259 20-10,-43 7 14,90 14 5,-233-28-27,23 4 15,152 22 14,-315-36-12,-10-5 0,0 0 0,0 1 0,1-1 0,-1 0 0,0-1 0,0 1 0,1 0 0,-1 0 0,1 0 0,-1-1 0,1 1 0,-1-1 0,1 1 0,-1-1 0,1 0 0,0 1 0,-1-1 0,3 0 0,-3 1 0,1 1-1,-1-1 0,0 1 0,1-1 0,-1 1 1,0 0-1,0 0 0,0 0 0,0 0 0,0-1 1,-1 1-1,1 0 0,0 0 0,-1 0 0,0 1 1,1-1-1,-1 0 0,0 0 0,0 3 0,-3 5 4,3-9-3,0 0 0,0 0 0,0 0 0,0-1 0,-1 1 1,1 0-1,0 0 0,0-1 0,0 1 0,-1 0 0,1-1 1,0 1-1,-1 0 0,1-1 0,-1 1 0,1 0 1,-1-1-1,1 1 0,-1-1 0,1 1 0,-1-1 0,1 1 1,-1-1-1,0 1 0,1-1 0,-1 0 0,0 1 0,1-1 1,-2 1-1,-12 7 0,1 1 1,1 0-1,0 1 1,0 0-1,1 1 1,0 1-1,1-1 1,-12 19-1,-5 14-3,-27 56 1,31-56 10,15-26-8,0 2 1,1-1-1,1 1 0,0 0 0,2 0 0,1 0 0,-2 26 1,3 17 4,5 66 0,8-34-6,4 0-1,43 146 1,-47-197-2,56 173-19,-56-186-182,-1 2 0,-2 0 0,-1 0-1,-2 0 1,-1 1 0,-2 0 0,-1 36 0,-3-57 57,0 0 0,0-1 0,-1 1-1,-1-1 1,0 1 0,0-1 0,-1-1 0,-1 1 0,-10 16 0,-9 9-243</inkml:trace>
</inkml:ink>
</file>

<file path=ppt/ink/ink1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40:51.8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 5 1636,'-15'-5'1723,"20"10"-1016,3 24-315,-3-13-298,0 6-23,1-1-1,2 0 0,0 0 0,1-1 0,1 0 1,22 34-1,17 18 22,-8-10-24,178 236 82,-208-282-145,-1 0 0,8 18 1,9 13-1,-12-24 4,-2 1 0,0 0 0,-2 1-1,11 30 1,-18-37-5,0-1 0,-1 0 1,-1 1-1,1 31 0,-7-40 6,2-7-9,6-6-3,-3 1-3,0 1 1,0 0 0,-1-1 0,1 1 0,-1-1 0,0 1 0,0-1 0,0 1-1,0-1 1,0 1 0,0-1 0,-1 1 0,1-1 0,-1 1 0,0-1 0,-1-1 0,-1-12-115,9-38-977,-6 50 985,0 1 0,1-1-1,0 1 1,-1-1-1,1 1 1,1-1-1,-1 1 1,0 0 0,1-1-1,-1 1 1,1 0-1,0 0 1,0 0 0,1 1-1,2-4 1,2-3-79,3-6-190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0:41.5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2495 1 1716,'90'4'1096,"10"4"-682,-28-1-241,258 23 136,-277-24-256,71-2 0,-86-4-25,-11-1 37,1 1-1,38 5 1,-64-5-55,0 1 1,0-1 0,0 1-1,0 0 1,0-1 0,0 1-1,0 0 1,0 0 0,0 0-1,0 0 1,-1 1 0,1-1-1,2 2 1,8 6 113,-11-8-73,-69 3 294,-138-6-200,96 4-105,-3-2-20,-639 4 30,271-10-39,100-1 2,120 4-5,-258 6 16,20 6 12,424-10-36,157-7-40,96-5-715,-129 10-296,93-16 1,-128 17 914,27-7-216</inkml:trace>
</inkml:ink>
</file>

<file path=ppt/ink/ink1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40:52.3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114 5 1652,'-4'-1'362,"0"0"-1,0 0 0,0 0 1,0 1-1,-8-1 0,-2 8 57,10-6-382,1 1 1,-1-1 0,0 1-1,1 0 1,0 0 0,-1 0-1,1 0 1,0 1-1,0 0 1,0-1 0,0 1-1,1 0 1,-1 0-1,-2 5 1,1 5 35,1-7-53,1 1 0,0-1 0,0 1-1,0-1 1,1 1 0,0 0 0,1-1 0,-1 1 0,1 0-1,0 0 1,1-1 0,0 1 0,0 0 0,0-1 0,3 8-1,1-3 0,0 1-2,1 0-1,0-1 0,8 13 1,-11-21-13,-1 1 1,1-1-1,-1 0 1,1-1-1,0 1 1,0 0 0,1-1-1,-1 1 1,0-1-1,1 0 1,0-1-1,-1 1 1,1 0 0,7 1-1,-4-1 2,1 0-1,-1 0 1,0-1-1,1 0 1,-1-1 0,0 0-1,1 0 1,-1 0-1,1-1 1,-1 0 0,0 0-1,0-1 1,1 0-1,-1 0 1,12-7-1,-2 1 0,0 0 0,-1-2-1,18-12 1,-31 19-3,1 1 1,0-1-1,-1 0 0,0-1 1,0 1-1,0 0 1,0-1-1,0 0 0,-1 0 1,1 0-1,-1 0 0,0 0 1,0 0-1,-1 0 1,1-1-1,-1 1 0,0 0 1,1-9-1,-2 9 0,-1 0 0,1 0-1,0 0 1,-1 0 0,0 0 0,0 0-1,0 1 1,-1-1 0,1 0 0,-1 1-1,0-1 1,0 1 0,0-1 0,0 1-1,-1 0 1,1 0 0,-1 0 0,0 0-1,0 1 1,0-1 0,0 1 0,0 0-1,0 0 1,-1 0 0,1 0 0,-1 0-1,-4-1 1,-11-3-2,1 1 1,-1 1-1,1 0 1,-29-1-1,13 1-4,21 1-4,13 3 8,-1 0 1,1 0 0,0-1-1,-1 1 1,1 0-1,0 0 1,-1 0 0,1 0-1,0 0 1,-1 0-1,1 0 1,-1 0 0,1 0-1,0 0 1,-1 0 0,1 0-1,0 0 1,-1 0-1,1 0 1,0 0 0,-1 1-1,1-1 1,0 0-1,-1 0 1,1 0 0,0 0-1,0 1 1,-1-1-1,1 0 1,0 0 0,-1 1-1,1-1 1,0 0-1,0 1 1,0-1 0,-1 0-1,1 0 1,0 1 0,0-1-1,0 0 1,0 1-1,0-1 1,0 1 0,-1-1-1,2 1-6,-1-1 1,0 1-1,1 0 0,-1-1 0,0 1 1,1-1-1,-1 1 0,0-1 0,1 1 0,-1-1 1,1 1-1,-1-1 0,1 0 0,-1 1 1,1-1-1,0 1 0,-1-1 0,1 0 0,-1 0 1,1 1-1,0-1 0,-1 0 0,1 0 1,-1 0-1,2 0 0,16 6-258,9-4-298,-1-1 1,1-1-1,0-2 1,45-7 0,-31 4 202</inkml:trace>
</inkml:ink>
</file>

<file path=ppt/ink/ink1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40:52.7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216 4 1880,'0'0'53,"-1"0"1,1-1-1,0 1 0,0 0 1,0 0-1,-1-1 0,1 1 1,0 0-1,0 0 0,0 0 0,-1-1 1,1 1-1,0 0 0,-1 0 1,1 0-1,0 0 0,0 0 0,-1-1 1,1 1-1,0 0 0,-1 0 1,1 0-1,0 0 0,-1 0 0,1 0 1,0 0-1,-1 0 0,1 0 1,-41 37 830,19-19-763,1 1 0,0 0-1,2 2 1,-18 23 0,32-38-108,1-1 1,-1 2-1,1-1 0,1 0 1,-1 1-1,1 0 1,0 0-1,0 0 1,1 0-1,0 0 0,0 0 1,1 1-1,0-1 1,0 11-1,-1 5 14,1-19-23,1-1 0,-1 1 1,1-1-1,0 1 0,0 0 1,1-1-1,-1 1 0,1-1 1,1 6-1,0-4 0,1 6 8,1 0 0,0 0-1,1-1 1,11 17 0,-14-23-10,1-1 1,0 0-1,1 0 1,-1 1 0,1-2-1,-1 1 1,1 0-1,0-1 1,0 0 0,0 0-1,0 0 1,0 0-1,1-1 1,-1 1 0,6 0-1,-1-1 1,0 1 0,-1-2 0,1 1-1,0-2 1,0 1 0,0-1 0,0 0 0,-1-1 0,1 0-1,0 0 1,-1-1 0,0 0 0,1 0 0,-1-1-1,-1 0 1,1-1 0,0 0 0,-1 0 0,8-8 0,-9 8-1,0 0 1,0-1 0,-1 0 0,1-1 0,-2 1-1,1-1 1,-1 0 0,0 0 0,0 0 0,-1-1-1,1 1 1,-2-1 0,1 0 0,-1 1 0,-1-1-1,1 0 1,-1-1 0,-1 1 0,1 0 0,-2 0-1,0-11 1,-1 12-1,1 1-1,-2 0 1,1 0-1,-1 0 1,1 0-1,-1 1 1,-1-1-1,1 1 1,-1-1-1,0 1 0,-1 1 1,1-1-1,-1 0 1,0 1-1,0 0 1,0 0-1,0 1 1,-11-6-1,2 2 1,0 0 0,0 2 0,0-1 0,-1 2 0,0 0 0,-27-3 0,7 9-12,35-2 8,-1 0 0,1 0-1,-1 0 1,0 0-1,1 0 1,-1 0 0,1 0-1,-1 0 1,1 0 0,-1 0-1,0 0 1,1 1 0,-1-1-1,1 0 1,-1 0 0,1 1-1,-1-1 1,1 0 0,-1 1-1,1-1 1,-1 1 0,1-1-1,0 1 1,-1-1 0,1 0-1,0 1 1,-1 0-1,1-1 1,0 1 0,-1-1-1,1 1 1,0-1 0,0 1-1,0-1 1,0 1 0,0 0-1,0-1 1,-1 1 0,1-1-1,0 1 1,1 0 0,-1-1-1,0 1 1,0-1 0,0 1-1,0-1 1,1 2-1,1 0-56,0-1-1,0 1 1,0-1-1,0 1 0,0-1 1,1 0-1,-1 0 1,1 0-1,-1 0 0,4 0 1,6 4-334,5 1-11,-1 0 0,1-1-1,0-1 1,21 3-1,-5-3 13</inkml:trace>
</inkml:ink>
</file>

<file path=ppt/ink/ink1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40:53.2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333 12 1644,'14'-12'1212,"-20"19"226,-3 4-1360,2 0-1,-1 1 0,1 0 1,1 0-1,-5 14 0,-16 28 40,-8-3-30,23-35-47,-21 37 1,3 3 7,2-2-4,1 2 1,-20 62-1,30-77-24,13-34-16,1 0-1,0 0 1,0 0-1,1 0 1,0 0-1,0 0 1,1 1-1,-1 11 1,1 2 8,0 0 0,-7 32 0,7-51-11,-2 4 0,15 6 5,-11-11-9,0-1 1,0 1 0,0 0-1,0-1 1,0 1-1,0-1 1,1 0 0,-1 1-1,0-1 1,0 0 0,0 0-1,0 0 1,0 0-1,1 1 1,-1-2 0,0 1-1,0 0 1,0 0-1,0 0 1,1 0 0,-1-1-1,0 1 1,0-1-1,0 1 1,0-1 0,0 1-1,0-1 1,0 1-1,0-1 1,0 0 0,0 0-1,-1 1 1,1-1 0,0 0-1,0 0 1,-1 0-1,1 0 1,0 0 0,0-1-1,2-5-86,0 1 0,-1-1-1,0 1 1,0-1 0,2-8 0,-4 11 7,4-16-710,-1-1 0,0-33 1,-3 42 423</inkml:trace>
</inkml:ink>
</file>

<file path=ppt/ink/ink1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40:53.5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50 1944,'-1'0'41,"0"-1"1,0 1-1,1-1 0,-1 1 1,0-1-1,0 1 0,1-1 1,-1 0-1,0 1 0,1-1 1,-1 0-1,1 1 0,-1-1 1,1 0-1,-1 0 0,1 0 1,0 1-1,-1-1 0,1 0 1,0 0-1,0 0 0,-1 0 0,1 0 1,0 0-1,0 0 0,0 0 1,0 0-1,0 1 0,1-1 1,-1 0-1,0-1 0,1 0 4,-1 0-1,1 1 0,0-1 1,0 1-1,0-1 0,0 1 0,0-1 1,0 1-1,0-1 0,1 1 1,-1 0-1,0 0 0,1-1 0,-1 1 1,3-1-1,-3 2-22,1 0 0,-1 0 1,0 0-1,1 0 0,-1 0 0,1 0 1,-1 0-1,0 1 0,1-1 0,-1 0 1,0 1-1,1-1 0,-1 1 0,0-1 0,0 1 1,1 0-1,0 1 0,20 13 145,0 9-71,-1 1 1,-1 0 0,-1 2-1,20 37 1,-11-19-32,-9-10-12,-1 1-1,23 68 0,-21-41-27,-3 1 1,13 95-1,-23-87-366,-7-71 296,0 0 0,0 0 0,0 0 1,-1 0-1,1 0 0,0 0 0,0 0 0,-1 0 1,1 0-1,0 0 0,-1 0 0,1 0 0,-1 0 1,1 0-1,-1 0 0,0 0 0,1 0 0,-1-1 0,0 1 1,0 0-1,0 0 0,1-1 0,-1 1 0,0 0 1,0-1-1,0 1 0,0-1 0,0 0 0,0 1 1,0-1-1,0 0 0,-2 1 0,-1-1-85,0 1-1,1-1 0,-1 0 1,0 0-1,0-1 1,1 1-1,-1-1 1,0 0-1,-4-1 1,-15-7-248</inkml:trace>
</inkml:ink>
</file>

<file path=ppt/ink/ink1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41:00.3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19 191 1784,'-1'-1'74,"-1"0"-1,1 0 1,0 0-1,-1-1 1,1 1-1,0-1 1,0 1-1,-1-1 1,1 1-1,1-1 1,-1 0-1,0 0 1,0 1-1,1-1 1,-1 0-1,1 0 1,-1 0-1,1 0 0,0 0 1,0 1-1,-1-1 1,1 0-1,1 0 1,-1 0-1,0 0 1,0 0-1,1 0 1,-1 1-1,1-1 1,0-2-1,3-1-20,-1 0-1,1 0 0,0 0 1,0 0-1,1 1 1,0 0-1,-1 0 0,1 0 1,0 1-1,7-4 0,6-2 44,35-12-1,-1 0 22,-34 14-93,1 1 1,-1 1 0,1 1-1,-1 0 1,29-1 0,-29 3-11,-1 1 0,1 1 0,-1 0 0,1 2 0,-1 0 0,27 6 1,-39-7-12,0 1 0,1 0 0,-1 0 0,-1 0 0,1 0 0,0 1 0,0 0 0,-1 0 0,0 0 0,1 1 0,-1-1 0,-1 1 1,1 0-1,0 0 0,-1 0 0,0 1 0,0-1 0,0 1 0,-1 0 0,1-1 0,-1 1 0,0 0 0,0 1 0,-1-1 0,1 5 0,-1-3 0,-1-1-1,0 0 0,0 1 0,-1-1 0,0 0 0,0 1 1,0-1-1,-1 0 0,0 0 0,0 0 0,-6 11 0,-4 6 7,-23 33-1,27-45-7,-26 37-1,-2-2 0,-47 45 0,41-46 7,-48 71 0,83-107-8,-4 7-1,0 1 1,-10 24-1,14-27 4,6-13-2,0 0 0,1 0 0,-1 0 0,1 1 0,-1-1-1,1 0 1,-1 1 0,1-1 0,0 0 0,0 1-1,0-1 1,0 0 0,-1 1 0,2-1 0,-1 0 0,0 1-1,0-1 1,0 0 0,1 1 0,-1-1 0,1 0-1,-1 0 1,1 2 0,1-1 0,-1-1 0,1 1-1,-1-1 1,1 1 0,-1-1 0,1 0-1,0 0 1,0 0 0,0 0-1,0 0 1,-1 0 0,1 0 0,4 0-1,5 2 3,1-1-1,0 0 0,1-1 0,13-1 0,24-3-3,0-1 1,0-3 0,92-26-1,-134 31-6,34-8-31,50-20 0,-77 23-130,-1 0 0,1 0 0,-1-2-1,-1 0 1,1 0 0,20-21 0,-18 12-220,-1 0 1,0-1-1,-2-1 1,15-30 0,-10 10 22</inkml:trace>
</inkml:ink>
</file>

<file path=ppt/ink/ink1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41:00.8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45 70 1668,'-4'0'271,"0"1"0,0 0-1,0 0 1,0 0 0,0 0 0,0 1 0,0 0-1,-3 2 1,6-4-128,1 1-136,0-1-1,0 0 0,0 0 0,0 0 0,0 0 0,0 0 1,0 0-1,0 0 0,0 0 0,0 0 0,0 0 0,-1 1 0,1-1 1,0 0-1,0 0 0,0 0 0,0 0 0,0 0 0,0 0 1,0 0-1,0 0 0,0 0 0,0 0 0,0 0 0,0 0 1,0 0-1,0 0 0,-1 0 0,1 1 0,0-1 0,0 0 1,0 0-1,0 0 0,0 0 0,0 0 0,0 0 0,0 0 1,0 0-1,-1 0 0,1 0 0,0 0 0,0 0 0,0 0 1,0 0-1,0 0 0,0-1 0,0 1 0,0 0 0,0 0 0,0 0 1,-1 0-1,1 0 0,0 0 0,0 0 0,0 0 0,0 0 1,0 0-1,0 0 0,0 0 0,0 0 0,0 0 0,0 0 1,0-1-1,10 5 93,6-6-49,0 0 0,-1-2-1,1 1 1,-1-2-1,0 0 1,0-1 0,20-11-1,-12 6-8,-14 7-31,0-1 3,1 1-1,1-1 1,-1 2 0,0 0-1,1 0 1,17-2-1,-28 5-11,1 0-1,-1 0 1,0 0-1,0 0 0,1 0 1,-1 0-1,0 0 0,0 0 1,1 0-1,-1 0 0,0 1 1,0-1-1,0 0 1,1 0-1,-1 0 0,0 0 1,0 0-1,0 1 0,1-1 1,-1 0-1,0 0 0,0 0 1,0 1-1,0-1 1,1 0-1,-1 0 0,0 1 1,0-1-1,0 0 0,0 0 1,0 0-1,0 1 0,0-1 1,0 0-1,0 1 1,0-1-1,-2 16 8,-13 19 1,11-27-6,-24 71 21,19-55-20,1 0 0,1 1 0,1 0 0,-2 35 0,7-55-3,1 1-1,-1 0 1,1 0 0,1-1 0,-1 1-1,1-1 1,0 1 0,1 0-1,-1-1 1,1 0 0,0 1 0,0-1-1,1 0 1,0 0 0,0 0 0,0 0-1,0-1 1,1 1 0,-1-1 0,8 7-1,-5-6-1,0-1 0,0 1 0,1-1-1,-1 0 1,1 0 0,0-1 0,0 0-1,0 0 1,0-1 0,1 0-1,-1 0 1,1 0 0,-1-1 0,14 0-1,168 4-1570,-189-5 1551,0-1-1,1 1 0,-1 0 1,0 0-1,1 0 1,-1 0-1,0 0 0,1 1 1,-1-1-1,0 0 1,1 0-1,-1 0 0,0 0 1,1 0-1,-1 0 0,0 0 1,1 1-1,-1-1 1,0 0-1,0 0 0,1 0 1,-1 1-1,0-1 0,0 0 1,1 0-1,-1 1 1,0-1-1,0 0 0,0 1 1,1-1-1,-1 0 0,0 1 1,0-1-1,0 0 1,0 1-1,0-1 0,0 0 1,0 1-1,0-1 0,0 0 1,0 1-1,0-1 1,0 0-1,0 1 0,0-1 1,0 0-1,0 1 1,0-1-1,0 0 0,0 1 1,-1-1-1,1 0 0,0 0 1,0 1-1,0-1 1,0 0-1,-1 1 0,1-1 1,-1 0-1,-13 19-507,-3-6 183</inkml:trace>
</inkml:ink>
</file>

<file path=ppt/ink/ink1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41:02.2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14 1756,'-5'-14'1561,"8"32"9,-1-13-1552,-1-1-1,-1 1 1,1 0 0,-1 0-1,0-1 1,0 1-1,-1 6 1,1 19 22,16 158 94,-13-169-120,11 37-1,-2-8 3,-9-30-10,-2-10-3,1 0 0,0 1 0,0-1 0,0 0 0,5 8 0,7 17 8,-11-24-10,1 0 1,0 0 0,0 0 0,1-1 0,0 1-1,0-1 1,1-1 0,9 11 0,0-4 1,-11-9-1,0-1 0,0 0-1,0 0 1,1 0 0,0 0 0,0-1 0,0 0 0,0 0 0,1 0-1,-1 0 1,11 2 0,-3-1 2,-10-3-4,0-1 0,-1 1 1,1 0-1,0-1 0,0 1 0,0-1 0,0 0 1,-1 0-1,1 0 0,0 0 0,0-1 0,0 1 1,-1-1-1,1 1 0,0-1 0,-1 0 0,5-2 0,16-7 5,-12 6-4,0-1 0,0 0 1,-1-1-1,1 0 0,-1-1 0,-1 0 0,13-11 0,-1-6 5,-6 9-9,0-1 0,-1-1 0,-1 0-1,-1-1 1,-1-1 0,13-25 0,-12 14 11,28-74 21,-35 90-26,-1-1 0,0 0 0,-2 0-1,1 0 1,-1-16 0,6-29 1,-8 60-4,0 0 0,0 0 0,0 0 0,0 0 0,-1 0 0,1 0 0,0 0 0,0 0 0,0 0 0,0 0 0,0 0 0,0 0 0,0 0 0,-1 0 0,1 0 0,0 0 0,0 0 0,0 0 0,0 0 0,0 0 0,0 0 0,0 0 0,-1 0 0,1 0 0,0 0 0,0 0 0,0 0 0,0 0 0,0 0 0,0 0 0,0 0 0,0 0 0,0 0 0,-1 0 0,1 0 0,0-1 0,0 1 0,0 0 0,0 0 0,0 0 0,0 0 0,0 0 0,0 0 0,0 0 0,0-1 0,0 1 0,0 0 0,0 0 0,0 0 0,0 0 0,0 0 0,0 0 0,0 0 0,0-1 0,0 1 0,0 0 0,0 0 0,0 0 0,0 0 0,-4 13 0,2 16 5,-1-1 0,-2 1-1,-10 37 1,-1 6 0,4-8-2,3 0 0,-2 88-1,10-115-6,2-1-1,11 64 0,-10-90 3,0 1 0,1-1 0,1 0 0,-1 0 0,1 0 0,1-1 0,0 1 0,1-1 0,-1 0 0,2-1 0,-1 1 0,1-1 0,0-1 0,11 10 0,-13-14-54,-1 0-1,1 0 0,0-1 0,1 1 1,-1-1-1,0 0 0,1 0 0,-1-1 0,1 0 1,-1 0-1,1 0 0,0 0 0,-1-1 0,1 0 1,0 0-1,-1-1 0,1 0 0,0 0 0,5-2 1,4-1-291,-1-1 1,0 0-1,0-1 1,0-1 0,22-14-1,-11 9-23</inkml:trace>
</inkml:ink>
</file>

<file path=ppt/ink/ink1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41:02.6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86 5 1884,'0'0'20,"0"0"1,0 0-1,0 0 0,0 0 0,0-1 0,0 1 1,0 0-1,0 0 0,0 0 0,0-1 1,0 1-1,0 0 0,0 0 0,0 0 0,-1-1 1,1 1-1,0 0 0,0 0 0,0 0 1,0 0-1,0 0 0,0-1 0,0 1 0,-1 0 1,1 0-1,0 0 0,0 0 0,0 0 1,0 0-1,-1-1 0,1 1 0,0 0 0,0 0 1,0 0-1,0 0 0,-1 0 0,1 0 1,0 0-1,0 0 0,-1 0 0,-9 4 769,-8 12-208,11-4-516,0 0 0,1 1 1,1-1-1,0 1 0,0 0 0,2 1 1,-1-1-1,2 1 0,0 0 0,-1 15 0,1 4 6,2-25-56,-1 0 0,1 0 0,0 0-1,1-1 1,1 13 0,1-8 2,0 1 0,0-1-1,2 0 1,-1 0 0,2 0 0,-1 0 0,2-1 0,-1 0 0,9 10-1,-10-18-11,-1 1-1,1-1 0,-1 0 0,1-1 0,0 1 1,0-1-1,1 0 0,-1 0 0,0-1 0,1 0 1,-1 0-1,0 0 0,1 0 0,0-1 0,-1 0 0,1 0 1,-1 0-1,1-1 0,-1 0 0,0 0 0,1 0 1,-1-1-1,0 0 0,9-4 0,-6 3-1,0-1 0,1-1 0,-2 0 0,1 0 0,-1 0 0,1-1 0,-2 0-1,1 0 1,-1-1 0,1 0 0,-2 0 0,1 0 0,-1-1 0,0 0 0,-1 0 0,0 0 0,0 0 0,4-16-1,-3 10 3,-4 11-4,0 1 0,1-1-1,-2 0 1,1 0 0,0 0 0,0 0 0,-1 0 0,0 0 0,1 0 0,-1 0-1,0 0 1,-1 0 0,1 0 0,0 0 0,-1 0 0,0 0 0,-1-4-1,-6-20 5,7 23-3,1 0-1,-1 0 0,0 0 0,-1 0 0,1 0 1,-1 1-1,1-1 0,-1 0 0,0 1 0,-1-1 0,1 1 1,-1 0-1,1 0 0,-1 0 0,0 0 0,0 0 0,0 1 1,-5-4-1,-4-1 2,1 1-1,-1 1 1,-1-1 0,-17-4-1,26 9-1,-1 0-1,0 1 0,0-1 1,0 1-1,1 0 0,-1 0 0,0 0 1,0 1-1,0-1 0,0 1 0,1 1 1,-1-1-1,0 1 0,1-1 1,-8 5-1,11-5-1,-1 1-1,0-1 1,1 1 0,-1 0-1,1-1 1,-1 1 0,1 0 0,0 0-1,0 0 1,0 0 0,0 0-1,0 0 1,0 0 0,0 0 0,1 0-1,-1 1 1,1-1 0,0 0 0,-1 0-1,1 0 1,0 1 0,0-1-1,1 0 1,-1 0 0,0 1 0,1-1-1,-1 0 1,2 3 0,-1 0-32,1 0 1,0 0 0,0 1-1,0-1 1,0 0-1,1-1 1,0 1-1,0 0 1,0-1 0,1 0-1,5 7 1,20 10-516,1-1 0,1-1 0,0-1 0,64 25 0,-53-28 168</inkml:trace>
</inkml:ink>
</file>

<file path=ppt/ink/ink1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41:03.1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158 0 1696,'-32'5'543,"29"-5"-484,0 0 0,0 0 1,0 1-1,0-1 0,0 1 0,0-1 0,0 1 0,0 0 0,0 0 0,0 1 0,1-1 0,-1 0 0,0 1 0,1 0 1,-1-1-1,1 1 0,0 0 0,-1 0 0,-2 4 0,-6 7 217,10-11-240,-1-1 0,1 1-1,-1 0 1,1-1 0,0 1 0,0 0-1,0 0 1,0 0 0,0 0-1,0 0 1,0 0 0,0 2 0,-2 9 45,1-6-30,0 0-1,1 0 1,0 0-1,0 1 1,1-1 0,-1 0-1,2 1 1,1 13-1,2 7 42,-4-22-75,1-1 0,0 1 0,0 0 1,0-1-1,0 1 0,1-1 0,0 1 0,4 6 0,-2-5 0,1 0 1,0 0-1,0 0 1,1 0-1,0-1 1,8 8-1,-10-12-11,-1 1-1,1-1 1,-1 0-1,1 0 0,0 0 1,0 0-1,-1-1 0,1 0 1,0 1-1,1-1 1,-1-1-1,0 1 0,0-1 1,0 1-1,7-2 0,1 1 3,0-1 0,0 0-1,0-1 1,0-1-1,0 0 1,-1 0 0,0-1-1,1-1 1,-1 0-1,-1 0 1,1-1 0,11-9-1,-11 6-5,26-22 9,-35 29-9,0 1-1,0-1 1,-1 0 0,1 0-1,-1 0 1,0 0 0,1-1-1,-1 1 1,0 0 0,0 0-1,-1-1 1,1 1 0,0-1-1,-1 1 1,1-3-1,-1 1 1,0 0 0,0 0 0,0 1-1,-1-1 1,0 0 0,1 1 0,-2-1-1,1 0 1,0 1 0,0-1 0,-1 1-1,-4-7 1,2 5 1,-1 0 0,0 0-1,0 1 1,0 0-1,0-1 1,-7-2 0,2-1-1,0 1 1,0 1-1,-1-1 1,0 2-1,0-1 1,-1 2-1,1-1 1,-1 2-1,-20-5 0,-30 0-2,-23 0-4,81 8 3,-1 1-1,1-1 1,0 1-1,-1 0 0,1 1 1,0-1-1,0 1 0,-6 2 1,9-4-11,0 1 1,0-1 0,1 1-1,-1-1 1,0 1 0,0-1-1,0 1 1,0 0 0,0-1-1,1 1 1,-1 0-1,0 0 1,0-1 0,1 1-1,-1 0 1,1 0 0,-1 0-1,1 0 1,-1 0-1,1 0 1,0 0 0,-1 0-1,1 0 1,0 0 0,0 0-1,-1 0 1,1 0 0,0 0-1,0 1 1,1-1-1,-1 0 1,0 0 0,0 0-1,0 0 1,1 0 0,-1 0-1,0 0 1,1 0-1,0 1 1,1 0-76,0 0-1,0-1 1,0 1-1,0-1 1,1 0-1,-1 0 0,0 0 1,1 0-1,-1 0 1,5 1-1,8 3-295,4 2 36,1-1 1,0-1-1,24 2 1,-5-5-17</inkml:trace>
</inkml:ink>
</file>

<file path=ppt/ink/ink1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41:01.4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705 0 1864,'-14'6'371,"0"0"1,0-1-1,0-1 0,-1-1 1,0 0-1,-18 1 0,-44 11-150,64-12-182,-1 0 0,0-2 0,-19 1 0,-15 2 23,-69 8-117,-148-5 0,265-7 40,0 0-1,0 0 1,0 0 0,0 1 0,0-1 0,0 0-1,0 0 1,0 0 0,0 0 0,0 0 0,-1 0-1,1 0 1,0 0 0,0 0 0,0 0 0,0 0 0,0 0-1,0 0 1,0 0 0,-1 0 0,1 0 0,0 0-1,0 0 1,0 0 0,0 0 0,0 0 0,0 0-1,0 0 1,-1 0 0,1 0 0,0 0 0,0 0 0,0 0-1,0 0 1,0 0 0,0 0 0,0 0 0,-1 0-1,1 0 1,0 0 0,0 0 0,0-1 0,0 1-1,0 0 1,0 0 0,0 0 0,0 0 0,0 0-1,0 0 1,0 0 0,0 0 0,0-1 0,0 1 0,0 0-1,-1 0 1,1 0 0,0 0 0,0 0 0,0 0-1,0 0 1,0-1 0,0 1 0,1 0 0,-1 0-1,0 0 1,0 0 0,0 0 0,11-6-524,25-3-199,-5 7 336,8-2 34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0:42.7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1756,'9'17'946,"39"30"134,-42-42-1024,-1 1-1,1 0 1,-2 0-1,1 1 0,5 9 1,12 17 99,-16-23-120,0 1-1,0 0 0,-1 0 0,0 1 0,-1 0 0,0 0 0,-1 0 0,2 17 1,-2-13-4,1 1 1,1-1 0,12 29-1,-9-26 0,-1 0-1,9 35 0,-10-32-6,13 33 1,13 25 37,-30-76-59,-1 1 0,1-1 0,-1 1-1,0-1 1,-1 1 0,1-1 0,-1 7 0,0-7 0,0 0 0,1 0 1,-1 0-1,1 0 0,0 0 0,0 0 0,0 0 0,0 0 0,3 4 0,5 41 37,-9-49-39,0 0 0,0 0 1,0-1-1,0 1 1,-1 0-1,1 0 0,0 0 1,0 0-1,0-1 0,-1 1 1,1 0-1,0 0 0,0 0 1,0 0-1,-1 0 0,1 0 1,0 0-1,0 0 0,-1 0 1,1 0-1,0 0 0,0 0 1,-1 0-1,1 0 0,0 0 1,0 0-1,-1 0 1,1 0-1,0 0 0,0 0 1,-1 0-1,1 0 0,0 0 1,0 0-1,0 0 0,-1 1 1,1-1-1,0 0 0,0 0 1,0 0-1,-1 0 0,1 1 1,0-1-1,0 0 0,1-3 2,-1 2-4,0 1 1,-1-1 0,1 1 0,0 0 0,0-1-1,0 1 1,-1-1 0,1 1 0,0 0 0,0-1-1,-1 1 1,1 0 0,0-1 0,-1 1 0,1 0-1,0-1 1,-1 1 0,1 0 0,-1 0 0,1 0-1,0-1 1,-1 1 0,1 0 0,-1 0 0,1 0-1,-1 0 1,1 0 0,-1 0 0,1 0-1,0 0 1,0 0 0,0 0 0,0 0-1,0 0 1,-1 0 0,1 0 0,0 0 0,0 0-1,0 0 1,0 0 0,0 0 0,0 0-1,-1 0 1,1-1 0,0 1 0,0 0-1,0 0 1,0 0 0,0 0 0,0 0-1,-1 0 1,1 0 0,0 0 0,0 0-1,0-1 1,0 1 0,0 0 0,0 0 0,0 0-1,0 0 1,0 0 0,0 0 0,0-1-1,0 1 1,0 0 0,0 0 0,0 0-1,0 0 1,0 0 0,0-1 0,0 1-1,0 0 1,0 0 0,0 0 0,0 0 0,0 0-1,0-1 1,0 1 0,-6-2-376,5 1 286,-1 0 0,1 0 0,-1 0 0,1 0 0,-1 0 0,1 0 0,0 0 0,0-1 0,0 1 0,-1 0 0,1-1 0,0 1 0,1-1 0,-1 1 0,0-1 0,0 1 0,1-1 0,-1 0 0,1 1-1,-1-1 1,1 0 0,0 0 0,-1 1 0,1-1 0,0 0 0,0 0 0,1 1 0,-1-1 0,0-2 0,7-8-250</inkml:trace>
</inkml:ink>
</file>

<file path=ppt/ink/ink1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41:01.8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474 0 1744,'-8'7'212,"0"-1"0,0 0-1,0 0 1,-1-1 0,0 0-1,0-1 1,0 0 0,0 0-1,-19 4 1,-29 12 131,30-8-194,0-1 0,-34 8-1,9 0-27,43-15-115,0 0 1,0 0-1,-1-1 1,1 0-1,-1-1 0,0 0 1,-19 1-1,24-3-76,0 0 1,1 0-1,-1-1 0,0 0 0,0 0 0,-6-2 0,11 3 43,-1 0 0,1 0-1,-1-1 1,0 1 0,1 0 0,-1-1 0,1 1 0,-1 0 0,1-1 0,-1 1-1,1-1 1,-1 1 0,1-1 0,0 1 0,-1-1 0,1 1 0,0-1 0,-1 0-1,1 1 1,0-1 0,0 1 0,-1-2 0,1 1-22,0-1 0,1 1 1,-1 0-1,0-1 0,1 1 0,-1 0 1,1 0-1,-1-1 0,1 1 0,-1 0 1,1 0-1,0 0 0,0 0 1,0 0-1,-1 0 0,3-1 0,37-39-789,-8 14 488</inkml:trace>
</inkml:ink>
</file>

<file path=ppt/ink/ink1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41:04.1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996 0 1844,'-3'3'91,"0"-1"0,0 1 0,0-1 0,0 0 0,-1 0 0,1 0 0,-1 0 1,0-1-1,1 1 0,-1-1 0,-5 1 0,-49 7 564,30-5-441,-216 36 564,75-21-543,112-15-167,35-2-27,-39 6 0,-4-1 26,50-7-34,1 1 1,-28 6-1,30-3 14,13-1 9,0-2-54,-1-1 0,1 1-1,0 0 1,-1-1 0,1 1 0,0 0 0,-1 0 0,1 0 0,-1-1 0,1 1 0,-1 0 0,0 0 0,1 0 0,-1 0 0,0 0 0,0 0 0,1 0 0,-1 0 0,0 0 0,0 1 0,0 4-1,1-1 1,1 0 0,-1 0-1,1 0 1,0 0-1,0 0 1,3 5 0,4 12 1,-3 2 1,0-1-1,-2 0 0,-1 1 0,0 29 1,1 4-1,-3-30-2,0 0-1,-2 0 0,-1 0 0,-2 0 0,-6 29 0,-44 132 7,16-64-7,25-84-2,-27 55 0,27-68 3,2 1 0,0 0 0,2 0 0,-7 37-1,15-58 1,0 1-1,0-1 0,1 1 0,0 0 0,1-1 0,0 1 0,0-1 0,2 9 0,-2-14 0,0 1-1,0 0 1,0-1 0,0 1 0,1-1 0,-1 1 0,1-1-1,-1 1 1,1-1 0,0 0 0,0 0 0,0 0 0,0 0-1,0 0 1,1-1 0,-1 1 0,0-1 0,1 1 0,-1-1-1,1 0 1,0 0 0,-1 0 0,1 0 0,4 0-1,15 1-1,1-1-1,0-1 0,0-2 0,0 0 0,-1-1 0,34-10 0,-30 8-4,14-6-255,0-2 0,-1-1 0,-1-3 0,-1 0 0,0-3 0,44-30 0,-73 44 93,1 0-1,-1 0 1,0-1 0,0 0-1,-1 0 1,1-1 0,9-14-1,-1-4-194</inkml:trace>
</inkml:ink>
</file>

<file path=ppt/ink/ink1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41:04.5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42 1700,'0'-2'54,"0"0"0,0 1-1,0-1 1,1 1 0,-1-1-1,1 0 1,-1 1 0,1-1-1,-1 1 1,1-1 0,0 1 0,0 0-1,0-1 1,0 1 0,0 0-1,0 0 1,0-1 0,0 1 0,1 0-1,-1 0 1,0 0 0,1 0-1,-1 1 1,0-1 0,1 0-1,-1 1 1,1-1 0,-1 0 0,1 1-1,0 0 1,1-1 0,8-1 85,1 1-1,-1 0 1,19 0 0,-20 1-94,25 3-610,0 1 0,58 14 0,-70-11 196,2 3 34</inkml:trace>
</inkml:ink>
</file>

<file path=ppt/ink/ink1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41:04.8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8 137 1768,'-8'-5'2098,"10"-10"-1420,27-2-451,-10 6-152,0 0 0,26-10 0,3 0-8,-38 15-50,1 1-1,0 0 1,1 1 0,-1 0-1,1 1 1,0 0-1,23-3 1,-34 7-16,-1-1 0,1 0 0,-1 0 0,1 0 0,-1 0 0,1 0 0,0 1 0,-1-1 0,1 0 0,-1 1 0,1-1 0,-1 0 0,1 1 0,-1-1 0,0 0 0,1 1 0,-1-1 0,1 1 0,-1-1 0,0 1 0,1-1 0,-1 1 0,0-1 0,0 1 0,1-1 0,-1 1 0,0-1 0,0 1 0,0 0 0,0-1 0,0 1 0,0-1 0,1 1 0,-1 0 0,-1-1 0,1 1 0,0-1 0,0 1 0,0 0 0,0-1 0,0 1 0,0-1 0,-1 1 0,1-1 0,0 1 0,-1-1 0,0 2 0,-12 29 22,12-29-22,-17 31 22,-30 42-1,-17 15 4,64-89-26,1-1 0,-1 1-1,0-1 1,0 1 0,1 0 0,-1-1-1,0 1 1,1 0 0,-1 0 0,1-1-1,-1 1 1,1 0 0,0 0 0,-1 0-1,1 0 1,0 0 0,-1 0 0,1-1-1,0 1 1,0 0 0,0 0 0,0 0-1,0 0 1,0 0 0,0 0 0,0 0-1,0 0 1,0 0 0,1 0 0,-1 0-1,0-1 1,1 1 0,-1 0 0,0 0-1,1 0 1,-1 0 0,1-1 0,-1 1-1,2 1 1,0-1-1,0 0 1,0 0-1,0 0 0,0 0 1,0 0-1,0 0 0,0-1 0,0 1 1,1-1-1,-1 0 0,0 1 1,0-1-1,0 0 0,4-1 0,304-55-854,-72 8-411,12 11 15,-167 28 905</inkml:trace>
</inkml:ink>
</file>

<file path=ppt/ink/ink1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41:06.2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1122 1812,'0'1'44,"1"0"0,-1 0 0,0 0-1,1 1 1,0-1 0,-1 0 0,1 0 0,0 0 0,-1 0-1,1 0 1,0 0 0,0 0 0,0 0 0,0 0 0,0-1-1,0 1 1,0 0 0,0-1 0,0 1 0,0 0 0,0-1-1,0 1 1,1-1 0,-1 0 0,0 1 0,0-1 0,1 0-1,-1 0 1,0 0 0,0 0 0,1 0 0,1 0 0,2 0 51,1 1 1,0-1 0,0-1 0,0 1-1,0-1 1,9-3 0,18-3 118,-26 7-181,-1-1-1,0 0 1,0-1 0,0 1-1,10-5 1,74-53 248,-23 17-160,-2-4 0,-1-2-1,74-74 1,-126 110-113,0-1 1,-1-1-1,-1 0 0,0-1 1,-1 0-1,-1 0 1,0-1-1,-1 0 0,-1 0 1,0-1-1,-1 0 0,5-34 1,-2-12 4,-2-1 1,-4-72 0,-2 124-13,-9-163 27,8 169-27,0 1 1,-1-1-1,1 1 0,-1 0 1,0 0-1,0 0 0,-1 0 1,0 0-1,1 0 1,-2 1-1,1-1 0,0 1 1,-1 0-1,0 0 0,0 0 1,0 0-1,-1 1 0,1 0 1,-1 0-1,1 0 1,-8-3-1,3 2 0,0 0 0,-1 1 0,1 0 0,-1 0 1,0 1-1,0 0 0,0 1 0,0 0 0,-1 1 0,-17 1 0,23-1 0,0 0-1,0 1 1,0-1-1,0 1 0,1 0 1,-1 1-1,0-1 0,1 1 1,-1 0-1,1 0 1,-1 0-1,1 1 0,0-1 1,0 1-1,0 0 0,1 1 1,-1-1-1,1 0 0,-7 9 1,4-5-1,0 1 1,1 1-1,0-1 1,0 1-1,1 0 0,0 0 1,-4 12-1,-14 69 0,15-60-5,0 13 9,2 0-1,-1 59 1,1-4 3,5-69-5,0 0 0,5 30-1,-2-21 0,0-5 0,0 1-1,2-1 1,2 0 0,0-1 0,24 60-1,-15-52 9,-9-22-9,1 0 1,18 31 0,-3-14 0,47 78 5,-47-84-2,-20-26-3,-3-3 0,1 0-1,-1 1 0,0-1 0,1 1 0,-1-1 0,0 0 0,1 1 0,-1-1 0,0 1 0,1-1 1,-1 1-1,0-1 0,0 1 0,0-1 0,0 1 0,1 0 0,-1-1 0,0 1 0,0-1 0,0 1 1,0-1-1,0 1 0,0-1 0,0 1 0,-1 0 0,1-1 0,0 1 0,0-1 0,-1 2 0,6 3 2,-4-5-2,-1 0 0,0 0 0,0 0 0,0 0 0,0 0 0,0 0 0,0 0 0,0 0 0,0 0 0,1 0 0,-1 0 0,0 1 0,0-1 0,0 0 0,0 0 0,0 0 0,0 0 0,0 0 0,0 0 0,0 0 0,0 0 1,1 0-1,-1 0 0,0 0 0,0 0 0,0 1 0,0-1 0,0 0 0,0 0 0,0 0 0,0 0 0,0 0 0,0 0 0,0 0 0,0 0 0,0 1 0,0-1 0,0 0 0,0 0 0,0 0 0,0 0 0,0 0 0,0 0 0,0 0 0,0 0 0,0 1 0,0-1 1,0 0-1,0 0 0,0 0 0,0 0 0,0 0 0,0 0 0,-1 0 0,1 0 0,0 1 1,-5 12 2,8-12-1,9-12-3,-10 8 1,5-4 2,-1 0 0,0-1 0,-1 0 0,1 1 0,4-12-1,-9 17 0,0 1-1,1-1 0,-1 0 1,1 0-1,0 1 0,-1-1 0,1 1 1,0-1-1,0 1 0,2-2 0,17-15 15,-6 6-28,-15 12 13,0 0 0,0 0 0,0 0 0,0 0 0,1 0 0,-1 0 0,0 0 0,0 0 0,0 0 0,0 0-1,1 0 1,-1 0 0,0 0 0,0 0 0,0 0 0,0 1 0,0-1 0,1 0 0,-1 0 0,0 0 0,0 0 0,0 0 0,0 0 0,0 1 0,0-1-1,0 0 1,0 0 0,0 0 0,0 0 0,1 1 0,-1-1 0,0 0 0,0 0 0,0 0 0,0 0 0,0 1 0,0-1 0,0 0 0,0 0 0,0 0 0,0 0-1,0 1 1,0-1 0,-1 0 0,1 0 0,0 0 0,0 0 0,0 0 0,0 1 0,0-1 0,0 0 0,0 0 0,0 0 0,-1 0 0,2 0 0,-1 0 0,0 0 0,0 0 0,0 0 0,0 0 0,0 0 0,0 0 0,1 0 0,-1 0 0,0 0 0,0-1 0,0 1 0,0 0 0,0 0 0,1 0 0,-1 0 0,0 0 0,0 0 0,0 0 0,0 0 0,1 0 1,-1 0-1,0 0 0,0 0 0,0 1 0,0-1 0,0 0 0,1 0 0,-1 0 0,0 0 0,0 0 0,0 0 0,0 0 0,0 0 0,0 0 0,1 0 0,-1 1 0,0-1 0,0 0 0,0 0 0,0 0 0,0 0 0,0 0 0,0 0 0,0 1 1,0-1-1,0 0 0,0 0 0,1 0 0,-1 0 0,0 0 0,0 1 0,0-1 0,0 0 0,0 0 0,0 0 0,0 0 0,0 1 0,-1-1 0,1 0 0,0 0 0,0 0 0,0 0 0,0 0 0,0 1 0,0-1 0,0 0 0,0 0 0,-1-7 1,1 7 0,0 0-1,0 1 0,0-1 1,0 0-1,0 0 0,0 0 1,0 0-1,0 0 0,0 1 1,0-1-1,0 0 0,0 0 1,0 0-1,0 0 0,0 0 1,0 0-1,0 1 0,0-1 1,0 0-1,0 0 0,0 0 1,0 0-1,0 0 0,0 0 1,0 1-1,0-1 0,-1 0 1,1 0-1,0 0 0,0 0 1,0 0-1,0 0 0,0 0 1,0 0-1,0 0 0,-1 0 1,1 1-1,0-1 0,0 0 1,0 0-1,0 0 0,0 0 1,-1 0-1,1 0 0,0 0 1,0 0-1,0 0 0,0 0 1,0 0-1,0 0 0,-1 0 1,1 0-1,0 0 0,0 0 1,0-1-1,0 1 1,0 0-1,-1 0 0,1 0 0,0 0 0,1 0 0,-1 0-1,0 0 1,0 0 0,0 0 0,0 0 0,0 0 0,0 0-1,0 0 1,0 0 0,0-1 0,0 1 0,0 0 0,1 0-1,-1 0 1,0 0 0,0 0 0,0 0 0,0 0 0,0 0-1,0 0 1,0 0 0,0 0 0,1 0 0,-1 0 0,0 0-1,0 1 1,0-1 0,0 0 0,0 0 0,0 0 0,0 0-1,0 0 1,0 0 0,0 0 0,1 0 0,-1 0 0,0 0-1,0 0 1,0 0 0,0 0 0,0 0 0,0 1 0,0-1-1,0 0 1,0 0 0,0 0 0,0 0 0,0 0 0,0 0-1,0 0 1,0 0 0,0 0 0,0 1 0,0-2 0,0 1-1,0 0 1,0 0 0,0 0 0,0-1-1,0 1 1,0 0 0,0 0 0,0 0-1,0-1 1,0 1 0,0 0 0,0 0 0,0 0-1,0-1 1,0 1 0,0 0 0,0 0-1,0 0 1,0-1 0,0 1 0,-1 0-1,1 0 1,0 0 0,0 0 0,0-1 0,0 1-1,0 0 1,-1 0 0,1 0 0,0 0-1,0 0 1,0 0 0,-1 0 0,1-1 0,0 1-1,0 0 1,0 0 0,-1 0 0,1 0-1,0 0 1,0 0 0,0 0 0,-1 0-1,1 0 1,0 0 0,0 0 0,0 0 0,-1 0-1,1 0 1,0 1 0,0-25-86,0 20-7,1 0 1,0 1 0,1-1 0,-1 1-1,1-1 1,0 1 0,-1 0-1,1-1 1,1 1 0,-1 0-1,0 0 1,6-5 0,-1 2-246,-1-1 1,1 1 0,0 0-1,11-6 1,-9 6-49,-1-2 29</inkml:trace>
</inkml:ink>
</file>

<file path=ppt/ink/ink1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41:06.6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98 1888,'0'-1'26,"0"1"1,0 0-1,0-1 0,0 1 0,0-1 0,0 1 1,0 0-1,0-1 0,0 1 0,0 0 1,0-1-1,1 1 0,-1 0 0,0-1 0,0 1 1,0 0-1,0-1 0,1 1 0,-1 0 0,0-1 1,0 1-1,0 0 0,1 0 0,-1-1 1,0 1-1,0 0 0,1 0 0,-1-1 0,0 1 1,1 0-1,-1 0 0,0 0 0,1 0 1,-1 0-1,0-1 0,1 1 0,-1 0 0,0 0 1,1 0-1,-1 0 0,1 0 0,-1 0 0,1 0-10,-1 0 0,0 0 0,1 0 0,-1 0 0,0 0 0,0 0 0,1 0 0,-1 0 0,0 0 0,0 0 0,1 0 0,-1 0-1,0 0 1,0 0 0,1-1 0,-1 1 0,0 0 0,0 0 0,1 0 0,-1 0 0,0-1 0,0 1 0,0 0 0,1 0 0,-1 0 0,0-1-1,0 1 1,0 0 0,0 0 0,0-1 0,0 1 0,1 0 0,-1 0 0,0-1 0,0 1 0,0 0 0,0 0 0,0-1 0,0 1-1,0 0 1,0-1 0,0 0 4,-1 0 0,1 1 0,0-1 0,0 0 0,0 0 0,0 0 0,0 0 0,0 1 0,0-1 0,0 0-1,0 0 1,0 0 0,0 0 0,1 1 0,-1-1 0,0 0 0,1 0 0,-1 1 0,0-1 0,1 0 0,-1 0 0,1 1-1,-1-1 1,1 1 0,0-1 0,-1 0 0,1 1 0,-1-1 0,1 1 0,0-1 0,0 1 0,-1 0 0,1-1 0,0 1-1,0 0 1,-1-1 0,1 1 0,0 0 0,0 0 0,0 0 0,0 0 0,-1-1 0,1 1 0,0 1 0,0-1 0,1 0-1,17-21 205,-11 19-192,0 0 1,0-1-1,0 0 1,0 0-1,-1 0 1,1-1-1,9-7 1,-17 11-32,0-1 1,0 1 0,0 0-1,1 0 1,-1 0 0,0 0-1,1-1 1,-1 1 0,0 0-1,0 0 1,1 0 0,-1 0-1,0 0 1,1 0 0,-1 0-1,0 0 1,1 0 0,-1 0-1,0 0 1,0 0-1,1 0 1,-1 0 0,0 0-1,1 0 1,-1 0 0,0 0-1,1 0 1,-1 0 0,0 1-1,0-1 1,1 0 0,-1 0-1,0 0 1,0 0 0,1 1-1,-1-1 1,0 0 0,0 0-1,0 1 1,1-1 0,-1 0-1,0 0 1,0 1-1,0-1 1,0 0 0,1 1-1,4 13 30,-5 154 61,0-167-91,0 0-1,0 0 1,1 0-1,-1 0 1,0 0-1,0 0 1,1 0-1,-1 0 1,1 0-1,-1 0 1,1 0-1,-1 0 1,1 0-1,0 0 1,-1-1-1,1 1 1,0 0-1,-1 0 1,1-1-1,0 1 1,0 0-1,0-1 1,0 1-1,0-1 1,0 1-1,0-1 0,0 1 1,0-1-1,0 0 1,0 0-1,0 1 1,0-1-1,0 0 1,0 0-1,0 0 1,0 0-1,0 0 1,0 0-1,0-1 1,0 1-1,0 0 1,0 0-1,2-1 1,3 0-1,1-1 1,-1 0-1,0 0 1,1 0 0,8-5-1,13-10 5,48-39 1,-61 43-5,26-29 1,3-2-1,-44 43 0,1 1-1,0-1 0,-1 1 0,1-1 0,0 1 0,0 0 0,0-1 0,0 1 0,-1 0 0,1-1 0,0 1 0,0 0 0,0 0 0,0 0 0,0 0 0,0 0 0,0 0 0,-1 0 0,1 0 0,0 0 0,0 0 0,0 1 0,0-1 0,0 0 0,0 0 0,-1 1 0,1-1 0,0 1 0,0-1 1,-1 1-1,1-1 0,1 2 0,21 24 1,-16-17-2,81 85 7,-53-56-10,-25-26-9,0-1-1,24 20 1,-33-29-22,0-1 0,1 0 1,0 0-1,-1 0 0,1 0 0,0-1 1,-1 1-1,1 0 0,0-1 0,0 1 0,-1-1 1,1 1-1,0-1 0,0 0 0,0 0 1,0 0-1,2 0 0,27-14-1574,-22 9 1332,18-10-541,-4 6 460</inkml:trace>
</inkml:ink>
</file>

<file path=ppt/ink/ink1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41:07.2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1020 23 1792,'0'-6'392,"0"6"-366,0-1 0,0 1 1,1-1-1,-1 1 0,0-1 0,0 1 1,0-1-1,0 1 0,0-1 0,0 1 0,0-1 1,0 1-1,0-1 0,0 1 0,0-1 1,0 1-1,0-1 0,-1 1 0,1-1 0,0 1 1,0-1-1,-1 1 0,1-1 0,0 1 0,0-1 1,-1 1-1,1 0 0,0-1 0,-1 1 1,1 0-1,-1-1 0,1 1 0,-1 0 0,1-1 1,0 1-1,-1 0 0,0-1 0,-1 1 238,0 0-40,-4 1-160,0 0-1,-1 0 0,1 0 0,1 1 1,-1 0-1,0 0 0,0 0 0,1 1 1,-1 0-1,1 0 0,0 0 0,0 0 1,-9 9-1,-7 8 19,-32 38 0,22-22 19,-101 115 87,97-109-130,-53 83 0,15-19-3,30-48-27,-69 96 27,-80 172 23,150-255-69,28-50-5,1 1 0,1 0 0,1 2 0,-10 30 0,18-44-4,2-6 0,0 1-1,0-1 0,-1 0 1,0 1-1,1-1 0,-6 7 1,6-9-1,0-1-1,0 1 1,0 0 0,0-1 0,0 1-1,0 0 1,1 0 0,-1 0 0,1 0-1,-1-1 1,1 4 0,0-5 0,0 1 0,0-1 0,0 1 0,0-1 0,0 1 0,0-1 0,0 1 0,0-1 0,1 0 0,-1 1 0,0-1 0,0 1 0,0-1 0,1 1 0,-1-1 0,0 0 0,1 1 0,-1-1 0,0 0 0,1 1 0,-1-1 0,1 0 0,-1 1 0,0-1 0,1 0 0,-1 0 0,1 1 0,2-1-19,-1 0 0,0 1 0,1-1 0,-1 0 0,0-1-1,1 1 1,-1 0 0,0 0 0,1-1 0,-1 0 0,0 1 0,0-1 0,1 0-1,-1 0 1,3-2 0,12-6-492,-1 0 1,0-2-1,-1 1 0,20-20 0,-18 12 118,-1 0 48</inkml:trace>
</inkml:ink>
</file>

<file path=ppt/ink/ink1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41:07.9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0 267 1604,'6'-4'220,"0"0"0,-1 0 0,0-1 0,0 0 0,5-5-1,-6 5-135,1 0 0,0 0 0,0 0 0,1 1 0,6-4 0,2-1 49,0-1 0,0 0 0,-1-1 0,-1 0 0,0-1 1,0 0-1,12-18 0,-8 12-35,-12 14-76,-1 1-1,0-1 0,0 0 0,0 0 0,0 0 0,2-5 0,-3 6 0,0-1-1,0 0 0,0 1 0,1 0 0,0-1 0,0 1 1,0 0-1,0 0 0,0 1 0,0-1 0,1 1 0,3-3 0,3 1 44,-5 3 4,-10 15-36,4-11-27,0 1 1,0-1-1,1 1 1,-1-1-1,1 1 1,0 0-1,0-1 0,1 6 1,-1 17 9,-4 25-6,3-9-1,-1-18 5,2 39-1,0-27-6,0-31-4,-1 1-1,0 0 0,0-1 0,0 1 0,-1-1 1,-4 11-1,4-11 1,0 1 0,0 0-1,0 0 1,1 0 0,0 0 0,0 0 0,0 6 0,1-12-2,1 1 0,-1-1 1,1 0-1,-1 1 0,1-1 1,0 0-1,-1 0 0,1 0 1,-1 1-1,1-1 0,-1 0 1,1 0-1,0 0 0,-1 0 0,1 0 1,-1 0-1,1 0 0,0 0 1,-1-1-1,1 1 0,-1 0 1,1 0-1,-1 0 0,1-1 1,0 1-1,-1 0 0,1 0 0,-1-1 1,1 0-1,23-9 4,-4-4-3,1 0 1,-2-2-1,0 0 0,-1-1 1,30-37-1,-47 53-1,8-10 1,-1-1 0,0 0-1,-1-1 1,7-16 0,-3 6 2,-10 22-2,2-4 0,-1 0-1,1 0 1,-1-1-1,0 1 1,2-10-1,-4 15 0,0 0 0,0 0 0,0 0 0,0 1 0,0-1 0,0 0 0,0 0 0,0 0 0,0 0 0,0 0 0,0 0 0,0 1 0,0-1 0,0 0 0,0 0 0,0 0 0,0 0 0,0 0 0,0 0 0,0 0 0,0 1 0,0-1 0,1 0 0,-1 0 0,0 0 0,0 0 0,0 0 0,0 0 0,0 0 0,0 0 0,0 0 0,0 0 0,1 0 0,-1 0 0,0 0 0,0 0 0,0 0 0,0 0 0,0 0 0,0 0 0,1 0 0,-1 0 0,0 0 0,0 0 0,0 0 0,0 0 0,0 0 0,0 0 0,1 0 0,-1 0 0,0 0 0,0 0 0,0 0 0,0 0 0,0 0 0,0 0 0,0 0 0,0 0 0,1 0 0,-1-1 0,0 1 0,0 0 0,0 0 0,0 0 0,0 0 0,0 0 0,0 0 0,0 0 0,-2 15 6,1-10-5,0-1-1,1 0 1,-1 1 0,1 0 0,0-1-1,1 7 1,0-4-2,0 1-1,-1-1 1,0 1 0,-1 14-1,-1 9-1,-4 13-2,4-38 4,1 0 0,0 0 0,0-1 0,1 1 0,-1 0 0,1 0 0,1 0-1,0 7 1,1 0 2,5 14 2,-7-26-3,0-1 1,0 1-1,0-1 0,0 1 0,1-1 0,-1 1 0,0-1 0,0 0 0,1 1 1,-1-1-1,0 1 0,1-1 0,-1 0 0,0 1 0,1-1 0,-1 0 0,0 0 1,1 1-1,-1-1 0,1 0 0,-1 0 0,1 0 0,-1 1 0,1-1 0,-1 0 1,0 0-1,1 0 0,-1 0 0,1 0 0,-1 0 0,1 0 0,-1 0 0,1 0 1,-1 0-1,1 0 0,-1 0 0,1 0 0,-1-1 0,1 1 0,-1 0 0,1 0 1,-1 0-1,1-1 0,25-9 1,-23 9 0,1 0-1,-1 0 1,0-1-1,0 1 0,0-1 1,1 0-1,-2 1 1,7-6-1,26-22 0,-1-2 0,-1-1 0,-2-2 0,36-49-1,-63 78 3,1 0 0,0 0-1,0 1 1,0 0-1,1-1 1,-1 2 0,1-1-1,0 1 1,12-5-1,-17 8 0,0 0-1,-1-1 1,1 1-1,0 0 1,0 0-1,0 0 1,0 0-1,0 0 1,0 0-1,0 0 1,0 0-1,0 0 1,-1 1-1,1-1 1,0 0-1,0 1 1,0-1-1,0 0 1,-1 1-1,1-1 1,0 1-1,0-1 1,1 2-1,15 19 5,-5-6-12,-7-10 5,0 1 0,-1 0 0,0 1 0,0-1 1,-1 1-1,0 0 0,0 0 0,3 10 0,12 26-106,-18-43 82,0 1-1,1-1 1,-1 0-1,0 1 1,0-1 0,1 0-1,-1 1 1,0-1-1,0 1 1,0-1-1,0 0 1,1 1 0,-1-1-1,0 0 1,0 1-1,0-1 1,0 1-1,0-1 1,0 1 0,0-1-1,0 0 1,0 1-1,0-1 1,0 1-1,0-1 1,-1 0 0,1 1-1,0-1 1,0 1-1,0-1 1,-8 0-1125,7 0 669,-6-9-329,6 4 457</inkml:trace>
</inkml:ink>
</file>

<file path=ppt/ink/ink1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41:08.2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1784,'12'3'300,"0"-1"-1,0 0 1,0 0-1,0-1 1,23-2 0,-65 0-1688,22 2 1014</inkml:trace>
</inkml:ink>
</file>

<file path=ppt/ink/ink1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9:11.0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677 1 1756,'10'0'205,"-1"1"0,0-1 0,0 2-1,1 0 1,-1 0 0,0 0 0,-1 1 0,1 1 0,15 7-1,-16-7-1,-7-3-172,0-1-1,0 0 0,0 0 1,0 1-1,-1-1 0,1 1 1,0-1-1,0 0 1,0 1-1,-1 0 0,1-1 1,0 1-1,-1-1 0,1 1 1,-1 0-1,1 0 0,0-1 1,-1 1-1,0 0 1,1 0-1,-1-1 0,1 1 1,-1 0-1,0 0 0,0 0 1,1 1-1,-1-1 52,-10-2-5,0-1 0,0 2 0,-17 0 0,-7-1-42,-234-2 70,40 2-66,34-8-1,185 11-40,8-2 2,1 0 0,-1 1 0,1-1 0,-1 0 0,1 0 0,-1 0 0,1 1 0,-1-1 0,0 0 0,1 0 0,-1 0 0,1 0 0,-1 0 0,1 0 0,-1 0 0,0 0 0,1 0 0,-1 0 0,1-1 0,-1 1 0,1 0 0,-1 0 0,1 0 0,-1-1 0,1 1 0,-1 0 0,1-1 0,-1 1 0,1 0 0,-1-1 1,25 1-70,46 8-716,-24-3-490,75 18 0,-89-14 918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8:32.28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1777 31 1908,'0'-1'87,"0"0"0,0-1 1,1 1-1,-1 0 0,-1 0 0,1-1 0,0 1 0,0 0 1,0 0-1,-1 0 0,1 0 0,0-1 0,-1 1 0,1 0 0,-1 0 1,0 0-1,1 0 0,-1 0 0,-1-1 0,1 1-13,-1 1-1,0-1 1,0 0 0,0 1-1,0 0 1,0-1 0,0 1-1,0 0 1,0 0-1,-3 0 1,5 0 45,0 0-113,0 0 1,0 0-1,1-1 1,-1 1-1,0 0 1,0 0-1,0 0 0,1 0 1,-1-1-1,0 1 1,0 0-1,0 0 1,1 0-1,-1 0 1,0 0-1,0 0 0,1 0 1,-1 0-1,0 0 1,0 0-1,1 0 1,-1 0-1,0 0 0,0 0 1,1 0-1,-1 0 1,0 0-1,0 0 1,0 0-1,1 0 0,-1 0 1,0 0-1,0 0 1,1 1-1,-1-1 1,0 0-1,0 0 0,0 0 1,0 0-1,1 1 1,-1-1-1,0 0 1,0 0-1,37 38 152,-36-37-157,0 1 1,0-1-1,1 1 0,-2-1 0,1 1 0,0 0 1,0 0-1,0-1 0,-1 1 0,1 0 1,-1 0-1,1 0 0,-1 2 0,8 20 5,18 13 0,-11-17 4,-1 1 1,-2 0 0,15 30 0,-22-6-2,4-30 1,-8-13-8,1 0-1,-1 0 0,0 1 1,1-1-1,-1 0 0,0 0 1,-1 1-1,1-1 0,1 4 1,6 86 20,-8-90-20,0 0-1,1 0 1,-1 0-1,0 0 0,0 0 1,-1 0-1,1 0 0,0 0 1,-1 0-1,0 3 1,-1 8 2,3 8 3,0-18-6,0-1 1,-1 1-1,0 0 0,0 0 0,0 0 0,0 0 0,0 0 0,-1 0 1,1 0-1,-1 0 0,0-1 0,0 1 0,0 0 0,-1 3 0,-2 2 1,0-1 0,0 0 0,0 1 0,-1-1 0,0-1-1,0 1 1,-1-1 0,0 0 0,0 0 0,-9 7-1,-10 4 4,-1-1-1,0-1 0,-1-1 0,-1-1 1,-54 17-1,-12-5-14,-86 19-11,-42 5 28,221-49-5,0 1-1,-1-1 0,1 0 0,-1 0 0,1 0 1,0 0-1,-1 0 0,1-1 0,-1 1 0,1 0 1,0-1-1,-1 1 0,1-1 0,0 1 0,-1-1 1,1 1-1,0-1 0,0 0 0,0 0 0,-1 0 1,1 0-1,0 0 0,-1-1 0,2 0 3,-18-16 30,13 7-37,4 8 2,-1 0 0,1 0 0,0 0 0,0 0 1,0 0-1,0 0 0,0-1 0,1 1 0,-1 0 0,1-5 0,0 4 2,0 1-1,-1-1 0,1 0 0,-1 0 1,0 1-1,0-1 0,-1 1 0,1-1 1,-4-5-1,3 5 0,0 1 1,1-1-1,-1 1 1,1-1-1,0 1 0,0-1 1,0 0-1,1 0 1,-1-7-1,-7-85 0,5 74-1,0-1 1,2 1 0,0 0 0,2-1-1,6-41 1,-7 61 1,10-39-1,2 0-1,17-44 1,-24 77-2,1 0 1,0 0-1,11-14 0,12-16-6,-27 35 7,0-1 0,1 1 0,0-1 0,0 1-1,0 0 1,1 0 0,-1 0 0,1 1 0,0-1 0,0 1 0,0 0 0,0 0 0,1 0 0,-1 1 0,1 0 0,-1 0 0,1 0-1,0 0 1,0 0 0,0 1 0,0 0 0,0 0 0,0 1 0,1-1 0,6 1 0,4-1 6,-11 1-9,0-1 0,-1 1 0,1 0 0,0 1 0,9 0 0,-13 0 3,0-1 0,0 0 0,0 1 0,0-1 1,0 1-1,0-1 0,0 1 0,0-1 0,0 1 0,0 0 1,-1 0-1,1-1 0,0 1 0,0 0 0,-1 0 1,1 0-1,0 0 0,-1 0 0,1 0 0,-1 0 0,1 0 1,-1 0-1,0 0 0,1 0 0,-1 0 0,0 0 1,0 0-1,0 0 0,0 0 0,0 0 0,0 2 0,8 28-8,-6-28 11,-1 1 0,1 0 1,-1 0-1,0 0 0,-1 1 1,2 4-1,-2 9-4,-1-1-1,0 0 0,-1 0 1,-7 28-1,6-37 6,1 0-1,-2 0 1,1 0 0,-1-1-1,-1 1 1,1-1-1,-1 0 1,-1 0-1,1-1 1,-1 1 0,-6 5-1,1-2-2,-1 1 1,0-1-1,0-1 0,0 0 0,-1-1 1,-1 0-1,0-1 0,0-1 1,-21 7-1,15-6 4,13-5-4,0 1 0,0-1 0,0-1 1,0 1-1,-11 0 0,-95 5 5,64-19 5,49 12-10,-1 0-1,1 0 1,-1 1 0,1-1 0,-1 0-1,0 0 1,1 0 0,-1 0 0,1 0-1,-1 0 1,0 0 0,1 0 0,-1-1-1,1 1 1,-1 0 0,1 0 0,-1 0-1,0-1 1,1 1 0,-1 0 0,1-1-1,-1 1 1,1 0 0,0-1 0,-1 1-1,1 0 1,-1-1 0,1 1 0,0-1-1,-1 1 1,1-1 0,0 1 0,-1-1-1,1 0 1,0 0-1,-21 2-5,17 2 2,-12 2 15,2-4-13,1 1 0,0 1 0,-1 0 0,1 0 0,0 2 0,-23 10 0,-27 9-5,25-7 6,34-14 1,0 0 0,-1-1-1,0 1 1,1-1-1,-1 0 1,0-1 0,0 1-1,0-1 1,0 0 0,-10 1-1,4-2 5,0 0 0,1 0 0,-1-1 0,0-1-1,0 1 1,0-2 0,1 0 0,-16-6 0,25 9-4,0 0 1,0-1-1,0 1 1,0-1-1,1 0 1,-1 1 0,0-1-1,0 0 1,1 1-1,-1-1 1,1 0-1,-1 0 1,0 1-1,1-1 1,-1 0-1,1 0 1,0 0-1,-1 0 1,1 0-1,0 0 1,0 0-1,-1 0 1,1 1 0,0-1-1,0 0 1,0 0-1,0 0 1,0 0-1,0 0 1,0 0-1,1 0 1,-1 0-1,0 0 1,0 0-1,1 0 1,-1 0-1,1 0 1,0-1-1,9 3-4,-10-1 4,0 1 0,0-1 0,0 0 0,0 0 0,0 0 0,0 0 0,0 0 0,0 1 0,1-1 0,-1 0 0,0 0 0,0 0 0,0 0 0,0 0 0,1 0 0,-1 0 0,0 1 0,0-1 0,0 0 0,0 0 0,1 0 0,-1 0-1,0 0 1,0 0 0,0 0 0,1 0 0,-1 0 0,0 0 0,0 0 0,0 0 0,1 0 0,-1 0 0,0 0 0,0 0 0,0-1 0,0 1 0,1 0 0,-1 0 0,0 0 0,0 0 0,0 0 0,0 0 0,1 0 0,-1-1 0,0 1 0,0 0-1,0 0 1,0 0 0,0 0 0,0 0 0,0-1 0,0 1 0,1 0 0,-1 0 0,0 0 0,0 0 0,0-1 0,0 1 0,0 0 0,0 0 0,0 0 0,0-1 0,1 0-1,0-1 1,0 1 0,0 0 0,0-1-1,0 1 1,0 0 0,0 0-1,0 0 1,1 0 0,-1 0-1,0 0 1,1 0 0,-1 0-1,1 1 1,-1-1 0,1 1-1,-1-1 1,1 1 0,0-1-1,2 1 1,-2-1-7,18 0-22,-7 4 33,-9-2-3,1 0 0,-1 1-1,0 0 1,0 0 0,0 0-1,0 0 1,0 1 0,0-1-1,-1 1 1,1 0 0,-1 0-1,0 1 1,0-1 0,0 1-1,0-1 1,-1 1 0,1 0-1,2 6 1,4 7-10,0 2-1,10 33 1,-16-43 10,-1 0 0,0 0 0,0 1 0,-1-1 1,0 0-1,0 1 0,-1-1 0,-1 0 0,1 1 1,-2-1-1,1 0 0,-1 0 0,-1 0 0,1 0 0,-2 0 1,1 0-1,-1-1 0,0 0 0,-1 0 0,0 0 0,0 0 1,-1-1-1,0 1 0,0-1 0,-1-1 0,0 0 0,0 1 1,0-2-1,-1 1 0,0-1 0,0-1 0,-15 8 0,-32 10 12,-2-2 0,-75 16 0,104-30-255,0-1 1,0-1 0,-1-2 0,1-1-1,-1-1 1,-52-8 0,79 8 161,-1-1 1,0 1-1,1-1 0,-1 0 1,1 0-1,-1 0 1,1 0-1,-4-3 1,5 3 53,0 1 0,1-1 1,-1 1-1,0-1 1,1 0-1,-1 1 0,1-1 1,-1 0-1,1 0 1,-1 1-1,1-1 1,0 0-1,-1 0 0,1 0 1,0 1-1,0-1 1,0 0-1,-1 0 1,1 0-1,0 0 0,0 0 1,0 0-1,0 0 1,1 1-1,-1-1 0,0-2 1,7-14-348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0:43.8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14 1620,'0'0'26,"0"1"1,-1-1-1,1 1 0,0 0 1,-1-1-1,1 1 0,0-1 1,-1 1-1,1-1 0,0 0 1,-1 1-1,1-1 0,-1 1 0,1-1 1,-1 0-1,1 1 0,-1-1 1,1 0-1,-1 0 0,1 1 1,-1-1-1,0 0 0,1 0 1,-1 0-1,1 0 0,-1 1 1,0-1-1,1 0 0,-1 0 0,1 0 1,-1 0-1,0-1 0,1 1 1,-1 0-1,0 0 0,-4 0 298,10 4-151,6-8 441,4 7-108,76-24-54,-60 18-375,2 2 2,-29 0-72,0 1 1,-1 0-1,1 0 1,0 1-1,0-1 0,0 1 1,-1 0-1,1 0 1,0 0-1,-1 0 1,1 0-1,5 4 0,-10 5 21,-2 0-19,4-6-7,0-1-1,0 1 1,0-1 0,-1 1 0,0-1-1,0 1 1,0-1 0,0 1-1,0 0 1,-1-1 0,1 1-1,-1-1 1,0 1 0,0-1-1,0 0 1,-1 1 0,1-1-1,-1 0 1,0 0 0,0 0-1,0 0 1,-4 4 0,-7 16 2,8 6 8,-3-17-10,1 0 1,-1 0-1,-1-1 0,0 0 1,-1 0-1,-18 15 0,26-25-1,1 0-1,0 0 0,0 0 0,0 0 0,0 0 1,0 1-1,0-1 0,0 0 0,0 0 0,0 1 0,0-1 1,1 1-1,-1-1 0,0 0 0,1 1 0,0-1 1,-1 1-1,1 0 0,0-1 0,0 1 0,-1 2 0,1-3 1,0-1-1,0 1 0,0 0 0,0 0 0,0 0 0,-1 0 0,1 0 0,0 0 0,0-1 1,-1 1-1,1 0 0,-1 0 0,1-1 0,-1 1 0,1 0 0,-1-1 0,0 1 0,1 0 0,-1-1 1,0 1-1,1-1 0,-1 1 0,0-1 0,0 1 0,1-1 0,-3 1 0,2 0 1,-1 0-1,1 0 0,-1 0 1,1 0-1,-1 0 1,1 0-1,0 0 0,0 0 1,-1 1-1,1-1 1,0 0-1,0 1 0,0-1 1,-1 3-1,2-4 0,-1 1 1,1 0-1,0 0 0,-1 0 0,1-1 1,-1 1-1,1 0 0,0 0 0,0 0 1,0 0-1,-1 0 0,1 0 0,0 0 1,0 0-1,0-1 0,0 1 1,0 0-1,1 0 0,-1 0 0,0 0 1,0 0-1,1 0 0,-1 0 0,0-1 1,1 1-1,-1 0 0,1 0 0,-1 0 1,1-1-1,-1 1 0,2 1 0,1 0 2,0-1 0,0 1-1,0-1 1,1 0 0,-1 0-1,0 0 1,6 0-1,8 3 5,-7-1-3,1-2 0,-1 0 1,19 0-1,-2 0-3,-13 0-1,0-1 1,0-1-1,1-1 0,-1 0 1,0-1-1,0 0 0,17-7 0,-4 2-3,-24 7-1,0 0 0,0 0-1,0-1 1,0 1 0,0-1-1,-1 0 1,1 0 0,-1 0-1,1 0 1,1-3 0,-3 5-42,0-1 0,-1 0 1,1 1-1,0-1 0,-1 1 1,1-1-1,-1 0 0,0 0 0,1 1 1,-1-1-1,1 0 0,-1 0 0,0 0 1,0 1-1,1-1 0,-1 0 0,0 0 1,0 0-1,0 0 0,0 1 0,0-1 1,0 0-1,0 0 0,0 0 1,-1 0-1,1 1 0,0-1 0,0 0 1,-1 0-1,1 0 0,0 1 0,-1-1 1,1 0-1,-1 0 0,1 1 0,-1-1 1,1 0-1,-2 0 0,-14-12-837,7 8 506</inkml:trace>
</inkml:ink>
</file>

<file path=ppt/ink/ink1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9:11.3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1008 0 1712,'0'1'53,"0"-1"0,1 1-1,-1 0 1,0-1 0,0 1 0,0 0 0,0-1-1,0 1 1,0-1 0,0 1 0,0 0-1,0-1 1,-1 1 0,1 0 0,0-1-1,0 1 1,0-1 0,-1 1 0,1-1-1,0 1 1,-1-1 0,1 1 0,-1-1 0,1 1-1,0-1 1,-1 1 0,1-1 0,-1 1-1,1-1 1,-1 0 0,1 1 0,-1-1-1,1 0 1,-1 0 0,0 1 0,1-1 0,-1 0-1,1 0 1,-1 0 0,0 0 0,1 0-1,-1 0 1,0 0 0,1 0 0,-1 0-1,1 0 1,-1 0 0,0 0 0,0 0 0,-13 0-128,-318 28 872,77-10-658,-28 4-180,265-21-85,13 0-13,0 0 0,0 0-1,0-1 1,-1 0-1,1 0 1,0 0-1,-1-1 1,1 0-1,0 0 1,0 0-1,0 0 1,0-1 0,0 0-1,-6-3 1,11 5 124,0 0 0,0 0 0,-1 0 1,1 0-1,0 0 0,-1 0 0,1-1 1,0 1-1,0 0 0,-1 0 0,1-1 0,0 1 1,0 0-1,0 0 0,-1 0 0,1-1 1,0 1-1,0 0 0,0-1 0,0 1 1,0 0-1,0 0 0,0-1 0,-1 1 1,1 0-1,0-1 0,0 1 0,0 0 1,0-1-1,0 1 0,0 0 0,0-1 0,1 1 1,-1 0-1,0-1 0,0 1 0,0 0 1,0 0-1,0-1 0,0 1 0,0 0 1,1 0-1,-1-1 0,0 1 0,0 0 1,0 0-1,1-1 0,-1 1 0,0 0 1,0 0-1,1 0 0,-1-1 0,0 1 0,0 0 1,1 0-1,-1 0 0,9-9-341</inkml:trace>
</inkml:ink>
</file>

<file path=ppt/ink/ink1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9:12.2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2650 49 1832,'0'0'304,"-16"3"1682,-7-7-1848,0 1 0,0 1-1,0 1 1,-32 2 0,14 0-70,-213-10 145,-193 1-41,-124 1-48,31 4-101,154-2 36,171 3-20,202 2-45,12-1 7,1 1 0,-1 0 1,0-1-1,0 1 0,0 0 1,0 0-1,0 0 0,1 0 1,-1 0-1,0 0 0,0 0 1,0 0-1,0 0 0,0 1 1,0-1-1,1 0 0,-1 0 1,0 1-1,0-1 0,0 1 1,-1 0-1,3-2-1,0 1 0,0-1 0,0 1 0,-1-1 0,1 1 0,0-1 0,0 1 0,0 0 1,0-1-1,0 1 0,0 0 0,0 0 0,0 0 0,0-1 0,0 1 0,1 1 0,14-4-114,0 1 1,1 1-1,-1 0 0,1 2 0,-1 0 0,1 0 1,23 7-1,-12-4-891,41 2 0,-44-6 594,-1 0 33</inkml:trace>
</inkml:ink>
</file>

<file path=ppt/ink/ink1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9:17.4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661 3 1860,'4'-1'641,"-7"0"-111,2 1-471,0 0 0,0 0 0,0 0 0,1 0 0,-1 0 0,0 0 0,0 0 0,0 1 0,0-1 1,1 0-1,-1 1 0,0-1 0,0 1 0,0-1 0,1 1 0,-1-1 0,0 1 0,0 0 0,-5 2 17,0-1-1,0-1 1,0 1 0,0-1-1,0 0 1,-11 1-1,2 0-21,-317 63 392,274-53-395,-73 16 54,84-18-60,47-11-44,-1 1-1,1 0 0,0 0 1,0 0-1,-1 0 0,1 0 1,0 0-1,0 0 1,-1 0-1,1 0 0,0 0 1,-1 0-1,1 0 0,0 0 1,0 0-1,-1 0 1,1 0-1,0 0 0,0 0 1,-1 0-1,1 0 0,0 0 1,0 0-1,-1 0 1,1 1-1,0-1 0,0 0 1,-1 0-1,1 0 0,0 1 1,0-1-1,0 0 1,-1 0-1,1 0 0,0 1 1,0-1-1,0 0 0,0 0 1,0 1-1,-1-1 1,1 0-1,0 0 0,0 1 1,0-1-1,0 0 0,0 1 1,0-1-1,0 0 1,0 0-1,0 1 0,0-1 1,0 0-1,0 0 0,0 1 1,0-1-1,1 0 1,-1 1-1,0-1 0,0 0 1,0 0-1,0 1 0,0-1 1,0 0-1,1 0 1,-1 0-1,0 1 0,18 16-1,-13-12 0,37 59 1,-24-33 1,-11-21 0,-1 1 0,-1-1 0,0 1 0,0 0 0,5 19-1,1 33 2,-2 0-1,-3 0 0,-3 1 1,-2 0-1,-4-1 0,-2 1 1,-3-1-1,-23 90 0,-3-41 8,28-89-11,4-16 4,0 0-1,1 0 0,-1 1 0,0 12 1,3-19-2,-1-1 0,1 0 1,-1 1-1,0-1 0,1 1 1,-1-1-1,1 0 0,-1 0 1,1 1-1,-1-1 0,1 0 0,-1 0 1,1 1-1,-1-1 0,1 0 1,0 0-1,-1 0 0,1 0 0,-1 0 1,1 0-1,-1 0 0,1 0 1,-1 0-1,1 0 0,0 0 1,-1 0-1,1-1 0,-1 1 0,1 0 1,-1 0-1,1 0 0,0-1 1,21-6 8,-21 7-8,131-50-14,-75 26 9,37-12-3,57-24-975,-146 58 820,1-1 0,-1 0 0,0 0 0,0 0 0,0-1 0,0 1 0,0-1 0,-1-1 0,1 1 0,-1 0 0,-1-1 0,1 0 0,0 0 0,3-7 0,1-6-200</inkml:trace>
</inkml:ink>
</file>

<file path=ppt/ink/ink1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9:17.8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46 1764,'0'-2'68,"0"0"0,1 0 0,-1 1 0,0-1 0,1 0-1,-1 0 1,1 0 0,-1 1 0,1-1 0,0 0 0,0 1 0,0-1 0,0 1 0,0-1-1,0 1 1,0-1 0,0 1 0,1 0 0,-1 0 0,1-1 0,-1 1 0,1 0 0,-1 0-1,1 0 1,-1 1 0,1-1 0,0 0 0,-1 1 0,1-1 0,0 1 0,0-1 0,0 1-1,-1 0 1,1 0 0,2 0 0,9-1 41,1 1 1,-1 0-1,26 5 1,-22-3 62,33 1-802,0-3-1,65-7 0,-38 2-166,-36 4 444</inkml:trace>
</inkml:ink>
</file>

<file path=ppt/ink/ink1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9:18.1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 59 1900,'0'0'40,"0"1"-1,0-1 1,0 1-1,0-1 1,0 0-1,0 1 1,-1-1-1,1 1 0,0-1 1,0 0-1,0 1 1,-1-1-1,1 0 1,0 1-1,0-1 1,-1 0-1,1 0 1,0 1-1,-1-1 1,1 0-1,0 0 1,-1 1-1,1-1 1,0 0-1,-1 0 1,1 0-1,0 0 0,-1 0 1,1 1-1,-1-1 1,1 0-1,0 0 1,-1 0-1,1 0 1,-1 0-1,1 0 1,0 0-1,-1 0 1,1 0-1,-1-1 1,1 1-1,0 0 1,-1 0-1,1 0 1,0 0-1,-1-1 1,1 1-1,0 0 0,-1 0 1,1 0-1,0-1 1,-1 0-1,1 1 137,1-2-134,0 0-1,0 1 1,1 0 0,-1-1 0,0 1-1,1-1 1,-1 1 0,1 0 0,-1 0 0,1 0-1,0 0 1,-1 0 0,1 0 0,0 1 0,0-1-1,0 0 1,-1 1 0,4-1 0,13-7 43,-6 1-48,0 1 0,1 0 0,-1 0 0,18-4 0,-29 10-35,1 0 0,-1 1 1,0-1-1,0 0 1,1 0-1,-1 1 0,0-1 1,0 1-1,1-1 0,-1 1 1,0-1-1,0 1 0,0 0 1,0 0-1,0-1 0,0 1 1,0 0-1,0 0 0,0 0 1,0 0-1,0 0 0,-1 0 1,1 0-1,0 1 0,-1-1 1,1 0-1,-1 0 0,1 0 1,0 3-1,9 38 33,-9-41-34,0 7 4,-1 0-1,0 1 1,0-1-1,0 0 1,-4 14-1,0 20 7,3-32-9,0-1 0,-1 1 0,0 0 0,-6 15 0,6-19-1,0 0 0,0 0 0,0 1 0,0-1 0,1 0 0,0 1 0,1-1 0,-1 0 0,1 1 0,1-1 0,-1 1 0,3 9 0,-2-14-3,0 0-1,0-1 1,1 1 0,-1 0-1,1-1 1,-1 1-1,1 0 1,0-1 0,-1 0-1,1 1 1,0-1 0,0 0-1,0 0 1,0 0-1,0 0 1,0-1 0,0 1-1,1-1 1,-1 1-1,0-1 1,4 1 0,53 1-129,-48-2 89,40-3-458,27 0-842,-72 3 1231,-1 1 1,1-1-1,-1 1 0,0 0 0,1 1 1,-1-1-1,0 1 0,0 0 0,0 0 0,8 5 1,4 3-256</inkml:trace>
</inkml:ink>
</file>

<file path=ppt/ink/ink1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9:19.3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971 0 1700,'-1'1'48,"1"0"0,0 0 0,-1 0 0,1 0 0,-1 0 0,1 0 0,-1 0 0,0 0 0,1 0 0,-1 0 0,0 0 0,1-1 0,-1 1 0,0 0 0,0-1 0,0 1 0,0 0 0,0-1 0,1 1 0,-1-1 0,0 0 0,0 1 0,0-1 0,-1 0 0,0 1 0,-34 7 536,27-7-484,-38 9 278,24-4-229,0-1 0,-24 1 1,-175 15 304,64-5-267,101-11-131,-155 8 101,155-3-99,49-7-26,12 6-19,-2-8-14,-1 1 1,0 0-1,0 0 1,0-1-1,0 1 1,0 0-1,-1 0 1,1 0-1,-1 0 1,1 0-1,0 4 0,8 40-12,-1-11 20,3 15-1,-7-36-3,-1 0-1,-1 0 1,1 21-1,-2 42 2,0 0 1,-2 0 1,-16 95-1,7-105 1,-14 56 7,-23 59-5,44-173-9,1-1 1,1 0 0,0 1 0,0-1 0,0 1 0,1 9 0,0-12-2,0-6 3,0 1 0,0-1-1,0 1 1,0 0-1,1-1 1,-1 1-1,0-1 1,0 1 0,0 0-1,0-1 1,1 1-1,-1-1 1,0 1-1,0 0 1,1-1 0,-1 1-1,0-1 1,1 1-1,-1-1 1,1 0-1,-1 1 1,1-1-1,-1 1 1,1-1 0,-1 0-1,1 1 1,-1-1-1,2 1 1,19-1 11,22-17 1,152-86-42,-151 84 32,61-18 1,22-9-1359,-121 43 1159,0-1 0,0 0 1,0 0-1,-1 0 0,0-1 0,0 0 0,0 0 1,0 0-1,6-10 0,4 0-173</inkml:trace>
</inkml:ink>
</file>

<file path=ppt/ink/ink1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9:19.7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43 1988,'1'-2'79,"-1"0"1,1 0-1,0 0 0,0 0 1,0 1-1,0-1 0,0 0 1,0 1-1,0-1 0,1 1 1,-1-1-1,0 1 0,1-1 1,0 1-1,-1 0 0,1 0 1,0 0-1,-1 0 0,1 0 1,0 0-1,0 0 0,0 1 0,0-1 1,0 1-1,0-1 0,0 1 1,2 0-1,8-3-34,0 1 0,0 1 1,14 0-1,19 0 154,17 0-1055,0 3 0,112 17 0,-141-11 503</inkml:trace>
</inkml:ink>
</file>

<file path=ppt/ink/ink1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9:20.0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15 1732,'0'-1'105,"-1"1"-1,0-1 0,1 0 1,-1 1-1,0-1 0,1 0 1,-1 0-1,1 0 1,0 1-1,-1-1 0,1 0 1,-1 0-1,1 0 0,0 0 1,-1-1 686,1 7-771,0 65 439,-2-20-324,2 0 0,3 0-1,13 69 1,-9-57-79,-7-53-79,0 1-1,1-1 1,0 1 0,1-1 0,0 1-1,0-1 1,1 0 0,0 0 0,1 0-1,5 9 1,-7-16-82,0 0 1,1 1-1,0-1 0,-1 0 0,1 0 0,0-1 1,0 1-1,0 0 0,0-1 0,0 0 0,0 0 1,1 0-1,-1 0 0,0 0 0,1-1 0,-1 0 1,0 1-1,1-1 0,-1 0 0,0-1 0,1 1 1,-1 0-1,0-1 0,1 0 0,-1 0 0,5-2 1,16-9-258</inkml:trace>
</inkml:ink>
</file>

<file path=ppt/ink/ink1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9:20.7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0 157 1676,'3'1'122,"0"0"1,0 1-1,0-1 0,0 0 1,0-1-1,0 1 0,0-1 1,0 1-1,0-1 0,6 0 0,-6 0-9,17 1 106,-1-2 0,33-4 1,14-2 10,252-24 319,-54 2-321,326-1 67,109-9-137,28 20-45,-647 19-108,51-5 39,-157 11-35,21-6-11,1 1 0,-1 0 0,0 0 0,1 1 0,-1 0 0,-6 3-1,-42 19-25,50-23-47,1 1 0,-2-1 1,1 0-1,0 0 0,0-1 0,0 1 0,0-1 0,0 0 0,-1 1 0,1-1 0,0-1 0,0 1 0,0 0 0,-7-2 0,5 0-462,5 2 506,-1 0 0,1 0-1,-1 0 1,1 0 0,-1 0 0,1-1 0,-1 1 0,1 0 0,-1 0 0,1 0 0,-1-1 0,1 1 0,0 0 0,-1 0 0,1-1 0,-1 1-1,1 0 1,0-1 0,-1 1 0,1-1 0,0 1 0,-1 0 0,1-1 0,0 1 0,0-1 0,0 1 0,-1-1 0,1 1 0,0-1-1,0 1 1,0 0 0,0-1 0,0 1 0,0-1 0,0 1 0,0-1 0,0 1 0,0-1 0,0 1 0,0-1 0,0 1 0,0-1 0,0 1-1,0-1 1,1 1 0,-1-1 0,7-12-355</inkml:trace>
</inkml:ink>
</file>

<file path=ppt/ink/ink1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9:22.6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760 0 1728,'-22'1'254,"1"1"0,0 0 1,0 2-1,1 0 0,-1 2 0,1 0 0,0 1 0,1 1 1,-26 14-1,29-13-212,1 0 0,0 2 0,1-1 0,0 2 0,0-1 0,1 2 1,1 0-1,0 0 0,1 2 0,1-1 0,-14 24 0,8-5 5,1 1 0,1 0-1,2 0 1,1 2 0,-8 49 0,13-49-15,2 0 0,1 0 0,4 63 0,0-58-10,-1-30-16,0 1 0,1-1 0,0 0 0,1 0 0,4 15 0,2-4 5,0-1 0,2 0-1,0-1 1,2 0-1,0-1 1,15 18-1,-21-29-4,-2-3-1,0-1 0,0 1 0,-1 1 0,1-1 0,-1 0 0,3 8-1,-1-10 30,-4-5-18,-6-2-6,5 3-9,0 0 0,-1 1 1,1-1-1,0 0 0,0 1 0,0-1 1,0 0-1,0 1 0,0-1 1,0 0-1,0 1 0,0-1 0,0 0 1,0 1-1,0-1 0,0 0 1,0 1-1,1-1 0,-1 0 0,0 1 1,0-1-1,1 0 0,-1 1 0,1-1 1,0 0-1,3-12 11,-14-29-16,2 14 18,3 8-13,-2 0 1,0 1 0,-1 0-1,-1 0 1,0 1 0,-15-20-1,-20-40 3,3-2-6,-15-33-3,-42-160 27,90 250-15,-16-36 1,0 3-16,23 53 12,-6-14-7,7 17 2,0 0 1,0 0-1,0-1 0,0 1 0,0 0 0,0 0 1,-1-1-1,1 1 0,0 0 0,0 0 0,0-1 1,0 1-1,-1 0 0,1 0 0,0 0 0,0-1 0,-1 1 1,1 0-1,0 0 0,0 0 0,-1 0 0,1 0 1,0 0-1,0-1 0,-1 1 0,1 0 0,0 0 1,0 0-1,-1 0 0,1 0 0,0 0 0,-1 0 0,1 0 1,0 0-1,0 0 0,-1 1 0,0 0-2,1 1-1,0-1 0,-1 0 1,1 1-1,0 0 0,0-1 1,0 1-1,0-1 1,0 1-1,0-1 0,0 1 1,1-1-1,0 3 0,30 51-577,-23-38 103,0-1 0,1 0 0,0-1 0,1 0 0,19 21 0,-12-18 139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0:44.8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332 19 1640,'14'2'932,"-13"-3"-244,-7 0-311,5 1-231,-17-8 199,-9 8-261,0 1-1,-1 1 1,1 1-1,0 2 0,0 1 1,1 1-1,-35 13 1,48-13-55,1 1 0,-1 0 0,-15 14 0,27-21-28,1-1 0,0 0 1,-1 0-1,1 1 0,0-1 1,-1 0-1,1 1 0,0-1 1,-1 0-1,1 1 0,0-1 1,0 0-1,-1 1 0,1-1 1,0 1-1,0-1 0,0 0 0,0 1 1,0-1-1,-1 1 0,1-1 1,0 1-1,0-1 0,0 0 1,0 1-1,0-1 0,0 1 1,0-1-1,1 1 0,-1-1 1,0 1-1,0-1 0,0 0 0,0 1 1,1-1-1,-1 1 0,0-1 1,21 14 24,48 7-12,-46-16-12,97 30 3,-16-1 1,117 9-5,-220-43-1,1 1 0,-1-1 0,0 0 0,0 1 0,1-1 0,-1 1 0,0 0 0,0-1 0,0 1 0,0 0 0,0 0 0,0 0 0,0-1 0,0 1 0,0 0 0,0 0 0,-1 0 0,1 1 0,0-1 0,-1 0 0,2 2 0,-1-1 0,-1-1 0,1 1 0,0-1 0,0 0 0,0 1 0,0-1 0,0 0 0,0 0 0,0 0 0,1 1 0,-1-1 0,0-1 0,1 1 0,-1 0 0,2 1 0,-1-1 1,1 0-1,-1 1 0,0-1 0,0 1 0,0-1 1,-1 1-1,1 0 0,0-1 0,0 1 0,-1 0 1,0 0-1,1 0 0,-1 1 0,0-1 0,0 0 0,2 4 1,5 11-5,-7-16 4,-1 1 0,1-1 0,-1 0 0,1 0 1,-1 1-1,0-1 0,1 0 0,-1 1 0,0-1 0,0 0 0,0 1 0,0-1 0,0 0 0,-1 1 0,1-1 0,-1 2 0,1 1 0,-1 1-1,1-1 0,-1 0 0,0 0-1,0 0 1,0 0 0,-1 0 0,1-1 0,-1 1-1,0 0 1,0-1 0,-1 1 0,-4 5 0,-10 19 4,14-24-3,0 0 1,-1 0-1,1 0 0,-1 0 1,0-1-1,0 0 0,0 1 1,0-1-1,-1-1 0,-7 5 1,1-2 1,0 0 0,0 0 0,-19 4 0,-85 20 22,111-28-23,-1 0 0,1-1-1,0 0 1,0 0 0,0 0-1,-6-1 1,-19 1-2,28 0 1,-1 0 0,1 0 0,0 0 0,0 0 0,0 0 1,-1 0-1,1 0 0,0 0 0,0-1 0,0 1 0,-1 0 0,1-1 0,0 1 0,0-1 0,0 1 0,0-1 0,0 0 0,0 1 0,0-1 1,-1-1-1,-15-8 6,16 9-5,1 1 0,-1 0 0,1-1 0,-1 1 0,1 0 0,0-1 0,-1 1 0,1-1 0,-1 1 0,1-1 0,0 1 0,0-1 0,-1 1 0,1-1 0,0 1 0,0-1 0,0 0 0,-1 1 0,1-1 0,0 1 0,0-1 0,0 1 0,0-1 0,0 0 0,0 1 0,0-1 0,0 1 0,1-2 0,4-27 17,12-17-16,-3 19-4,-1-1-3,1 1 0,1 1 0,35-45 0,-44 63 7,-1 0 0,1 0-1,-2-1 1,1 1 0,6-19 0,-7 16-1,1 0 1,0 1-1,9-15 0,-12 22 1,0-1-1,-1 0 1,0 0-1,1 0 1,-2 0-1,1 0 1,0 0-1,-1-1 0,0 1 1,1 0-1,-2 0 1,0-8-1,0-6 3,1 16-4,-1 0 0,0 0 0,1 0 0,-1 0 0,0 0 0,0 0 0,-1 0 0,1 1 0,0-1 0,-1 1 0,1-1 0,0 1 0,-1-1 0,0 1 0,-1-2 0,-9-10-7,11 12 7,1 0 0,0 0-1,0 0 1,-1 0-1,1 0 1,-1 1-1,1-1 1,-1 0-1,1 0 1,-1 1 0,1-1-1,-1 0 1,0 1-1,1-1 1,-1 0-1,0 1 1,0-1-1,0 1 1,1-1-1,-1 1 1,0 0 0,0-1-1,0 1 1,0 0-1,0 0 1,-1-1-1,-12-1-39,3-3-286,11 5 309,0 0 0,0 0 0,0 0 0,0 0 0,0 0 0,0 0 0,0 0 0,1 0 1,-1 0-1,0 0 0,0 0 0,0 0 0,0 0 0,0 0 0,0 0 0,0 0 0,0 0 0,0 0 0,0 0 0,0 0 0,1-1 0,-1 1 0,0 0 0,0 0 0,0 0 0,0 0 0,0 0 0,0 0 0,0 0 0,0 0 0,0 0 0,0-1 0,0 1 0,0 0 0,0 0 0,0 0 0,0 0 0,0 0 0,0 0 0,0 0 0,0 0 0,0 0 0,0-1 1,0 1-1,0 0 0,0 0 0,0 0 0,0 0 0,0 0 0,1 0-469,0-1 417,-1 1 0,1-1 1,0 1-1,0 0 1,-1-1-1,1 1 0,0 0 1,0-1-1,0 1 1,-1 0-1,1 0 0,0 0 1,0 0-1,0 0 1,0 0-1,0 0 0,-1 0 1,2 0-1,6 4-295</inkml:trace>
</inkml:ink>
</file>

<file path=ppt/ink/ink1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9:23.0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2008,'0'0'1348,"0"16"-539,3 35-495,2 0-1,18 81 1,-20-115-270,1-5-23,-1-1 0,2 1 0,0-1 1,0 0-1,12 17 0,9 23 14,-24-48-31,-1-1 0,1 0 0,-1 0 0,1 0 0,0 0-1,0 0 1,-1 0 0,1-1 0,1 1 0,-1 0 0,4 2 0,9 1-286,-14-5 253,-1 0-1,0 0 0,0 0 0,1 0 0,-1 0 1,0 0-1,0-1 0,1 1 0,-1 0 1,0 0-1,0 0 0,1 0 0,-1 0 0,0 0 1,0 0-1,1 0 0,-1-1 0,0 1 1,0 0-1,0 0 0,0 0 0,1-1 0,-1 1 1,0 0-1,0 0 0,0 0 0,0-1 1,0 1-1,1 0 0,-1 0 0,0-1 1,0 1-1,0 0 0,0 0 0,0-1 0,0 1 1,0 0-1,0 0 0,0-1 0,8-27-1475,-7 15 1109,6-1 43</inkml:trace>
</inkml:ink>
</file>

<file path=ppt/ink/ink1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9:23.8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0 114 1960,'0'-5'1113,"1"-33"517,-1 36-1617,0 0 0,0 0 0,1 0-1,-1 0 1,1 0 0,-1 1 0,1-1 0,0 0 0,-1 0-1,1 0 1,0 1 0,0-1 0,1 0 0,-1 1 0,0-1 0,0 1-1,1-1 1,1 0 0,11-8 57,-8 6-41,1 0-1,-1 0 1,0 0 0,14-5 0,-19 9-27,0 0 1,1-1 0,-1 1-1,0 0 1,0 0 0,0 0-1,0-1 1,0 1 0,0 0-1,1 1 1,-1-1 0,0 0-1,0 0 1,0 0 0,0 1-1,0-1 1,0 0 0,0 1-1,0-1 1,0 1 0,0 0-1,0-1 1,0 1 0,0 0-1,0-1 1,0 1-1,0 0 1,-1 0 0,1 0-1,0 0 1,0 0 0,-1 0-1,1 0 1,-1 0 0,1 0-1,-1 0 1,0 0 0,1 1-1,3 12 15,0 1-1,-1-1 0,0 1 1,-1-1-1,-1 1 0,0 17 0,-1-25-14,0-1-1,0 1 1,1-1-1,0 0 0,0 0 1,1 1-1,0-1 0,0 0 1,0 0-1,1-1 0,-1 1 1,2 0-1,-1-1 0,6 8 1,-3-7-5,0 0 0,0-1-1,1 0 1,-1 0 0,1 0 0,0-1 0,0 0 0,0 0 0,1-1 0,14 5-1,-18-7 2,19 7-187,-1-1 1,1-1 0,42 4-1,-45-9-165,0 1 0,0 1 0,0 0 0,0 2 0,0 0 0,32 14 0,-26-2-4</inkml:trace>
</inkml:ink>
</file>

<file path=ppt/ink/ink1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9:24.5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849 1 1860,'-47'12'1173,"34"-10"-1020,1 1 1,-1 0 0,1 1-1,0 0 1,0 1 0,-22 13-1,3 5-25,1 1 0,1 1 0,1 2 0,1 1 0,-38 52 0,42-46-63,2 1 0,1 1 0,-29 77 0,45-99-52,1 0 0,0 1 1,0-1-1,1 29 0,-1-10 5,3-13-4,0 0-1,1 0 1,7 37-1,0-4 9,-5-30-6,13 41 1,-11-47-11,0 1 0,-2 0 1,0-1-1,1 23 0,-4-35-1,1 0 0,-1 0 0,1-1 0,0 1-1,0 0 1,0 0 0,1-1 0,0 1 0,4 8-1,-2-5 23,-8-11 6,3 0-29,-11-15 2,2-1 1,0-1-1,-13-35 0,-35-116-15,-6-11 17,44 127-5,-10-33 1,19 56-5,-1 0-1,-17-33 0,-1-2 1,26 59 2,0-1-1,-1 1 1,-9-12 0,-8-12 2,18 25-3,-1 0 1,0 1-1,0 0 0,-9-8 0,-15-20-3,29 33 3,-1 1 0,1 0 0,0-1 0,0 1 0,0 0 0,-1-1 0,1 1 0,0-1 0,0 1 0,0 0 0,0-1 0,0 1 0,0-1 0,0 1 0,0 0 0,0-1 1,0 1-1,0-1 0,0 1 0,0-1 0,0 1 0,0 0 0,0-1 0,0 1 0,0-1 0,1 1 0,-1 0 0,0-1 0,0 1 0,1 0 0,-1-1 0,0 1 1,1-1-2,-1 1 0,0 0 1,0 0-1,0 0 1,0 0-1,0 0 1,0 0-1,1 0 0,-1 0 1,0 0-1,0 0 1,0 0-1,0-1 1,1 1-1,-1 0 0,0 0 1,0 0-1,0 0 1,0 0-1,0 0 0,1 0 1,-1 0-1,0 0 1,0 1-1,0-1 1,0 0-1,1 0 0,-1 0 1,0 0-1,0 0 1,0 0-1,0 0 1,0 0-1,0 0 0,1 0 1,-1 0-1,0 1 1,0-1-1,0 0 1,0 0-1,0 0 0,0 0 1,0 0-1,0 1 1,0-1-1,1 0 1,-1 0-1,0 0 0,0 0 1,0 0-1,0 1 1,0-1-1,0 0 0,0 0 1,0 0-1,0 0 1,0 1-1,1 2-6,0 1 1,0 0-1,1-1 0,0 1 0,0-1 1,0 0-1,0 0 0,0 0 0,0 0 1,1 0-1,0 0 0,-1 0 0,1-1 0,0 0 1,4 3-1,12 13-179,-8-7-142,1 0-1,1-1 0,0 0 1,0-1-1,20 10 1,2 1-158,-1 0 68,6 3 42</inkml:trace>
</inkml:ink>
</file>

<file path=ppt/ink/ink1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9:24.9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98 114 1944,'-5'0'296,"-45"-2"1419,47 1-1656,0 1 1,0-1-1,0 0 1,1 1-1,-1-1 0,0 0 1,0-1-1,1 1 1,-1 0-1,0-1 1,1 0-1,0 1 1,-4-4-1,5 3 14,9-12 162,107-54 17,-84 61-242,-31 7-9,1 0 0,-1 0 0,1-1 0,-1 1-1,0 0 1,1 0 0,-1 0 0,1 0 0,-1 0 0,1 0 0,-1 0 0,1 0 0,-1 0 0,1 0 0,-1 0 0,1 0 0,-1 0-1,1 0 1,-1 0 0,1 1 0,-1-1 0,1 0 0,-1 0 0,1 1 0,-1-1 0,0 0 0,1 1 0,-1-1 0,1 0 0,-1 1 0,0-1-1,1 0 1,-1 1 0,0-1 0,0 1 0,1-1 0,-1 1 0,0-1 0,0 0 0,0 1 0,1-1 0,-1 1 0,0-1 0,0 1-1,0-1 1,0 1 0,0-1 0,0 1 0,0-1 0,0 1 0,0-1 0,0 1 0,-1-1 0,1 1 0,0-1 0,0 1 0,-1 0-1,-13 54 34,5-5-38,8-46 4,0-1-1,-1 0 1,1 1 0,0-1-1,1 1 1,-1 0 0,1-1 0,-1 1-1,1-1 1,0 1 0,1 0-1,-1-1 1,0 1 0,1 0 0,2 6-1,-2-8 1,0 0 0,0 0 0,1 0 0,-1 0-1,0 0 1,1 0 0,-1 0 0,1-1-1,0 1 1,0 0 0,-1-1 0,1 0 0,0 1-1,0-1 1,1 0 0,-1 0 0,0 0 0,0 0-1,0 0 1,1-1 0,-1 1 0,0-1 0,1 0-1,-1 1 1,0-1 0,5 0 0,8-1-105,0-1 0,0 0 1,0 0-1,0-2 0,-1 0 1,1 0-1,-1-1 0,0-1 1,-1-1-1,1 0 0,-1 0 1,-1-2-1,20-15 0,-29 21-1,0 0 0,0 0 0,0-1 0,0 0 0,0 1 0,-1-1 0,0 0-1,0 0 1,0 0 0,0-1 0,-1 1 0,0 0 0,0-1 0,0 1 0,0 0-1,0-1 1,-1-5 0,0-8-252</inkml:trace>
</inkml:ink>
</file>

<file path=ppt/ink/ink1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9:25.2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 17 1804,'0'1'72,"1"1"0,-1-1 0,0 0-1,0 0 1,0 1 0,-1-1 0,1 0-1,0 0 1,0 0 0,-1 1 0,1-1 0,-1 0-1,1 0 1,-1 0 0,1 0 0,-1 0 0,1 0-1,-1 0 1,0 0 0,0 0 0,0 0 0,1 0-1,-1 0 1,-2 1 0,-8 7 218,4 2 201,7-11-483,0 0 0,0 0-1,1 0 1,-1 0 0,0 0 0,0-1 0,0 1 0,0 0 0,0 0 0,1 0 0,-1 0-1,0 0 1,0 0 0,0 0 0,0 0 0,1 0 0,-1 0 0,0 0 0,0 0 0,0 0 0,1 0-1,-1 0 1,0 0 0,0 0 0,0 0 0,0 0 0,0 0 0,1 0 0,-1 1 0,0-1-1,0 0 1,0 0 0,0 0 0,0 0 0,1 0 0,-1 0 0,0 0 0,0 1 0,0-1 0,0 0-1,0 0 1,0 0 0,0 0 0,0 0 0,0 1 0,1-1 0,-1 0 0,0 0 0,0 0-1,0 0 1,0 1 0,0-1 0,0 0 0,0 0 0,0 0 0,0 1 0,0-1 0,0 0-1,0 0 1,0 0 0,-1 0 0,1 0 0,0 1 0,0-1 0,0 0 0,0 0 0,0 0 0,0 1-1,18-8 78,0 0 0,19-11 0,-26 12-73,1 0-1,-1 1 1,1 0 0,-1 1 0,2 0 0,-1 1-1,0 0 1,16-1 0,-24 4-9,-1 1 1,0-1-1,1 0 1,-1 1-1,0 0 0,0 0 1,1 0-1,-1 0 0,0 0 1,0 0-1,0 1 0,0 0 1,-1-1-1,1 1 0,0 0 1,-1 1-1,1-1 0,-1 0 1,0 1-1,1-1 0,-1 1 1,1 3-1,4 5 5,-1 1-1,-1 0 1,0 0 0,4 18 0,5 11 11,-7-24-16,0 0-1,2 0 1,0-1-1,0 0 1,15 17-1,-20-28-20,1 0-1,-1-1 0,1 1 0,0-1 0,0 0 0,0 0 0,0-1 1,1 0-1,0 0 0,0 0 0,-1-1 0,1 1 0,1-1 0,-1-1 1,0 1-1,0-1 0,1 0 0,10 0 0,6-3-256,1-1 0,-1 0 0,1-2 0,-2 0 0,1-2 1,0-1-1,-1 0 0,-1-2 0,0 0 0,38-26 0,-10 1-82</inkml:trace>
</inkml:ink>
</file>

<file path=ppt/ink/ink1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42:40.3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11452 227 1644,'-11'-1'529,"-40"-21"-89,-268-41 489,202 43-783,-60 1-16,-568-59 458,639 71-525,-557-8 172,619 15-229,-378-1 77,-469 3 12,17 29-52,320-8-20,146-7-22,-422 10-4,581-20 3,-162 1 15,-131 7-13,0 0-3,-820 28-3,1196-31 0,-221 18 14,-373 30-1,484-54-20,144-7 17,45 0-3,13 0 1,-1-2 1,-78-17-1,135 20-3,12 1-3,13 0 2,-3 1-1,0 1 1,1-1-1,-1 0 0,0 1 0,0 0 0,0 0 1,0 0-1,0 1 0,-1-1 0,1 1 1,0 0-1,-1 0 0,0 0 0,0 0 0,0 1 1,2 3-1,6 6 1,-1 1 0,-1 0 0,11 21 0,1 16-4,-2 0 0,20 87 0,-5-15 14,40 214-2,-60-257-10,11 100 1,1 270 0,-20-259-1,-6 109 7,0-6 3,4 261-6,-6-297-1,0-119 1,2 116 1,-1 151-3,-4-155 3,5-151-1,5 1-1,30 173 0,-22-199 10,7 29-22,-7-46 7,-9-35 5,12 34 1,-13-47-2,5 13-2,19 38 0,-24-54 1,1-1-1,0 0 1,0-1-1,0 1 1,1-1-1,0 0 1,0 0-1,0 0 1,0 0-1,12 6 0,9 4 5,-15-7-3,1-1 0,0-1 1,0 0-1,0 0 0,1-1 0,0-1 0,0 0 0,24 4 0,193 15-12,53-19 26,-74-10-13,-88 0-3,277-17-11,-114 14 15,408-6 5,-551 15 0,-19 1-3,295-6-14,-220-3 7,355-21-6,-128 7 11,14-2 3,435-40 4,-369 32-5,-54 4-18,168-22 24,125-10-14,8-14-1,-59 5 2,-556 59-6,535-33 14,-321 34-1,-281 8 0,-45 2-2,0-1-1,36-6 0,-24 1 0,-1 0 0,44 2 1,-68 7-7,-11-4 6,0 0-1,0 0 1,0 0-1,0 0 1,0 0 0,0 1-1,0-1 1,0 0-1,0 0 1,0 0-1,0 0 1,0 0 0,0 0-1,0 0 1,0 0-1,1 0 1,-1 1-1,0-1 1,0 0 0,0 0-1,0 0 1,0 0-1,0 0 1,0 0-1,0 0 1,1 0 0,-1 0-1,0 0 1,0 0-1,0 0 1,0 0-1,0 0 1,0 0 0,1 0-1,-1 0 1,0 0-1,0 0 1,0 0 0,0 0-1,0 0 1,0 0-1,0 0 1,1 0-1,-1 0 1,0 0 0,0-1-1,0 1 1,0 0-1,0 0 1,0 0-1,0 0 1,0 0 0,0 0-1,0 0 1,0 0-1,1 0 1,-1-1-1,0 1 1,0 0 0,0 0-1,0 0 1,0 0-1,0 0 1,0 0-1,8-22 8,0-2 4,-1 9-9,27-74 11,-24 66-10,0 0 0,-2-1 1,-1-1-1,5-28 0,13-58-4,16-136-2,-14 105 6,65-342 16,33-222-26,-107 552 4,-7 0 1,-7 0 0,-19-194-1,7 260 4,-7-67 4,-20-144 25,11 76-13,11 82-2,-6-43-1,8 74-10,-3-15-2,-1 35-1,-19-84 0,3 45 2,23 42-24,3 43-2,5 37 6,0-1 0,-1 0 0,0 0 0,-1 1 0,0-1 0,-5-13 0,1 3-106,5 15 32,1 1 1,-1-1-1,0 1 1,1 0-1,-1-1 0,0 1 1,0 0-1,0 0 1,-1 0-1,1-1 1,-1 1-1,1 1 1,-1-1-1,1 0 1,-1 0-1,0 0 1,0 1-1,0-1 1,0 1-1,0 0 0,0 0 1,-1-1-1,1 1 1,0 0-1,0 1 1,-4-2-1,-26 1-314,-7 5 34</inkml:trace>
</inkml:ink>
</file>

<file path=ppt/ink/ink1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7T23:33:47.37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3581 1370 1716,'14'-1'250,"-14"2"-223,1-1 0,-1 0 0,0 0 0,1 0 0,-1 0 1,1 0-1,-1 0 0,0 0 0,1 0 0,-1 0 0,0 0 1,1 0-1,-1 0 0,1 0 0,-1 0 0,0-1 0,1 1 1,-1 0-1,0 0 0,1 0 0,-1 0 0,0-1 0,1 1 1,-1 0-1,0 0 0,0-1 0,1 1 0,-1 0 0,0-1 1,0 1-1,1 0 0,-1-1 0,0 1 0,0 0 0,0-1 1,0 1-1,0 0 0,1-1 0,-1 1 0,0 0 0,0-1 1,0 1-1,0-1 0,0 1 0,0 0 0,0-1 0,0 1 1,0 0-1,0-1 0,-1 1 0,1 0 0,0-1 0,0 1 0,0-1 1,-6-3 152,6 7-15,0-4-157,0 1 0,-1 0-1,1 0 1,0-1 0,0 1-1,0 0 1,0 0 0,0 0-1,0-1 1,-1 1 0,1 0-1,0 0 1,0 0 0,0 0-1,-1-1 1,1 1 0,0 0-1,0 0 1,0 0 0,-1 0-1,1 0 1,0 0 0,0 0-1,-1-1 1,1 1 0,0 0-1,0 0 1,-1 0 0,1 0-1,0 0 1,0 0 0,-1 0-1,1 0 1,0 1 0,0-1-1,-1 0 1,1 0 0,0 0-1,0 0 1,-1 0 0,1 0-1,0 0 1,-11 4 91,1-1 0,0 0 0,-1-1 0,-11 1 0,-16 4-31,6-2-19,-38 1 0,-14 2-5,-374 22 148,247-23-114,-294 19 16,-96-1-22,424-17-56,-56 1-4,68-2 3,-86-4 6,221-3-17,-39 4-1,-8 1 7,55-1-3,20-3-7,1-1 1,0 1-1,-1-1 0,1 1 0,0-1 1,-1 0-1,1 0 0,0 1 1,-1-1-1,1 0 0,-1 0 1,1 0-1,-1 0 0,1-1 0,0 1 1,-1 0-1,1-1 0,-1 1 1,-1-2-1,-2-2 52,6 3-52,-2 1 0,0-1 0,0 1 1,1-1-1,-1 1 1,0-1-1,1 0 0,-1 1 1,1-1-1,-1 0 1,0 1-1,1-1 1,0 0-1,-1 1 0,1-1 1,-1 0-1,1 0 1,0 0-1,0 0 0,-1 1 1,1-1-1,0 0 1,0 0-1,0 0 0,0-1 1,-8-44 17,6 36-15,0 0 1,0 0 0,0-14 0,-5-137 12,-1-50-6,0 142-6,-3 0 1,-35-121 0,37 159-4,3 12-3,-13-34 1,-2 7-10,12 24 6,-1 0-1,-1 1 1,-19-27 0,14 23 2,-21-41 1,25 43-1,-1 0 1,-25-34 0,9 17-7,20 25 4,-1 2 0,-21-24-1,-10-17 18,40 54-11,1 0-1,-1-1 0,0 1 1,1 0-1,-1-1 0,0 1 1,1-1-1,-1 1 0,1-1 1,-1 1-1,1-1 0,-1 1 1,1-1-1,-1 0 0,1 1 1,0-1-1,-1 0 0,1 1 1,0-1-1,0 0 0,-1 0 1,1 1-1,0-1 0,0 0 1,0 0-1,0 1 0,0-1 0,0 0 1,0 0-1,0 1 0,0-1 1,0-1-1,0-6 0,0 8 0,0 0 0,0-1 0,0 1 0,-1 0 0,1-1 0,0 1 1,0 0-1,0-1 0,0 1 0,0 0 0,0-1 0,0 1 0,0 0 1,0-1-1,0 1 0,0 0 0,0 0 0,0-1 0,0 1 0,1 0 1,-1-1-1,0 1 0,0 0 0,0-1 0,0 1 0,0 0 0,1 0 1,-1-1-1,0 1 0,0 0 0,1 0 0,-1-1 0,0 1 0,0 0 1,1 0-1,-1 0 0,0-1 0,1 1 0,-1 0 0,0 0 1,1 0-1,23-7-6,44 3-5,-49 3 17,275-28-20,8 28 12,-121 5 4,999 36-11,-131 30 18,-921-60-12,-57-3 1,82-2-1,-99-6 7,-32 2-6,0-2 1,-1 0-1,1-1 0,22-6 0,-26 5 0,-1 0 0,1 0 0,0 2 0,26 1 0,-34 0 1,5-1 11,-8 1-7,1 0 1,-1 0-1,0 0 1,1 1-1,12 3 1,-19-3-4,0-1 0,1 0 0,-1 0 0,0 1 1,0-1-1,1 0 0,-1 0 0,0 0 0,0 0 1,1-1-1,-1 1 0,0 0 0,0 0 0,0-1 1,0 1-1,1-1 0,-1 1 0,0-1 0,0 1 1,0-1-1,0 0 0,0 1 0,0-1 0,0 0 1,0 0-1,0 0 0,-1 0 0,1 0 0,1-2 0,-7 2 3,5 0-3,0 1 0,0 0 0,0 0 0,-1 0-1,1 0 1,0 0 0,0 0 0,0 0 0,0 0 0,0 0 0,0 0 0,0 0 0,0 0-1,0 0 1,0 0 0,0 0 0,0 0 0,0 0 0,-1 0 0,1-1 0,0 1 0,0 0-1,0 0 1,0 0 0,0 0 0,0 0 0,0 0 0,0 0 0,0 0 0,0 0 0,0 0-1,0-1 1,0 1 0,0 0 0,0 0 0,0 0 0,0 0 0,0 0 0,0 0 0,0 0 0,-2 1-9,-3 4-9,10 12 18,-3-7-2,1 0 0,-2 1 0,1-1 0,-1 17 0,-9 115 4,1 42 12,7-159-13,0 0-1,2-1 1,1 1-1,7 29 1,5 46 12,-10-65-9,2 1 0,19 58-1,3 14-2,-8-29 3,-12-51-7,8 50 1,-9-38 1,-5-27 3,0 0-1,-2 0 1,2 16 0,-3-20-3,1 0-1,0-1 1,0 1-1,1 0 1,1-1 0,4 13-1,-4-4 1,-2-11-2,11-5 0,-11-1-5,-2 0-21,0-1 1,0 1 0,-1 0-1,1-1 1,0 1-1,0 0 1,-1 0 0,1 0-1,0 0 1,-1 0-1,1 0 1,0 0 0,-1 0-1,0 1 1,-20 0-840,-51-18-1096,50 16 1590</inkml:trace>
</inkml:ink>
</file>

<file path=ppt/ink/ink1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7T23:33:49.30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3763 1452 1612,'16'0'196,"-8"-1"-36,1 1-1,-1 1 1,1-1 0,12 4-1,-21-4-135,0 1 0,1-1 0,-1 1 0,0 0 1,1-1-1,-1 1 0,0-1 0,0 1 0,0 0 0,0-1 0,0 1 0,1 0 0,-1-1 0,0 1 0,0 0 0,0-1 0,-1 1 0,1 0 0,0-1 0,0 1 1,0-1-1,0 1 0,-1 0 0,1-1 0,0 1 0,0-1 0,-1 1 0,1-1 0,-1 1 0,1 0 0,-1 0 0,-19 28 414,14-24-388,0-1 1,0 0-1,0 0 1,-1 0-1,1-1 1,-1 0-1,0-1 1,0 1-1,0-1 1,0 0-1,0-1 1,0 0-1,-9 0 1,-7 3 32,-600 58 421,440-51-460,-656 41 69,-447-30-20,1211-21-80,-74-2 4,28-1-6,-56-4 2,120 5-5,34-5-6,21 3 13,-8-7-14,8 7 1,-1 0-1,1 0 1,0 0 0,0 0 0,1-1 0,-1 1 0,1-1-1,0 1 1,0-1 0,0 1 0,0-1 0,0 0-1,1 0 1,0 1 0,0-7 0,1-5-5,0 0-1,8-26 1,-6 27 9,0 0 1,1-27-1,-2 23-3,-1 1 0,2 0 0,7-24 0,-6 24-3,0 0 0,-2 1 0,2-25 0,-2-8-11,1-1 1,20-94 0,-20 126 9,-1-1 0,-1 0 0,0-20 0,1-26 12,-1 43-8,-1 0 0,-5-43-1,0-14 7,-12-105-9,10 114-8,2 35 5,3 26 0,0 0 0,-1 0 1,0 1-1,0 0 0,-1-1 1,-5-9-1,4 10 1,1 0 1,1 0-1,-1 0 1,1 0-1,1-1 0,-3-9 1,2 3 2,-1 1 1,-1 0-1,0-1 0,-1 2 1,-1-1-1,0 1 1,-14-20-1,6 8-10,5 6 7,8 15 4,0 0 1,0 0 0,0 0-1,-1 0 1,0 0-1,1 0 1,-6-4 0,7 8-3,0-1 0,0 0 0,0 1 0,1-1 1,-1 0-1,0 1 0,0-1 0,1 0 1,-1 0-1,0 0 0,1 1 0,-1-1 0,1 0 1,-1 0-1,1 0 0,0 0 0,-1 0 1,1 0-1,0 0 0,0 0 0,-1 0 1,1-2-1,1 3-1,-1-1 1,1 0 0,-1 1 0,1-1-1,0 1 1,-1-1 0,1 1 0,0-1-1,-1 1 1,1-1 0,0 1-1,-1 0 1,1-1 0,0 1 0,0 0-1,0 0 1,-1 0 0,1-1-1,0 1 1,0 0 0,0 0 0,-1 0-1,1 0 1,0 0 0,1 1 0,701-11-13,-3 0 0,255 5-20,-802 5 30,409 10 2,-405-1 4,117 10-2,-27-4 9,-177-14-12,-49-2 4,1 1 0,35 5 0,-56-5-2,1 0 0,-1 0 0,0 0-1,1 0 1,-1 1 0,0-1 0,0 0-1,1 1 1,-1-1 0,0 1 0,0 0-1,0-1 1,0 1 0,1 0-1,-1 0 1,0-1 0,0 1 0,-1 0-1,3 2 1,-3-2 0,0 1-1,0-1 1,0 0 0,0 0-1,0 0 1,0 0 0,0 0-1,0 0 1,0 0 0,0 0-1,-1 0 1,1 0 0,-1 0-1,1 0 1,-1 1 0,-3 14-3,-5 43-2,7-31 9,-1-1-1,-2 0 0,-1 0 0,-17 49 0,-1 5 1,11-26 1,2 0 0,3 1 0,-3 94 0,3-17-5,3-99-6,2 0-1,2 0 0,1 1 0,9 67 0,7-16 4,-9-40 12,18 60 0,-10-53 3,11 66-1,-24-110-11,0 0 0,1 0-1,0-1 1,1 1-1,-1-1 1,2 0-1,4 8 1,17 34-21,-25-46-31,0-1 0,1 1 0,-1 0 0,-1-1 1,1 1-1,0 0 0,-1 0 0,0-1 0,0 1 0,0 0 1,0 0-1,-1-1 0,0 1 0,1 0 0,-1-1 0,-2 5 0,1-6-51,-1 0-1,1 0 0,-1-1 1,0 1-1,1-1 0,-1 0 1,0 1-1,0-1 0,0-1 1,0 1-1,0 0 0,0-1 1,0 1-1,0-1 0,0 0 1,0 0-1,0 0 0,0 0 1,-4-1-1,-8 0-309,-15 1 57</inkml:trace>
</inkml:ink>
</file>

<file path=ppt/ink/ink1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9:35.60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1073 1 1752,'3'1'155,"1"0"0,0 1 0,0-1 0,0-1 0,0 1 0,0-1 0,0 1 0,0-1 0,6-1 0,19 3 159,-3 2 153,35 2 1,-59-6-251,-20 5-133,-106 4 8,-3 0-60,-91-7 11,-200-3-3,315-1-22,-103-7 8,185 5 79,22 4-107,-1 0 0,0 0 0,0 0 0,0 0 0,0 0 1,0 0-1,0 0 0,0 0 0,0 0 0,0 0 0,0 0 1,0 0-1,1-1 0,-1 1 0,0 0 0,0 0 0,0 0 1,0 0-1,0 0 0,0 0 0,0 0 0,0 0 0,0 0 0,0 0 1,0 0-1,0-1 0,0 1 0,0 0 0,0 0 0,0 0 1,0 0-1,0 0 0,0 0 0,0 0 0,0 0 0,0 0 1,0-1-1,0 1 0,0 0 0,0 0 0,0 0 0,0 0 0,0 0 1,0 0-1,0 0 0,0 0 0,0 0 0,-1 0 0,1 0 1,0-1-1,0 1 0,0 0 0,0 0 0,0 0 0,0 0 1,0 0-1,0 0 0,0 0 0,0 0 0,0 0 0,-1 0 0,1 0 1,0 0-1,0 0 0,0 0 0,0 0 0,0 0 0,0 0 1,0 0-1,32-9-840,5-1-675,-29 6 1096,0 4 34</inkml:trace>
</inkml:ink>
</file>

<file path=ppt/ink/ink1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9:36.30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618 1 1600,'4'4'255,"-1"-1"0,1 1 0,0-1 0,0 1 0,0-1 0,6 3 0,-12-5-196,-1 0 1,1 0-1,0 0 1,-1 0 0,1-1-1,-1 1 1,1-1-1,-1 0 1,1 1-1,-1-1 1,1-1-1,-1 1 1,1 0-1,-1 0 1,-4-2-1,-17 0 66,-312 27 267,244-15-330,49-5-39,-62 4 30,98-9-211,15 0-202,17-3-636,22-7-330,-30 9 966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0:45.6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55 1688,'0'1'45,"0"-1"0,1 0 0,-1 1 0,0-1 0,0 1 0,0-1 0,0 1 0,0-1 0,0 1 0,0-1 0,0 0 0,0 1 0,0-1 0,0 1 0,-1-1 0,1 1 0,0-1 0,0 0 0,0 1 0,0-1 0,-1 1 0,1-1 0,0 0 0,-1 1 0,1-1 0,0 0 0,0 1 0,-1-1 0,1 0 0,0 0 0,-1 1 0,1-1 0,-1 0 0,1 0 0,0 0 0,-1 1 0,1-1 0,-1 0 0,3-3 425,13 1-31,-10 1-351,5 2 32,-8 0-122,0 0 0,0-1 0,0 1 0,1-1 0,-1 0 0,0 1 0,1-1 0,-1-1 0,0 1 0,0 0 0,1 0 0,-1-1 0,0 1 0,0-1 0,1 0 0,-1 0 0,0 1 0,3-3 0,0 0-209,0 0 1,0 0 0,0 0 0,0 0 0,-1-1 0,6-5 0,13-13-653,-8 12 487</inkml:trace>
</inkml:ink>
</file>

<file path=ppt/ink/ink1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0:00.16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 5 1644,'-16'-4'926,"23"7"-663,-6-2-49,17-1 110,1007 18 639,-708-9-889,10-11-50,-114 0 3,88 16 125,-271-12-14</inkml:trace>
</inkml:ink>
</file>

<file path=ppt/ink/ink1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0:06.47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498 8 1616,'-1'-1'42,"0"0"0,0 1 0,0-1 0,0 0 0,0 1 0,0-1 0,0 1 0,0-1 0,0 1 0,0 0 0,0-1 0,0 1 0,-1 0 0,1 0 0,0 0 0,0 0 0,0 0 0,0 0 0,-1 0 0,-1 1 0,-30 1 314,24 0-288,1 1-1,0 0 1,1 0-1,-1 1 1,0 0-1,1 0 1,0 0-1,0 1 1,0 0 0,-10 11-1,3-2 54,0 1-1,1 1 1,-15 24-1,17-24-58,-8 12 36,1 1-1,1 1 1,-23 58 0,32-63-68,-1-1 3,1 1-1,1 0 1,1 0-1,1 0 1,-2 37-1,4-6 7,1-41-25,2 1 0,-1-1 0,2 0 0,3 23 0,-1-7-6,-3-24-5,1-1-1,0 1 0,0-1 0,3 12 1,-3-16-1,-1 0 0,1 0-1,0 0 1,-1 0 0,1 0 0,0 0 0,0-1 0,0 1 0,1 0 0,-1-1 0,0 1-1,0-1 1,1 1 0,-1-1 0,1 0 0,2 2 0,-4-3-1,0 0-1,1 0 1,-1 0 0,0 0 0,1 0 0,-1 0-1,0 0 1,1 0 0,-1 0 0,0 0 0,0 0-1,1-1 1,-1 1 0,0 0 0,1 0-1,-1 0 1,0-1 0,0 1 0,1 0 0,-1 0-1,0 0 1,0-1 0,0 1 0,1 0 0,-1-1-1,0 1 1,0 0 0,0 0 0,0-1 0,0 1-1,0 0 1,1-1 0,2-24 11,-2-12-3,0 25-7,0-1 0,-1 1 0,-1-1 0,0 1 0,0-1 0,-1 1 0,-4-14-1,-5-11-1,-4-10 2,-6 4-1,2 0 0,2-2 0,1 0 0,3-1 0,-7-48 0,13 61 2,5 20-1,-1 1 0,0-25-1,-5-38-1,8 64-132,0 15-369,0 0 292,0 0-1,1 0 1,0 1-1,0-1 0,0 0 1,3 6-1,5 9-628,-2-6 484</inkml:trace>
</inkml:ink>
</file>

<file path=ppt/ink/ink1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0:11.71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24 1676,'0'0'1134,"26"0"235,-6-1-1196,-1-1 0,33-7-1,-21 2-103,-28 6-64,0 0 1,0 1-1,0-1 1,0 1 0,0-1-1,-1 1 1,1 0-1,0 0 1,0 0-1,0 0 1,0 1-1,0-1 1,0 1-1,0 0 1,0 0 0,-1 0-1,1 0 1,0 0-1,-1 1 1,1-1-1,3 3 1,-6-3-4,1 0 0,0 0 0,0 1 0,-1-1 0,1 0 0,-1 0 0,1 0 0,-1 1 0,1-1 0,-1 0 0,0 1 0,0-1 0,0 0 0,0 1 0,1-1-1,-2 0 1,1 1 0,0-1 0,0 0 0,0 1 0,-1-1 0,1 0 0,0 0 0,-1 1 0,0 1 0,-4 17 7,5-18-8,0-1-1,0 1 1,0-1-1,-1 1 1,1-1-1,-1 1 0,1-1 1,-1 1-1,1-1 1,-1 0-1,0 1 0,1-1 1,-1 0-1,0 1 1,0-1-1,0 0 0,0 0 1,0 0-1,-1 0 1,1 0-1,0 0 0,0 0 1,-1 0-1,1-1 1,-3 2-1,58-2-627,-20 9-231,-32-9 779,-1 0 0,1 0 1,-1 1-1,1-1 0,-1 1 0,1-1 0,-1 1 0,0 0 0,1 0 0,-1-1 0,0 1 0,1 0 0,-1 0 1,0 0-1,0 1 0,2 1 0,-3 5-286</inkml:trace>
</inkml:ink>
</file>

<file path=ppt/ink/ink1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0:13.13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359 1 1644,'10'2'982,"-9"3"-436,-18 11-148,8-8-239,-29 31-9,1 2 0,2 2 0,2 1 0,2 1 1,3 1-1,-32 69 0,52-96-136,0 1-1,2 0 1,0 0 0,2 1 0,0 0 0,1-1 0,2 1 0,0 32-1,-1-25-4,1-22-5,1 1 1,0 0-1,0 0 1,1 10-1,5 16 1,-5-26-2,-1 0-1,1 0 1,1 0 0,0 0-1,0 0 1,0 0 0,1-1-1,0 1 1,0-1 0,0 1-1,1-1 1,7 8-1,-1 1 11,-10-15-3,-2-23 3,2-298 9,-2 288-22,-2-1-1,-1 0 0,-10-34 0,-1-10 0,-9 14 1,18 47 2,6 15-2,0 1 0,0-1 1,0 0-1,0 0 0,1 0 1,-1 0-1,0 0 0,1 0 1,0 0-1,-1-3 0,1 5 0,0 0 0,0-1 0,0 1 0,0 0 0,0-1 1,0 1-1,0 0 0,0-1 0,-1 1 0,1 0 0,0 0 0,0-1 0,0 1 0,0 0 0,-1 0 0,1-1 0,0 1 0,0 0 0,0 0 1,-1 0-1,1 0 0,0-1 0,-1 1 0,1 0 0,0 0 0,0 0 0,-1 0 0,1 0 0,0 0 0,-1-1 0,-1 1-2,2-2-1,0 1-5,0 38-489,3-24 102,-3-13 369,0 1-1,0-1 0,0 1 1,1 0-1,-1-1 0,0 1 1,0-1-1,0 1 0,0-1 0,0 1 1,0-1-1,0 1 0,0-1 1,0 1-1,0 0 0,0-1 1,-1 1-1,1-1 0,0 1 0,0-1 1,0 1-1,-1-1 0,1 1 1,-1 0-1,1 0-58,0 1-1,0 0 1,1 0-1,-1 0 1,0 0 0,1-1-1,-1 1 1,1 0-1,-1 0 1,1-1 0,0 1-1,1 2 1,0-1-141,4 6-133</inkml:trace>
</inkml:ink>
</file>

<file path=ppt/ink/ink1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0:15.35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1720,'10'9'1812,"111"-18"-755,-109 8-1015,-2 2 122,-15 12-93,-4 16-33,-17 21-7,21-37-26,-3 12 17,8-24-22,0-1 1,-1 1-1,1-1 0,0 0 0,0 1 1,0-1-1,0 1 0,0-1 0,0 1 1,-1-1-1,1 1 0,0-1 0,0 1 1,1-1-1,-1 1 0,0-1 0,0 1 1,0-1-1,0 1 0,0-1 0,0 1 1,1-1-1,-1 1 0,0-1 0,0 0 1,1 1-1,-1-1 0,0 1 0,1-1 1,-1 0-1,0 1 0,1-1 0,-1 0 1,1 0-1,-1 1 0,0-1 0,1 0 1,0 1-1,185-1-2085,-177 4 1248,-8 1 487</inkml:trace>
</inkml:ink>
</file>

<file path=ppt/ink/ink1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0:16.43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366 8 1716,'6'-2'97,"-1"1"0,1-1 0,0 1 1,-1 0-1,1 1 0,0 0 0,0-1 0,0 2 0,-1-1 0,1 1 0,10 2 0,21 0 202,661 2 660,-684-4-885,-17 3 59,-26 0 43,-312 7 131,-8 1-236,-122-12-17,612-5-397,-77 1-431,-1 2 1,65 8 0,-94-1 398</inkml:trace>
</inkml:ink>
</file>

<file path=ppt/ink/ink1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0:16.78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1384 42 1872,'-18'6'900,"-33"0"-455,0-2 0,-67-3 0,15 0-262,-660 5 324,484-7-451,318-9-644,-5 5-127,48-16-1,-10 3 68,-17 8 282</inkml:trace>
</inkml:ink>
</file>

<file path=ppt/ink/ink1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0:17.38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3 1668,'0'0'1782,"2"-1"-1731,1 0 0,-1 1-1,1 0 1,-1-1-1,1 1 1,-1 0 0,1 0-1,-1 0 1,1 1 0,-1-1-1,1 0 1,4 3 0,-3-3-8,66 14 145,0 4 0,113 42 0,-66-19-115,66 28 7,-155-57-68,-1 2-1,0 1 1,-1 1 0,33 27-1,-56-41-10,0 0 1,0 1-1,0-1 0,-1 1 1,1 0-1,-1-1 0,0 1 0,0 0 1,0 0-1,0 1 0,0-1 1,-1 0-1,1 1 0,-1-1 0,0 0 1,0 1-1,0 0 0,-1-1 1,1 1-1,-1-1 0,0 1 0,0 0 1,0-1-1,0 1 0,-1 0 1,1-1-1,-1 1 0,-2 6 0,-1-6 1,0 0 0,0 0-1,0-1 1,0 0 0,0 0-1,0 0 1,-1 0 0,0 0-1,-8 3 1,0 0 1,-70 32 13,-2 7-13,-56 33 6,-98 68-7,233-142-4,-7 6-6,-1-1 0,-1 0 0,0-1-1,-18 7 1,30-15-122,0 1-1,0-1 1,0 1-1,0-1 1,0 0 0,0 0-1,0-1 1,1 1-1,-1 0 1,0-1 0,0 0-1,0 0 1,0 0-1,1 0 1,-1 0 0,0 0-1,1-1 1,-1 1-1,1-1 1,0 0 0,-4-3-1,4 1-227</inkml:trace>
</inkml:ink>
</file>

<file path=ppt/ink/ink1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9:39.00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2241 74 1620,'27'16'1418,"-47"-14"-455,-4-2-812,-1548 0 617,1110-14-728,435 13-34,1-2-1,0-1 1,-1-1-1,-40-14 1,67 19-6,-1 0 0,0 0 0,0-1 0,0 1 0,1 0-1,-1 0 1,0-1 0,0 1 0,1 0 0,-1-1 0,0 1 0,0-1 0,1 1 0,-1-1 0,1 0 0,-1 1 0,1-1 0,-1 1 0,1-1 0,-1 0 0,1 1 0,-1-1 0,1 0 0,0 0 0,-1-1-1,1 1-1,1 1-1,-1-1 0,0 0 0,1 0 0,-1 1 0,1-1 1,-1 0-1,1 1 0,-1-1 0,1 0 0,0 1 0,-1-1 0,1 1 1,0-1-1,-1 1 0,1-1 0,0 1 0,1-1 0,42-13-279,-2 10-830,52 2 0,-67 2 708,-3 0 58</inkml:trace>
</inkml:ink>
</file>

<file path=ppt/ink/ink1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9:39.99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941 0 1708,'-10'5'591,"-4"3"-366,-1-2-1,0 0 1,0-1-1,-30 7 1,-72 6 189,53-10-200,-40 7 3,0-1-1,-111 30-1,172-38-170,15-2 7,27-5-50,1 1 1,0 0-1,0 0 0,-1 0 0,1 0 0,0 0 0,0 0 0,-1 0 0,1 0 0,0 0 1,0 0-1,-1 0 0,1 0 0,0 0 0,0 0 0,-1 0 0,1 0 0,0 0 0,0 0 1,0 0-1,-1 1 0,1-1 0,0 0 0,0 0 0,-1 0 0,1 0 0,0 0 0,0 1 1,0-1-1,0 0 0,-1 0 0,1 0 0,0 1 0,0-1 0,0 0 0,0 0 0,0 0 0,0 1 1,0-1-1,-1 0 0,1 0 0,0 1 0,0-1 0,0 0 0,0 0 0,0 1 0,27 24 21,-22-21-20,0 0 0,0 1 1,0 0-1,-1-1 0,1 2 0,-1-1 0,0 0 0,4 10 0,-4-4-2,0 0 0,-1 1 0,-1-1-1,0 1 1,0 0 0,-1-1 0,-1 1-1,0 0 1,-1 0 0,0 0 0,0-1 0,-2 1-1,1-1 1,-9 22 0,-5 11 3,-3-1 0,-33 55-1,49-93-3,-77 137 1,76-135-2,-1 1 2,0 0-1,1 1 1,1-1 0,-1 1-1,1 0 1,-3 15-1,1-2 0,0 17-2,5-38 2,1 1 0,-1 0 0,0 0 0,1 0 0,-1-1 0,1 1 0,0 0 0,-1-1 0,1 1 0,0 0 0,0-1 0,0 1-1,0-1 1,0 0 0,1 1 0,-1-1 0,0 0 0,3 3 0,2-1 0,1 1 0,-1 0 0,1-1 0,-1 0 0,1-1 0,0 0 1,0 0-1,0 0 0,0-1 0,1 0 0,-1 0 0,9-1 0,13 0 0,52-9-1,-25 3 1,13-2-13,56-2-547,-121 9 445,-1 1 0,1-1 0,-1 0 1,1 0-1,-1-1 0,1 1 0,-1-1 1,0 1-1,0-1 0,0 0 0,0 0 0,0-1 1,0 1-1,0-1 0,-1 1 0,1-1 1,-1 0-1,0 0 0,0 0 0,3-6 1,4-4-228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0:46.4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237 0 1656,'9'10'444,"-9"-9"-19,-1-2-391,0 1-1,-1 0 1,1-1 0,0 1-1,-1 0 1,1 0-1,0 0 1,-1 0 0,1 0-1,0 0 1,0 0-1,-1 1 1,1-1-1,0 0 1,-1 1 0,1-1-1,0 1 1,0-1-1,-1 1 1,0 0-9,0 0 0,0-1 0,0 0 0,1 1 0,-1-1 0,0 0 0,0 0 0,0 0 0,0 0 0,1-1 0,-1 1 0,0 0 0,-3-2 0,2 1-2,1 1 1,0-1-1,-1 1 0,1 0 0,-1-1 1,0 1-1,1 0 0,-5 1 0,-122 26 812,96-28-710,32 1-57,2 0-57,0-1 0,0 0 0,1 1 0,-1-1 0,0 1-1,1 0 1,-1-1 0,0 1 0,1 0 0,-1 0 0,0 0 0,1 0 0,-1 0 0,0 0 0,3 1 0,4-1 2,-7 2-12,0 0 0,-1-1 0,1 1 0,-1 0 0,1 0 0,-1 0 1,0 0-1,0 0 0,1 0 0,-1 0 0,-1 3 0,1-5-1,8 14 4,-7-13-4,0 0 0,0 0 1,0 0-1,0 0 0,0 0 0,0 1 1,0-1-1,-1 0 0,1 0 0,-1 1 1,1-1-1,-1 1 0,1 1 0,-1 1 0,0-2 0,0 0 0,0 0 0,0 0 0,0 0 0,0 0 0,1 0 0,-1 0 0,0 0 0,1 0 0,0 0 0,0 0 0,-1 0 0,1 0 0,0 0 0,0 0 0,3 2 0,-3-3 1,-1 0-1,1 0 0,0 0 0,-1 0 0,1 1 0,-1-1 0,1 0 0,-1 0 0,1 0 1,-1 0-1,0 0 0,0 1 0,1-1 0,-1 0 0,0 0 0,0 1 0,0-1 0,0 0 1,-1 0-1,1 0 0,0 1 0,0-1 0,-1 0 0,1 0 0,-1 2 0,-3 15 1,7-8 5,-2-3 6,-13-5-2,12-2-10,0 0 0,0 1 0,0-1 1,0 0-1,0 0 0,0 0 0,0 0 0,0 0 1,0 0-1,0 0 0,0 0 0,0 1 0,0-1 0,0 0 1,0 0-1,0 0 0,0 0 0,0 0 0,0 0 1,0 0-1,0 0 0,0 1 0,0-1 0,0 0 1,0 0-1,0 0 0,0 0 0,0 0 0,0 0 1,1 0-1,-1 0 0,0 0 0,0 0 0,0 0 1,0 0-1,0 1 0,0-1 0,0 0 0,0 0 0,0 0 1,1 0-1,-1 0 0,0 0 0,0 0 0,0 0 1,0 0-1,0 0 0,0 0 0,0 0 0,1 0 1,-1 0-1,0 0 0,0 0 0,0 0 0,0 0 1,0-1-1,0 1 0,0 0 0,0 0 0,0 0 1,1 0-1,-1 0 0,0 0 0,0 0 0,0 0 0,0 0 1,5-4 2,32-21 5,-34 22-8,-1 1 0,1 0 0,0 0 0,0 0 0,0 0 0,1 0 0,-1 1 0,6-3 0,32-10-9,-34 11 8,1 0 0,0 0 0,0 1 1,1 0-1,-1 0 0,0 1 0,11-1 0,7 2 0,-1 2 0,0 0 0,37 9 0,-60-11 1,0 1 0,0 0 0,0 0 0,0 0 0,0 0 0,0 0 0,0 0 0,0 0 0,0 0 0,0 1 0,-1-1 0,1 1-1,0 0 1,-1-1 0,1 1 0,-1 0 0,0 0 0,0 0 0,0 0 0,0 0 0,0 0 0,0 0 0,0 0 0,-1 0 0,1 1 0,0 3-1,-1-2 1,0-1 0,0 0 0,0 1 0,0-1 0,-1 0 0,1 0 0,-1 1 0,0-1 0,0 0-1,0 0 1,0 0 0,-1 0 0,1 0 0,-1 0 0,0 0 0,0 0 0,0-1 0,0 1 0,-3 2-1,-16 16 2,17-16-1,0-1 1,0 1-1,-1-1 0,1 0 1,-1 0-1,0 0 0,0-1 1,-1 0-1,1 0 0,-1 0 1,-8 3-1,-40 16 10,43-17-11,0 0 1,-1-1-1,-12 4 0,-8 3-2,28-9-4,0-1 1,0 1 0,0-1 0,0 0 0,0 0 0,-8 1 0,9-3-27,-1 1-1,0 1 1,1-1 0,-1 0-1,1 1 1,-1 0 0,1 0-1,-1 0 1,1 0 0,0 1 0,-1-1-1,1 1 1,-6 4 0,-8 3-644,17-9 645,0 0 0,0 0 0,-1 0 1,1 0-1,0 0 0,0 0 0,0 0 1,-1 0-1,1 0 0,0 0 0,0 1 1,0-1-1,-1 0 0,1 0 0,0 0 0,0 0 1,0 0-1,-1 1 0,1-1 0,0 0 1,0 0-1,0 0 0,0 1 0,0-1 1,0 0-1,0 0 0,-1 1 0,1-1 1,0 0-1,0 0 0,0 0 0,0 1 1,0-1-1,0 0 0,0 0 0,0 1 1,-4 6-393,3-6 40</inkml:trace>
</inkml:ink>
</file>

<file path=ppt/ink/ink1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9:40.33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51 1832,'56'-2'841,"67"-11"-1,-104 10-1193,0-2 1,0 0-1,30-12 1,-33 11-15</inkml:trace>
</inkml:ink>
</file>

<file path=ppt/ink/ink1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9:52.69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19 1620,'0'0'300,"24"-6"2030,-15 8-2262,0-1-1,-1 0 0,1 0 1,0-1-1,15-2 0,6 0 19,83 2-754,-112-10-1105,-1 7 1382</inkml:trace>
</inkml:ink>
</file>

<file path=ppt/ink/ink1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9:55.33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66 0 1704,'0'0'358,"24"0"430,369 0 977,-876 0-1690,565 0-2485,-66 0 2034</inkml:trace>
</inkml:ink>
</file>

<file path=ppt/ink/ink1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9:55.70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392 0 1720,'0'1'38,"0"-1"1,0 1-1,0 0 0,0-1 1,0 1-1,1-1 0,-1 1 1,0 0-1,1-1 0,-1 1 1,0-1-1,1 1 0,-1-1 1,0 1-1,1-1 0,-1 1 1,1-1-1,-1 1 0,1-1 0,-1 0 1,1 1-1,-1-1 0,2 1 1,-2-1-31,0 0 1,0 0 0,-1 0-1,1 0 1,0 0-1,0 0 1,0 0 0,0 0-1,0 0 1,0 0-1,-1 0 1,1 0 0,0 0-1,0 1 1,0-1-1,0 0 1,0 0-1,0 0 1,0 0 0,0 0-1,-1 0 1,1 0-1,0 1 1,0-1 0,0 0-1,0 0 1,0 0-1,0 0 1,0 0 0,0 1-1,0-1 1,0 0-1,0 0 1,0 0 0,0 0-1,0 0 1,0 1-1,0-1 1,0 0 0,0 0-1,0 0 1,0 0-1,0 0 1,0 0 0,1 1-1,-1-1 1,0 0-1,0 0 1,0 0 0,0 0-1,0 0 1,0 0-1,0 0 1,0 1 0,0-1-1,1 0 1,-1 0-1,0 0 1,0 0 0,0 0-1,0 0 1,0 0-1,1 0 1,-1 0 0,0 0-1,0 0 1,0 0-1,-6 2 110,0 0-1,0 0 0,0-1 1,0 0-1,-1 0 0,1-1 1,-1 1-1,1-1 0,-7-1 1,-28 1 38,-184 12 198,159-15-779,76-10-2010,-3 12 2087</inkml:trace>
</inkml:ink>
</file>

<file path=ppt/ink/ink1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1:50.41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18 176 1640,'0'0'1040,"0"-29"-356,0 26-660,1-3 37,-1-1 0,-1 0 0,1 0 1,-1 0-1,0 0 0,-3-8 0,-5-26 127,7 7-16,3 21 51,-1 24 299,-2 1-494,3 2-9,7 26 23,-8-34-39,1 1 1,0-1 0,1 0 0,-1 0 0,3 7-1,-1-6 6,-1 1 0,0 0 0,0 0 0,1 15-1,0 4 3,2 1 16,-2-1 0,-1 48 0,5-57 21,-9-11-25,-2-5-10,3-2 24,-14 4-3164,14-8 2769</inkml:trace>
</inkml:ink>
</file>

<file path=ppt/ink/ink1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1:51.88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8 164 1664,'0'0'1194,"0"-28"-432,1 23-741,0 1 1,0-1 0,1 0-1,-1 1 1,1-1 0,0 1-1,0 0 1,0 0 0,1 0 0,-1 0-1,1 0 1,0 0 0,0 1-1,1-1 1,-1 1 0,1 0-1,-1 0 1,6-3 0,22-18 139,-19 17-138,0 1-1,1 0 1,15-5-1,-27 11-22,0-1 1,0 1-1,0-1 1,0 1-1,-1 0 0,1-1 1,0 1-1,0 0 0,0 0 1,0-1-1,0 1 1,0 0-1,0 0 0,0 0 1,0 0-1,0 0 0,0 1 1,0-1-1,0 0 1,2 1-1,-2 0 0,1 0 3,-1-1-3,5 0-1,-1 0-1,1 1 1,-1 0 0,1 0 0,-1 1-1,1-1 1,-1 1 0,0 0 0,0 1 0,0-1-1,5 4 1,-7-4 0,1 0 4,1 1-1,-1-1 1,0 1 0,-1 0-1,1 1 1,0-1-1,-1 1 1,0-1-1,4 6 1,-4-3 1,2 7-3,-5-3-1,-1-8 0,1 0 1,0 0 0,0 0-1,0 1 1,0-1 0,0 0-1,1 0 1,-1 0-1,1 0 1,-1 0 0,1 0-1,0 0 1,-1 0 0,1 0-1,2 2 1,-3-2-1,0 0 1,1-1-1,-1 1 0,0-1 1,0 1-1,0-1 0,0 1 0,0 0 1,0-1-1,0 1 0,-1-1 1,1 1-1,-1-1 0,1 1 0,-2 2 1,-2 14 59,-29 9 36,15-12-50,-22 21 40,11-21-5,16-9-25,13-6-56,0 0 1,0 0-1,0 0 1,1 0-1,-1 0 1,0 0-1,0 0 1,0 0 0,0 0-1,0 0 1,0 0-1,0 0 1,0 0-1,0 0 1,0 0 0,1 0-1,-1 0 1,0 0-1,0 0 1,0 0-1,0 0 1,0 0-1,0 0 1,0 0 0,0 1-1,0-1 1,0 0-1,0 0 1,0 0-1,0 0 1,0 0-1,0 0 1,0 0 0,0 0-1,0 0 1,0 0-1,1 0 1,-1 1-1,0-1 1,0 0 0,0 0-1,0 0 1,0 0-1,-1 0 1,2 1-11,1 1-22,13 0 10,73-2 12,-85 0 10,-1 0-1,1 0 1,-1 0-1,0 1 1,1-1-1,-1 1 0,0-1 1,1 1-1,-1 0 1,0 0-1,0 0 1,3 2-1,-4-2 1,1 0 0,-1 0 0,0 0 0,0 1-1,0-1 1,0 0 0,0 1 0,0-1 0,0 1 0,0-1-1,-1 1 1,1-1 0,0 1 0,-1-1 0,0 1 0,1 0 0,-1-1-1,0 1 1,0 0 0,0-1 0,0 1 0,0 0 0,0 0 0,0-1-1,0 1 1,-1-1 0,1 1 0,-1 0 0,1-1 0,-1 1 0,-1 2-1,1-3 1,1 0 0,-1-1 0,1 1 0,-1 0 0,1 0 0,0-1 0,-1 1 0,1 0 0,0 0 0,0 0 0,0 0 0,0-1 0,0 1 0,0 0 0,0 0 0,0 0 0,0 0 0,0 0 0,0-1 0,0 1 0,1 0 0,0 1 0,-1 0 0,0-2 0,-3 43 21,3-42-19,-1 1-1,1-1 1,-1 1 0,0-1-1,0 0 1,0 1 0,0-1-1,0 0 1,0 1 0,0-1-1,0 0 1,0 0 0,-1 0-1,1 0 1,0 0 0,-1 0-1,-1 0 1,-31 26 42,22-19-35,10-7-4,1 0 0,-1 0 0,1 0 0,-1 0 0,1 0 0,-1 0-1,0 0 1,1-1 0,-1 1 0,0-1 0,0 1 0,1-1-1,-1 0 1,-2 0 0,-36 4 92,33-2-75,-1-1 1,1-1-1,0 1 1,0-1 0,-1 0-1,-9-2 1,-45 1 121,60 1-130,-30-10-990,14-7-1310,11 16 1946</inkml:trace>
</inkml:ink>
</file>

<file path=ppt/ink/ink1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9:41.36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1093 1 1780,'-418'68'2247,"297"-50"-1958,5-3-109,-43 7 77,146-18-173,16 4-12,7 8-57,-1 4-2,-5-14-11,-1 0 0,0 1 0,-1-1 0,1 1 0,-1-1 0,-1 1 0,1 0 0,-1 0 0,0 7-1,1 23 4,-2 26 0,-6-21-1,-2 0 0,-1 0-1,-2-1 1,-2-1-1,-26 58 1,12-46-6,-1-1 1,-3-1-1,-51 64 1,45-61 3,34-48-2,0 0 0,1-1 1,-1 1-1,1 1 1,0-1-1,1 0 1,-1 0-1,1 0 0,0 8 1,1-12-1,0 0 0,1 0 1,0 0-1,-1 0 0,1 0 0,0-1 1,-1 1-1,1 0 0,0 0 0,0-1 1,-1 1-1,1 0 0,0-1 0,0 1 1,0-1-1,0 1 0,0-1 0,0 1 1,0-1-1,0 0 0,0 1 0,0-1 1,0 0-1,0 0 0,0 0 0,1 0 1,-1 0-1,0 0 0,1 0 0,37-3 1,35-14 1,-1-4 0,80-34 0,-120 41-4,121-57-215,-149 68 94,-1 0-1,1-1 0,0 0 1,-1 0-1,0 0 1,1 0-1,-2-1 1,1 1-1,0-1 1,-1 0-1,0 0 0,0-1 1,-1 1-1,0-1 1,1 1-1,-2-1 1,1 0-1,-1 1 1,0-1-1,0 0 0,0-7 1,-1-5-238</inkml:trace>
</inkml:ink>
</file>

<file path=ppt/ink/ink1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9:41.71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88 1744,'14'-1'294,"-1"-1"-1,1 0 1,-1-1 0,1-1-1,20-8 1,-17 6-182,0 1-1,26-5 1,-33 8-309,0 1-1,0-1 1,-1-1 0,1 0 0,-1 0-1,1-1 1,-1 0 0,11-7 0,-11 2-161</inkml:trace>
</inkml:ink>
</file>

<file path=ppt/ink/ink1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1:53.38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2 353 1624,'0'0'12,"0"1"-1,1-1 0,-1 0 1,0 0-1,1 0 1,-1 1-1,0-1 0,1 0 1,-1 1-1,0-1 0,1 0 1,-1 1-1,0-1 1,0 0-1,1 1 0,-1-1 1,0 0-1,0 1 1,0-1-1,0 1 0,0-1 1,1 0-1,-1 1 1,0-1-1,0 1 0,0-1 1,0 0-1,0 1 1,0-1-1,0 1 0,0-1 1,-1 0-1,1 1 1,0-1-1,0 1 0,0-1 1,0 1-1,-1-1 3,1 1 0,0-1 0,0 1 0,0 0 0,-1-1-1,1 1 1,0-1 0,0 1 0,0-1 0,0 1 0,0-1 0,0 1 0,0 0-1,1-1 1,-1 1 0,0-1 0,0 1 0,0-1 0,0 1 0,1-1 0,-1 1 0,0-1-1,0 1 1,1 0 0,-4 9 265,-2 5 52,5-15-323,0 0 1,0 0-1,0 1 0,0-1 1,0 0-1,0 1 0,0-1 1,0 0-1,0 0 1,0 1-1,0-1 0,1 0 1,-1 0-1,0 1 1,0-1-1,0 0 0,0 0 1,0 1-1,1-1 1,-1 0-1,0 0 0,0 0 1,0 1-1,1-1 1,-1 0-1,0 0 0,0 0 1,1 0-1,-1 1 0,0-1 1,0 0-1,1 0 1,-1 0-1,0 0 0,1 0 1,-1 0-1,0 0 1,0 0-1,1 0 0,-1 0 1,0 0-1,1 0 1,-1 0-1,15-9 873,-13 5-835,0-1 0,0 1 0,0-1-1,1 1 1,-1 0 0,1 0 0,0 0 0,4-4-1,35-42 87,8-11-32,46-75 0,-47 45 24,-40 67-100,-8 24-28,0 0 6,0 1-1,-1-1 1,1 0-1,-1 1 1,1-1-1,-1 1 1,1-1-1,-1 1 1,1-1-1,-1 1 1,0-1-1,1 1 1,-1-1-1,0 1 1,1 0-1,-1-1 1,0 1-1,0-1 1,1 1-1,-1 0 1,0-1-1,0 1 1,0 0-1,0-1 1,0 1-1,0 0 1,0-1-1,0 1 1,0 0-1,0-1 1,-1 2-1,2 2 7,2 7-2,-1 1-1,0-1 0,0 0 0,-1 1 1,-1-1-1,0 1 0,-2 20 0,0 8 8,2 184-32,4-214-174,-4-11 178,0 1-1,0 0 1,0 0 0,0 0-1,0 0 1,0 0 0,0 0-1,0 0 1,0-1 0,0 1-1,0 0 1,0 0 0,0 0-1,0 0 1,0 0 0,0 0-1,0-1 1,0 1 0,0 0-1,0 0 1,0 0 0,0 0-1,0 0 1,0 0 0,0-1 0,0 1-1,0 0 1,0 0 0,0 0-1,1 0 1,-1 0 0,0 0-1,0 0 1,0 0 0,0-1-1,0 1 1,0 0 0,0 0-1,0 0 1,1 0 0,-1 0-1,0 0 1,0 0 0,0 0-1,0 0 1,0 0 0,0 0-1,0 0 1,1 0 0,-1 0 0,0 0-1,0 0 1,0 0 0,0 0-1,0 0 1,0 0 0,1 0-1,-1 0 1,0 0 0,0 0-1,0 0 1,0 0 0,1 0-1,8-19-1816,-2 10 1462</inkml:trace>
</inkml:ink>
</file>

<file path=ppt/ink/ink1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1:53.74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41 1692,'43'2'1518,"-29"-1"-1437,1 0 1,0-1-1,-1-1 0,1 0 0,-1-1 0,29-7 0,37-18-1588,-64 22 1140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0:47.6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44 1636,'0'-1'24,"0"1"-1,0-1 1,0 0 0,-1 1-1,2-1 1,-1 1 0,0-1-1,0 0 1,0 1 0,0-1-1,0 0 1,0 1 0,1-1-1,-1 1 1,0-1 0,0 1-1,1-1 1,-1 0 0,0 1-1,1-1 1,-1 1 0,1 0-1,-1-1 1,0 1-1,1-1 1,-1 1 0,1 0-1,0-1 1,-1 1 0,1 0-1,-1-1 1,1 1 0,-1 0-1,1 0 1,0 0 0,-1-1-1,1 1 1,-1 0 0,1 0-1,0 0 1,0 0 0,0 0-1,0 0 0,0 0 1,0 0-1,0 0 1,-1 0-1,1 0 1,0-1-1,0 1 1,0 0-1,-1-1 0,1 1 1,0 0-1,0-1 1,-1 1-1,1-1 1,0 1-1,-1-1 0,1 0 1,0 1-1,-1-1 1,1 1-1,-1-1 1,1 0-1,-1 0 1,1 0-1,-1 0-5,1 0 0,-1 0 0,1 0-1,-1 0 1,1 1 0,-1-1 0,1 0 0,0 0 0,-1 1 0,1-1-1,0 0 1,0 1 0,-1-1 0,1 1 0,0-1 0,0 1 0,0-1-1,0 1 1,0-1 0,0 1 0,0 0 0,0 0 0,0 0 0,0-1-1,0 1 1,0 0 0,0 0 0,0 0 0,0 0 0,0 0 0,0 1-1,0-1 1,0 0 0,0 0 0,0 1 0,1 0 0,39 22 398,-26-13-300,-11-8-104,0 0 0,-1 0 0,0 0 0,1 1 0,-1-1 0,0 1 0,0 0 0,0 0 1,0 0-1,-1 0 0,1 1 0,-1-1 0,0 0 0,2 5 0,-2-3-3,-1 0 0,1 0 0,0-1 0,0 1 1,0-1-1,1 1 0,-1-1 0,1 0 0,0 0 0,1 0 0,5 6 0,0 0 9,-5-5-9,0 1 0,-1-1 1,0 1-1,0 0 0,5 12 1,8 17 21,6 10-1,-16-32-15,1 0 1,15 24-1,-16-29-10,-1 1 0,0 0 0,0 0 0,6 18 0,11 18 23,-15-26-10,-7-18-17,1 1 0,-1-1-1,0 0 1,1 1-1,-1-1 1,1 0 0,-1 1-1,1-1 1,-1 0-1,1 0 1,0 0-1,0 0 1,0 0 0,-1 1-1,1-1 1,2 1-1,2 1 4,-5-3-4,1 0 1,-1 0-1,0 0 1,0 1-1,0-1 1,1 0-1,-1 1 1,0-1 0,0 0-1,0 1 1,1-1-1,-1 0 1,0 1-1,0-1 1,0 0-1,0 1 1,0-1 0,0 0-1,0 1 1,0-1-1,0 0 1,0 1-1,0-1 1,0 0-1,0 1 1,0-1-1,0 1 1,0-1 0,0 0-1,-1 1 1,1-1-1,0 1 1,-1 0-15,0 0 0,0 1 0,0-1 0,0 0 1,0 0-1,0 0 0,0 0 0,-1 0 0,1 0 0,0 0 1,-3 1-1,0-1-243,9-3-56,-3 1 144,-1-1-1,1 1 1,-1-1-1,0 0 1,1 0-1,-1 1 1,0-1-1,0 0 0,0 0 1,0 0-1,0-1 1,0-2-1,-1-3-180</inkml:trace>
</inkml:ink>
</file>

<file path=ppt/ink/ink1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1:55.28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25 1736,'6'-8'2140,"13"5"-1977,-4 1-111,-11 0-39,0 0 1,0 0-1,1 1 0,-1 0 1,0 0-1,0 0 0,1 0 1,-1 1-1,0 0 0,1 0 1,-1 0-1,6 1 0,10-1 23,-19 0-23,25 0 198,-24 0-206,0 0 1,0 0 0,1 0-1,-1 0 1,0 0-1,0 0 1,0 0 0,0 1-1,1-1 1,-1 1-1,0-1 1,0 1-1,0 0 1,0 0 0,0 0-1,0 0 1,0 0-1,-1 1 1,1-1 0,0 0-1,-1 1 1,4 3-1,11 5 15,-16-10-18,1 1 0,0-1 0,0 0 0,0 1 0,0-1 0,0 1 0,-1-1 0,1 1 0,0 0 0,0-1 0,-1 1 0,1 0 0,0-1 0,-1 1 0,1 0 0,-1 0 0,1 0 0,-1-1 0,1 1 0,-1 0 0,0 0 0,1 0 0,-1 0 0,0 0 0,0 0 0,1 0 0,-1 0 0,0 0 0,0 0 0,0 0 0,0 0 0,0 0 0,-1 1 0,1 38 113,-1-39-112,0-1-1,0 1 1,0 0 0,0-1-1,0 1 1,0-1 0,0 1 0,0-1-1,-1 0 1,1 1 0,0-1-1,0 0 1,0 0 0,-1 0-1,1 0 1,0 0 0,0 0-1,-2 0 1,-13-1 24,16 1-27,0 0 0,0 0 0,0 0 0,0 0 0,0 0 0,0 0 0,0 0 0,1 0 0,-1 0 0,0 0 0,0 0 0,0 0 0,0 0 0,0 0 0,0 0-1,0 0 1,0 0 0,1 0 0,-1 1 0,0-1 0,0 0 0,0 0 0,0 0 0,0 0 0,0 0 0,0 0 0,0 0 0,0 0 0,0 0 0,1 0 0,-1 0 0,0 1 0,0-1 0,0 0 0,0 0 0,0 0 0,0 0 0,0 0 0,0 0 0,0 0-1,0 0 1,0 1 0,0-1 0,0 0 0,0 0 0,0 0 0,0 0 0,0 0 0,0 0 0,0 0 0,0 1 0,0-1 0,0 0 0,0 0 0,2 6-1,6 0 0,-7-5 1,0 0-1,0 0 1,0 0 0,0 0 0,0 0-1,1-1 1,-1 1 0,0 0 0,1-1 0,-1 1-1,0-1 1,1 1 0,-1-1 0,0 1-1,1-1 1,-1 0 0,1 0 0,1 0-1,-1 0 2,1 0 0,-1 1-1,1-1 1,-1 1-1,0-1 1,1 1-1,-1 0 1,0 0 0,1 0-1,-1 0 1,0 0-1,0 0 1,0 1 0,0-1-1,0 1 1,0-1-1,2 4 1,34 34 9,-37-38-9,1 1 4,0 0 0,0 0-1,0 0 1,-1 0 0,1 0-1,-1 0 1,1 0-1,-1 1 1,0-1 0,0 0-1,0 1 1,0-1-1,-1 1 1,1-1 0,-1 1-1,1-1 1,-1 1 0,0-1-1,0 1 1,0 0-1,0-1 1,0 1 0,-1-1-1,1 1 1,-2 3-1,-1 2 23,2-5-20,-1 0 1,1-1-1,0 1 1,-1 0-1,1-1 1,-1 1-1,0-1 1,0 1-1,0-1 1,0 0-1,-3 2 0,-9 7 9,-1 0-1,-1-2 1,1 0-1,-2 0 1,-21 7-1,30-13-19,3-1-55,0 0 0,1 0 0,-1-1 0,-1 1 1,-7 0-1,11-39-2730,2 33 2436</inkml:trace>
</inkml:ink>
</file>

<file path=ppt/ink/ink1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1:55.73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1800,'7'18'2462,"-4"-13"-2381,0-1-1,0 1 1,-1 0-1,1 0 1,-1 0-1,2 6 1,-2-6-54,0 1 1,0-1 0,1 0 0,-1 1 0,1-1 0,5 6-1,-6-9-16,-1 1-1,1-1 0,-1 1 0,1 0 1,-1-1-1,0 1 0,0 0 0,0 0 1,0 3-1,-1-3-1,1-1 1,0 1 0,0 0-1,0 0 1,0 0-1,0-1 1,1 1-1,-1 0 1,3 1-1,26 33 57,-30-37-87,0 1 0,1-1 0,-1 0 0,0 1 0,0-1 0,1 0 0,-1 0 0,0 1 0,0-1 0,0 1 0,0-1 0,1 0 0,-1 1 0,0-1 0,0 0 0,0 1 0,0-1-1,0 1 1,0-1 0,0 0 0,0 1 0,0-1 0,0 1 0,0-1 0,0 0 0,0 1 0,-1 0 0,0 6-360,1-7 365,0 0 0,0 0 0,0 0 1,0 0-1,0 0 0,0 1 0,-1-1 0,1 0 1,0 0-1,0 0 0,0 0 0,0 0 0,0 0 1,0 0-1,0 0 0,-1 1 0,1-1 0,0 0 1,0 0-1,0 0 0,0 0 0,0 0 0,0 0 1,-1 0-1,1 0 0,0 0 0,0 0 0,0 0 1,0 0-1,0 0 0,-1 0 0,1 0 0,0 0 1,0 0-1,0 0 0,0 0 0,0 0 0,-1 0 1,1-1-1,0 1 0,0 0 0,0 0 1,0 0-1,0 0 0,0 0 0,0 0 0,-1 0 1,1 0-1,0 0 0,0-1 0,0 1 0,0 0 1,0 0-1,0 0 0,0 0 0,0 0 0,0 0 1,0-1-1,0 1 0,0 0 0,0 0 0,0 0 1,0 0-1,-1-1-10,1 1 0,0 0 0,0 0 0,0 0 1,0 0-1,-1 0 0,1 0 0,0 0 0,0 0 0,0 0 0,0-1 0,0 1 1,-1 0-1,1 0 0,0 0 0,0 0 0,0 0 0,0-1 0,0 1 1,0 0-1,0 0 0,0 0 0,0 0 0,0-1 0,0 1 0,-1 0 1,1 0-1,0 0 0,0 0 0,0-1 0,0 1 0,0 0 0,1 0 1,-1 0-1,0-1 0,0 1 0,0 0 0,0 0 0,0 0 0,0 0 1,0-1-1,0 1 0,0 0 0,0 0 0,0 0 0,1 0 0,-1-1 1</inkml:trace>
</inkml:ink>
</file>

<file path=ppt/ink/ink1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1:57.17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0 299 1724,'0'0'728,"23"-22"39,4-20-287,-8 12-295,-15 26-157,-1-1-1,0 1 0,0-1 1,-1 0-1,5-11 0,-3 7 9,0-1 1,1 1-1,9-15 0,5-11 70,-16 29-77,0 0-1,0 0 1,-1-1-1,0 1 1,0-1 0,-1 1-1,1-9 1,-2 14-21,1 0-1,-1 0 1,1 0 0,-1 0 0,1 0-1,0 0 1,-1 0 0,1 0 0,0 0-1,0 0 1,-1 0 0,1 1 0,0-1 0,0 0-1,0 0 1,0 1 0,0-1 0,0 1-1,0-1 1,1 1 0,-1-1 0,0 1-1,0 0 1,0-1 0,0 1 0,1 0 0,-1 0-1,0 0 1,0 0 0,0 0 0,2 0-1,-1 0 101,-6 1-59,9 3 18,11 14 29,10 14-26,-17-18-53,-2 1-1,1 0 1,-2 0-1,9 27 0,-12-29-9,-1 0-1,0 1 1,0-1-1,-2 16 0,9 4-3,-9-32-3,0 0 0,1-1-1,-1 1 1,0 0 0,1 0 0,-1 0-1,1-1 1,0 1 0,-1 0 0,1-1-1,-1 1 1,1 0 0,0-1 0,0 1 0,-1-1-1,1 1 1,0-1 0,0 0 0,0 1-1,-1-1 1,2 1 0,0-1-20,-2-46-3094,0 37 2766</inkml:trace>
</inkml:ink>
</file>

<file path=ppt/ink/ink1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1:57.53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10 1712,'0'0'536,"41"-5"1066,23 3-982,3 0-2915</inkml:trace>
</inkml:ink>
</file>

<file path=ppt/ink/ink1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0:37.06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 2 1688,'-14'0'588,"168"-2"270,146 3-668,-136 4-127,445 9 86,319-14-146,-793-4 25,-156 4-142,16 1-35,0-1 1,0 1 0,-1-1 0,1-1-1,0 1 1,0-1 0,0 0-1,-9-2 1,7 2-214</inkml:trace>
</inkml:ink>
</file>

<file path=ppt/ink/ink1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0:38.03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694 43 1640,'-10'-5'176,"-1"0"0,-1 0 0,1 1 0,0 1 0,-1 0 0,-16-2-1,-73-3 107,44 6-105,-6-1 65,-102 10 0,118-1-157,-33 1 82,65-4-65,13-2-46,6 0-32,5 28 3,-1 0-1,-1 0 1,3 44-1,-9-30-1,0-14-3,-4 37 1,-7 10 29,-3-1 0,-4-1 0,-31 91 0,43-149-38,1 1 0,1 1-1,0-1 1,2 0 0,0 1-1,1 19 1,0-30-4,1-6-9,0 0 0,-1-1-1,1 1 1,0 0 0,0-1-1,-1 1 1,1-1 0,0 1-1,0-1 1,0 1 0,0-1-1,0 0 1,0 1 0,0-1-1,0 0 1,0 0 0,0 0-1,0 0 1,0 0-1,0 0 1,0 0 0,1 0-1,29 1 6,-28-1-4,46 0-10,-24 2-83,0-2 1,0 0-1,0-2 1,0-1-1,-1 0 1,31-10-1,-49 11-136,0-2 0,0 1-1,0 0 1,0-1 0,0 0 0,-1-1 0,0 1-1,7-8 1,-4 3-131</inkml:trace>
</inkml:ink>
</file>

<file path=ppt/ink/ink1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0:38.37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 9 1812,'-2'0'866,"54"1"-1226,69-10 0,-105 8 18</inkml:trace>
</inkml:ink>
</file>

<file path=ppt/ink/ink1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0:44.05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167 14 1632,'0'0'140,"33"0"679,138 6-208,-47-7-240,-122 1-341,6-1 232,-10-2-110,0 2-69,-32 0 320,19 0-331,0 0-1,1 0 1,-23 3-1,-27-1 40,-52-3 37,71 3-82,-63-7 0,67 2-18,29 3-55,40 0-214,119 1-2771,-130 0 2644</inkml:trace>
</inkml:ink>
</file>

<file path=ppt/ink/ink1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0:44.42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563 1 1676,'-26'4'2088,"-322"6"-936,210-1-1336,122-8-5,14 0 80,0 0 0,0-1-1,0 0 1,0 1 0,0-1 0,0 0 0,0 0 0,0 0-1,0 0 1,0 0 0,0-1 0,0 1 0,0-1 0,0 1-1,-2-2 1,12 2-1051</inkml:trace>
</inkml:ink>
</file>

<file path=ppt/ink/ink1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2:03.32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 15 1704,'0'0'672,"-6"0"-412,46 0 212,66-10 0,-86 8-455,0 0 0,35 2-1,-12 0-11,-41 2-5,1-1 0,-1 0-1,1 1 1,-1-1 0,0 1 0,1-1 0,-1 1 0,0 0-1,0 0 1,0 0 0,0 1 0,-1-1 0,1 0 0,0 1-1,-1-1 1,0 1 0,0-1 0,0 1 0,0 0 0,0-1-1,0 1 1,0 0 0,-1 3 0,3 2 17,-2-7-15,-1-1 0,0 1 1,1 0-1,-1-1 1,0 1-1,0 0 0,1-1 1,-1 1-1,0 0 0,0 0 1,0-1-1,0 1 0,0 0 1,0-1-1,0 1 1,0 0-1,0 0 0,0-1 1,0 1-1,-1 0 0,1-1 1,0 1-1,-1 0 1,1-1-1,0 1 0,-1 0 1,1-1-1,-1 2 0,-4 7 27,-8 9 19,8-14-38,-1 0 1,1-1-1,-1 0 0,0 0 0,-10 3 0,-12 6 4,27-11 0,-7-2 3,9 2-32,1-1 18,0 1 1,0-1-1,0 1 0,-1 0 1,1-1-1,0 1 1,0 0-1,0 0 1,-1 0-1,1 0 1,0 0-1,-1 1 1,1-1-1,-1 0 0,3 4 1,23 33-28,-26-37 25,-1 0-1,1 0 1,-1 0 0,1 0 0,-1 0-1,1 0 1,-1 0 0,1 0-1,-1 0 1,0 0 0,0 0 0,0 0-1,0 0 1,1 0 0,-1 1-1,-1-1 1,1 0 0,0 0 0,0 0-1,0 0 1,-1 0 0,1 0-1,0 0 1,-2 2 0,-20 16 89,8-8-19,6-7-40,0-1-1,-1-1 1,1 1-1,-1-1 0,0 0 1,-10 0-1,16-2-19,-14 3 39,12-1-35,0-1 0,0 0 0,0-1-1,0 1 1,0-1 0,0 0 0,-9-2-1,-25 2 36,39 0-82,-1 0 0,1 0-1,0 0 1,-1 0-1,1 0 1,0 0-1,-1 0 1,1 0-1,0 0 1,-1-1 0,1 1-1,0 0 1,-1 0-1,1 0 1,0 0-1,0 0 1,-1-1-1,1 1 1,0 0 0,-1 0-1,1-1 1,0 1-1,0 0 1,0 0-1,-1-1 1,1 1 0,0 0-1,0 0 1,0-1-1,0 1 1,-1 0-1,1-1 1,0 1-1,0 0 1,0-1 0,0 1-1,0 0 1,0-1-1,0 1 1,0 0-1,0-1 1,0 1-1,0 0 1,0-1 0,0 1-1,0 0 1,0-1-1,1 1 1,-1 0-1,0-1 1,0 1-1,0 0 1,0 0 0,1-1-1,-1 1 1,0 0-1,0 0 1,1-1-1,-1 1 1,0 0 0,0 0-1,1-1 1,-1 1-1,0 0 1,1 0-1,-1 0 1,0 0-1,0 0 1,1-1 0,1-2-346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0:48.0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70 1900,'15'-9'1692,"-15"9"-1677,0 0 0,-1-1 0,1 1-1,0 0 1,0 0 0,0 0 0,-1-1 0,1 1-1,0 0 1,0 0 0,-1 0 0,1 0-1,0-1 1,-1 1 0,1 0 0,0 0-1,0 0 1,-1 0 0,1 0 0,0 0 0,-1 0-1,1 0 1,0 0 0,-1 0 0,1 0-1,0 0 1,0 0 0,-1 0 0,1 0 0,0 0-1,-1 0 1,1 1 0,0-1 0,0 0-1,-1 0 1,1 0 0,0 0 0,0 1-1,-1-1 1,1 0 0,0 0 0,0 0 0,-1 1-1,1-1 1,0 0 0,0 0 0,0 1-1,0-1 1,0 0 0,-1 1 0,1-1-1,0 0 1,0 0 0,0 1 0,0-1 0,0 0-1,0 1 1,0-1 0,0 0 0,0 1-1,0-1 1,0 1 0,-1 2 180,16-8-109,-15 5-87,1 0 0,-1 0 0,1 0-1,0 0 1,-1 0 0,1 0 0,0 0 0,-1 0 0,1 0 0,0-1 0,-1 1 0,1 0 0,-1 0 0,1-1 0,-1 1 0,1 0 0,0-1 0,-1 1 0,1 0-1,-1-1 1,1 1 0,-1-1 0,0 1 0,1-1 0,-1 1 0,1-1 0,-1 1 0,0-1 0,0 1 0,1-1 0,-1 0 0,0 1 0,0-1 0,0 1 0,1-1-1,-1 0 1,0 1 0,0-1 0,0 0 0,0 1 0,0-2 0,0 2-10,0-1 0,0 1 0,0-1 0,0 1 0,0-1 0,0 1 0,0-1 1,1 1-1,-1-1 0,0 1 0,0-1 0,1 1 0,-1 0 0,0-1 0,1 1 0,-1-1 0,0 1 0,1 0 0,-1-1 0,0 1 0,1 0 0,-1-1 0,1 1 0,-1 0 0,1 0 0,0-1 1,-1 1-25,1 0 1,-1 0 0,1 0 0,-1-1 0,1 1 0,-1 0 0,0-1-1,1 1 1,-1 0 0,1-1 0,-1 1 0,0 0 0,1-1 0,-1 1-1,0-1 1,0 1 0,1-1 0,-1 1 0,0-1 0,0 1 0,0-1-1,1 1 1,-1-1 0,0 1 0,0-1 0,0 0 0,0 0-47,0-1 1,0 1 0,0-1 0,1 1 0,-1-1-1,0 1 1,1-1 0,-1 1 0,1 0 0,-1-1-1,1 1 1,0 0 0,0-1 0,-1 1 0,1 0-1,2-1 1,3 1-282</inkml:trace>
</inkml:ink>
</file>

<file path=ppt/ink/ink1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2:03.72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 0 1764,'0'0'998,"0"24"-189,0 126 360,-2-135-1115,1-14-49,1 0-1,0 0 0,0 0 1,0 0-1,0 0 0,-1 0 1,1 0-1,0 0 0,0 0 1,1 0-1,-1 0 0,0 0 0,0 0 1,0 0-1,1 0 0,0 0 1,0 23 93,-1-23-98,0 0 0,0 0 1,0 0-1,-1 0 0,1-1 0,0 1 0,0 0 1,0 0-1,0 0 0,0 0 0,1 0 0,-1 0 1,0 0-1,0-1 0,0 1 0,1 0 1,-1 0-1,1 0 0,-1-1 0,0 1 0,1 0 1,-1 0-1,1-1 0,0 1 0,-1 0 1,2 0-1,3 2-2156,-5-3 2136,0 0 1,0 0-1,0 0 0,0 0 0,1 0 0,-1 0 0,0 0 0,0 0 0,0 0 0,0 0 1,1 0-1,-1-1 0,0 1 0,0 0 0,0 0 0,0 0 0,1 0 0,-1 0 0,0 0 1,0 0-1,0 0 0,0 0 0,0-1 0,0 1 0,0 0 0,1 0 0,-1 0 0,0 0 1,0 0-1,0-1 0,0 1 0,0 0 0,0 0 0,0 0 0,0 0 0,0 0 0,0-1 1,0 1-1,0 0 0,0 0 0,0-4-317</inkml:trace>
</inkml:ink>
</file>

<file path=ppt/ink/ink1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0:40.89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652 0 1656,'9'6'1528,"-18"-2"-901,-119 6-27,54-1-460,56-7-101,0 1 0,-22 7-1,26-6-14,0 0 0,-1-1 1,1-1-1,-17 1 0,-8 5 41,28-5-30,11-3-33,0 0-1,0 0 1,0 0-1,0 0 1,0 0 0,0 0-1,0 0 1,0 0-1,0 0 1,0 0 0,0 0-1,0 0 1,0-1-1,0 1 1,0 0 0,0 0-1,0 0 1,0 0 0,0 0-1,0 0 1,-1 0-1,1 0 1,0 0 0,0 0-1,0 0 1,-1 2 1,0-1-1,0 1 1,0 0 0,0 0-1,0 0 1,1 0 0,-1 0 0,1-1-1,-1 1 1,1 1 0,0-1-1,-1 0 1,1 0 0,0 0 0,1 2-1,0 50-9,0-31 13,-2-18-6,1 0 0,-1 0 0,0 0 0,-1 0 0,1 0 0,-1-1 0,0 1 0,0 0-1,-4 6 1,-29 41 11,16-25-12,-1 1 5,9-13 5,0 1-1,-14 29 1,13-25 3,10-17-9,0 0 0,0 0 0,1 1 1,-1-1-1,1 0 0,-1 1 0,0 3 0,0-1 4,0 0 0,0 0 0,-1 0 0,-7 11 0,7-11 1,-1-1-1,1 1 0,1 0 0,-5 13 1,0 12 26,1-10-19,2 1 1,0 0-1,-1 38 1,5-6 12,0-53-27,3-1-4,0 1 4,0-1 0,-1 1 1,1 0-1,0 0 0,-1 0 1,1 0-1,-1 1 0,5 2 1,-5-3 0,7 5-3,1-1-1,0 0 0,1 0 0,-1-1 0,1-1 0,-1 0 0,15 2 0,-18-4 0,0-1 1,0 0 0,0-1-1,0 1 1,0-2 0,0 1-1,0-1 1,-1 1 0,1-2-1,0 1 1,-1-1 0,12-6-1,38-26-56,-28 17-43,51-23 0,-61 34-40,11-6-214,28-13-2009,-55 25 2013</inkml:trace>
</inkml:ink>
</file>

<file path=ppt/ink/ink1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0:41.26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1600,'1'1'43,"0"-1"0,0 1-1,-1-1 1,1 1 0,0-1-1,0 1 1,-1-1 0,1 0-1,0 0 1,0 1 0,0-1-1,-1 0 1,1 0 0,0 0-1,0 0 1,0 0 0,0 0-1,0 0 1,1 0 0,29 0 387,-21 0-298,186 9-914,-173-9 420</inkml:trace>
</inkml:ink>
</file>

<file path=ppt/ink/ink1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2:04.94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1 500 1700,'0'0'752,"23"-5"-258,-1-12-191,-20 16-283,0 0 1,1-1-1,-1 1 0,0-1 0,0 0 1,0 0-1,0 1 0,-1-1 0,1-1 1,0 1-1,-1 0 0,1 0 0,-1-1 0,0 1 1,2-4-1,17-34 181,-15 33-170,-1-1 0,0 1 0,0-1 0,-1 0 0,3-9 0,-4 8-9,1 1-1,1 0 0,-1-1 1,1 1-1,7-10 0,12-28 52,-12 21-38,1 1 0,2 0 0,24-35-1,1-1 55,-24 43-38,-14 15-41,1 1 1,-1 0-1,1-1 0,-1 1 0,0-1 0,0 1 1,1-1-1,-1 0 0,0 0 0,0 1 0,-1-1 1,1 0-1,0 0 0,-1 0 0,1 0 1,0-4-1,-1 5 5,16 69 262,-14-41-235,2-1 1,0 0-1,1 0 1,10 26-1,-3-7-11,-1-13-21,-9-27-5,1 1 0,-2 0-1,1 0 1,-1 0 0,1 0 0,-2 0-1,1 8 1,8 20-13,-9-33 7,0-1 0,0 1 0,0 0-1,0-1 1,0 1 0,0-1 0,0 1 0,0-1-1,1 0 1,-1 1 0,0-1 0,0 1 0,1-1-1,-1 1 1,0-1 0,0 1 0,1-1 0,-1 0-1,1 1 1,-1-1 0,0 0 0,1 1 0,-1-1-1,1 0 1,-1 0 0,1 1 0,-1-1 0,0 0-1,1 0 1,-1 0 0,2 1 0,3-1-1443,-5 0 1432,0 0 0,0-1-1,0 1 1,0 0 0,0 0 0,0 0 0,0 0 0,0 0-1,0 0 1,0 0 0,0 0 0,0 0 0,0 0-1,0 0 1,0-1 0,0 1 0,0 0 0,0 0 0,0 0-1,0 0 1,0 0 0,0 0 0,0 0 0,0 0-1,0 0 1,0 0 0,0 0 0,0-1 0,0 1 0,0 0-1,-1 0 1,1 0 0,0 0 0,0 0 0,0 0-1,0 0 1,0 0 0,0 0 0,0 0 0,0 0 0,0 0-1,0 0 1,0 0 0,0 0 0,0 0 0,-1 0 0,1 0-1,0 0 1,0 0 0,0 0 0,0 0 0,0 0-1,0 0 1,0 0 0,0 0 0,0 0 0,0 0 0,-1 0-1,1 0 1,4-11-962,-4 6 640</inkml:trace>
</inkml:ink>
</file>

<file path=ppt/ink/ink1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2:05.27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14 1660,'0'0'688,"26"-4"-2,1 4-557,-15 1-353,1-1 0,-1 0 0,1-1-1,23-5 1,-28 3-122</inkml:trace>
</inkml:ink>
</file>

<file path=ppt/ink/ink1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2:13.18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26 13 1752,'-20'-1'616,"15"-2"-121,13-1 474,3 2-909,0 1 0,0 0 0,0 0 1,0 1-1,14 2 0,11 0 10,934 39 283,-537-4-310,37 4 11,-404-36-21,-37-4 8,41 6 0,-48-6 29,-21-1 38,-17-11-3000,7 4 2538</inkml:trace>
</inkml:ink>
</file>

<file path=ppt/ink/ink1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2:16.80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88 1660,'0'0'228,"1"-32"1329,3 28-1532,0 0 0,1 0 0,-1 0 0,1 1 0,0-1 0,0 1 0,0 0 1,0 1-1,7-3 0,4 0 5,1 1 0,-1 0 0,1 1 0,-1 1 1,1 1-1,27 1 0,-40 0-25,2 0 0,1 0 0,-1 0 0,1 0 0,-1 1 0,0 0 0,0 0 0,1 0 0,-1 1 0,0 0 0,0 0 0,0 1 0,-1 0 0,1 0 0,0 0 0,-1 1 0,0-1 0,0 1 0,0 1 0,-1-1 0,1 1 0,6 8 0,-8-8 4,-1-1 1,0 1-1,0 0 1,0 0-1,0 1 1,-1-1-1,1 0 0,-2 1 1,1-1-1,0 0 1,-1 1-1,0-1 1,0 1-1,-2 5 1,2 6 23,-1-12-19,0 1 0,-1-1 1,1 1-1,-1-1 0,-1 0 0,1 1 0,-1-1 1,0 0-1,0-1 0,0 1 0,0 0 1,-8 6-1,-7 12 46,8-10-13,-1 0-1,-1-1 0,0 0 0,-1-1 1,-16 11-1,-32 29 120,37-29-107,16-16-28,0 1-1,1 1 0,0-1 1,0 1-1,-6 10 1,12-16-37,1-2 9,0 0 0,0 0-1,1 0 1,-1 0-1,0 0 1,1 0 0,-1 0-1,0 0 1,0 0 0,1 0-1,-1 0 1,0 0-1,0 0 1,1 0 0,-1 0-1,0 0 1,0 0 0,1 0-1,-1 0 1,0 1-1,0-1 1,1 0 0,-1 0-1,0 0 1,0 0 0,0 1-1,1-1 1,-1 0-1,0 0 1,0 1 0,0-1-1,0 0 1,0 0 0,0 1-1,1-1 1,-1 0-1,0 0 1,0 1 0,0-1-1,0 0 1,0 0 0,0 1-1,0-1 1,0 0-1,0 1 1,0-1 0,0 0-1,0 0 1,0 1 0,0-1-1,-1 0 1,1 0-1,0 1 1,0-1 0,0 0-1,0 0 1,0 1 0,-1-1-1,1 0 1,0 0-1,0 0 1,0 1 0,0-1-1,-1 0 1,1 0-1,0 0 1,0 0 0,-1 0-1,1 1 1,6 0-8,12 3 8,0-2-1,0 0 1,0-1-1,1-1 1,-1 0-1,0-2 1,18-3-1,52-2-9,-79 8-69,0-1 0,-1-1 0,1 1 0,0-1-1,-1-1 1,1 0 0,-1 0 0,0 0 0,16-8 0,-23 9-38,0 0 0,0 0-1,0-1 1,-1 1 0,1 0 0,0-1-1,-1 1 1,1 0 0,0-1 0,-1 1-1,0-1 1,1 1 0,-1-3 0,5-10-594,-4 9 330</inkml:trace>
</inkml:ink>
</file>

<file path=ppt/ink/ink1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2:17.63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1 101 1704,'0'0'622,"8"-10"157,-7 9-755,1 1 1,-1-1 0,0 0-1,0 0 1,1 0-1,-1 1 1,0-2-1,0 1 1,0 0-1,0 0 1,0 0-1,-1 0 1,1 0-1,0-1 1,0 1-1,-1 0 1,1-3-1,0 3-8,0-1 0,-1 1-1,1-1 1,0 1 0,0-1-1,0 1 1,0 0 0,0-1-1,0 1 1,0 0 0,1 0-1,-1 0 1,0 0 0,1 0-1,-1 0 1,0 0 0,4-1-1,9-10 104,-13 10-111,0 0 0,0 1 1,1-1-1,-1 1 0,1-1 0,0 1 0,-1 0 0,1-1 0,0 1 0,0 0 1,0 0-1,-1 0 0,1 0 0,4 0 0,16-4 34,30-4 24,-49 8-63,0 1 0,0 0 0,-1 0 0,1 0 1,0 1-1,0-1 0,0 1 0,0 0 0,-1-1 0,1 1 0,0 1 1,-1-1-1,1 0 0,-1 0 0,4 3 0,8 4 16,-14-8-18,1 0 0,-1 0 0,1 0 0,-1 1 0,1-1 0,-1 0 0,1 0 0,-1 1 0,1-1 0,-1 0 0,1 1 0,-1-1 0,1 1 0,-1-1-1,0 0 1,1 1 0,-1-1 0,0 1 0,1-1 0,-1 1 0,0-1 0,1 1 0,-1-1 0,0 1 0,0-1 0,0 1 0,0 0 0,0-1 0,1 1 0,-1-1 0,0 1 0,0-1 0,0 1-1,-1 0 1,1 0 0,3 30 84,-2-27-76,0 1 1,0-1 0,-1 0 0,0 1 0,0-1 0,0 1 0,-1-1 0,1 1-1,-1-1 1,0 0 0,-2 6 0,-5 15 46,-1 0-1,-2-1 1,0 1-1,-2-2 1,0 0 0,-1-1-1,-21 25 1,16-24 7,14-15-36,-1-1-1,0 0 1,0 0-1,-1 0 1,-8 6-1,14-12-9,27-1-10,36-2-284,-26 1-769,65 5-1,-73 4 243,-12-3 460</inkml:trace>
</inkml:ink>
</file>

<file path=ppt/ink/ink1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2:18.78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83 1 1768,'-1'0'1532,"-5"8"-1321,0 1-1,1 0 0,1 0 1,-8 19-1,-12 23 48,19-41-229,1 0-1,1 0 1,-1 0 0,2 1-1,-1 0 1,2 0 0,-1-1 0,2 1-1,-1 0 1,1 0 0,1 0 0,0 0-1,0 0 1,1 0 0,1-1 0,7 21-1,-9-28-26,1 0 0,-1 0 0,1 0 0,0-1-1,0 1 1,-1-1 0,2 1 0,-1-1-1,0 0 1,0 0 0,1 0 0,-1 0-1,1 0 1,0-1 0,0 1 0,-1-1-1,1 1 1,0-1 0,0 0 0,6 1 0,-4-2 2,-1 0 1,1 0 0,0 0 0,-1 0-1,1-1 1,0 0 0,-1 0 0,1-1 0,-1 1-1,1-1 1,-1 0 0,7-4 0,-1 0 2,-1 0 1,0 0 0,0-1-1,0-1 1,-1 1 0,0-2-1,-1 1 1,0-1 0,0 0-1,10-19 1,-9 10-7,-4 11 2,0-1 0,-1 0-1,0 0 1,0 0 0,-1 0-1,0-1 1,2-14-1,-4 21-1,0 1 0,0 0-1,0-1 1,1 1-1,-1 0 1,1-1 0,-1 1-1,1 0 1,-1 0-1,1-1 1,-1 1-1,1 0 1,2-2 0,-2 2-1,-1 0 1,1-1-1,0 1 1,0 0-1,0-1 1,-1 1-1,1 0 1,-1-1-1,1 1 1,-1-1-1,0 1 1,1-1-1,-1 1 1,0-2-1,0 2 1,0 1-1,0 0 0,0 0 0,0 0 0,0 0 0,0 0 0,0 0 0,0-1 0,0 1 0,0 0 0,0 0 0,0 0 0,0 0 0,0 0 0,0 0 0,0-1 0,0 1 1,0 0-1,0 0 0,0 0 0,0 0 0,0 0 0,0 0 0,0-1 0,0 1 0,0 0 0,0 0 0,0 0 0,0 0 0,0 0 0,1 0 0,-1 0 0,0-1 0,0 1 1,0 0-1,0 0 0,0 0 0,0 0 0,0 0 0,1 0 0,-1 0 0,0 0 0,0 0 0,0 0 0,0 0 0,0 0 0,0 0 0,1 0 0,-1 0 0,0 0 0,0 0 1,0 0-1,0 0 0,0 0 0,1 0 0,-1 0 0,0 0 0,0 0 0,0 0 0,0 0 0,0 0 0,0 0 0,1 0 0,-1 1 0,1-1 0,-7 147 28,6 357-649,1-509 383,0 0 0,0 0 1,1 0-1,-1 1 0,1-1 0,0 0 0,1 1 0,3-7 1,8-15-373,-6 4 261</inkml:trace>
</inkml:ink>
</file>

<file path=ppt/ink/ink1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2:19.35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 2 1832,'0'0'741,"-9"4"1244,16-6-1926,-1 1 0,0 0 1,0 0-1,1 1 0,-1-1 0,1 2 1,5 0-1,-3-1-31,9-1 8,-14 1-24,1-1 0,-1 1 1,0 0-1,1 1 1,-1-1-1,1 1 1,6 1-1,-11-1-10,1 0 0,0-1 0,0 1 0,0 0 0,-1-1 1,1 1-1,0 0 0,-1 0 0,1 0 0,0 0 0,-1-1 0,1 1 0,-1 0 0,0 0 0,1 0 0,-1 0 0,0 0 0,1 0 0,-1 0 1,0 0-1,0 0 0,0 0 0,0 0 0,0 1 0,0-1 0,0 0 0,0 0 0,-1 0 0,1 0 0,0 0 0,-1 0 0,1 0 1,-1-1-1,1 1 0,-1 0 0,0 1 0,-5 27 16,5-24-15,0 1 1,0 0-1,-1-1 0,0 1 0,-3 6 0,-8 11 7,9-18-8,1 0 0,0 0 0,0 0 0,0 1-1,0-1 1,1 1 0,0 0 0,-2 11 0,5-16-2,0 0-1,1 0 1,-1 0 0,0 0-1,1-1 1,-1 1 0,1 0 0,0 0-1,-1-1 1,1 1 0,-1-1 0,1 0-1,0 1 1,-1-1 0,1 0 0,0 0-1,-1 0 1,1 0 0,0 0-1,2-1 1,42-2-42,5-4-151,-35 6-177,1-2-1,-1 0 1,0 0-1,23-9 1,2 2-897,-33 10 919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0:48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277 47 1728,'-26'9'1029,"-9"-5"-394,29-3-580,0 0 1,0 0 0,0 0-1,0-1 1,0 0-1,-11-2 1,5 1 10,0 0-1,0 1 1,0 1 0,0 0-1,0 0 1,0 1 0,1 0-1,-1 1 1,-11 5 0,6-3 48,17-5-82,-1 0-27,0 0-1,0 0 1,1 0-1,-1 1 1,0-1-1,1 0 1,-1 0-1,0 1 1,1-1-1,-1 0 1,0 1-1,1-1 0,-1 1 1,1-1-1,-1 1 1,1-1-1,-1 1 1,1-1-1,-1 1 1,1 0-1,-1-1 1,1 1-1,0 0 1,-1-1-1,1 1 1,0 0-1,0-1 0,0 1 1,-1 0-1,1-1 1,0 1-1,0 1 1,52 12 150,14-3-110,-55-10-42,-1 0 0,1 1 0,0 0 0,0 0 1,-1 1-1,0 1 0,1 0 0,16 9 0,-12-5 1,1 0 0,0-1 1,16 6-1,-15-8 0,-1 1-1,0 1 1,17 12 0,-9-5-4,-19-12 0,1 2 0,-1-1-1,0 1 1,0 0 0,0 0 0,0 0-1,0 1 1,5 7 0,4 6 1,25 36 12,-36-50-12,-1 1-1,1 0 1,-1 0 0,0 0 0,0 0 0,-1 0-1,0 0 1,0 0 0,0 0 0,0 6-1,7 26-2,-7-35 2,0 1 0,0 0 0,0 0 1,-1 0-1,1-1 0,0 1 0,-1 0 0,0 0 0,0 0 0,0 0 0,0 0 0,0 0 0,-1 0 0,1 0 0,-1-1 1,0 1-1,0 0 0,-1 3 0,-3 3 0,-1 0 1,-1 0 0,0 0-1,0 0 1,-1-1 0,0-1-1,0 1 1,-1-1 0,0 0-1,0-1 1,0 0 0,-20 8-1,-11 8 8,31-16-6,-1 0 0,0 0 0,0-2 0,-15 6 0,22-9-1,1-1 1,-1 1 0,0-1 0,0 1 0,0-1-1,1 0 1,-1 0 0,0 0 0,0-1 0,0 1 0,0-1-1,1 1 1,-1-1 0,0 0 0,1 0 0,-1 0 0,0-1-1,1 1 1,-1 0 0,1-1 0,-4-2 0,-19-9-8,24 13 6,-1-1 1,0 1-1,1 0 1,-1-1-1,1 0 0,-1 1 1,1-1-1,-1 0 0,1 0 1,0 0-1,-1 0 0,1 0 1,0 0-1,0 0 1,0 0-1,0 0 0,0-1 1,0 1-1,0 0 0,0-1 1,0 1-1,1-1 0,-1 1 1,0-3-1,0 1 1,0 0 0,0 0 0,1-1 0,-1 1 0,1 0-1,0 0 1,0 0 0,0-1 0,0 1 0,1 0 0,-1 0 0,1 0 0,0 0 0,2-6-1,1-25 5,-4 29-4,0 0-1,1 0 0,-1 1 1,1-1-1,0 0 0,3-9 1,10-17 1,-8 20-1,0 0 1,-1-1-1,-1 0 1,0 0-1,0 0 1,-2-1-1,3-20 1,-5 31-2,0-10 1,0 0-1,1 0 1,0 0-1,0 0 1,1 0-1,4-11 1,-4 17-4,0 0 1,-1 0 0,0-1-1,1-11 1,-2 13 2,1 0 0,-1 0 0,1 0 0,0 0 0,0 1 0,4-9 0,0-17 3,-5 28-1,0-1-1,0 1 0,0-1 1,0 0-1,1 1 0,-1 0 1,1-1-1,0 1 0,-1-1 0,1 1 1,1 0-1,-1-1 0,0 1 1,0 0-1,2-2 0,27-39 27,-22 37-20,2-5-32,-10 11 20,0-1-1,0 1 1,0-1-1,0 1 1,0-1-1,0 0 1,0 1-1,0-1 0,0 1 1,-1-1-1,1 1 1,0-1-1,0 1 1,-1-1-1,1 1 1,0-1-1,0 1 1,-1-1-1,1 1 0,-1-1 1,1 1-1,0 0 1,-1-1-1,1 1 1,-1 0-1,1-1 1,-1 1-1,1 0 0,-1-1 1,1 1-1,-1 0 1,1 0-1,-1 0 1,1 0-1,-1 0 1,1-1-1,-1 1 0,0 0 1,1 0-1,-1 0 1,1 0-1,-1 1 1,1-1-1,-1 0 1,1 0-1,-1 0 0,0 0 1,-4 0-258,10-8-144,-8 1-496,2 4 327,5 5 166,-2 0 32,-2-5 38</inkml:trace>
</inkml:ink>
</file>

<file path=ppt/ink/ink1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2:21.71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979 1 1704,'0'0'139,"15"0"1715,-87 2-1558,1 4 0,0 3-1,1 3 1,-133 40 0,54 0-224,123-47-55,16-4-1,14-3 5,-2 4-20,0 0 0,0 0 0,-1 0 0,1 1 0,-1-1 0,1 0 0,-1 1 0,0-1 0,0 1 0,0-1 0,0 1 0,-1 0 0,1-1 0,0 5 0,5 14 2,-2-7-2,0 1 0,-1-1 0,0 0 0,-1 1 0,-1-1 0,-1 1 0,-1 19 0,1-14-1,-1 8 0,-1-1 0,-2 1-1,-1-1 1,-9 31-1,-42 105-2,55-160 2,-48 113 10,-90 153 0,77-155-9,30-58 8,32-55-8,-1-1 0,1 0 0,0 0 0,0 1 0,0-1 0,0 0 0,0 1 0,0-1 0,0 0 0,-1 1 0,1-1 0,0 0 0,0 1 0,0-1 0,0 0 0,0 1 0,1-1 0,-1 0 0,0 1 0,0-1 0,0 0 0,0 1 0,0-1 0,0 0 0,0 0 0,1 1 0,-1-1 0,0 0 0,0 0 0,0 1 0,1-1 0,-1 0 0,0 0 0,0 1 0,1-1 0,-1 0 0,0 0 0,1 0 0,-1 0 0,0 1 0,1-1 0,-1 0 0,0 0 0,0 0 0,1 0 0,-1 0 0,0 0 0,1 0 0,-1 0 0,0 0 0,1 0 0,-1 0 0,0 0 0,1 0 0,-1 0 0,0 0 0,1 0 0,-1-1 0,0 1 0,1 0 0,-1 0 0,0 0 0,0 0 0,1-1 0,18-5 0,220-117-8,-211 109 2,1 2 0,0 1-1,1 1 1,1 1-1,-1 2 1,36-4-1,-61 11-1,17-2-286,1-1 0,-1 0 0,35-11 0,-53 12 162,-1 0 0,1-1 0,0 1 0,-1-1-1,0 1 1,0-1 0,0 0 0,0 0 0,0-1 0,0 1 0,-1-1 0,1 1-1,-1-1 1,2-4 0,-1 2-33,5-8-183</inkml:trace>
</inkml:ink>
</file>

<file path=ppt/ink/ink1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2:22.04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93 1888,'0'-2'74,"1"-1"0,-1 0 0,1 0-1,0 0 1,0 1 0,0-1 0,0 0-1,0 1 1,1-1 0,-1 1 0,1-1 0,0 1-1,0 0 1,0 0 0,0 0 0,0 0 0,0 0-1,0 0 1,0 0 0,1 1 0,-1-1-1,1 1 1,0 0 0,-1 0 0,1 0 0,3-1-1,11-4 4,0 1 0,1 0 0,18-1-1,-19 3 43,32-3-422,0 1 0,88 5 0,-53 2-1046,-53-2 1005</inkml:trace>
</inkml:ink>
</file>

<file path=ppt/ink/ink1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2:22.98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7 107 1696,'-7'1'2031,"50"-25"-1857,1 2 0,0 2 1,52-16-1,-88 35-163,-1-1 0,1 1 0,0 0 1,-1 1-1,1 0 0,0 0 0,0 1 1,-1 0-1,1 0 0,0 0 0,-1 1 0,13 5 1,-15-5-5,-1 0 1,1 0 0,0 1-1,-1-1 1,0 1 0,1 0-1,-1 0 1,0 1 0,-1-1-1,1 1 1,-1 0 0,1 0-1,-1 0 1,0 0 0,0 1-1,-1-1 1,0 1 0,1 0-1,1 8 1,-2-4 11,-1 1 1,0-1-1,-1 1 0,0-1 1,0 1-1,-1-1 0,-1 1 1,1-1-1,-1 0 0,-1 1 1,0-1-1,0 0 0,-9 16 1,5-15-1,0 0-1,0-1 1,-1 0 0,0 0 0,-1 0 0,0-1-1,0-1 1,-1 1 0,0-2 0,-17 10-1,20-10 4,-1 2-8,8-8-13,-1 0-1,1 0 1,0 0 0,0 0-1,0 0 1,0 0 0,0 0-1,0 0 1,0 0 0,-1 0-1,1 0 1,0 0-1,0 0 1,0 0 0,0 0-1,0 0 1,0 0 0,-1 0-1,1 0 1,0 0 0,0 0-1,0 0 1,0 0-1,0 0 1,0 0 0,0 0-1,-1 0 1,1 0 0,0 0-1,0 0 1,0 0 0,0 0-1,0-1 1,0 1 0,0 0-1,0 0 1,0 0-1,0 0 1,0 0 0,-1 0-1,1 0 1,0 0 0,0-1-1,0 1 1,0 0 0,0 0-1,0 0 1,0 0 0,0 0-1,0 0 1,0 0-1,0-1 1,0 1 0,0 0-1,0 0 1,0 0 0,0 0-1,0 0 1,0 0 0,0 0-1,1-1 1,-1 1-1,64-6 2,-61 5-2,0 0 0,0 1 0,0-1 0,0 1 0,1 0 1,-1-1-1,0 1 0,0 1 0,1-1 0,-1 0 0,0 1 0,0 0 0,0 0 1,1 0-1,-1 0 0,0 0 0,0 1 0,-1-1 0,1 1 0,0 0 0,0 0 0,-1 0 1,1 0-1,-1 0 0,0 0 0,0 1 0,0-1 0,0 1 0,0 0 0,0-1 1,0 1-1,1 5 0,6 16-1,-6-18 2,-1 0 0,0 0-1,0 0 1,-1 0 0,1 0 0,-1 0 0,0 9 0,-1-9 0,-1 1 0,1 0 0,-1-1 1,-1 1-1,1 0 0,-1-1 0,0 1 0,-1-1 1,1 0-1,-1 0 0,-7 11 0,3-9 0,1 1 1,-2-1-1,1 0 0,-1-1 0,-1 1 0,-14 9 1,-8 1-8,-1 0-1,-1-3 1,-47 17 0,74-30 4,-2 1-24,-59 19-167,63-21 97,0 0 0,0 0 0,0-1 0,0 1 0,0-1 0,0 0 0,0 0-1,-1 0 1,1 0 0,0-1 0,0 0 0,0 0 0,-7-2 0,11 3 58,-1-1 0,0 0 0,1 1 0,-1-1-1,1 1 1,-1-1 0,1 0 0,-1 1 0,1-1-1,-1 0 1,1 1 0,-1-1 0,1 0 0,0 0-1,0 1 1,-1-1 0,1 0 0,0 0 0,0 0 0,0 1-1,0-1 1,0 0 0,0 0 0,0 0 0,0 1-1,0-1 1,0 0 0,1 0 0,-1 0 0,0 1-1,0-1 1,1 0 0,-1 0 0,1 1 0,-1-1-1,0 0 1,1 1 0,-1-1 0,1 0 0,0 1-1,-1-1 1,1 1 0,-1-1 0,1 1 0,1-1 0,13-8-310</inkml:trace>
</inkml:ink>
</file>

<file path=ppt/ink/ink1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2:23.38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 22 1800,'-9'-19'1387,"7"16"-457,1 4-910,1-1 0,-1 1 0,1-1 0,-1 1 0,1-1 0,0 1 0,-1 0 0,1-1 0,0 1 1,-1-1-1,1 1 0,0 0 0,0-1 0,0 1 0,-1 0 0,1-1 0,0 1 0,0 0 0,0-1 0,0 1 1,0 0-1,0-1 0,1 1 0,-1 0 0,0 0 0,-8 63 250,7-21-185,0-22-55,1 1 0,1 0-1,1 0 1,5 27 0,18 84 54,-2 8-27,-15-71-28,-12-55-21,4-14-7,0-1 0,-1 1-1,1-1 1,-1 1-1,1 0 1,0-1-1,0 1 1,0 0 0,-1-1-1,1 1 1,0 0-1,0-1 1,0 1-1,0 0 1,0-1 0,0 1-1,0 0 1,0-1-1,0 1 1,1 0-1,-1 0 1,0 0-1,-25-51-945,23 47 814,0-1 1,0 1-1,1-1 0,-1 1 0,1-1 1,0 1-1,0-1 0,1 0 0,-1 1 1,1-1-1,-1 0 0,1 0 0,0 1 1,1-1-1,-1 0 0,1 0 0,1-5 1,-1-2-214</inkml:trace>
</inkml:ink>
</file>

<file path=ppt/ink/ink1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2:24.17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574 1 1672,'0'0'214,"7"0"1166,-380 14 337,340-14-1676,-83-4 72,85 2-77,4-1 15,54 2-385,-15 3 48,1 0-1,0 0 1,-1 1-1,14 6 0,-4-3-193,20 12-358,-19-9 475</inkml:trace>
</inkml:ink>
</file>

<file path=ppt/ink/ink1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2:24.55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489 1 1724,'0'0'1572,"-25"0"-771,-43 4-555,2 3 0,-1 4 0,-69 19 0,84-18-214,23-4-103,24-5-227,-1-2-1,0 1 1,1-1 0,-1 0 0,-12 1 0,43-8-999,-9-2 953</inkml:trace>
</inkml:ink>
</file>

<file path=ppt/ink/ink1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2:28.58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 1 1664,'0'0'256,"-1"0"-231,1 0 1,0 0-1,0 0 0,-1 0 0,1 0 1,0 0-1,0 0 0,-1 0 0,1 0 1,0 0-1,0 0 0,-1 0 0,1 0 1,0 0-1,0 1 0,-1-1 0,1 0 1,0 0-1,0 0 0,0 0 0,-1 1 1,1-1-1,0 0 0,0 0 0,0 0 1,0 1-1,-1-1 0,1 0 0,0 0 1,0 1-1,1 1 41,0 0 0,-1 0 0,1 1 0,-1-1 0,1 0 0,-1 0 0,0 0 0,1 1 0,-1-1-1,0 0 1,-1 0 0,1 1 0,0-1 0,-1 0 0,0 4 0,-2 21 305,2-10-222,0-11-106,1-1-1,0 1 1,0 0-1,0-1 1,1 1-1,-1 0 0,2-1 1,-1 1-1,0-1 1,4 7-1,8 12 63,-10-17-87,0-1 0,1 0-1,0 1 1,0-1 0,0-1 0,8 9-1,102 85-2825,-104-89 2446</inkml:trace>
</inkml:ink>
</file>

<file path=ppt/ink/ink1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2:28.20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41 1716,'0'0'800,"24"0"-222,-9-1-425,0 0-1,22-6 0,9-1-17,337-7 306,-22 15-310,-159-4-81,-128-1-17,-74 5-33,0 0 0,0 0 1,0 1-1,0-1 0,0 0 0,0 0 0,0 0 1,0 0-1,0 0 0,-1 0 0,1 1 0,0-1 1,0 0-1,0 0 0,0 0 0,0 0 0,0 1 1,0-1-1,0 0 0,0 0 0,0 0 0,0 0 1,1 0-1,-1 1 0,0-1 0,0 0 0,0 0 1,0 0-1,0 0 0,0 0 0,0 0 0,0 1 1,0-1-1,0 0 0,0 0 0,1 0 0,-1 0 0,0 0 1,0 0-1,0 0 0,0 0 0,0 0 0,0 1 1,1-1-1,-1 0 0,0 0 0,-3 3-146,1-2-29,1 0-1,-1 0 0,1 0 0,-1 0 0,0 0 0,0 0 1,1-1-1,-1 1 0,0 0 0,-3-1 0,4 0-202</inkml:trace>
</inkml:ink>
</file>

<file path=ppt/ink/ink1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2:29.40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 33 1644,'0'-12'1265,"-1"16"8,-4 18-716,4-21-546,1 1 1,-1 0-1,1-1 0,0 1 0,0 0 1,0 0-1,0-1 0,0 1 0,0 0 1,0-1-1,1 1 0,-1 0 0,0-1 1,2 4-1,1 8 37,-3-8-39,1 0 1,0-1 0,0 1-1,1 0 1,-1-1-1,1 1 1,0-1 0,1 1-1,-1-1 1,0 0-1,1 0 1,0 0 0,0-1-1,1 1 1,-1 0-1,0-1 1,1 0 0,0 0-1,0 0 1,0-1-1,0 1 1,0-1 0,1 0-1,7 3 1,-5-3-7,-1 0 0,1-1 0,0 0 1,0 0-1,-1-1 0,1 1 0,0-2 1,0 1-1,0-1 0,0 0 0,-1 0 1,1 0-1,0-1 0,-1 0 0,0-1 0,1 0 1,-1 0-1,0 0 0,0 0 0,0-1 1,-1 0-1,0 0 0,1-1 0,-1 1 0,-1-1 1,1 0-1,-1-1 0,0 1 0,0-1 1,4-7-1,-2 4-3,-5 8 1,0 0-1,0 0 0,-1 0 0,1 1 1,0-1-1,-1 0 0,1 0 0,-1 0 1,1 0-1,-1 0 0,1 0 0,-1 0 1,0 0-1,0-1 0,0 1 0,1-1 0,-1-2 2,0 1-1,1-1 0,0 1 0,0 0 0,0-1 0,0 1 1,2-4-1,-2 4 0,1-1 0,-1 1 0,0-1 0,0 0 0,0 1 0,-1-1 0,1-4 0,0-7-1,2 18 18,0 0-14,6 24 3,-4-20-6,-1-1-1,1 1 0,-2 1 1,1-1-1,-1 0 1,3 10-1,15 30 3,-11-29-1,-1 0 1,0 0-1,-1 1 0,-1 0 1,7 26-1,-4-15-5,-8-25 5,0-1 0,0 1-1,0 0 1,-1 0 0,0 0 0,0 0-1,0-1 1,0 7 0,3 14-7,-4-22 5,1-1 0,0 1 0,-1-1-1,1 1 1,-1-1 0,0 1-1,0-1 1,0 1 0,0-1 0,0 1-1,-1-1 1,1 1 0,-1-1-1,1 0 1,-1 1 0,-2 4-1,4 3 9,5 17 2,-4-8-18,-3-2-12,1-17 19,0 0 1,0 1 0,-1-1-1,1 0 1,0 0-1,0 0 1,0 1-1,0-1 1,0 0-1,0 0 1,-1 1 0,1-1-1,0 0 1,0 0-1,0 0 1,0 1-1,0-1 1,0 0 0,0 1-1,0-1 1,0 0-1,0 0 1,0 1-1,0-1 1,0 0 0,0 0-1,1 0 1,-1 1-1,0-1 1,0 0-1,0 0 1,0 1-1,0-1 1,0 0 0,1 0-1,-1 0 1,0 1-1,0-1 1,0 0-1,1 0 1,-1 0-7,0 1 1,0-1-1,0 0 0,0 0 0,0 0 0,1 0 1,-1 0-1,0 0 0,0 0 0,0 1 1,0-1-1,0 0 0,1 0 0,-1 0 1,0 0-1,0 0 0,0 0 0,0 0 1,0 0-1,1 0 0,-1 0 0,0 0 1,0 0-1,0 0 0,0 0 0,1 0 1,-1 0-1,0 0 0,0 0 0,0 0 1,0 0-1,1 0 0,-1 0 0,0-1 1,0 1-1,0 0 0,0 0 0,0 0 1,0 0-1,1 0 0,-1 0 0,0 0 1,0 0-1,0-1 0,0 1 0,0 0 1,0 0-1,0 0 0,0 0 0,0 0 0,0-1 1,0 1-1,0 0 0,1 0 0,-1 0 1,0 0-1,0-1 0,0 1 0,0 0 1,0 0-1,0 0 0,0 0 0,-1-1 1,1 1-1,0 0 0,0 0 0,0 0 1,0 0-1,0-1 0,0 0-74,0 0-1,1 0 0,-1 0 1,1 0-1,-1 0 1,0 0-1,1 0 1,0 0-1,-1 0 1,1 0-1,-1 0 0,1 0 1,0 1-1,0-1 1,0 0-1,-1 0 1,1 1-1,0-1 0,0 0 1,0 1-1,2-1 1,20-8-889,-13 5 601</inkml:trace>
</inkml:ink>
</file>

<file path=ppt/ink/ink1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2:30.51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669 1 1840,'0'0'289,"-34"0"958,-46 17-504,-77 11-187,-3-5-249,45 0-149,100-22-137,11-1-15,1 0 1,0 1-1,0-1 0,0 1 0,0 0 0,0-1 0,0 1 0,-5 3 0,8-4-5,-1 0 1,1 0-1,-1 0 1,1 0-1,-1 1 1,1-1-1,0 0 1,-1 0-1,1 0 1,0 1-1,-1-1 1,1 0-1,0 1 1,-1-1-1,1 0 1,0 1-1,-1-1 1,1 0-1,0 1 1,0-1-1,0 0 1,-1 1-1,1-1 1,0 1-1,0-1 1,0 1-1,0-1 1,0 0-1,0 1 1,0-1-1,0 1 1,0-1-1,0 1 1,0-1-1,0 1 1,0-1-1,0 0 1,0 1-1,0-1 1,0 1-1,1-1 1,-1 1-1,0-1 1,0 0-1,0 1 1,1-1-1,-1 0 1,0 1-1,1-1 1,-1 0-1,0 1 1,1-1-1,0 1 1,2 4-3,12 17 10,-10-17-6,-1 0 0,0 1 0,-1 0-1,5 10 1,-1 3-2,-2 1 0,0-1-1,-1 1 1,-1 0 0,-1 1-1,-1-1 1,-1 0 0,-3 37-1,-8 15 4,-20 78 0,17-89-5,1-5 5,-31 84 0,38-127-2,2 1 0,0-1 0,0 1 0,-3 24 0,7-36-2,0-1 0,1 1 0,-1-1 0,0 1 0,1 0 0,-1-1 0,1 1 0,-1-1 0,1 1 0,0-1 0,-1 1 0,1-1 0,0 0 0,0 1 0,0-1 0,0 0 0,0 0 0,1 0 0,-1 1 0,0-1 0,0 0 0,1-1 0,-1 1 0,1 0-1,-1 0 1,1-1 0,-1 1 0,3 0 0,5 2 0,0-1 0,0-1 0,0 0 0,9 1 0,-2-1-1,1 0 2,-1-1-1,0 0 1,0-1-1,30-6 1,64-21-7,-87 22 1,-12 2 1,0-1-1,0 1 0,10-8 0,23-9-18,-25 13-63,-1-2-1,31-19 0,-6 2-532,-41 26 461,1-1-1,0 0 1,-1-1-1,0 1 1,1 0-1,-1-1 1,0 1 0,3-6-1,3-3-775,-6 7 591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0:49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269 2 1652,'11'0'1170,"-11"0"-1157,1-1 0,-1 1 0,1 0 0,-1 0 0,1 0 0,-1 0 0,1 0 1,-1 0-1,1-1 0,-1 1 0,1 0 0,-1 1 0,1-1 0,-1 0 0,1 0 1,-1 0-1,1 0 0,-1 0 0,1 0 0,-1 1 0,1-1 0,-1 0 0,1 0 0,-1 1 1,1-1-1,-1 0 0,0 1 0,1-1 0,-1 0 0,0 1 0,1-1 0,-1 1 1,-15 8 362,-37 8 155,29-11-433,-1-2 0,0-1 0,0-1-1,-25-1 1,-16 8 24,55-11-159,1 3-257,9-1 274,0 0 0,1 0-1,-1 1 1,0-1-1,0 0 1,0 0-1,1 0 1,-1 0-1,0 0 1,0 0-1,0 0 1,1 0 0,-1 0-1,0 0 1,0 0-1,0 0 1,1 0-1,-1 0 1,0 0-1,0 0 1,0 0 0,1 0-1,-1 0 1,0 0-1,0 0 1,0 0-1,0-1 1,1 1-1,-1 0 1,0 0-1,0 0 1,0 0 0,0 0-1,1 0 1,-1-1-1,0 1 1,0 0-1,0 0 1,0 0-1,0 0 1,0-1-1,0 1 1,1 0 0,-1 0-1,0 0 1,0-1-1,0 1 1,0 0-1,7-8-1119,-6 6 764</inkml:trace>
</inkml:ink>
</file>

<file path=ppt/ink/ink1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2:30.88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 95 1672,'-10'-7'474,"9"7"-412,0 0 0,0-1 1,1 1-1,-1 0 0,0-1 0,0 1 1,1-1-1,-1 1 0,0-1 0,1 0 1,-1 1-1,0-1 0,1 0 0,-1 1 1,1-1-1,-1 0 0,1 1 0,-1-1 1,1 0-1,0 0 0,-1 0 0,1-1 1,2 1-3,0-1 1,0 1-1,1 0 1,-1 0 0,0 1-1,1-1 1,-1 0-1,1 1 1,-1-1 0,1 1-1,-1 0 1,4 0-1,9-2 55,25-8 79,50-4 0,8-1-122,49-5-1274,-140 19 1000,1 0-1,-1 0 1,1 1-1,0 0 1,0 0-1,11 3 1,-3-3-187</inkml:trace>
</inkml:ink>
</file>

<file path=ppt/ink/ink1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2:35.45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0 702 1684,'0'45'1483,"0"-27"-709,0-16-397,0-8-13,1 5-348,-1-1-1,1 0 1,-1 1-1,1-1 0,0 1 1,0-1-1,0 1 0,-1 0 1,1-1-1,1 1 1,-1 0-1,0 0 0,0 0 1,0-1-1,3 0 0,26-19 45,-20 14-31,10-8 2,-1-2 0,23-25 0,0 1 3,12-15-6,-3-1 0,64-91 0,38-93 4,-144 225-26,-5 10-3,-1 1 0,1-1 0,-1 0 0,-1 0 1,1 0-1,-1 0 0,2-11 0,0 8-1,-4 9-2,0 0 0,0 0 0,1 0 0,-1 0 0,0-1 0,0 1 0,0 0 0,0 0 1,0 0-1,0-1 0,1 1 0,-1 0 0,0 0 0,0 0 0,0-1 0,0 1 0,0 0 0,0 0 0,0-1 0,0 1 0,0 0 0,0 0 0,0-1 1,0 1-1,0 0 0,0 0 0,0 0 0,0-1 0,0 1 0,0 0 0,-1 0 0,1-1 0,0 1 0,0 0 0,0 0 0,0 0 0,0-1 1,-1 1-1,1 0 0,0 0 0,0 0 0,0 0 0,0 0 0,-1-1 0,1 1 0,0 0 0,0 0 0,-1 0 0,1 0 0,0 0 0,-1 0 0,2 1 0,0-1 0,0 1 0,-1 0 0,1 0 0,0 0 0,-1 0 0,1 0 0,-1 1-1,0-1 1,1 0 0,-1 0 0,0 0 0,0 0 0,1 0 0,-1 1 0,0-1 0,0 0-1,0 0 1,-1 0 0,1 0 0,0 2 0,0 40 5,0-38-2,8 197 7,-4-156-11,2 1 0,1-1 0,25 79 0,-6-59 7,-11-31 0,-7-14-4,-5-12-1,0 0 0,0-1 0,1 0-1,0 0 1,1 0 0,6 9 0,7 14-5,-18-30 4,0 0 1,0-1-1,1 1 0,-1-1 0,0 1 0,1-1 0,-1 1 0,0 0 0,1-1 0,-1 0 0,1 1 0,-1-1 0,1 1 0,-1-1 0,1 0 0,0 1 0,-1-1 0,1 0 0,-1 1 0,1-1 0,0 0 0,-1 0 0,1 0 0,-1 1 0,1-1 0,0 0 0,-1 0 0,1 0 0,0 0 0,-1 0 0,2-1 0,2 1-5,-3 0-65,0 0 0,0 0 0,-1 0 0,1 0 0,0 0 0,0 0 0,-1 0 0,1-1 0,0 1 0,0 0 0,-1-1 0,1 1 0,0 0 0,-1-1 0,1 1 0,0-1 0,-1 1 0,1-1 0,-1 1 0,1-1 0,-1 1 0,1-1 0,-1 0 0,1 1 0,-1-1 0,0 0 0,1 1 0,-1-1 0,0 0 0,0 0 0,1 1 0,-1-1 0,0 0 0,0 0 0,0 1 0,0-1 0,0 0 0,0 0 0,0 0 0,0 1 0,0-1 0,-1 0 0,1 0 0,0 1 0,0-1 0,-1 0 0,1 0 0,-7-5-278</inkml:trace>
</inkml:ink>
</file>

<file path=ppt/ink/ink1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2:35.79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28 1732,'17'-9'1206,"-13"6"-1121,0 1 0,0 0 0,1 0 0,-1 1-1,0-1 1,1 1 0,-1 0 0,1 0 0,-1 0 0,1 1-1,6 0 1,2-2 10,44 2 132,-48-1-233,0 1 0,0 1 0,0-1 0,0 1 0,14 4 0,32 2-1300,-40-2 472,-14-1 480</inkml:trace>
</inkml:ink>
</file>

<file path=ppt/ink/ink1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2:45.1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 59 1708,'-64'0'1295,"63"0"-1210,-6 5 613,220-15-345,-60 1-232,355-8 103,-216 9-157,287-3 68,1343 6 115,-1168 1-147,749 8 62,202 84-88,-858-15-46,-546-59-30,-299-14 0,-43-14-2614,33 14 2190,0 0 49</inkml:trace>
</inkml:ink>
</file>

<file path=ppt/ink/ink1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2:45.7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19 1856,'-2'-14'852,"1"9"-234,5 11-314,28 29 198,-16-8-321,18 34 73,-12-16-116,-11-23-57,13 34 0,0 9 7,9 27-7,62 274 119,-27-72-136,-59-256-58,38 176 24,-33-151-28,-8-42 0,5 41-1,-2-6 3,-6-40-3,-1 1 0,2 23 0,4 70-10,0 0 6,8 78 15,-8-119-8,-5-50-4,3 37 0,2 29-3,-8 7 2,4-87 1,-7-5-1,2 0-6,1-23-3291</inkml:trace>
</inkml:ink>
</file>

<file path=ppt/ink/ink1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2:46.4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8691 6 1616,'58'0'790,"-43"-3"-630,-9 2 40,-11 0 244,-198 12 950,-28 1-1104,-71-11-104,-2119 39 26,717 61-186,-300 13-20,914-105 2,799-23 3,167 6-6,46 2-2,1-3 1,-88-23-1,158 30-4,0 0 0,0-1 0,0 1 0,0-2 0,-11-7 0,-2 0 1,19 10-4,13-1-447,1-1-1,-1 0 0,20-9 1,-13 6 11,30-9-448,-23 6 518</inkml:trace>
</inkml:ink>
</file>

<file path=ppt/ink/ink1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2:47.3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34 1684,'-9'-11'325,"8"9"-271,0 1 0,0-1 1,-1 0-1,1 0 0,-1 0 0,0 1 0,1-1 0,-1 1 0,0-1 0,0 1 0,0 0 0,-3-1 0,1 0 81,4 2-126,0 0 1,0 0-1,0 0 1,0 1-1,0-1 0,0 0 1,0 0-1,0 0 0,0 0 1,0 0-1,0 0 1,0 1-1,0-1 0,0 0 1,0 0-1,0 0 1,0 0-1,0 0 0,0 0 1,0 1-1,0-1 1,0 0-1,0 0 0,0 0 1,0 0-1,0 0 1,0 0-1,0 0 0,0 1 1,0-1-1,-1 0 1,1 0-1,0 0 0,0 0 1,0 0-1,0 0 1,0 0-1,0 0 0,0 0 1,0 0-1,-1 0 1,1 1-1,0-1 0,0 0 1,0 0-1,0 0 1,0 0-1,0 0 0,0 0 1,-1 0-1,1 0 1,0 0-1,0 0 0,0 0 1,0 0-1,0 0 0,0 0 1,-1 0-1,1-1 1,0 1-1,0 0 0,0 0 1,0 0-1,0 13 171,-1 38 62,3 0-1,2 0 1,2 0 0,24 96 0,-12-88-178,37 108 67,35 77-7,89 308 26,-132-331-113,-20-78-20,-11-64-4,17 67 2,-1-15 2,-29-122-19,-1 1 1,0-1-1,1 20 0,2 6-2,-3-19 6,0 0-1,-1 0 1,-1 0-1,-2 18 0,1 6-1302,-9-57-639,3 12 1580</inkml:trace>
</inkml:ink>
</file>

<file path=ppt/ink/ink1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2:53.9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35 1736,'-1'-14'785,"-5"4"-427,0 0 131,4 10 95,1 6 399,1-2-968,1-1 0,0 0-1,-1 0 1,1 0 0,0 1 0,1-1-1,-1 0 1,3 4 0,8 21 31,12 63 31,9 51 2,-28-111-67,0 2 5,3 54 0,-8-83-16,0-1-1,1 1 1,-1-1-1,1 1 0,0-1 1,0 0-1,1 1 1,-1-1-1,1 0 0,-1 0 1,4 4-1,-5-7 0,0 0 0,0 0 0,0 0 1,1 0-1,-1 0 0,0 0 0,0 1 0,0-1 0,0 0 0,1 0 0,-1 0 0,0 0 0,0 0 0,0 0 1,0 0-1,0 0 0,1 0 0,-1 1 0,0-1 0,0 0 0,0 0 0,0 0 0,0 0 0,0 0 1,0 1-1,0-1 0,0 0 0,1 0 0,-1 0 0,0 0 0,0 1 0,0-1 0,0 0 0,0 0 1,0 0-1,0 0 0,0 1 0,0-1 0,0 0 0,0 0 0,0 0 0,0 0 0,0 1 0,-1-1 0,1 0 1,0 0-1,0 0 0,0 0 0,0 1 0,0-1 0,0 0 0,0 0 0,0 0 0,-1 0 0,1 0 1,0 1-1,0-1 0,0 0 0,0 0 0,0 0 0,-1 0 0,1 0 0,0 0-1,0 0 0,0 0 1,1 0-1,-1 0 0,0 0 0,0 0 0,0 0 0,0 0 0,0 0 1,0 0-1,1 0 0,-1 0 0,0 0 0,0 0 0,0 0 0,0 0 0,0 0 1,0 0-1,0 0 0,1 0 0,-1-1 0,0 1 0,0 0 0,0 0 1,0 0-1,0 0 0,0 0 0,0 0 0,0 0 0,0 0 0,0-1 0,0 1 1,0 0-1,0 0 0,0 0 0,1 0 0,-1 0 0,0 0 0,0-1 0,0 1 1,0 0-1,0 0 0,0 0 0,-1 0 0,1 0 0,0 0 0,0 0 1,0-1-1,0 1 0,0 0 0,0 0 0,0 0 0,0 0 0,0 0 0,0 0 1,0 0-1,0-1 0,0 1 0,0 0 0,0 0 0,-1 0 0,1 0 1,0 0-1,0 0 0,0 0 0,0 0 0,0 0 0,0 0 0,-1 0 0,1-2 8,0-5-443,1-1 1,-1 0 0,1 0-1,3-11 1,-4 19 397,0-1 0,0 0 1,0 0-1,0 0 0,1 0 1,-2 0-1,1 0 1,0 0-1,0 0 0,0 0 1,0 1-1,0-1 0,-1 0 1,1 0-1,0 0 0,-1 0 1,1 1-1,-1-1 1,0-1-1,-1-1-83,1-3-253</inkml:trace>
</inkml:ink>
</file>

<file path=ppt/ink/ink1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2:55.0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871 42 1712,'-14'7'662,"10"-5"192,10-2-205,6 0-572,23 0 157,1 1-90,1-2 0,54-8 0,-67 5-114,40-10 58,-35 7-51,-21 5-6,1 0 0,-1 0 0,17-8 1,-24 10-18,-1 1 50,0 0-61,0-1-1,0 0 1,0 1 0,0-1-1,-1 0 1,1 1 0,0-1-1,0 0 1,0 1-1,0-1 1,0 0 0,0 0-1,-1 1 1,1-1 0,0 0-1,0 0 1,0 1-1,0-1 1,-1 0 0,1 0-1,0 0 1,0 1 0,-1-1-1,1 0 1,0 0-1,-1 0 1,1 0 0,0 1-1,0-1 1,-1 0 0,1 0-1,0 0 1,-1 0-1,1 0 1,0 0 0,-1 0-1,1 0 1,0 0 0,0 0-1,-1 0 1,-21 1 55,-37 8-1,-6 0-26,38-6-22,-1 2 0,-26 8-1,-42 6 9,-28 0-9,-85 7-3,72-20 4,136-6-2,-1-9 4,-37 11-11,0 1 1,-58 14-1,57-9 0,0-1 0,-63 1 0,100-7-86,0-1 0,0 0 0,0-1 0,0 1 0,0 0 0,0-1-1,0 0 1,1 1 0,-1-1 0,0-1 0,-3 0 0,5 1 47,1 0 0,-1 0 1,0 1-1,1-1 0,-1 0 1,0 0-1,1 0 0,-1 0 1,1 0-1,-1 0 0,1 0 1,0 0-1,0 0 0,-1 0 1,1 0-1,0 0 1,0 0-1,0 0 0,0-1 1,0 1-1,0 0 0,0 0 1,0 0-1,1 0 0,-1 0 1,0 0-1,1 0 0,-1 0 1,1 0-1,-1 0 0,1 0 1,0-1-1,8-20-816,0 12 499</inkml:trace>
</inkml:ink>
</file>

<file path=ppt/ink/ink1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2:55.3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359 0 1692,'-35'1'389,"-1"1"0,1 2 1,0 1-1,0 2 0,-59 19 0,15-13-2353,70-11 1617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0:50.2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481 0 1872,'4'2'468,"-11"1"-106,-14 1 65,-14 3 27,3 1-155,10-6-168,8-1-68,1 0 0,0 1-1,0 1 1,-16 5 0,15-4-63,0-1 0,0 0 0,1-1-1,-1-1 1,-16 0 0,-26 2-632,46-2 456,1-1 1,0 1-1,0-2 0,0 0 0,-1 0 0,1 0 0,0-1 0,0-1 0,-14-5 1,-2 2-157</inkml:trace>
</inkml:ink>
</file>

<file path=ppt/ink/ink1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2:56.1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464 569 1740,'0'0'244,"-8"-5"930,8-247 421,1 242-1576,1 0-1,0 0 1,1 0-1,0 0 1,1 1-1,0-1 1,0 1-1,1 0 1,0 0 0,11-13-1,-12 17-7,0 1 0,0-1 0,0 1 0,1 0-1,10-6 1,15-14 27,-28 22-36,-1 1 0,1 0 0,0 0 0,0 0 0,0 0 0,-1 0 0,1 0 1,0 0-1,0 1 0,0-1 0,0 1 0,0-1 0,0 1 0,1 0 0,-1 0 0,0 0 0,0 0 0,0 0 0,0 0 0,0 0 0,3 2 0,5-1 7,-7-2-9,-1 1 1,1 0-1,0 0 0,-1 0 1,1 1-1,0-1 0,-1 1 1,1-1-1,0 1 1,-1 0-1,1 0 0,-1 0 1,0 0-1,1 1 1,-1-1-1,0 0 0,1 1 1,-1 0-1,0 0 0,0-1 1,-1 1-1,1 0 1,0 1-1,0-1 0,-1 0 1,0 0-1,1 1 1,1 4-1,-1 3 1,0 0 0,0 0 0,-1 1 0,0-1 0,-1 1-1,0 12 1,-1-1 2,1-17 1,-1 0-1,1 0 1,-2 1 0,1-1 0,0-1-1,-1 1 1,0 0 0,0 0 0,0-1-1,-1 1 1,1-1 0,-1 1 0,0-1-1,-1 0 1,1 0 0,-1-1-1,1 1 1,-1-1 0,0 0 0,-8 5-1,5-3 2,0-1 0,-1 0 0,1-1 0,-1 0 0,1 0 0,-1 0-1,0-1 1,0-1 0,0 1 0,-13 0 0,9-2-3,-11 0 2,1 0 0,0-1 0,0-2-1,-32-6 1,54 8-5,-1 1 1,0-1-1,0 1 0,0-1 1,0 1-1,1-1 0,-1 1 0,0-1 1,0 0-1,1 1 0,-1-1 1,1 0-1,-1 0 0,0 0 0,1 0 1,0 1-1,-1-1 0,0-2 1,-9-10 1,9 13-1,-1-1 0,1 0 0,-1 1 0,1 0 0,-1-1 0,0 1 0,1 0 0,-1 0 0,1 0 0,-1 0 0,0 0 0,1 0 0,-1 0 0,1 0 0,-1 1 0,0-1 0,1 1 0,-1-1 0,-1 2 0,-27 17 15,20-13-11,0 0-1,0 0 0,-1-1 0,-18 6-1,26-10-1,1-1 0,0 1-1,0-1 1,0 1-1,-1-1 1,1 0 0,0 0-1,-1 0 1,1 0-1,0 0 1,0-1 0,-1 1-1,1-1 1,0 1-1,0-1 1,-1 0 0,1 0-1,0 0 1,0 0-1,0 0 1,0 0 0,1-1-1,-1 1 1,-3-3-1,-13-19 10,1-1 0,-24-43 0,22 33-7,9 15 1,1 0-1,-8-28 1,3 8-3,-9-24 14,21 23-1,2 39-10,-6-5-806,11 3 174,0 0 346,0 0-1,0 1 1,0-1-1,0 1 0,1 0 1,5-1-1,5 2-55</inkml:trace>
</inkml:ink>
</file>

<file path=ppt/ink/ink1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2:56.4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9 1772,'0'0'1692,"0"-5"-266,0 6-1450,-33-5-2877,25 8 2564</inkml:trace>
</inkml:ink>
</file>

<file path=ppt/ink/ink1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2:58.6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229 1 1640,'-3'5'227,"0"0"0,0-1 0,0 1 1,-1-1-1,-7 8 0,5-6-108,0-1-21,0 0 0,0-1 1,-1 0-1,0 0 0,0-1 0,-10 4 1,0 8 167,7-10-29,16 1-102,29 6-35,-8-4-46,-24-7-46,0 0 0,0 0 1,-1 0-1,1 1 0,0-1 1,-1 1-1,1-1 0,-1 1 1,0 0-1,0 0 0,4 3 1,-5-3 2,-1-1 0,1 1 0,-1-1 0,1 1 1,-1 0-1,1-1 0,-1 1 0,0-1 0,0 1 1,1 0-1,-1-1 0,-1 1 0,1 0 0,0-1 1,0 1-1,0-1 0,-1 1 0,1 0 0,-1-1 1,0 1-1,1-1 0,-2 3 0,-1 0-1,1-1 0,-1 1 0,0-1 0,0 0 0,0 1-1,0-1 1,-1 0 0,0-1 0,1 1 0,-1-1 0,0 0 0,0 1 0,-5 0 0,-6 5-7,2 0-114,-1-1 1,-22 7-1,32-12-49,0-1 0,-1 1-1,1-1 1,-1-1 0,1 1 0,-1-1-1,0 1 1,1-1 0,-1 0 0,1-1-1,-1 1 1,1-1 0,-7-2 0,-1-1-250,10 4 42</inkml:trace>
</inkml:ink>
</file>

<file path=ppt/ink/ink1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2:59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 19 1636,'0'0'488,"-25"4"534,19 0-909,0 0 1,0 0 0,1 1-1,-8 7 1,11-10-91,0 0 1,0 0-1,0 0 0,1 0 0,-1 0 1,1 1-1,-1-1 0,1 1 0,0-1 1,0 1-1,0-1 0,0 1 1,1-1-1,-2 6 0,-1 4 70,3-11-90,0-1 0,0 1-1,-1-1 1,1 0 0,0 1 0,0-1-1,0 1 1,0-1 0,0 0 0,-1 1-1,1-1 1,0 1 0,0-1 0,0 1 0,0-1-1,0 1 1,0-1 0,1 0 0,-1 1-1,0-1 1,0 1 0,0-1 0,0 1-1,0-1 1,1 0 0,-1 1 0,0-1 0,0 0-1,1 1 1,-1-1 0,0 0 0,1 1-1,-1-1 1,0 0 0,1 1 0,9 7 68,-8-5-58,1-1 0,-1 0 0,1 0 0,0 0 0,0 0 0,0 0 0,0-1 0,0 1 0,4 0-1,5 2 2,-1-2 0,0 1 0,1-2 0,0 1 0,-1-2 0,1 1 0,-1-2 0,1 1 0,0-2 0,-1 0 0,23-6 0,-32 8-12,0-1-1,0 0 1,-1 0 0,1 0-1,0 0 1,0 0-1,0 0 1,-1-1-1,1 1 1,-1-1-1,1 1 1,-1-1-1,1 1 1,-1-1-1,0 0 1,0 1-1,0-1 1,0 0 0,0 0-1,0 0 1,-1 0-1,1 0 1,0 0-1,-1 0 1,0 0-1,1 0 1,-1-1-1,0 1 1,0 0-1,0 0 1,-1-2-1,0-1 4,1 1-1,-2 0 0,1 0 0,0 0 0,-1 0 0,0 0 1,1 1-1,-2-1 0,1 0 0,0 1 0,-1-1 0,1 1 0,-1 0 1,-4-4-1,2 4 2,1 0 1,-1 0-1,-1 0 0,1 1 1,0-1-1,0 1 1,-1 1-1,1-1 0,-1 1 1,-11-2-1,-61 1-111,55 2-88,22 0 24,10-4-2063,-2 4 1885</inkml:trace>
</inkml:ink>
</file>

<file path=ppt/ink/ink1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2:59.4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106 1 1736,'-8'0'656,"0"0"-380,0 0-40,0 4 152,-1-4-256,1 0-24,0 5-32,0-1-72,8 6-80,-8-6-116,0 5-172,-1 0-80,1 1 52,0-1 36</inkml:trace>
</inkml:ink>
</file>

<file path=ppt/ink/ink1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3:01.2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3 1764,'0'0'1167,"-5"-1"-812,6 0-89,1 10 98,0 20 115,-1-19-409,0 0 0,1 0 0,0-1 0,6 18 0,4 19 50,-4-13-49,1 1 0,14 32 0,-15-44-49,2 4 4,6 21 2,-14-39-20,0-1 1,1 1-1,0-1 0,5 11 1,-4-13-10,-1 1 0,-1 0 0,1 0 0,-1-1 0,0 1 0,-1 1 0,1-1 0,0 9 0,2-5-124,-3-7-460,-13-2-106,-14-15-1116,18 10 1472</inkml:trace>
</inkml:ink>
</file>

<file path=ppt/ink/ink1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3:01.9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514 0 1764,'0'0'670,"0"19"212,-1-5-756,0 0 0,-1-1 0,-1 1-1,-1-1 1,-5 16 0,-5 15 35,12-38-135,-1 0 0,0 0 1,0 0-1,0-1 0,-1 1 1,-8 8-1,-5 10 62,13-19-64,0 0-1,0-1 1,0 1 0,-1-1 0,0 0-1,0 0 1,-6 4 0,-11 9 47,16-13-50,1 1 0,-1-1-1,0 0 1,-1 0 0,1-1 0,-1 1-1,1-2 1,-1 1 0,0-1 0,0 0 0,0 0-1,-8 1 1,106 29-28,-84-31 7,-1 1 0,1 0 0,0 0 0,0 1 0,-1-1-1,0 2 1,1-1 0,-1 1 0,-1 0 0,1 0-1,0 0 1,-1 1 0,0 0 0,0 0 0,0 0-1,-1 1 1,0 0 0,0 0 0,0 0 0,5 12-1,-8-15 3,1 1-1,-1 0 0,0 0 1,0 0-1,0 0 0,-1 0 1,1 0-1,-1 0 0,0 1 1,0-1-1,0 0 0,-1 0 1,0 0-1,1 0 0,-1 0 1,-1 0-1,1 0 0,-1 0 1,1-1-1,-1 1 0,0 0 1,0-1-1,-1 0 0,-2 5 1,-1-1 9,-1 0 0,0 0 0,0 0 0,0-1 0,-1 0 0,0 0 0,0-1 0,0 0 0,-1 0 0,1-1 0,-1 0 0,0-1 0,-1 0 0,-16 3 0,17-4-6,1 0-1,-1-1 1,1 0 0,-1-1 0,1 0 0,-1-1-1,1 1 1,-1-1 0,1-1 0,-1 0 0,1 0-1,0-1 1,0 0 0,0 0 0,0-1 0,-13-8-1,14 7 0,1-1-1,1 1 0,-1-1 0,1 0 1,0-1-1,0 1 0,1-1 0,-6-11 1,-22-61 10,26 59-10,-27-99 12,24 87-14,8 24-1,-1 1 0,0 0 0,0 0 1,-1 0-1,0 0 0,0 0 0,0 1 0,-8-12 0,5 10-22,9 7 2,-10 10-2069,-1-5 806,8-3 944</inkml:trace>
</inkml:ink>
</file>

<file path=ppt/ink/ink1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3:02.5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617 331 1632,'0'0'484,"-8"-4"378,7-2-728,0 0 0,-1 0 0,0 0 0,0 0-1,0 0 1,0 0 0,-7-9 0,-10-30 139,3-54 152,15 93-402,0 1-1,0-1 1,1 1 0,0-1-1,0 0 1,0 1-1,1-1 1,0 0 0,0 1-1,0-1 1,3-6-1,2-6 9,-6 16-28,0 1 1,0-1-1,0 1 1,0 0-1,1 0 1,-1-1-1,0 1 1,1 0-1,-1-1 1,1 1-1,-1 0 1,1 0-1,0 0 1,-1-1-1,1 1 1,0 0-1,0 0 1,0 0-1,0 0 1,0 1-1,0-1 1,0 0-1,0 0 1,0 0-1,0 1 1,0-1-1,1 1 1,-1-1-1,0 1 1,0-1-1,1 1 1,-1 0-1,2-1 1,10 0 19,7 1-1,8 5-31,-25-5 10,0 1-1,0-1 1,1 0 0,-1 1-1,0 0 1,0 0 0,0 0 0,0 0-1,0 0 1,-1 0 0,1 1-1,0 0 1,0-1 0,-1 1-1,1 0 1,-1 0 0,3 3-1,9 11 6,-8-11-7,0 1 0,-1 0-1,0 0 1,0 1-1,0-1 1,-1 1 0,0 0-1,5 14 1,-7-16 1,-1-1-1,0 1 1,0 0 0,0 0 0,-1 0-1,0-1 1,0 1 0,0 0 0,-1 8 0,0-10 1,0-1 1,0 1-1,0 0 1,0 0-1,-1-1 1,1 1-1,-1-1 1,1 1-1,-1-1 1,0 1-1,0-1 1,0 0-1,0 0 1,0 0-1,-1 0 1,1-1-1,-1 1 1,-2 1-1,-29 20 18,26-16-13,0-1 0,0-1 1,-17 9-1,-5 0-3,0 2 0,-46 32-1,74-47-1,1 1-1,-1 0 1,0-1-1,1 1 0,-1 0 1,1 0-1,-1 0 1,1 0-1,0 0 0,0 0 1,0 1-1,0-1 1,0 0-1,0 0 0,1 1 1,-1-1-1,1 1 1,0-1-1,-1 4 0,2 0 1,-1-1-1,1 0 1,-1 0-1,1 0 1,1 0-1,-1 0 1,4 9-1,-3-11 2,-2 0-1,1 0 0,0 1 1,-1-1-1,1 0 0,-1 1 1,0-1-1,0 0 0,0 1 1,-1-1-1,1 0 0,-1 1 1,0-1-1,0 0 0,0 0 1,0 0-1,0 0 0,-1 0 1,1 0-1,-1 0 0,0 0 1,0 0-1,0-1 0,0 1 1,-4 3-1,-10 4 0,1 0-1,-2 0 1,1-2-1,-33 12 1,-75 16 2,32-10-16,-60 9-764,152-35 760,0 0 1,0 0-1,0 0 0,-1 0 1,1 0-1,0 1 0,0-1 1,0 0-1,0 0 0,0 0 0,0 0 1,0 0-1,0 0 0,-1 0 1,1 0-1,0 0 0,0 0 1,0 0-1,0 0 0,0 1 1,0-1-1,-1 0 0,1 0 1,0 0-1,0 0 0,0 0 0,0 0 1,0 0-1,-1 0 0,1 0 1,0 0-1,0-1 0,0 1 1,0 0-1,0 0 0,0 0 1,-1 0-1,1 0 0,0 0 0,0 0 1,0 0-1,0 0 0,0 0 1,0 0-1,0 0 0,-1-1 1,1 1-1,0 0 0,0 0 1,0 0-1,0 0 0,0 0 0,0 0 1,0-1-1,0 1 0,0 0 1,0 0-1,0 0 0,0 0 1,0 0-1,0 0 0,0-1 1,0 1-1,0 0 0,0 0 0,0 0 1,10-9-648,16-7 91,-9 7 213</inkml:trace>
</inkml:ink>
</file>

<file path=ppt/ink/ink1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3:02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51 1620,'0'0'3063,"-1"-1"-3268,-3-1-40,0-1 1,0-1 0,0 1-1,0-1 1,1 1 0,-1-1-1,1 0 1,0 0 0,-2-5-1,4 0-101</inkml:trace>
</inkml:ink>
</file>

<file path=ppt/ink/ink1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3:03.3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33 1948,'-7'-15'1295,"2"6"-612,5 9-677,0 0 0,0 0 0,0 0 1,0-1-1,0 1 0,0 0 0,0 0 0,-1 0 0,1 0 0,0 0 0,0 0 0,0 0 0,0-1 0,0 1 1,1 0-1,-1 0 0,0 0 0,0 0 0,0 0 0,0 0 0,0 0 0,0 0 0,0-1 0,0 1 0,0 0 0,0 0 1,0 0-1,0 0 0,0 0 0,0 0 0,0 0 0,0 0 0,1 0 0,-1 0 0,0 0 0,0-1 0,0 1 1,0 0-1,0 0 0,0 0 0,0 0 0,0 0 0,1 0 0,-1 0 0,0 0 0,0 0 0,0 0 0,0 0 1,0 0-1,0 0 0,0 0 0,1 0 0,-1 0 0,0 0 0,-3 1 218,7-5-48,-4 3-113,18 2-189,-18-2 84,1 1 0,-1 0 0,0 0 0,1 0 0,-1 0 0,0 0 0,1 0 0,-1 0 0,0 0 0,1 0 0,-1 0 0,0 1-1,1-1 1,-1 0 0,0 0 0,1 0 0,-1 0 0,0 0 0,1 1 0,-1-1 0,0 0 0,0 0 0,1 0 0,-1 1 0,0-1 0,0 0-1,1 0 1,-1 1 0,0-1 0,0 0 0,0 1 0,0-1 0,1 0 0,-1 1 0,0-1 0,0 0 0,0 1 0,0-1 0,0 0 0,0 1-1,0-1 1,0 0 0,0 1 0,0-1 0,0 0 0,0 1 0,0-1 0,0 0 0,0 1 0,0-1 0,-1 0 0,1 1 0,0-1-1,0 0 1,0 1 0,0-1 0,-1 1 0,0 3-312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0:51.1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693 21 1660,'0'0'13,"6"-1"1103,3-6-489,-10 7-594,0 0 1,0 0-1,0 0 1,0 0 0,1-1-1,-1 1 1,0 0-1,0-1 1,0 1 0,0 0-1,0-1 1,1 1-1,-1-1 1,0 1 0,0-1-1,0 0 1,-5-4 155,8 5-115,-4 0-63,1-1 0,-1 1 0,1 0 0,-1-1 0,0 1 0,1 0 0,-1 0 0,1 0 0,-1 0 1,0 1-1,1-1 0,-1 0 0,1 1 0,-1-1 0,0 1 0,1-1 0,-1 1 0,1 0 0,0-1 0,-1 1 0,1 0 1,0 0-1,-1 0 0,0 2 0,-38 35 156,24-22-109,10-11-44,1 0 0,-1 1 0,1-1 0,1 1 0,-1 0 0,1 0 0,0 0 0,-6 13 0,-2-1 5,11-17-18,1 0 1,-1 0-1,0 0 1,0 0 0,0 0-1,0 0 1,1 0-1,-1 0 1,1 0-1,-1 0 1,1 0 0,-1 1-1,1-1 1,-1 0-1,1 0 1,0 1-1,0-1 1,0 0 0,0 0-1,0 1 1,0-1-1,0 0 1,0 1-1,0-1 1,1 0 0,-1 0-1,0 0 1,1 1-1,-1-1 1,1 0-1,-1 0 1,1 0 0,0 0-1,1 2 1,2 2 3,-3-2-4,0-1-1,1 1 1,0-1-1,-1 1 1,1-1-1,0 0 1,0 0-1,0 0 1,1 0-1,-1 0 1,0 0-1,1-1 1,-1 1-1,1-1 1,-1 0-1,1 0 1,0 0-1,0 0 1,-1 0 0,1 0-1,0-1 1,4 1-1,22 2 10,0-1 0,0-2 0,54-6-1,44-22 1,-116 21-9,-11 7-1,0 0 0,0 0 0,0-1 0,0 1 0,0 0 0,0 0 0,0 0 0,1 0 0,-1 0 0,0 0 0,0 0 0,0 0 0,0 0 0,0-1 0,0 1 0,0 0 0,0 0 0,0 0 0,0 0 0,0 0 0,0 0 0,0 0 0,0-1 0,0 1 1,0 0-1,0 0 0,0 0 0,0 0 0,0 0 0,0 0 0,0 0 0,0-1 0,0 1 0,0 0 0,0 0 0,0 0 0,0 0 0,0 0 0,0 0 0,0 0 0,0 0 0,-1-1 0,1 1 0,0 0 0,0 0 0,0 0 0,0 0 0,0 0 0,0 0 0,0 0 0,0 0 0,-1 0 0,1 0 0,0 0 0,0 0 0,0 0 0,0 0 0,0 0 0,0 0 0,0 0 0,-1 0 0,1 0 0,0 0 0,0 0 0,0 0 0,0 0 0,0 0 0,-20 2-1,17-2 0,0 0 1,1 0 0,-1 0-1,1 1 1,-1-1 0,1 1-1,-1-1 1,1 1 0,-1 0-1,1 0 1,-1 0 0,1 0-1,0 0 1,0 1 0,0-1-1,-3 3 1,1-1 1,1-1 0,-1 0 0,1 1 0,-1-2 0,0 1 0,0 0-1,1-1 1,-1 0 0,0 0 0,-6 1 0,-15 6 1,-21 13-1,0-2-1,-1-3 1,-59 14 0,100-29 0,5 0-1,0-1 0,0 1 0,1-1 0,-1 0 0,0 0 0,0 1 0,0-1 1,0 0-1,0 0 0,0 0 0,1 0 0,-1 0 0,0 0 0,0 0 0,0 0 1,0 0-1,0-1 0,0 1 0,1 0 0,-3-1 0,3 0-1,0 1 1,0 0 1,0 0-1,0 0 1,0-1-1,0 1 1,0 0-1,0 0 1,0 0-1,0 0 1,0 0-1,-1 0 1,1-1-1,0 1 1,0 0 0,0 0-1,0 0 1,0 0-1,0 0 1,0-1-1,0 1 1,0 0-1,0 0 1,0 0-1,0 0 1,1 0-1,-1-1 1,0 1-1,0 0 1,0 0-1,0 0 1,0 0-1,0 0 1,0 0-1,0-1 1,7 1 9,-7-1-10,0 1 1,0 0-1,0 0 0,1 0 0,-1 0 0,0-1 1,0 1-1,0 0 0,0 0 0,1 0 0,-1 0 1,0 0-1,0-1 0,0 1 0,1 0 0,-1 0 1,0 0-1,0 0 0,0 0 0,1 0 0,-1 0 1,0 0-1,0 0 0,1 0 0,-1 0 0,0 0 1,0 0-1,0 0 0,1 0 0,-1 0 0,0 0 1,0 0-1,1 0 0,-1 0 0,0 0 0,0 0 0,0 1 1,1-1-1,-1 0 0,0 0 0,0 0 0,0 0 1,0 0-1,1 1 0,-1-1 0,0 0 0,0 0 1,0 0-1,0 1 0,0-1 0,1 0 0,-3 5-3,9-6-5,-13 1 8,1 1 0,-1-1 0,1 1 0,-1 0 0,1 0 0,-1 1 0,1 0 0,0 0 0,-8 3-1,-21 8 1,20-9 1,0 1 1,1 1-1,-14 7 0,-33 14 9,28-16-12,-41 21 0,4 0-12,56-27-113,0 0 0,-1-1-1,1 0 1,-1-1 0,-25 2 0,39-5 97,-1 0 1,1 0 0,0 0-1,-1 0 1,1-1-1,0 1 1,-1 0-1,1 0 1,0-1 0,-1 1-1,1 0 1,0-1-1,0 1 1,-1 0 0,1-1-1,0 1 1,0 0-1,0-1 1,-1 1 0,1 0-1,0-1 1,0 1-1,0-1 1,0 1 0,0 0-1,0-1 1,0 1-1,0-1 1,0 1 0,0 0-1,0-1 1,0 1-1,0-1 1,0 1 0,0 0-1,0-1 1,1 1-1,-1 0 1,0-1-1,0 1 1,0 0 0,1-1-1,-1 1 1,0 0-1,1-1 1,11-20-904,-3 16 593</inkml:trace>
</inkml:ink>
</file>

<file path=ppt/ink/ink1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3:07.7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41 1648,'0'0'2122,"-6"5"-1694,17-7-303,0 0 0,0 0 0,-1-1 0,13-5 0,31-8-34,-20 11-19,64-2 1,-82 6-55,0 2 1,0 0-1,1 1 0,-1 0 1,-1 1-1,17 6 0,-30-8-16,0-1 0,0 1 0,0 0 0,0 0 0,0 0-1,0 0 1,0 1 0,0-1 0,0 0 0,-1 1 0,1-1 0,-1 1 0,1 0-1,-1-1 1,1 1 0,-1 0 0,0 0 0,0 0 0,0 0 0,0 0 0,0 0-1,0 3 1,0-2 1,-1 1-1,0-1 0,0 1 0,0-1 1,-1 1-1,1-1 0,-1 1 0,0-1 1,0 0-1,0 1 0,0-1 0,-1 0 1,-1 3-1,-2 3 1,0-1 0,0 0 0,-1-1 0,0 1 0,0-1 0,-1 0 0,0-1 0,0 1 0,-14 8 0,-82 42 5,103-57-8,0 0 0,-1 0 0,1 0 0,0 0 0,0 0 0,0 0 0,0 0 0,0 0 0,0 0 0,0 0 0,0 0 0,-1 0 0,1 1 0,0-1 0,0 0 0,0 0 0,0 0 0,0 0 0,0 0 0,0 0 0,0 0 0,0 1 0,0-1 0,0 0 0,0 0 0,0 0 0,0 0 0,0 0 0,0 0 0,0 1 0,0-1 0,0 0 0,0 0 0,0 0 0,0 0 0,0 0 0,0 0 0,0 1 0,0-1 0,0 0 0,0 0 0,0 0 0,0 0 0,0 0 0,1 0 0,-1 0 0,0 0 0,0 1 0,0-1 0,0 0 0,0 0 0,0 0 0,0 0 0,0 0 0,1 0 0,-1 0 0,0 0 0,0 0 0,0 0 0,7 3 0,18-3-3,0 2 0,1 1 0,-1 0 0,0 2-1,0 1 1,44 17 0,-67-22 3,0 0 1,0 0-1,0 1 0,0-1 1,0 0-1,0 1 1,0 0-1,-1-1 0,1 1 1,0 0-1,-1 0 1,0 0-1,1 0 0,-1 0 1,0 0-1,0 0 1,0 1-1,0-1 0,0 0 1,-1 0-1,1 1 1,-1-1-1,0 1 0,1-1 1,-1 0-1,0 1 1,0-1-1,0 1 0,-1-1 1,0 4-1,0 1 2,-1 0-1,0 0 1,0 0 0,-1-1-1,1 1 1,-1-1-1,-1 1 1,-7 10-1,3-7 2,-1-1-1,0 0 1,0 0-1,-1-1 1,0-1-1,-1 1 1,0-2-1,-17 9 1,6-4 2,-2-2-1,1-1 1,-34 8 0,35-13-65,1 0 0,-42 0 0,63-3 42,0 0-1,0 0 1,-1 0 0,1 0 0,0 0-1,0 0 1,-1 0 0,1 0 0,0 0-1,0 0 1,0 0 0,-1 0 0,1 0-1,0-1 1,0 1 0,0 0 0,0 0 0,-1 0-1,1 0 1,0 0 0,0 0 0,0-1-1,0 1 1,-1 0 0,1 0 0,0 0-1,0 0 1,0 0 0,0-1 0,0 1-1,0 0 1,0 0 0,0 0 0,0-1 0,-1 1-1,1 0 1,0 0 0,0 0 0,0-1-1,0 1 1,0 0 0,0 0 0,0 0-1,0-1 1,0 1 0,1 0 0,-1 0-1,0 0 1,0-1 0,0 1 0,0 0 0,0 0-1,0 0 1,0-1 0,0 1 0,0 0-1,1 0 1,-1 0 0,0 0 0,0 0-1,0-1 1,1 1 0,12-16-1154,-7 8 578,-4-1 231</inkml:trace>
</inkml:ink>
</file>

<file path=ppt/ink/ink1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3:08.1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1800,'0'0'316,"7"0"1781,2 31-1657,-1-19-380,-2 0 0,0 0 0,0 0 0,6 22 0,-8-21-33,0-1-1,1 0 1,1 0 0,11 18-1,-10-19-7,-1 1 0,0 0 0,6 16 0,-8-16-6,1-1 1,0-1-1,1 1 0,7 10 0,36 48 55,-42-59-51,-7-10-16,0 0-1,0 0 0,0 1 0,0-1 0,0 0 0,0 0 0,0 0 0,0 0 0,0 0 1,0 0-1,0 1 0,0-1 0,0 0 0,0 0 0,0 0 0,0 0 0,0 0 1,0 1-1,0-1 0,-1 0 0,1 0 0,0 0 0,0 0 0,0 0 0,0 0 0,0 0 1,0 1-1,0-1 0,0 0 0,0 0 0,-1 0 0,1 0 0,0 0 0,0 0 0,0 0 1,0 0-1,0 0 0,0 0 0,-1 0 0,1 0 0,0 0 0,0 0 0,0 0 1,0 0-1,0 0 0,0 0 0,-1 0 0,1 0 0,0 0 0,0 0 0,0 0 0,0 0 1,0 0-1,-1 0 0,0 0-4,-7 12-568,4-9 265,1 0 0,-1 0 0,1 0 1,0 0-1,0 0 0,0 0 0,0 1 1,-2 4-1,3-2-32</inkml:trace>
</inkml:ink>
</file>

<file path=ppt/ink/ink1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3:17.7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455 322 1620,'-1'3'72,"-1"1"-1,1-1 0,-1 0 1,0 0-1,0 0 1,0 0-1,0 0 0,-1 0 1,1 0-1,-1-1 1,0 1-1,1-1 0,-1 0 1,0 0-1,-5 2 1,-15 15 177,-26 35 237,9 5-105,-1-13 88,37-41-353,4-5-108,0 1 0,0-1-1,0 1 1,0-1 0,-1 1 0,1-1-1,0 0 1,0 1 0,-1-1-1,1 1 1,0-1 0,-1 0 0,1 1-1,-1-1 1,1 1 0,0-1 0,-1 0-1,1 0 1,-1 1 0,1-1 0,-1 0-1,1 0 1,-1 1 0,1-1-1,-1 0 1,1 0 0,-1 0 0,1 0-1,-1 0 1,1 0 0,-1 0 0,1 0-1,-1 0 1,1 0 0,-1 0-1,1 0 1,-1 0 0,1-1 0,-1 1-1,1 0 1,-1 0 0,1-1 0,-1 1-1,1 0 1,-1 0 0,1-1 0,0 1-1,-1 0 1,1-1 0,-1 1-1,1-1 1,0 1 0,-1 0 0,1-1-1,0 1 1,0-1 0,-1 1 0,1-1-1,0 1 1,0-2 0,-13-20 43,1 0-1,1-1 1,1-1 0,1 0 0,-10-42-1,13 42-37,-1 1-1,-1 0 1,-18-37-1,1 4 6,8 17-2,-31-54 0,43 85-13,4 6-3,-1 0 0,1 1 0,0-1 0,0 0 0,0 0 0,0 0-1,0 0 1,1 0 0,-1 0 0,1 0 0,-1 0 0,1-3 0,-7-9 6,12 14-36,6 23-474,-3-11-18,1-1 1,0-1 0,0 1-1,12 9 1,-5-6 158</inkml:trace>
</inkml:ink>
</file>

<file path=ppt/ink/ink1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3:18.0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97 1876,'0'13'2198,"-1"-25"-2589,0-1 1,-4-21-1,2 2-428,-4 14 468</inkml:trace>
</inkml:ink>
</file>

<file path=ppt/ink/ink1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3:18.5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140 0 1692,'-6'6'200,"5"-5"-154,0-1-1,1 1 1,-1-1-1,0 1 1,1 0-1,-1-1 1,0 1 0,1 0-1,-1-1 1,1 1-1,-1 0 1,1 0-1,0 0 1,-1-1-1,1 1 1,0 0 0,0 0-1,-1 0 1,1 0-1,0 0 1,0 1-1,-4 2 285,7 0-152,-3-4-173,0 1 0,0-1 1,0 0-1,0 0 0,0 0 1,0 1-1,0-1 0,0 0 1,0 0-1,0 0 0,0 1 1,0-1-1,0 0 0,0 0 1,0 0-1,0 1 0,0-1 1,0 0-1,0 0 0,0 0 1,0 1-1,0-1 0,0 0 1,0 0-1,0 0 0,0 1 1,0-1-1,0 0 0,-1 0 1,1 0-1,0 0 0,0 0 1,0 1-1,0-1 0,0 0 1,-1 0-1,1 0 0,0 0 1,0 0-1,0 0 0,-1 0 1,1 0-1,0 1 0,-2 0 50,7 0 14,-4-1 24,-2 9 583,-5-7-637,0 1 0,0 0 0,1 1 0,0 0 0,0-1 0,0 2 0,0-1 0,0 0 0,-6 9 0,-4 2-32,9-9-111,0 0 1,0 1 0,1 0-1,-9 13 1,13-17-21,-1 0 0,1-1-1,0 1 1,-1 0 0,1 0 0,0 0 0,1 0 0,-1 0 0,0 0-1,1 0 1,0 0 0,0 0 0,0 1 0,0-1 0,0 0-1,1 0 1,0 4 0,6 3-230</inkml:trace>
</inkml:ink>
</file>

<file path=ppt/ink/ink1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3:19.7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0 1732,'0'0'170,"-26"14"818,15-4-777,9-10-193,1 1 0,0 0 0,-1 0 1,1 0-1,0 0 0,0 0 0,0 0 0,0 0 0,0 0 0,0 1 0,0-1 0,0 0 0,0 1 0,0-1 0,1 0 0,-1 1 0,1-1 0,-1 1 0,1-1 0,-1 3 0,-7 33 369,8-35-370,0-1 1,0 1-1,0-1 0,0 1 1,0-1-1,0 1 0,0-1 1,1 1-1,-1-1 0,1 1 1,-1-1-1,1 0 0,-1 1 1,1-1-1,0 0 0,0 1 1,0-1-1,1 2 0,0-2-7,0 0 0,0 0 0,0 0-1,0-1 1,0 1 0,0 0 0,1-1-1,-1 1 1,0-1 0,0 0 0,1 0 0,-1 0-1,3 0 1,90 0 84,-93 0-105,4 0-606,-7 0 626,0 0-110,0 0 0,-1 0-1,1 0 1,0 0 0,-1 0-1,1 0 1,0 0 0,-1 1-1,1-1 1,0 1 0,0-1-1,-1 1 1,1-1 0,-1 2-1,0 2-266</inkml:trace>
</inkml:ink>
</file>

<file path=ppt/ink/ink1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3:20.4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392 6 1676,'0'0'404,"-2"-6"627,2 6-1014,0 0 0,-1 0 0,1 0-1,0 0 1,0 0 0,-1 0 0,1 0 0,0 0 0,-1 0 0,1 1 0,0-1-1,-1 0 1,1 0 0,0 0 0,0 0 0,-1 0 0,1 0 0,0 1 0,-1-1-1,1 0 1,0 0 0,0 0 0,0 1 0,-1-1 0,1 0 0,0 0 0,0 1-1,0-1 1,-1 0 0,1 1 0,0-1 0,0 0 0,0 0 0,0 1 0,0-1-1,0 0 1,0 1 0,0-1 0,0 0 0,0 1 0,0-1 0,0 0 0,0 1-1,0-1 1,0 0 0,0 0 0,0 1 0,0-1 0,0 0 0,0 1 0,1-1-1,-1 0 1,0 0 0,0 1 0,0-1 0,1 1 0,-1 0 20,1 1 0,-1 0 0,0 0 0,1 0 0,-1 0 0,0 0 0,0 0 0,0 0 0,-1 0 0,1 0 0,0 0 0,-1 0 0,-1 3 0,0 2 9,0 0-1,0 1 1,1-1-1,0 0 1,0 11-1,-6 29 103,6-42-139,0 0 1,-1 1 0,1-1-1,-1 0 1,0 0 0,-1-1-1,1 1 1,-1 0 0,0-1-1,0 0 1,0 1 0,-1-1-1,1 0 1,-1-1 0,-7 6-1,2-4-3,-11 7-14,0-1 0,0-2 0,-41 14 0,49-19-212,0 0-1,0-2 0,-1 1 0,1-2 0,-1 1 0,1-2 0,-1 0 0,1 0 0,-1-1 1,1-1-1,-1 0 0,-16-5 0,19 3-152</inkml:trace>
</inkml:ink>
</file>

<file path=ppt/ink/ink1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3:21.2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822 1 1812,'-1'0'1335,"4"9"-797,-2-5-485,0 1 0,0-1-1,0 0 1,1 1 0,-1-1 0,1 0 0,0 0-1,1 0 1,-1 0 0,5 5 0,-6-7-44,1-1 0,-1 1 1,0 0-1,0 0 0,0 0 1,0 0-1,0 0 1,0 0-1,0 0 0,0 1 1,-1-1-1,1 0 0,-1 0 1,0 0-1,0 1 0,0-1 1,0 3-1,4 24 107,-3-28-110,-1 0 0,1 1-1,-1-1 1,0 0-1,0 1 1,0-1 0,0 1-1,0-1 1,0 0-1,0 1 1,0-1 0,0 1-1,-1-1 1,1 0-1,-1 1 1,1-1 0,-1 0-1,1 0 1,-1 1-1,0-1 1,-1 2 0,-1 0 10,1 0 0,-1 0 0,0-1 0,0 1 0,-1-1 0,1 1 1,-7 2-1,-1 0 16,0 0 0,-1 0 0,0-2 1,-22 5-1,-9-1-2,0-3-1,0-2 1,-1-1 0,1-3-1,0-1 1,-46-10 0,86 12-29,-1 1 0,1-1 0,0 0 0,0 0 0,0 0 0,0 0 0,0 0 0,0-1 0,0 1 0,1-1 0,-1 0 0,0 0 0,1 0 0,0 0 0,-1 0 0,1-1 0,0 1 0,0-1 0,0 0 0,0 1 0,1-1 0,-1 0 0,1 0 0,0 0 0,0 0 0,0 0 0,-1-6 1,2 6-2,0-1 0,0 1 0,1-1 0,-1 1 0,1-1 0,0 1 0,0-1 0,0 1 0,0 0 1,1 0-1,0-1 0,-1 1 0,1 0 0,0 0 0,1 0 0,-1 1 0,0-1 0,1 1 1,-1-1-1,1 1 0,0 0 0,0 0 0,0 0 0,5-3 0,7-4-25,11-5 41,-26 13-15,1 1 0,0 0-1,-1 0 1,1 0-1,0-1 1,-1 1-1,1 0 1,0 0 0,-1 0-1,1 0 1,0 0-1,-1 0 1,1 0-1,0 0 1,-1 1 0,1-1-1,0 0 1,-1 0-1,1 0 1,-1 1-1,1-1 1,0 0 0,-1 1-1,1-1 1,-1 1-1,1-1 1,0 1-1,0 1 2,-1-1-1,1 0 0,-1 0 1,1 1-1,-1-1 0,0 0 0,1 1 1,-1-1-1,0 1 0,0-1 1,0 0-1,0 1 0,0 1 0,-1 4 4,-1 0 0,1 1 0,-1-1 0,0 0 0,-4 7 0,-11 18 10,-38 55 1,52-83-15,-77 92 13,-34 42-10,63-73-3,30-41-1,-27 43 0,40-51 1,1 0-1,0 0 1,1 1 0,-8 32-1,14-46 1,0-1-1,0 1 0,1 0 0,-1-1 0,0 1 0,1-1 0,0 1 0,-1-1 0,1 1 0,0-1 1,0 0-1,0 1 0,1-1 0,-1 0 0,1 0 0,-1 0 0,1 0 0,0 0 0,2 3 0,1 0 1,0 0-1,1-1 0,-1 1 1,1-1-1,10 6 0,4-2 0,-1-1-1,1 0 1,1-2-1,31 5 0,84 3-2,-128-13 3,150-1-146,-63-2 29,-94 4 49,1-1-1,0 0 0,-1 0 1,1-1-1,0 1 1,-1 0-1,1 0 1,0-1-1,-1 1 1,1-1-1,-1 0 0,1 1 1,-1-1-1,1 0 1,-1 0-1,1 0 1,-1 0-1,0 0 0,1 0 1,-1 0-1,0 0 1,0-1-1,0 1 1,0 0-1,0-1 1,0 1-1,0-1 0,-1 1 1,1-1-1,0 1 1,-1-1-1,1 1 1,-1-1-1,0 0 0,0 1 1,1-1-1,-1 0 1,0 1-1,0-1 1,0 0-1,-1-2 1,1-5-284</inkml:trace>
</inkml:ink>
</file>

<file path=ppt/ink/ink1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3:21.5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4 1712,'0'0'422,"-14"-3"2123,16 6-2427,0 0-1338,-10-1-100,1-2 943</inkml:trace>
</inkml:ink>
</file>

<file path=ppt/ink/ink1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3:22.2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979 1 1636,'-24'24'715,"16"-15"-402,-1 0 0,-14 20 0,21-25-271,-1 1 0,1-1-1,0 0 1,0 1 0,1-1-1,-1 1 1,1 0 0,0 0-1,0-1 1,1 1 0,-1 7-1,1-9-20,0 1 0,0 0-1,0 0 1,0-1-1,0 1 1,1 0-1,0-1 1,0 1 0,0-1-1,0 1 1,0-1-1,1 1 1,-1-1-1,1 0 1,0 0 0,0 0-1,0 0 1,1 0-1,-1 0 1,1 0-1,4 3 1,-1-3-2,0 0 0,0 0 0,0 0 0,1-1-1,-1 0 1,1 0 0,0-1 0,0 0 0,-1 0 0,11 0 0,-3-2-1,0-1 1,0 0 0,-1-1 0,15-4-1,-25 6-13,0 1 0,0-1 0,1 0 0,-1 0 0,0 0 0,0 0-1,0 0 1,-1-1 0,1 0 0,0 1 0,-1-1 0,1 0-1,-1 0 1,1 0 0,-1-1 0,0 1 0,0 0 0,0-1 0,0 0-1,0 1 1,1-5 0,-2 6 0,0 0-1,-1 0 1,1 0-1,-1 0 1,1 0-1,-1 0 1,1 0-1,-1 0 1,0-1-1,0 1 1,0 0-1,1 0 1,-1 0-1,0 0 1,0 0-1,-1-1 1,1 1-1,0 0 1,0 0-1,0 0 1,-1 0-1,1 0 1,-1 0-1,1 0 1,-1 0-1,1 0 1,-1 0-1,1 0 1,-1 0-1,0 0 1,0 0-1,1 0 1,-1 0-1,0 1 1,0-1-1,0 0 1,0 1-1,0-1 1,0 1-1,0-1 1,0 1-1,0-1 1,0 1-1,0 0 1,-3-1-1,-7-2 37,0 0 0,0 1-1,-21-2 1,23 3-22,-11 1-2,-1 1 1,1 1 0,0 1-1,0 1 1,0 0-1,0 2 1,-21 8 0,22-8-9,8-1-2,0 0 0,0 0 1,1 1-1,-1 0 0,1 1 0,1 0 1,-16 15-1,7-7 4,16-13-10,0 0 0,-1 0 0,1 0-1,0 1 1,0-1 0,1 1 0,-1-1 0,0 1 0,1-1-1,-1 1 1,1 0 0,0 0 0,0 0 0,0 0-1,0 0 1,1 0 0,-1 0 0,1 0 0,0 0 0,-1 0-1,1 0 1,1 0 0,0 5 0,1 2 4,2 1 0,-1-1-1,1 1 1,1-1 0,7 11 0,9 24-3,-11-19 4,-6-18-3,-1-1-1,0 1 1,-1 0-1,2 8 0,1 11 4,-3-22-5,-1 0 0,0 0 1,0 0-1,0 0 0,-1 0 0,0 0 0,0 0 0,0 0 0,0 0 0,-1 0 1,0 0-1,0 0 0,0-1 0,-1 1 0,0 0 0,1 0 0,-4 4 0,-2 2 1,-1 0-1,-1 0 1,0 0-1,0-1 1,-1-1-1,0 0 1,-1 0-1,0-1 1,0 0-1,0-1 1,-1 0-1,-1-1 1,-20 8-1,-1-2-12,-1-1 0,0-1 0,-71 9 0,-74-6-587,156-14 276,1 0 0,0-1 0,-1-1 0,1-2-1,-36-10 1,54 13 240,1 0 0,-1 0-1,0-1 1,0 1 0,1-1 0,0 0-1,-1-1 1,1 1 0,-4-5 0,-2-10-264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8:32.68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49 5 1884,'0'0'16,"0"0"-1,0 0 0,0-1 1,0 1-1,0 0 0,0 0 1,0 0-1,0 0 1,0-1-1,0 1 0,0 0 1,1 0-1,-1 0 1,0 0-1,0 0 0,0-1 1,0 1-1,0 0 0,0 0 1,0 0-1,0 0 1,0 0-1,1 0 0,-1 0 1,0-1-1,0 1 1,0 0-1,0 0 0,0 0 1,1 0-1,-1 0 1,0 0-1,0 0 0,0 0 1,0 0-1,1 0 0,-1 0 1,0 0-1,0 0 1,0 0-1,0 0 0,0 0 1,1 0-1,-1 0 1,0 0-1,0 0 0,0 0 1,0 0-1,1 0 0,-1 0 1,0 0-1,0 1 1,1 1 439,-8-1-174,4-1 74,-2 5 348,5-5-697,0 0-1,0 0 0,0 0 1,0 1-1,0-1 0,0 0 1,0 0-1,0 0 0,0 0 0,0 1 1,0-1-1,0 0 0,0 0 1,0 0-1,1 0 0,-1 1 1,0-1-1,0 0 0,0 0 0,0 0 1,0 0-1,0 0 0,0 0 1,1 1-1,-1-1 0,0 0 1,0 0-1,0 0 0,0 0 0,0 0 1,1 0-1,-1 0 0,0 0 1,0 0-1,0 0 0,0 0 1,1 0-1,-1 1 0,0-1 0,0 0 1,0 0-1,0 0 0,1-1 1,-1 1-1,0 0 0,0 0 1,0 0-1,0 0 0,1 0 0,-1 0 1,1 0 35,-2 1-45,6 2-869,-16 3-202,-8 7 229,-3-4 486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0:51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254 25 1648,'0'0'18,"0"0"0,0 0 0,0 0 0,0 0 0,-1 0 0,1 0 0,0 0 0,0 0 0,0-1 0,0 1 0,0 0 0,0 0 0,0 0-1,0 0 1,0 0 0,0 0 0,0 0 0,0 0 0,0 0 0,0 0 0,0 0 0,0 0 0,0 0 0,-1 0 0,1 0 0,0 0 0,0 0 0,0 0 0,0 0 0,0 0 0,0 0 0,0 0 0,0 0 0,0 0-1,0 0 1,0 0 0,0 0 0,0 0 0,-1 0 0,1 0 0,0 0 0,0 0 0,0 0 0,0 0 0,0 1 0,0-1 0,0 0 0,0 0 0,0 0 0,0 0 0,0 0 0,0 0 0,0 0 0,0 0 0,0 0-1,-4-10 927,3 10-933,1-1 0,0 1 1,0-1-1,0 1 1,0 0-1,0-1 1,0 1-1,0-1 1,0 1-1,0-1 1,0 1-1,0 0 1,0-1-1,0 1 1,0-1-1,0 1 1,0-1-1,1 1 1,-1 0-1,0-1 1,0 1-1,0-1 1,1 1-1,-1 0 0,0-1 1,0 1-1,1 0 1,-1-1-1,0 1 1,1 0-1,-1 0 1,0-1-1,1 1 1,-1 0-1,1 0 1,-1 0-1,0-1 1,1 1-1,-1 0 1,1 0-1,-1 0 1,0 0-1,1 0 1,-1 0-1,1 0 1,-1 0-1,1 0 0,-1 0 1,1 0-1,-1 0 1,0 0-1,1 0 1,-1 0-1,1 1 1,-1-1-1,0 0 1,1 0-1,0 1 1,31 7 329,-11-6-260,-19-2-73,1 1-1,-1-1 1,1 0 0,-1 1-1,1-1 1,-1 1-1,1 0 1,-1-1-1,4 3 1,5 0 26,-11-3-33,0 0 0,0 0 0,1 0 0,-1 0-1,0 0 1,0 0 0,0 0 0,1 0 0,-1 0 0,0 0 0,0 0-1,0 0 1,1 0 0,-1 0 0,0 0 0,0 0 0,0 0-1,1 0 1,-1 0 0,0 0 0,0 0 0,0 1 0,0-1 0,1 0-1,-1 0 1,0 0 0,0 0 0,0 1 0,0-1 0,0 0-1,0 0 1,0 0 0,1 0 0,-1 1 0,0-1 0,0 0-1,0 0 1,0 0 0,0 1 0,0-1 0,0 0 0,0 0 0,0 0-1,0 1 1,0-1 0,0 0 0,0 0 0,0 0 0,0 1-1,0-1 2,0 1 0,0-1 0,0 1 0,0 0 0,1-1-1,-1 1 1,0-1 0,0 1 0,1-1 0,-1 0 0,0 1 0,1-1-1,-1 1 1,1-1 0,-1 1 0,0-1 0,1 0 0,-1 1-1,1-1 1,-1 0 0,1 1 0,0-1-1,0 0 0,-1 1 1,1-1-1,-1 0 0,1 1 0,0-1 1,-1 1-1,1-1 0,-1 0 0,0 1 1,1-1-1,-1 1 0,1 0 0,-1-1 0,0 1 1,1-1-1,-1 1 0,0 0 0,0-1 1,1 1-1,-1-1 0,0 1 0,0 0 1,0-1-1,0 1 0,0 0 0,0 0 1,0-1-1,0 1 0,0 0 0,0-1 0,0 1 1,0-1-1,-1 1 0,1 0 0,0-1 1,0 1-1,-1 1 0,-1 1 4,-1 0-1,1 0 0,0 0 1,-1 0-1,1 0 1,-1 0-1,0-1 0,0 1 1,0-1-1,0 0 1,-4 2-1,-39 19 34,41-21-35,-143 56-316,135-54-17,1-1 0,0-1 0,-22 1 0,9 0-230,-2-2-258,11 3 462</inkml:trace>
</inkml:ink>
</file>

<file path=ppt/ink/ink1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3:22.6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32 1676,'-4'-5'328,"-1"0"0,1 1-1,-1 0 1,-1 0 0,-9-6-1,15 19-163,-1-1-1,2 1 1,-1-1-1,1 1 1,0-1 0,4 11-1,14 28-30,-14-33-102,0 1-1,1-1 0,1 0 0,1-1 0,0 0 1,15 20-1,-1-7-382,-2 0 0,-1 1 0,26 50 0,-43-73 224,0 0 1,-1 0-1,0 0 0,0 0 0,0 1 0,0-1 0,-1 0 0,1 1 0,-1-1 0,0 1 0,-1-1 0,1 0 0,-2 6 1,-5 8-207</inkml:trace>
</inkml:ink>
</file>

<file path=ppt/ink/ink1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3:23.2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1398 138 1744,'0'0'235,"8"0"379,23 37 264,-28-31-820,0 0 63,0 1-1,-1-1 0,1 1 1,2 13-1,-5-18-99,0 0 1,0 0-1,0 0 1,0 0-1,0 0 1,0 0-1,-1 0 1,1 0-1,0 0 0,-1-1 1,0 1-1,1 0 1,-1 0-1,0 0 1,0-1-1,0 1 1,0 0-1,0-1 1,-1 1-1,1-1 0,0 0 1,-1 1-1,-2 1 1,-14 10 36,0-1 0,-1-1 0,-1-1 1,0 0-1,-30 9 0,-33 13 10,-23 8-11,-320 69 48,305-87-67,-193 11-1,283-32-29,-49-5 0,70 3-7,1 0 0,-1-1 1,1 0-1,-1-1 1,1 0-1,0 0 1,0-1-1,-16-9 0,22 11 0,1 0-1,-1-1 0,1 1 1,0-1-1,0 1 0,0-1 0,0 0 1,0 0-1,0 1 0,1-1 0,-1-1 1,1 1-1,0 0 0,0 0 0,0 0 1,1-1-1,-1 1 0,1 0 1,-1-1-1,1 1 0,0 0 0,1-1 1,-1 1-1,0 0 0,1-1 0,0 1 1,0 0-1,0 0 0,0-1 0,2-2 1,3-9 0,2-1 0,0 1 0,0 1 0,14-18 0,92-114-5,-54 83-2,-41 45 4,23-29 0,-4 8-2,-11 13-1,-19 12 2,-6 10 3,-1 3-3,8 1 2,-1 1-1,1-1 1,0 1 0,13 3-1,-19-3 2,1 1 1,-1-1-1,0 1 0,0-1 0,1 1 0,-1 0 1,0 0-1,-1 1 0,1-1 0,0 0 0,3 5 0,15 5 7,-2-2-6,9 7-15,-25-16-45,1 1 0,0 0 0,-1 1 0,1-1 0,-1 0 0,1 1 0,-1 0-1,0 0 1,5 6 0,-7-8-75,1 1 1,-1-1-1,1 0 0,0 0 0,0 0 1,-1 0-1,1 0 0,0 0 0,0 0 1,0-1-1,0 1 0,0-1 0,0 0 1,0 1-1,0-1 0,0 0 0,0 0 1,0 0-1,2-1 0,4-2-222</inkml:trace>
</inkml:ink>
</file>

<file path=ppt/ink/ink1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3:23.7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221 5 1792,'-58'5'2558,"40"-4"-2421,1 1 0,-22 4 0,22-2-50,1-2 0,-21 1 0,174-15 100,26-3-148,-285 56-328,-63 5-2353,174-41 2261</inkml:trace>
</inkml:ink>
</file>

<file path=ppt/ink/ink1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3:08.9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1608,'-1'1'106,"0"0"-1,0 0 1,1 0 0,-1 0-1,1 0 1,-1 0-1,1 0 1,-1 0 0,1 0-1,0 0 1,-1 0-1,1 1 1,0-1 0,0 2-1,15 61 877,-3-36-791,6 15-9,2-1 1,1-1 0,46 66 0,-35-61-116,-25-35-47,0 1 0,2-1 0,-1 0 0,19 17-1,-4-9 11,-17-18-25,4-2-16,-8 0-49,-1 0 1,0 0-1,0 0 1,1 0 0,-1 0-1,0 0 1,0-1-1,0 1 1,0 0-1,-1 0 1,1-1-1,0 1 1,0 0-1,-1-1 1,1 1 0,-1-1-1,1 1 1,-1-1-1,0 1 1,0-1-1,0 1 1,1-1-1,-1 1 1,0-1-1,-1 0 1,1 1-1,0-1 1,-1-1 0,0-3-109,-1 1 1,0 0-1,0 0 1,0 0-1,0 0 1,-1 0-1,0 1 1,-4-6-1,-8-4-182</inkml:trace>
</inkml:ink>
</file>

<file path=ppt/ink/ink1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3:09.4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122 1 1844,'-72'4'1589,"70"-4"-1553,0 0 0,0 1 0,0-1 0,-1 0-1,1 1 1,0-1 0,0 1 0,0 0 0,0-1 0,0 1 0,0 0 0,0 0 0,0 0-1,0 1 1,1-1 0,-1 0 0,0 1 0,1-1 0,-1 1 0,1 0 0,-1-1 0,1 1-1,0 0 1,0 0 0,0 0 0,0 0 0,0 0 0,-1 2 0,4 1 9,1-1 0,-1 0 1,1 0-1,0-1 0,0 1 1,7 5-1,5 2 0,1-1 1,0-1-1,0-1 0,24 9 0,-39-17-48,0 0 0,-1 1 0,1-1-1,0 0 1,0 0 0,-1 0 0,1 1 0,0-1-1,-1 0 1,1 1 0,0-1 0,-1 1 0,1-1 0,0 1-1,-1-1 1,1 1 0,-1-1 0,1 1 0,-1 0-1,1-1 1,-1 1 0,0-1 0,1 1 0,-1 0-1,0 0 1,1-1 0,-1 1 0,0 0 0,0 0 0,0-1-1,0 1 1,1 0 0,-1 0 0,0-1 0,-1 1-1,1 0 1,0 0 0,0-1 0,0 1 0,0 0-1,0 0 1,-1-1 0,1 1 0,0 0 0,-1-1 0,1 1-1,0 0 1,-1-1 0,1 1 0,-1 0 0,1-1-1,-1 1 1,0-1 0,1 1 0,-1-1 0,1 1-1,-2 0 1,-3 2-136,1 1 0,0-1-1,-1 0 1,0 0 0,0-1-1,0 1 1,-8 2 0,-27 13-1023,15-5 556,8-7 272</inkml:trace>
</inkml:ink>
</file>

<file path=ppt/ink/ink1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3:10.2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961 187 1836,'-74'0'2446,"65"0"-2388,0-1 1,0 0 0,0-1 0,0 0-1,0 0 1,0-1 0,-13-6-1,18 7-41,-1 0 0,1 0-1,0-1 1,0 0-1,0 1 1,0-1 0,0-1-1,1 1 1,-1 0 0,1-1-1,0 0 1,0 0-1,0 0 1,0 0 0,-2-6-1,4 7-7,1 0 0,-1 0 0,1-1 0,-1 1 0,1 0 0,0-1-1,1 1 1,-1 0 0,0 0 0,1-1 0,0 1 0,0 0 0,0 0 0,0 0 0,0 0 0,1 0 0,2-5-1,2-4 15,-4 10-20,-1-1 1,1 1-1,0-1 0,0 1 1,0 0-1,0 0 1,1 0-1,-1 0 0,0 1 1,1-1-1,-1 0 1,1 1-1,-1 0 0,1-1 1,0 1-1,5-1 1,-6 1-4,0 1 1,1-1-1,-1 1 1,0-1 0,0 1-1,0 0 1,0 0-1,1 0 1,-1 0 0,0 0-1,0 0 1,0 1-1,1-1 1,-1 1-1,0-1 1,0 1 0,0 0-1,0 0 1,0 0-1,0 0 1,0 0 0,2 3-1,6 15-10,-8-16 10,-1 0 0,1 1 0,-1-1 1,0 0-1,1 1 0,-2-1 0,1 1 0,0-1 0,-1 1 0,1-1 0,-1 1 0,0-1 1,-1 5-1,5 26 21,-3-31-21,0 1 0,0 0 0,-1-1 0,1 1 0,-1 0 0,0 0 0,0 0 1,0-1-1,0 1 0,-1 0 0,0 0 0,1-1 0,-1 1 0,-1-1 0,1 1 0,0-1 0,-1 1 0,0-1 0,0 0 1,0 1-1,0-1 0,0 0 0,-1 0 0,1-1 0,-1 1 0,-4 3 0,0 0 1,0-1-1,0 0 1,0-1-1,-1 1 1,0-1 0,1-1-1,-1 0 1,-1 0-1,1 0 1,-15 2-1,10-4 2,1 0 0,-1-1 0,1 0 0,0-1 0,-1 0 0,1-1 0,0-1 0,-1 0 0,1 0 0,1-1 0,-1-1 0,-21-11 0,27 11-1,-1 0-1,1 0 1,0-1-1,0 0 1,0 0-1,1 0 1,-5-8-1,-10-11 2,16 19-2,0-1 0,0 1 0,0-1 1,1 0-1,-1 0 0,2 0 0,-4-14 1,4 15 1,0 0 1,0-1 0,0 1 0,-1 0-1,0 0 1,0 0 0,-6-7 0,9 13-3,0 0-1,0 0 1,0 0 0,0 0 0,-1-1-1,1 1 1,0 0 0,0 0 0,0 0-1,0-1 1,0 1 0,0 0 0,-1 0-1,1 0 1,0-1 0,0 1 0,0 0-1,0 0 1,0 0 0,0-1-1,0 1 1,0 0 0,0 0 0,0-1-1,0 1 1,0 0 0,0 0 0,0 0-1,0-1 1,1 1 0,-1 0 0,0 0-1,0-1 1,0 1 0,0 0 0,0 0-1,0 0 1,1 0 0,-1-1 0,0 1-1,0 0 1,1 1 0,0 0-1,0 0 1,0 0 0,0 1-1,-1-1 1,1 0-1,0 1 1,-1-1 0,1 0-1,-1 1 1,1-1 0,-1 1-1,0-1 1,0 2-1,6 16-2,13 16 2,18 50 0,-4-8-1,7 34 6,-18-45-1,-12-31-2,-5-14 0,0-1 0,-2 1 0,0-1 0,0 35 0,-3-48 0,0-6-1,0 1 0,1-1 1,-1 1-1,0-1 0,0 1 0,0-1 0,0 1 1,0-1-1,-1 1 0,1-1 0,0 1 0,-1-1 1,1 1-1,-1-1 0,1 0 0,-1 1 0,0-1 1,0 0-1,1 1 0,-1-1 0,0 0 0,0 0 1,0 0-1,0 0 0,-1 0 0,1 0 0,0 0 1,0 0-1,-1 0 0,1 0 0,0-1 0,-1 1 0,1-1 1,-1 1-1,1-1 0,0 1 0,-1-1 0,1 0 1,-3 0-1,-15 5 1,0-2-1,0 0 1,0-1 0,0-1 0,0-1 0,0-1-1,-25-4 1,-10-4 3,-65-21 0,83 20-3,-57-25 0,82 30 0,0-1-1,0 0 0,1 0 0,-1-1 1,2 0-1,-1-1 0,1 0 0,-16-18 0,24 24 0,-1 0-1,0-1 0,1 1 1,-1-1-1,1 0 0,0 0 1,-1 1-1,1-1 0,1 0 1,-1 0-1,0 0 0,1 0 1,0 0-1,-1 0 0,1 0 1,0 0-1,1 0 0,-1 0 1,1-3-1,1 1 1,-1 0 0,1 0 0,0 1 1,1-1-1,-1 1 0,1-1 0,0 1 0,0 0 0,0 0 1,6-5-1,3-2-28,0 1 1,1 0-1,0 1 1,1 1-1,0 0 1,19-8-1,47-14-3022,-79 29 2696</inkml:trace>
</inkml:ink>
</file>

<file path=ppt/ink/ink1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3:10.6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303 1 1940,'0'0'723,"-25"1"689,11 3-1254,0 2 1,-19 9-1,3 0-172,-25 11-498,-52 21-1555,83-37 1718</inkml:trace>
</inkml:ink>
</file>

<file path=ppt/ink/ink1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3:12.1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989 0 1644,'-18'31'1302,"17"-28"-1223,-1 1-1,1-1 1,0 0 0,1 0 0,-1 0 0,0 1 0,1-1 0,0 0 0,0 1 0,0 4 0,0-7-71,34 4 222,-20-5-208,0-1 0,0 0-1,0-1 1,-1 0 0,1-1 0,-1-1 0,0 0 0,22-10 0,-33 13 9,-60-3 47,-227 52 138,278-47-208,-153 17 172,138-17-139,0-1 1,0-1 0,0-1-1,0-1 1,-27-6 0,40 7-23,0-1-1,1 0 1,-1 0 0,1 0 0,-1-1 0,1-1-1,0 1 1,1-1 0,-14-12 0,19 3 21,2 11-25,0 12-10,0 223 19,0-229-21,-1 1-1,1-1 0,-1 1 0,0-1 0,0 0 1,0 1-1,-1-1 0,1 0 0,-1 0 0,-3 5 0,4-7 2,-15-8 4,11 5-7,-1-1-1,1 1 0,0-1 1,0 0-1,0 0 1,-6-5-1,-22-16-3,27 20 4,-1 0 0,1-1 0,0 0 0,-10-9 0,-24-21 3,32 29-4,1 0 1,-1-1 0,1 1-1,0-1 1,1-1 0,-7-9-1,3 4 3,9 11-3,-1 1-1,1-1 1,-1 0 0,1 0-1,0 0 1,0 0 0,0 0-1,0 0 1,0 0 0,0 0-1,-1-4 1,3 3 0,-2 3 1,-6-7-3,6 3-2,1 4 4,0 0 0,0-1 0,0 1 0,0 0 0,0 0 0,0 0 0,0 0 0,0 0 0,0 0 0,-1 0 0,1-1 0,0 1 0,0 0 0,0 0 0,0 0 0,0 0 0,0 0 0,0 0 0,0 0 0,-1 0 0,1 0 0,0 0 0,0 0 0,0 0 0,0-1 0,0 1 0,0 0 0,-1 0 0,1 0 0,0 0 0,0 0 0,0 0 0,0 0 0,0 0 0,0 0 0,-1 1 0,1-1 0,0 0 0,0 0 0,0 0 0,0 0 0,0 0 0,0 0 0,0 0 0,-1 0 0,1 0 0,0 0 0,0 0 0,0 0 0,0 0 0,0 1 0,0-1 0,-13 8 1,-8 16-1,-28 63-7,39-56-34,10-30-16,-1 5-678,4-9-1185,2-3 1524,-4 5 40</inkml:trace>
</inkml:ink>
</file>

<file path=ppt/ink/ink1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3:12.5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64 1656,'0'-9'432,"0"-4"-52,-8 3-28,8 1-40,0 0-44,0 4-64,0 1-16,0-1 128,0 10-348,0 4-92,0-4-152,0 4-172,-8 0-36,8 0 68,-8 5 48,0 0 40</inkml:trace>
</inkml:ink>
</file>

<file path=ppt/ink/ink1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3:13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1 549 1608,'0'6'1232,"0"-9"-677,0 4-202,0 0 226,23-24-62,-19 15-470,0 1 1,1 0 0,10-13 0,-9 13-29,-1 0 1,0 0-1,0-1 1,4-8-1,20-36 38,-21 39-44,0 0 0,-2-1 0,9-19-1,27-72 19,-3 14-4,-30 67-22,0 0-1,2 2 1,16-27-1,-26 45-10,-1 7 5,25 10-3,48 50 12,82 91-1,-124-122-7,-31-32 0,0 0 0,-1 0 0,1-1 0,0 1 0,0 0 0,0 0 0,-1 0 0,1 0 0,0 0 0,0 0 0,-1 0 0,1 0 0,0 0 0,0 0-1,-1 0 1,1 0 0,0 0 0,0 0 0,0 0 0,-1 1 0,1-1 0,0 0 0,0 0 0,0 0 0,-1 0 0,1 0 0,0 0 0,0 1 0,0-1-1,0 0 1,-1 0 0,1 0 0,0 0 0,0 1 0,0-1 0,0 0 0,0 0 0,0 0 0,-1 1 0,1-1 0,0 0 0,0 0 0,0 1 0,0-1-1,0 0 1,0 0 0,0 0 0,0 1 0,0-1 0,0 0 0,0 0 0,0 1 0,0-1 0,0 0 0,0 0 0,1 1 0,-1-1 0,0 0 0,0 0-1,0 0 1,0 1 0,0-1 0,0 0 0,1 0 0,-1 0 0,0 0 0,0 1 0,0-1 0,1 0 0,-3 0-4,19-9-1988,-17-5 713,0 9 926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0:52.6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1796,'0'0'246,"0"5"799,0-7-342,0 7-607,0 1 1,1-1-1,0 0 0,0 0 0,4 9 1,2 3-41,-1 0 1,0 1-1,-2-1 1,5 29-1,8 30 42,-13-61-73,-1 1 0,3 30 1,-2-4 6,21 30 16,-9-13-10,-4-40-25,-11-18-19,0-1 1,-1 1-1,1 0 1,0 0-1,0 0 0,0 0 1,-1 1-1,1-1 1,-1 0-1,1 0 1,-1 0-1,1 0 0,-1 1 1,0-1-1,1 2 1,-4-4-78,1 1 1,-1-1 0,1 1 0,-1-1-1,1 0 1,-1 0 0,1 0-1,0-1 1,-1 1 0,1 0-1,0-1 1,0 0 0,-3-2 0,-13-8-660,-8 3-104,9 7 492</inkml:trace>
</inkml:ink>
</file>

<file path=ppt/ink/ink1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3:13.7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 1652,'1'13'2256,"4"-12"-2161,1 0 0,-1 0 0,0 0 0,1-1 0,-1 0 0,9 0 0,13 0 29,-4 1-44,0 0 1,24-4-1,14 0 24,54-6-24,-113 8-241,-5 0-184,-14-5-664,-22-5-632,30 7 1307</inkml:trace>
</inkml:ink>
</file>

<file path=ppt/ink/ink1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3:40.7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1 651 1644,'0'4'776,"0"-3"-548,0 3 1272,0-9-797,1 1-682,0 1 0,0-1-1,0 1 1,0-1 0,1 1 0,0-1-1,-1 1 1,4-4 0,6-12 29,-7 12-33,0 0 0,1 0 0,0 0 1,1 1-1,7-7 0,13-17 10,8-5-4,-28 30-20,0-1 0,0 0 0,-1 1 1,1-2-1,5-8 0,3-8 2,-8 14-1,0-1 0,0 0 0,-1 0 0,-1 0 0,5-14-1,-2 7 2,-6 16-4,0-1-1,0 0 1,0 0 0,0 0-1,0 0 1,-1 0 0,1-1-1,-1 1 1,1 0 0,-1-3-1,1-1 2,-1 0 0,2 0 0,-1 0 0,1 0 0,-1 0-1,4-6 1,-2 6 0,-1 0-1,0 1 1,-1-1-1,1 0 1,-1 0-1,1-8 1,6-26 6,-7 33-7,0 0 0,1 0 0,0 1 0,0-1 0,1 1 0,-1 0 0,8-12 0,-3 0-1,2-1 0,2-9-2,-5 20-1,-4 7 4,-1-1 0,1 0 0,-1 1 0,1-1 0,-1 0 0,0 0 0,0 0-1,0 0 1,0 0 0,0 0 0,0 0 0,-1 0 0,1 0 0,0-4-1,-1 5 6,1 1-10,5 0 1,-2 1-2,-1 0 6,1 1-1,0-1 1,-1 1-1,1 0 0,-1-1 1,1 2-1,-1-1 1,0 0-1,0 1 0,0-1 1,0 1-1,-1 0 1,5 6-1,6 6 4,20 34 0,-15-7-2,-15-38-1,0 0-1,0 0 0,-1 0 0,1 1 0,-1-1 1,0 1-1,0-1 0,-1 1 0,2 6 0,22 62 7,-19-51-2,-4-17-4,0-1-1,-1 1 1,0-1 0,0 1-1,1 9 1,6 43 0,0 30 6,8 53 9,-13-120-13,-1-15-3,-1 1 0,0-1 0,0 1 1,-1-1-1,1 1 0,-2 11 0,1-20 59,0-1-241,0 1 0,0-1 0,0 0 1,-1 1-1,1-1 0,-1 0 0,0 1 0,-2-6 0,2 7 90,1 0 0,-1 0-1,1 0 1,0 0-1,0 0 1,0 0-1,0 0 1,0 0 0,0 0-1,0 0 1,1 0-1,-1 0 1,1 0 0,-1 0-1,1 0 1,0 0-1,0 0 1,0 1 0,1-3-1,6-6-249</inkml:trace>
</inkml:ink>
</file>

<file path=ppt/ink/ink1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13:41.3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227 23 1664,'0'0'126,"6"-8"480,-8 7-520,5 1 4,-1 0 85,-2-1-153,1 0 0,0 0 0,0 1 1,0-1-1,0 0 0,0 1 0,0-1 0,0 0 0,0 1 0,0-1 1,0 1-1,0 0 0,0-1 0,0 1 0,0 0 0,0 0 1,1 0-1,-1-1 0,0 1 0,0 0 0,2 1 0,28-6 602,-29 5 361,-27 0-764,-236 9 19,254-7-228,17 1-476,19 1-708,-2-3-240,-12-1 1036</inkml:trace>
</inkml:ink>
</file>

<file path=ppt/ink/ink1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20:00:21.36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 0 1636,'0'0'91,"-5"5"236,42-5 145,-18 0-446,-3 0-203,0 0-1,25-4 1,-26 3-87</inkml:trace>
</inkml:ink>
</file>

<file path=ppt/ink/ink1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20:00:47.98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 33 1932,'-5'-5'1626,"44"-16"-2628,-25 19 608,-5-2 32</inkml:trace>
</inkml:ink>
</file>

<file path=ppt/ink/ink1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6:46.02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 3 1772,'-10'-1'365,"16"0"119,-6 1-484,0 0 1,1 0 0,-1 0-1,0 0 1,1 0 0,-1 0-1,0 0 1,1 0-1,-1 0 1,0 1 0,1-1-1,-1 0 1,0 0-1,1 0 1,-1 0 0,0 0-1,1 1 1,-1-1 0,0 0-1,0 0 1,1 1-1,-1-1 1,0 0 0,0 0-1,0 1 1,1-1 0,-1 0-1,0 1 1,0-1-1,0 0 1,0 1 0,0-1-1,0 0 1,0 1-1,0-1 1,1 0 0,-1 1-1,0-1 1,0 0 0,-1 1-1,1-1 1,0 0-1,0 1 1,0-1 0,0 0-1,0 1 1,0-1-1,0 0 1,0 1 0,-1-1-1,1 0 1,0 1 0,0-1-1,0 0 1,-1 0-1,1 1 1,0-1 0,0 0-1,-1 0 1,1 0 0,0 1-1,-1-1 1,1 0-1,0 0 1,0 0 0,-1 0-1,-7 9-438,1-8 102</inkml:trace>
</inkml:ink>
</file>

<file path=ppt/ink/ink1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6:48.46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2420 5 1640,'1'9'459,"2"-11"-420,0 0 91,-2-5 16,-1 5-31,0 6 53,-8-1 242,8-3-403,0 0 1,0 0-1,0-1 0,0 1 1,0 0-1,0 0 0,0-1 1,0 1-1,0 0 1,0-1-1,0 1 0,0 0 1,0 0-1,0 0 0,0-1 1,0 1-1,0 0 0,0 0 1,0-1-1,-1 1 1,1 0-1,0 0 0,0 0 1,0-1-1,0 1 0,-1 0 1,1 0-1,0 0 0,0-1 1,0 1-1,-1 0 1,1 0-1,0 0 0,0 0 1,-1 0-1,1 0 0,0 0 1,0 0-1,-1 0 0,1 0 1,0-1-1,0 1 1,-1 0-1,1 0 0,0 0 1,0 1-1,-1-1 0,0 0 79,0 0-74,0 1 0,0-1 1,1 1-1,-1-1 0,0 1 1,0-1-1,0 0 1,0 0-1,0 1 0,0-1 1,0 0-1,0 0 0,0 0 1,-1 0-1,4 1 51,-11 0 31,-17 2 64,25-3-124,-30 4 110,29-4-122,-8 2 37,9-1-57,0-1 0,0 0 0,0 0 1,0 1-1,0-1 0,0 0 0,-1 0 0,1 0 0,0 0 0,0 0 1,0 0-1,0 0 0,0-1 0,0 1 0,0 0 0,0 0 0,0-1 1,-1 0-1,-1 0 3,0 0 0,0 1 1,0-1-1,0 1 0,0 0 0,0 0 1,0 0-1,0 0 0,0 0 1,0 0-1,0 1 0,0 0 0,-3 1 1,-15 1 38,-19 1 39,40-4-82,-1 0 0,1 0 0,-1 1 0,1-1 0,-1 0 0,0 0 0,1 0 0,-1 0 0,1 0 0,-1 0 0,1 0 0,-1 0 0,1 0 0,-1 0 0,1 0 0,-1-1 0,1 1 0,-1 0 0,1 0 0,-1 0 0,1-1 0,-1 1 0,1 0 0,-2-1 0,-2-1 5,-102 11 92,93-8-76,10 0-19,1-1 0,-1 1 0,1-1 0,-1 0 0,0 0 0,1 0-1,-1-1 1,-5 0 0,-1-1 2,0 0-1,0 1 1,-1 1-1,-13 0 0,21 0-4,-10-1 4,8 1-1,1 0 0,-1 0 0,0 0 0,1 1 0,-1 0 0,1-1 0,-1 1-1,-3 2 1,-61 1 135,67-3-136,-8 0 6,0 0 1,0-1 0,0 0-1,0 0 1,-10-3 0,2 2 0,-15 2 10,-5 1 1,25-1-15,1-1 1,0 0-1,0 0 0,-11-3 0,20 3-3,1 0 0,0 0 0,0 0 0,-1 0-1,1 0 1,0 0 0,0 0 0,-1 0-1,1 1 1,0-1 0,0 0 0,0 1 0,-2 0-1,0 0 2,0 0 0,0 0 1,0 0-1,0 0 0,-1-1 0,1 1 0,0-1 0,-4 0 0,-16 1 14,-18-1-9,-56-5 36,73 7-32,22-1-12,-1-1 1,1 1 0,0-1 0,0 0-1,0 0 1,0 0 0,0 0 0,0 0-1,0 0 1,-4-1 0,-51-3 59,12 1-25,34 1-33,-1 1 0,1 0 0,0 1 0,-22 2-1,-6 1 1,-11 2 8,34-1-5,-1-1 0,0-1 0,-30 0 0,35-2-3,7 1-1,0-1 0,-1 0-1,1 0 1,0-1 0,0 1-1,0-1 1,-1 0 0,-4-2-1,-26 7 8,5 2-4,-16-6 4,23-2-7,20 1-3,0 1 1,0 0-1,1 0 1,-1 0-1,0 0 1,0 1-1,0-1 1,0 1-1,0 0 1,-5 2-1,5-1 3,1-2 0,0 1-1,0 0 1,0-1-1,-1 1 1,1-1-1,0 0 1,-1 0-1,1 0 1,0-1-1,0 1 1,-6-2-1,-29-3 1,30 5 0,4 0 0,0 0-1,0 0 1,-1 0 0,1-1 0,0 0 0,0 1 0,-7-4 0,4 1 0,9 1 2,0 0-3,-8 0-6,-5 0 6,7 1 0,1 0 1,-1 0-1,0 0 1,0 1 0,1 0-1,-1 0 1,0 0 0,0 0-1,1 0 1,-8 2-1,1 0 1,0 0 0,0-1-1,-17-1 1,-26 4-1,28-5-2,0 2 1,21 0 2,0-1-1,0 1 0,0-1 0,-1 0 0,1 0 0,0 0 0,0-1 1,-4 0-1,4 0 0,0 0 0,0 1 0,0 0 1,0 0-1,-1 0 0,1 0 1,-7 2-1,-63 4 2,70-5-2,-1 0 0,0 0 0,0-1 0,0 1 0,0-1 0,-6-1 0,0 1 0,1 0 1,-1 0-1,1 1 1,-12 2-1,-18-1 19,21-3-12,17 2-5,-12-3 3,7-1-2,4 3 2,-3 3 1,4-3-6,0 0 0,1 0 1,-1 0-1,1 0 0,-1 0 0,1-1 0,-1 1 0,1-1 0,-1 1 1,1-1-1,-1 1 0,1-1 0,0 0 0,-1 0 0,1 0 0,0 0 1,-2-1-1,-9-5-14,18 11-188,60 1-2925,-49-5 2780</inkml:trace>
</inkml:ink>
</file>

<file path=ppt/ink/ink1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7:09.67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19 1612,'0'0'520,"9"0"-308,-1 0 176,0 4-260,-8 1 0,8-5 64,-8 4-192,0-13-56,-8 9-64,8-4-56,-8-1-504,8-9 320</inkml:trace>
</inkml:ink>
</file>

<file path=ppt/ink/ink1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7:16.70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 1640,'0'0'214,"8"5"1024,-8 3-1030,1 2 118,14 4-33,-6-3-179,-9-11-107,1 1-1,-1 0 0,1 0 1,-1-1-1,1 1 1,-1-1-1,1 1 0,-1 0 1,1-1-1,0 1 0,-1-1 1,1 1-1,0-1 0,-1 1 1,1-1-1,0 0 1,0 1-1,-1-1 0,1 0 1,1 1-1,3 0 21,-1 1 0,1-1 0,-1 1 0,0 1 0,0-1 0,0 0 0,0 1 0,0 0 0,4 4 0,29 31 148,-32-32-166,-3-4 0,0 1 0,0-1 0,0 0 1,0 0-1,0 0 0,0 0 0,1-1 1,-1 1-1,6 2 0,-2 0 7,0 0 0,0 0 0,0 1 0,9 10 0,-12-12-36,-1-1 0,1 1-1,0-1 1,0 0 0,0 0-1,7 4 1,-4-3-16,6 2-561,-8-11-362,0-4 421,3 7 156,1 3 39</inkml:trace>
</inkml:ink>
</file>

<file path=ppt/ink/ink1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7:17.40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225 73 1732,'-12'-2'245,"11"2"-215,0 0-1,1 0 0,-1 0 1,0-1-1,1 1 0,-1 0 1,0 0-1,1 0 0,-1 0 0,0 0 1,0 0-1,1 1 0,-1-1 1,0 0-1,1 0 0,-1 0 1,0 1-1,0-1 0,0 1-17,0-1 1,1 0-1,-1 1 0,0-1 0,0 0 0,1 0 0,-1 0 0,0 0 1,0 0-1,1 0 0,-1 0 0,0 0 0,0 0 0,0 0 1,1 0-1,-1 0 0,-1-1 0,1 1-2,1 0-1,-1-1 1,0 1-1,1 0 1,-1 0 0,1 0-1,-1 0 1,0 0-1,1 0 1,-1 0 0,0 0-1,1 0 1,-1 0-1,1 0 1,-1 0 0,0 1-1,1-1 1,-1 0-1,1 0 1,-1 1 0,0-1-1,1 0 1,-1 1-1,1-1 1,-1 0 0,1 1-1,-1-1 1,1 1-1,-1 0 1,-2 1 32,1 1 1,-1-1 0,0 1-1,-1-1 1,1 0-1,0 0 1,-7 3-1,-13 7 121,-21 37 180,39-45-322,0 0 0,0 0-1,0 1 1,1 0 0,-1 0 0,1 0-1,0 0 1,1 0 0,-1 1 0,1 0-1,0-1 1,1 1 0,-1 1 0,1-1-1,0 0 1,1 0 0,-1 1 0,1-1-1,1 1 1,-1-1 0,1 12 0,-2 1 11,2-17-27,-1 0 0,1 1 0,-1-1 0,1 0 0,0 1 0,0-1 0,0 0 0,0 0 1,1 1-1,-1-1 0,0 0 0,1 0 0,0 1 0,0 1 0,7 12 25,-6-11-22,-1-1-1,1 0 1,1 0-1,-1 0 1,0 0-1,1 0 1,0 0-1,0-1 1,0 1-1,6 4 0,16 16 33,-21-20-34,0 1 0,0-1 0,1 0 0,0 0 0,7 5 0,28 13 13,2-2-1,0-1 1,1-2-1,48 11 0,-60-18-13,-26-7-4,1-1 0,-1-1 0,0 1 1,1-1-1,0 0 0,-1 0 0,1 0 0,0-1 0,5 0 0,75 2 4,-65-1-2,0 0 0,1-1 0,21-3-1,33-20-8,-66 22 9,0-1 0,0-1 0,0 1-1,0-1 1,-1-1 0,0 0 0,1 0-1,-1-1 1,-1 0 0,17-12-1,-9 2-1,4-2 0,31-36 0,-45 46 0,-1 0-1,0 0 0,-1-1 0,0 0 1,0 1-1,0-1 0,-1-1 0,0 1 1,2-12-1,-2 11-2,-1 1 0,0-1 0,-1 0 1,0 0-1,-1 0 0,1 0 0,-2 0 1,1 0-1,-1 0 0,0 0 0,-1 1 0,0-1 1,-1 0-1,-4-9 0,-3-15 33,10 29-27,-1 0 0,0 1 0,0-1-1,0 0 1,-1 0 0,1 0 0,-1 1 0,-4-7-1,-2 0 5,0 1-1,0 1 1,-1 0-1,0 0 0,0 1 1,0 0-1,-1 0 1,0 1-1,-1 0 0,0 1 1,-18-6-1,4 3 4,-2 2 0,1 0 0,-1 2 0,-30-1 0,6 0-10,-48-2 23,88 7-58,-1 0 1,1 1 0,-1 1 0,1 0 0,-1 0 0,-12 5-1,0 9-406,22-14 193,0 0 1,0-1 0,0 1 0,0-1-1,-1 1 1,1-1 0,0 0 0,-6 2 0,15-3-102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1:09.5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426 19 1724,'25'0'1006,"6"-14"107,-34 12-1094,3 2 57,8 6 311,-8-6-382,0 0-1,0 0 1,0 0-1,0 0 1,-1 0-1,1 0 1,0 0-1,0 0 1,0 0-1,0 0 1,0 0-1,0 0 1,-1 0-1,1 0 1,0 1-1,0-1 1,0 0-1,0 0 0,0 0 1,0 0-1,0 0 1,-1 0-1,1 0 1,0 0-1,0 0 1,0 0-1,0 1 1,0-1-1,0 0 1,0 0-1,0 0 1,0 0-1,0 0 1,0 0-1,0 0 1,-1 1-1,1-1 1,0 0-1,0 0 1,0 0-1,0 0 1,0 0-1,0 1 0,0-1 1,0 0-1,0 0 1,1 0-1,-1 0 1,0 0-1,0 0 1,0 1-1,0-1 1,0 0-1,0 0 1,0 0-1,0 0 1,0 0-1,0 0 1,0 0-1,0 0 1,1 1-1,-1-1 1,0 0 0,0-1 0,0 1 0,0 0 0,0 0-1,0 0 1,0 0 0,0 0 0,1 0 0,-1 0 0,0-1 0,0 1 0,0 0 0,0 0-1,0 0 1,0 0 0,0 0 0,0-1 0,0 1 0,0 0 0,0 0 0,0 0 0,0 0-1,0 0 1,0 0 0,0-1 0,0 1 0,0 0 0,0 0 0,0 0 0,-1 0 0,1 0-1,0 0 1,0-1 0,0 1 0,0 0 0,0 0 0,0 0 0,0 0 0,0 0 0,0 0-1,-1 0 1,1 0 0,0 0 0,0-1 0,0 1 0,5-5 91,-19 2 19,-82 17 36,-59-1-72,105-13-55,-48 1 8,74 1-25,-26 4 12,49-6-29,3-1 4,11-3-24,25-5-262,43-3-1436,-65 13 1363,-14-1 284,1 1-1,-1-1 0,1 0 1,-1 0-1,1 0 1,-1 0-1,1 0 0,-1 0 1,0-1-1,3 0 1,-3 0-259</inkml:trace>
</inkml:ink>
</file>

<file path=ppt/ink/ink1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7:20.23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9 126 1740,'5'-9'350,"-4"4"-257,-1 4-82,0 1 0,0 0 0,0 0 0,0-1 0,0 1 0,0 0 1,0 0-1,0-1 0,0 1 0,0 0 0,0 0 0,0-1 0,0 1 0,0 0 0,0 0 0,0-1 0,0 1 0,0 0 1,0 0-1,0 0 0,0-1 0,0 1 0,0 0 0,0 0 0,0-1 0,-1 1 0,1 0 0,0 0 0,0 0 1,0-1-1,0 1 0,-1 0 0,1 0 0,0 0 0,0 0 0,0 0 0,-1-1 0,1 1 0,0 0 0,0 0 0,-1 0 1,1 0-1,0 0 0,0 0 0,-1 0 0,-8-28 555,9 27-547,0 0 0,0 0 0,0 0 0,1-1 0,-1 1 0,0 0 0,1 0 0,-1 0 1,1 0-1,-1 0 0,1 0 0,0 0 0,0 0 0,-1 0 0,1 0 0,1-1 0,39-10 134,-2 1-105,-23 3-12,-15 7-32,1 0 0,-1 0-1,0 0 1,0 0 0,1 0 0,-1 1 0,1-1-1,-1 1 1,1-1 0,-1 1 0,1-1-1,-1 1 1,1 0 0,0 0 0,-1 0 0,2 0-1,45-9 113,-38 4-93,-10 5-22,0 0 0,0 0 0,0 0 0,0 0 0,1-1 0,-1 1 0,0 0 0,0 0 0,0 0 0,1 0 0,-1 0 0,0-1 0,0 1-1,1 0 1,-1 0 0,0 0 0,0 0 0,1 0 0,-1 0 0,0 0 0,0 0 0,1 0 0,-1 0 0,0 0 0,0 0 0,0 0 0,1 0 0,-1 0 0,0 0 0,0 0 0,1 1 0,-1-1-1,0 0 1,1 0 0,6 1 41,-7-1-41,1 0 1,-1 0 0,0 0-1,1 0 1,-1 0 0,0 0 0,0 0-1,1 0 1,-1 0 0,0 0-1,1 0 1,-1 1 0,0-1-1,0 0 1,1 0 0,-1 0-1,0 0 1,0 0 0,1 0-1,-1 1 1,0-1 0,0 0 0,1 0-1,-1 0 1,0 1 0,0-1-1,0 0 1,0 0 0,1 1-1,-1-1 1,0 0 0,0 0-1,0 1 1,0-1 0,0 0-1,0 1 1,0-1 0,0 0-1,0 0 1,0 1 0,0-1 0,0 0-1,0 1 1,0-1 0,0 0-1,0 0 1,0 1 0,0-1-1,0 0 1,0 1 0,8 40 195,-8-35-171,0 10 63,0 1 1,-1-1-1,-5 24 0,3-30-60,1 1 0,0-1-1,1 1 1,-1 20 0,2-29-26,0 0 1,0 0 0,-1-1-1,1 1 1,0 0 0,-1-1-1,0 1 1,1 0 0,-1-1-1,0 1 1,-1 1-1,-4 11 18,8-5 8,-2-9-28,0 1 0,1-1 0,-1 0 0,0 1 0,0-1 0,0 1 0,0-1 0,1 1 0,-1-1 0,0 1 0,0 0 0,0-1 0,0 1 0,0-1-1,0 1 1,0-1 0,0 1 0,0-1 0,-1 1 0,1-1 0,0 1 0,0-1 0,0 1 0,-1-1 0,1 1 0,0-1 0,0 0 0,-1 1 0,1-1 0,0 1 0,-1-1 0,1 0 0,-1 1 0,1-1-1,-1 1 2,1 0 0,0 0 0,-1 0 0,1-1 0,0 1 0,0 0 0,0 0 0,0 0 0,0 0 0,0 0 0,0 0 0,0-1 0,0 1 0,0 0 0,0 0 0,0 0 0,1 0 0,-1-1 0,0 1 0,1 0 0,-1 0 0,0 0 0,1-1 0,-1 1 0,1 0 0,0 0 0,10 15 0,-10-16 0,-1 1-1,1-1 1,-1 1 0,1 0 0,-1-1-1,1 1 1,-1-1 0,1 1 0,0-1 0,-1 0-1,1 1 1,0-1 0,-1 0 0,1 1-1,0-1 1,-1 0 0,1 0 0,0 1 0,0-1-1,-1 0 1,1 0 0,0 0 0,0 0 0,-1 0-1,1 0 1,1 0 0,-1 0 1,1 0 0,-1 0 0,1 0 0,-1 0 1,0 0-1,1-1 0,-1 1 0,1 0 0,-1-1 0,1 1 1,-1-1-1,0 1 0,1-1 0,2-1 0,-1-1 0,0 1 0,1 0 0,0 0 0,0 0 0,-1 1 0,1-1 0,0 1 0,8-2 1,9-4 3,-7 0-3,-1-1-1,0 0 1,21-18 0,6-6-3,-2 5-15,33-20-806,-71 47 790,1 0 0,-1 0 0,0 0 0,1-1 1,-1 1-1,1 0 0,-1 0 0,0 0 0,1-1 0,-1 1 0,0 0 1,0-1-1,1 1 0,-1 0 0,0-1 0,0 1 0,1 0 1,-1-1-1,0 1 0,0 0 0,0-1 0,0 1 0,0-1 0,1 1 1,-1-1-1,0 1 0,0 0 0,0-1 0,0 1 0,0-1 1,0 1-1,0 0 0,-1-1 0,1 1 0,0-1 0,0 1 0,0 0 1,0-1-1,0 1 0,-1-1 0,1 1 0,0 0 0,0-1 1,0 1-1,-1 0 0,1-1 0,0 1 0,-1 0 0,1-1 0,-4-8-685,4 4 345</inkml:trace>
</inkml:ink>
</file>

<file path=ppt/ink/ink1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7:21.13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620 59 1720,'-2'-1'64,"-1"0"1,1-1-1,0 1 1,0-1-1,0 0 0,0 0 1,0 0-1,0 0 0,0 0 1,0 0-1,1-1 0,-1 1 1,1-1-1,0 1 0,0-1 1,0 1-1,-1-5 0,1 6-47,1 0 0,-1 0-1,0 0 1,1 0 0,-1 0 0,0 0-1,1 1 1,-1-1 0,0 0 0,0 0-1,0 1 1,0-1 0,0 0-1,0 1 1,0-1 0,0 1 0,0-1-1,0 1 1,0 0 0,0-1 0,0 1-1,0 0 1,-1 0 0,1 0-1,-1 0 1,-32-2 213,11 5-93,-41-1 1,42-2-81,1 1 1,-34 6-1,42-4-34,4-2-2,1 1 0,-1 0-1,0 1 1,1 0 0,-9 5 0,-67 28 133,36-11-59,25-13-30,-35 22 1,56-33-63,0 1 0,0-1 0,1 1-1,-1-1 1,1 1 0,-1 0 0,1 0 0,0 0 0,0 0 0,-1 0 0,1 0 0,1 0 0,-1 0 0,0 0 0,0 0 0,0 3 0,-11 24 32,8-23-27,1 0 0,0 1-1,1-1 1,-1 0 0,1 1 0,1 0-1,-1-1 1,1 1 0,-1 7 0,1 68 61,2-48-40,0-7-7,2-1-1,10 47 1,1 1 2,-11-61-22,0-1 0,0 0-1,1-1 1,1 1 0,0-1 0,1 0 0,0 0 0,1 0 0,15 18-1,5 10 9,-19-27-10,1-1 0,0 0 0,1 0 0,0-1 0,0-1 1,1 1-1,0-2 0,1 0 0,0 0 0,1-1 0,-1 0 0,1-1 0,23 7 1,-10-6-2,-1-1 1,1-1 0,0-1 0,0-1 0,0-1 0,44-4-1,-30-1-10,0-1 0,0-3 0,0-1-1,-1-1 1,44-18 0,-63 18 5,1 0 0,-2 0 0,0-2 1,0-1-1,-1 0 0,0-1 0,-1-1 1,0 0-1,-2-2 0,0 0 1,17-22-1,-26 28 4,0-1 0,8-21-1,1-1 2,-9 18 0,0 0 1,-1 0-1,0-1 1,-1 0-1,-1 0 1,-1 0-1,0 0 1,-1-18 0,-2-15-13,-9-68 1,6 101-1,-1 1 1,0 0-1,-1 1 0,-1-1 1,0 1-1,-1 1 0,0-1 1,-15-17-1,15 22-3,0 0 0,0 0-1,-1 1 1,0 0 0,-1 1-1,1 0 1,-2 0 0,1 1 0,0 0-1,-1 1 1,0 0 0,0 1 0,-1 0-1,1 1 1,-20-3 0,-7 1-282,-1 2 1,1 1 0,-58 6 0,-17 9-942,87-13 918</inkml:trace>
</inkml:ink>
</file>

<file path=ppt/ink/ink1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7:42.09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9 18 2008,'-9'0'1556,"10"0"-1014,14 0-304,-14 0-210,7-13-2226,-8 8 1844</inkml:trace>
</inkml:ink>
</file>

<file path=ppt/ink/ink1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7:48.90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649 0 1636,'1'0'554,"-2"0"23,-12 9 82,13-9-649,0 0-1,1 0 1,-1 1 0,1-1 0,-1 0 0,1 0 0,-1 0 0,1 1 0,-1-1-1,1 0 1,-1 0 0,1 0 0,-1 0 0,1 0 0,-1 0 0,1 0 0,-1 0-1,1 0 1,-1 0 0,1 0 0,-1-1 0,1 1 0,-1 0 0,1 0 0,-1 0 0,0-1-1,1 1 1,0 0 0,24-4 156,-8 3-128,22 1 66,-17-1-45,-21 0-54,1 1-1,-1 0 1,0-1 0,1 1-1,-1 0 1,1 0-1,-1 0 1,1 0 0,-1 0-1,1 0 1,-1 0-1,0 0 1,1 1-1,-1-1 1,1 0 0,-1 1-1,0-1 1,2 2-1,-1-1 1,0 0 0,0 0 0,0 0-1,1-1 1,-1 1 0,0 0-1,1-1 1,-1 1 0,0-1 0,1 0-1,-1 0 1,0 0 0,1 0-1,-1 0 1,3-1 0,-2 0 3,0 1 0,0 0 0,0 0 0,0 0 0,0 0 0,0 1 0,0-1 0,5 2 0,16 2 83,-18-3-61,-12 0 45,0 1 1,13-1 2,-11-1 101,-29-1-6,-45 3 1,0 6-102,-129-2 1,166-6-60,-374-5 109,406 7-119,-2 1-3,14-7 6,1 2-37,0 1 0,0 0 0,0-1 1,0 1-1,1 1 0,-1-1 1,0 1-1,1 0 0,-1 0 1,0 0-1,1 0 0,-1 1 1,0-1-1,5 2 0,26 2-879,67 2-998,-78-3 1552</inkml:trace>
</inkml:ink>
</file>

<file path=ppt/ink/ink1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7:49.56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669 28 1628,'19'2'734,"-14"0"-580,0-1-70,-6-3-35,1 2-45,0 0 1,0 0-1,0 0 1,0-1-1,0 1 1,0 0-1,0 0 1,0 0-1,-1 0 1,1 0-1,0 0 0,0 0 1,0 0-1,0 0 1,0 0-1,0 0 1,0 0-1,-1 0 1,1 0-1,0 0 1,0 0-1,0 0 0,0 0 1,0 0-1,0 0 1,0 0-1,-1 0 1,1 0-1,0 0 1,0 0-1,0 0 1,0 1-1,0-1 0,0 0 1,0 0-1,0 0 1,-1 0-1,1 0 1,0 0-1,0 0 1,0 0-1,0 0 1,0 1-1,0-1 0,0 0 1,0 0-1,0 0 1,0 0-1,0 0 1,0 0-1,0 0 1,0 1-1,0-1 1,0 0-1,0 0 0,0 0 1,0 0-1,0 0 1,0 1-1,-3 3 199,3-4-156,10-1 64,-9 1 62,6-4 453,-8 4-604,1 0 0,-1 0 0,0 0 0,1 0 0,-1 0 0,1 0 0,-1 0 1,0 1-1,1-1 0,-1 0 0,1 0 0,-1 1 0,1-1 0,-1 0 0,1 1 0,-1-1 0,1 0 1,-1 1-1,1-1 0,-1 1 0,1-1 0,0 1 0,-1-1 0,1 1 0,0-1 0,-1 1 0,1-1 1,0 1-1,0-1 0,-1 1 0,1 0 0,0-1 0,0 2 0,0-1 231,-114 8-69,-29-2-126,-40-1 10,54-4-42,39 1 0,57-7 13,32 4-47,13 0-17,-15-2-25,12-1-167,27-6-494,13-4-155,53-19-516,-54 22 1008</inkml:trace>
</inkml:ink>
</file>

<file path=ppt/ink/ink1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7:51.71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447 1 1644,'56'0'888,"-54"0"-864,4 0 61,-16 0-50,8 0-16,6 0-5,-2 0 9,-27 8 409,-55 3-180,26-1-26,-59 2 1,67-8-58,-67 1 277,48-14 31,63 9-448,2 0-27,0-1 0,0 1 0,0 0 0,0 0 0,0 0 0,0 0 0,0 0 0,0 0 0,0-1 0,0 1-1,0 0 1,0 0 0,-1 0 0,1 0 0,0 0 0,0 0 0,0-1 0,0 1 0,0 0 0,0 0 0,0 0-1,-1 0 1,1 0 0,0 0 0,0 0 0,0 0 0,0 0 0,0 0 0,-1 0 0,1 0 0,0 0 0,0 0 0,0 0-1,0 0 1,0 0 0,-1 0 0,1 0 0,0 0 0,0 0 0,0 0 0,0 0 0,0 0 0,-1 0 0,1 0-1,0 0 1,0 0 0,0 0 0,0 0 0,0 0 0,0 0 0,-1 1 0,1-1 0,0 0 0,0 0 0,0 0-1,0 0 1,0 0 0,0 0 0,0 1 0,0-1 0,0 0 0,0 0 0,0 0 0,0 0 0,-1 0 0,1 1-1,0-1-2,0 0 0,0 0 0,0-1 0,0 1 0,0 0-1,0 0 1,0 0 0,0 0 0,1 0 0,-1 0 0,0 0-1,0 0 1,0 0 0,0 0 0,0 0 0,0-1 0,0 1-1,0 0 1,0 0 0,0 0 0,0 0 0,0 0 0,0 0-1,0 0 1,0 0 0,0 0 0,0 0 0,0 0 0,1 0-1,-1 0 1,0 0 0,0 0 0,0 0 0,0 0 0,0 0-1,0 0 1,0 0 0,0 0 0,0 0 0,0 0 0,1 0-1,-1 0 1,0 0 0,0 0 0,0 0 0,0 0 0,-1-2-195,8 1-152,16-7-2031,-15 7 2018</inkml:trace>
</inkml:ink>
</file>

<file path=ppt/ink/ink1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7:56.05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933 1 1676,'-13'0'151,"10"0"-22,0 0-8,-23 3 84,0 0 1,0 2-1,1 1 0,-46 17 1,29-9-104,20-7-37,-13 4 83,-48 9-1,-120 22 326,195-41-441,0 2 0,0-1-1,1 1 1,-10 4 0,17-6-30,0-1 0,-1 0 1,1 0-1,0 0 0,0 1 1,0-1-1,-1 0 0,1 0 1,0 1-1,0-1 0,0 0 1,0 0-1,-1 1 0,1-1 1,0 0-1,0 0 0,0 1 1,0-1-1,0 0 0,0 1 1,0-1-1,0 0 0,0 0 1,0 1-1,0-1 0,0 0 1,0 1-1,0-1 0,0 0 1,0 0-1,1 1 0,-1-1 1,0 0-1,0 0 0,0 1 1,0-1-1,0 0 0,1 0 1,-1 1-1,0-1 0,0 0 1,0 0-1,1 1 0,-4-2 8,3 1-10,0 0 0,0 0 0,0 0 1,0 0-1,0 0 0,0-1 0,-1 1 1,1 0-1,0 0 0,0 0 0,0 0 0,0 0 1,0 0-1,0 0 0,-1 0 0,1 0 1,0 0-1,0 0 0,0 0 0,0 0 0,0 0 1,-1 0-1,1 0 0,0 0 0,0 0 1,0 0-1,0 0 0,0 0 0,0 0 0,-1 0 1,1 0-1,0 1 0,0-1 0,0 0 1,0 0-1,0 0 0,0 0 0,0 0 0,-1 0 1,1 0-1,0 0 0,0 0 0,0 1 1,0-1-1,0 0 0,0 0 0,0 0 0,0 0 1,0 11 4,7 15-2,-6-23-4,2 9 2,-1 1 0,0 0 0,-1 0 0,0 0 0,-1 0-1,-2 15 1,-1 6 10,-10 38 0,-4-11-2,-2-1 0,-3-1-1,-2-1 1,-3 0-1,-67 104 1,87-150-9,1 1 0,-8 19 0,-11 22 12,19-40-10,0 0 0,1 0 1,0 1-1,-4 24 0,2-13-1,6-20-1,0 0 0,0 0 1,0 0-1,1-1 0,-1 1 0,1 0 0,1 0 0,-1 0 0,1 0 0,0 0 0,1 0 0,-1-1 0,1 1 0,0 0 0,0-1 0,6 10 0,-1-7 0,-2-2 1,0-1 0,0 0 0,0 1-1,1-2 1,9 8 0,-11-10 0,-1-1 0,0 0 0,0 0-1,0 0 1,1 0 0,-1 0 0,1-1 0,-1 1 0,0-1 0,1 0 0,-1 0 0,1 0 0,-1 0 0,1-1-1,5-1 1,17-3 2,0-2-1,0-1 0,-1-1 0,33-16 0,114-53-90,-139 61 13,-22 12-25,-1 0 0,0 0-1,-1-1 1,1-1 0,-1 1 0,14-14 0,-7 7-239,-14 12 288,0 0 0,-1-1 0,1 1 0,-1 0-1,1-1 1,-1 1 0,1 0 0,-1-1-1,1 0 1,-1 1 0,0-1 0,0 0 0,0 0-1,1-3 1,2-8-329,10 4 40</inkml:trace>
</inkml:ink>
</file>

<file path=ppt/ink/ink1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7:56.49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15 28 1712,'-14'1'1390,"14"-1"-1369,0-1 0,0 1 0,0 0 0,1-1 0,-1 1 0,0 0 0,0 0 0,1 0 0,-1-1 0,0 1 0,1 0 0,-1 0 0,0 0 0,0 0 0,1-1 0,-1 1 0,1 0 0,-1 0 0,0 0 0,1 0 0,-1 0 0,0 0 0,1 0 0,-1 0 0,0 0 0,1 0 0,-1 0-1,0 0 1,1 0 0,-1 0 0,0 1 0,1-1 0,-1 0 0,0 0 0,1 0 0,-1 0 0,0 1 0,0-1 0,1 0 0,-1 0 0,0 0 0,1 1 0,-1-1 0,0 0 0,0 1 0,0-1 0,1 0 0,-1 0 0,0 1 0,0-1 0,0 0 0,0 1 0,0-1 0,0 1 0,26 0 163,72-15-49,-75 13-107,40-8-1,-46 6-21,0 1-1,1 0 0,-1 1 0,21 1 0,-25 2-26,0-2-1,0 1 1,21-4-1,-31 3-70,0 0 1,-1 0-1,1 0 0,-1 0 0,1 1 0,-1-1 0,1 1 0,-1 0 0,4 0 0,14 4-949,-18-5 647</inkml:trace>
</inkml:ink>
</file>

<file path=ppt/ink/ink1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7:57.10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20 1 1784,'1'1'58,"0"-1"-1,-1 1 1,1 0-1,0 0 1,-1 0 0,1 0-1,-1 0 1,1 0-1,-1 0 1,1 0-1,-1 0 1,0 0 0,1 0-1,-1 0 1,0 0-1,0 0 1,0 0-1,0 0 1,0 0-1,0 0 1,0 0 0,0 0-1,0 0 1,0 0-1,-1 0 1,1 0-1,-1 2 1,-6 36 465,-1 24-26,2-11-246,6-48-235,-1 0 0,1 0-1,0 0 1,0 0 0,1 0-1,-1 0 1,1 0 0,1 4 0,-1-4-4,0 0 1,0 0 0,-1 0 0,1 0 0,-1 0-1,0 0 1,0 0 0,-2 7 0,0 0 19,0-6-22,1 0 0,-1-1 0,1 1 0,0 0 0,1 0 0,-1 0 0,1 0 0,0 0 0,0 0 0,1-1 0,-1 1 0,1 0 0,0 0 0,1 0 0,-1-1 0,1 1 0,2 4 0,-4-8-8,1 0-1,0 0 1,-1 0-1,0 0 1,1 0-1,-1 0 1,0 0-1,1 0 1,-1 0-1,0 0 1,0 0-1,0 0 1,0 0-1,0 0 1,0 0-1,0 0 1,0 0-1,0 0 1,0 0-1,0 0 1,-1 0-1,1 0 1,0 0-1,-2 1 1,2-1-1,0 0 1,0 0 0,0 0-1,0 0 1,0 0-1,0-1 1,0 1 0,0 0-1,0 0 1,0 0-1,1 0 1,-1 0-1,0-1 1,1 1 0,-1 0-1,0 0 1,1 0-1,-1-1 1,1 1 0,-1 0-1,1-1 1,0 1-1,0 0 1,7 15 22,-8-16-23,0 1-1,0-1 1,0 0-1,0 0 1,0 0 0,0 1-1,0-1 1,-1 0-1,1 0 1,0 1-1,0-1 1,0 0-1,0 0 1,0 0-1,0 1 1,1-1-1,-1 0 1,0 0-1,0 1 1,0-1-1,0 0 1,0 0-1,0 0 1,0 1-1,0-1 1,0 0-1,1 0 1,-1 0-1,0 1 1,0-1-1,0 0 1,0 0-1,1 0 1,-1 0-1,0 0 1,0 0-1,0 1 1,1-1-1,-1 0 1,0 0-1,0 0 1,1 0-1,-1 0 1,-1 2 6,0 0-4,0-2-2,1 1 1,0-1-1,-1 1 0,1 0 1,0-1-1,0 1 0,0-1 1,0 1-1,-1 0 0,1-1 1,0 1-1,0 0 0,0-1 1,0 1-1,1 0 0,-1-1 1,0 1-1,0-1 0,0 1 0,0 0 1,1-1-1,-1 1 0,0-1 1,1 1-1,-1-1 0,0 1 1,1 0-1,0 0 0,-1-1-1,1 1 0,-1-1 1,1 0-1,-1 1 0,0-1 0,1 1 0,-1-1 0,0 1 0,1-1 0,-1 1 0,0-1 0,0 1 0,0 0 0,1-1 0,-1 1 0,0-1 0,0 1 0,0-1 0,0 1 0,0 0 1,0-1-1,0 1 0,0-1 0,0 1 0,0-1 0,-1 1 0,1-1 0,0 1 0,0 0 0,0-1 0,-1 1 0,1-1 0,0 1 0,-1-1 0,1 1 0,0-1 0,-1 0 0,1 1 1,-1-1-1,1 1 0,-1-1 0,1 0 0,-1 1 0,0-1-5,1 1-1,0-1 1,-1 0 0,1 1 0,0-1 0,0 0 0,-1 1 0,1-1-1,0 0 1,0 1 0,0-1 0,0 1 0,-1-1 0,1 0-1,0 1 1,0-1 0,0 1 0,0-1 0,0 0 0,0 1-1,0-1 1,0 1 0,0-1 0,0 0 0,0 1 0,1-1-1,-1 1 1,0-1 0,0 1 0,0-1-5,1 0 0,-1 1 1,0-1-1,0 0 0,0 0 1,0 1-1,0-1 0,0 0 0,1 0 1,-1 1-1,0-1 0,0 0 0,0 0 1,0 1-1,0-1 0,0 0 1,0 1-1,0-1 0,0 0 0,0 0 1,-1 1-1,1-1 0,0 0 0,0 0 1,0 1-1,0-1 0,0 0 1,0 0-1,-1 1 0,1-1 0,0 0 1,0 0-1,0 1 0,0-1 1,-1 0-1,1 0 0,0 0 0,0 0 1,-1 1-1,1-1 0,0 0 0,0 0 1,-1 0-1,1 0 0,0 0 1,0 0-1,-1 0 0,1 0 0,0 0 1,-1 0-1,1 0 0,0 0 0,-1 0 1,11-21-2077,1 19 1691,-9-2 30</inkml:trace>
</inkml:ink>
</file>

<file path=ppt/ink/ink1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8:15.93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761 10 1644,'1'0'16,"0"0"-1,-1 0 1,1 0 0,0 0-1,0 0 1,0 1 0,0-1-1,0 0 1,-1 0 0,1 1-1,0-1 1,0 0-1,0 1 1,-1-1 0,1 1-1,0-1 1,0 2 0,7 1 202,-1-4 80,-9-2-162,-2-6 148,3 8-265,-1 0 0,1 0 0,-1 1 0,0-1 0,1 1 0,-1 0 0,0-1 0,1 1 1,-1 0-1,0 0 0,1 0 0,-1 0 0,0 0 0,0 0 0,1 1 0,-1-1 0,0 1 0,-1 0 0,-15 1 142,-76 12 200,41-7-96,-85 23 1,25-4-47,27-3-87,43-10-4,34-11-97,9-3-30,-1 1 1,1 0-1,0 0 0,0 0 1,-1 0-1,1 0 0,0 0 1,-1 0-1,1 0 0,0 0 1,0 0-1,-1 1 0,1-1 1,0 0-1,0 0 0,-1 0 1,1 0-1,0 0 0,0 0 1,-1 0-1,1 1 0,0-1 0,0 0 1,0 0-1,-1 0 0,1 1 1,0-1-1,0 0 0,0 0 1,0 1-1,0-1 0,-1 0 1,1 0-1,0 0 0,0 1 1,0-1-1,0 0 0,0 1 1,0-1-1,0 0 0,0 0 1,0 1-1,0-1 0,0 0 0,0 0 1,0 1-1,0-1 0,0 1 1,0-1-1,0 0 0,0 0 0,1 0 0,-1 0-1,0 0 1,0 0 0,0 0 0,0 0 0,0 0 0,0 0 0,0 0 0,0 0 0,0 0 0,1 0 0,-1 0 0,0 0 0,0 0 0,0 0 0,0 0 0,0 0-1,0 0 1,0 0 0,0 0 0,1 0 0,-1 0 0,0 0 0,0 0 0,0 0 0,0 0 0,0 0 0,0 0 0,0 0 0,0 0 0,1 0 0,-1 0-1,0 0 1,0 0 0,0 0 0,0 0 0,0 0 0,0-1 0,0 1 0,0 0 0,0 0 0,0 0 0,0 0 0,0 0 0,0 0 0,0 0 0,0 0 0,0-1-1,0 1 1,0 0 0,0 0 0,0 0 0,0 0-1,0 0 1,0 0-1,0 0 1,0 0-1,0 0 1,0 0-1,0 0 1,-1 0-1,1 0 1,0 0-1,0 0 1,0 0 0,0 0-1,0 0 1,0 0-1,0 0 1,0 0-1,0 0 1,-1 0-1,1 0 1,0 0-1,0 0 1,0 0-1,0 0 1,0 1-1,0-1 1,0 0-1,0 0 1,0 0-1,0 0 1,0 0-1,0 0 1,0 0-1,-1 0 1,1 0-1,0 0 1,0 1-1,0-1 1,0 0 0,0 0-1,0 0 1,0 0-1,0 0 1,0 0-1,0 0 1,0 0-1,0 1 1,0-1-1,0 0 1,0 0-1,0 0 1,1 0-1,-1 0 1,1 1 0,1 0 1,-1-1-1,0 1 1,1 0-1,-1 0 0,1 0 1,-1 1-1,0-1 1,0 0-1,0 0 1,0 1-1,0-1 0,0 0 1,0 1-1,0-1 1,-1 1-1,1-1 1,0 1-1,-1 0 1,1-1-1,-1 1 0,0-1 1,0 1-1,1 0 1,-1 2-1,4 41 9,-3-36-10,1 1 1,-2 0-1,1 0 1,-3 15-1,-7 34 8,-2-1 0,-26 72-1,11-79-6,4-10-3,-25 41 3,37-59 1,-1 0 1,-17 24 0,25-39-4,0 0 0,0 0 1,0 0-1,1 1 0,0-1 0,1 1 1,0-1-1,0 1 0,1 0 1,0-1-1,1 11 0,0 3 3,-1-13-1,-1-6-1,1 1 1,0-1 0,-1 0-1,1 0 1,1 1 0,-1-1-1,0 0 1,1 0 0,0 1-1,0-1 1,0 0 0,0 0-1,0 0 1,1 0 0,-1 0-1,1 0 1,0 0 0,0-1-1,0 1 1,0-1 0,3 3-1,-3-2 1,0-1-1,1 0 0,-1 0 0,1 0 1,-1 0-1,1 0 0,0-1 0,-1 1 0,1-1 1,0 0-1,0 0 0,0 0 0,0 0 1,1 0-1,-1-1 0,0 1 0,0-1 0,0 0 1,0 0-1,1 0 0,-1 0 0,0-1 1,6 0-1,30-4 15,18-4-8,139-61-68,-100 31-204,10-7-824,-104 45 1037,-1 1 1,1-1-1,-1 0 1,1 0-1,-1 0 0,1 0 1,-1 0-1,0 0 0,1 0 1,-1 0-1,0 0 1,0 0-1,0-1 0,0 1 1,0-1-1,0 1 1,0-1-1,0 1 0,-1-1 1,2-2-1,1-2-225,3-3-95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1:09.8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478 46 1760,'4'10'587,"-4"-10"-580,0 0 1,0 1-1,0-1 0,0 0 0,1 0 0,-1 0 0,0 0 0,0 0 1,0 0-1,0 0 0,0 0 0,0 1 0,0-1 0,0 0 1,0 0-1,0 0 0,0 0 0,0 0 0,0 0 0,0 0 0,0 1 1,0-1-1,0 0 0,0 0 0,0 0 0,0 0 0,0 0 0,0 0 1,0 0-1,0 1 0,0-1 0,0 0 0,0 0 0,0 0 1,0 0-1,-1 0 0,1 0 0,0 0 0,0 0 0,0 0 0,0 1 1,0-1-1,0 0 0,0 0 0,0 0 0,0 0 0,-1 0 1,1 0-1,0 0 0,0 0 0,0 0 0,0 0 0,0 0 0,0 0 1,0 0-1,-1 0 0,1 0 0,0 0 0,0 0 0,0 0 0,0 0 1,0 0-1,-1 0 0,-1 7 847,2-7-848,0 0 0,0 1 0,0-1 0,0 0 0,0 0 1,0 1-1,0-1 0,0 0 0,0 0 0,0 1 0,0-1 0,0 0 0,0 0 0,0 0 0,0 1 0,0-1 1,0 0-1,0 0 0,-1 0 0,1 1 0,0-1 0,0 0 0,0 0 0,0 0 0,0 1 0,-1-1 1,1 0-1,0 0 0,0 0 0,0 0 0,-1 0 0,1 0 0,0 1 0,0-1 0,0 0 0,-1 0 0,1 0 1,0 0-1,0 0 0,-1 0 0,1 0 0,0 0 0,0 0 0,-1 0 0,1 0 0,0 0 0,0 0 1,0 0-1,-1 0 0,1 0 0,0 0 0,0 0 0,-1-1 0,1 1 0,0 0 0,0 0 0,-72-2 522,64 2-491,1 0 0,0 0-1,-1 1 1,-10 3-1,-17 1 59,-9-2-13,-4 1 17,0-3-1,-95-9 1,142 9-115,-1-1 1,1 0 0,0 0-1,-1 0 1,1-1-1,0 1 1,-1 0 0,1 0-1,0-1 1,-1 1-1,1-1 1,0 1 0,-1-1-1,1 1 1,0-1-1,0 0 1,0 0 0,0 1-1,0-1 1,0 0-1,0 0 1,0 0-1,-2-2 1,4 1-39,-1 1-1,0 0 1,0 0 0,1 0-1,-1-1 1,0 1 0,1 0 0,-1 0-1,1 0 1,0 0 0,-1 0-1,1 0 1,0 0 0,0 0-1,-1 0 1,1 0 0,0 1-1,0-1 1,0 0 0,2 0-1,8-8-356,1 2 0,0-1 0,15-5 0,-9 4 76</inkml:trace>
</inkml:ink>
</file>

<file path=ppt/ink/ink1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8:16.46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28 1800,'0'0'238,"8"4"469,-6-3-650,-1 0 1,1 0 0,-1-1-1,1 1 1,-1 0-1,1-1 1,0 0-1,-1 1 1,1-1-1,0 0 1,-1 0-1,1 0 1,0 0-1,-1 0 1,1 0-1,0 0 1,1-1-1,17 2 241,-4 0-222,1 0 0,0-1 0,-1 0 0,19-4 1,25 0 68,-17 2-877,-1-2 0,57-14 0,-61 11 454,-23 6-88</inkml:trace>
</inkml:ink>
</file>

<file path=ppt/ink/ink1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8:17.27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52 1716,'0'-9'2552,"81"-7"-1936,-51 7-584,-22 5-26,0 1-1,0 1 0,0-1 0,0 1 1,1 1-1,-1 0 0,1 0 1,-1 0-1,0 1 0,1 0 1,9 2-1,-17-1-5,0-1 0,0 0 0,0 1 1,0-1-1,0 1 0,-1-1 0,1 1 1,0 0-1,0-1 0,0 1 0,-1 0 0,1 0 1,0 0-1,-1-1 0,1 1 0,-1 0 1,1 0-1,-1 0 0,1 0 0,-1 0 1,1 0-1,-1 0 0,0 0 0,0 0 0,0 0 1,1 0-1,-1 0 0,0 0 0,0 1 1,0-1-1,-1 0 0,1 0 0,0 0 0,0 0 1,0 0-1,-1 0 0,1 0 0,-1 1 1,-22 47 8,16-34-8,2-7 0,0-1 0,0 0 0,0 1 0,-1-1-1,-12 11 1,-12 15 3,16-12-4,-2-2 0,-18 19 0,33-37 1,-1 0-1,1 0 0,0 1 1,-1-1-1,1 1 0,0-1 1,0 1-1,0-1 0,0 1 1,0 0-1,1 0 0,-1-1 1,0 1-1,0 3 0,1-4 1,0 0-1,0 0 1,0 0-1,0 0 1,1 0-1,-1 0 1,0 0-1,0 0 1,1-1-1,-1 1 0,1 0 1,-1 0-1,1 0 1,-1 0-1,1-1 1,-1 1-1,1 0 1,0-1-1,-1 1 1,1 0-1,1 0 1,1 1-1,1 0 1,0 0 0,0 0 0,0-1-1,1 1 1,-1-1 0,0 0-1,0 0 1,1-1 0,-1 1 0,8-1-1,31 3 4,-29-1-18,-1-1 0,1 0 0,21-3 0,-15 1 47,21-2-1267,-40 3 1184,0 0 0,0-1 0,-1 1 0,1 0 0,0 0 0,0 0 0,0-1 0,0 1 0,0 0 0,0-1 0,-1 1 0,1-1 0,0 1 0,0-1 0,-1 1 0,1-1 0,0 0 0,-1 1 0,1-1 0,0 0 0,-1 1 0,1-1 0,-1 0 0,1 0 0,-1 0 0,0 1 0,1-1 0,-1 0 0,0 0 0,1-1 0,-1 1-331</inkml:trace>
</inkml:ink>
</file>

<file path=ppt/ink/ink1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9:15.98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503 0 1700,'-7'5'839,"7"-5"-827,0 0 1,1-1-1,-1 1 1,0 0-1,0 0 0,0 0 1,1 0-1,-1 0 1,0 0-1,0 0 1,1 0-1,-1-1 0,0 1 1,1 0-1,-1 0 1,0 0-1,0 0 1,1 0-1,-1 1 0,0-1 1,0 0-1,1 0 1,-1 0-1,0 0 1,0 0-1,1 0 0,-1 0 1,0 0-1,0 1 1,0-1-1,1 0 1,-1 0-1,0 0 0,0 0 1,0 1-1,1-1 1,-1 0-1,0 0 1,0 0-1,0 1 0,0-1 1,0 0-1,0 0 1,0 1-1,1-1 1,-1 0-1,0 0 0,0 1 1,0-1-1,0 0 1,0 0-1,0 1 1,0-1-1,0 0 0,0 0 1,0 1-1,0-1 1,-1 0-1,1 0 1,0 1-1,0-1 0,0 0 1,0 0-1,0 1 1,0-1-1,0 0 0,-1 0 1,1 1-1,0-1 5,0 0 1,0 0-1,0 0 0,0 1 0,0-1 0,-1 0 0,1 0 0,0 0 1,0 1-1,0-1 0,0 0 0,0 0 0,0 0 0,-1 0 0,1 0 0,0 1 1,0-1-1,0 0 0,-1 0 0,1 0 0,0 0 0,0 0 0,0 0 0,0 0 1,-1 0-1,1 0 0,0 0 0,0 0 0,-1 0 0,1 1 0,0-2 1,0 1-1,0 0 0,-1 0 0,1 0 0,0 0 0,0 0 0,0 0 0,-1 0 1,1 0-1,0 0 0,0 0 0,0 0 0,-1 0 0,1 0 0,0-1 0,0 1 1,0 0-1,0 0 0,0 0 0,-1 0 0,1-1 0,0 1 0,0 0 1,0 0-1,0 0 0,0 0 0,0-1 0,-2 0 6,0-1 0,0 1 0,0-1 0,1 1-1,-1 0 1,0 0 0,0 0 0,-1 0 0,1 1 0,0-1 0,0 0-1,0 1 1,-4-1 0,3 2-12,-1-1-1,0 1 1,0 0 0,1 0-1,-1 1 1,1-1-1,-1 1 1,1 0 0,0 0-1,-4 2 1,-16 8 22,17-9-27,0 1 0,1-1 0,-1 1 0,1 0 0,-6 6 0,-8 6 11,8-8-11,1 0-1,0 1 0,0 0 0,1 0 0,0 1 0,1 0 0,0 1 0,0 0 0,1 0 0,1 1 0,0 0 0,1 0 1,0 0-1,0 0 0,-2 16 0,0-7-2,6-17-2,-1 0 1,1-1-1,0 1 0,0 0 1,0 0-1,0 6 0,-7 87 19,6-74-18,3 10 0,1-17 2,-1 1-1,-1-1 0,-1 19 0,0-1 0,4-14 0,-2-19-3,-1 0 0,1 0 0,-1 0 0,0 0 0,0 1 0,1-1 0,-1 0 0,0 0 0,0 0 0,0 0 0,0 1 0,-1-1 0,1 0 0,0 0 0,0 0 0,-1 0 1,1 0-1,0 1 0,-1-1 0,1 0 0,-2 1 0,4 8-8,1 8 16,-1-15 3,-2-9 6,0 6-17,0 0 0,0 0 0,0-1 1,0 1-1,0 0 0,0 0 0,1 0 0,-1 0 0,0 0 1,0 0-1,0 0 0,0 0 0,0-1 0,0 1 1,0 0-1,0 0 0,1 0 0,-1 0 0,0 0 1,0 0-1,0 0 0,0 0 0,0 0 0,0 0 0,0 0 1,1 0-1,-1 0 0,0 0 0,0 0 0,0 0 1,0 0-1,0 0 0,0 0 0,1 0 0,-1 0 0,0 0 1,0 0-1,0 0 0,0 0 0,0 0 0,0 0 1,1 0-1,-1 0 0,0 0 0,0 1 0,0-1 1,0 0-1,0 0 0,0 0 0,0 0 0,0 0 0,0 0 1,0 0-1,1 0 0,-1 1 0,0-1 0,0 0 1,0 0-1,0 0 0,0 0 0,0 0 0,0 0 0,0 1 1,0-1-1,0 0 0,0 0 0,0 0 1,0 0-1,0-1 0,0 1 1,1 0-1,-1 0 0,0 0 1,0 0-1,0-1 0,0 1 1,0 0-1,0 0 0,0 0 1,0 0-1,0-1 0,0 1 1,0 0-1,0 0 0,0 0 1,0-1-1,0 1 0,0 0 1,0 0-1,0 0 0,0 0 1,0-1-1,0 1 0,0 0 1,0 0-1,0 0 0,0 0 1,-1-1-1,1 1 0,0 0 1,0 0-1,0 0 0,0 0 1,0 0-1,0-1 0,-1 1 1,1 0-1,0 0 0,0 0 1,0 0-1,0 0 0,-1 0 1,1 0-1,0 0 0,0 0 1,0 0-1,-1 0 0,1 0 1,0 0-1,0 0 0,0 0 0,0 0 1,-1 0-1,1 0 0,0 0 1,0 0-1,-1 0 0,0-28 37,-7-18-28,0-35-4,7 74-4,0 0-1,0 0 1,0 0-1,-1 0 1,-5-12-1,5 12 1,0 1 0,0-1-1,0 0 1,1 1 0,-2-14-1,2 10 5,0 1-1,-1-1 0,0 1 0,-1 0 1,0 0-1,-1 0 0,-8-15 1,-10-29-10,-11-6 27,25 40-23,-1 0 0,-18-27 0,17 30-1,7 10-1,-9-13-6,12 19 9,0 0 0,0 0 0,0 0 0,0 0 0,0 0-1,0 0 1,0 0 0,-1 0 0,1 0 0,0 0 0,0 0 0,0 0 0,0 0 0,0 0-1,0 0 1,0 0 0,0 0 0,0 0 0,0 0 0,0 0 0,0 0 0,0 0 0,0-1-1,0 1 1,-1 0 0,1 0 0,0 0 0,0 0 0,0 0 0,0 0 0,0 0-1,0 0 1,0 0 0,0 0 0,0 0 0,0 0 0,0-1 0,0 1 0,0 0 0,0 0-1,0 0 1,0 0 0,0 0 0,0 0 0,0 0 0,0 0 0,0 0 0,0 0 0,0 0-1,0 0 1,0-1 0,0 1 0,1 0 0,-1 0 0,0 0 0,0 0 0,0 0-1,5-5-29,-3 5 16,-9-5-326,11 4-255,-10-2-11,2 3-84,10 5-155,1-1 491</inkml:trace>
</inkml:ink>
</file>

<file path=ppt/ink/ink1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9:25.30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28 1692,'0'-2'90,"0"1"149,8-1 161,-8 2-373,1 0-1,-1 0 1,1 0 0,-1 0-1,0 0 1,1 0 0,-1 0 0,1 0-1,-1 0 1,0 0 0,1 0-1,-1 1 1,1-1 0,-1 0 0,0 0-1,1 0 1,-1 0 0,0 1 0,1-1-1,-1 0 1,0 0 0,1 1-1,-1-1 1,0 0 0,0 1 0,1-1-1,-1 0-20,0 0 0,0 0 0,0 0 0,0 0 0,0 0-1,0 0 1,0 0 0,0 0 0,0 0 0,0 0 0,1 0 0,-1 0 0,0-1-1,0 1 1,0 0 0,0 0 0,0 0 0,0 0 0,0 0 0,0 0 0,0 0-1,0 0 1,0 0 0,0 0 0,0 0 0,1 0 0,-1 0 0,0 0 0,0 0-1,0 0 1,0 0 0,0 0 0,0 0 0,0 0 0,0 0 0,0 0 0,0 0-1,0 0 1,1 0 0,-1 0 0,0 0 0,0 0 0,0 0 0,0 0 0,0 0-1,0 0 1,0 1 0,0-1 0,0 0 0,0 0 0,0 0 0,0 0-1,0 0 1,0 0 0,0 0 0,0 0 0,-1-1 140,0 1-139,1 0 0,0 0-1,0 0 1,0-1-1,0 1 1,-1 0 0,1 0-1,0 0 1,0 0-1,0 0 1,0 0 0,-1 0-1,1 0 1,0 0-1,0 0 1,0 0 0,0 0-1,0 0 1,0-1-1,-1 1 1,1 0 0,0 0-1,0 0 1,0 0 0,0 0-1,0 0 1,0-1-1,0 1 1,0 0 0,0 0-1,0 0 1,-1 0-1,1-1 1,0 1 0,0 0-1,0 0 1,0 0-1,0 0 1,0-1 0,0 1-1,0 0 1,0 0-1,0 0 1,1 0 0,-1-1-1,0 1 1,0 0 0,0 0-1,0 0 1,0 0-1,-5-3 374,2 2-148,10 1-209,0 0 51,-5 0-55,1 0 0,-1 0-1,0 0 1,0 0 0,1 0 0,-1-1-1,0 1 1,0-1 0,1 1 0,-1-1 0,0 0-1,0 0 1,2-1 0,0 0-15,-1 1 0,1 0-1,-1 0 1,1 0 0,-1 0 0,1 1 0,0-1 0,-1 1 0,1 0-1,0 0 1,-1 0 0,1 1 0,0-1 0,5 2 0,6-4-3,-14 2-1,-1-1 0,1 1 0,0 0 0,-1 0 0,1 0 0,-1 0 0,1 1 0,0-1 0,-1 0 1,1 0-1,-1 0 0,1 0 0,-1 1 0,1-1 0,-1 0 0,1 0 0,-1 1 0,1-1 0,-1 0 0,1 1 0,-1-1 0,1 1 0,-1-1 0,1 0 0,-1 1 0,0-1 0,1 1 1,-1-1-1,0 1 0,0-1 0,1 1 0,-1 0 0,0-1 0,0 1 0,0-1 0,0 1 0,0 0 0,-4 3 5,2-2-3,7 6 2,-5 11-3,-7-2 4,6-15-4,0 1 0,0 0-1,0-1 1,0 1-1,-1-1 1,1 0 0,-1 1-1,1-1 1,-4 3-1,-13 20 3,15-20-3,0-1 1,0 1-1,-1-1 0,1 1 1,-6 4-1,0 3 4,8-10-3,0 0 0,-1 1 1,1-1-1,-1 0 0,1 0 1,-1 0-1,0-1 0,0 1 1,0 0-1,-2 1 0,3-2-6,1-2 7,4-3 0,-7 4 18,157 0 0,-111-3-393,-41 3 251,0 0 0,1 0 0,-1-1 0,0 0 0,0 1 0,0-1 0,0 0 0,0 0 0,0 0 0,0 0 1,0 0-1,0-1 0,0 1 0,0 0 0,-1-1 0,4-3 0,-3 1-298,5 3 52</inkml:trace>
</inkml:ink>
</file>

<file path=ppt/ink/ink1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8:18.48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329 1 1640,'0'1'34,"1"0"-1,-1 0 1,1 0 0,0 0-1,-1 0 1,1 0 0,0-1-1,-1 1 1,1 0 0,0 0-1,0-1 1,0 1 0,0 0-1,0-1 1,0 1 0,0-1-1,0 1 1,0-1-1,0 0 1,0 1 0,0-1-1,0 0 1,0 0 0,0 0-1,0 0 1,2 0 0,29 3 287,67 1 60,-73 1-313,-19-4-45,0 1 1,0-1-1,1-1 1,-1 1 0,13-2-1,61 5 229,-58-8-178,-9 3-6,-12-1 5,-10 1 30,-49-2 423,0 10-400,-73-1 0,49-5-74,-66-2-4,-12 5-4,137-1-31,21-3-12,0 0-1,0 1 1,-1-1-1,1 0 1,0 0 0,0 0-1,0 0 1,-1 0-1,1 0 1,0 0 0,0 0-1,0-1 1,0 1-1,-1 0 1,1-1 0,-2 0-1,2 0-1,1 1 2,0 0-1,0 0 1,0 0-1,0 0 0,0 0 1,0 0-1,0 0 0,0-1 1,0 1-1,0 0 0,0 0 1,0 0-1,0 0 0,0 0 1,0 0-1,0 0 1,0-1-1,0 1 0,0 0 1,0 0-1,0 0 0,0 0 1,0 0-1,0 0 0,0 0 1,0-1-1,0 1 0,0 0 1,0 0-1,0 0 1,0 0-1,0 0 0,0 0 1,0 0-1,0 0 0,0 0 1,-1 0-1,1-1 0,0 1 1,0 0-1,0 0 0,0 0 1,0 0-1,0 0 0,0 0 1,0 0-1,-1 0 1,1 0-1,0 0 0,0 0 1,0 0-1,0 0 0,0 0 1,0 0-1,0 0 0,-1 0 1,11-1 0,-9 2-5,17 2-77,-15-2-8,1 0 1,-1 0-1,1-1 1,0 0-1,-1 1 0,1-1 1,0-1-1,-1 1 0,1-1 1,-1 1-1,5-2 1,17-1-679,21 6-104,-27-6 505</inkml:trace>
</inkml:ink>
</file>

<file path=ppt/ink/ink1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8:18.96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796 0 1688,'-1'17'765,"23"-1"56,-21-16-805,-1 1 0,0-1 0,1 0 0,-1 1 0,1-1 0,-1 0 0,0 0 0,1 1 0,-1-1 0,1 0-1,-1 0 1,1 0 0,-1 0 0,1 1 0,-1-1 0,1 0 0,-1 0 0,0 0 0,1 0 0,-1 0 0,1 0 0,-1 0-1,1 0 1,-1 0 0,1-1 0,-1 1 0,1 0 0,-1 0 0,1 0 0,-1-1 0,1 1 0,-1 0 0,0 0 0,1-1-1,-1 1 1,1 0 0,-1-1 0,0 1 0,1 0 0,-1-1 0,0 1 0,0 0 0,1-1 0,-1 1 0,0-1 0,0 1 0,1-1-1,-1 1 1,0-1 0,0 1 0,0-1 0,0 1 0,0-1 0,0 1 0,0-1 0,0 0 0,2 4 140,-12-7 14,4 3-144,0-1 1,1 1 0,-1 1-1,0-1 1,0 1-1,0 0 1,-6 1 0,2-1 0,-116 3 78,-44-1-42,123-2-39,-60 9 0,-23 0 8,103-9-27,-3-1 7,0 2 0,-48 7-1,60-6-11,16-5 0,1 2 0,89 13-102,-9-21-794,-20 9-962,-51 0 1486</inkml:trace>
</inkml:ink>
</file>

<file path=ppt/ink/ink1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8:19.86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2544 4 1636,'2'-1'2,"15"-2"197,-17 3-193,0 0 0,1 1 1,-1-1-1,0 0 0,1 0 0,-1 0 0,0 1 0,1-1 0,-1 0 1,0 0-1,0 1 0,1-1 0,-1 0 0,0 1 0,0-1 0,1 0 0,-1 1 1,0-1-1,0 0 0,0 1 0,0-1 0,0 1 0,0-1 0,1 0 0,-1 1 1,0-1-1,0 1 0,0-1 0,0 0 0,0 1 0,-1-1 0,1 1 1,0 1 65,0 10 210,-7 2-60,5-14-45,-13 4-43,14-3-129,0-1 0,0 0 0,1 0 1,-1 0-1,0 0 0,0 0 0,0 0 0,1 0 0,-1 0 0,0 0 0,0 0 1,0 0-1,1 0 0,-1-1 0,0 1 0,0 0 0,1 0 0,-1-1 1,0 1-1,0-1 0,-5-1 32,-185 7 618,-224 15-24,-166 8-331,111-7-158,247-11-83,-204 18 35,365-23-76,36-4-7,0 2 0,-49 10 0,54-10 2,17-10 11,5 6-24,-1 0 0,1 0 0,-1 0 0,1 0 0,-1 0 0,1 1 0,0-1 0,0 0 0,-1 0 0,1 0 0,0 1 0,0-1 1,0 0-1,0 1 0,0-1 0,0 0 0,0 1 0,0-1 0,0 1 0,0 0 0,0-1 0,0 1 0,0 0 0,0 0 0,0 0 0,0 0 0,0-1 0,1 2 0,-1-1 0,1 0 0,10-3-22,-8 1-11,0 0 0,1 1 0,-1-1 0,0 1 1,1 0-1,-1 0 0,1 0 0,0 1 0,-1-1 0,9 2 1,-8-1-56,1 0 0,0 0 1,-1-1-1,0 0 0,1 0 0,-1 0 1,7-3-1,119-45-1773,-84 30 1493</inkml:trace>
</inkml:ink>
</file>

<file path=ppt/ink/ink1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8:21.08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1 205 1788,'2'-2'200,"0"0"0,0 0 0,0 0 0,0 0 1,0 0-1,-1-1 0,1 1 0,-1-1 0,2-2 0,11-17 65,41-59 60,-40 59-276,-15 19-46,1 1 0,0 0 0,0 0 1,1 0-1,-1 1 0,0-1 1,0 0-1,1 0 0,-1 1 0,1-1 1,0 0-1,-1 1 0,1 0 1,0-1-1,0 1 0,0 0 0,0 0 1,0 0-1,0 0 0,0 0 0,3 0 1,18-4 23,-13 3-17,0 0-1,0 0 0,0 1 1,1 0-1,10 0 0,10-2 18,-28 2-26,-1 0 1,1 1-1,0-1 1,0 1-1,0-1 0,-1 1 1,1 0-1,0 0 1,0 0-1,0 1 0,0-1 1,0 1-1,-1 0 1,4 0-1,31 13 3,-31-12-3,0 0-1,0 0 0,0 0 0,0 1 0,0 0 0,8 5 0,-10-5 1,0 0-1,-1 0 1,1 0-1,-1 1 1,0 0 0,1-1-1,-2 1 1,1 0-1,0 0 1,2 6-1,-4-8 0,0 1 1,-1 0-1,1-1 1,-1 1-1,1 0 1,-1 0-1,0 0 0,0-1 1,0 1-1,0 0 1,0 0-1,-1 0 0,1-1 1,-1 1-1,0 0 1,0-1-1,0 1 0,-2 3 1,-31 97 86,27-88-66,-1 0 0,-1 0 0,0-1-1,-14 17 1,18-26-15,0 1 0,-1-1-1,1-1 1,-1 1 0,0-1 0,0 0-1,0 0 1,-1-1 0,1 0 0,-1 0-1,0 0 1,-12 2 0,-3 1 6,13-3-6,0-1 1,-1 0 0,1 0-1,0-1 1,-1 0 0,1-1-1,-18-1 1,9 3 6,17-2-12,0 1-1,0-1 1,0 0-1,0 1 1,0-1-1,0 0 1,0 0 0,-1 0-1,1 0 1,0 0-1,0 0 1,0 0 0,0-1-1,0 1 1,0 0-1,0 0 1,0-1 0,-1 0-1,-12-4 12,13 5-11,1 0-1,-1 0 1,0 0-1,1 0 1,-1-1-1,1 1 1,-1 0 0,1 0-1,-1-1 1,1 1-1,-1 0 1,1-1-1,-1 1 1,1-1 0,-1 1-1,1 0 1,-1-1-1,1 1 1,0-1-1,-1 1 1,1-1-1,0 1 1,0-1 0,-1 0-1,-10-14 6,10 14-5,-1-1 0,1 1 0,0 0 0,0-1 0,0 1 0,1-1 0,-1 1 0,0-1 0,0 1 0,1-1 1,-1 1-1,1-1 0,-1 0 0,1 1 0,0-1 0,0 0 0,0 1 0,0-4 0,-8-21 9,7 22-9,-1 1 0,1 0 0,0-1 0,0 1 0,0-1 0,1 1 0,-1-7 0,-8-17 4,12 13 0,-3 14-1,-3 5 7,3-5-11,0-1-1,0 1 1,0 0-1,0 0 1,0 0-1,0 0 0,-1 0 1,1 0-1,0 0 1,0 0-1,0 0 0,0 0 1,-1-1-1,1 1 1,0 0-1,0 0 1,0 0-1,0 0 0,0 0 1,-1 0-1,1 0 1,0 0-1,0 0 0,0 0 1,0 1-1,-1-1 1,1 0-1,0 0 0,0 0 1,0 0-1,0 0 1,0 0-1,-1 0 1,1 0-1,0 0 0,0 0 1,0 1-1,0-1 1,0 0-1,0 0 0,0 0 1,-1 0-1,1 0 1,0 0-1,0 1 1,0-1-1,0 0 0,0 0 1,0 0-1,0 1 1,0-1-1,0-1 1,0 1 0,0 0 0,0 0-1,0 0 1,1 0 0,-1 0-1,0 0 1,0 0 0,0 0 0,0 0-1,0 0 1,0 0 0,0 0 0,1 0-1,-1 0 1,0 0 0,0 0-1,0 0 1,0 0 0,0 0 0,0 0-1,1 0 1,-1 0 0,0 0 0,0 0-1,0 0 1,0 0 0,0 0 0,0 0-1,1 0 1,-1 0 0,0 0-1,0 0 1,0 0 0,0 0 0,0 0-1,0 0 1,0 1 0,0-1 0,0 0-1,1 0 1,-1 0 0,0 0-1,0 0 1,0 0 0,0 0 0,0 0-1,0 1 1,0-1 0,0 0 0,0 0-1,0 0 1,0 0 0,8 7-3,-1-1 0,0 1 1,-1 0-1,1 0 0,7 12 1,44 117-18,-51-121 21,-2 0 1,0 0-1,0 1 0,-1-1 0,-1 1 0,0 16 0,1-7 2,9 39 0,-10-50 0,0 0-1,-1 0 0,-1 0 0,-1 19 1,0-17-2,1 1 0,4 29-1,-3-36 3,-1 0-1,-1 0 0,-1 18 0,1-4-3,0-24 2,0 0-1,0 0 1,0 1-1,0-1 1,0 0-1,0 1 1,0-1-1,0 0 1,0 0-1,0 1 1,0-1-1,0 0 1,0 1-1,0-1 1,0 0-1,0 0 1,0 1-1,0-1 0,-1 0 1,1 0-1,0 1 1,0-1-1,0 0 1,0 0-1,-1 1 1,1-1-1,0 0 1,0 0-1,0 0 1,-1 1-1,1-1 1,0 0-1,0 0 1,-1 0-1,1 0 1,0 0-1,0 0 0,-1 0 1,1 1-1,0-1 1,-1 0-1,1 0 1,0 0-1,0 0 1,-1 0-1,1 0-2,3 3-2,-11-5-100,6 2-13,-2-9-1118,2 3 731,5 1-402,-3 2 536</inkml:trace>
</inkml:ink>
</file>

<file path=ppt/ink/ink1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8:22.19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 32 1720,'0'0'184,"6"-19"1272,-16 12-1255,10 7-196,1 0 1,-1 0 0,0 0 0,0 0-1,0 0 1,0 0 0,0 0 0,1 0 0,-1 0-1,0 0 1,0 0 0,0 0 0,0 0-1,1 0 1,-1 0 0,0 0 0,0 0-1,0 0 1,0 0 0,0 0 0,1 0 0,-1 0-1,0 0 1,0 0 0,0 0 0,0 0-1,0 0 1,1 0 0,-1 0 0,0 0-1,0-1 1,0 1 0,0 0 0,0 0 0,0 0-1,0 0 1,0 0 0,1 0 0,-1 0-1,0-1 1,0 1 0,0 0 0,0 0 0,0 0-1,0 0 1,0-1 0,0 1 0,0 0-1,0 0 1,0 0 0,0 0 0,0 0-1,0-1 1,0 1 0,0 0 0,0 0 0,0 0-1,0 0 1,0 0 0,0-1 0,0 1-1,0 0 1,-1 0 0,1 0 0,0 0-1,0 0 1,0-1 0,0 2 116,0-1-114,1 0 1,0 0-1,-1 0 1,1 0-1,-1 0 0,1 0 1,-1 0-1,1 0 1,-1 0-1,1 1 1,-1-1-1,1 0 0,-1 0 1,1 0-1,-1 1 1,0-1-1,1 0 1,-1 1-1,1-1 0,-1 0 1,0 1-1,1-1 1,-1 0-1,0 1 1,1-1-1,-1 1 0,0-1 1,1 1-1,-1-1 1,0 1-1,0-1 1,0 1-1,0-1 0,0 1 1,1-1-1,-1 1 1,0-1-1,0 1 1,0-1-1,0 2 0,-1 2 17,0 0 0,0 0 0,1 1 0,0-1 0,0 0 0,0 0-1,0 0 1,1 1 0,-1-1 0,1 0 0,2 5 0,4 41 68,1 0-46,-8-47-45,1 0 1,-1 0-1,1 0 1,-1 0-1,1 0 0,0 0 1,0-1-1,0 1 1,1 0-1,1 2 0,-2-3 1,0 0 0,0 0-1,0 0 1,0 0-1,0 0 1,-1 1-1,1-1 1,-1 0 0,1 4-1,0-4 0,0 0-1,0 1 1,1-1 0,-1 0-1,0 0 1,1 0 0,-1 0-1,1-1 1,0 1 0,-1 0-1,1-1 1,0 1 0,0-1-1,0 1 1,5 1 0,11 12 16,-18-14-16,1 0 0,0 0 0,0 0 0,0 0 0,0 0 0,0 0 0,0 0 0,0 0 0,0 0 0,0 0 0,0 0 0,1-1 0,-1 1 0,0 0-1,0-1 1,1 1 0,-1-1 0,0 0 0,1 1 0,-1-1 0,1 0 0,-1 0 0,0 0 0,1 0 0,-1 0 0,1 0 0,-1 0 0,0-1 0,1 1 0,-1 0-1,3-2 1,4-1 6,-1 0 0,1-1 0,-1 0 0,10-7 0,-2 1-3,-14 10-4,-1 0 0,1-1-1,0 1 1,0-1 0,-1 1 0,1-1-1,-1 0 1,1 1 0,0-1 0,-1 0 0,1 1-1,-1-1 1,0 0 0,1 1 0,-1-1-1,1 0 1,-1 0 0,0 0 0,1-1-1,7-13 3,5 3-10,-2-1-1,1 0 0,-1-1 1,14-25-1,-7 19 32,-2 2-4,-15 17-20,-1 1 0,0-1 0,1 0 0,-1 0 0,0 1 0,0-1 0,1 0 0,-1 0 0,0 0 0,0 1 0,0-1 0,0 0 0,0 0 0,0 0 0,0 0 1,0 1-1,0-1 0,-1 0 0,1 0 0,0 0 0,0 1 0,-1-1 0,1 0 0,-1-1 0,3-7 19,-2 9-19,0 0 0,1 0 0,-1-1 0,0 1 0,0 0 0,0-1 0,1 1 0,-1 0 1,0 0-1,0-1 0,0 1 0,0 0 0,0-1 0,0 1 0,0 0 0,0-1 0,0 1 1,1 0-1,-1-1 0,-1 1 0,1-1 0,0 1 0,0 0 0,0-1 0,0 1 1,0 0-1,0-1 0,0 1 0,0 0 0,-1 0 0,1-1 0,0 1 0,0 0 0,0-1 1,-1 1-1,1 0 0,0 0 0,0-1 0,-1 1 0,1 0 0,0 0 0,0 0 0,-1-1 1,1 1-1,0 0 0,-1 0 0,1 0 0,0 0 0,-1 0 0,1 0 0,-1 0 0,-9-8-10,13 16-28,-3 25 29,-1-16 10,0-1 0,5 31 0,1 36 2,0-48-4,-4-17 4,2 0 0,6 21-1,6 17-2,-9-28 2,14 34 0,-5-16 2,-14-43-4,-1 0 1,1-1-1,0 1 0,-1 0 0,0 0 0,0 0 0,0 0 1,0 0-1,0 0 0,0 0 0,-1 0 0,1 0 0,-2 3 0,1-4 1,0 1 0,1-1-1,-1 0 1,1 0 0,0 1-1,0-1 1,0 0 0,0 0-1,0 1 1,0-1-1,1 0 1,-1 0 0,1 1-1,-1-1 1,1 0 0,0 0-1,0 0 1,0 0 0,0 0-1,0 0 1,2 2-1,-2-5 2,1 1-1,-1-1 0,1 1 1,0-1-1,-1 1 0,1 0 1,0 0-1,-1 0 0,1 0 1,0 0-1,-1 0 0,3 1 1,-1-1-2,-6-10-32,2 2-15,0 8 33,1-1-1,0 0 1,0 1 0,0-1-1,0 1 1,0-1 0,0 0 0,0 1-1,0-1 1,0 0 0,0 1-1,0-1 1,0 0 0,0 1-1,0-1 1,1 1 0,-1-1-1,0 0 1,1 1 0,-1-1-1,0 1 1,1-2 0,0 0-90,0-1 1,0 0-1,0 1 1,-1-1-1,1 0 1,-1 0 0,0 0-1,0-4 1,5-22-674,11-3-78,-8 18 496</inkml:trace>
</inkml:ink>
</file>

<file path=ppt/ink/ink1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8:22.63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2 1628,'0'0'802,"8"-1"750,-7 6-1470,-1 0 0,1 0 0,0 0-1,0-1 1,3 9 0,-2-8-58,0-1 1,-1 1-1,0 0 1,0 0-1,0 9 1,0-8-12,0 0 0,0-1 1,0 1-1,1 0 1,-1-1-1,2 1 0,-1-1 1,0 1-1,6 8 0,11 26 38,-5-3 1,27 50 0,-24-52-32,25 81 42,-36-104-53,-4-10-7,-1 1-1,1-1 1,-1 1-1,0-1 0,0 1 1,0 0-1,-1-1 1,2 5-1,-2-5 1,0-1-1,0 0 1,0 0-1,1 0 0,-1 1 1,0-1-1,1 0 1,-1 0-1,1 0 1,0 0-1,-1 0 0,1 0 1,0 0-1,-1 0 1,1 0-1,1 1 0,5 11 8,-7-13-9,0 0 0,0 0 1,-1 0-1,1 0 0,0 0 0,0 0 0,0 0 1,0 0-1,-1 0 0,1 1 0,0-1 0,0 0 0,0 0 1,0 0-1,-1 0 0,1 0 0,0 0 0,0 0 1,0 0-1,-1 0 0,1 0 0,0 0 0,0 0 0,0-1 1,0 1-1,-1 0 0,1 0 0,0 0 0,0 0 1,0 0-1,0 0 0,-1 0 0,1 0 0,0 0 0,0-1 1,0 1-1,0 0 0,0 0 0,0 0 0,0 0 1,-1-1-1,1 1 0,0 0 0,-2-9 3,5 9 3,-3 0-7,0 0 1,0 0-1,0 0 1,1 0 0,-1 0-1,0 0 1,0 1-1,0-1 1,0 0 0,0 0-1,1 0 1,-1 0-1,0 0 1,0 0 0,0 0-1,0 1 1,0-1-1,0 0 1,0 0 0,0 0-1,0 0 1,1 0-1,-1 1 1,0-1 0,0 0-1,0 0 1,0 0-1,0 0 1,0 1 0,0-1-1,0 0 1,0 0-1,0 0 1,0 0 0,0 1-1,0-1 1,0 0-1,0 0 1,-1 0-1,1 0 1,0 0 0,0 1-1,0-1 1,0 0-1,0 0 1,0 0 0,0 0-1,0 0 1,0 1-1,-1-1 1,1 0 0,0 0-1,0 0 1,0 0-1,0 0 1,0 0 0,-1 0-1,1 0 1,0 0-1,0 0 1,0 0 0,0 0-1,-1 0 1,0 0-26,1-1-30,-1 0-1,1 0 0,-1 0 0,1 0 0,-1 0 1,1 0-1,-1 0 0,1 0 0,-1 0 1,0 0-1,0 1 0,1-1 0,-1 0 0,-1-1 1,0 1-22,1 0 0,0 0 0,0-1 0,-1 1 0,1-1 0,0 1 0,0-1 0,0 1 0,1-1 1,-2-2-1,-9-49-1208,4 39 946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1:12.3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1700,'-6'-1'1127,"10"9"-426,19 22-121,4 7-250,-24-33-301,0 0 0,0 0 0,1 0 0,-1-1 0,1 1 0,5 3 0,13 13 57,57 59 152,-46-49-155,31 39 0,-47-49-58,26 38 51,-3-8-30,-38-47-40,1 0 0,-1 0 0,1 0-1,0 0 1,0-1 0,7 5 0,-8-6-5,1 0 1,-1 1-1,0-1 1,-1 0-1,1 1 1,0-1-1,0 1 1,-1 0 0,1-1-1,0 1 1,-1 0-1,0 0 1,1 0-1,-1 0 1,0 0-1,0 0 1,0 0-1,1 5 1,2 1 20,-4-8-24,0 0 0,0 0 0,1 0 1,-1 0-1,0 0 0,0 0 1,1 0-1,-1 0 0,0-1 1,0 1-1,0 0 0,1 0 1,-1 0-1,0-1 0,0 1 0,0 0 1,0 0-1,1 0 0,-1-1 1,0 1-1,0 0 0,0 0 1,0-1-1,0 1 0,0 0 1,0 0-1,0-1 0,0 1 0,0 0 1,0 0-1,0-1 0,0 1 1,0 0-1,0 0 0,0-1 1,0 1-1,0 0 0,0 0 1,0-1-1,0-7-263,-1 6 166,1 0 0,0-1 0,0 1 0,0 0 1,0 0-1,0 0 0,0-1 0,0 1 0,1 0 0,-1 0 0,1 0 1,0 0-1,0 0 0,0 0 0,0 0 0,0 0 0,0 0 0,0 0 1,0 0-1,1 0 0,-1 1 0,1-1 0,-1 1 0,1-1 0,0 1 1,0-1-1,3 0 0,9-4-262</inkml:trace>
</inkml:ink>
</file>

<file path=ppt/ink/ink1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8:23.04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 1728,'8'14'2068,"-8"-10"-1994,1 1-1,0-1 0,0 0 1,1 0-1,-1 0 0,1 0 1,2 5-1,10 26 85,10 46 21,-3-35-115,-8-8-29,-7-22-12,0 0 0,5 30 0,14 40 24,-18-62-42,-6-20-2,1 0 0,-1 0 0,0 1 1,0-1-1,0 0 0,0 7 0,-1-9-1,0 0-1,0 0 1,1 0-1,-1-1 0,0 1 1,1 0-1,0-1 1,-1 1-1,1 0 0,0-1 1,0 1-1,0-1 1,0 1-1,0-1 0,0 1 1,1-1-1,-1 0 0,0 0 1,1 0-1,-1 0 1,1 0-1,-1 0 0,3 1 1,0 2 10,0-2 16,-4-5-46,-1 1-1,1-1 1,-1 1-1,0 0 0,1-1 1,-1 1-1,0 0 0,-1 0 1,1 0-1,0-1 0,-1 1 1,1 1-1,-3-4 0,-14-25-1183,10-9-163,1 22 997</inkml:trace>
</inkml:ink>
</file>

<file path=ppt/ink/ink1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8:23.75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778 4 1648,'6'0'1019,"-15"1"-536,2-2-359,10-3 138,-8 10 167,4-5-413,1-1 0,-1 1-1,0-1 1,0 1 0,0-1-1,0 0 1,0 1 0,-1-1-1,1 0 1,0 0 0,0 0-1,0 0 1,0 0 0,0 0-1,0 0 1,0 0 0,0 0-1,-2-1 1,-2 1 15,0-1 0,-1 1 0,1-1 0,0 1 0,0 1 0,-1-1 0,-9 3 0,-6 0 13,-63 1 80,-77 9 5,48 3-39,-131 1 0,205-15-60,27 2-11,11-4-19,1 0 1,0 1-1,0-1 0,0 0 0,0 0 1,0 0-1,-1 0 0,1 0 0,0 1 1,0-1-1,0 0 0,0 0 0,0 0 1,0 0-1,0 0 0,0 1 0,0-1 1,0 0-1,0 0 0,-1 0 0,1 1 1,0-1-1,0 0 0,0 0 0,0 0 1,0 0-1,0 1 0,1-1 0,-1 0 1,0 0-1,0 0 0,0 1 0,0-1 1,0 0-1,0 0 0,0 0 0,0 0 1,0 0-1,0 1 0,0-1 0,1 0 1,-1 0-1,0 0 0,0 0 0,-3 4 7,3-4-7,-1 0 1,0 0-1,0 0 1,1-1-1,-1 1 1,0 0-1,0-1 1,1 1-1,-1 0 0,0-1 1,1 1-1,-1-1 1,0 1-1,1-1 1,-1 1-1,1-1 0,-1 1 1,1-1-1,-1 0 1,0-2-64,7 3-100,-5 1 84,1-1 0,0 0-1,0 1 1,0-1 0,0 0 0,0 0-1,0 0 1,0 0 0,0-1-1,-1 1 1,1 0 0,0-1 0,3-1-1,-2 1-47,1 0 0,-1 0 0,1 0 0,0 0 0,-1 1 0,1-1 0,-1 1 0,1 0 0,0 0 0,4 1 0,5 0-248,3-1 43</inkml:trace>
</inkml:ink>
</file>

<file path=ppt/ink/ink1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9:30.05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25 73 1732,'-8'-5'590,"11"6"-239,-3-1-342,0 0 0,0 0-1,0 0 1,0 0 0,0 0 0,0 0 0,0 1 0,0-1 0,0 0 0,0 0-1,0 0 1,1 0 0,-1 0 0,0 0 0,0 0 0,0 0 0,0 0-1,0 1 1,0-1 0,0 0 0,0 0 0,0 0 0,1 0 0,-1 0 0,0 0-1,0 0 1,0 0 0,0 0 0,0 0 0,0 0 0,0 0 0,1 0 0,-1 0-1,0 0 1,0 0 0,0 0 0,0 0 0,0 0 0,0 0 0,0 0-1,1 0 1,-1 0 0,0 0 0,0 0 0,0 0 0,0 0 0,0 0 0,0 0-1,0 0 1,0-1 0,1 1 0,-1 0 0,0 0 0,0 0 0,0 0-1,0 0 1,0 0 0,0 0 0,0 0 0,0 0 0,0-1 0,0 1 0,0 0-1,0 0 1,0 0 0,0 0 0,0 0 0,0 0 0,0-1 0,-2-9 408,-2 4-374,14-4 109,-20-15 254,7 14-266,1 11-118,2 0-21,0 0 0,0 0 0,0 0 0,0 0 1,0 0-1,0 0 0,1-1 0,-1 1 0,0 0 0,0 0 1,0 0-1,0 0 0,0 0 0,0 0 0,0-1 1,0 1-1,0 0 0,0 0 0,0 0 0,0 0 1,0 0-1,0 0 0,0-1 0,0 1 0,0 0 0,0 0 1,0 0-1,0 0 0,0 0 0,0 0 0,0-1 1,0 1-1,0 0 0,0 0 0,-1 0 0,1 0 1,0 0-1,0 0 0,0 0 0,0-1 0,0 1 1,0 0-1,0 0 0,0 0 0,-1 0 0,1 0 0,0 0 1,0 0-1,0 0 0,0 0 0,0 0 0,0 0 1,-1 0-1,1 0 0,0 0 0,0 0 0,0 0 1,0 0-1,0 0 0,0 0 0,-1 0 0,1 0 0,0 0 1,0 0-1,0 0 0,0 0 0,-1 0 0,2 0 1,-1 0 0,0 0 0,0 0 0,0 0-1,0-1 1,0 1 0,1 0 0,-1 0-1,0 0 1,0 0 0,0 0 0,1 0 0,-1 0-1,0 0 1,0 0 0,0 0 0,0 0-1,1 0 1,-1 0 0,0 0 0,0 0 0,0 0-1,0 0 1,1 0 0,-1 0 0,0 0 0,0 0-1,0 1 1,0-1 0,1 0 0,-1 0-1,0 0 1,0 0 0,0 0 0,0 0 0,0 0-1,1 1 1,-1-1 0,0 0 0,0 0-1,0 0 1,0 0 0,0 1 0,0-1 0,0 0 1,0 0 1,0 0 0,0 0-1,0 0 1,0 0 0,0 0 0,0 0-1,0 0 1,0 0 0,0 0-1,-1 0 1,1 0 0,0 0 0,0 0-1,0 0 1,0 0 0,0 0-1,0 1 1,0-1 0,0 0-1,0 0 1,0 0 0,0 0 0,0 0-1,0 0 1,0 0 0,0 0-1,0 0 0,-1 0-1,1-1 0,0 1 0,0 0 0,-1 0 1,1 0-1,0-1 0,0 1 0,-1 0 1,1 0-1,0 0 0,-1 0 0,1 0 0,0 0 1,-1 0-1,1-1 0,0 1 0,-1 0 0,1 0 1,0 0-1,-1 0 0,1 0 0,0 1 0,-1-1 1,1 0-1,0 0 0,-1 0 0,1 0 0,0 0 1,0 0-1,-1 0 0,1 1 0,0-1 1,-1 0-1,1 0 0,0 0 0,0 1 0,-1-1 1,1 0-1,0 0 0,0 1 0,0-1 0,-1 0 1,1 1-1,0-1 0,0 0 0,0 0 0,0 1 1,0-1-1,0 0 0,0 1 0,-1-1 1,1 0-1,0 1 0,0 0 3,0-1 0,-1 1 0,1 0-1,0-1 1,0 1 0,-1 0 0,1 0 0,0-1 0,0 1 0,0 0-1,0 0 1,0-1 0,0 1 0,0 0 0,0 0 0,0-1 0,1 1-1,-1 0 1,0 0 0,0-1 0,1 1 0,-1 0 0,2 0 6,-4-2-17,0-4 9,3 10-1,6 16 10,-6-19-10,1 0 0,-1 0-1,0 0 1,0 1 0,0-1-1,-1 0 1,1 1 0,-1-1-1,1 0 1,-1 3-1,1 3 0,0-1 0,0 0 0,1 0 0,0-1 0,0 1 0,5 10 0,-4-10 0,0 1 0,-1 0-1,1-1 1,-1 1 0,-1 0 0,2 14-1,5 25 4,-8-38-4,0-5 3,-1 1-1,1 0 1,1-1-1,-1 1 0,1 0 1,-1-1-1,1 1 1,1 0-1,1 4 0,-3-9-1,0 0-1,0 0 0,0 1 1,0-1-1,1 0 0,-1 1 1,0-1-1,0 0 0,0 1 1,0-1-1,0 0 0,0 1 1,0-1-1,0 0 0,0 1 1,0-1-1,0 0 0,-1 1 1,1-1-1,0 0 0,0 1 1,0-1-1,0 0 0,0 0 1,-1 1-1,1-1 0,0 0 1,0 0-1,0 1 0,-1-1 1,1 0-1,-1 1 0,-2 2 1,3 4-1,6-5 1,-5-3 4,-5-9 3,7 12-6,-4-1-3,1-1 2,0 0 0,-1 0 0,1 0 1,0 0-1,-1 1 0,1-1 0,0 0 0,-1 0 0,1 0 0,0 0 0,0 1 0,-1-1 0,1 0 0,0 0 0,0 1 0,0-1 0,-1 0 0,1 0 1,0 1-1,0-1 0,0 0 0,0 1 0,-1-1 0,1 0 0,0 1 0,0-1 0,0 0 0,0 1 0,0-1 0,0 0 0,0 1 0,0-1 0,7-10 5,-7 10-17,0-1-1,0 1 0,1 0 0,-1 0 0,0 0 0,0-1 0,0 1 0,1 0 0,-1 0 0,0-1 0,0 1 0,0 0 0,0-1 0,0 1 0,0 0 0,0 0 0,0-1 0,0 1 0,0 0 0,1-1 0,-1 1 0,-1 0 1,1 0-1,0-1 0,0 1 0,0 0 0,0-1 0,0 1 0,0 0 0,0 0 0,0-1 0,0 1 0,-1 0 0,1 0 0,0-1 0,0 1 0,0 0 0,0 0 0,-1-1 0,1 1 0,0 0 0,0 0 0,-1 0 1,1 0-1,0-1 0,0 1 0,-1 0 0,1 0 0,0 0 0,-15-10-1146,10 8 1003,4 1 59,0 1-1,-1-1 1,1 0 0,-1 0-1,1 0 1,0 1 0,0-1-1,-1-1 1,1 1 0,0 0 0,-1-2-1,0-5-257</inkml:trace>
</inkml:ink>
</file>

<file path=ppt/ink/ink1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9:32.42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14 42 1712,'0'0'22,"0"0"0,1 0 0,-1-1 0,0 1 0,0 0 0,1 0 0,-1 0 0,0 0 0,0-1 0,1 1 0,-1 0 0,0 0 0,1 0 0,-1 0 0,0 0 0,0 0 0,1 0 0,-1 0 0,0 0 0,1 0 0,-1 0 0,0 0 0,1 0 0,-1 0 0,0 0 0,0 0 0,1 0 0,-1 1 0,0-1 0,1 0 0,-1 0 0,0 0 0,1 0 0,3 3 310,-7-2-354,0-8 564,3 6-535,0 1 1,0 0 0,0 0 0,0-1-1,0 1 1,-1 0 0,1 0 0,0-1-1,0 1 1,0 0 0,0 0 0,-1-1-1,1 1 1,0 0 0,0 0 0,0 0-1,-1-1 1,1 1 0,0 0 0,0 0-1,-1 0 1,1 0 0,0 0 0,0 0-1,-1-1 1,1 1 0,0 0-1,0 0 1,-1 0 0,1 0 0,0 0-1,-1 0 1,1 0 0,0 0 0,0 0-1,-1 0 1,1 0 0,0 1 0,-1-1-1,1 0 1,0 0 0,0 0-2,0 0 0,0 0 0,0 0 1,0 0-1,0 0 0,0 0 0,0 0 0,0 1 1,0-1-1,1 0 0,-1 0 0,0 0 0,0 0 0,0 0 1,0 0-1,0 0 0,0 0 0,0 0 0,0 1 1,0-1-1,0 0 0,0 0 0,0 0 0,0 0 1,0 0-1,0 0 0,0 0 0,0 1 0,0-1 0,0 0 1,0 0-1,0 0 0,0 0-1,0 0-1,0 0 1,1 0 0,-1 0-1,0 0 1,0 0 0,0 0 0,0 0-1,1 0 1,-1 0 0,0 0-1,0 0 1,0 0 0,0 0-1,1 0 1,-1 0 0,0 0 0,0 0-1,0 0 1,0 0 0,0 0-1,1 0 1,-1 0 0,0 0-1,0 0 1,0-1 0,0 1-1,0 0 1,0 0 0,1 0 0,-1 0-1,0 0 1,0 0 0,0-1-1,0 1 1,0 0 0,0 0-1,0 0 1,0 0 0,0-1-1,0 1 1,0 0 0,0 0 0,0 0-1,0 0 1,0-1 0,0 1-1,0 0 1,0 0-2,0 0 1,0 0-1,0 0 0,0 0 1,0 0-1,0 0 0,0 0 1,0 0-1,0 0 0,0 0 1,0 1-1,0-1 0,0 0 1,0 0-1,0 0 0,0 0 0,0 0 1,0 0-1,0 0 0,0 0 1,0 0-1,0 0 0,0 0 1,0 0-1,-1 0 0,1 0 1,0 0-1,0 0 0,0 0 1,0 0-1,0 0 0,0 0 1,0 0-1,0 0 0,0 0 1,0 0-1,0 0 0,0 0 1,0 0-1,-1 0 0,1 0 1,0 0-1,0 0 0,0 0 0,0 0 1,0 0-1,0 0 0,0 0 1,0 0-1,0 0 0,0 0 1,0 0-1,0 0 0,11-9 217,-10 9-217,-1-1-1,0 1 0,0 0 1,1 0-1,-1-1 0,0 1 1,0 0-1,1-1 0,-1 1 1,0 0-1,0-1 0,0 1 1,0 0-1,0-1 0,0 1 1,0 0-1,1-1 1,-1 1-1,0 0 0,0-1 1,0 1-1,0 0 0,0-1 1,-1 1-1,1 0 0,0-1 1,0 1-1,0 0 0,0-1 1,0 1-1,0 0 0,-1-1 1,1 1-1,0 0 0,0-1 1,0 1-1,-1 0 0,1 0 1,0-1-1,0 1 0,-1 0 1,1 0-1,0 0 0,-1-1 1,1 1-1,0 0 0,0 0 1,-1 0-1,1 0 0,-1 0 1,1-1-1,0 1 0,-1 0 1,1 0-1,0 0 0,-1 0 1,1 0-1,-1 0 0,-3-1 59,8-5 68,-11 5-15,9 1-74,-11 0-15,1 1-8,14 2 1,7 2-15,-12 1-2,-1-5-1,-1 0 0,1 0 0,0 0 0,0 0 1,0 0-1,1 0 0,-1 0 0,0-1 0,0 1 0,0 0 0,1 0 0,-1 0 0,1 0 0,-1 0 0,1 1 0,0-1 1,1 2-1,0 0 0,-1 0 0,1 0 0,-1 0 1,0 0-1,1 0 0,-1 0 0,-1 0 0,1 1 0,0-1 0,-1 0 1,0 7-1,9 54-4,-8-48 7,0-15-2,-1 0-1,0 1 0,0-1 1,1 0-1,-1 0 0,0 0 1,0 1-1,0-1 1,0 0-1,-1 0 0,1 1 1,0-1-1,-1 2 0,1-3 0,0 1 0,-1-1 0,1 0 0,0 1 0,0-1 0,0 0 0,0 1 0,0-1 0,0 0 0,0 1 0,0-1 0,0 0 0,0 1 0,0-1 0,0 0 0,0 1 0,0-1 0,0 0 0,0 1 0,0-1 0,0 0 0,0 0 0,0 1 0,1-1 0,-1 0 0,0 1 0,0-1 0,0 0 0,1 0 0,-1 1 0,0-1 0,0 0 0,1 0 0,-1 1 0,0-1 0,0 0 0,1 0 0,-1 0 0,0 0 0,1 1 0,-1-1 0,0 0 0,1 0 0,-1 0 0,0 0 0,1 0 0,0 0 0,5 4 0,-6-3 1,0 0-1,-1 0 0,0 0 0,1 0 0,-1 0 0,0 0 1,1 0-1,-1 0 0,0 0 0,0 0 0,0 0 0,0-1 0,0 1 1,0 0-1,0-1 0,0 1 0,0-1 0,0 1 0,-1 0 0,-9 4 3,18-9-1,8 3 6,-26-2 0,0 5-7,2-3 1,9 1-2,0 0 0,0 0 1,0 0-1,0 0 0,0 0 0,0 0 0,0 1 1,0-1-1,0 0 0,0 0 0,0 0 0,0 0 0,0 0 1,0 0-1,0 0 0,0 0 0,0 0 0,-1 0 0,5 2 2,-6-3-3,3 1 1,-1-1 0,1 1 0,-1-1 0,1 1-1,0 0 1,-1-1 0,1 1 0,0 0 0,-1-1 0,1 1 0,0 0 0,-1 0 0,1 0 0,0 0 0,0 0-1,-1-1 1,1 1 0,0 0 0,-1 0 0,1 1 0,0-1 0,0 0 0,-1 0 0,1 0 0,1 1-1,0-1 2,-1 0 0,0-6 1,4 3-4,-3 5 4,-17-1-18,7-1-1,11 2-84,-2-2 88,0 0 0,-1 0 0,1 0 0,-1 0 0,1 1 0,0-1 0,-1 0 0,1 0 0,-1 1 0,1-1 0,-1 0 0,1 1 0,-1-1 0,1 1 0,-1-1 0,1 1 0,-1-1 0,0 1 0,1-1 0,0 2 0,-1-3-61,-15 6-365,15-5 423,0 0 0,1 0 0,-1 0 0,1 0-1,-1 0 1,1-1 0,-1 1 0,0 0 0,1 0-1,-1 0 1,1 0 0,-1 0 0,1 0 0,-1-1 0,0 1-1,1 0 1,-1 0 0,0-1 0,1 1 0,-1 0-1,0-1 1,1 1 0,-1 0 0,0-1 0,0 1-1,1 0 1,-1-1 0,0 1 0,0-1 0,0 1-1,1 0 1,-1-1 0,0 1 0,0-1 0,0 1 0,0 0-1,0-1 1,0 1 0,0-1 0,0 1 0,0-1-1,0 1 1,0-1 0,0 1 0,0 0 0,-1-1-1,1 0 1,0-7-539,4 3 353,-3 5 190,-1 0 1,0-1-1,1 1 1,-1 0-1,0 0 1,0 0-1,0-1 0,1 1 1,-1 0-1,0 0 1,0 0-1,0-1 1,1 1-1,-1 0 1,0-1-1,0 1 1,0 0-1,0 0 0,0-1 1,0 1-1,0 0 1,1-1-1,-1 1 1,0 0-1,0 0 1,0-1-1,0 1 0,0 0 1,0-1-1,-1 1 1,1 0-1,0-1 1,0 1-1,0 0 1,0 0-1,0-1 1,0 1-1,0 0 0,-1-1 1,1 1-1,0 0 1,0 0-1,0 0 1,-1-1-1,1 1 1,0 0-1,0 0 1,-1 0-1,1-1 0,0 1 1,-9-5-342</inkml:trace>
</inkml:ink>
</file>

<file path=ppt/ink/ink1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9:34.91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0 133 1720,'1'1'15,"-1"-1"0,0 0 0,0 0-1,0 0 1,0 1 0,1-1 0,-1 0 0,0 0-1,0 0 1,1 0 0,-1 0 0,0 1 0,0-1-1,1 0 1,-1 0 0,0 0 0,0 0 0,1 0-1,-1 0 1,0 0 0,0 0 0,1 0 0,-1 0-1,0 0 1,0 0 0,1 0 0,-1 0 0,0 0-1,0 0 1,1 0 0,-1-1 0,0 1 0,0 0 0,1 0-1,-1 0 1,0 0 0,0 0 0,1-1 0,-1 1-1,0 0 1,0 0 0,0 0 0,0-1 0,1 1-1,-1 0 1,0 0 0,0 0 0,0-1 0,0 1-1,0-1 42,0 3-20,6-8 616,-6 6-634,0 1 0,1 0 0,-1 0 0,0 0 0,1-1 0,-1 1 0,1 0 0,-1 0-1,1-1 1,0 1 0,-1 0 0,1-1 0,0 1 0,-1-1 0,1 1 0,0-1 0,0 1 0,-1-1 0,1 1-1,0-1 1,0 0 0,0 1 0,1-1 0,30 9 303,-30-9-321,8 1 37,-1 0 1,1-1-1,-1 0 1,18-3-1,-5 0 1,176-18 195,-40 12-122,89-1-15,51-2-8,108 2-30,-198 4-20,119 0 28,-28-5-9,-181 5-28,27-12-6,-98 10-12,78-2-1,-90 6-5,-31 3-5,1 0 0,0 0 1,0 1-1,-1-1 0,1 1 1,0 1-1,0-1 0,5 1 1,-2 4 0,-1-5-2,-6-3 2,-4 14 1,13-19-1,-10 8-1,0-1 0,0 1 0,0 0 0,0 0 0,0-1 0,0 1 0,1 0 0,-1-1 0,0 1 0,-1 0 0,1-1 0,0 1 0,0 0 0,0-1 0,0 1 0,0 0 0,0 0 0,0-1 0,0 1 1,0 0-1,-1-1 0,1 1 0,0 0 0,0 0 0,0-1 0,-1 1 0,1 0 0,0 0 0,0 0 0,0-1 0,-1 1 0,-1-2 1,7 4 0,-5-2-1,0 0 0,0 0 0,0 0 0,0 0 0,0 0 0,-1 0 0,1 0 0,0 0 0,0 0 0,0 0 0,0 0 0,0-1 0,0 1 0,0 0 0,0 0 0,0 0 0,0 1 0,0-1 0,-1 0 0,1 0 0,0 0 0,0 0 0,0 0 0,0 0 0,0 0 0,0 0 0,0 0 0,0 0 0,0 0 0,0 0 0,0 0 0,0 0 0,0 0 0,-1 0 0,1 0 0,0 0 0,0 0 0,0 0 0,0 0 0,0 1 0,0-1 0,0 0 0,0 0 0,0 0 0,0 0 0,-1-2 1,8 0-3,-7 2 1,0 0 0,1-1 1,-1 1-1,0 0 0,1 0 1,-1 0-1,0 0 0,1 0 1,-1 0-1,0 0 0,1 0 0,-1 0 1,0 0-1,1 0 0,-1 0 1,0 0-1,0 0 0,1 0 1,-1 0-1,0 1 0,1-1 0,-1 0 1,0 0-1,1 0 0,-1 0 1,0 1-1,0-1 0,1 0 1,-1 0-1,0 1 0,0-1 0,0 0 1,1 0-1,-1 1 0,0-1 1,0 0-1,0 1 0,0-1 1,1 0-1,-1 0 0,0 1 0,0 0 1,2 0-73,1 4-442,-3-5 490,0 0 0,0 0 0,0 0-1,1 0 1,-1 0 0,0 0 0,0 0 0,0 0 0,1 0 0,-1 0 0,0-1 0,0 1 0,0 0-1,1 0 1,-1 0 0,0 0 0,0 0 0,0 0 0,0 0 0,1-1 0,-1 1 0,0 0 0,0 0 0,0 0-1,0-1 1,0 1 0,0 0 0,1 0 0,-1 0 0,0 0 0,0-1 0,0 1 0,0 0 0,0 0-1,0-1 1,0 1 0,0 0 0,0 0 0,0 0 0,0-1 0,0 1 0,0 0 0,0 0 0,0 0-1,0-1 1,-1 1 0,1 0 0,0 0 0,0-1 0,-11-5-876,17 2 517</inkml:trace>
</inkml:ink>
</file>

<file path=ppt/ink/ink1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9:38.10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26 88 1736,'6'4'646,"-5"-6"-444,-1 1-174,0 1 1,0-1-1,1 0 0,-1 1 0,0-1 0,0 1 1,0-1-1,1 1 0,-1 0 0,0-1 1,0 1-1,1-1 0,-1 1 0,0-1 1,1 1-1,-1 0 0,1-1 0,-1 1 0,0 0 1,1-1-1,-1 1 0,1 0 0,0-1 1,51-35 780,-39 30-779,1 0 1,-1 1-1,1 0 0,0 1 1,1 1-1,24-3 0,0-1-13,-32 7-14,0 0-1,-1 0 0,1 0 1,0 0-1,8 3 0,17 0 5,-16-2 0,0 0 0,0 0 0,28 8 0,-37-8-5,0 1 1,0 1 0,-1-1 0,1 1-1,-1 0 1,0 0 0,0 1 0,0 0-1,0 0 1,-1 0 0,6 7 0,-9-9-1,0 2 0,0-1 0,0 0 1,-1 0-1,1 0 0,-1 1 0,0-1 1,0 1-1,1 6 0,7 17 21,-8-24-21,-1 0 0,1 0-1,0 0 1,-1 1 0,1-1 0,-1 0 0,0 0-1,0 1 1,-1-1 0,1 0 0,-1 5-1,-1 13 27,-5 9 27,7-28-50,-1 1 0,0-1 0,0 0 0,1 0 0,-1 1 0,1-1 0,0 0 0,0 1 0,0-1 0,0 0 0,0 1 0,1 3 0,-1-3 2,1 0 0,-1 0 0,0 0 0,0 0-1,0 0 1,-1 0 0,1-1 0,-1 1 0,0 0-1,1 0 1,-1 0 0,-1-1 0,1 1 0,-2 4-1,0-2 7,-1 0 0,1 0-1,-1-1 1,0 1-1,-8 8 1,-1-4-2,-1 0 0,0 0 0,0-2 0,0 0-1,-1 0 1,0-1 0,-1-1 0,-15 3 0,-20 8 14,-43 0 24,89-15-46,0-1 0,0 0 0,1 0 0,-1 0 0,0-1 0,0 1 0,1-1 0,-1 0 0,0-1 0,1 1 0,-1-1 0,1 0 0,-1 0 0,1 0 0,0 0 0,0-1 0,0 0 0,0 0 0,1 0 0,-1 0 0,1-1-1,-1 1 1,1-1 0,-3-5 0,-3-11 4,8 17-6,1 1 0,-1-1 0,0 1 0,0-1-1,-1 1 1,1-1 0,0 1 0,-1 0 0,0-1 0,-3-2-1,1 0 3,0 0-1,0-1 0,1 1 1,0-1-1,0 0 0,0 0 0,0 0 1,1 0-1,-2-12 0,-9-18 13,10 23-5,-2-1 4,5 14-14,0 0 0,0 0 0,0-1 0,-1 1 0,1 0 0,0 0 0,0 0 0,0 0 0,0 0 0,0 0 0,0 0 0,0 0 0,-1 0 0,1-1 0,0 1 0,0 0 0,0 0 0,0 0 0,0 0 0,0 0 0,0 0 0,0-1 1,0 1-1,0 0 0,0 0 0,0 0 0,0 0 0,0 0 0,0-1 0,0 1 0,0 0 0,0 0 0,0 0 0,0 0 0,0 0 0,0-1 0,0 1 0,0 0 0,0 0 0,0 0 0,0 0 0,1 0 0,-1 0 0,0 0 0,0-1 0,0 1 0,0 0 0,0 0 0,0 0 0,0 0 0,1 0 0,-1 0 0,0 0 0,0 0 0,0 0 1,0 0-1,0 0 0,0 0 0,1 0 0,-1 0 0,0 0 0,0-1 0,1 1 0,-1 0 1,0 0-1,1 0 0,-1 0 1,0 0-1,0-1 0,1 1 0,-1 0 1,0 0-1,1-1 0,-1 1 1,0 0-1,0 0 0,0-1 1,1 1-1,-1 0 0,0 0 0,0-1 1,0 1-1,0 0 0,0-1 1,1 1-1,-1 0 0,0-1 1,0 1-1,0 0 0,0-1 0,-4-6-8,6 6-12,7 9-8,10 33 0,-8-26 25,0 0 0,0 0 0,-1 1 0,12 28 0,11 17-12,47 65 0,-40-65 16,4-4 1,-32-42-1,-1 0 1,0 0-1,-1 1 0,8 18 0,-6-13 1,2 7 4,-7-7-5,-5-18-1,-1 1 1,0-1-1,0 1 1,0-1-1,0 1 0,-1 0 1,1 6-1,-1-7 1,1 1-1,0-1 0,-1 0 1,1 0-1,0 0 0,0 0 0,1 0 1,-1 0-1,4 5 0,-3-5 2,0 0-1,0 1 0,-1-1 0,1 0 0,-1 0 1,0 1-1,0-1 0,0 1 0,-1-1 0,1 5 0,-1-7 0,1 0 0,-1 0 0,0 0 0,1-1 0,-1 1 0,0 0 0,1 0 0,-1-1 0,1 1 0,-1 0 0,1-1 0,-1 1 0,1 0 0,-1-1-1,1 1 1,0-1 0,-1 1 0,1-1 0,0 1 0,0-1 0,-1 1 0,1-1 0,0 0 0,0 0 0,0 1 0,-1-1 0,1 0 0,0 0 0,0 0-1,0 0 1,0 0 0,0 0 0,-1 0 0,1 0 0,0 0 0,1-1 0,2 2 0,-11-2 25,5-6-8,-2 14-1,2-3-17,1-7-53,1 0 0,-1 0 0,0 1-1,1-1 1,-1 0 0,-1 1 0,1-1-1,0 0 1,-3-2 0,-7-19-856,0-23-527,4 29 1052</inkml:trace>
</inkml:ink>
</file>

<file path=ppt/ink/ink1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9:38.91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13 18 1608,'0'3'322,"0"-3"-299,0 1 1,0-1 0,0 0 0,0 0 0,0 1 0,0-1-1,0 0 1,0 0 0,0 1 0,0-1 0,0 0-1,0 0 1,0 1 0,0-1 0,0 0 0,0 0-1,0 1 1,-1-1 0,1 0 0,0 0 0,0 0-1,0 1 1,0-1 0,-1 0 0,1 0 0,0 0-1,0 0 1,0 1 0,-1-1 0,1 0 0,0 0-1,0 0 1,-1 0 0,1 0 0,0 0 0,0 0-1,-1 0 1,1 0 0,0 0 0,-1 0 0,1 0 0,0 0-1,0 0 1,-1 0 0,1 0 0,0 0 0,0 0-1,-1 0 1,1 0 0,0 0 0,0 0 0,-1 0-1,1 0 1,0-1 0,-3 2 434,7-6 7,52-12 106,-38 14-473,-14 3-91,0-1 1,0 0 0,0 1-1,-1 0 1,1 0-1,0 0 1,0 0 0,0 1-1,0 0 1,5 1-1,-7 0-5,0 0 0,-1 0 0,1 0 0,-1 1 0,0-1 0,0 0 0,0 1 0,0-1 0,0 1 0,0-1 0,-1 1 0,1-1 0,-1 1 0,0 0 0,1-1 0,-2 6 0,-6 11 7,7-17-8,0-1 0,-1 1 0,1 0 0,-1 0 0,0-1 0,1 1 0,-1-1 0,0 1 0,0 0 0,0-1 0,0 0 0,0 1 0,0-1 0,0 0 0,0 1 0,-3 0 0,3-1-1,0 0 1,-1 0-1,1 1 1,0-1-1,0 0 0,0 0 1,0 1-1,0-1 1,1 0-1,-1 1 1,0-1-1,0 1 1,1-1-1,-1 1 0,1-1 1,0 1-1,-1-1 1,1 1-1,0-1 1,0 1-1,0 0 1,0-1-1,0 3 0,6-1 4,1 1-1,-1-1 0,1 0 0,0-1 1,0 0-1,0 0 0,0 0 1,0-1-1,9 1 0,-3 0 4,0 0-2,0-1-1,24-1 1,21 2 7,-47-1-13,0-1 0,-1 0 0,1 0 0,18-4-1,-11 4-15,-1 0-100,-17 0 110,0 0 1,0 0-1,0 0 1,0 0-1,1 0 1,-1 0-1,0 0 1,0 0-1,0 0 1,0 0-1,0 0 1,1 0-1,-1 0 1,0-1-1,0 1 1,0 0-1,0 0 1,0 0-1,0 0 1,0 0-1,1 0 1,-1-1-1,0 1 1,0 0-1,0 0 1,0 0-1,0 0 1,0 0-1,0-1 1,0 1-1,0 0 1,0 0-1,0 0 1,0 0-1,0-1 1,0 1-1,0 0 1,0 0-1,0 0 1,0 0-1,0-1 1,0 1-1,0 0 1,0 0-1,0 0 1,0 0-1,-1 0 1,1-1-1,0 1 1,0 0-1,0 0 1,0 0-1,0 0 1,0 0-1,0 0 1,-1 0-1,1-1 1,0 1-1,0 0 1,0 0-1,0 0 1,0 0-1,-1 0 1,-7-26-2295,7 21 1920</inkml:trace>
</inkml:ink>
</file>

<file path=ppt/ink/ink1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9:40.75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29 1 1704,'-5'1'128,"7"0"71,-1 1 130,-7-2 145,5 1-428,0 0 0,0-1-1,0 1 1,0 0-1,1 0 1,-1-1 0,0 1-1,1 0 1,-1 0 0,0 0-1,1 0 1,-1 0 0,1 0-1,0 0 1,-1 0 0,1 0-1,0 0 1,-1 0 0,1 2-1,-5 24 210,4 0-87,0-23-151,1-1 0,-1 0 0,1 0 0,0 1 0,0-1 0,0 0 0,0 0 0,1 1 0,-1-1 0,1 0 0,0 0 0,0 0 0,0 0 0,0 0 0,1 0 0,-1 0 0,1 0 0,0 0 0,0-1 0,3 5 0,-3-5-6,0 1 1,-1 0-1,1 0 0,-1 0 1,1 0-1,-1 0 0,2 6 1,-3-7-4,1 1 1,0-1-1,-1 1 1,1-1-1,0 1 1,1-1-1,-1 0 1,0 0-1,1 0 1,-1 1-1,1-1 1,0 0-1,-1-1 1,1 1-1,0 0 1,4 2-1,7 6 38,-13-9-44,1 0 1,0-1 0,0 1 0,-1 0-1,1-1 1,0 1 0,0-1 0,0 1 0,0-1-1,0 1 1,0-1 0,-1 1 0,1-1-1,0 0 1,0 0 0,0 1 0,1-1-1,-1 0 1,0 0 0,1 0 0,17 1 32,-15-1-29,0 1 1,0-1 0,1 0 0,-1 0 0,0-1 0,0 1 0,5-2 0,7-2 8,32-10 6,-47 14-20,1-1 0,-1 1 0,1-1 0,-1 0 0,0 0 0,1 0 0,-1 0 0,0 0 0,1 0 1,-1 0-1,0 0 0,0 0 0,0 0 0,0-1 0,0 1 0,0 0 0,0-1 0,-1 1 1,1-1-1,0 1 0,-1-1 0,1 1 0,-1-1 0,1-3 0,-1 4 0,0 0 0,0-1 0,1 1 0,-1 0 0,0 0 0,1 0 0,-1-1 0,1 1 0,-1 0 0,1 0 0,0 0 0,0 0 0,1-2 1,-2 3-2,1-1 0,0 1 0,-1-1 1,1 1-1,-1-1 0,0 0 1,1 1-1,-1-1 0,1 0 1,-1 1-1,0-1 0,1 0 1,-1 0-1,0 1 0,0-1 1,0 0-1,0 0 0,0 0 1,1 1-1,-1-1 0,-1 0 0,1 0 1,0 1-1,0-1 0,0 0 1,0 0-1,0 1 0,-1-1 1,1 0-1,0 0 0,-1 1 1,1-1-1,-1 0 0,1 1 1,0-1-1,-1 0 0,1 1 0,-2-2 1,0 0 1,1-1-1,-1 0 1,1-1 0,0 1 0,-1 0 0,1 0 0,1-1 0,-1 1-1,1 0 1,-1-1 0,1-3 0,-6-22 14,0 18-10,5 11-6,1 0 0,0-1 0,0 1 0,-1 0 0,1-1 0,0 1-1,-1 0 1,1 0 0,0-1 0,0 1 0,0-1 0,-1 1-1,1 0 1,0-1 0,0 1 0,0 0 0,0-1 0,0 1-1,0-1 1,0 1 0,0 0 0,0-1 0,0 1 0,0-1 0,0 1-1,0-1 1,0 1 0,0 0 0,0-1 0,0 1 0,1 0-1,-1-1 1,0 1 0,0-1 0,0 1 0,1 0 0,-1-1-1,1-3-3,1 4 2,-1-1 0,1 1 0,0 0-1,-1 0 1,1-1 0,-1 1-1,1 0 1,-1 0 0,1 1 0,-1-1-1,1 0 1,-1 0 0,3 1-1,-5 0 2,0 0 0,0 0 0,0 0 0,0 0 0,1 0 0,-1 0 0,0 0 0,1 0 0,-1 0 0,1 0 0,-1 0 0,1 0 0,-1 0 0,1 1 0,0-1 0,0 0 0,-1 0 0,1 1 0,0-1 0,0 0-1,0 0 1,1 0 0,-1 1 0,0-1 0,0 0 0,1 0 0,-1 0 0,1 2 0,17 42-4,-11-28 4,43 101 5,-28-86-4,-18-28 1,-1 0-1,0 1 0,0-1 0,0 0 0,0 1 0,-1 0 1,3 7-1,0 2 2,1 0 0,13 21 1,1 3 3,-15-31-5,-1 1 0,1-2-1,0 1 1,9 9 0,-7-9-1,-1 0 1,0 0-1,8 14 0,55 102 0,-67-119 1,-1-1-1,1 1 1,-1 0-1,1 0 1,-1 1-1,0-1 0,-1 0 1,1 0-1,-1 0 1,0 1-1,0 5 0,0-4 1,5 12 14,-1-14-10,-2-5-1,-1-5 3,-1 5-7,0 0 0,0-1 0,0 1 0,0 0 1,0 0-1,0 0 0,0 0 0,0 0 0,-1 0 1,1 0-1,0 0 0,0 0 0,-1 0 0,1 0 1,-1 0-1,1 0 0,-1 0 0,-1-1 0,-1-7-256,0 0 0,0 0 0,1 0 0,0-1 0,1 1 0,0 0 0,0-1 0,1 1 0,0-1 0,3-18 0,4 13-112</inkml:trace>
</inkml:ink>
</file>

<file path=ppt/ink/ink1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9:41.38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 7 1700,'0'0'36,"1"0"-1,-1 0 1,0 0-1,0-1 1,0 1-1,0 0 1,0 0-1,0 0 1,0 0-1,0 0 0,0 0 1,0 0-1,0-1 1,0 1-1,0 0 1,0 0-1,0 0 1,0 0-1,0 0 1,0 0-1,0-1 1,0 1-1,0 0 1,0 0-1,0 0 1,0 0-1,0 0 1,0 0-1,0 0 1,0-1-1,-1 1 1,1 0-1,0 0 1,0 0-1,0 0 1,0 0-1,0 0 1,0 0-1,0 0 1,0 0-1,0 0 1,-1-1-1,1 1 0,0 0 1,-6-1 780,8 1-537,-1 0-265,0 1-1,0 0 1,0-1 0,0 1 0,0 0 0,0-1 0,0 1 0,0 0-1,-1 0 1,1 0 0,0 0 0,0 0 0,-1 0 0,1 0 0,-1 0-1,1 0 1,0 2 0,13 18 61,-12-19-68,1 1 1,-1 0-1,0 1 0,0-1 1,0 0-1,-1 0 1,1 1-1,0 4 0,4 5 9,0 1-1,0-1 0,2 0 1,-1-1-1,17 20 0,0 2 3,67 105 39,-58-79-34,-24-41-11,21 31 1,-29-48-12,0 1 0,0-1 0,1 0-1,-2 1 1,1-1 0,0 1 0,0 0 0,0 4 0,7 21 4,-3-19-6,-4-5 10,0-7-3,1 3 0,-2 0-6,0 1 1,0-1 0,0 0-1,0 0 1,0 0 0,0 0-1,1 0 1,-1 0 0,0 0-1,0 0 1,0 1 0,0-1 0,0 0-1,1 0 1,-1 0 0,0 0-1,0 0 1,0 0 0,0 0-1,0 0 1,1 0 0,-1 0-1,0 0 1,0 0 0,0 0-1,0 0 1,1 0 0,-1 0-1,0 0 1,0 0 0,0 0-1,0 0 1,0-1 0,1 1-1,-1 0 1,0 0 0,0 0-1,0 0 1,0 0 0,0 0 0,0 0-1,1 0 1,-1-1 0,0 1-1,0 0 1,0 0 0,0 0-1,0 0 1,0 0 0,0 0-1,0-1 1,0 1 0,0 0-1,0 0 1,0 0 0,0 0-1,0-1 1,0 1 0,0 0-1,0 0 1,0 0 0,0-1-1,1-12 14,0-3-423,-1 0 0,-3-31 0,2 44 258,1-1 0,-1 1 1,1-1-1,0 1 0,0-1 0,0 1 0,1-7 0,1-15-463,-2 8 264</inkml:trace>
</inkml:ink>
</file>

<file path=ppt/ink/ink1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9:41.86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1700,'7'10'2032,"3"13"-1536,49 77-74,4 5-272,3 5-66,-54-86-70,13 20 12,-2-4-7,-11-15-9,12 33 20,-18-37-4,4 1-15,-7-13-2,2-7-5,-3 3 2,-2 0 4,7-8-6,1-3-2,-7 3-8,-5-1 4,9-2 3,-5 6-9,0 0 0,1 0 0,-1 0 0,0 0 0,0 0-1,1 0 1,-1 0 0,0 0 0,0 0 0,1-1 0,-1 1 0,0 0-1,0 0 1,0 0 0,1 0 0,-1-1 0,0 1 0,0 0-1,0 0 1,1-1 0,-1 1 0,0 0 0,0 0 0,0-1-1,0 1 1,0 0 0,0 0 0,0-1 0,0 1 0,0 0-1,1 0 1,-1-1 0,0 1 0,0 0 0,0-1 0,-1 1-1,1-1-46,-1 0 0,0 0-1,0 0 1,1 0-1,-1 0 1,0 0-1,1-1 1,-1 1-1,1 0 1,0 0-1,-1 0 1,1-1 0,0 1-1,0 0 1,0 0-1,0-1 1,0-1-1,0-32-972,1 18 566,-1-1 84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1:12.8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 9 1608,'0'0'597,"-1"-1"-480,0 1 0,0-1 0,-1 1 1,1-1-1,0 1 0,0-1 0,-1 1 0,1 0 0,0 0 1,-1 0-1,-1-1 0,1 3-61,1-1 0,-1 0 1,1 0-1,-1 0 0,0 0 0,1 0 1,-1-1-1,0 1 0,0 0 0,1-1 1,-1 1-1,-4-1 0,4 0-38,1 1 1,-1-1-1,0 0 1,0 1-1,1-1 0,-1 1 1,0 0-1,1-1 0,-1 1 1,0 0-1,1 0 1,-1 0-1,1 0 0,-1 0 1,1 0-1,0 1 0,0-1 1,-2 3-1,-16 10 142,18-14-154,-1 1 1,1-1-1,0 1 0,0-1 1,0 1-1,0 0 1,0 0-1,0-1 0,0 1 1,0 0-1,0 0 1,0 0-1,0 0 1,0 0-1,0 0 0,1 0 1,-1 0-1,0 1 1,1-1-1,-1 0 0,0 3 1,1-3-4,0 0 1,0 0 0,0 0-1,0 0 1,-1 0 0,1 0-1,0 0 1,-1 0 0,1 0-1,-1-1 1,1 1 0,-1 0-1,1 0 1,-1 0 0,1 0-1,-1 0 1,-1 0 0,1 0 0,1 0 0,-1 0 0,0-1 0,1 1 0,-1 0 1,0 0-1,1 0 0,-1 0 0,1 0 0,-1 0 0,1 0 1,0 0-1,-1 0 0,1 0 0,0 1 0,0-1 0,0 1 0,0 1 2,0-1 0,1 0-1,-1 0 1,1 0 0,-1 0-1,1 0 1,0 0-1,0 0 1,0 0 0,0 0-1,0 0 1,0-1-1,1 1 1,-1 0 0,1-1-1,-1 1 1,1-1-1,-1 1 1,1-1 0,0 0-1,3 2 1,1 0-1,-1 0 1,1 0 0,1-1-1,-1 1 1,0-1-1,0-1 1,9 2-1,18 2 12,-23-2-14,0-1 0,1-1 0,-1 0 1,0 0-1,0-1 0,1-1 0,-1 0 0,12-2 0,8 0 1,13-2 11,-41 4-14,0 1 0,0-1-1,0 0 1,0 1 0,-1-1-1,1 0 1,0 0 0,0 0-1,0 0 1,-1 0 0,1-1-1,-1 1 1,1 0 0,-1-1-1,1 0 1,1-1 0,-2 0-1,0 0 1,0 1-1,0-1 1,0 0-1,-1 0 0,1 0 1,-1 0-1,0 1 1,1-1-1,-2-5 1,1 4-2,-4-7 2,3-6 4,1 16-5,0 0 1,0 0 0,0 0-1,0 0 1,0 0 0,0-1-1,0 1 1,0 0 0,-1 0-1,1 0 1,0 0 0,-1 0-1,1 0 1,-1 0 0,1 0-1,-1 0 1,1 0 0,-1 0-1,0 0 1,1 0 0,-2-1-1,-10-9 11,10 9-10,1 0 1,-1 0-1,0 0 0,-1 0 0,1 1 1,0-1-1,0 1 0,-1-1 1,1 1-1,-1 0 0,-2-1 0,-9-2 0,4 0-3,-1 1-1,1 0 1,-1 1-1,0 0 1,1 1-1,-1 0 1,0 1-1,-14 1 0,7-2-7,-11-1 0,29 2 6,-1 0-1,1 0 0,-1 0 1,1 0-1,-1 0 1,1 0-1,-1 0 1,0 0-1,1 0 0,-1 1 1,1-1-1,-1 0 1,1 0-1,-1 1 0,1-1 1,-1 0-1,1 1 1,0-1-1,-1 0 0,1 1 1,-1-1-1,1 0 1,0 1-1,-1-1 1,1 1-1,0-1 0,0 1 1,-1-1-1,1 1 1,0-1-1,0 1 0,0-1 1,-1 1-1,1 0 1,0 0-1,7 1-400,0 0 0,-1 0 0,1-1 0,0 0 0,8 1 0,30-5-393,-27 6 459</inkml:trace>
</inkml:ink>
</file>

<file path=ppt/ink/ink1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9:43.21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592 47 1688,'27'2'479,"-18"-1"-199,-12 0-1,-14-9 903,-58 3-869,-178 14 102,92-8-246,87-2-94,51 5-42,22-2 10,-15-4-7,12 0-36,14 0 8,-8 2-4,15 1 5,-10 1-8,-1-1 0,1 0-1,-1-1 1,1 1 0,-1-1-1,1-1 1,11-1 0,8-1 0,111-11-1,-56 6-2,58-2-4,65 1 2,-195 9 5,49-4-6,-42 3 5,-13 3 0,-1-1 0,8-3 0,-10 2 0,0 0 0,0 0 0,0 0 0,0 0 0,0 0 0,1 0 0,-1 0 0,0 0 0,0-1 0,0 1 0,0 0 0,0 0 0,0 0 0,0 0 0,0 0 0,1 0 0,-1 0 0,0 0 0,0 0 0,0 0 0,0 0 0,0 0 0,0 0 0,1 0 0,-1 0 0,0 0 0,0 0 0,0 0 0,0 0 0,0 0 0,0 0 0,1 0 0,-1 0 0,0 0 0,0 0 0,0 0 0,0 0 0,0 0 0,0 1 0,0-1 0,0 0 0,1 0 0,-1 0 0,0 0 0,0 0 0,0 0 0,0 0 0,0 0 0,0 0 0,0 1 0,0-1 0,0 0 0,0 0 0,0 0 0,0 0 0,0 0 0,0 0 0,0 1 0,0-1 0,0 0 0,0 0 0,0 0 0,0 0 0,0 0 0,0 0 0,0 1 0,0-1 0,-5 5 0,2-5 0,1 1 0,-1-1-1,1 0 1,-1 0 0,0 0-1,1 0 1,-1 0 0,-4-2-1,-22 0 4,-127 10-6,-300 11 29,448-19-25,-11 3-5,9-2 0,14-5 2,-3 4 5,3-1 5,-13-2-6,4 2-5,-7 1 13,13 0-74,15-1-134,-14 1 150,2-1-187,-1 0 1,0 0 0,1 0-1,-1 0 1,0 0 0,0-1-1,0 1 1,0-1-1,4-2 1,1-1-115,0 3 6</inkml:trace>
</inkml:ink>
</file>

<file path=ppt/ink/ink1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9:45.00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510 6 1632,'5'1'520,"-18"-7"43,13 7-541,-1-1 1,1 0-1,0 1 0,-1-1 1,1 0-1,0 0 0,-1 0 1,1 1-1,0-1 1,-1 0-1,1 0 0,0 0 1,-1 0-1,1 0 0,0 0 1,-1 0-1,1 1 1,-1-1-1,1 0 0,0 0 1,-1 0-1,1-1 0,0 1 1,-1 0-1,1 0 1,-1 0-1,1 0 0,0 0 1,-1 0-1,1 0 0,0-1 1,-1 1-1,1 0 0,-2-1 28,1 1 0,-1-1 0,1 1 0,-1 0 0,1 0 0,-1 0 0,1 0 0,0 0 0,-1 0 0,1 0 0,-1 0-1,-2 1 1,-12 8 29,0 0-1,1 2 1,1-1-1,0 2 0,0 0 1,1 0-1,-21 27 1,16-15-37,15-21-37,0 1 0,0 0 1,0 0-1,0 0 0,1 0 0,0 0 1,-3 9-1,-36 82 51,34-76-48,-1 3 6,-9 37-1,16-50-9,0 1 0,0-1-1,0 1 1,1-1 0,1 0-1,0 1 1,2 10-1,-1 12 6,-2-27-8,-1 1 1,1-1-1,1 0 0,-1 1 0,1-1 0,0 0 1,0 0-1,1 0 0,0 0 0,-1 0 1,5 7-1,5 6 5,-1-1 0,15 38 0,-21-37-7,1-9 8,-1-4 24,3 3 4,-10-25 0,-1 5-30,2-1 0,0 1 0,-2-23 0,-1-12-3,1 23 2,-1 0 0,-2 0-1,0 0 1,-16-32 0,4-20 9,4 42-14,-2 2-1,-1 0 1,-1 1-1,-41-49 1,29 48 8,18 14-2,13 17-5,-1-1 0,0 1 1,0-1-1,1 1 0,-1 0 1,0-1-1,0 1 0,-1 0 1,1 0-1,0-1 0,-2 0 1,3 2-1,-1 0 0,1 0 0,0-1 0,-1 1 0,1 0 0,0 0 0,-1 0 0,1-1 0,0 1 0,-1 0 0,1 0 0,0-1 0,-1 1 0,1 0 0,0 0 0,0-1 0,0 1 0,-1 0 0,1-1 0,0 1 0,0-1 0,0 1 0,0 0 0,0-1 0,-1 1 0,1 0 0,0-1 0,0 1 0,0-1 0,0 1 0,0 0-1,0-1 1,0 1 0,0 0 0,1-1 0,-1 1 0,0-1 0,0 1 0,0 0 0,0-1 0,0 1 0,1-1 0,-1 1 0,0 0 0,0 0 0,0 0 0,0 0 0,0 0-1,0-1 1,1 1 0,-1 0 0,0 0 0,0 0 0,0 0-1,0 0 1,0 0 0,0-1 0,0 1 0,0 0 0,0 0-1,0 0 1,0 0 0,0 0 0,0-1 0,0 1 0,0 0-1,0 0 1,0 0 0,0 0 0,0 0 0,0 0 0,-1-1-1,1 1 1,0 0 0,0 0 0,0 0 0,0 0 0,0 0-1,0 0 1,0 0 0,0-1 0,0 1 0,-1 0 0,1 0-1,0 0 1,0 0 0,0 0 0,0 0 0,0 0 0,0 0-1,-1 0 1,1 0 0,0 0 0,0 0 0,0 0 0,0 0-1,0 0 1,-1 0 0,1 0 0,0 0 0,0 0 0,0 0-1,0 0 1,0 0 0,0 0 0,-1 0 0,1 0 0,0 0-1,0 0 1,0 0 0,0 0 0,0 1 0,-6-1-3,5 0 0,8 3-11,-7-3 15,0 0 0,0 0-1,0 0 1,0 0 0,0 0 0,0 0 0,1 0 0,-1 0 0,0 0 0,0 0 0,0 0-1,0-1 1,0 1 0,0 0 0,0 0 0,1 0 0,-1 0 0,0 0 0,0 0 0,0-1-1,0 1 1,0 0 0,0 0 0,0 0 0,0 0 0,0 0 0,0-1 0,0 1-1,0 0 1,0 0 0,0 0 0,0 0 0,0 0 0,0-1 0,0 1 0,0 0 0,0 0-1,0 0 1,0 0 0,0 0 0,0-1 0,0 1 0,0 0 0,-1 0 0,1 0 0,0 0-1,0 0 1,0 0 0,0-1 0,0 1 0,0 0 0,0 0 0,0 0 0,-1 0-1,1 0 1,0 0 0,0 0 0,0 0 0,0 0 0,-1-1-21,1 1-1,0 0 1,0 0-1,-1-1 1,1 1 0,0 0-1,0 0 1,-1 0-1,1-1 1,0 1 0,-1 0-1,1 0 1,0 0 0,-1 0-1,1 0 1,0 0-1,-1-1 1,1 1 0,0 0-1,-1 0 1,1 0 0,0 0-1,-1 0 1,1 0-1,0 1 1,-1-1 0,1 0-1,0 0 1,-1 0 0,1 0-1,0 0 1,-1 0-1,1 0 1,0 1 0,0-1-1,-1 0 1,1 0-1,0 0 1,-1 1 0,1-1-1,0 0 1,0 1 0,0-1-1,-1 0 1,1 0-1,0 1 1,-5 2-1029,6 0 569,3 2 81,3-1 16</inkml:trace>
</inkml:ink>
</file>

<file path=ppt/ink/ink1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9:46.06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8 32 1712,'0'0'251,"-8"-4"784,11 3-112,-3 1-917,0-1 0,0 1 1,0 0-1,0-1 0,1 1 0,-1 0 0,0 0 0,0-1 1,0 1-1,1 0 0,-1 0 0,0 0 0,0-1 1,0 1-1,1 0 0,-1 0 0,0 0 0,1 0 0,-1 0 1,0-1-1,0 1 0,1 0 0,-1 0 0,0 0 1,1 0-1,-1 0 0,0 0 0,1 0 0,-1 0 1,0 0-1,0 0 0,1 0 0,-1 0 0,0 0 0,1 0 1,-1 0-1,0 1 0,0-1 0,1 0 0,-1 0 1,0 0-1,1 0 0,-1 1 0,0-1 0,0 0 0,0 0 1,1 1-1,0 17 474,-1-11-430,2-9-40,-1 0-1,1 0 1,0 1 0,0-1 0,0 0 0,0 1-1,0 0 1,0-1 0,0 1 0,0 0 0,4-1-1,0-1 3,-2 0-5,1 0-1,-1 1 1,1 0-1,0 0 0,0 0 1,0 1-1,0 0 1,0 0-1,0 0 1,0 0-1,0 1 1,0 0-1,8 0 1,41-1 18,-53 1-25,-1 0 0,0 0 0,0 0 0,0 0 0,0 0 0,1 0 0,-1 0 0,0 0 0,0 0 0,0 0 0,0-1 0,0 1 0,1 0 0,-1 0 1,0 0-1,0 0 0,0 0 0,0 0 0,0 0 0,1 0 0,-1 0 0,0-1 0,0 1 0,0 0 0,0 0 0,0 0 0,0 0 0,0 0 0,0-1 0,0 1 0,0 0 0,0 0 0,1 0 0,-1 0 0,0-1 0,0 1 0,0 0 0,0 0 0,0 0 0,0 0 0,0-1 0,0 1 0,0 0 0,-1 0 0,1 0 0,0 0 0,0 0 0,0-1 0,0 1 0,0 0 0,0 0 0,0 0 0,0 0 1,0 0-1,0-1 0,0 1 0,-1 0 0,1 0 0,0 0 0,0 0 0,0 0 0,0 0 0,-1 0 0,3 1 1,3 2-1,-5-2 0,1 0 0,0-1 0,-1 1 0,1 0 0,-1 0 0,1-1 0,-1 1 0,1 0 0,-1 0-1,0 0 1,1 0 0,-1 0 0,0 0 0,0 0 0,1-1 0,-1 1 0,0 0 0,0 0-1,0 0 1,0 0 0,0 0 0,-1 1 0,4 18-2,-3-19 3,1 0-1,-1-1 0,0 1 0,1 0 0,-1 0 1,0 0-1,0 0 0,0-1 0,0 1 0,0 0 0,0 0 1,0 0-1,0 0 0,0 0 0,0-1 0,-1 1 1,1 0-1,0 0 0,0 0 0,-1 0 0,1-1 0,-1 1 1,1 0-1,-1 0 0,0 0 0,-5 17 3,5-16-2,1-1-1,0 0 1,-1 1-1,1-1 1,-1 0-1,1 0 1,-1 0-1,0 1 1,1-1-1,-1 0 1,0 0 0,0 0-1,0 0 1,0 0-1,0 0 1,0 0-1,0-1 1,0 1-1,-1 0 1,-15 16 2,5-4 2,10-11-6,0-1 0,0 1 0,0 0 0,1 0 0,-1-1 0,1 1 0,-1 0 1,1 1-1,-1-1 0,1 0 0,-2 5 0,4-5 0,-2 0 0,-12 7-1,6-5 2,11-2 1,20 6 6,-17-6-6,-1 0-1,1 0 1,0 0 0,-1-1 0,1 0 0,0 0 0,0-1-1,8 0 1,16 2 3,-24-1-9,1 0 0,0-1 1,-1 0-1,1 0 0,0-1 0,-1 1 0,1-2 0,-1 1 0,1-1 1,-1 0-1,0-1 0,1 0 0,12-7 0,-18 8-125,1-1 1,-1 0-1,0 0 0,1 0 0,-1 0 0,-1 0 1,1-1-1,0 1 0,-1 0 0,0-1 1,0 1-1,0-1 0,1-6 0,8-23-846,-2 16 606</inkml:trace>
</inkml:ink>
</file>

<file path=ppt/ink/ink1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9:47.15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 5 1640,'-4'-1'1967,"23"6"-1322,31-14-193,-46 10-440,0-1-1,0 1 1,0-1-1,-1 1 1,1 1-1,0-1 0,0 0 1,-1 1-1,1 0 1,-1 0-1,1 0 1,-1 0-1,5 4 0,-4-1 16,5 4-3,-9-9-24,0 0 0,0 0 1,0 0-1,0 0 0,1 0 0,-1 1 1,0-1-1,0 0 0,0 0 0,0 0 0,0 0 1,0 0-1,0 0 0,0 0 0,0 0 0,0 1 1,0-1-1,0 0 0,0 0 0,0 0 1,0 0-1,0 0 0,0 0 0,0 0 0,0 0 1,0 1-1,0-1 0,0 0 0,0 0 1,0 0-1,0 0 0,0 0 0,0 0 0,0 0 1,0 1-1,0-1 0,0 0 0,0 0 0,0 0 1,-1 0-1,1 0 0,0 0 0,0 0 1,0 0-1,0 0 0,0 0 0,0 0 0,0 1 1,0-1-1,0 0 0,-1 0 0,1 0 1,0 0-1,0 0 0,0 0 0,0 0 0,0 0 1,0 0-1,0 0 0,-1 0 0,1 0 0,0 0 1,0 0-1,0 0 0,0 0 0,0 0 1,0 0-1,-11 31 30,11-31-29,-8 7 2,8-7-3,-1 0 0,1 0 0,-1 0 0,1 1 0,-1-1 1,1 0-1,0 1 0,-1-1 0,1 0 0,0 1 0,-1-1 0,1 1 1,0-1-1,-1 1 0,1-1 0,0 0 0,0 1 0,-1-1 0,1 1 0,0-1 1,0 1-1,0-1 0,0 1 0,0-1 0,0 1 0,0 0 0,0-1 1,0 1-1,0 0 0,0-1 0,0 1 0,0-1 0,0 1 0,0-1 0,0 1-1,0-1 1,-1 1 0,1-1 0,0 1 0,0-1 0,0 1 0,-1-1 0,1 0 0,0 1 0,0-1 0,-1 1 0,1-1 0,0 0 0,-1 1 0,1-1 0,0 0 0,-1 1 0,1-1 0,-1 0 0,1 0 0,0 1-1,-1-1 1,1 0 0,-1 0 0,1 0 0,-1 1 0,1-1 0,-1 0 0,1 0 0,-1 0 0,0 0 0,-10 5-2,12 2 3,2-5 2,-9 4-2,3-3 6,13 2 1,5 0-2,1-1 1,-1-1 0,1-1-1,0 0 1,28-1 0,-12-4-6,-27 2-31,-1 0 0,1 0 0,0 1 0,0-1 0,0 1 0,0 1 0,0-1 0,9 2 0,-1-16-2159,-13 7 1774,-7 1 48</inkml:trace>
</inkml:ink>
</file>

<file path=ppt/ink/ink1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9:56.57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1632 1 1608,'0'0'116,"7"0"378,-29 5-203,11-1-226,-7 1 35,14-4-80,1 0 1,-1 0-1,0 0 1,0 1-1,1-1 1,-1 1-1,0 0 1,1 0-1,0 0 1,-1 0-1,-2 4 1,1-2 2,0-1 1,0 1-1,0-1 1,-1 1-1,0-2 1,1 1-1,-1 0 1,0-1 0,0 0-1,-10 1 1,-34 15 49,30-7-39,-1-1 1,0-1-1,-40 11 0,20-6 34,-65 32 0,-25 8 51,-162 53 127,114-39-77,25-12-5,115-42-109,0 2 1,1 2-1,-43 27 1,49-26-28,4-8 3,24-9-26,0-1 0,0 1 0,1-1 0,-1 1 0,1 0 0,-1 0 0,1 1 0,-6 3-1,4-1 8,0-1 0,0 0 0,-1 0 0,0 0 0,0-1-1,0 0 1,0 0 0,0 0 0,-1-1 0,1 0 0,-1 0 0,-10 1-1,6 2 33,11 0-6,1-5-36,-1 1-1,1-1 0,-1 0 0,1 0 0,-1 0 1,1 0-1,-1 1 0,1-1 0,0 0 0,-1 0 0,1 0 1,-1 0-1,1 0 0,-1 0 0,1-1 0,-1 1 0,1 0 1,0 0-1,-1 0 0,1 0 0,-1-1 0,1 1 1,-1 0-1,1 0 0,-1-1 0,1 1 0,-1-1 0,0 1 1,1 0-1,-1-1 0,1 1 0,-1-1 0,1 0 0,0 0 1,0 0 0,0 0 0,0 0 0,0 1-1,0-1 1,0 0 0,1 1 0,-1-1 0,0 0-1,0 1 1,1 0 0,-1-1 0,0 1-1,1 0 1,2-1 0,15-4 9,42-33 12,-35 21-17,1 1 0,47-20-1,43-19 4,8-3-10,20-1-31,-70 27 28,-15 7 4,62-23 3,120-40-41,-144 51 41,-31 9-8,88-51-1,-116 60-19,-38 18 22,6-4 30,-11 6-20,4 0-7,0-1 1,0 0-1,0 0 0,-1 0 1,1 0-1,0 0 0,0 1 1,0-1-1,0 0 0,-1 0 1,1 0-1,0 0 1,0 0-1,0 0 0,-1 0 1,1 0-1,0 0 0,0 0 1,0 0-1,-1 0 0,1 0 1,0 0-1,0 0 0,0 0 1,-1 0-1,1 0 0,0 0 1,0 0-1,0 0 0,-1 0 1,1 0-1,0 0 1,0 0-1,0 0 0,0-1 1,-1 1-1,1 0 0,0 0 1,0 0-1,0 0 0,0 0 1,-1-1-1,1 1 0,0 0 1,0 0-1,0 0 0,0-1 1,0 1-2,0 0 1,0 1 0,0-1-1,0 0 1,0 0 0,0 0-1,0 0 1,0 0 0,0 0 0,1 0-1,-1 0 1,0 0 0,0 0-1,0 0 1,0 0 0,0 0-1,0 0 1,0 0 0,0 0-1,0 0 1,0 0 0,1 0-1,-1 0 1,0 1 0,0-1-1,0 0 1,0-1 0,0 1-1,0 0 1,0 0 0,0 0-1,0 0 1,1 0 0,-1 0-1,0 0 1,0 0 0,0 0-1,0 0 1,0 0 0,0 0-1,0 0 1,0 0 0,0 0-1,0 0 1,0 0 0,1 0-1,-1 0 1,0 0 0,0-1-1,0 1 1,0 0 0,0 0-1,0 0 1,0 0 0,0 0-1,0 0 1,0 0 0,0 0-1,-3 1-81,6-2-240,-17 11-1962,13-6 1928</inkml:trace>
</inkml:ink>
</file>

<file path=ppt/ink/ink1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9:55.14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1272 4 1628,'-25'-1'403,"15"-1"-314,8 4 56,-3 8-24,5-10-118,-1 0-1,1 0 1,0 1 0,0-1-1,0 0 1,-1 0 0,1 1-1,0-1 1,0 0-1,0 0 1,0 1 0,0-1-1,0 0 1,0 0-1,0 1 1,-1-1 0,1 0-1,0 1 1,0-1 0,0 0-1,0 0 1,1 1-1,-1-1 1,0 0 0,0 1-1,0-1 1,0 0-1,0 0 1,0 1 0,0-1-1,0 0 1,0 0 0,1 1-1,-1-1 1,0 0-1,0 0 1,0 1 0,1-1-1,-1 0 1,0 0-1,0 0 1,1 0 0,-1 1-1,0-1 1,1 0 0,-1 0 1,0 1-1,1-1 0,-1 0 1,0 0-1,1 1 0,-1-1 1,0 0-1,0 1 1,1-1-1,-1 0 0,0 1 1,0-1-1,0 0 0,0 1 1,1-1-1,-1 1 0,0-1 1,0 0-1,0 1 1,0-1-1,0 1 0,0-1 1,0 0-1,0 1 0,0-1 1,0 1-1,0-1 0,0 0 1,0 1-1,-1 0 1,0 1 10,-1 1 0,1-1 0,-1 0 1,0 0-1,0 0 0,0 0 0,0 0 1,0 0-1,-1 0 0,1 0 0,0-1 1,-1 0-1,-5 3 0,-45 15 99,7-3-41,-46 21 39,-119 55 42,168-70-133,8-4 8,-68 25 0,91-37-20,0-1-1,-21 14 1,-21 10 37,36-17-29,7-2-4,-58 28 55,54-28-53,-1 0-1,0-1 1,-22 8-1,-5 4 12,37-18-19,-1 0 1,0-1 0,0 0 0,0 0-1,-9 1 1,12-3-3,0 1-1,0-1 1,1 1 0,-1 0-1,0 0 1,0 0-1,1 0 1,-1 1 0,1-1-1,-1 1 1,1 0-1,0 0 1,-1 0 0,1 1-1,0-1 1,1 1-1,-5 5 1,5-6 2,0 1-1,-1 0 1,1-1-1,0 1 1,-1-1-1,1 0 1,-6 4-1,6-4 1,-1 0 1,0 0-1,1 0 0,-1 0 0,1 1 0,0-1 0,0 1 0,0 0 1,0-1-1,0 1 0,-1 3 0,-16 13 41,18-18-45,0 0-1,0 0 1,0-1-1,0 1 1,0 0-1,0-1 1,0 1-1,-1-1 0,1 0 1,0 1-1,0-1 1,0 0-1,-1 1 1,1-1-1,0 0 1,0 0-1,0 0 1,-1 0-1,1 0 0,0-1 1,-2 1-1,-23 31 127,24-33-115,-1 0-7,8-1-2,-1 3-8,-8-9-407,-19 9-695,13 3 705,2-2 40</inkml:trace>
</inkml:ink>
</file>

<file path=ppt/ink/ink1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39:57.99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1394 41 1620,'6'0'88,"-6"1"-79,1-1-1,0 0 0,0 0 1,0 1-1,0-1 0,0 0 1,0 0-1,0 0 1,0 0-1,0 0 0,0-1 1,0 1-1,0 0 0,0 0 1,0-1-1,0 1 0,0 0 1,0-1-1,0 1 1,0-1-1,0 1 0,0-1 1,-1 1-1,1-1 0,0 0 1,0 1-1,-1-1 0,2-1 1,22-1 207,-23 3-208,-1-1 0,1 0 0,-1 1 0,1-1 1,-1 0-1,1 1 0,-1-1 0,1 0 0,0 1 0,-1-1 1,1 1-1,0 0 0,-1-1 0,1 1 0,0-1 0,0 1 0,1 0 1,4-2 4,-2 2 21,0-1 1,1 0-1,-1 0 0,0-1 0,0 1 0,0-1 1,5-3-1,3 3 54,-22-1-25,10 3-60,0 0 1,-1 0 0,1 0 0,0 0 0,0 0-1,0 0 1,0 0 0,0 0 0,0 1 0,0-1-1,0 0 1,0 0 0,0 0 0,0 0 0,0 0-1,0 0 1,0 0 0,0 1 0,0-1 0,0 0-1,0 0 1,0 0 0,0 0 0,0 0-1,0 0 1,0 0 0,0 1 0,0-1 0,0 0-1,0 0 1,0 0 0,0 0 0,0 0 0,1 0-1,-1 0 1,-2 0 32,-22 4 75,1 4-54,1 1 1,1 1 0,-29 17-1,-30 15 46,-18-5 9,-61 31 40,74-33-84,-290 101 141,228-84-102,90-30-59,-72 30 92,-16 20 46,93-48-144,48-22-33,1-1 0,0 1-1,-1 0 1,1 0 0,0 1-1,0-1 1,0 1-1,-4 4 1,-1-1 81,12-10-78,-1 1-1,1 0 0,0 0 0,0 0 0,0 0 0,0 1 0,0-1 0,9-2 1,18-13 12,-21 12-20,0 1 1,1 0-1,18-6 0,-17 7-1,1-1-1,-1 0 0,12-8 1,0 0-1,0 2 0,1 0 1,43-12-1,-12 5 1,89-24 9,89-33-8,-45 17-4,-16 6-10,-100 33 6,116-48 1,-124 36-8,-35 17-9,-24 10-29,-8 3-443,0 1-349,5-7 407,-3 7 422,0 0-1,0 0 1,0 1 0,0-1 0,-1 0-1,1 0 1,0 0 0,0 0-1,0 0 1,0 0 0,0 0-1,0 0 1,0 0 0,0 0-1,0 0 1,-1 0 0,1 0-1,0 0 1,0 0 0,0 0 0,0 0-1,0 0 1,0 0 0,0 0-1,0 0 1,-1 0 0,1 0-1,0 0 1,0 0 0,0 0-1,0 0 1,0 0 0,0 0-1,0 0 1,0 0 0,-1 0 0,1 0-1,0 0 1,0-1 0,0 1-1,0 0 1,0 0 0,0 0-1,0 0 1,0 0 0,0 0-1,0 0 1,0 0 0,0 0-1,0-1 1,0 1 0,0 0 0,0 0-1,0 0 1,0 0 0,0 0-1,0 0 1,0 0 0,0 0-1,0-1 1,0 1 0,0 0-1,0 0 1,0 0 0,0 0-1,0 0 1,0 0 0,0 0 0,0-1-1</inkml:trace>
</inkml:ink>
</file>

<file path=ppt/ink/ink1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0:31.97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2508 8 1704,'-6'0'922,"7"0"-717,-1 1-182,1-1 1,0 0-1,0 0 0,-1 0 1,1 1-1,0-1 1,0 0-1,-1 0 0,1 0 1,0 0-1,0 0 1,-1 0-1,1-1 0,0 1 1,-1 0-1,1 0 1,0 0-1,0-1 0,-1 1 1,1 0-1,0-1 1,-1 1-1,1-1 0,-1 1 1,1-1-1,-1 1 1,1-1-1,-1 1 0,1-1 1,-1 1-1,1-1 1,0 0-1,0 3 192,-6-1-153,1 4 160,4-5-210,0 1 0,1 0 0,-1-1 0,1 0 0,-1 1 0,0-1-1,1 1 1,0-1 0,-1 0 0,1 1 0,-1-1 0,1 0 0,-1 1 0,1-1 0,0 0 0,-1 0 0,1 0 0,-1 1 0,1-1 0,0 0 0,-1 0 0,1 0 0,0 0 0,0 0 0,32 2 132,9 1-57,-19 2 59,-23-5-144,1 0 0,-1 0-1,0-1 1,0 1-1,0 0 1,0 0-1,0 0 1,0 0 0,0 0-1,0 0 1,0 0-1,0 0 1,1 0 0,-1-1-1,0 1 1,0 0-1,0 0 1,0 0-1,0 0 1,0 0 0,0 0-1,0-1 1,0 1-1,0 0 1,0 0-1,0 0 1,0 0 0,0 0-1,0 0 1,0-1-1,5 1 45,-6-1-20,3-2 23,-11 7-21,-1-1 1,0 0-1,0 0 1,0-1-1,0 0 1,0-1-1,0 0 1,-13-1-1,-23 3 8,-187 11 6,128-7-19,-122-7 1,86-2-9,-381-3 23,444 4-35,-63 1-8,-153 9 23,34-6-11,138-5 13,94 4-13,22-1-5,0-1-1,0 0 1,0 0-1,0 0 1,0-1 0,-6-1-1,-7-1-3,0 1 0,-1 1 0,1 1 1,0 0-1,0 1 0,-37 8 0,16-7 7,7-3-7,17-4 7,9 5 1,6 0 6,-4-4-19,-5 4-38,4 1-372,10 2-789,29 2-419,-16-5 1249</inkml:trace>
</inkml:ink>
</file>

<file path=ppt/ink/ink1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0:35.71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8 5 1660,'0'0'19,"0"0"0,0 0 0,0 0 0,0 0 0,0 0 0,0 0 0,0 0 0,-1 0 0,1 0 0,0 0 0,0-1 0,0 1 0,0 0 0,0 0 0,0 0 0,0 0 0,-1 0 0,1 0 0,0 0 0,0 0 0,0 0 0,0 0 0,0 0 0,0 0-1,0-1 1,0 1 0,0 0 0,0 0 0,0 0 0,0 0 0,-1 0 0,1 0 0,0 0 0,0-1 0,0 1 0,0 0 0,0 0 0,0 0 0,0 0 0,0 0 0,0 0 0,0 0 0,0-1 0,0 1 0,0 0 0,0 0 0,1 0 0,-1 0 0,0 0 0,0 0 0,0 0 0,0-1 0,0 1 0,-6 0 782,10 2-722,-1-1-1,1 1 1,-1 0-1,0 0 1,0 0-1,0 1 1,0-1-1,0 1 1,0-1-1,0 1 1,-1 0-1,0 0 1,0 0-1,1 1 1,-2-1-1,1 0 1,2 5-1,22 62 100,-8-26-119,-12 5-7,6-24-26,-9-21-21,0 1 0,-1-1 0,0 1 0,0-1 0,0 1 0,0 5 0,3 5 9,-1 1 0,2-1-1,12 24 1,-10-24 0,-1 1 0,-1 0 0,6 19 0,-3-10-2,-8-24-12,1 1-1,-2 0 1,1 0 0,0 0-1,0 0 1,-1 0-1,1 0 1,-1 0-1,1 0 1,-1 0 0,0 4-1,0-5 1,0 0 0,0 0 0,0 0 1,0 0-1,1 0 0,-1 0 0,0 0 0,0-1 0,1 1 0,-1 0 0,0 0 0,1 0 1,-1 0-1,1-1 0,-1 1 0,1 0 0,0 0 0,-1-1 0,1 1 0,0 0 0,0 0 1,0-1 0,0 1 1,-1-1 0,1 1-1,-1-1 1,0 0 0,1 1 0,-1-1-1,1 1 1,-1 0 0,0-1-1,1 1 1,-1-1 0,0 1-1,1-1 1,-1 1 0,0 0 0,0-1-1,0 1 1,0 0 0,0-1-1,1 2 1,5-5 39,-8 6-34,6-10-1,-4 7-6,-1 0-1,1 0 0,0-1 1,0 1-1,0 0 0,0 0 1,0 0-1,0 0 0,0 0 1,-1 0-1,1 0 0,0 0 1,0-1-1,0 1 1,0 0-1,0 0 0,0 0 1,0 0-1,0 0 0,0 0 1,0-1-1,0 1 0,0 0 1,0 0-1,0 0 0,0 0 1,0 0-1,0-1 1,0 1-1,0 0 0,0 0 1,0 0-1,0 0 0,0 0 1,0-1-1,0 1 0,0 0 1,0 0-1,0 0 1,0 0-1,0 0 0,1 0 1,-1-1-1,0 1 0,0 0 1,0 0-1,0 0 0,0 0 1,0 0-1,0 0 0,1 0 1,-1-2-120,0 1 0,0 0-1,0 0 1,0 0 0,0 0 0,-1 0 0,1-1 0,0 1 0,-1 0 0,1 0-1,0 0 1,-1 0 0,0 0 0,1 0 0,-1 0 0,1 0 0,-2-1 0,11-29-1162,5 14 934</inkml:trace>
</inkml:ink>
</file>

<file path=ppt/ink/ink1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0:36.75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31 18 1628,'-1'3'339,"0"-6"-35,1 2-265,0 0 0,-1 0 1,1 0-1,0 0 0,-1 0 0,1 1 1,0-1-1,-1 0 0,1 0 1,-1 0-1,0 1 0,1-1 0,-1 0 1,1 1-1,-1-1 0,0 1 1,0-1-1,1 1 0,-1-1 0,0 1 1,-1-1-1,1 0-15,1 1-1,-1 0 1,1 0-1,-1 0 1,1 0 0,-1 0-1,1 0 1,-1 0 0,1 0-1,-1 0 1,1 0 0,-1 0-1,1 0 1,-1 0-1,1 1 1,-1-1 0,1 0-1,-1 0 1,1 1 0,-1-1-1,1 0 1,0 0-1,-1 1 1,1-1 0,-1 0-1,1 1 1,0-1 0,-1 1-1,1-1 1,0 0 0,0 1-1,-1-1 1,1 1-1,0-1 1,0 1 0,-1 0-1,8 19 256,-6-18-261,-1-1 0,1 1 0,0-1 0,0 1 1,-1-1-1,1 1 0,-1 0 0,0 0 0,1-1 0,-1 1 0,0 0 0,0 0 0,0 2 0,-1 2 8,-1 0-1,2 0 1,-1 0 0,1 0-1,0 1 1,0-1-1,0 0 1,1 0 0,0 0-1,0 0 1,1 0 0,2 8-1,-2-9-13,0 0 0,0 1 1,0-1-1,1 0 0,0 0 0,0 0 0,0 0 0,1-1 1,-1 1-1,1-1 0,0 0 0,0 0 0,9 6 0,-9-8-7,-1 0 2,1 0 0,-1 0 0,0-1 0,1 1 0,-1-1 0,1 0 0,4 1 0,0-1 12,0-1 0,-1-1 0,1 0-1,15-3 1,-17 3-13,0-1 1,1 0-1,-1-1 0,0 1 1,0-1-1,-1-1 0,1 1 1,-1-1-1,1 0 0,-1 0 0,0 0 1,-1-1-1,1 0 0,-1 0 1,0 0-1,0 0 0,4-8 0,-7 10-2,0-1 0,0 0 0,0 1 0,-1-1 0,1 0-1,-1-6 1,5-22 18,-5 20-19,0 11-3,0 0 1,-1-1-1,1 1 1,0 0-1,0 0 0,0 0 1,-1 0-1,1-1 0,1 1 1,-1 0-1,0 0 1,0 0-1,0 0 0,1-1 1,-1 1-1,0 0 1,1 0-1,-1 0 0,1 0 1,-1 0-1,1 0 0,0 0 1,1-1-1,-2 0 2,1 1-1,-1 0 0,1 0 1,-1 0-1,1 0 0,-1-1 1,0 1-1,0 0 1,0 0-1,1-1 0,-1 1 1,0 0-1,-1 0 0,1-1 1,0 1-1,0 0 1,-1-2-1,0-2 7,1 6-8,0-1 0,0 0 0,0 0 0,0 0-1,0 0 1,0 1 0,0-1 0,0 0 0,1 0-1,-1 0 1,0 1 0,0-1 0,0 0 0,0 0-1,0 0 1,0 0 0,0 0 0,0 1 0,1-1-1,-1 0 1,0 0 0,0 0 0,0 0 0,0 0-1,1 0 1,-1 0 0,0 1 0,0-1 0,0 0-1,0 0 1,1 0 0,-1 0 0,0 0 0,0 0-1,0 0 1,1 0 0,-1 0 0,0 0 0,0 0-1,0 0 1,0 0 0,1 0 0,-1 0 0,0 0-1,0 0 1,0-1 0,1 1 0,-1 0-1,-1 9 1,0 1-1,1-1 0,0 1 0,2 9 0,-1 13 1,7 86 11,-6-101-11,0 0-1,0-1 1,2 1-1,5 17 1,6 31 10,-10-47-9,-1-1 0,11 23-1,-1 0 1,-8-16 19,-6-21-18,0-1-1,0 1 1,1-1 0,-1 1-1,1-1 1,0 0 0,-1 1 0,1-1-1,0 0 1,0 1 0,1-1-1,-1 0 1,0 0 0,1 0-1,-1 0 1,1 0 0,3 3-1,13 8 17,-20-9 1,1-4-15,-7 6-37,3-12-218,4 5 204,1 0 0,0-1 0,0 1 0,0-1-1,-1 1 1,2-1 0,-1 1 0,0 0 0,0-1 0,0 1 0,1-1-1,-1 1 1,0 0 0,1-1 0,-1 1 0,1 0 0,1-3 0,2-7-516,-2 3 337,1 0 0,0 1 0,0-1 0,1 1-1,0-1 1,0 1 0,5-6 0,6-1-119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1:13.5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5 1652,'-5'-2'967,"-5"0"15,9 2-775,1 0-192,0 0 1,0 0 0,1 0-1,-1 0 1,0 0 0,0 0-1,1 0 1,-1 0 0,0 0-1,0 0 1,1 0 0,-1 0-1,0 0 1,0 0 0,1 1-1,-1-1 1,0 0 0,0 0-1,1 0 1,-1 0-1,0 1 1,0-1 0,0 0-1,0 0 1,1 1 0,-1-1-1,0 0 1,0 0 0,0 1-1,0-1 1,0 1 2,0 0 1,1 0-1,-1 0 0,0 0 1,0 0-1,0 0 1,1 0-1,-1 0 0,0 0 1,1-1-1,-1 1 0,1 0 1,-1 0-1,1 0 0,0-1 1,-1 1-1,1 0 0,0-1 1,0 2-1,27 28 167,3 5-46,61 84 86,-47-63-164,14 5-7,-13-15-25,-44-43-27,-1-1 0,1 0 1,-1 1-1,0-1 0,1 1 0,-1-1 0,0 1 0,-1 0 1,1-1-1,0 4 0,-1-4 0,1 0 1,-1 0-1,1 0 1,-1-1-1,1 1 1,0 0-1,0 0 1,-1 0-1,1-1 1,0 1-1,1 0 1,-1-1-1,2 3 1,-3-4-3,1 0 1,-1 1-1,1-1 1,-1 0-1,1 1 1,-1-1-1,1 1 1,-1-1-1,1 1 1,-1-1-1,0 1 1,1-1-1,-1 1 1,0-1-1,0 1 1,1-1-1,-1 1 1,0 0-1,0-1 1,0 1-1,0-1 1,1 1-1,-1 0 1,0-1-1,0 1 1,0-1-1,0 1 1,-1 0-1,1-1 1,0 1-1,0 0 1,-4 3-1,6-6 1,8-3-2,-9-1-27,-1 6-70,-1 0 0,0-1 1,1 1-1,-1 0 0,1-1 0,-1 1 1,1-1-1,-1 1 0,1-1 0,-1 1 1,1-1-1,0 1 0,-1-1 0,1 0 1,0 1-1,-1-1 0,1 1 1,0-1-1,0 0 0,0 1 0,-1-1 1,1 0-1,0 1 0,0-1 0,0 0 1,0 1-1,0-1 0,0 0 0,0 1 1,1-1-1,-1-1 0,0-2-274</inkml:trace>
</inkml:ink>
</file>

<file path=ppt/ink/ink1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0:37.63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13 45 1608,'0'0'33,"0"-1"-1,0 1 0,0 0 1,0 0-1,0-1 0,0 1 1,0 0-1,0-1 0,0 1 1,0 0-1,0 0 0,0-1 1,0 1-1,-1 0 1,1 0-1,0-1 0,0 1 1,0 0-1,0 0 0,-1-1 1,1 1-1,0 0 0,0 0 1,0 0-1,-1-1 1,1 1-1,0 0 0,0 0 1,-1 0-1,1 0 0,0 0 1,0 0-1,-1-1 0,1 1 1,10 2 438,-2-4 222,-11 5-467,-2 1-106,4-3-109,0-1 0,0 1 0,0 0-1,0 0 1,1-1 0,-1 1 0,0 0 0,0 0 0,1 0 0,-1 0 0,0 0 0,1 0 0,-1 0 0,1 0-1,-1 0 1,1 0 0,0 0 0,0 0 0,-1 0 0,1 0 0,0 1 0,0 1 0,-3 21 111,3-21-111,-1 0 1,1-1-1,-1 1 1,1 0-1,0 0 1,0-1-1,1 1 0,-1 0 1,0 0-1,1-1 1,1 4-1,0 9 38,-2-14-45,0 0 0,0 1 1,0-1-1,0 0 0,0 1 0,1-1 0,-1 0 1,0 1-1,1-1 0,-1 0 0,1 0 0,0 0 1,-1 0-1,1 1 0,1 0 0,8 14 34,-10-14-31,1 0-1,0 0 0,0-1 1,0 1-1,1 0 0,-1-1 0,0 1 1,1 0-1,-1-1 0,4 3 0,-1-1 3,-3-3-7,-1 0-1,1 1 1,0-1 0,-1 1 0,1-1-1,-1 0 1,1 1 0,0 0-1,-1-1 1,1 1 0,-1-1-1,1 1 1,-1 0 0,0-1 0,1 1-1,-1 0 1,1-1 0,-1 1-1,0 0 1,0-1 0,0 1-1,1 0 1,-1 1 0,1 0 4,0 0 0,0 0 1,0-1-1,1 1 0,-1 0 0,1 0 1,-1-1-1,1 1 0,-1-1 0,1 1 1,0-1-1,0 0 0,0 1 0,3 0 1,-2 0-1,-1 0 0,0-1 0,0 0 1,1 0-1,-1 0 0,1 0 0,-1 0 1,1 0-1,-1 0 0,6 0 0,22 2 40,-27-4-43,0 0 0,0 0-1,0 0 1,0 0 0,0-1-1,0 1 1,0-1-1,-1 1 1,1-1 0,0 0-1,-1 0 1,0-1 0,1 1-1,-1 0 1,0-1-1,0 1 1,0-1 0,2-5-1,-1 2 3,-1 1 0,0-1 0,0 0-1,0 0 1,-1 0 0,1 0 0,-1 0-1,0-12 1,-1 16-5,0 1 1,0-1-1,0 0 0,1 1 0,-1-1 1,1 1-1,-1-1 0,1 1 0,0-1 1,-1 1-1,1-1 0,0 1 0,1-2 1,7-15 4,-4 4 2,0-8 1,1 9-4,-5 13-4,0-1 1,-1 0-1,1 1 0,-1-1 1,1 0-1,-1 1 0,1-1 1,-1 0-1,1 0 0,-1 0 1,0 1-1,1-1 0,-1 0 1,0 0-1,0 0 0,1 0 1,-1 0-1,0 0 0,0 1 1,0-1-1,0 0 0,0 0 1,-1 0-1,1 0 0,0 0 1,0 0-1,-1-1 0,-8-18 18,9 20-18,0-1 0,0 1 1,0 0-1,0-1 0,0 1 0,0 0 0,0-1 0,0 1 0,0 0 0,0-1 0,1 1 0,-1 0 1,0-1-1,0 1 0,0 0 0,1-1 0,-1 1 0,0 0 0,0 0 0,1-1 0,-1 1 0,0 0 1,0 0-1,1 0 0,-1-1 0,0 1 0,1 0 0,-1 0 0,0 0 0,1 0 0,-1-1 0,0 1 1,1 0-1,-1 0 0,1 0 0,-4-11 30,8 11-35,-10 0-7,5-1 12,0 1 0,-1 0-1,1 0 1,-1 0 0,1 0 0,0 0-1,-1 0 1,1 0 0,-1 0 0,1 0 0,-1 0-1,1 0 1,0 0 0,-1 1 0,1-1-1,-1 0 1,1 0 0,0 0 0,-1 0 0,1 1-1,0-1 1,-1 0 0,1 1 0,0-1-1,-1 0 1,1 0 0,0 1 0,-1 0-1,-3 22 5,3-21-5,0 1 1,0 0 0,1 0 0,-1 0 0,1 0-1,-1 0 1,1 0 0,0 0 0,0 0-1,1-1 1,-1 1 0,1 0 0,1 5-1,2 2 3,0 0-1,-1 0 0,0 1 0,0-1 0,-1 1 0,0 13 0,0-11 0,-1 1-1,1-1 0,1 1 0,1-1 0,7 19 1,-5-15 1,-1 0 0,4 20 0,20 72-5,-19-77 6,-9-27-1,1-1-1,-1 0 1,0 0-1,0 0 1,0 1-1,0 7 0,-1-8-1,1 1 0,0-1 0,-1 0 0,1 0-1,1 0 1,-1 0 0,0 0 0,4 5-1,-3-5 4,0 0-1,0 1 0,-1-1 0,1 0 1,-1 1-1,0-1 0,0 1 0,0 7 0,0-4-1,0 0-1,0 0 0,1 0 1,6 13-1,-7-17 0,0 0-1,1 0 1,0-1 0,-1 1 0,2 0-1,-1-1 1,0 1 0,1-1 0,-1 0-1,6 6 1,-1-1 17,-12-5 5,5-3-20,0 0-2,-1 0 0,1 0-1,0 0 1,0 0 0,0 0 0,0 0 0,0 0 0,0 0 0,0 0-1,0 0 1,0 0 0,-1 0 0,1 0 0,0 0 0,0 0 0,0 0-1,0 0 1,0 0 0,0 0 0,0 0 0,0-1 0,0 1 0,0 0 0,-1 0-1,1 0 1,0 0 0,0 0 0,0 0 0,0 0 0,0 0 0,0 0-1,0 0 1,0-1 0,0 1 0,0 0 0,0 0 0,0 0 0,0 0-1,0 0 1,0 0 0,0 0 0,0 0 0,0-1 0,0 1 0,0 0-1,0 0 1,0 0 0,0 0 0,0 0 0,0 0 0,0 0 0,-4-1-6,1 0-13,3 0 7,-1 1 0,0-1 0,1 1-1,-1-1 1,1 1 0,-1-1 0,1 1-1,-1-1 1,1 1 0,-1-1-1,1 0 1,0 1 0,-1-1 0,1 0-1,0 1 1,0-1 0,-1 0 0,1 0-1,0 1 1,0-1 0,0-1-1,-2-17-532,3-8-899,1-3 554,5 20 519</inkml:trace>
</inkml:ink>
</file>

<file path=ppt/ink/ink1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0:44.08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327 3 1604,'0'0'299,"-2"0"-50,-8-2 192,12 3-262,0 0-7,-9 1 310,-223 1 520,149 6-714,104 5-208,-23-14-78,0 0-1,1 0 1,-1 0-1,1 1 0,-1-1 1,0 0-1,1 0 0,-1 1 1,0-1-1,1 0 1,-1 1-1,0-1 0,0 0 1,1 1-1,-1-1 0,0 1 1,0-1-1,0 0 1,1 1-1,-1-1 0,0 1 1,0-1-1,0 1 0,0-1 1,0 0-1,0 1 1,0-1-1,0 1 0,0-1 1,0 1-1,3 10 8,-1-9-8,0 1 1,0-1-1,0 1 1,-1 0-1,1-1 1,-1 1-1,1 0 1,-1 0-1,0 0 1,0 0-1,-1 0 1,1 1-1,-1-1 1,1 5-1,-1-5 1,0 0-1,1 0 0,0 0 0,-1 1 1,1-1-1,0 0 0,0 0 1,1 0-1,-1 0 0,3 4 0,-3-3-1,0 0 0,0 0 0,-1 0 0,1 0 0,-1 0 0,0 0 0,0 0 0,-2 6 0,2 0 0,-8 38 20,8-47-19,0-1 0,0 0-1,0 1 1,1-1-1,-1 0 1,0 1 0,0-1-1,1 0 1,-1 1-1,0-1 1,0 0-1,1 0 1,-1 1 0,0-1-1,1 0 1,-1 0-1,1 0 1,-1 1 0,0-1-1,1 0 1,-1 0-1,0 0 1,1 0-1,-1 0 1,1 0 0,-1 0-1,0 0 1,1 0-1,-1 0 1,1 0 0,-1 0-1,0 0 1,1 0-1,-1 0 1,1 0-1,-1 0 1,0-1 0,1 1-1,-1 0 1,0 0-1,1 0 1,-1-1 0,0 1-1,1 0 1,-1 0-1,0-1 1,1 1-1,-1-2 5,-1 1-1,1 0 0,-1-1 0,1 1 0,-1 0 0,0 0 0,0 0 0,1 0 0,-1 0 0,0 0 0,0 0 0,0 0 0,0 0 0,0 0 0,0 0 0,0 0 0,-1 1 1,1-1-1,0 0 0,0 1 0,0-1 0,-3 0 0,34-9 109,-22 7-102,-8 3-11,0-1 0,1 1 0,-1 0 0,0 0 0,0 0 0,1-1 0,-1 1-1,0 0 1,0 0 0,1 0 0,-1 0 0,0 0 0,1-1 0,-1 1 0,0 0 0,1 0 0,-1 0 0,0 0 0,1 0 0,-1 0 0,0 0-1,1 0 1,-1 0 0,0 0 0,1 0 0,-1 0 0,0 1 0,0-1 0,1 0 0,-1 0 0,7 0 4,0 0 0,0-1 0,0 0 0,0 0 0,0 0 0,7-3 0,45-15 6,-12 10 8,-43 8-20,0 0-1,0 1 0,0-1 0,0 1 0,0 0 0,0 0 0,6 0 0,19-1-14,-25 0 16,1 1 1,-1-1-1,1 1 1,0 0-1,-1 0 1,1 0-1,7 1 1,9 1-4,-17 0 9,-1-1-1,1 1 0,-1 0 0,1 0 1,-1 0-1,0 1 0,0-1 0,0 1 0,0 0 1,5 6-1,16 12 14,-19-18-15,1 0-1,-1 0 1,0 1-1,0 0 1,-1-1-1,1 2 0,-1-1 1,0 0-1,0 1 1,0 0-1,-1 0 1,0 0-1,4 8 1,1 1-12,-7-12 9,0 0-1,0 0 1,1 0-1,-2 0 1,1 0-1,0 0 1,0 0-1,-1 0 1,1 0-1,-1 0 1,0 0-1,1 1 1,-1 2-1,-1-3 2,1-1 0,0 1 0,0-1 0,0 1 0,0-1 0,0 1 0,0-1 0,1 1 0,-1-1 0,0 1 0,1-1 0,-1 1 0,1-1 0,-1 0 0,1 1 0,0-1 0,0 0 0,-1 1 0,1-1-1,0 0 1,0 0 0,0 0 0,0 0 0,1 0 0,1 1 0,-2 0 0,0-1 0,0 1 0,0 0 0,0-1 0,0 1 0,0 0 0,0 0 0,0 0 0,0 0 0,-1-1 0,1 1 0,-1 0 0,0 0 0,0 0 0,1 0 0,-1 0 0,0 0 0,0 0 0,-1 0 0,1 0 0,0 0 0,-1 0 0,1 0 0,-1 0 0,0 0 0,-1 2 0,1-1 0,0 0 0,0 0 0,1 0 1,-1 0-1,1 0 0,0 0 1,0 0-1,0 0 0,0 4 0,0-3 0,0-1 0,0 0 0,0 0 0,-1 0 0,0 0 0,1 0 0,-1 0 0,0 0 0,-1 0 0,1 0 0,0-1 0,-1 1 0,1 0 0,-1-1 0,0 1 0,0-1 0,0 1 0,0-1 0,-1 0-1,1 0 1,-4 2 0,-7 7 2,0 0 0,-29 16-1,15-15 2,-1-1 0,0-1-1,0-2 1,-1-1 0,0-1-1,-44 3 1,8-9-6,63 0-23,-1 1-1,1-1 0,0 0 1,0 0-1,0 0 1,0 0-1,-1 0 1,1-1-1,0 1 1,-2-1-1,-11-2-1342,15-11-46,7 5 1028</inkml:trace>
</inkml:ink>
</file>

<file path=ppt/ink/ink1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0:52.65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15 163 1644,'-7'0'868,"5"-8"-218,2 8-645,-1 0 0,1 0 0,0 0 0,0 0 1,0 0-1,0 0 0,-1 0 0,1 0 0,0-1 1,0 1-1,0 0 0,0 0 0,0 0 0,-1 0 1,1 0-1,0 0 0,0 0 0,0 0 0,0 0 1,0 0-1,0-1 0,0 1 0,-1 0 0,1 0 1,0 0-1,0 0 0,0 0 0,0-1 0,0 1 1,0 0-1,0 0 0,0 0 0,0 0 0,0 0 1,0-1-1,0 1 0,0 0 0,0 0 0,0 0 1,0 0-1,0-1 0,0 1 0,0 0 0,0 0 1,0 0-1,0 0 0,0 0 0,0-1 0,0 1 0,0 0 1,0 0-1,0 0 0,1 0 0,-1-1 1,0 1-1,0 0 1,0-1 0,1 1-1,-1 0 1,0 0-1,0-1 1,0 1 0,0 0-1,0-1 1,0 1-1,0 0 1,0-1 0,0 1-1,0 0 1,0-1-1,0 1 1,0 0 0,0-1-1,0 1 1,0 0-1,0-1 1,0 1 0,0 0-1,-1-1 1,1 1-1,0 0 1,0-1 0,0 1-1,0 0 1,-1 0-1,1-1 1,0 1 0,0 0-1,-1 0 1,1 0-1,-1-1 1,16-25 286,-4 15-219,-6 7-40,-1-1-1,0 1 1,0-1 0,-1 0 0,6-8-1,-8 11-22,1 0 0,0-1 0,0 1 0,0 0-1,1 0 1,-1 0 0,0 0 0,1 0 0,0 1-1,-1-1 1,1 1 0,0-1 0,0 1 0,-1 0 0,7-1-1,21-13 50,-26 13-47,-1-1-1,0 1 0,1 0 0,-1 0 0,1 1 0,0-1 0,0 1 1,0 0-1,-1 0 0,1 0 0,0 0 0,0 1 0,0 0 0,0-1 1,1 1-1,-1 1 0,5 0 0,8 3 13,-12-3-16,1 0 1,0 1 0,0 0-1,-1 0 1,1 0 0,-1 0-1,1 1 1,-1 0-1,0 0 1,0 0 0,6 6-1,-2-1 19,1 3 0,1 5-14,-10-14-10,0-1 0,1 1 0,-1 0-1,0-1 1,0 1 0,0 0 0,0 0 0,-1 0 0,1 0 0,0 0 0,-1-1-1,1 1 1,-1 3 0,8 19 14,0 18 13,-8-25-24,0-1-1,-2 0 0,-5 24 1,6-38-5,0 0-1,0 0 1,0 0 0,0 0 0,0-1 0,0 1 0,0 0 0,-1-1-1,-2 3 1,2-2 0,1 0 0,-1-1-1,0 1 1,1 0 0,0 0-1,-1 0 1,1 0 0,0 0-1,0 1 1,-1 1 0,0 2-1,0 0 1,-1 0-1,0 0 1,0 0-1,0-1 1,-1 1-1,0-1 1,0 0 0,0 0-1,-1-1 1,1 1-1,-7 3 1,6-3 0,-16 21 4,18-21-5,0 0-1,-1-1 1,1 0-1,-1 1 1,0-2-1,-6 6 1,8-8 0,0 1 0,0 0 1,0 0-1,0 1 0,0-1 0,1 0 1,-1 0-1,1 1 0,-1-1 0,1 1 1,0-1-1,0 1 0,0 0 1,-1 4-1,1-4 1,0-1-1,-1 1 1,1-1 0,-1 0-1,1 0 1,-1 0 0,0 0 0,-3 4-1,-8 8 3,7 0-6,8-10 3,-1-4 4,9-5-8,27-4 7,-9 0-2,60-9-5,-57 15 4,-27 3 0,1 0 0,-1 0 0,1-1 0,-1 1 0,1-1 0,5-2 0,0 1-2,0 0 0,0 1 0,0 0 0,18 2 0,-14-1 0,4 3 10,-21 2 4,-1-5 1,-3 1-13,8-3-17,-1 2-11,0 0-1,0 0 1,-1 0-1,1 0 1,0 0-1,0 0 1,0 0-1,-1 0 1,1 0-1,0 0 1,0 0-1,0 0 1,0 0-1,-1 0 0,1 0 1,0-1-1,0 1 1,0 0-1,-1 0 1,1 0-1,0 0 1,0 0-1,0 0 1,0-1-1,0 1 1,-1 0-1,1 0 0,0 0 1,0 0-1,0-1 1,0 1-1,0 0 1,0 0-1,0 0 1,0-1-1,0 1 1,0 0-1,0 0 1,0 0-1,0-1 1,0 1-1,0 0 0,0 0 1,0 0-1,0-1 1,0 1-1,-2-19-1311,2 17 965</inkml:trace>
</inkml:ink>
</file>

<file path=ppt/ink/ink1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0:53.23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33 1744,'4'1'297,"-3"0"-187,0 0 0,1 0 0,-1 0-1,1-1 1,-1 1 0,1-1 0,-1 1 0,1-1 0,0 1-1,-1-1 1,1 0 0,-1 0 0,1 0 0,0 0 0,1 0-1,-3-5 90,1 7-22,0 5 256,-10-4-275,9-3-164,0 0 1,0 0-1,0 0 0,0 0 0,-1-1 1,1 1-1,0 0 0,0 0 0,0 0 1,0 0-1,0 0 0,0 0 0,-1-1 1,1 1-1,0 0 0,0 0 0,0 0 1,0 0-1,0-1 0,0 1 0,0 0 0,0 0 1,0 0-1,0 0 0,0-1 0,0 1 1,0 0-1,0 0 0,0 0 0,0-1 1,0 1-1,0 0 0,0 0 0,0 0 1,0 0-1,0-1 0,0 1 0,0 0 1,0 0-1,0 0 0,0 0 0,1-1 1,-1 1-1,0 0 0,0 0 0,0 0 1,0 0-1,0 0 0,0 0 0,1 0 1,-1-1-1,0 1 0,0 0 0,0 0 1,0 0-1,1 0 0,1-8-579,-2 8 549,0-1 1,-1 1 0,1 0 0,0-1 0,-1 1 0,1 0-1,0-1 1,0 1 0,0 0 0,-1-1 0,1 1-1,0 0 1,0-1 0,0 1 0,0-1 0,0 1-1,0 0 1,0-1 0,0 1 0,0-1 0,0 1-1,0 0 1,0-1 0,0 1 0,0-1 0,0 1-1,0 0 1,0-1 0,0 1 0,1-1 0,-1 1-1,0 0 1,0-1 0,1 1 0,-1 0 0,0-1-1,0 1 1,1 0 0,-1 0 0,0-1 0,1 1-1,10-11-259,-8 6-99</inkml:trace>
</inkml:ink>
</file>

<file path=ppt/ink/ink1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0:54.28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259 6 1672,'0'0'19,"0"0"0,0 1 0,0-1 0,0 0-1,0 0 1,0 1 0,1-1 0,-1 0 0,0 0 0,0 1-1,0-1 1,0 0 0,0 0 0,0 0 0,0 1 0,1-1 0,-1 0-1,0 0 1,0 0 0,0 1 0,1-1 0,-1 0 0,0 0-1,0 0 1,0 0 0,1 0 0,-1 0 0,0 1 0,0-1 0,1 0-1,-1 0 1,0 0 0,0 0 0,1 0 0,-1 0 0,0 0-1,0 0 1,1 0 0,-1 0 0,0 0 0,1 0 0,-2 1 329,-1-3-293,1 1 0,-1 0 0,0 0 0,1 0 0,-1 0 0,0 0 1,0 0-1,0 0 0,0 1 0,-3-2 0,-10 2 103,11 0-125,0 0-1,0 0 1,0 0-1,0 0 1,0 1-1,-6 1 1,4 0 15,0-1 1,1-1-1,-1 1 1,0-1-1,-11-1 1,11 0-20,0 1 0,1 0 0,-1 0 0,0 1 0,0-1 1,1 1-1,-8 2 0,7-1-12,3 0 1,0-1 1,-1 1 0,1-1-1,-1 0 1,1-1-1,-1 1 1,1 0 0,-1-1-1,1 0 1,-1 0-1,1 0 1,-1 0 0,1 0-1,-7-2 1,9 1-15,1 1 0,-1 0 0,0 0 0,1 0 0,-1 0 0,0 0 0,1 0 0,-1 0 0,0 0 0,0 0 0,1 0 0,-1 0 0,0 0 0,1 0 0,-1 0 0,0 1 0,1-1 0,-1 0 0,0 1 0,1-1 0,-1 0 0,1 1 0,-2 0 0,2-1-3,1-1 1,-1 1-1,0 0 1,0 0-1,0 0 0,0 0 1,0-1-1,0 1 0,0 0 1,0 0-1,0 0 1,0-1-1,-1 1 0,1 0 1,0 0-1,0 0 0,0 0 1,0-1-1,0 1 0,0 0 1,0 0-1,0 0 1,0 0-1,-1 0 0,1-1 1,0 1-1,0 0 0,0 0 1,0 0-1,0 0 1,-1 0-1,1 0 0,0 0 1,0-1-1,0 1 0,0 0 1,-1 0-1,1 0 0,0 0 1,0 0-1,0 0 1,-1 0-1,1 0 0,0 0 1,0 0-1,0 0 0,0 0 1,-1 0-1,1 0 0,0 0 1,0 0-1,0 1 1,0-1-1,-1 0 0,1 0 1,0 0-1,0 0 0,0 0 1,0 0-1,-1 0 1,1 1-1,0-1 0,0 0 1,0 0-1,0 0 0,0 0 1,0 1-1,-6 8 43,6-8-28,4-3-11,22 27 21,-25-25-25,-1 1 0,1 0 0,0-1 0,-1 1 0,1 0-1,0 0 1,-1 0 0,0 0 0,1 0 0,-1 0-1,1 0 1,-1 0 0,0 0 0,0 0 0,1 0 0,-1 0-1,0 0 1,0 0 0,0 0 0,0 0 0,0 0 0,-1 0-1,1 0 1,0 0 0,0 0 0,-1 0 0,1 0-1,-1 1 1,1-2-1,0 1 0,-1-1 0,1 1 0,0 0 0,-1-1 0,1 1 0,0-1 0,0 1 0,0 0 0,0-1 0,0 1 0,0 0 0,0-1 0,0 1 0,0 0 0,0-1 0,0 1 0,0 0 0,0-1 0,1 1 0,-1 0 0,0-1 0,0 1-1,1-1 1,-1 1 0,0-1 0,1 1 0,-1-1 0,1 1 0,-1-1 0,1 1 0,-1-1 0,2 1 0,0 3 0,0 0 1,0-1-1,0 1 0,0 0 1,0 0-1,-1 0 0,0 1 1,1-1-1,-2 0 0,1 0 0,0 1 1,-1 6-1,6 22 10,-2-21-9,-3-8-1,1-1 1,-1 1-1,0-1 1,0 1 0,-1 0-1,1-1 1,-1 1-1,1 0 1,-1-1 0,0 1-1,-1 0 1,1 0-1,-1-1 1,-1 7-1,0 15 14,2-22-13,0-1 0,0 0 0,0 0 0,0 1-1,0-1 1,0 0 0,-1 0 0,1 0 0,-1 1-1,1-1 1,-1 0 0,0 0 0,0 0 0,0 0-1,0 0 1,0 0 0,0-1 0,-1 1 0,-1 2-1,3 0 0,-1-1-1,-14-2-6,14-2 7,1 1 0,0 0 0,0 0 0,0 0 0,0 0 0,0-1 0,0 1 0,0 0 0,0 0 0,0 0 0,-1-1 0,1 1 0,0 0 0,0 0 0,0 0 0,0 0 0,-1 0 0,1 0 0,0-1 0,0 1 0,0 0 0,0 0 0,-1 0 0,1 0 0,0 0 1,0 0-1,0 0 0,-1 0 0,1 0 0,0 0 0,0 0 0,-1 0 0,1 0 0,0 0 0,0 0 0,0 0 0,-1 0 0,1 0 0,0 0 0,0 0 0,0 0 0,-1 1 0,1-1 0,0 0 0,0 0 0,0 0 0,-1 0 0,0 3 4,2-7-3,0-1 0,0 0 0,0 1-1,1-1 1,0 0 0,0 1 0,0 0 0,0-1-1,1 1 1,0 0 0,0 0 0,0 1 0,4-5-1,9-7-4,-13 11 4,1 1-1,-1-1 1,1 1-1,0 0 1,0 0-1,0 0 1,0 1-1,1-1 1,-1 1 0,6-2-1,-6 1 2,-4 2-1,1 0-1,-1 1 1,1-1 0,-1 1 0,1-1-1,-1 1 1,1 0 0,-1-1 0,1 1-1,-1-1 1,1 1 0,0 0 0,-1 0-1,1-1 1,0 1 0,-1 0 0,1 0-1,0 0 1,-1-1 0,1 1 0,0 0-1,-1 0 1,1 0 0,0 0 0,-1 0-1,1 1 1,0-1 0,-1 0 0,2 0-1,24-7 4,-2 1-6,-17 5 3,0 1-1,0 1 1,0-1 0,0 1 0,0 0-1,0 1 1,0 0 0,-1 0 0,1 0 0,0 1-1,-1 0 1,0 0 0,0 1 0,8 5-1,9 5-2,11 9-2,47 59 3,-59-41 8,-21-39-6,0-1 1,0 1-1,0-1 0,0 1 1,0-1-1,-1 1 0,1 0 1,0-1-1,-1 1 1,0 0-1,1 0 0,-1-1 1,0 1-1,0 0 1,0 0-1,0 0 0,0-1 1,0 1-1,0 0 0,-1 0 1,1 0-1,-1-1 1,1 1-1,-1 0 0,0-1 1,-1 3-1,0 0 1,0 0-1,0-1 1,-1 1-1,1-1 1,-1 0-1,0 0 1,0 0-1,0 0 1,-1-1-1,-6 5 1,-24 10-26,0-3 0,-1 0 0,0-2 0,-1-2 0,0-2 1,-69 8-1,99-15-1,-32 0-358,37-1 324,-1 0 0,1 0 0,0 0 0,-1 0 0,1 0 0,-1-1 0,1 1 0,0-1 0,0 1-1,-1-1 1,1 1 0,0-1 0,0 0 0,-1 1 0,1-1 0,0 0 0,0 0 0,0 0 0,0 0 0,0 0-1,0 0 1,0-2 0,1 3 34,-1-1-1,1 0 1,0 0-1,0 0 1,0 1-1,1-1 1,-1 0-1,0 0 1,0 0-1,0 1 1,1-1-1,-1 0 1,0 0-1,1 1 1,-1-1-1,0 0 0,1 1 1,-1-1-1,1 0 1,-1 1-1,1-1 1,-1 1-1,1-1 1,0 1-1,-1-1 1,1 1-1,0-1 1,3-3-106,6-9-240</inkml:trace>
</inkml:ink>
</file>

<file path=ppt/ink/ink1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0:55.09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29 1656,'0'-1'43,"0"1"0,1 0 0,-1 0 0,0-1-1,1 1 1,-1 0 0,1 0 0,-1 0 0,0 0 0,1 0 0,-1-1-1,1 1 1,-1 0 0,0 0 0,1 0 0,-1 0 0,1 0-1,-1 0 1,1 0 0,-1 0 0,0 0 0,1 1 0,-1-1 0,1 0-1,-1 0 1,0 0 0,1 0 0,-1 1 0,1-1 0,-1 0 0,0 0-1,1 1 1,-1-1 0,0 0 0,1 1 0,-1-1 0,0 0-1,0 1 1,1-1 0,-1 0 0,0 1 0,0-1 0,0 0 0,1 1-1,-1-1 1,0 1 0,0 0 0,0-1-38,0 0 0,0 0 0,0 0 0,0 0 0,0 1 0,0-1 0,-1 0 0,1 0 0,0 0 0,0 0 0,0 0-1,0 0 1,0 0 0,0 0 0,0 0 0,0 0 0,-1 1 0,1-1 0,0 0 0,0 0 0,0 0 0,0 0 0,0 0 0,-1 0 0,1 0 0,0 0 0,0 0 0,0 0 0,0 0 0,0 0 0,0 0 0,-1 0 0,1 0 0,0 0 0,0 0-1,0 0 1,0 0 0,0-1 0,0 1 0,-1 0 0,1 0 0,0 0 0,0 0 0,0 0 0,0 0 0,0 0 0,0 0 0,0 0 0,0 0 0,0-1 0,-1 1 0,1 0 0,0 0 0,0 0 0,0 0 0,0 0 0,0 0 0,0-1-1,0 1 1,0 0 0,0 0 0,0-1 0,0 1-1,0 0 0,0-1 0,-1 1 0,1 0 0,0-1 1,0 1-1,0-1 0,0 1 0,0 0 0,0-1 0,0 1 1,0-1-1,0 1 0,0 0 0,0-1 0,1 1 0,-1 0 1,0-1-1,0 1 0,0 0 0,0-1 0,1 1 0,-1 0 1,0-1-1,0 1 0,1 0 0,-1-1 0,0 1 0,0 0 1,1 0-1,-1-1 0,0 1 0,1 0 0,-1 0 0,0 0 1,1-1-1,-1 1 0,1 0 0,47-11 284,-45 9-276,0 1-1,1-1 1,-1 1-1,1 0 1,-1 0-1,1 1 1,0-1-1,-1 1 0,1 0 1,0 0-1,-1 0 1,1 0-1,0 0 1,-1 1-1,1 0 1,4 1-1,-7-1-6,0 0-1,0 0 0,0 0 1,0-1-1,0 2 0,0-1 0,0 0 1,0 0-1,-1 0 0,1 0 0,0 0 1,-1 1-1,1-1 0,-1 0 0,1 1 1,-1-1-1,0 0 0,1 1 1,-1-1-1,0 0 0,0 1 0,0-1 1,0 1-1,0-1 0,-1 0 0,1 1 1,0-1-1,0 0 0,-1 1 1,1-1-1,-1 0 0,1 1 0,-1-1 1,0 0-1,0 0 0,1 0 0,-1 0 1,0 1-1,0-1 0,0 0 1,-2 1-1,-31 48 45,4-1-41,18-28-1,12-20-6,-1-1 0,1 1 0,0-1-1,0 1 1,0 0 0,0-1-1,0 1 1,0 0 0,1-1-1,-1 1 1,0-1 0,0 1 0,0 0-1,0-1 1,1 1 0,-1-1-1,0 1 1,1-1 0,-1 1 0,0-1-1,1 1 1,0 0 0,1 0-2,0 0 1,0 0 0,0 0 0,0 0 0,1 0-1,-1 0 1,0-1 0,1 1 0,-1-1 0,0 0-1,1 0 1,-1 0 0,0 0 0,1 0 0,-1 0-1,4-1 1,10-1-238,-1-1 0,0 0 0,0-1 0,0-1 0,0 0 1,14-8-1,-20 9-305,5-6-186,-13 4 379</inkml:trace>
</inkml:ink>
</file>

<file path=ppt/ink/ink1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0:05.12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504 19 1772,'-5'-2'437,"5"9"-167,3-7 40,4 1-136,-8 3 97,4-5-130,-6-1 75,3 3-26,0-2-179,-1 0 0,1 1 0,-1-1 0,0 0 0,1 0 0,-1 1-1,0-1 1,1 1 0,-1-1 0,0 1 0,1-1 0,-1 1 0,0-1 0,0 1 0,0-1 0,0 1 0,1 0 0,-1 0 0,0-1 0,0 1-1,0 0 1,0 0 0,0 0 0,0 0 0,0 0 0,-1 0 0,5 1 127,15-8-28,-12 5-96,1 0-1,0 1 0,0 0 0,0 0 0,0 0 0,0 1 0,0 0 1,0 0-1,8 2 0,27-1 30,-33-2-39,1 0-1,-1 0 0,0 0 0,1 1 0,-1 0 1,14 3-1,-18-2 0,-1 0 1,1-1 0,0 1 0,0-1-1,-1 0 1,9-2 0,-10 2-2,0-1 1,0 1 0,0 0 0,0 0-1,1 0 1,-1 0 0,0 1 0,0-1 0,0 1-1,0 0 1,0-1 0,3 3 0,-4-3-2,-1 1 0,1-1 0,-1 0 0,0 1 0,1-1 0,-1 0 0,1 0 0,-1 0 0,1 0 0,-1-1 0,0 1 0,1 0 0,-1-1 0,1 1 0,-1-1 0,3 0 0,6-2 20,-6 7 67,-4-4-84,0-1-1,0 1 0,0 0 0,0-1 0,0 1 0,-1-1 0,1 1 0,0 0 0,0-1 0,0 1 0,-1 0 1,1-1-1,0 1 0,0 0 0,-1-1 0,1 1 0,0 0 0,-1 0 0,1-1 0,0 1 0,-1 0 0,1 0 1,0 0-1,-1-1 0,1 1 0,0 0 0,-1 0 0,1 0 0,-1 0 0,1 0 0,0 0 0,-1 0 0,1 0 1,-1 0-1,1 0 0,-1 0 0,1 0 0,0 0 0,-1 0 0,1 0 0,-1 0 0,1 0 0,0 0 0,-1 1 1,1-1-1,-20 0 136,15-1-123,0 1-1,-1 0 0,1 1 0,0 0 0,-10 2 0,-15 1 30,-103 2 60,-46-2-54,-90-6-6,140 3-2,117-3-42,9-2-2,11-3-6,34 12-228,29-2-1701,-64-4 1737,35-1-836,-26 6 707</inkml:trace>
</inkml:ink>
</file>

<file path=ppt/ink/ink1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0:05.55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744 23 1696,'1'7'427,"2"-9"-104,0-1 31,-2 9 200,-1-6-548,0 0 0,0 0 0,0 0 0,0 0 0,1 0 0,-1 0-1,0 0 1,0 0 0,0 0 0,0 0 0,0 0 0,0 0 0,0 0-1,0 1 1,0-1 0,0 0 0,1 0 0,-1 0 0,0 0 0,0 0 0,0 0-1,0 0 1,0 0 0,0 0 0,0 0 0,0 0 0,1 0 0,-1 0-1,0 0 1,0-1 0,0 1 0,0 0 0,0 0 0,0 0 0,0 0 0,0 0-1,0 0 1,0 0 0,1 0 0,-1 0 0,0 0 0,0 0 0,0 0-1,0 0 1,0 0 0,0-1 0,0 1 0,0 0 0,0 0 0,0 0 0,0 0-1,0 0 1,0 0 0,0 0 0,0 0 0,0 0 0,0-1 0,0 1 0,0 0-1,0 0 1,0 0 0,0 0 0,0 0 0,0 0 0,0 0 0,0-1-1,0 1 0,0 0 0,0 0 0,0 0 1,0 0-1,0 0 0,-1 0 0,1 0 1,0 0-1,0 0 0,0 0 0,0 0 1,0 0-1,0 0 0,0 0 0,0 0 0,0 0 1,0 0-1,0 0 0,-1 1 0,1-1 1,0 0-1,0 0 0,0 0 0,0 0 0,0 0 1,0 0-1,0 0 0,0 0 0,0 0 1,0 0-1,0 0 0,0 0 0,0 0 0,0 0 1,0 0-1,0 0 0,0 1 0,0-1 1,0 0-1,0 0 0,-34 2 921,-1 0-800,-21-2-19,-4-5-22,-87 6 0,53 1-51,28-2-17,-120 4 14,111-8-33,75 4-1,0 0 0,0 0 0,0 0 0,0 0 0,0 0 0,0 0 0,0 0 0,1 0 0,-1 0 0,0 0 0,0 0 0,0 0 1,0 0-1,0 0 0,0 0 0,0 0 0,0-1 0,0 1 0,0 0 0,0 0 0,0 0 0,0 0 0,0 0 0,0 0 0,0 0 0,0 0 0,1 0 0,-1 0 0,0 0 0,0 0 0,0-1 1,0 1-1,0 0 0,0 0 0,0 0 0,0 0 0,0 0 0,0 0 0,0 0 0,0 0 0,-1 0 0,1 0 0,0-1 0,0 1 0,0 0 0,0 0 0,0 0 0,0 0 0,0 0 0,0 0 1,0 0-1,0 0 0,0 0 0,0 0 0,0 0 0,0 0 0,0 0 0,0 0 0,-1-1 0,15-7-967,22-8-1013,-28 12 1603</inkml:trace>
</inkml:ink>
</file>

<file path=ppt/ink/ink1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0:59.80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322 6 1608,'-1'0'6,"1"-1"0,-1 0 0,0 1 0,0-1 0,0 1 0,0-1-1,0 1 1,0 0 0,0-1 0,0 1 0,0 0 0,0 0 0,0-1 0,0 1 0,0 0-1,0 0 1,0 0 0,0 0 0,0 1 0,0-1 0,-2 1 0,-4-1 4,5 0-17,-13 8-2,13-8 12,1-1 0,-1 1 0,1-1 0,0 1 1,-1 0-1,1 0 0,-1 0 0,1 0 0,-1 0 0,1 0 0,-1 0 0,1 0 0,-1 1 0,1-1 0,-1 0 0,1 1 0,0 0 0,-1-1 1,-1 2-1,1-1 0,1 0 1,-1 0 0,0-1-1,1 1 1,-1-1-1,0 1 1,1-1 0,-1 1-1,0-1 1,0 0 0,0 0-1,1 0 1,-1 0 0,0 0-1,0 0 1,1-1 0,-1 1-1,0 0 1,1-1 0,-4 0-1,-6-1 8,-6-1 13,9 2-5,0 0 0,1 0 0,-1 1 0,0 0 0,0 0 0,1 1 0,-11 2 1,15-2-14,-1 1 1,1-1-1,0 0 1,-1 0-1,1 0 1,-1-1-1,1 1 1,-1-1-1,1 0 1,-1 0-1,0 0 1,1 0 0,-6-2-1,-13 1 63,-1 7 52,17-2-22,9-2-27,-2-2-32,10-4 80,-6 4-44,-10 0-12,63 2 74,-25-1-104,0 0 0,36-5 0,-8-2 3,68 2 1,9 0-8,73 2-29,-106 4 8,104 4 2,81-2 82,-17 2 38,-57 1-44,-119-6-72,89-1 54,321 16 170,-483-14-219,188 15 212,-149-19-101,-19 0 38,-44 2-166,0 0 0,-1 0 0,1 0 0,0 0 0,0 0 0,0 0 0,0 0 0,-1 1 0,1-1 0,0 0-1,0 0 1,0 0 0,0 0 0,-1 0 0,1 0 0,0 1 0,0-1 0,0 0 0,0 0 0,0 0 0,0 0 0,0 1-1,-1-1 1,1 0 0,0 0 0,0 0 0,0 1 0,0-1 0,0 0 0,0 0 0,0 0 0,0 1 0,0-1 0,0 0-1,0 0 1,0 0 0,0 1 0,0-1 0,0 0 0,0 0 0,0 0 0,1 1 0,-1-1 0,0 0 0,0 0 0,0 0-1,0 0 1,0 1 0,0-1 0,1 0 0,-1 0 0,0 0 0,0 0 0,0 0 0,0 1 0,0-1 0,1 0 0,-1 0-1,0 0 1,0 0 0,0 0 0,1 0 0,-1 0 0,-1 0-20,-16-5-967,0-14-339,10 11 962</inkml:trace>
</inkml:ink>
</file>

<file path=ppt/ink/ink1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1:02.31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9 83 1684,'-1'0'24,"1"0"-1,0 0 0,-1 0 1,1 0-1,0 0 1,-1-1-1,1 1 0,0 0 1,-1 0-1,1 0 1,0 0-1,-1 0 0,1 0 1,0-1-1,-1 1 1,1 0-1,0 0 0,0-1 1,-1 1-1,1 0 1,0 0-1,0-1 0,-1 1 1,1 0-1,0 0 1,0-1-1,0 1 0,0 0 1,0-1-1,-1 1 1,1 0-1,0-1 0,0 1 1,0 0-1,0-1 1,0 1-1,0 0 0,0-1 1,0 1-1,0-1 1,0 1-1,0 0 0,0-1 1,0 1-1,1 0 0,-1-1 1,0 1-1,0 0 1,0 0-1,0-1 0,1 1 1,-1 0-1,0-1 1,1 0-4,-1 0 0,1 0 0,-1 0 0,1 0 0,-1 1 1,1-1-1,0 0 0,-1 0 0,1 1 0,0-1 0,-1 0 0,1 1 0,0-1 1,0 1-1,0-1 0,0 1 0,-1-1 0,3 0 0,0 1 6,0-1-1,0 0 1,0 0-1,1 0 1,-1 0 0,-1-1-1,1 1 1,0-1-1,0 0 1,4-3-1,21-10 93,-1 9-42,0 1 0,0 1 0,1 2 0,44 1-1,-57-1-48,-13 1-24,-1 1 1,1-1-1,0 1 0,0 0 1,0 0-1,0 0 1,0 0-1,0 0 0,0 0 1,0 0-1,0 1 0,0-1 1,0 1-1,-1-1 1,5 2-1,7 3 22,-12-5-21,0 0-1,0 0 1,0 0-1,0 0 1,1 0-1,-1 0 1,0 1-1,0-1 1,0 0-1,0 1 1,0-1-1,0 1 1,0-1-1,-1 1 1,1 0-1,0-1 1,0 1-1,0 0 1,-1 0-1,1-1 1,0 1-1,0 0 1,-1 0-1,1 0 1,-1 0-1,1 0 1,-1 0-1,1 0 1,-1 0-1,0 0 1,0 0-1,1 0 1,-1 2-1,4 11 27,-3-14-27,-1 2 0,1-1-1,-1 0 1,1 0 0,-1 0 0,0 0-1,1 0 1,-1 0 0,0 0 0,0 0 0,0 1-1,0-1 1,0 0 0,0 0 0,0 0-1,0 0 1,0 0 0,-1 3 0,-8 24 34,8-21-20,-1 0 1,0-1-1,-1 1 0,1-1 1,-1 1-1,0-1 0,-1 0 1,-5 8-1,-9 15 63,2-3-17,3-13-30,4-6-8,1 1-1,1 0 0,0 0 1,0 1-1,-7 12 0,11-16-11,-1 0 1,1-1-1,-1 1 1,0-1-1,-7 7 0,8-9-2,0 1 1,0 1-1,0-1 0,0 0 0,0 1 1,1-1-1,-1 1 0,-1 5 0,0-1 13,3-7-22,1-1 0,-1 1-1,1-1 1,-1 1 0,1 0 0,0-1-1,-1 1 1,1 0 0,0-1 0,0 1-1,0 0 1,0-1 0,-1 1-1,1 0 1,0 0 0,0-1 0,0 1-1,0 0 1,0 0 0,1 0-1,-1 0 0,0-1 0,1 1 0,-1-1 0,0 0 0,0 1 0,0-1 0,1 1-1,-1-1 1,0 1 0,0-1 0,0 1 0,0-1 0,0 1 0,0-1 0,0 1-1,0-1 1,0 1 0,0-1 0,0 1 0,0-1 0,-1 1 0,1-1 0,0 1-1,-3 10 22,4-7-16,-1-1 0,1 0 0,0 0 1,0 1-1,0-1 0,0 0 0,0 0 0,1 0 0,-1 0 0,1 0 0,3 3 0,16 1 18,-20-6-23,1 0-1,-1 0 0,1 0 1,-1-1-1,1 1 1,-1-1-1,1 1 0,0-1 1,-1 1-1,1-1 1,0 0-1,-1 0 1,1 0-1,0 0 0,-1 0 1,3-1-1,101-27 15,-14 2-9,-42 21-5,-37 4-2,0 0 1,0 0 0,15-5 0,-14 3-38,1 0 0,-1 0 1,0 1-1,21 0 0,-15-7-1003,-18 9 997,0-1 0,0 1 0,-1 0 0,1 0 0,0 0 0,-1 0 0,1 0 0,0-1 0,0 1 0,-1 0 0,1-1 0,-1 1 0,1 0 0,0-1 0,-1 1 0,1-1 0,-1 1 0,1-1 0,-1 1 0,1-1 0,-1 0 0,1 1 0,-1-1 0,0 1 0,1-1 0,-1 0 0,1-1 0,7-9-610,0 2 294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1:16.0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34 1848,'-5'-2'220,"0"0"0,1 0-1,-1-1 1,1 1 0,-1-1-1,1 0 1,0 0 0,0 0-1,-5-7 1,10 11-154,2 2-911,-15-2-379,3-1 886</inkml:trace>
</inkml:ink>
</file>

<file path=ppt/ink/ink1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1:03.29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33 1680,'23'-6'1187,"-6"2"-763,-16 4-400,1 0 1,0 0-1,0 0 1,-1 0-1,1-1 0,0 1 1,0-1-1,-1 0 0,1 1 1,0-1-1,-1 0 0,3-1 1,0 0-2,0 1 0,0 0 0,0 0 0,1 0 1,-1 1-1,0 0 0,9 0 0,-13 0-22,56-7 117,-49 5-106,33 2 49,-21 1-14,-17-1-40,1 0 0,-1 0 0,0 0 1,0 1-1,1-1 0,-1 1 0,0-1 0,0 1 1,1 0-1,-1 0 0,0 0 0,0 0 1,0 0-1,0 0 0,0 1 0,-1-1 0,3 3 1,10 6 22,-8 4 20,-4-11-44,-1-3-3,0 1-1,0-1 1,-1 1-1,1 0 1,0-1-1,-1 1 1,1 0-1,-1-1 1,1 1-1,-1 0 1,1 0-1,-1-1 1,1 1-1,-1 0 1,0 0-1,1 0 1,-1 0-1,0-1 0,0 1 1,0 0-1,0 0 1,0 0-1,0 0 1,0 0-1,0 0 1,0 0-1,0 0 1,0 0-1,0-1 1,-1 1-1,1 0 1,0 0-1,-1 0 1,1 0-1,-1-1 1,1 1-1,-1 0 1,1 0-1,-1-1 0,1 1 1,-2 0-1,-10 16 54,10-13-43,0-1 0,0 0 1,0 0-1,-1 0 0,0 0 0,1 0 0,-1 0 0,0-1 0,-6 5 0,-2-3 3,9-4-12,0 0 0,0 1-1,0-1 1,0 1 0,0 0 0,0-1-1,1 1 1,-1 0 0,0 0 0,0 0-1,1 0 1,-1 0 0,1 0 0,-1 1-1,1-1 1,-1 0 0,1 1 0,0-1-1,0 1 1,-2 2 0,-10 6 99,60 3-25,-17-6-62,-25-7-15,0 1 0,0 0 0,-1 0 0,1 0 0,0 1 1,-1 0-1,5 2 0,33 11 19,-36-14-16,-1 1 0,1 0 0,-1 0 1,0 0-1,0 0 0,10 7 0,-13-8 5,0 1-1,0-1 0,-1 1 1,1-1-1,0 1 1,-1 0-1,1 0 1,-1 0-1,1 0 1,-1 0-1,0 0 1,0 0-1,0 0 0,0 0 1,0 0-1,0 1 1,-1-1-1,1 0 1,-1 1-1,0-1 1,1 4-1,-3-2 0,1-1-1,-1 0 0,1 1 1,-1-1-1,0 0 1,-1 0-1,1 0 0,0 0 1,-1 0-1,1-1 1,-1 1-1,0-1 1,0 0-1,0 0 0,-4 3 1,-8 2-5,1 0 0,-2-1 1,1 0-1,-1-1 0,-20 3 1,-55 16-450,69-19-245,16-3 77,9-1-351,5-2 564,0-7 40</inkml:trace>
</inkml:ink>
</file>

<file path=ppt/ink/ink1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1:06.44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337 5 1688,'15'-4'616,"-22"7"-471,-1 0 0,1-1 0,-1 0 1,1 0-1,-1-1 0,-16 1 0,-56 0 142,69-2-214,-177-4 656,195 5-651,-6 1-58,-7 0-11,5-2-8,1 0-1,0 0 1,0 0 0,-1 1 0,1-1 0,0 0 0,0 0-1,-1 0 1,1 0 0,0 0 0,0 1 0,0-1 0,-1 0-1,1 0 1,0 0 0,0 1 0,0-1 0,0 0 0,0 0-1,-1 1 1,1-1 0,0 0 0,0 0 0,0 1 0,0-1-1,0 0 1,0 0 0,0 1 0,0-1 0,0 0 0,0 0-1,0 1 1,0-1 0,0 0 0,0 0 0,0 1 0,0-1 0,0 0-1,1 0 1,-1 1 0,0-1 0,0 0 0,0 0 0,0 1-1,0-1 1,1 0 0,-1 0 0,0 0 0,0 1 0,0-1-1,0 0 1,1 0 0,-1 0 0,0 0 0,0 0 0,1 1-1,-1-1 1,1 0 0,14 10-6,2-5 3,19 7 26,-35-12-24,0 1 1,0-1-1,0 1 1,0-1-1,0 1 1,0 0-1,0-1 1,0 1-1,0 0 1,0 0-1,0 0 1,0 0-1,-1 0 1,1 0-1,0 0 1,-1 0-1,1 0 1,-1 0-1,1 0 1,-1 0-1,1 0 1,-1 1-1,0-1 1,1 2-1,3 13 16,-4-16-14,1 1-1,-1 0 1,0-1 0,1 1-1,-1 0 1,0-1 0,1 1-1,-1 0 1,0 0-1,0-1 1,0 1 0,0 0-1,0 0 1,0 0 0,0-1-1,0 1 1,0 0-1,0 0 1,0-1 0,0 1-1,-1 0 1,1 0 0,0-1-1,0 1 1,-1 0-1,1-1 1,-1 1 0,1 0-1,-1-1 1,1 1 0,-1 0-1,1-1 1,-1 1-1,0 0 1,0 0-1,0-1 0,1 1 0,-1-1 1,0 1-1,1 0 0,-1-1 0,1 1 0,0 0 0,-1 0 0,1 0 0,-1-1 1,1 1-1,0 0 0,0 0 0,-1 0 0,1-1 0,0 1 0,0 0 1,0 0-1,0 0 0,0 0 0,0 0 0,1 1 0,-4 15 41,1-6 0,2-10-39,0 0-1,0 0 1,0-1-1,0 1 1,0 0 0,0 0-1,0 0 1,-1 0-1,1 0 1,0-1-1,0 1 1,-1 0-1,1 0 1,-1-1-1,1 1 1,0 0-1,-1 0 1,0-1 0,0 2-1,-4 5 18,4-6-14,1-1 0,-1 1 1,1 0-1,-1-1 0,1 1 0,-1 0 1,1-1-1,-1 1 0,0 0 0,1-1 0,-1 1 1,0-1-1,1 1 0,-1-1 0,0 0 1,0 1-1,0-1 0,1 0 0,-1 1 1,0-1-1,0 0 0,-1 0 0,9-4 43,-7 4-49,0 0 0,0-1 1,0 1-1,1 0 0,-1 0 0,0 0 0,0 0 0,0 0 0,1 0 1,-1 0-1,0 0 0,0 0 0,0 0 0,1 0 0,-1 0 0,0 0 1,0 0-1,1 0 0,-1 0 0,0 0 0,0 0 0,0 0 0,1 0 1,-1 0-1,0 0 0,0 0 0,0 0 0,1 0 0,-1 0 0,0 0 1,0 1-1,0-1 0,0 0 0,1 0 0,-1 0 0,0 0 0,0 0 0,0 1 1,0-1-1,0 0 0,1 0 0,-1 0 0,0 1 0,0-1 0,0 0 1,0 0-1,0 0 0,0 1 0,0-1 0,0 0 0,0 1 0,31-10 25,-15 3-13,0 0-1,0 1 0,0 1 1,1 1-1,-1 0 1,1 1-1,32 0 0,-13 2-4,-30 0-8,0 0 0,0 0-1,0 0 1,0 0 0,-1 1 0,7 2 0,17 2-18,-26-5 20,0 0 0,0 0 0,0 0 0,0 1 0,0-1 0,0 1 0,0 0 0,0-1 0,-1 1 0,1 1 0,0-1 0,0 0 0,-1 1 0,1-1 0,-1 1 0,1 0 0,-1 0 0,0 0 0,0 0 0,0 0 0,0 1 0,2 2 0,3 8 20,-6-11-18,0-1 0,0 1-1,0 0 1,0 0 0,0 0 0,0 0 0,-1 0-1,1 0 1,-1 0 0,1 0 0,-1 0 0,0 0-1,0 0 1,0 0 0,0 0 0,0 0-1,0 0 1,-1 0 0,0 3 0,-2 2 0,1-1 0,-1 0 1,0 0-1,-1 0 0,1-1 0,-1 1 1,0-1-1,-1 0 0,0 0 1,1 0-1,-1-1 0,-1 1 0,1-1 1,-1-1-1,1 1 0,-1-1 0,0 0 1,0 0-1,-1 0 0,-7 1 0,-65 18 17,45-12-19,1-2 0,-48 6-1,17-5-984,64-10 940,0 1 1,0 0-1,-1-1 1,1 1 0,0 0-1,0-1 1,0 1-1,0 0 1,0-1-1,0 1 1,0-1 0,0 1-1,0 0 1,0-1-1,0 1 1,0-1-1,0 1 1,0 0 0,0-1-1,0 1 1,1-1-1,-1 1 1,0 0 0,0-1-1,0 1 1,1 0-1,-1-1 1,0 1-1,0 0 1,1 0 0,-1-1-1,0 1 1,1 0-1,-1 0 1,0-1-1,1 1 1,-1 0 0,0 0-1,1 0 1,-1 0-1,0-1 1,1 1-1,-1 0 1,1 0 0,7 0-343,0 0 32</inkml:trace>
</inkml:ink>
</file>

<file path=ppt/ink/ink1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1:07.29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1748,'0'0'216,"31"0"795,-23 0-875,0 1 1,0 0 0,0 1-1,14 4 1,15 3 90,19-4 32,92-5 0,-68-1-156,-71-2-12,-12-1 65,4 4-87,3 3-11,-4-3-51,1 1 0,-1-1-1,0 1 1,0-1 0,0 1-1,1-1 1,-1 0-1,0 1 1,0-1 0,0 1-1,0-1 1,0 1-1,0-1 1,0 1 0,0-1-1,0 1 1,0-1-1,0 1 1,0-1 0,-1 1-1,1-1 1,0 1 0,0-1-1,0 0 1,-1 1-1,1-1 1,0 1 0,-1-1-1,1 0 1,0 1-1,-1 0 1,-23 29 107,-8 12-68,-1 8-13,27-42-30,0 0 0,1 1 0,0-1 1,1 1-1,0 0 0,0 0 0,0 0 0,1 1 0,1-1 0,0 1 0,-2 15 0,-4 71 23,-8 10-10,15-103-16,1 0 0,0 0 0,-1 0 0,0 0 0,0-1 0,0 1 0,0 0 0,0-1 0,0 1 0,-3 3 0,2-3 1,0-1 0,1 1 0,0 0 0,-1-1 0,1 1 0,0 0 0,1 0 1,-1 0-1,0 0 0,0 5 0,0-1 3,0 1 1,0-1-1,-1 0 0,-4 10 1,2-2 5,10-17 20,-14 2 80,-4-2-566,15-15-489,15-24-960,-10 27 1539</inkml:trace>
</inkml:ink>
</file>

<file path=ppt/ink/ink1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1:07.99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317 5 1776,'0'3'428,"0"-3"-414,1 0 0,-1 1 0,0-1 0,0 1 0,0-1-1,0 1 1,0-1 0,0 1 0,0-1 0,1 1 0,-1-1 0,-1 1 0,1-1 0,0 1 0,0-1 0,0 0-1,0 1 1,0-1 0,0 1 0,0-1 0,-1 1 0,1-1 0,0 1 0,0-1 0,-1 0 0,1 1 0,0-1-1,-1 0 1,1 1 0,0-1 0,-1 0 0,1 1 0,0-1 0,-1 0 0,1 0 0,-1 1 0,1-1 0,0 0-1,-1 0 1,1 0 0,-1 0 0,1 1 0,-1-1 0,1 0 0,-1 0 0,1 0 0,-1 0 0,1 0-1,-1 0 1,1 0 0,0 0 0,-1-1 0,1 1 0,-2 0 0,0 0 607,-1-1-472,-8-3-29,6 3-65,1-1-1,0 1 1,-1-1 0,1 1 0,0 1-1,-1-1 1,0 1 0,1-1 0,-9 2-1,5 0 6,0 0 0,0-1 0,-17-2 0,-24 2 130,36 1-138,-1-1 0,1-1 0,-25-4 0,-19 0-38,71 5-2938,-5 0 2566</inkml:trace>
</inkml:ink>
</file>

<file path=ppt/ink/ink1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1:32.79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579 0 1716,'-4'2'108,"-5"2"882,-1-5-259,3 2-666,1 0 0,-1 1 0,1 0 0,0 0 1,-1 0-1,1 1 0,0 0 0,0 0 0,0 1 0,1 0 0,-1 0 0,-8 8 0,-20 13 116,18-14-131,1 2-1,0-1 1,1 2 0,0 0 0,1 1-1,1 0 1,1 1 0,-11 17 0,16-22-34,1-1 0,1 0 0,-5 15 0,-1 0 6,8-19-17,0-1-1,1 1 0,0 0 0,0 0 1,0-1-1,0 11 0,-5 28 24,-2-6 2,-4 45-1,1-6-4,10-69-22,0 0 1,0 0-1,1 1 1,0-1-1,0 0 1,1 1-1,0-1 1,1 0-1,0 0 1,0 0-1,1 0 1,0 0-1,0 0 1,1-1-1,0 0 1,0 1-1,9 10 0,-5 0 10,-8-18-13,-1 0 1,1 0-1,0 0 0,0 0 1,0-1-1,-1 1 0,1 0 1,0 0-1,0 0 1,0 0-1,-1 0 0,1 0 1,0 0-1,0 0 0,-1 0 1,1 0-1,0 0 1,0 0-1,-1 0 0,1 0 1,0 0-1,0 1 0,0-1 1,-1 0-1,1 0 0,0 0 1,0 0-1,0 0 1,-1 0-1,1 1 0,0-1 1,0 0-1,0 0 0,0 0 1,-1 0-1,1 1 0,0-1 1,0 0-1,0 0 1,0 0-1,0 1 0,0-1 1,0 0-1,0 0 0,0 1 1,0-1-1,-1 0 0,1 0 1,0 0-1,0 1 1,0-1-1,1 0 0,-1 0 1,0 1-1,0-1 0,0 0 1,0 0-1,0 1 0,0-1 1,0 0-1,0 0 1,0 0-1,0 1 0,1-1 1,-1 0-1,0 0 0,0 0 1,0 0-1,1 1 0,0-4 12,-11-6-7,9 8 2,-4 0 5,5 1-12,0 0 0,0 0 1,0-1-1,0 1 0,0 0 1,0-1-1,0 1 0,0 0 0,0-1 1,0 1-1,0 0 0,0-1 1,0 1-1,0 0 0,0 0 0,0-1 1,0 1-1,0 0 0,1-1 0,-1 1 1,0 0-1,0 0 0,0-1 1,1 1-1,-1 0 0,0 0 0,0-1 1,0 1-1,1 0 0,-1 0 0,0 0 1,1 0-1,-1-1 0,0 1 1,0 0-1,1 0 0,-1 0 0,0 0 1,1 0-1,-1 0 0,1-2 0,0 1 0,0-1 1,0 0-1,0 0 0,-1 1 0,1-1 0,-1 0 0,1 0 1,-1 0-1,0 0 0,0 0 0,0 1 0,0-1 0,0 0 1,0 0-1,0 0 0,-1-3 0,1-23-22,0 25 23,0 0 0,0 0-1,0 0 1,0 0-1,-1-1 1,1 1 0,-1 0-1,0 0 1,0 0-1,0 0 1,0 0 0,-1 0-1,-2-3 1,-6-21 4,-18-78 14,17 71-13,-7-42-1,-1 3 23,-5-9-36,22 78 9,1 0-1,-1 0 0,0 0 0,0 0 0,0 1 0,-1-1 1,1 1-1,-1-1 0,0 1 0,-6-6 0,7 8 0,0-1 0,0 0-1,0 0 1,0-1 0,0 1 0,0 0 0,1-1-1,-1 1 1,1-1 0,0 1 0,-1-1-1,1 0 1,0 1 0,1-1 0,-2-4-1,-5-7 31,7 14-30,1 0-1,-1 0 1,0 0 0,1 0-1,-1 0 1,0 0 0,0 0-1,1 0 1,-1 0-1,0-1 1,0 1 0,1 0-1,-1 0 1,0 0 0,0 0-1,1 0 1,-1 0 0,0-1-1,0 1 1,0 0-1,1 0 1,-1 0 0,0-1-1,0 1 1,0 0 0,0 0-1,1-1 1,-1 1-1,0 0 1,0 0 0,0-1-1,0 1 1,0 0 0,0 0-1,0-1 1,0 1-1,0 0 1,0 0 0,0-1-1,0 1 1,0 0 0,0-1-1,0 1 1,0 0 0,0-1-1,-7-5-6,6 6 8,1 0-1,-1 0 1,1 0-1,-1 0 1,1-1-1,-1 1 1,1 0-1,0 0 0,-1-1 1,1 1-1,-1 0 1,1 0-1,0-1 1,-1 1-1,1-1 1,0 1-1,-1 0 1,1-1-1,0 1 1,0-1-1,-1 1 0,1-1 1,0 1-1,0-1 1,2-8 2,-2 5-1,-9 3-1,9 1-1,0 0 0,0-1-1,-1 1 1,1 0 0,0-1 0,0 1 0,0 0 0,0 0 0,0-1 0,0 1-1,0 0 1,0-1 0,0 1 0,0 0 0,1 0 0,-1-1 0,0 1 0,0 0-1,0 0 1,0-1 0,0 1 0,0 0 0,1 0 0,-1-1 0,0 1 0,0 0-1,0 0 1,1-1 0,-1 1 0,0 0 0,0 0 0,0 0 0,1 0 0,-1 0-1,0-1 1,0 1 0,1 0 0,-1 0 0,0 0 0,1 0 0,-1 0 0,0 0-1,0 0 1,-1 0-1,1 0 1,0 1-1,-1-1 1,1 0-1,0 0 1,0 0-1,-1 0 1,1 0-1,0 0 1,-1 0-1,1 0 1,0 0-1,-1 0 1,1 0-1,0 0 1,-1-1-1,1 1 1,0 0-1,-1 0 1,1 0-1,0 0 1,0 0-1,-1-1 1,1 1-1,0 0 1,0 0-1,-1 0 1,1-1 0,0 1-1,0 0 1,0 0-1,-1-1 1,1 1-1,0 0 1,0 0-1,0-1 1,0 0-1,-1 1 0,1 0 0,0-1 1,0 1-1,0 0 0,0-1 0,-1 1 0,1 0 0,0 0 0,0-1 0,-1 1 0,1 0 1,0 0-1,0-1 0,-1 1 0,1 0 0,0 0 0,-1 0 0,1-1 0,0 1 0,-1 0 0,1 0 1,0 0-1,-1 0 0,1 0 0,-1 0 0,1 0 0,0 0 0,-1 0 0,1 0 0,0 0 1,-1 0-1,1 0 0,0 0 0,-1 0 0,1 0 0,-1 0 0,1 0 0,-1 1 0,-40 0-2905,43 5 2506,5-4 36</inkml:trace>
</inkml:ink>
</file>

<file path=ppt/ink/ink1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1:34.17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23 1636,'0'0'488,"5"0"-18,-2-1 141,-8 2-11,9-1-227,-8-1-223,12-2 188,-4 2-46,10-5-118,21-1-90,-18 4-57,-16 3-25,1-1-1,-1 1 1,0 0-1,0 0 1,1 0 0,-1 0-1,0-1 1,0 2-1,0-1 1,1 0 0,-1 0-1,0 0 1,0 0-1,1 1 1,-1-1 0,0 1-1,2 0 1,11 2 21,-14-3-22,1 0-1,0 0 1,0 0 0,-1 0-1,1 0 1,0 0 0,-1 0 0,1 0-1,0 0 1,0 0 0,-1 0-1,1 0 1,0 1 0,-1-1 0,1 0-1,-1 1 1,1-1 0,0 0-1,-1 1 1,1-1 0,-1 1 0,1-1-1,-1 1 1,1-1 0,-1 1-1,1-1 1,-1 1 0,1-1 0,-1 1-1,0 0 1,1-1 0,-1 1-1,0 0 1,0 0 0,3 6-5,-4 0-1,-4 5 9,5-10-3,-1-1 0,1 0-1,-1 1 1,0-1 0,1 1-1,-1-1 1,0 0 0,0 0 0,1 1-1,-1-1 1,0 0 0,-1 0-1,-1 2 1,-27 32 12,11-11-7,-2-1 6,19-20-11,0 1 1,0 0 0,1-1-1,0 1 1,0 0 0,-1 6-1,4-9 0,1 1 1,-1-1-1,1 0 0,-1 0 0,1 0 0,0-1 1,0 1-1,-1 0 0,1-1 0,0 0 1,0 0-1,4 0 0,3 1 0,0-1-7,1 0-1,-1 0 0,1-1 0,-1 0 0,17-5 0,-10 3-12,-12 2-143,0-1 1,0 0 0,0 0-1,0 0 1,0-1-1,-1 0 1,1 1-1,-1-2 1,0 1 0,0 0-1,0-1 1,0 0-1,0 0 1,-1 0 0,0 0-1,0-1 1,0 1-1,4-9 1,-6 0-212</inkml:trace>
</inkml:ink>
</file>

<file path=ppt/ink/ink1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1:35.08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18 1756,'7'4'216,"-7"-4"-187,1 0 0,-1 0 0,1 1 0,-1-1 0,1 0 0,-1 0 1,1 1-1,-1-1 0,1 0 0,-1 0 0,0 1 0,1-1 0,-1 1 1,0-1-1,1 0 0,-1 1 0,0-1 0,1 1 0,-1-1 0,0 1 0,0-1 1,1 1-1,-1-1 0,0 1 0,0-1 0,0 1 0,0-1 0,0 1 1,0-1-1,0 1 0,0-1 0,0 1 0,0 0 0,0-1 3,0 0 1,-1 0-1,1 0 0,0 0 0,-1 1 1,1-1-1,-1 0 0,1 0 0,0 0 0,-1-1 1,1 1-1,0 0 0,-1 0 0,1 0 0,0 0 1,-1 0-1,1 0 0,0 0 0,-1-1 1,1 1-1,0 0 0,-1 0 0,1 0 0,0-1 1,0 1-1,-1 0 0,1 0 0,0-1 1,0 1-1,0 0 0,-1-1 0,1 1 0,0 0 1,0-1-1,0 1 0,0 0 0,0-1 0,0 1 1,-1 0-1,1-1 0,0 1 0,0 0 1,0-1-1,0-1 21,1-1 105,8 4-101,1-1 19,0-1-1,1 0 0,-1-1 0,15-4 0,41-7 49,-65 13-120,1-1 0,-1 1 0,0 0 0,1 0 0,-1 0-1,1 0 1,-1 1 0,1-1 0,-1 0 0,0 0-1,1 1 1,-1-1 0,1 1 0,-1 0 0,0-1-1,0 1 1,2 1 0,-2-2-3,-1 0 1,1 1-1,0-1 1,-1 0-1,1 1 1,-1-1-1,1 1 1,-1-1-1,0 1 1,1-1-1,-1 1 1,1-1-1,-1 1 1,0 0-1,1-1 1,-1 1-1,0-1 1,0 1-1,0 0 1,1-1-1,-1 1 1,0 0-1,0-1 1,0 1-1,0 0 1,0-1-1,0 1 1,0 0-1,0-1 1,0 1-1,-1 0 1,1-1-1,0 2 1,-1-1-1,0 0 1,1 1-1,-1-1 1,1 0-1,-1 1 1,1-1-1,0 1 1,-1-1-1,1 1 1,0-1-1,0 0 1,0 1-1,1 1 1,-1-2-2,0 0 0,0 0 1,0 0-1,0 0 1,0 0-1,0 0 1,0 0-1,0 0 1,-1 0-1,1 0 1,0 0-1,0 0 1,-1 0-1,1 0 1,-1 0-1,1 0 1,-1-1-1,1 1 1,-1 0-1,1 0 1,-1-1-1,0 1 1,0 0-1,1-1 0,-1 1 1,0 0-1,0-1 1,0 1-1,1-1 1,-1 0-1,-1 1 1,-38 31 7,28-24-2,-8 3 9,19-11-15,0 0 0,0 0 0,1 1 0,-1-1 0,0 0 0,1 1 0,-1-1 0,0 0-1,1 1 1,-1-1 0,0 1 0,1-1 0,-1 1 0,1-1 0,-1 1 0,1 0 0,-1-1 0,1 1 0,0 0 0,-1-1 0,1 1 0,0 0-1,-1 1 1,1-3 1,0 1-1,4 2-2,-1-1 1,1 1 0,0-1-1,-1 0 1,1 0 0,0 0-1,8 0 1,22 2-66,-26-2-11,-1 0 0,0 0 1,0-1-1,12-1 0,-15 1-182,1-1-1,-1 1 0,1 0 1,0 1-1,-1-1 1,1 1-1,-1 0 1,1 0-1,-1 0 0,9 4 1,-6-1-75</inkml:trace>
</inkml:ink>
</file>

<file path=ppt/ink/ink1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1:37.56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90 6 1680,'-6'4'894,"-2"-8"-558,-18-1-548,-8 5-533,19 0 448</inkml:trace>
</inkml:ink>
</file>

<file path=ppt/ink/ink1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1:37.92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50 1 1628,'0'0'148,"-8"0"-76,-1 0 4,1 4-84,0-4-72,0-4-8,0 4-36</inkml:trace>
</inkml:ink>
</file>

<file path=ppt/ink/ink1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1:38.29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457 1 1636,'-8'4'64,"0"-4"104,-1 5-120,1-5-24,0 0-8,8 5-40,-8-5-132,0-10-8</inkml:trace>
  <inkml:trace contextRef="#ctx0" brushRef="#br0" timeOffset="1">155 15 1620,'-2'-1'40,"-1"0"0,0 0 0,1 0 0,-1 1 0,0 0 0,0-1 0,1 1 0,-1 0 0,0 0 0,-3 1 0,-26-3 88,28 1-122,1 1 0,-1-1 0,0 1 0,1 0 0,-1 0 0,0 0 0,-6 1 0,-11 1-47,-3 3-290,15-5 195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1:00.0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1863 57 1648,'-1'-13'576,"4"-11"-2,-3 9-295,0 15-272,0 0-1,0 0 0,0-1 0,0 1 1,0 0-1,0 0 0,0 0 0,-1-1 1,1 1-1,0 0 0,0 0 0,0 0 1,0 0-1,0-1 0,0 1 0,-1 0 1,1 0-1,0 0 0,0 0 0,0 0 1,0-1-1,0 1 0,-1 0 0,1 0 1,0 0-1,0 0 0,0 0 0,-1 0 1,1 0-1,0 0 0,0 0 0,0 0 1,-1 0-1,1 0 0,0 0 0,0 0 1,0 0-1,-1 0 0,1 0 0,0 0 1,0 0-1,0 0 0,-1 0 0,1 0 1,0 0-1,0 0 0,0 0 0,-1 0 1,1 1-1,0-1 0,0 0 0,0 0 1,-1 0-1,-2 3 41,0 1 153,15-1-129,-10-1-53,1 1 1,-1-1-1,0 1 1,0 0-1,0 0 1,0 0-1,2 5 0,-3-5-6,1 0 0,-1 1-1,0-1 1,0 0-1,0 0 1,0 1 0,0-1-1,-1 1 1,0 4-1,6 56 109,-6-61-114,0 1 0,0-1 0,0 0 0,-1 1 0,0-1 0,1 1 0,-1-1 0,0 0 0,0 0-1,-1 1 1,1-1 0,-1 0 0,0 0 0,1 0 0,-1-1 0,0 1 0,-1 0 0,1-1 0,0 1-1,-5 3 1,-21 18 58,-10 6 12,22-20 2,1 0 1,-20 17-1,29-17-50,6-9-26,0 0-1,0-1 0,0 1 0,0-1 0,0 1 0,0-1 0,-1 1 0,1-1 0,0 1 1,0-1-1,-1 1 0,1-1 0,0 1 0,-1-1 0,1 1 0,0-1 0,-1 1 0,1-1 1,-1 1-1,1-1 0,0 0 0,-1 1 0,1-1 0,-1 0 0,1 0 0,-1 1 1,1-1-1,-1 0 0,0 0 0,1 0 0,-1 0 0,1 1 0,-1-1 0,1 0 0,-1 0 1,0 0-1,1 0 0,-1 0 0,1 0 0,-1-1 0,1 1 0,-1 0 0,0 0 0,1 0 1,-1 0-1,0-1 0,3-13 11,-2 13-12,0 1 0,0-1 0,0 1 0,1 0 0,-1-1 0,0 1 0,0-1 0,0 1 0,1 0 0,-1-1 0,0 1 0,0 0 0,1-1 0,-1 1 0,0 0 0,0 0 0,1-1 0,-1 1 0,0 0 0,1 0 0,-1-1 0,1 1 0,-1 0 0,0 0 0,1 0 0,-1 0 0,1-1 0,-1 1 0,0 0 0,1 0 0,-1 0 0,1 0 0,-1 0 0,0 0 0,1 0 0,-1 0 0,1 0 0,-1 1 0,1-1 0,-1 0 0,0 0 0,1 0 0,5 3 1,-1-1-1,1-1 1,-1 1 0,1-1 0,0 0-1,8 0 1,28 7 0,-20 2-20,39 20 0,-20-5 7,-42-22 16,1 0-1,1 0 1,-1 0-1,0 0 0,1 0 1,0 0-1,-1 0 1,1 0-1,2 4 0,-2-6-1,-1 0 0,1 0-1,-1 0 1,0 0-1,0 0 1,1 0-1,-1 0 1,0 0-1,0 0 1,0 0-1,0 0 1,0 0 0,0 0-1,0 0 1,-1 0-1,1 0 1,0 0-1,-1 0 1,1 0-1,0 0 1,-1 0-1,1 0 1,-1 0 0,1 0-1,-1 0 1,0-1-1,1 1 1,-1 0-1,0 0 1,0-1-1,0 1 1,1 0-1,-1-1 1,0 1 0,0-1-1,0 1 1,0-1-1,0 0 1,-1 1-1,-42 15 71,40-15-54,-33 14 59,29-12-60,0 0 0,0 0-1,0 0 1,-15 2 0,-5 1 35,-53 19 0,56-16-34,1-1-1,-1-2 0,-27 5 0,-117 18 42,-14-17-27,129-10-23,-2 5-2,42-5-5,0 0 1,-1-1-1,-26-1 0,3-2 3,0 3-1,-57 7 1,15-1-3,4 3 6,59-7-5,0 0-1,0-1 1,0-1-1,0 0 1,0-1-1,0-1 0,-26-5 1,40 6-3,1-1 0,-1 1 0,0 0 1,0 0-1,1 0 0,-1 0 0,0 0 0,0 1 1,-5 1-1,7-2 0,-1 1 0,0 0 0,1-1 0,-1 0 0,0 1 0,0-1 0,1 0 0,-1 0 0,0 0 0,0 0 0,0 0 0,1 0 0,-1-1 0,0 1 0,0 0 0,1-1 0,-1 0 0,0 1 0,1-1 0,-1 0 0,1 0 0,-1 0 0,1 0 0,-1 0 0,1 0 0,0 0 0,-2-2 0,3 3 0,0 0 0,0-1 1,0 1-1,-1 0 0,1 0 1,0 0-1,0 0 0,0 0 0,0-1 1,-1 1-1,1 0 0,0 0 1,0 0-1,0 0 0,-1 0 1,1 0-1,0 0 0,0 0 0,0 0 1,-1 0-1,1 0 0,0 0 1,0 0-1,0 0 0,-1 0 0,1 0 1,0 0-1,0 0 0,0 0 1,-1 0-1,1 0 0,0 0 1,0 0-1,0 0 0,-1 0 0,1 0 1,0 1-1,-2-1-3,1-7 0,3 4 3,0 0-1,1 1 1,-1-1-1,0 0 1,1 1 0,-1 0-1,1-1 1,0 1-1,0 0 1,0 0-1,0 1 1,0-1 0,6-1-1,-5 3 1,-2-1 1,13-8 0,-15 9-1,0 0 0,0 0 0,0 0 0,0 0 0,0 0 0,0 0 0,0 0 0,0 0 0,0 0 0,0 0 0,0 0 0,0 1 0,0-1 0,0 0-1,0 0 1,0 0 0,0 0 0,0 0 0,0 0 0,0 0 0,0 0 0,0 0 0,0 0 0,0 0 0,0 0 0,0 0 0,0 1 0,0-1 0,0 0 0,0 0 0,0 0 0,0 0 0,0 0 0,1 0 0,-1 0 0,0 0-1,0 0 1,0 0 0,0 0 0,0 0 0,0 0 0,0 0 0,0 0 0,0 0 0,0 0 0,0 0 0,0 0 0,0 0 0,0 0 0,1 0 0,-1 0 0,0 0 0,0 0 0,0 0 0,0 0 0,0 0 0,0 1-1,-1-1 1,1 0 0,0 0 0,0 0 0,0 0 0,0 0 0,0 0 0,0 1 0,0-1 0,0 0 0,0 0 0,0 0 0,0 0 0,0 0 0,0 1 0,0-1 0,0 0-1,0 0 1,0 0 0,0 0 0,0 1 0,0-1 0,0 0 0,0 0 0,0 0 0,0 0 0,0 0 0,0 0 0,0 1 0,0-1 0,0 0 0,0 0 0,1 0-1,-1 0 1,0 0 0,0 0 0,0 1 0,0-1 0,0 0 0,0 0 0,0 0 0,1 0 0,-1 0 0,0 0 0,0 0 0,0 0 0,0 0 0,0 0 0,0 0 0,0 0 0,0 0 0,0-1 0,0 1 0,0 0 0,0 0 0,0 0 0,0 0 0,0 0 0,0 0 0,0 0 0,0 0 0,0 0 0,0 0 0,0 0 0,0-1 0,1 1 0,-1 0 0,0 0 0,0 0 0,0 0 0,0 0 0,0 0 0,0 0 0,0 0 0,0 0 0,0 0 0,0 0 0,0 0 0,0 0 0,1 0 0,-1 0 0,0 0 0,0 0 0,0 0 0,0 0 0,0 0 0,0 0 0,0 0 0,0 0 0,0 0 0,1 0 0,-2 0 0,1-1 0,-1 1 0,1-1 0,-1 1 0,1 0 0,0-1 0,-1 1 0,1-1 0,0 1 0,0-1 0,-1 1 0,1-1 0,0 1 0,0-1 0,0 1 0,-1-1 0,1 1 0,0-1 0,0 1 0,0-1-1,0 0 1,0 1 0,0-1 0,0 1 0,0-1 0,1 1 0,-1-1 0,0 1 0,0-1 0,0 1 0,0-1 0,1 1 0,-1-1 0,0 1 0,1-1 0,0-1 0,0 1 0,0 0-1,0 0 1,0 0 0,0 0-1,0 1 1,1-1 0,-1 0 0,0 0-1,0 1 1,1-1 0,-1 1-1,0-1 1,1 1 0,-1-1-1,1 1 1,-1 0 0,1 0 0,-1 0-1,1 0 1,-1 0 0,0 0-1,1 0 1,2 1 0,40 10-2,-28-6 2,-12-4-1,-1 0 1,1 1-1,-1-1 0,0 1 1,1 0-1,-1 0 1,0 0-1,5 5 0,14 7-3,-17-10 5,0-1 0,0 0 0,0 1-1,-1 0 1,1 0 0,-1 0-1,0 1 1,-1 0 0,1-1-1,-1 1 1,0 0 0,0 1-1,4 8 1,15 23 7,-20-33-7,0 0-1,0 0 0,0 1 0,0-1 1,0 1-1,-1-1 0,0 1 0,0 0 1,-1-1-1,1 1 0,-1 0 0,0 0 1,0-1-1,0 1 0,-1 0 0,0-1 1,0 1-1,0 0 0,0-1 0,-1 1 1,1-1-1,-1 1 0,-1-1 0,1 0 1,0 0-1,-5 6 0,-8 10 0,10-12 0,-1 1 1,0-1-1,-1 0 0,-13 11 0,-14 8 0,-1-3 0,0 0 0,-2-3 0,-1-1 0,-48 18 0,-6-4-723,-109 25 0,187-55 538,8-2 78,1-1-1,0 1 1,-1-1-1,0 0 1,1 0-1,-1-1 1,0 0 0,1 0-1,-1 0 1,0-1-1,-9-2 1,2-3-286,18-6 50</inkml:trace>
</inkml:ink>
</file>

<file path=ppt/ink/ink1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1:38.63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669 5 1624,'-17'5'176,"1"-5"-4,8 0 0,0 0 128,-9 0-188,9 0 32,0 5-92,-8-10 4,8 0-28,8 10-16,-9-5-36,-7 5-184,8-10-4,-8 0-100,16 1-20</inkml:trace>
  <inkml:trace contextRef="#ctx0" brushRef="#br0" timeOffset="1">82 61 1688,'-8'-5'124,"-1"10"-32,1-5-8,0 0 76,0 4-140,-8-4-68,7 0-20,1 0-40,0 0-48</inkml:trace>
</inkml:ink>
</file>

<file path=ppt/ink/ink1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1:38.99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148 18 1620,'-3'0'178,"-60"-8"767,-10 2-1660,65 2 383</inkml:trace>
</inkml:ink>
</file>

<file path=ppt/ink/ink1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1:39.34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57 14 1672,'0'0'176,"-8"0"116,0 0-180,8-5-48,-8 5-60,-9-4-52,9-1-132,0 5-112</inkml:trace>
</inkml:ink>
</file>

<file path=ppt/ink/ink1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1:39.71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82 19 1600,'-8'0'212,"0"0"-40,0 0 4,-1 0-44,9-4 96,-8-1-156,0 5-8,-8 0-16,8-5-20,8 1-32,-8 4-32</inkml:trace>
</inkml:ink>
</file>

<file path=ppt/ink/ink1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1:40.07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74 18 1772,'-14'4'900,"11"-8"261,9 3-933,-6 0-224,-1 1-1,1-1 1,0 1-1,0-1 1,0 1-1,-1-1 1,1 1 0,0-1-1,-1 1 1,1 0-1,0-1 1,-1 1 0,1-1-1,-1 1 1,1 0-1,-1-1 1,1 1-1,-1 0 1,1 0 0,-1-1-1,1 1 1,-1 0-1,0-1 1,-4-1-385,-24 1-793,24-2 774,-9 6 40</inkml:trace>
</inkml:ink>
</file>

<file path=ppt/ink/ink1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1:40.44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58 18 1812,'-8'0'316,"0"0"216,-1 0-304,9-4-28,0-1-44,0 1-24,0-1-32,-8 10 4,0-5-216,8-5-56,-8 5-488,0 0 252</inkml:trace>
</inkml:ink>
</file>

<file path=ppt/ink/ink1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1:56.14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718 32 1680,'-3'0'313,"5"1"-15,-2-1-291,0 0 0,0 0 0,1 0 0,-1 0 0,0 0 0,0 0 0,1 0 1,-1 0-1,0 0 0,0 0 0,0 0 0,1 0 0,-1 1 0,0-1 0,0 0 0,0 0 0,1 0 0,-1 0 0,0 1 1,0-1-1,0 0 0,0 0 0,0 0 0,0 1 0,1-1 0,-1 0 0,0 0 0,0 0 0,0 1 0,0-1 0,0 0 0,0 0 1,0 1-1,0-1 0,0 0 0,0 0 0,0 1 0,0-1 0,0 0 0,0 0 0,0 0 0,0 1 0,0-1 0,-1 0 1,1 0-1,0 1 0,0-1 0,0 0 0,0 0 0,0 0 0,0 0 0,-1 1 0,1-1 0,0 0 0,0 0 0,-17 9 294,1-1-129,9-3-102,-1 1-1,0-1 0,0 0 1,0 0-1,-1-1 0,-15 5 1,15-5-8,0 0 1,-1 0 0,2 1-1,-15 9 1,-24 19 188,34-25-196,0 1 1,0 1-1,1 0 1,-15 15-1,15-9-23,0 1 0,1 0 0,1 1 0,0 0 0,-7 20 0,-7 13 23,17-34-42,1 0-1,0 0 0,2 1 1,0 0-1,1 0 0,0 1 1,2-1-1,0 0 0,1 1 0,4 26 1,0 27 13,-4-53-20,1 0-1,1 0 1,0-1 0,2 1-1,6 22 1,-8-35-2,-1 0 0,0 0 0,0 1 0,0-1 0,-1 11 1,0-11-4,0 0 0,1 0 1,-1 0-1,1 0 1,1 0-1,-1 0 0,4 9 1,10 43-10,-15-57 8,1-1 0,-1 1 1,0 0-1,0-1 0,0 1 0,0 0 1,0-1-1,0 1 0,0 0 0,0-1 1,0 1-1,0 0 0,0-1 1,0 1-1,0-1 0,-1 1 0,1 0 1,0-1-1,0 1 0,-1-1 0,1 1 1,0-1-1,-1 2 0,0-2 0,1 0 0,0 0 0,0 1 0,0-1 1,-1 0-1,1 1 0,0-1 0,0 0 0,0 1 0,0-1 0,0 1 0,0-1 0,-1 0 0,1 1 0,0-1 0,0 0 0,0 1 1,0-1-1,0 1 0,1-1 0,-1 0 0,0 1 0,0-1 0,0 0 0,0 1 0,0-1 0,0 1 0,1-1 0,-1 0 0,0 1 0,0-1 1,0 0-1,1 0 0,-1 1 0,0-1 0,1 0 0,-1 0 0,0 1 0,1-1 0,3 5 1,0 0-4,-2-12 4,6-15 9,-9 6-6,-1 1 0,-1-1-1,-6-21 1,-2-15 1,-10-33-8,3 17 0,-16-143 9,29 187-5,-1 0 0,0-1-1,-2 2 1,-17-37-1,12 30 1,7 15-1,0 1 0,-1 0 0,-1 0 0,0 0 0,-1 1 0,0 1 0,-1-1 0,-19-17 0,-1-12 1,12 19-2,16 20 0,0-1 1,-1 0 0,1 1-1,-1-1 1,0 1-1,0 0 1,-6-5-1,6 6 2,1 0 0,-1 0 0,1 0 0,-1-1-1,1 1 1,0-1 0,0 1 0,0-1 0,1 0-1,-1 0 1,1 0 0,-1 0 0,0-4 0,0 2-1,-6-5 4,8 10-4,-1-1 0,0 0 0,1 1 0,-1-1 0,1 0 0,-1 1 0,1-1 0,-1 0 0,1 0 0,-1 0 0,1 0 0,0 1 0,-1-1 0,1 0 0,0 0 0,0 0 0,0 0 0,0 0 0,0-1 0,0 1 0,0 1 0,1-1 0,-1 1-1,0-1 1,1 1 0,-1-1-1,0 1 1,1-1 0,-1 1-1,1-1 1,-1 1 0,1 0-1,-1-1 1,1 1 0,-1 0-1,1-1 1,0 1 0,-1 0-1,1 0 1,-1 0 0,1-1-1,1 1 1,-2 0 0,0 0 0,0 1 0,-1-1 0,1 0 0,0 0-1,0 0 1,0 0 0,0 0 0,0 1 0,0-1 0,0 0 0,0 0 0,0 0-1,0 0 1,0 1 0,1-1 0,-1 0 0,0 0 0,0 0 0,0 0 0,0 0 0,0 1-1,0-1 1,0 0 0,0 0 0,0 0 0,0 0 0,1 0 0,-1 0 0,0 0-1,0 1 1,0-1 0,0 0 0,0 0 0,0 0 0,1 0 0,-1 0 0,0 0 0,0 0-1,0 0 1,0 0 0,0 0 0,1 0 0,-1 0 0,0 0 0,0 0 0,0 0-1,0 0 1,1 0 0,-1 0 0,0 0 0,0 0 0,0 0 0,0 0 0,0 0 0,1 0-1,-1 0 1,0 0 0,0 0 0,0-1 0,0 1 0,0 1-7,-1 0 0,1 0-1,-1 0 1,1 0 0,-1 0 0,1 0 0,0 0 0,-1 0 0,1 0-1,0 0 1,0 0 0,0 0 0,0 0 0,0 0 0,0 0 0,0 0-1,0 2 1,0-1-15,0 0-1,0 0 0,0 1 1,0-1-1,0 0 0,0 0 0,-1 1 1,0-1-1,-1 4 0,2-4-85,-1 0 0,1 0 0,0 0-1,-1 0 1,1 0 0,0 0 0,0 0-1,0 0 1,1 0 0,-1 0 0,0 0-1,1-1 1,-1 1 0,2 2 0,0 7-712,-7-2 453</inkml:trace>
</inkml:ink>
</file>

<file path=ppt/ink/ink1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1:57.14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47 45 1700,'5'0'385,"-8"5"1175,3-5-1553,0 0 0,0 0 0,0 0-1,0 0 1,0 0 0,0-1 0,1 1 0,-1 0 0,0 0 0,0 0-1,0 0 1,0 0 0,1 0 0,-1-1 0,0 1 0,0 0 0,0 0-1,0 0 1,1 0 0,-1 0 0,0 0 0,0 0 0,0 0 0,1 0-1,-1 0 1,0 0 0,0 0 0,0 0 0,0 0 0,1 0 0,-1 0-1,0 0 1,0 0 0,0 0 0,1 0 0,-1 1 0,0-1 0,0 0 0,0 0-1,0 0 1,1 0 0,-1 0 0,0 0 0,0 0 0,0 1 0,0-1-1,0 0 1,0 0 0,0 0 0,1 0 0,-1 1 0,0-1 0,0 0-1,0 0 1,0 0 0,0 0 0,0 1 0,0-1 0,0 0 0,0 0-1,0 0 1,0 1 0,0-1 0,0 0 0,0 1 0,1-3 19,0 1 1,0 0 0,1 0 0,-1 0-1,0 1 1,1-1 0,-1 0-1,1 0 1,-1 1 0,1-1 0,-1 1-1,4-1 1,12-6 54,-13 4-61,1 0 0,-1 1-1,1-1 1,0 1 0,0 0-1,0 1 1,0-1 0,5 0-1,25-10 62,-35 12-80,1-1 0,-1 1 0,0 0 1,1-1-1,-1 1 0,1 0 0,-1 0 0,1-1 0,-1 1 0,0 0 0,1 0 0,-1 0 0,1 0 0,-1 0 0,1 0 0,-1 0 0,1 0 0,-1 0 0,1 0 0,-1 0 0,1 0 0,-1 0 0,1 0 0,-1 0 0,1 0 0,-1 0 0,1 1 0,-1-1 0,1 0 0,-1 0 0,0 1 0,1-1 0,-1 0 0,1 1 0,-1-1 0,0 0 0,1 1 0,-1-1 0,0 1 0,1-1 0,-1 0 0,0 1 0,0-1 0,0 1 0,1-1 0,-1 1 0,0-1 0,0 2 0,1-1 1,-1 1 0,0 0 0,0 0 0,0 0 0,0 0 0,0 0 0,0 0 0,0-1 0,-1 1 0,1 0 0,-2 3 0,-2 5 5,-2 1 0,1-1 1,-1 0-1,-1-1 0,0 0 1,0 0-1,-17 15 0,-33 41 13,11-16-20,43-48 0,1 1 0,0 0 0,0 0 0,0 0 0,1 0-1,-1 0 1,0 0 0,1 0 0,-1 1 0,1-1 0,0 1 0,-2 4 0,3-7 0,0 1 0,-1 0 1,1 0-1,0-1 0,0 1 0,0 0 0,0-1 0,0 1 1,0 0-1,0 0 0,0 0 0,0-1 0,0 1 0,0 0 1,0-1-1,0 1 0,1 0 0,-1 0 0,0-1 0,1 1 0,-1 0 1,0-1-1,1 1 0,-1 0 0,1-1 0,-1 1 0,1-1 1,-1 1-1,1-1 0,-1 1 0,1-1 0,0 1 0,-1-1 1,1 0-1,0 1 0,-1-1 0,1 0 0,0 0 0,0 1 0,-1-1 1,2 0-1,15 3-34,-1 0 0,1-2 0,0 0 0,0-1 0,0 0 1,0-1-1,-1-1 0,1-1 0,17-5 0,-29 6-126,1-1 0,-1 1 0,0-1 0,0 0 0,0 0 1,0-1-1,0 0 0,-1 1 0,1-2 0,-1 1 0,0 0 0,-1-1 0,1 0 0,4-8 0,-6-1-204</inkml:trace>
</inkml:ink>
</file>

<file path=ppt/ink/ink1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2:00.43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23 88 1664,'-4'-6'449,"2"8"-8,2-2-428,-1 0 1,1 0-1,0 1 0,0-1 0,0 0 0,0 0 0,0 0 0,-1 0 1,1 1-1,0-1 0,0 0 0,0 0 0,-1 0 0,1 0 0,0 0 1,0 0-1,0 0 0,-1 0 0,1 0 0,0 0 0,0 0 0,-1 1 1,1-1-1,0 0 0,0 0 0,0-1 0,-1 1 0,1 0 0,0 0 1,0 0-1,-1 0 0,1 0 0,0 0 0,0 0 0,0 0 0,-1 0 1,1 0-1,0-1 0,0 1 0,0 0 0,0 0 0,-1 0 0,1 0 1,0 0-1,0-1 0,0 1 0,0 0 0,0 0 0,0 0 0,-1-1 1,-6-3 147,8 3-143,-1 1 0,1 0 0,-1 0 1,1-1-1,-1 1 0,1 0 0,-1 0 0,0-1 0,1 1 0,-1-1 0,0 1 0,1 0 0,-1-1 0,0 1 0,1-1 0,-1 1 0,0 0 0,0-1 0,0 1 0,1-1 0,-1 1 1,0-1-1,0 1 0,0-1 0,0 1 0,0-1 0,0 1 0,0-1 0,0 1 0,0-1 0,0 0 0,0 1 0,0-1 0,0 1 0,0-1 0,-1 0 0,26-14 234,14-5-154,6-2 8,-48 19-97,13 2 26,-4 1-21,-2 0-10,-1 0 1,1 0-1,-1 0 1,1 1-1,-1 0 1,1 0 0,-1 0-1,0 0 1,0 0-1,1 0 1,-1 1-1,0 0 1,0 0-1,-1-1 1,1 2-1,0-1 1,0 0 0,-1 1-1,0-1 1,1 1-1,-1-1 1,0 1-1,0 0 1,-1 0-1,1 0 1,0 0-1,-1 1 1,0-1-1,0 0 1,0 0 0,1 6-1,1 9 18,-3-17-20,1 0-1,-1 0 1,1 1 0,-1-1 0,0 0 0,0 1 0,0-1 0,0 0 0,0 0-1,0 1 1,0-1 0,0 0 0,0 1 0,-1-1 0,1 0 0,0 0-1,-1 0 1,1 1 0,-1-1 0,0 0 0,0 1 0,0 0 0,0 0 0,0 0 1,1 0-1,-1 0 1,1 0-1,-1 0 0,1 0 1,0 0-1,0 0 0,0 0 1,0 0-1,0 0 0,0 0 1,0 0-1,1 0 1,0 2-1,-1-2 1,1 0 1,-1 0-1,1 0 1,-1 0-1,0 0 0,0 0 1,0-1-1,0 1 1,0 0-1,-1 0 1,1 0-1,0 0 1,-1 0-1,1 0 0,-1 0 1,0-1-1,0 1 1,-1 2-1,-14 16 31,12-15-16,-1 1 0,1-1 0,0 1 0,-5 11-1,7-14-12,1-1 0,-1 0-1,0 1 1,0-1-1,0 0 1,0 0-1,0 0 1,0 0 0,-1 0-1,1-1 1,-4 2-1,5-2 0,-1 0 0,0 0 0,1 0 0,-1 0 0,1 0 0,0 0 0,-1 0 0,1 0 1,0 0-1,-1 1 0,1-1 0,0 1 0,0-1 0,0 1 0,0-1 0,0 1 0,1-1 0,-1 1 0,0 0 0,1-1 0,-1 4 0,1-4 20,0 0-21,0-1-1,0 1 0,1-1 1,-1 0-1,0 1 0,0-1 1,0 1-1,0-1 0,0 1 1,0-1-1,0 0 0,0 1 1,0-1-1,0 1 1,0-1-1,0 1 0,-1-1 1,1 0-1,0 1 0,0-1 1,0 0-1,0 1 0,-1-1 1,1 1-1,0-1 0,0 0 1,-1 1-1,1-1 0,0 0 1,-1 0-1,1 1 0,0-1 1,-1 0-1,1 0 0,0 1 1,-1-1-1,1 0 0,-1 0 1,1 0-1,0 0 0,-1 0 1,1 0-1,-1 1 0,1-1 1,-1 0-1,0 0 0,65 4 36,-18-8-26,-40-4-15,-1 6 4,3 2 13,2 1-74,-9 4-78,-1-3 103,4 0-369,-7-2 109,6 0-171,22 6-1417,-24 1 1536</inkml:trace>
</inkml:ink>
</file>

<file path=ppt/ink/ink1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2:01.51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302 24 1648,'-23'1'1928,"35"-1"-1762,0-1 1,24-5 0,-7 3-129,-17 3-25,0-2 0,0 1 0,15-6 0,-21 6-9,0 0 0,1 0 1,-1 0-1,0 1 0,1 0 0,-1 0 1,0 0-1,0 1 0,1 0 0,-1 0 1,0 1-1,7 2 0,-4-1 9,0-1 0,0-1 0,15 2-1,-23-3 10,6 4 67,-8-5-72,-1 1 1,1 0-1,0-1 0,0 1 1,-1 0-1,1 0 0,0 0 1,0-1-1,-1 1 0,1 1 1,0-1-1,-1 0 0,1 0 0,0 0 1,0 1-1,0-1 0,-1 0 1,1 1-1,0-1 0,0 1 1,-1 1-1,-1-1 6,0 0 0,0 0 0,0 0 0,0 0 0,0 0 0,0-1 0,-5 1 0,-293 13 249,81-14-184,224 2-87,-3-2-4,-1 1-1,1-1 0,-1 0 0,0 1 1,1-1-1,-1 0 0,1 1 0,-1-1 1,1 0-1,-1 0 0,1 0 0,0 0 0,-1 0 1,1 1-1,-1-1 0,1 0 0,-1 0 1,1 0-1,-1 0 0,1-1 0,0 1 1,-1 0-1,1 0 0,-1 0 0,1 0 1,-1 0-1,1-1 0,-1 1 0,1 0 1,-1 0-1,1-1 0,-1 1 0,1 0 1,-1-1-1,0 1 0,1-1 0,-1 0 0,4 0-108,0 0 0,0 0-1,0 0 1,0 1 0,0-1-1,0 1 1,0 0 0,-1 0-1,8 1 1,11-1-671,-12-1 508,-1 1 1,1 1 0,17 2 0,-19-2 89,9 3-153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1:00.7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8 1688,'-14'6'1304,"21"-17"-238,2 10-726,-5 0-101,-9 7-217,4-5-100,0 0-1,-1-1 1,1 1 0,0 0-1,-1-1 1,1 1 0,-1 0-1,1-1 1,-1 0 0,1 1-1,-1-1 1,1 0 0,-1 0-1,0 0 1,1 0 0,-1 0 0,1 0-1,-3-1 1,-8 1-854,4 0 569</inkml:trace>
</inkml:ink>
</file>

<file path=ppt/ink/ink1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2:02.10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468 0 1688,'16'19'1147,"-16"-19"-1140,0 0 0,0 0-1,-1 1 1,1-1 0,0 0 0,0 0 0,0 0 0,0 1-1,0-1 1,0 0 0,0 0 0,0 1 0,0-1-1,0 0 1,0 0 0,0 0 0,0 1 0,0-1 0,0 0-1,0 0 1,0 1 0,0-1 0,0 0 0,0 0 0,0 0-1,0 1 1,0-1 0,0 0 0,0 0 0,1 0 0,-1 1-1,0-1 1,0 0 0,0 0 0,0 0 0,1 1-1,-1-1 1,0 0 0,0 0 0,0 0 0,0 0 0,1 0-1,-1 0 1,0 0 0,0 1 0,1-1 0,-1 0 0,0 0-1,0 0 1,0 0 0,1 0 0,-1 0 0,0 0 0,0 0-1,1 0 1,-1 0 0,-3 0 95,2 0-96,0 0 89,6-3 100,-9 5-97,3-1 209,-27-1 460,-108 10-507,-165-2-14,285-5-234,13 2-6,4-5-5,1 1-1,-1-1 1,0 1 0,1-1 0,-1 0-1,0 1 1,1-1 0,-1 0 0,0 0 0,1 0-1,-1 0 1,0 0 0,1 0 0,-1 0-1,0 0 1,1-1 0,-1 1 0,3-1-1,40-10 11,50-6-1,-37 19-7,-26 0-6,-24-2-18,-1 0-1,1 0 1,-1 0-1,1-1 1,-1 0 0,12-4-1,-21 7-243,-1-1 0,1 1-1,-1-1 1,0 0 0,0-1 0,0 1 0,0-1-1,1 1 1,-8-1 0,8 0-136</inkml:trace>
</inkml:ink>
</file>

<file path=ppt/ink/ink1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2:18.45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5 117 1616,'0'0'171,"13"-1"796,-12-4-412,-12 2-444,12 3-106,-1 0 0,0 0 0,1 0 0,-1 0 0,0-1 1,1 1-1,-1 0 0,0 0 0,1 0 0,-1-1 1,0 1-1,0 0 0,1 0 0,-1-1 0,0 1 0,0 0 1,1-1-1,-1 1 0,0 0 0,0-1 0,0 1 0,1 0 1,-1-1-1,0 1 0,0 0 0,0-1 0,0 1 0,0-1 1,0 1-1,0 0 0,0-1 0,0 1 0,0 0 0,0-1 1,0 1-1,0-1 0,0 1 0,0 0 0,-1-1 0,1 1 1,0 0-1,0-1 0,0 1 0,0 0 0,-1-1 0,1 1 1,0 0-1,0 0 0,-1-1 0,1 1 0,0 0 0,-1 0 1,1-1-1,-11-10 125,13 10-120,0 0 0,0 0 0,1 0 0,-1-1 0,0 1 0,-1 0 0,1-1 0,0 1 0,0-1 0,-1 0 0,1 0 1,1-2-1,2-1 12,23-2 18,-23 6-35,-1 1 0,1-1 0,0 0 1,-1-1-1,0 1 0,1-1 0,-1 0 0,0 0 0,7-5 0,-10 6-3,1 0 0,-1 0-1,1 0 1,0 0 0,-1 0 0,1 0 0,0 0-1,0 0 1,-1 1 0,1-1 0,0 1-1,0-1 1,0 1 0,0 0 0,0-1 0,3 1-1,11-1 4,-6-4 1,6-5 10,-15 17-2,-1-4 5,1-3-18,-1 0 0,1 0 0,-1 0 0,0 0 0,1 0 0,-1 0 0,1 0 0,-1 0 0,1 0 1,-1 0-1,1 0 0,-1 1 0,1-1 0,-1 0 0,0 0 0,1 0 0,-1 1 0,1-1 0,-1 0 0,0 0 0,1 1 0,-1-1 0,0 0 0,1 1 0,-1-1 0,0 1 0,0-1 0,1 0 0,-1 1 1,13 20 24,2 0 4,-13-19-23,0 1 1,0 0-1,0 0 1,0 0-1,-1 0 0,1 0 1,-1 1-1,0-1 1,0 0-1,0 1 0,1 5 1,3 37 65,-13 28 66,8-72-133,-1 0-1,1 0 0,0 0 0,-1 0 0,1 0 1,-1 0-1,0 0 0,0 0 0,0-1 0,0 1 1,0 0-1,0-1 0,-3 4 0,3-4 1,0 1-1,0-1 1,0 1 0,0 0-1,0-1 1,0 1-1,0 0 1,0-1-1,1 1 1,-1 0-1,1 0 1,-1 0 0,0 3-1,1-4-1,0 1 1,0-1-1,0 1 0,-1-1 0,1 0 1,0 1-1,-1-1 0,1 0 1,-1 1-1,0-1 0,1 0 0,-1 0 1,0 0-1,0 1 0,0-1 0,0 0 1,0 0-1,0 0 0,0 0 1,-2 1-1,1-1 2,1 0 1,-1 0 0,1 1-1,-1-1 1,1 1 0,0-1-1,0 1 1,0 0 0,0 0-1,-2 2 1,2 0 4,-1 0-1,0-1 1,0 1 0,0-1 0,0 0-1,-1 0 1,0 0 0,1 0 0,-1 0 0,0-1-1,0 1 1,0-1 0,-4 3 0,-13 10 45,18-14-51,1 1 0,-1-1 0,1 1 1,0-1-1,-1 1 0,1-1 0,0 1 0,0 0 0,0-1 0,0 1 0,0 0 0,1 0 0,-1 0 0,0 2 1,-8 14 6,7-11 5,-3-3 4,-7 2 3,12-5-23,-1-1-1,1 0 1,0 0 0,0 1 0,-1-1 0,1 0 0,0 0 0,-1 0 0,1 1-1,-1-1 1,1 0 0,0 0 0,-1 0 0,1 0 0,0 0 0,-1 0 0,1 0-1,-1 0 1,1 0 0,0 0 0,-1 0 0,1 0 0,-1 0 0,1 0 0,0 0-1,-1 0 1,1 0 0,0 0 0,-1-1 0,1 1 0,-1 0 0,1 0-1,0 0 1,0 0-1,0 0 0,0 0 0,0 0 0,0 0 0,0 0 0,0 1 1,0-1-1,0 0 0,0 0 0,-1 0 0,1 0 0,0 0 0,0 0 1,0 0-1,0 1 0,0-1 0,0 0 0,0 0 0,0 0 0,0 0 1,0 0-1,0 0 0,-1 0 0,1 0 0,0 0 0,0 0 0,0 0 1,0 1-1,0-1 0,0 0 0,0 0 0,-1 0 0,1 0 0,0 0 1,0 0-1,0 0 0,0 0 0,0 0 0,0 0 0,-1 0 0,1 0 1,0 0-1,0 0 0,0 0 0,0 0 0,0 0 0,0-1 0,-1 1 1,1 0-1,0 0 0,0 0 0,0 0 0,0 0 0,0 0 0,-2-2-10,5 6 12,-1-4 0,0 0 10,-1 1-15,4 2-4,-5-3 7,1 0 1,-1 0-1,0 0 0,0 0 1,0 0-1,0 0 0,0 1 1,-1-1-1,117-9-3,-77 4-11,43 0 0,-9 15 8,-73-10 6,0 0 1,-1 0-1,1 0 1,0 0-1,0 0 1,-1 0 0,1 0-1,0 1 1,0-1-1,-1 0 1,1 0-1,0 0 1,0 1-1,-1-1 1,1 0-1,0 0 1,0 1-1,0-1 1,0 0-1,-1 0 1,1 1-1,0-1 1,0 0 0,0 1-1,0-1 1,0 0-1,0 0 1,0 1-1,0-1 1,0 0-1,0 1 1,0-1-1,0 0 1,0 1-1,0-1 1,0 0-1,0 0 1,0 1 0,0-1-1,0 0 1,1 1-1,-1-1 1,0 0-1,0 0 1,0 1-1,0-1 1,1 0-1,-1 0 1,0 1-1,0-1 1,0 0-1,1 0 1,-1 0-1,0 0 1,1 1 0,-1-1-1,0 0 1,0 0-1,1 0 1,-1 0-1,0 0 1,1 0-1,-1 0 1,0 0-1,0 0 1,1 0-1,-1 0 1,1 0-1,-1 0-18,1 0-1,-1 0 0,0 0 1,1 0-1,-1 0 0,0 0 1,0 0-1,1 0 0,-1 0 0,0 0 1,1 0-1,-1 0 0,0 0 1,0-1-1,1 1 0,-1 0 1,0 0-1,0 0 0,1 0 0,-1-1 1,0 1-1,0 0 0,1 0 1,-1-1-1,0 1 0,0 0 1,0 0-1,0-1 0,0 1 0,1 0 1,-1-1-1,0 1 0,0 0 1,0 0-1,0-1 0,0 1 1,0 0-1,0-1 0,0 1 0,0-1 1,-3-14-1652,1 5 806,14-3 514</inkml:trace>
</inkml:ink>
</file>

<file path=ppt/ink/ink1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2:09.94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27 1660,'0'0'80,"21"4"306,9-5-260,37-7 0,-37 4-74,43-1 0,204-1 108,-108 1-51,598 4 304,-562 9-347,-3 0-26,-54-6-16,119-3 24,96-1 112,-193 3-50,170 9 47,3-1-118,-140 0-33,142-4 24,-260-3-30,49 0 13,292-2 129,-185 5-61,145-1 17,-235 8-67,-45-2-9,-83-8-15,0 1 1,0 0-1,23 8 0,-35-9 6,-1-1 1,1 0-1,0-1 0,0 0 0,0-1 0,0 0 0,17-4 0,3 0 48,15-5 4,-46 10-66,0 0 1,0 0-1,1 0 0,-1 0 0,0 0 0,0 1 1,0-1-1,1 0 0,-1 0 0,0 0 1,0 0-1,0 0 0,0 0 0,1 0 0,-1 1 1,0-1-1,0 0 0,0 0 0,0 0 1,0 0-1,1 1 0,-1-1 0,0 0 1,0 0-1,0 0 0,0 0 0,0 1 0,0-1 1,0 0-1,0 0 0,0 1 0,0-1 1,0 0-1,0 0 0,0 0 0,0 1 0,0-1 1,0 0-1,0 0 0,0 0 0,0 1 1,0-1-1,0 0 0,0 0 0,0 0 1,-1 1-1,1-1 0,0 0 0,0 0 0,0 0 1,0 0-1,0 1 0,0-1 0,-1 0 1,1 0-1,0 0 0,0 0 0,0 0 0,-1 0 1,1 0-1,0 1 0,0-1 0,-1 0-18,0 1 0,0-1-1,1 1 1,-1-1-1,0 0 1,0 1 0,0-1-1,0 0 1,1 0-1,-1 1 1,0-1 0,0 0-1,0 0 1,0 0-1,0 0 1,1 0-1,-1 0 1,0 0 0,0-1-1,0 1 1,0 0-1,0 0 1,1-1 0,-1 1-1,0 0 1,0-1-1,0 0 1,-1 0-280,0 0 181,0 1 0,0-1 0,0 0 0,0 1 0,0-1 0,0 1 0,0 0 0,0-1 0,0 1 0,-1 0 0,1 0 0,0 1 0,-3 0 0,-12 2-222</inkml:trace>
</inkml:ink>
</file>

<file path=ppt/ink/ink1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2:12.23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8 176 1624,'0'0'191,"-7"4"318,11-13-12,6-13 54,-9 20-520,0 0 0,0 0 0,0-1 0,0 1 0,0 0 0,0 0 0,-1-1 0,1 1 0,-1 0 0,1-5 0,-1 5-14,0 0 0,0 0 0,1 0 0,-1 0 0,1 0 0,-1 0 0,1 0 0,0 0 0,0 1 0,1-3 0,9-15 89,-10 17-97,-1 1-1,1-1 1,0 0-1,0 1 1,-1-1-1,1 1 1,0 0-1,1-1 1,-1 1-1,0 0 1,0-1-1,0 1 1,1 0-1,-1 0 1,1 0-1,-1 0 1,1 0-1,2-1 1,26-14 48,-26 14-49,0-1 0,0 1-1,0-1 1,0 1-1,1 0 1,-1 1-1,1-1 1,-1 1-1,7-1 1,62-12 68,-56 14-59,-15-1-14,0 1 1,1-1-1,-1 1 1,1 0-1,-1 0 1,0 0-1,1 0 1,-1 1-1,0-1 1,1 1 0,-1-1-1,0 1 1,1 0-1,-1 0 1,0 0-1,0 0 1,0 0-1,0 0 1,0 1-1,0-1 1,0 1 0,0 0-1,0-1 1,-1 1-1,3 3 1,5 6-1,-8-9-1,1-1 0,-1 1 0,1 0 0,-1 0 0,0 0 0,0-1 0,0 1 0,0 0 0,0 1-1,0-1 1,0 0 0,-1 0 0,1 0 0,-1 0 0,0 0 0,1 3 0,15 57 60,-16-37-38,0 6 41,-1-1 1,-5 33-1,4-38-38,2-20-18,0 1 0,-1-1 0,0 1 0,0-1 0,0 1 0,-2 5 0,-25 75 81,21-61-56,-1-1 0,0 1 0,-22 38 0,-28 21 70,48-68-89,8-11-11,0 0 0,0-1-1,-1 0 1,0 1 0,0-1 0,0 0-1,0-1 1,-1 1 0,-7 6-1,0 7 13,11-16-12,1-1 0,3 0-4,-8-1 1,-4-3 10,23-1-28,34-12 4,23 11 25,-51 5-11,0 0 0,0-2 0,0 0 0,34-11 0,-49 12 0,1 1 1,0-1-1,0 2 0,0-1 1,1 1-1,-1 0 0,10 1 1,-10-1-1,1 1 0,0-1 1,0-1-1,0 1 0,10-3 1,-15 3-1,-3 1-1,1-1 0,-1 0-1,0 0 1,1 0 0,-1 0 0,1 0 0,-1 0-1,1 1 1,-1-1 0,0 0 0,1 0-1,-1 0 1,1 0 0,-1-1 0,1 1-1,-1 0 1,1 0 0,-1 0 0,0 0 0,1 0-1,-1-1 1,1 1 0,-1 0 0,0 0-1,1-1 1,-1 1 0,0 0 0,1-1-1,-3 2 0,9-8 32,7-4-237,-8 11-720,-6-1 795,0-1-1,0 1 0,1 0 1,-1 0-1,0 0 0,1 0 1,-1 0-1,1 0 0,-1 0 1,1 0-1,0 0 0,0 0 1,-1 0-1,1 0 1,0 0-1,1-1 0,13-2-204</inkml:trace>
</inkml:ink>
</file>

<file path=ppt/ink/ink1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2:13.09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 37 1908,'5'6'604,"-10"-5"392,0-1-155,8-1-700,0 9 250,-4-8-434,1-1-1,0 1 1,-1 0-1,1-1 1,-1 1-1,1-1 0,0 1 1,-1 0-1,1-1 1,0 1-1,-1-1 1,1 1-1,0-1 1,0 1-1,-1-1 1,1 0-1,0 1 1,0-1-1,0 1 1,0-1-1,0 1 1,0-1-1,0 1 1,0-1-1,0 0 1,0 1-1,0-1 1,0 0-1,1-1-68,-1 0 0,0-1 0,1 1 0,-1 0 0,1 0 0,0 0 0,0 0 0,0 0 0,0 0 0,0 1 0,0-1 0,0 0 0,2-1 0,5-3-231</inkml:trace>
</inkml:ink>
</file>

<file path=ppt/ink/ink1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2:14.11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496 0 1656,'-50'6'1680,"-87"-2"-1094,74-4-411,51-2-142,0 2 1,1 0 0,-1 0 0,0 1 0,0 0 0,0 1 0,-12 4 0,20-5-22,0 0 1,0 0-1,0-1 1,0 1-1,0-1 1,0 0 0,0 0-1,0 0 1,-5-2-1,-11 1 83,20 1-70,-6-1 60,10-2-67,-4 3-17,1 0 0,-1 0-1,0 0 1,1-1-1,-1 1 1,0 0 0,0 0-1,1 0 1,-1 0-1,0 0 1,1 0 0,-1 0-1,0 0 1,0 0-1,1 0 1,-1 0 0,0 1-1,1-1 1,-1 0-1,0 0 1,0 0 0,1 0-1,-1 0 1,0 0-1,0 1 1,1-1 0,-1 0-1,0 0 1,0 0-1,0 1 1,1-1 0,-1 0-1,0 0 1,0 1-1,0-1 1,1 1-1,-1-1 0,0 0 1,1 0-1,-1 1 0,0-1 1,1 0-1,-1 0 0,0 1 0,1-1 1,-1 0-1,0 0 0,1 0 1,-1 0-1,1 0 0,-1 1 1,0-1-1,1 0 0,-1 0 1,1 0-1,-1 0 0,0 0 0,1 0 1,-1 0-1,1 0 0,-1-1 1,0 1-1,1 0 0,-1 0 1,1 0-1,-1 0 0,0 0 0,1-1 1,-1 1-1,0 0 0,1 0 1,-1-1-1,0 1 0,0 0 1,1-1-1,-1 1 0,1-1 0,23-11 22,-24 12-22,0 0 1,0 0-1,0-1 0,0 1 0,0 0 0,0 0 0,0 0 0,0 0 0,1 0 0,-1-1 0,0 1 0,0 0 0,0 0 0,0 0 0,0 0 0,0 0 0,0 0 0,0 0 0,1 0 0,-1-1 0,0 1 0,0 0 0,0 0 0,0 0 0,0 0 0,0 0 0,1 0 0,-1 0 0,0 0 0,0 0 0,0 0 1,0 0-1,0 0 0,1 0 0,-1 0 0,0 0 0,0 0 0,0 0 0,0 0 0,0 0 0,1 0 0,-1 0 0,0 0 0,0 0 0,0 0 0,0 0 0,0 0 0,1 0 0,-1 1 0,0-1 0,0 0 0,0 0 0,0 0 0,0 0 0,0 0 0,0 0 0,0 0 0,0 1 0,1-1 0,-1 0 0,0 0 1,0 0-1,0 0 0,0 0 0,0 1 0,0-1 0,0 0 0,0 0 0,7 9 4,4 45 13,-9-40-3,-3 0 2,-4 24-1,2-11 8,-7 29 5,8-41-21,0 1-1,-1-1 0,-1 0 0,-9 24 1,6-23 3,6-12-7,0 0 0,-1 0 0,1 0 0,-1 0 0,0-1 0,-1 1 0,1-1 0,0 1 0,-1-1 0,-4 4 0,6-5-1,-1 0 0,1-1 0,-1 1-1,1 0 1,0 0 0,0 0 0,0 0 0,0 0-1,0 0 1,0 4 0,0-5 1,1 0 0,0 0-1,-1 1 1,1-1 0,-1 0 0,1 0 0,-1 0 0,0 0-1,1 0 1,-1 0 0,0 1 0,0-2 0,-1 2-1,8-5 177,3-7-166,-8 8-12,-1 1 0,1 0-1,0-1 1,0 1-1,0 0 1,0 0-1,0 0 1,0 0 0,0 0-1,0 0 1,0 0-1,0 0 1,0 0-1,1 0 1,-1 1 0,2-2-1,11-8-1,-5 2 7,1 0-1,-1 1 1,2-1-1,-1 2 1,1 0 0,20-9-1,7-4 9,-18 13-8,-19 6-6,0 0 0,0-1 0,0 1 0,0 0 0,0 0 0,0 0 0,0-1 0,0 1 0,0-1 1,0 1-1,-1 0 0,1-1 0,0 0 0,0 1 0,0-1 0,0 0 0,2-1 0,0 0 0,-1 1 0,1-1 0,0 1 1,0 0-1,0 0 0,0 0 0,0 1 0,0-1 0,0 1 0,0-1 0,0 1 0,0 0 0,0 0 0,0 0 0,5 2 0,3-1 1,0 2-1,-1 0 0,13 4 1,-19-4-3,0 0 0,0-1 0,0 2 0,-1-1 0,0 0 1,1 1-1,-1-1 0,3 7 0,8 7-3,4 2 13,-1 1-1,-2 0 0,25 43 0,-37-58-5,25 47 4,-26-48-5,0 0 0,-1 0 0,0 0 0,1 0 0,-2 0 0,1 0 0,0 1 0,-1-1 0,0 0 0,0 0 0,0 5-1,-1-1 1,0-1 0,-1 0 0,0 0 0,0 0-1,0-1 1,-1 1 0,0 0 0,0-1-1,-1 0 1,0 1 0,0-1 0,0-1-1,-1 1 1,0-1 0,0 0 0,0 0-1,0 0 1,-1-1 0,0 1 0,-12 5-1,-34 12 2,-1-3 0,0-2-1,-69 12 1,-12 5-508,132-34 423,0 1 0,0 0-1,0-1 1,-1 0 0,1 0-1,0 0 1,0 1 0,0-2 0,0 1-1,0 0 1,0 0 0,0-1-1,0 1 1,0-1 0,0 0 0,0 1-1,0-1 1,0 0 0,0 0-1,0 0 1,1-1 0,-3 0 0,4 1 57,1 1 0,-1-1 0,0 1 0,0-1 0,0 1 0,1-1 0,-1 1 0,0-1 0,1 1 0,-1 0 0,0-1 0,1 1 0,-1-1 0,1 1 0,-1 0 0,0 0 0,1-1 0,-1 1 0,1 0 0,-1 0 0,1-1 0,-1 1 0,1 0 0,-1 0 0,1 0 0,-1 0 0,2 0 0,0-1-88,7-8-234</inkml:trace>
</inkml:ink>
</file>

<file path=ppt/ink/ink1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2:15.40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284 183 1680,'5'1'270,"-13"0"129,8-1-382,0 0 0,-1 0 0,1 0 0,0 0 0,-1 0 0,1 0 0,0 0 0,-1 0 0,1 0 1,0-1-1,-1 1 0,1 0 0,0 0 0,-1 0 0,1 0 0,0 0 0,-1-1 0,1 1 0,0 0 0,0 0 0,-1 0 0,1-1 0,0 1 0,0 0 0,-1 0 0,1-1 1,0 1-1,0 0 0,0-1 0,-1 1 0,1 0 0,0-1 0,0 1 0,0 0 0,0-1 0,0 1 0,0 0 0,0-1 0,0 1 0,0 0 0,0-1 0,0 1 0,0 0 1,0-1-1,0 1 0,0 0 0,0-1 0,0 1 0,1 0 0,-1-1 0,0 1 0,0 0 0,0-1 0,0 1 0,1 0 0,-1 0 0,0-1 0,0 1 0,1 0 1,-1 0-1,0-1 0,0 1 0,1 0 0,-1 0 0,0 0 0,1 0 0,0-1 0,28-24 315,-24 21-310,0 1 0,-1 0 0,0-1 0,0 0 0,0 0-1,0 0 1,0 0 0,5-10 0,-5 6 17,1 0 0,1 0 0,0 1-1,9-10 1,-11 12-15,-3 4-12,1 0 0,-1 0 0,0 0 0,0 0 0,0 0 0,-1 0 0,1-1 0,0 1-1,0 0 1,-1-1 0,1 1 0,0 0 0,-1-1 0,0 1 0,1 0 0,-1-1 0,0 1-1,0-1 1,1 1 0,-1-1 0,0 1 0,-1-1 0,1 1 0,0-1 0,0 1 0,-1 0 0,1-1-1,0 1 1,-1-1 0,0 1 0,1 0 0,-2-3 0,1 3 11,-56 119 369,-17 19-281,45-85-83,-71 112 32,29-49-31,59-96-24,7-12-3,0 1 1,1 0 0,-6 14 0,3-12-3,6-10 1,1 1-1,-1 0 0,0-1 0,1 1 1,-1 0-1,1-1 0,-1 1 0,1 0 1,-1 0-1,1-1 0,0 1 0,-1 0 1,1 0-1,0 0 0,0 0 0,-1 1 0,1-2 0,0 0 0,1 0 0,-1 1 0,0-1 0,0 0 0,0 0 0,0 1 0,0-1 0,0 0 0,0 0 0,0 1 0,-1-1 0,1 0 0,0 1 0,0-1 0,0 0 0,0 0 0,0 0 0,0 1 0,0-1 0,-1 0 0,1 0 0,0 1-1,0-1 1,0 0 0,0 0 0,-1 0 0,1 0 0,0 1 0,0-1 0,-1 0 0,1 0 0,0 0 0,0 0 0,-1 0 0,1 0 0,3-1 1,-17-5-140,15 6 114,-1-1 1,0 1-1,0 0 0,1 0 1,-1 0-1,0 0 0,0 0 1,0 0-1,1 0 0,-1 0 1,0-1-1,0 1 0,0 0 0,1 0 1,-1 0-1,0 0 0,0-1 1,0 1-1,0 0 0,0 0 1,0 0-1,1-1 0,-1 1 1,0 0-1,0 0 0,0-1 1,0 1-1,0 0 0,0 0 0,0 0 1,0-1-1,0 1 0,0 0 1,0 0-1,0-1 0,0 1 1,0-1-56,0-1 1,0 1 0,1 0 0,-1 0 0,0-1-1,1 1 1,-1 0 0,1 0 0,0 0-1,-1 0 1,1 0 0,0 0 0,-1 0 0,1 0-1,0 0 1,1-1 0,3-2-185,5-7-293,-8-2 193</inkml:trace>
</inkml:ink>
</file>

<file path=ppt/ink/ink1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2:15.93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9 12 1620,'-1'3'1213,"-5"-18"-721,6 15-479,0 1-1,0-1 1,0 0 0,0 0-1,0 0 1,0 0 0,1 1 0,-1-1-1,0 0 1,0 0 0,0 0-1,0 1 1,0-1 0,0 0-1,0 0 1,0 0 0,0 1-1,0-1 1,0 0 0,0 0-1,0 0 1,0 1 0,0-1 0,-1 0-1,1 0 1,0 0 0,0 1-1,0-1 1,0 0 0,0 0-1,0 0 1,0 0 0,-1 0-1,1 1 1,0-1 0,0 0 0,0 0-1,0 0 1,-1 0 0,3-2 291,1 4-259,0 0 1,1 0-1,-1 0 0,0 1 0,0-1 1,-1 1-1,4 3 0,6 6 42,62 36 194,-62-40-249,1 2 1,-1-1-1,17 19 0,9 7 20,-13-13-16,-2 0 1,22 29 0,-22-25-15,4 7 21,40 67 0,-15-20-9,-49-76-30,-1 0-1,0 0 1,0 1-1,0-1 0,-1 1 1,0-1-1,1 1 1,-2 0-1,1-1 0,0 1 1,-1 0-1,0 6 0,0-11-2,0 0-1,-1 0 0,1 0 0,0 0 0,0 0 0,0 0 0,0 1 0,0-1 0,0 0 0,0 0 0,0 0 0,0 0 0,0 0 0,0 0 0,0 0 1,0 1-1,0-1 0,0 0 0,0 0 0,0 0 0,0 0 0,0 0 0,0 0 0,0 1 0,0-1 0,0 0 0,0 0 0,0 0 0,0 0 0,0 0 1,0 0-1,0 0 0,0 1 0,1-1 0,-1 0 0,0 0 0,0 0 0,0 0 0,0 0 0,0 0 0,0 0 0,0 0 0,0 0 0,0 0 1,1 0-1,-1 0 0,0 0 0,0 0 0,0 1 0,0-1 0,0 0 0,0 0 0,1 0 0,-1 0 0,0 0 0,0 0 0,0 0 0,0 0 0,0 0 1,0-1-1,0 1 0,1 0 0,-1 0 0,0 0 0,0 0 0,0 0 0,-2 2 3,2-2-2,0 0-1,0 0 0,-1 0 0,1 1 0,0-1 0,0 0 0,0 0 0,0 0 0,0 0 0,-1 0 0,1 1 0,0-1 0,0 0 0,0 0 1,0 0-1,0 1 0,0-1 0,0 0 0,0 0 0,0 0 0,0 1 0,0-1 0,0 0 0,0 0 0,0 0 0,0 1 0,0-1 0,0 0 1,0 0-1,0 0 0,0 1 0,0-1 0,0 0 0,0 0 0,0 0 0,0 0 0,1 1 0,-1-1 0,0 0 0,0 0 0,0 0 0,0 0 1,0 1-1,1-1 0,-1 0 0,0 0 0,0 0 0,0 0 0,0 0 0,1 0 0,-1 0 0,0 1 0,15 2 5,-8-2 8,-7-1-13,1 0 0,-1 0 0,0 0 0,1 0 0,-1 0 0,0 0 0,1 0 0,-1 0 0,0 0 0,1 0 0,-1 0 0,0 0 0,1 0 0,-1 0 0,0 1 0,1-1 0,-1 0 0,0 0 0,0 0 0,1 0 0,-1 1 0,0-1 0,0 0 0,1 0-1,-1 1 1,0-1 0,0 0 0,0 0 0,1 1 0,-1-1 0,0 0 0,0 1 0,0-1 0,0 0 0,0 0 0,0 1 0,0-1 0,0 0 0,0 1 0,0-1 0,0 0 0,0 1 0,2 4-9,-1-4-29,0-1 0,0 1-1,1-1 1,-1 1-1,0-1 1,0 1 0,0-1-1,1 0 1,-1 1-1,0-1 1,1 0-1,-1 0 1,0 0 0,1 0-1,1-1 1,-2 0-100,0 0 0,-1 0 0,1 0-1,0 0 1,0-1 0,-1 1 0,1 0 0,-1-1 0,1 1 0,-1-1 0,1 1 0,-1 0 0,0-1 0,0 1 0,0-1-1,0 1 1,0-1 0,0-1 0,0-2-216</inkml:trace>
</inkml:ink>
</file>

<file path=ppt/ink/ink1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2:20.48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42 1636,'0'0'17,"1"0"0,0 0 0,0 1 0,0-1 0,-1 0 1,1 0-1,0 0 0,0 1 0,0-1 0,-1 0 0,1 1 0,0-1 0,-1 1 0,1-1 0,0 1 0,-1-1 0,1 1 0,-1-1 0,1 1 0,0-1 1,-1 1-1,1 0 0,-1 0 0,1 0 0,-1-1-11,0 1 0,0-1 1,0 1-1,1-1 1,-1 0-1,0 1 0,0-1 1,0 0-1,1 1 0,-1-1 1,0 0-1,1 1 1,-1-1-1,0 0 0,1 0 1,-1 1-1,0-1 0,1 0 1,-1 0-1,0 0 0,1 0 1,-1 1-1,1-1 1,-1 0-1,0 0 0,1 0 1,-1 0-1,1 0 0,-1 0 1,1 0-1,-1 0 0,0 0 1,1 0-1,-1 0 1,1 0-1,-1-1 0,0 1 1,1 0-1,-1 0 0,0 0 1,1 0-1,-1-1 1,1 1-1,1-1 12,0 0-1,0 1 1,0-1 0,0 1 0,0 0-1,0-1 1,-1 1 0,1 0-1,0 0 1,0 1 0,0-1 0,0 0-1,0 1 1,0-1 0,0 1 0,0-1-1,0 1 1,-1 0 0,4 2-1,-3-2-6,0-1 0,-1 1 0,1 0 0,0-1-1,0 1 1,0-1 0,0 1 0,-1-1 0,1 0-1,3 0 1,11-3 84,-9 2-74,-1-1 0,1 1 0,-1 0 1,1 1-1,0 0 0,-1 0 0,1 0 0,7 2 0,2-1 18,0 0-1,0-1 1,0 0 0,0-1 0,26-6-1,-18 4 19,35-2-1,-53 5-48,36 0 109,83-10-1,-104 8-43,45 0 0,0 1 46,-14 1-16,-30 0-10,1 0 1,24-4 0,-41 3-60,0 0 1,0-1-1,0 0 1,0 0 0,5-2-1,-11 3-31,0 1 0,1 0 0,-1 0 0,0 0 1,0 0-1,1-1 0,-1 1 0,0 0 0,0 0 0,0 0 0,1-1 0,-1 1 0,0 0 0,0 0 0,0-1 1,0 1-1,0 0 0,0-1 0,0 1 0,1 0 0,-1 0 0,0-1 0,0 1 0,0 0 0,0-1 0,0 1 0,0 0 1,0 0-1,0-1 0,0 1 0,-1 0 0,1-1 0,0 1 0,0 0 0,0 0 0,0-1 0,0 1 0,0 0 1,-1 0-1,1-1 0,0 1 0,0 0 0,0 0 0,-1 0 0,1-1 0,0 1 0,0 0 0,0 0 0,-1 0 1,1 0-1,0-1 0,0 1 0,-1 0 0,1 0 0,-4-2 37,10 7-35,-1-1 4,-7-2-17,1 0-26,6 3-37,0-3-285,-4-4 31,-8-7-374,1-1-451</inkml:trace>
</inkml:ink>
</file>

<file path=ppt/ink/ink1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2:22.78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13 127 1668,'-1'0'13,"1"0"-1,-1 0 1,1 0 0,0 0-1,-1 0 1,1 0-1,0 0 1,-1 0 0,1 0-1,0 0 1,-1 0-1,1-1 1,0 1 0,-1 0-1,1 0 1,0-1-1,-1 1 1,1 0 0,0 0-1,0-1 1,-1 1 0,1 0-1,0-1 1,0 1-1,-1 0 1,1 0 0,0-1-1,0 1 1,0-1-1,0 1 1,0 0 0,0-1-1,-1 1 1,1 0-1,0-1 1,0 1 0,0-1-1,0 1 1,0 0-1,0-1 1,1 1 0,-1 0-1,0-1 1,0 1 0,0-1-1,0 1 1,0 0-1,1-1 1,-3-12 221,2 13-224,0-1 1,-1 1 0,1-1-1,0 1 1,0-1-1,-1 1 1,1-1 0,0 1-1,0-1 1,0 1 0,0-1-1,0 1 1,0-1 0,0 1-1,0-1 1,0 0 0,0 1-1,0-1 1,0 1 0,0-1-1,1 1 1,-1-1 0,0 1-1,0-1 1,0 1 0,1-1-1,-1 1 1,0-1 0,1 1-1,-1-1 1,0 1-1,1 0 1,-1-1 0,1 1-1,-1 0 1,1-1 0,-1 1-1,1 0 1,-1-1 0,1 1-1,0 0 1,35-19 154,-3 1-41,-30 16-114,-1-1-1,1 1 1,0 1-1,-1-1 1,1 0-1,0 1 1,0-1-1,0 1 1,0 0-1,0 0 1,1 0-1,-1 0 1,5 0-1,26-10 99,-32 10-101,0 0 0,-1 0 1,1 0-1,0 0 0,-1 1 0,1-1 0,0 1 1,0-1-1,-1 1 0,1 0 0,0 0 1,0-1-1,0 1 0,0 1 0,0-1 0,-1 0 1,1 0-1,0 1 0,0-1 0,0 1 0,1 0 1,-1-1-4,-1 1 1,1-1 0,0 0-1,-1 1 1,1-1 0,-1 0 0,1 0-1,0 0 1,-1 0 0,1-1-1,0 1 1,-1 0 0,1-1-1,-1 1 1,1-1 0,1-1 0,27-3 49,-20 6-48,0 0-1,0 1 0,17 6 1,-12-4-2,-12-1 0,1-1 0,-1 1 0,1 0 0,-1 0-1,0 0 1,0 1 0,0-1 0,0 1 0,-1-1-1,1 1 1,3 8 0,11 13 32,-14-22-26,-1 1-1,1-1 0,-1 1 1,1 0-1,-1-1 1,0 1-1,-1 0 0,1 0 1,-1 0-1,1 0 0,-1 1 1,0-1-1,-1 0 0,1 0 1,-1 1-1,0-1 1,0 0-1,0 1 0,-1-1 1,1 0-1,-2 5 0,-3 15 95,-16 43 0,-17-2 62,33-55-141,0 0 0,0-1 0,-1 0 0,0 0 1,0-1-1,-11 11 0,-5 7 33,10-12-19,0-1 1,-1-1 0,-24 18-1,26-21-10,0 0 1,0 0-1,1 1 0,0 0 1,1 0-1,-11 17 0,3-6 21,13-16-39,0-1-1,0 1 1,1-1-1,-1 1 0,1 0 1,-3 8-1,6-13-9,0 1 1,-1-1-1,1 1 0,0 0 0,0-1 0,0 1 0,0-1 0,0 1 0,0-1 1,0 1-1,0-1 0,0 1 0,0-1 0,1 1 0,-1-1 0,0 1 0,0 0 1,0-1-1,1 0 0,-1 1 0,0-1 0,1 1 0,-1-1 0,0 1 0,1-1 0,-1 1 1,1-1-1,1 1 1,0 0 0,-1 0 1,1 0-1,0-1 0,0 1 0,0-1 1,0 1-1,0-1 0,0 0 1,0 0-1,4 0 0,27 0 4,0-1 1,0-1-1,-1-2 0,1-2 0,44-12 0,-55 12 0,-19 6-5,0 0 0,0-1-1,0 0 1,-1 0 0,1 1-1,0-2 1,0 1 0,-1 0-1,1 0 1,-1-1 0,4-2-1,0 0-22,0 1-1,0-1 0,1 1 0,-1 0 0,9-2 0,-12 5-78,4-15-1983,1 1 1245,-7 6 472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8:33.09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140 1 1908,'-9'8'2038,"-46"21"-1419,23-1-301,33-25-310,1 0 0,-1 0 1,0 0-1,1 0 0,-1-1 0,1 1 0,0 0 1,0-1-1,0 1 0,0-1 0,0 0 0,1 0 0,-1 0 1,1 0-1,-1 0 0,1-1 0,4 3 0,-3-1-1,0-1-1,-1 1 1,1 0-1,0 0 1,-1 1-1,5 4 1,-8-7-5,1 0 0,-1 0 1,1 0-1,0 0 0,-1 0 0,1 0 0,0 0 1,-1 0-1,1-1 0,0 1 0,0 0 1,0-1-1,0 1 0,0-1 0,0 1 1,0-1-1,0 1 0,2 0 0,-2-1-1,-1 0 1,1 0-1,-1 1 0,1-1 0,-1 0 0,1 0 0,-1 1 1,1-1-1,-1 0 0,1 1 0,-1-1 0,0 1 0,1-1 1,-1 0-1,0 1 0,1-1 0,-1 1 0,0-1 0,1 1 1,-1-1-1,0 1 0,0-1 0,0 1 0,1 0 0,-1-1 1,0 1-1,0-1 0,0 1 0,0-1 0,0 1 0,0 0 1,0-1-1,0 1 0,0-1 0,-1 1 0,1-1 0,0 1 1,0 0-1,-2 2-3,0 1 1,0-1 0,0-1-1,-1 1 1,1 0-1,-1 0 1,1-1 0,-1 0-1,0 1 1,-4 2-1,-5 4-17,6-4-59,0 0 0,-1-1-1,0 0 1,-10 5 0,-2 1-468,-7 17-1414,18-23 1588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1:01.9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575 64 1652,'-7'5'513,"4"-9"-202,1 4-239,-1 1 0,0-1 0,1 0 1,-1 1-1,1 0 0,-1 0 0,1 0 1,-1 0-1,-3 2 0,6-3 37,-1 0-100,0 0-1,1 0 1,-1 0-1,0 0 1,0 0-1,0 0 1,1 0-1,-1-1 1,0 1-1,0 0 1,1-1-1,-1 1 1,0 0-1,1-1 1,-1 1-1,0-1 1,1 1-1,-1-1 1,1 1 0,-1-1-1,1 1 1,-1-1-1,1 0 1,-1 1-1,1-1 1,-1 0-1,1 1 1,0-1-1,0 0 1,-1 0-1,1 1 1,0-1-1,0 0 1,0 0-1,0 1 1,0-1-1,0 0 1,0 0-1,0 0 1,0 1-1,0-1 1,0 0-1,0 0 1,0 1-1,1-1 1,-1 0-1,0 0 1,1 0-1,5-5 25,-5 6-32,-1-1 1,1 1 0,-1 0 0,1 0 0,-1-1 0,0 1-1,1 0 1,-1-1 0,1 1 0,-1 0 0,0-1-1,1 1 1,-1-1 0,0 1 0,0 0 0,1-1-1,-1 1 1,0-1 0,0 1 0,1-1 0,-1 1-1,0-1 1,0 1 0,0-1 0,0 1 0,0-1-1,0 1 1,0-1 0,0 1 0,0-1 0,0 0-1,1 0 5,1-1 0,0 1 1,-1 0-1,1 0 0,0 0 0,-1 0 0,1 1 0,0-1 0,0 0 0,0 1 0,0-1 0,0 1 0,3 0 0,1-2-2,25-12 59,-31 15-62,-1-1-1,1 1 1,-1 0 0,1-1 0,0 1 0,-1-1-1,1 1 1,0 0 0,0 0 0,-1-1 0,1 1 0,0 0-1,0-1 1,0 1 0,0 0 0,0 0 0,0-1-1,0 1 1,0 0 0,0 0 0,0-1 0,0 1 0,1 0-1,-1-1 1,0 1 0,0 0 0,1-1 0,-1 1-1,1 0 1,-1-1 0,0 1 0,1-1 0,0 2 0,-1-2-1,1 0 1,-1 1 0,0-1 0,1 0-1,-1 1 1,0-1 0,1 0 0,-1 1-1,0-1 1,0 1 0,1-1 0,-1 1 0,0-1-1,0 0 1,0 1 0,0-1 0,0 1-1,1-1 1,-1 1 0,0-1 0,0 1-1,0-1 1,0 1 0,0-1 0,-1 1 0,1-1-1,0 1 1,0-1 0,0 1 0,0-1-1,0 1 1,-1-1 0,1 0 0,0 1-1,0-1 1,-1 1 0,1-1 0,0 0 0,-1 1-1,0-1 1,1 0 1,0 1-1,0-1 1,-1 0-1,1 0 1,0 0-1,0 0 1,-1 0-1,1 0 1,0 0-1,0 0 1,0 1-1,-1-1 1,1 0-1,0 0 1,0 0-1,0 0 1,-1 1-1,1-1 1,0 0 0,0 0-1,0 0 1,0 1-1,0-1 1,0 0-1,-1 0 1,1 1-1,0-1 1,0 0-1,0 0 1,0 1-1,0-1 1,0 0-1,0 0 1,0 1-1,0-1 1,0 0-1,0 0 1,0 1 0,0-1-1,-1 7 61,-17-4-5,-1 2 51,4 0-11,15-5-96,-1 0 0,1 0-1,0 0 1,0 0 0,0 0-1,-1 0 1,1 0 0,0 0-1,0 0 1,-1 0 0,1 0-1,0 0 1,0 0 0,0 0-1,-1 0 1,1 0 0,0 0-1,0-1 1,0 1 0,-1 0-1,1 0 1,0 0 0,0 0-1,0 0 1,0 0 0,0-1-1,-1 1 1,1 0 0,0 0-1,0 0 1,0 0 0,0-1-1,0 1 1,0 0 0,0 0-1,-1 0 1,1-1 0,0 1-1,0 0 1,0 0 0,0 0-1,0-1 1,0 1 0,0 0-1,5-8 25,-10 6-10,0-4 6,5 6-21,0 0 1,0 0-1,0-1 0,0 1 1,0 0-1,0 0 0,0 0 0,0 0 1,0 0-1,0 0 0,0 0 1,0 0-1,0-1 0,0 1 1,0 0-1,0 0 0,0 0 1,0 0-1,0 0 0,0 0 1,0 0-1,0 0 0,0 0 1,0 0-1,1-1 0,-1 1 1,0 0-1,0 0 0,0 0 1,0 0-1,0 0 0,0 0 0,0 0 1,0 0-1,0 0 0,0 0 1,1 0-1,-1 0 0,0 0 1,0 0-1,0 0 0,0 0 1,0 0-1,0 0 0,0 0 1,0 0-1,1 0 0,-1 0 1,0 0-1,0 0 0,0 0 1,0 0-1,0 0 0,0 0 1,0 0-1,0 0 0,0 1 0,1-1 1,-1 0-1,0 0 0,0 0 1,0 0-1,16-1 24,-11-2-15,-4 2-9,-1 1 0,0 0 0,1-1-1,-1 1 1,0-1 0,1 1 0,-1 0-1,0 0 1,1-1 0,-1 1 0,1 0-1,-1 0 1,0-1 0,1 1-1,-1 0 1,1 0 0,-1 0 0,1 0-1,-1 0 1,1-1 0,-1 1 0,1 0-1,-1 0 1,1 0 0,-1 1 0,1-1-1,0 0 1,3 1 1,1 1 1,0 0-1,-1 0 0,0 1 1,0-1-1,0 1 0,0 0 1,0 0-1,0 0 0,-1 1 1,1-1-1,5 9 0,-8-10 3,1 0 0,-1 0 0,1 0 0,-1 0 0,0 1 0,0-1-1,0 0 1,0 1 0,0-1 0,-1 1 0,1-1 0,-1 1 0,0-1 0,1 1 0,-1 0 0,0-1 0,-1 1-1,1-1 1,0 1 0,-1-1 0,1 1 0,-1-1 0,0 1 0,-2 4 0,-2 0 16,1 1 1,-2-1-1,1 1 1,-1-2 0,0 1-1,-1-1 1,1 1-1,-1-2 1,0 1-1,-1-1 1,1 0 0,-15 6-1,16-8-2,0 1 0,0-1 0,1 1-1,-1 0 1,1 1 0,0-1 0,-7 9 0,12-13-17,0 1 0,0-1-1,0 0 1,-1 1 0,1-1 0,0 0 0,0 0 0,-1 1-1,1-1 1,0 0 0,0 0 0,-1 0 0,1 1 0,0-1 0,-1 0-1,1 0 1,0 0 0,-1 0 0,1 0 0,0 0 0,-1 1 0,1-1-1,0 0 1,-1 0 0,1 0 0,-1 0 0,1 0 0,0 0-1,-1-1 1,1 1 0,0 0 0,-1 0 0,1 0 0,0 0 0,-1 0-1,1 0 1,0-1 0,-1 1 0,1 0 0,0 0 0,0 0 0,-1-1-1,1 1 1,0 0 0,0 0 0,-1-1 0,1 1 0,0-1-1,0 1 1,-1 0 0,1 0-1,0-1 1,0 1 0,0 0-1,-1 0 1,1 0 0,0-1-1,0 1 1,-1 0 0,1 0-1,0 0 1,0 0 0,-1 0-1,1-1 1,0 1 0,0 0-1,-1 0 1,1 0 0,0 0-1,-1 0 1,1 0 0,0 0-1,-1 0 1,1 0 0,0 0-1,0 0 1,-1 0 0,1 0-1,0 0 1,-1 1 0,1-1-1,0 0 1,0 0 0,-1 0-1,1 0 1,0 0 0,0 1-1,-1-1 1,1 0 0,0 0-1,0 0 1,-1 1 0,1-1-1,0 0 1,0 0-1,0 1 1,0-1 0,0 0-1,-1 0 1,1 1 0,-1 1 1,1-1 0,-1 0 1,0 0-1,0 1 1,0-1-1,0 0 0,0 0 1,0 0-1,0 0 0,-1 0 1,1 0-1,0-1 0,0 1 1,-1 0-1,1 0 0,0-1 1,-1 1-1,1-1 0,-1 0 1,1 1-1,-1-1 0,1 0 1,-1 0-1,1 0 0,-1 0 1,1 0-1,-1 0 0,-1 0 1,1-1-1,0 1 0,-1-1 1,1 1-1,0 0 0,0 0 0,0 0 0,-1 0 1,1 1-1,0-1 0,0 0 0,0 1 1,-1 0-1,1-1 0,0 1 0,0 0 1,-4 3-1,4-5 0,0 0 0,0 0 1,0 1-1,0-1 0,0-1 1,0 1-1,0 0 0,0 0 0,1-1 1,-1 1-1,0-1 0,1 1 1,-1-1-1,1 0 0,-1 1 1,1-1-1,-1-2 0,1 0 0,1 0 0,-1 1-1,0-1 1,0 1 0,0 0-1,0-1 1,-1 1 0,1 0-1,-1 0 1,-3-4 0,3 3-1,0 1 1,0-1 0,0 1-1,0-1 1,1 0 0,0 0 0,-1 0-1,1 0 1,1 0 0,-2-7-1,3 7 1,0-4-1,-18-14 8,15 19-9,0 0 1,0 0 0,1 1-1,-1-1 1,1-1-1,-1 1 1,1 0 0,0 0-1,0 0 1,0-1-1,1 1 1,-1 0 0,1-4-1,-7-24 5,4 16 4,-1 2-5,4 13-4,0-1 0,0 1 0,-1 0 1,1 0-1,0 0 0,-1 0 1,1 0-1,0-1 0,-1 1 1,1 0-1,0 0 0,-1 0 0,1 0 1,0 0-1,-1 0 0,1 0 1,0 0-1,-1 0 0,1 0 0,0 1 1,-1-1-1,1 0 0,0 0 1,0 0-1,-1 0 0,1 0 1,0 1-1,-1-1 0,1 0 0,0 0 1,0 0-1,-1 1 0,1-1 1,0 0-1,0 0 0,0 1 1,-1-1-1,1 1 0,-42 56-14,20-31 13,13-14 4,-1 0 1,0-1-1,-21 17 0,29-26-3,-1 1 0,0-1 0,1 1 0,0 0 0,0 0-1,-1 0 1,-1 6 0,2-5 0,-1 0 0,1-1-1,0 1 1,-1 0 0,0-1-1,0 0 1,-6 6 0,5-5 0,0 0 0,0 0-1,1 0 1,0 1 0,0-1 0,0 1 0,0 0 0,1 0-1,-3 9 1,3-10-13,1 0 1,-1 1-1,0-1 0,0 0 0,0 0 0,-1 0 1,1-1-1,-1 1 0,0 0 0,0-1 0,0 0 1,-6 5-1,9-8-9,-1 0 0,1 1-1,0-1 1,0 0 0,-1 0 0,1 0 0,0 0 0,-1 1 0,1-1-1,0 0 1,-1 0 0,1 0 0,0 0 0,-1 0 0,1 0 0,0 0-1,-1 0 1,1 0 0,0 0 0,-1 0 0,1 0 0,0 0 0,-1 0-1,1 0 1,0 0 0,0 0 0,-1-1 0,1 1 0,0 0 0,-1 0-1,1 0 1,0 0 0,0-1 0,-1 1 0,1 0 0,0 0 0,0-1-1,-1 1 1,1 0 0,0 0 0,0-1 0,0 1 0,0 0 0,-1-1 0,1 1-1,0 0 1,0-1 0,0 1 0,0 0 0,0-1 0,0 1 0,0 0-1,0-1 1,0 1 0,0 0 0,0-1 0,0 1 0,0 0 0,0-1-1,0 1 1,0 0 0,0 0 0,1-1 0,-1-2-96,1 0 0,-1 1 0,1-1 0,0 0 0,0 1 0,0-1 0,0 0 0,0 1 1,2-3-1,6-6-288,-1-2 48</inkml:trace>
</inkml:ink>
</file>

<file path=ppt/ink/ink1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2:23.51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32 3 1728,'0'0'16,"0"0"1,0 1-1,0-1 0,0 0 0,0 0 0,0 0 1,0 0-1,0 0 0,0 0 0,0 0 0,0 1 1,-1-1-1,1 0 0,0 0 0,0 0 1,0 0-1,0 0 0,0 0 0,0 1 0,1-1 1,-1 0-1,0 0 0,0 0 0,0 0 0,0 0 1,0 0-1,0 0 0,0 1 0,0-1 1,0 0-1,0 0 0,0 0 0,0 0 0,0 0 1,0 0-1,0 0 0,1 0 0,-1 0 0,0 1 1,0-1-1,0 0 0,0 0 0,0 0 0,0 0 1,0 0-1,1 0 0,-1 0 0,0 0 1,0 0-1,0 0 0,0 0 0,0 0 0,0 0 1,1 0-1,-1 0 0,0 0 0,4 0 36,2 0 183,-9 4 12,18-4 69,-11-1-275,0-1 0,0 1-1,0 0 1,0 0 0,0 0-1,1 0 1,-1 1 0,0 0-1,1 0 1,-1 0 0,7 1-1,13 0 26,1 1 6,-18-2-56,-1 1 1,1-1-1,0 0 1,0 0-1,0-1 1,0 0-1,11-3 1,-3 3 3,-5-1 5,10 7 17,-12-2-34,-7-2-3,-1 0 0,1 0 1,-1 0-1,1 0 0,-1 0 0,0 1 0,0-1 0,1 0 0,-1 0 1,0 0-1,0 1 0,0-1 0,0 0 0,0 0 0,-1 2 1,1 1 21,0 1-11,0 0-1,-1-1 0,1 1 1,-1 0-1,0-1 1,0 1-1,0 0 1,-1-1-1,0 0 1,1 1-1,-2-1 1,1 0-1,0 0 1,-1 0-1,0 0 1,0-1-1,0 1 1,0-1-1,-1 1 1,1-1-1,-1 0 0,0-1 1,-5 4-1,5 7 49,4-13-63,-1 0 0,1 0 0,0 0 0,-1 0-1,1 1 1,0-1 0,0 0 0,-1 0-1,1 0 1,0 0 0,-1 1 0,1-1-1,0 0 1,0 0 0,-1 1 0,1-1 0,0 0-1,0 0 1,0 1 0,-1-1 0,1 0-1,0 1 1,0-1 0,0 0 0,0 1-1,0-1 1,0 0 0,0 1 0,0-1 0,0 0-1,0 1 1,0-1 0,0 0 0,0 1-1,0 0 1,18 13 27,13 8-7,-25-17-14,1 0 0,-1 0 0,1-1 0,8 5 0,-11-7 0,0-1-1,0 1 1,0 0-1,0 0 1,-1 1-1,1-1 1,-1 1-1,0 0 1,1 0-1,-1 0 1,-1 0-1,1 0 1,0 1-1,-1-1 1,0 1-1,1 0 1,-1 0-1,-1 0 1,1 0-1,-1 0 1,1 0-1,-1 0 1,-1 0-1,1 0 1,0 1-1,-1-1 1,0 0-1,0 1 1,0-1-1,-2 6 1,1-2-2,-1 0 1,0 0-1,-1 0 1,0 0-1,0-1 0,-1 1 1,0-1-1,0 0 1,0 0-1,-1-1 1,0 1-1,-1-1 1,1 0-1,-1 0 1,-9 6-1,-1 0-1,1 0 1,0 0 0,-1-1 0,0-1-1,-1 0 1,-1-1 0,-32 11-1,1-1 0,36-13-71,-1-1 0,-23 6 0,36-11 19,1 0 1,-1 1-1,0-1 0,0 0 1,0 0-1,0 0 0,0 0 1,0 0-1,0 0 0,0 0 1,0-1-1,1 1 0,-1 0 1,0 0-1,0-1 0,0 1 1,0-1-1,0 1 0,1-1 1,-1 1-1,0-1 0,0 1 1,1-1-1,-1 1 0,0-1 1,0-1-1,1 2 2,0-1 0,-1 0 0,1 1 0,0-1 0,0 1 0,0-1 0,0 0-1,0 1 1,0-1 0,0 1 0,0-1 0,0 0 0,0 1 0,0-1 0,0 1 0,1-1 0,-1 0 0,0 1 0,0-1 0,1 1 0,-1-1 0,0 1 0,1-1 0,-1 1 0,0-1 0,1 1 0,-1-1 0,1 1 0,-1 0 0,1-1-1,-1 1 1,1 0 0,-1-1 0,1 1 0,-1 0 0,1-1 0,13-3-316</inkml:trace>
</inkml:ink>
</file>

<file path=ppt/ink/ink1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2:24.94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580 0 1696,'0'2'238,"-2"0"269,-21 3-115,0 0-139,0-1 0,-40 2 0,38-4-74,-43 8 1,57-8-135,0 0 0,0-1-1,0-1 1,-17-1 0,18 0-6,1 1 0,0 0 0,0 1 0,-1 0 1,-11 2-1,-11-2 71,22-5 47,11 4-151,-1 0 0,1-1 0,0 1 0,-1-1 0,1 1 0,0-1 0,-1 1 0,1-1-1,0 0 1,-1 1 0,1-1 0,-1 0 0,1 1 0,-1-1 0,0 0 0,1 1 0,-1-1 0,0 0 0,1 0 0,-1 0 0,0 0 0,0 1-1,0-1 1,0 0 0,0 0 0,0 0 0,0 0 0,0 1 0,0-1 0,0-2 0,0 3-1,-3-5 19,4 16-5,0 1-17,-1-1 1,-1 1-1,0 0 0,-1 0 1,0-1-1,0 1 0,-7 16 1,-63 131 37,69-138-29,-2-1-12,4-19 1,1-1-1,-1 0 0,1 1 1,0-1-1,-1 1 0,1-1 1,0 1-1,-1 0 0,1-1 1,0 1-1,0-1 0,-1 1 0,1 0 1,0-1-1,0 1 0,0-1 1,0 1-1,0 0 0,0-1 1,0 1-1,0 0 0,0-1 1,0 1-1,0-1 0,0 1 0,0 0 1,1-1-1,-1 1 0,0-1 1,0 1-1,1 0 0,-1-1 5,1 0 1,43-25 27,-24 14-21,47-12 9,-59 20-17,0 1 0,1 0 0,-1 1 0,0-1 0,1 2 0,-1-1 0,1 1 0,14 2 0,-22-1-2,0 0 0,1 0 0,-1 0 0,0 0 0,0 0 0,0 0 0,0 0 1,0 1-1,0-1 0,0 0 0,0 1 0,0-1 0,-1 1 0,1-1 0,0 0 0,-1 1 0,1 0 0,-1-1 0,0 1 0,1-1 0,-1 1 0,0-1 0,0 1 0,0 2 0,-1 52 78,0-35-51,1-14-21,-1 0 1,1 0 0,-1 0-1,-1 0 1,1-1 0,-1 1-1,0-1 1,-1 1 0,-3 6-1,4-10-5,-1 0 0,1-1 0,-1 1 0,0-1-1,0 0 1,0 0 0,0 0 0,0 0 0,-1-1-1,1 1 1,0-1 0,-1 0 0,1 0-1,-6 1 1,-13 6 3,-65 15-23,79-19-197,0-1 0,0 0 1,0-1-1,0 0 0,-1 0 0,1-1 1,0 0-1,-1 0 0,1-1 0,-1 0 1,1-1-1,-1 1 0,-15-5 1,16 1-174</inkml:trace>
</inkml:ink>
</file>

<file path=ppt/ink/ink1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2:25.80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29 1612,'12'2'764,"-10"-1"-712,0-1 1,0 0 0,0 1-1,0-1 1,0 0-1,0 0 1,-1 0-1,1 0 1,0-1-1,0 1 1,0 0 0,0-1-1,2 0 1,5-1 53,1 0 0,-1 1 0,17 0 0,27-3 84,-25 0-103,1 1 0,50 1 0,-69 2-74,16 1 16,-20 0-19,0 0 0,0-1 0,0 0 0,1 0 0,-1 0 0,0-1 0,0 0 0,0 0-1,9-3 1,-14 4-8,0-1 0,0 1 0,0 0-1,-1-1 1,1 1 0,0 0 0,0 0-1,0 0 1,0 0 0,0 0 0,0 0-1,-1 0 1,1 0 0,0 0 0,0 0-1,0 0 1,0 1 0,0-1-1,0 1 1,0-1-1,0 0 0,-1 0 0,1 1 1,-1-1-1,1 0 0,0 0 0,-1 0 0,1 0 0,-1 0 0,1 0 0,0 0 0,-1 0 0,1 0 0,0 0 1,-1 0-1,1 0 0,-1 0 0,1 0 0,0-1 0,-1 1 0,1 0 0,-1 0 0,1-1 0,0 0 0,0 1 1,0-1 0,-1 1 0,1-1 1,0 1-1,0 0 0,0-1 0,-1 1 0,1 0 0,0-1 0,0 1 0,0 0 0,0 0 0,0 0 0,-1 0 0,1 0 0,0 0 0,0 0 0,0 0 0,0 0 0,0 0 0,0 0 0,-1 1 0,1-1 0,0 0 0,0 1 0,0-1 0,1 1 0,-1 0 3,0-1-1,0 1 0,-1-1 0,1 0 0,0 1 1,0-1-1,0 0 0,0 0 0,0 1 0,0-1 1,0 0-1,0 0 0,1 0 0,-1 0 0,0 0 1,0-1-1,0 1 0,0 0 0,0 0 0,0-1 1,1 0-1,-7-1 68,-2 6-15,7-2-40,-1 0 45,-9 2 1,-16 52 226,3-23-180,-27 51 1,18-27-61,29-51-43,0 1 0,1 0 0,-1 0-1,1 0 1,1 1 0,0-1-1,-2 15 1,-3 21 16,-11 17 1,-8 36 4,24-91-25,-1-1 0,1 1 0,-1 0 0,0-1 0,0 0 0,-3 6 0,2-7-1,1 1 0,0-1 1,1 1-1,-1 0 1,1 0-1,-1 0 0,1 0 1,0 0-1,1 0 1,-1 0-1,1 4 0,0-7 0,0 3 0,0 0 0,0 0 0,0 0 0,-1-1 1,1 1-1,-1 0 0,0 0 0,0 0 0,-2 5 0,2-8 0,1 1-1,-1-1 0,1 0 1,0 0-1,-1 0 1,1 1-1,0-1 0,0 0 1,0 0-1,0 1 0,0-1 1,0 0-1,0 0 0,1 3 1,-2 4-7,-3-15-170,1-26-1538,11 9 391,-8 14 972</inkml:trace>
</inkml:ink>
</file>

<file path=ppt/ink/ink1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2:26.30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275 26 1612,'9'-1'265,"-8"1"-251,-1 0 0,0-1 0,1 1 0,-1 0-1,1 0 1,-1 0 0,0 0 0,1-1-1,-1 1 1,1 0 0,-1 0 0,1 0 0,-1 0-1,0 0 1,1 0 0,-1 0 0,1 0-1,-1 0 1,0 0 0,1 1 0,-1-1 0,1 0-1,-1 0 1,0 0 0,1 0 0,-1 1 0,1-1-1,-1 0 1,0 0 0,1 1 0,-1-1-1,0 0 1,1 0 0,-1 1 0,0-1 0,0 0-1,1 1 1,-1-1 0,0 1 0,0-1-1,1 1 1,-1-1-5,0 0 0,0 0 0,0 0 0,0 0 0,0 0 0,0 0 0,1 1 0,-1-1 0,0 0 0,0 0 0,0 0 0,0 0 0,0 0 0,0 0-1,0 1 1,0-1 0,0 0 0,0 0 0,0 0 0,1 0 0,-1 0 0,0 1 0,0-1 0,0 0 0,0 0 0,0 0 0,0 0 0,0 1 0,0-1 0,0 0 0,-1 0 0,1 0 0,0 0 0,0 0 0,0 1-1,0-1 1,0 0 0,0 0 0,0 0 0,8 4 210,6 1 29,-13-5-155,1 3 249,-12-3 9,-12 1-195,-38-4 388,5 4-251,43-2-265,0 1-1,0 1 1,-15 1-1,14-1-6,-1-1 0,-25-2-1,-4-1 44,37 3-51,6-3-3,25-4-48,9 4-151,-23 3-31,0-1-1,1 0 0,-1-1 0,14-4 0,-18 3 75,5-1-272,0 0-1,0 1 0,22-4 1,-23 10 62</inkml:trace>
</inkml:ink>
</file>

<file path=ppt/ink/ink1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2:29.63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9 0 1716,'0'1'27,"-1"-1"0,0 0 0,1 1 0,-1-1 0,1 1 0,-1-1 0,1 1 0,-1-1 0,1 1 0,0-1 0,-1 1 0,1-1 0,-1 1 0,1 0 0,0-1 0,0 1 0,-1 0 0,1-1 0,0 1 0,0 0 0,0-1 0,0 1 0,0 0 0,0-1 1,0 1-1,0 0 0,0 0 0,0-1 0,0 2 0,10 22 348,-2-6-95,-8-17-269,0 0 0,1 0 0,-1 0-1,1 0 1,0 0 0,-1 0 0,1 0-1,0 0 1,-1 0 0,1 0-1,0 0 1,0 0 0,0-1 0,1 2-1,7 8 125,9 24 159,-16-30-260,0-1 0,0 1 0,0 0 1,-1 0-1,1-1 0,-1 1 0,1 6 1,10 22 119,37 69 266,-24-54-278,-16-28-85,1-1 0,19 26 0,-20-32-14,-1 1 1,11 22-1,11 18 32,-20-42-56,-9-11-17,1 1 0,-1 1-1,0-1 1,0 0 0,0 0 0,-1 0 0,1 0 0,0 1 0,0-1-1,-1 0 1,1 1 0,0-1 0,-1 0 0,0 1 0,1-1 0,-1 1-1,0-1 1,0 1 0,1-1 0,-1 3 0,0 0 3,2 0 0,-1 1 0,0-1 0,1 0 1,0 0-1,0 0 0,0 0 0,1 0 0,-1 0 0,5 4 0,-7-7-4,1-1-1,-1 0 0,0 0 0,0 0 1,1 0-1,-1 1 0,0-1 0,0 0 0,0 0 1,1 1-1,-1-1 0,0 0 0,0 0 0,0 1 1,0-1-1,0 0 0,1 0 0,-1 1 0,0-1 1,0 0-1,0 1 0,0-1 0,0 0 0,0 1 1,0-1-1,0 0 0,0 1 0,0-1 1,0 0-1,0 0 0,0 1 0,0-1 0,-1 0 1,1 1-1,0-1 0,0 0 0,0 0 0,0 1 1,-1-1-1,1 0 0,0 1 0,0-1 0,-1 0 1,1 0-1,0 0 0,0 1 0,0-1 0,0 0 0,-1 0 1,1 1-1,0-1 0,0 0 0,0 1 0,0-1 1,0 0-1,0 0 0,0 1 0,0-1 0,0 0 0,0 1 1,0-1-1,0 0 0,0 1 0,0-1 0,0 0 0,0 0 1,0 1-1,0-1 0,0 0 0,0 0 0,1 1 0,-1-1 1,0 0-1,0 0 0,0 1 0,6 1 3,-9 6 14,0-7-15,2-9 1,2-1 111,-3 2-629,-13 3-305,-3 0 238,18 4 522,-1 0 1,0 0-1,0-1 0,0 1 0,1 0 0,-1 0 0,0-1 0,0 1 0,1-1 1,-1 1-1,0-1 0,1 1 0,-1-1 0,0 1 0,1-1 0,-1 1 1,1-1-1,-1 0 0,1 1 0,-1-1 0,0-1 0,1-10-316</inkml:trace>
</inkml:ink>
</file>

<file path=ppt/ink/ink1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2:30.45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18 9 1716,'-1'0'27,"1"0"-1,-1 0 0,1 0 1,0 0-1,-1 0 1,1-1-1,0 1 0,-1 0 1,1 0-1,0-1 1,0 1-1,-1 0 0,1 0 1,0-1-1,0 1 1,-1 0-1,1 0 0,0-1 1,0 1-1,0 0 1,-1-1-1,1 1 0,0-1 1,0 1-1,0 0 1,0-1-1,0 1 0,0 0 1,0-1-1,-1 1-4,1 1 0,0-1-1,0 1 1,0-1 0,-1 1 0,1-1-1,0 1 1,0-1 0,0 0 0,0 1-1,0-1 1,0 1 0,0 0 0,0-1-1,0 1 1,0-1 0,0 1 0,0-1-1,0 0 1,0 1 0,0-1 0,1 1-1,-1-1 1,0 1 0,0-1 0,0 1-1,1-1 1,-1 1 0,0-1 0,1 0-1,-1 1 1,0-1 0,1 0 0,-1 1-1,1-1 1,-1 0 0,0 1 0,1-1-1,-1 0 1,1 0 0,-1 0 0,1 1-1,-1-1 1,1 0 0,-1 0 0,1 0-1,-1 0 1,1 0 0,-1 0 0,1 0-1,-1 0 1,1 0 0,-1 0 0,1 0-1,-1 0 1,1 0 0,-1-1 0,1 1-1,0 0 1,-2 0-12,0 1-1,1 0 1,-1 0 0,1-1 0,-1 1-1,0 0 1,1 0 0,0 0-1,-1 0 1,1 0 0,0 0 0,-1 0-1,1 0 1,0 0 0,0 0 0,0 0-1,0 0 1,0 0 0,0 0-1,0 1 1,0-1-2,0 0 0,0 0-1,0 0 1,0 0 0,0-1 0,0 1 0,0 0-1,-1 0 1,1 0 0,0 0 0,-1 0 0,1 0-1,0 0 1,-1 0 0,0 1 0,-5 4 31,5-6-32,0 1 1,1 0-1,-1 0 0,0-1 1,1 1-1,-1 0 0,0 0 1,1 0-1,0 0 0,-1 0 0,1 0 1,-1 0-1,1 0 0,0 0 1,0 0-1,0 0 0,-1 0 1,1 0-1,0 0 0,0 0 0,1 0 1,-1 0-1,0 2 0,0 2 9,0-2-4,0 1 0,-1-1 0,2 1-1,-1-1 1,0 0 0,1 1 0,-1-1 0,1 1 0,0-1-1,0 0 1,0 1 0,1-1 0,-1 0 0,1 0 0,0 0-1,0 0 1,2 3 0,50 55 125,-12-17-69,-40-42-62,0-1 0,0 1 0,0-1 1,1 1-1,-1-1 0,0 0 0,0 0 0,1 0 0,-1 0 0,0-1 0,1 1 0,-1 0 0,1-1 0,-1 0 0,1 0 0,-1 1 0,1-2 0,4 1 0,3 0 11,-8 0-12,1 0 0,0 0-1,-1-1 1,1 1 0,-1 0-1,1-1 1,-1 0 0,1 1-1,-1-1 1,1 0 0,-1 0-1,1-1 1,-1 1 0,0 0-1,0-1 1,0 1 0,0-1-1,0 0 1,0 0 0,0 0-1,-1 0 1,1 0 0,0 0-1,1-3 1,7-9 12,-9 13-16,0 1 0,0-1 0,0 0 0,0 0 0,0 0 0,-1 0 0,1 1 0,0-1 0,-1 0 0,1 0 0,-1 0 0,1 0 1,-1 0-1,1-1 0,-1 1 0,0 0 0,1 0 0,-1 0 0,0 0 0,0 0 0,0 0 0,0-1 0,0 1 0,0-2 0,-1-2 4,0 0-1,0-1 1,1 1-1,0 0 1,0-1-1,1-4 1,-1 3 4,1 1-1,-1-1 1,0 0 0,-1 1-1,0-1 1,-2-9-1,1-5 25,2 19-31,0 0 0,1 1 0,-1-1 0,-1 0-1,1 0 1,0 0 0,0 0 0,-1 1 0,1-1-1,-1 0 1,1 1 0,-1-1 0,0 0 0,-1-1-1,0 0-1,11 1 38,-8 0-28,-1 2-10,0 0 0,-1 0 0,1 0 1,0-1-1,0 1 0,0 0 0,0 0 0,0 0 0,-1 0 1,1 0-1,0 0 0,0 0 0,0 0 0,0 0 0,0 0 1,0 0-1,-1 0 0,1-1 0,0 1 0,0 0 0,0 0 1,0 0-1,0 0 0,0 0 0,0 0 0,0-1 0,0 1 1,0 0-1,0 0 0,0 0 0,0 0 0,-1 0 0,1-1 1,0 1-1,0 0 0,0 0 0,0 0 0,0 0 0,1-1 1,-1 1-1,0 0 0,0 0 0,0 0 0,0 0 0,0 0 1,0-1-1,0 1 0,0 0 0,0 0 0,0 0 0,0 0 1,0 0-1,0 0 0,1 0 0,-1-1 0,0 1 0,0 0 1,0 0-1,0 0 0,0 0 0,0 0 0,1 0 0,7 23 12,-7-15-11,1 1 1,0 0 0,1-1-1,0 1 1,0-1 0,1 0-1,0 0 1,0-1 0,1 1-1,7 8 1,9 19 4,119 221 6,-134-245-11,-5-9 0,1 0-1,-1 1 1,0-1-1,0 1 1,0-1-1,0 1 1,-1-1-1,1 1 1,-1-1-1,1 1 1,-1 0-1,0 3 1,8 29 3,-5-31-6,-2-4 2,-1 0 0,0 0-1,1 0 1,-1 1 0,0-1 0,1 0-1,-1 0 1,0 1 0,0-1 0,1 0-1,-1 0 1,0 1 0,0-1-1,1 0 1,-1 1 0,0-1 0,0 0-1,0 1 1,1-1 0,-1 1 0,0-1-1,0 0 1,0 1 0,0-1 0,0 1-1,0-1 1,0 0 0,0 1-1,0-1 1,0 1 0,0-1 0,0 0-1,-1 2 1,5 12-14,-4-13 13,0-1-1,0 0 1,0 0-1,0 0 1,0 0 0,0 0-1,0 0 1,0 0-1,1 0 1,-1 0 0,0 0-1,0 0 1,0 0 0,0 1-1,0-1 1,0 0-1,0 0 1,0 0 0,0 0-1,0 0 1,0 0-1,0 0 1,0 0 0,0 1-1,0-1 1,0 0 0,0 0-1,0 0 1,0 0-1,0 0 1,0 0 0,0 0-1,0 0 1,0 1-1,0-1 1,0 0 0,0 0-1,0 0 1,0 0-1,0 0 1,-1 0 0,1 0-1,0 0 1,0 0 0,0 0-1,0 0 1,0 0-1,0 1 1,0-1 0,0 0-1,0 0 1,0 0-1,-1 0 1,1 0 0,0 0-1,0 0 1,0 0-1,0 0 1,0 0 0,0 0-1,0 0 1,0 0 0,-1 0-1,1 0 1,0 0-1,0 0 1,0 0 0,0 0-1,0 0 1,1-2-91,0 1 0,-1-1-1,1 0 1,0 1 0,-1-1 0,1 0 0,-1 0 0,1 1 0,-1-1 0,0 0 0,1-3-1,7-27-999,0 13 364,-7 13 607,6-11-238</inkml:trace>
</inkml:ink>
</file>

<file path=ppt/ink/ink1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2:31.19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 51 1664,'0'0'8,"0"0"-1,0 0 1,0 0 0,0 0-1,0 0 1,0 1 0,0-1-1,0 0 1,0 0 0,0 0-1,0 0 1,0 0 0,0 1-1,0-1 1,0 0 0,0 0-1,0 0 1,0 0 0,0 0-1,1 1 1,-1-1 0,0 0-1,0 0 1,0 0 0,0 0-1,0 0 1,0 0 0,0 0-1,0 1 1,0-1 0,1 0-1,-1 0 1,0 0 0,0 0-1,0 0 1,0 0 0,0 0-1,0 0 1,1 0-1,-1 0 1,0 0 0,0 0-1,0 0 1,0 0 0,0 0-1,1 0 1,-1 0 0,0 0-1,0 0 1,0 0 0,1 0-1,-4 1 274,3-1-264,-1 1 1,1-1-1,0 0 1,-1 1-1,1-1 1,0 0-1,0 1 1,-1-1-1,1 1 1,0-1-1,0 1 1,0-1-1,0 0 1,0 1-1,0-1 1,0 1-1,0-1 1,0 1-1,0-1 1,0 1-1,0-1 0,0 0 1,0 1-1,0-1 1,0 1-1,0-1 1,0 1-1,1-1 1,-1 0-1,0 1 1,0-1-1,0 1 1,1-1-1,-1 0 1,1 1-1,13 19 395,-6-10-228,-2 5 63,13 21 148,6 6-123,-11-17-166,-13-22-97,1 1 1,-1-1-1,1 0 0,0 0 1,0 0-1,0 0 0,0 0 0,0-1 1,1 1-1,-1-1 0,1 1 1,0-1-1,3 3 0,-5-5-4,0 1-1,0 0 0,0-1 1,0 1-1,0 0 0,0 0 1,-1 0-1,1 0 0,0-1 1,-1 1-1,1 0 0,0 0 1,-1 0-1,0 0 0,1 1 1,-1-1-1,1 2 1,-1-3-4,0 1 1,0 0 0,1 0 0,-1-1 0,0 1 0,0 0 0,1-1 0,-1 1 0,1 0 0,-1-1 0,0 1 0,1 0 0,-1-1 0,1 1 0,0-1 0,-1 1 0,1-1 0,-1 1 0,1-1 0,0 1 0,-1-1 0,1 0 0,0 1 0,-1-1 0,1 0 0,0 0 0,0 1 0,-1-1 0,1 0 0,0 0 0,0 0 0,-1 0 0,1 0 0,0 0 0,0 0 0,0 0 0,16 1 89,-17-1-88,0 0-1,0 0 1,1 0 0,-1 0-1,0 0 1,1 0-1,-1 0 1,0 0 0,0 0-1,1 0 1,-1 0 0,0 0-1,1 0 1,-1 0-1,0 0 1,0 0 0,1 0-1,-1-1 1,0 1-1,1 0 1,-1 0 0,0 0-1,0 0 1,1-1 0,-1 1-1,0 0 1,0 0-1,0 0 1,0-1 0,1 1-1,-1 0 1,0 0 0,0-1-1,0 1 1,8-10 16,14-28 67,4 8-46,-24 27-38,1-1 0,-1 0 0,0-1 0,0 1-1,0 0 1,-1-1 0,1 1 0,-1 0 0,0-1-1,-1 0 1,1 1 0,-1-1 0,0 0 0,0 1-1,0-6 1,-1 7 1,1 0-1,0 0 1,1 0-1,-1 0 1,0 0-1,1 0 1,0 0-1,-1 1 1,3-6-1,-2 6 0,0 0-1,0 0 0,0-1 1,-1 1-1,1 0 0,-1-1 1,0 1-1,1 0 0,-1-1 1,-1-3-1,-4-1 1,5 7-2,-1 0 0,1-1 0,-1 1 0,0-1 1,1 0-1,-1 1 0,1-1 0,0 1 1,-1-1-1,1 0 0,-1 1 0,1-1 1,0 0-1,-1 1 0,1-1 0,0 0 1,0 0-1,0 1 0,0-1 0,-1 0 1,1 0-1,0 0 0,0 1 0,1-1 1,-1 0-1,0 0 0,0 1 0,0-1 1,0 0-1,1 0 0,-1 1 0,1-2 0,11-16 13,-11 17-13,0 1 1,0-1-1,-1 0 1,1 0-1,0 0 1,-1 1-1,1-1 0,-1 0 1,1 0-1,-1 0 1,1 0-1,-1 0 1,1 0-1,-1 0 0,0 0 1,0 0-1,1 0 1,-1 0-1,0 0 0,0 0 1,0-1-1,0 1 1,-1-1-1,-4-1 3,8 3 3,-5 1-4,2-1-2,-1 0 1,1 1-1,-1-1 0,1 0 0,0 0 0,-1 0 0,1 0 0,-1 0 1,1 0-1,0 1 0,-1-1 0,1 0 0,0 0 0,-1 0 0,1 1 1,0-1-1,-1 0 0,1 1 0,0-1 0,-1 0 0,1 0 0,0 1 0,0-1 1,0 1-1,-1-1 0,1 0 0,0 1 0,0-1 0,0 0 0,0 1 1,0-1-1,0 1 0,-1-1 0,1 1 0,0-1 0,0 0 0,0 1 1,1-1-1,-1 1 0,4 7-1,0 0 1,0 0 0,0 0-1,-1 0 1,0 1 0,-1-1-1,2 14 1,-4-13 0,1 0-1,-1 0 0,2 0 1,-1 0-1,6 16 1,-5-19 0,3 8 2,-1 1 1,0 0-1,-1-1 1,-1 1-1,0 0 1,-1 27-1,-1-38-2,-1 1 0,1-1 0,0 0 0,0 0 0,0 0 0,0 1 0,1-1 0,0 0 0,0 0 0,0 0 0,0 0 1,1 0-1,0 0 0,-1 0 0,1-1 0,1 1 0,-1-1 0,4 6 0,-5-8 0,4 7 0,-1 0 1,0 1-1,0 0 0,-1-1 1,2 12-1,-2-9 2,0 0-1,1 0 1,6 11-1,-7-17 1,2 5-3,0-1 1,0 0 0,1 0-1,1 0 1,7 8 0,-11-13-2,1 0 1,-1 0 0,-1 0-1,1 1 1,0-1 0,-1 1-1,2 6 1,-2-6 2,0 0 0,1 0 1,-1 0-1,1-1 0,0 1 0,0-1 0,0 1 1,5 3-1,5 6-1,-12-12 1,1 1 0,0-1-1,0 0 1,1 0-1,-1 0 1,0 0 0,1 0-1,-1 0 1,1-1 0,0 1-1,-1-1 1,6 2-1,-7-2 1,1-1 0,0 1 0,0 0-1,0 0 1,-1 1 0,1-1 0,0 0-1,-1 0 1,1 1 0,-1-1 0,0 1-1,1-1 1,-1 1 0,0 0 0,1 2-1,-1-4 0,-1 0 0,0 1-1,1-1 1,-1 0-1,0 0 1,0 0-1,1 1 1,-1-1-1,1 0 1,-1 0-1,0 0 1,1 0-1,-1 0 1,0 0-1,1 0 1,-1 0-1,1 1 1,-1-1-1,0-1 1,1 1-1,-1 0 1,0 0-1,1 0 1,-1 0 0,1 0-1,-1 0 1,0 0-1,1 0 1,-1-1-1,0 1 1,1 0-1,-1 0 1,0 0-1,1-1 1,-1 1-1,0 0 1,0-1-1,1 1 1,-1 0-1,0 0 1,0-1-1,0 1 1,1 0-1,-1-1 1,0 1-1,0-1 1,0 1 2,-8-31-3,0 6-294,6 13-51,3-3-587,-1 2 415,0 11 453,0 1-1,0 0 1,-1-1-1,1 1 1,0 0-1,1 0 1,-1-1-1,0 1 0,0 0 1,1-1-1,-1 1 1,0 0-1,1-1 1,6-7-329</inkml:trace>
</inkml:ink>
</file>

<file path=ppt/ink/ink1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2:32.46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352 8 1636,'30'-5'547,"-29"5"-343,0-2 267,-14 2-26,-7 7-58,-85 2 289,-10 1-287,72-6-253,33-2-86,0-1 0,0 0 0,0 0 0,-12-1-1,23 0-45,-1-1 0,1 1-1,-1 0 1,0 0-1,1 0 1,-1 0-1,1-1 1,-1 1-1,0 0 1,1-1 0,-1 1-1,0 0 1,1 0-1,-1-1 1,0 1-1,1-1 1,-1 1-1,0 0 1,0-1-1,1 1 1,-1-1 0,0 1-1,0 0 1,0-1-1,0 1 1,0-1-1,0 1 1,1-1-1,-1 1 1,0-1-1,0 1 1,0 0 0,-1-2-1,1 1 2,0 2-7,0-1 2,1 0 1,-1 0-1,0 0 1,0 0-1,0 0 1,0 1-1,0-1 0,0 0 1,0 0-1,0 0 1,0 0-1,0 0 1,0 1-1,0-1 1,0 0-1,0 0 0,0 0 1,0 0-1,0 0 1,0 1-1,0-1 1,0 0-1,-1 0 1,1 0-1,0 0 0,0 0 1,0 0-1,0 0 1,0 1-1,0-1 1,0 0-1,0 0 1,-1 0-1,1 0 1,0 0-1,0 0 0,0 0 1,0 0-1,0 0 1,0 0-1,-1 0 1,1 0-1,0 1 1,0-1-1,0 0 0,0 0 1,0 0-1,-1 0 1,1 0-1,0 0 1,0 0-1,0-1 1,0 1-1,0 0 0,0 0 1,-1 0-1,1 0 1,0 0-1,0 0 1,1 2 8,1 0-9,10 26 20,-8-21-20,-1 0 0,0 0 0,0 0-1,0 0 1,-1 0 0,0 1 0,-1-1-1,0 1 1,0-1 0,0 1 0,-1 0-1,0-1 1,-1 1 0,0-1 0,0 1-1,0-1 1,-4 10 0,1 19 1,-5-17 1,7-17-1,0 1-1,1 0 0,-1 0 1,1 0-1,0 0 0,-1 0 1,1 0-1,1 0 0,-1 0 1,0 0-1,1 1 0,0-1 1,-1 0-1,1 0 0,1 6 0,-1-7 1,0 0-1,0 0 0,0 0 0,0 0 1,0-1-1,0 1 0,-1 0 0,1 0 1,-1 0-1,0 0 0,1-1 0,-1 1 1,0 0-1,0 0 0,0-1 0,0 1 0,-2 1 1,-6 18 2,10-16-3,-1-5 0,0 1 0,0-1 0,1 1 0,-1-1 0,0 1 0,0 0 0,0-1 0,0 1 0,0-1 0,0 1 0,0-1 0,0 1 0,0-1 0,0 1 0,0-1 0,0 1 0,-1-1 0,1 1 0,0-1 0,0 1 0,0-1 0,-1 1 0,1-1 0,0 1 0,-1-1 0,0 1 0,-3 4 0,2-4 2,0-7 0,2 6-2,0-1 0,-1 1-1,1-1 1,0 1-1,-1-1 1,1 1-1,0 0 1,0-1 0,0 0-1,0 1 1,0-1-1,-1 1 1,1-1-1,0 1 1,0-1-1,0 1 1,0-1 0,0 1-1,1-1 1,-1 1-1,0-1 1,0 1-1,0-1 1,0 1-1,1-1 1,-1 1 0,0-1-1,0 1 1,1-1-1,-1 1 1,0 0-1,1-1 1,-1 1-1,0-1 1,1 1 0,-1 0-1,1-1 1,3-5 4,-3 4-4,-1 0 0,1 0 0,0 0 0,0 0 0,0 0 0,0 0 0,1 0 0,-1 0 0,0 0 0,1 0 0,-1 0 0,1 1 0,0-1 0,0 1 0,-1-1 0,1 1 0,0 0 0,3-2 0,39-20 0,-21 15-2,42-10 0,-22 7 2,-35 9 0,1 0 1,0 1-1,0 0 1,0 1-1,-1 0 0,1 0 1,0 1-1,0 0 1,0 1-1,-1 0 1,1 0-1,-1 1 0,1 0 1,-1 0-1,0 1 1,0 0-1,0 0 1,-1 1-1,11 8 0,23 21 1,-20-18-1,0 1 1,-1 1 0,-1 1-1,0 0 1,-2 1 0,22 34-1,-35-48 1,-1-1 1,0-1 0,-1 1 1,1-1-1,-1 1 0,0 0 0,1 5 0,-3-8-1,0 0-1,1-1 0,-1 1 1,0-1-1,0 1 1,-1-1-1,1 1 1,0 0-1,0-1 0,-1 1 1,1-1-1,-1 1 1,1-1-1,-1 1 1,0-1-1,1 1 1,-1-1-1,0 0 0,0 1 1,0-1-1,0 0 1,0 0-1,-1 0 1,1 0-1,-2 2 0,-21 12 0,0 0-1,-1-2 0,0 0 0,-31 10 0,18-6-5,28-12-1,0-1 0,0 1 0,0-2 1,-1 1-1,1-2 0,-12 3 0,6-2-88,-1 0 0,-23 9 0,-23 5-694,58-16 678,1-1-1,-1 1 1,0-1-1,0 0 1,1 0-1,-1 0 1,0-1 0,0 0-1,1 1 1,-6-3-1,9 2 72,1 1 0,-1 0 0,0-1 0,1 1 1,-1-1-1,0 0 0,1 1 0,-1-1 0,1 0 0,-1 1 0,1-1 0,-1 0 0,1 1 0,-1-1 0,1 0 0,0 0 0,-1 0 0,1 1 0,0-1 0,-1-2 0,1 3 11,-1-21-329</inkml:trace>
</inkml:ink>
</file>

<file path=ppt/ink/ink1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2:52.34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808 0 1812,'-10'7'222,"0"1"0,0 0 0,1 0 0,0 1 0,-10 11 0,-28 26 193,37-38-332,1 1-1,0 0 1,1 0 0,-9 12-1,-21 24 159,7-14-101,1 1-1,2 1 1,-38 59-1,37-51-64,20-30-54,0 1 1,1 0 0,1 0-1,0 1 1,-6 15 0,-2 8 38,-24 44-1,-13 28 22,39-74-65,5-16-9,1-1 1,0 1-1,1 1 0,2-1 0,0 1 0,-2 22 0,-3 65 25,1-24-8,6-64-21,1-17-2,1 1-1,-1-1 0,1 1 0,0-1 1,-1 0-1,1 1 0,0 0 1,0-1-1,0 1 0,0-1 1,0 1-1,0-1 0,1 1 0,-1-1 1,0 1-1,1-1 0,-1 0 1,1 1-1,0-1 0,-1 1 1,3 1-1,1 0 0,-3-3 0,-1 0 0,1 0 1,-1 0-1,1 1 0,-1-1 0,1 0 1,-1 0-1,1 0 0,-1 1 0,1-1 0,-1 0 1,0 1-1,1-1 0,-1 0 0,1 1 0,-1-1 1,0 0-1,1 1 0,-1-1 0,0 1 0,0-1 1,1 0-1,-1 1 0,0-1 0,0 1 0,0-1 1,1 1-1,-1-1 0,0 1 0,0-1 0,0 1 1,0-1-1,0 1 0,0-1 0,0 1 1,0-1-1,0 1 0,0 0 0,-1-1 0,1 0 1,0 1-1,0-1 0,-1 2 0,-1 5 6,6-14 3,-2-10-4,-2 16-5,0 0 1,1 0-1,-1-1 0,0 1 1,0 0-1,0 0 0,0-1 1,0 1-1,0 0 0,0 0 1,-1-1-1,1 1 0,-1-2 1,0-1-1,0 0 1,1 1-1,-1-1 0,1 0 1,0 0-1,0 0 0,0 0 1,1 1-1,-1-1 1,1 0-1,2-6 0,2-22 2,-4 10 0,-1-16 0,-1 29-2,1 0 0,-1 0-1,2 0 1,-1-1 0,1 1-1,1 0 1,2-11-1,-1 7 0,0 0 0,0-24 0,2-33 3,-3 50-1,0 0 0,-2 0 0,-2-31 0,-20-34-7,21 78 7,-1-20 1,-2 0-1,-1 0 1,-15-48-1,-29-50 10,37 100-9,-1 1-1,-1 0 0,-29-37 1,39 54-1,0 0-1,0 1 1,1-2 0,-1 1-1,-2-12 1,4 14 1,-5-33 18,7 35-24,0 7-9,5-3-2,-8-1 7,3 0 6,1-1 0,-1 1 0,1 0 0,-1-1 0,1 1 0,-1-1 0,1 1 0,-1-1 0,0 1 0,1-1 0,-1 1 1,1-1-1,-1 0 0,0 1 0,0-1 0,1 1 0,-1-1 0,0 0 0,0 1 0,0-1 0,0 0 0,0 1 0,0-1 0,1 0 0,-2 1 0,1-1 0,0-1 0,0-5-95,-1 10-130,-6 15-480,6-17 581,0 0 0,0 1 0,0-1 0,0 0 0,1 1 0,-1-1 0,0 1 0,1-1 0,-1 1 0,1-1 0,0 1 0,-1 2 0,0 3-281,-6 9 30</inkml:trace>
</inkml:ink>
</file>

<file path=ppt/ink/ink1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2:53.56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16 73 1800,'0'-2'342,"0"5"117,0-3-442,0 0 1,0 1-1,0-1 0,0 0 0,0 1 1,0-1-1,0 0 0,0 0 1,-1 1-1,1-1 0,0 0 0,0 1 1,0-1-1,-1 0 0,1 0 0,0 0 1,0 1-1,0-1 0,-1 0 0,1 0 1,0 0-1,0 1 0,-1-1 0,1 0 1,0 0-1,-1 0 0,1 0 1,0 0-1,-1 0 0,1 0 0,-4 11 742,0-8-525,2-10 91,2 7-228,0-1-82,0 0-1,0 1 1,1-1 0,-1 0 0,0 1-1,0-1 1,1 0 0,-1 1-1,0-1 1,1 1 0,-1-1-1,0 1 1,1-1 0,-1 1-1,1-1 1,-1 1 0,1-1-1,-1 1 1,1-1 0,-1 1 0,1 0-1,0-1 1,-1 1 0,1 0-1,0 0 1,-1-1 0,1 1-1,0 0 1,-1 0 0,1 0-1,0 0 1,0 0 0,3-1-3,0 0 1,0-1-1,-1 1 1,1-1-1,0 0 1,5-3 0,7-4 11,5-2 6,-19 10-28,-1 0 0,1 0 0,0 0 0,-1 0 0,1 0 1,0 1-1,0-1 0,0 0 0,0 1 0,0 0 0,0-1 0,0 1 1,2 0-1,-1 0 0,0-1 1,0 1-1,0-1 1,0 0 0,0 0-1,0 0 1,0 0-1,0 0 1,0-1-1,-1 1 1,1-1-1,4-4 1,16-6 24,-21 13-26,0-1 1,0 1-1,0 0 1,0 0-1,0 0 1,0 0-1,0 0 1,0 0-1,0 0 1,-1 1-1,1-1 1,0 1-1,-1-1 1,1 1-1,-1 0 1,0-1-1,1 1 1,0 2-1,-2-1 0,0-1 0,1 0-1,-1 0 1,1 1-1,0-1 1,-1 0-1,1 0 1,0 0 0,2 4-1,-2-5 0,0 1 0,0-1 0,0 1 0,-1 0 0,1-1 1,0 1-1,-1 0 0,1 0 0,-1-1 0,0 1 0,0 0 0,0 0 0,0 0 0,0-1 0,0 4 0,-3 11-2,1-6 4,-1 0 0,1 0 0,-1 0 0,-1 0 0,0 0 1,-8 13-1,8-15 0,-5 8 0,-1-1 1,-1 0 0,-17 21-1,0-5 5,-41 61-1,50-65-10,19-27 4,-1 1 0,0 0 0,0 0 1,1 0-1,-1-1 0,0 1 0,1 0 0,-1 0 0,1 0 0,-1 0 0,1 0 1,0 0-1,-1 0 0,1 1 0,0-1 0,0 0 0,0 0 0,0 0 0,0 0 0,0 0 1,0 0-1,0 0 0,0 0 0,0 0 0,1 2 0,0-3 0,0 1 0,0 0 0,0 0 0,0-1 0,0 1 0,0-1 0,0 1 1,0-1-1,0 1 0,0-1 0,0 0 0,0 1 0,1-1 0,-1 0 0,0 0 0,0 0 0,0 0 0,2 0 0,8-1-1,0 0 0,-1-1 0,17-4 0,7-2 0,-21 5-1,-1 0 0,1-1 0,13-5 0,-6 0-13,1 2 0,35-8 1,-15 5-103,-30 8-615,1 0 1,-1 1-1,22 0 0,-27 1 352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1:02.3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51 1928,'-1'-2'102,"0"1"0,0-1 0,0 0 0,0 1 0,0-1 0,1 0 0,-1 1-1,1-1 1,-1 0 0,1 0 0,0 0 0,-1 0 0,1 1 0,0-1 0,1-3 0,-1 5-101,-2-10 400,2 6-256,8-1 10,-6 4-36,-3 2-122,1 0 0,0-1 1,-1 1-1,1 0 0,-1-1 1,1 1-1,-1 0 0,1-1 1,-1 1-1,0-1 0,1 1 1,-1-1-1,1 1 0,-1-1 1,0 1-1,0-1 0,1 0 1,-1 1-1,-1-1 0,1 1-77,-1-1 1,1 0-1,0 1 0,0-1 0,0 1 0,0 0 0,0-1 0,0 1 0,0 0 0,0-1 1,1 1-1,-1 0 0,0 0 0,0 0 0,0 0 0,1 0 0,-1 0 0,1 0 0,-1 0 0,1 0 1,-1 0-1,1 0 0,-1 2 0,0-2-311,-6 3 45</inkml:trace>
</inkml:ink>
</file>

<file path=ppt/ink/ink1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3:06.38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182 1 1612,'18'0'966,"4"13"-546,-22-12-410,1-1-1,-1 1 0,1 0 1,0 0-1,-1-1 0,1 1 1,0-1-1,-1 1 0,1 0 1,0-1-1,0 0 0,-1 1 1,1-1-1,0 1 0,0-1 1,0 0-1,0 1 0,-1-1 0,1 0 1,0 0-1,0 0 0,0 0 1,0 0-1,0 0 0,1 0 1,0 0 7,1 0 73,12 1 233,-9-1-282,1 0-1,0-1 1,-1 0 0,1 0-1,-1 0 1,1-1 0,-1 0-1,0 0 1,9-5 0,1 5 38,-14 2-14,-8-4-2,10 7 124,-13 5 72,5-8-132,-9-4 31,-4 1-124,0 1-1,-1 0 1,1 1-1,-1 1 1,0 1-1,-30 5 1,-40 1 16,16-3-19,60-2-21,11-3 5,1-4-12,1 4-5,0 0 0,0 0 0,0 0 0,0 1-1,0-1 1,-1 0 0,1 1 0,1-1-1,-1 1 1,0-1 0,0 1 0,0-1-1,0 1 1,0 0 0,0-1 0,0 1 0,1 0-1,-1 0 1,0 0 0,0 0 0,0 0-1,2 1 1,5 6-244,-8-7 235,0 0 1,0 0-1,1 0 1,-1 1-1,0-1 1,0 0-1,0 0 1,0 0-1,1 1 1,-1-1 0,0 0-1,0 0 1,0 0-1,1 0 1,-1 0-1,0 1 1,0-1-1,1 0 1,-1 0-1,0 0 1,0 0 0,1 0-1,-1 0 1,0 0-1,0 0 1,1 0-1,-1 0 1,0 0-1,1 0 1,-1 0-1,0 0 1,0 0-1,1 0 1,-1-1 0,0 1-1,0 0 1,0 0-1,1 0 1,-1 0-1,0 0 1,0 0-1,0-1 1,1 1-1,-1 0 2,0 0 0,0 0-1,0-1 1,0 1-1,0 0 1,0 0-1,0 0 1,0 0 0,0-1-1,0 1 1,0 0-1,0 0 1,0 0 0,0 0-1,0 0 1,0-1-1,0 1 1,0 0-1,0 0 1,0 0 0,1 0-1,-1 0 1,0 0-1,0 0 1,0-1-1,0 1 1,0 0 0,0 0-1,1 0 1,-1 0-1,0 0 1,0 0-1,0 0 1,0 0 0,0 0-1,0 0 1,1 0-1,-1 0 1,0 0 0,0 0-1,0 0 1,0 0-1,1 0 1,-1 0-1,0 0 1,0 0 0,0 0-1,0 0 1,1 0-1,9 5-759,1-1-412,-5-4 808</inkml:trace>
</inkml:ink>
</file>

<file path=ppt/ink/ink1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3:06.82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317 41 1680,'2'-2'81,"7"-8"262,-9 10-336,0 0 0,0 0 0,0 0 0,0 0 0,0 1 0,0-1 0,0 0 0,0 0 0,0 0 0,0 0 0,0 0 0,0 0 0,0 1 0,0-1 0,0 0 0,0 0 0,0 0 0,0 0 0,0 0 0,0 0 0,0 1 0,0-1 0,0 0 0,1 0 0,-1 0 0,0 0 0,0 0 0,0 0 0,0 0 0,0 0 0,0 0 0,0 0 0,0 1 0,0-1 0,1 0 0,-1 0 0,0 0 0,0 0 0,0 0 0,0 0 0,0 0 0,0 0 0,1 0 0,-1 0 0,0 0 0,0 0 0,0 0 0,0 0 0,0 0 0,0 0 0,1 0 0,-1 0 0,0 0 0,0 0 0,0 0 0,0 0 0,0-1 0,0 1 0,0 0 0,1 0 0,-1 0 0,0 0 0,0 0 0,0 0 0,0 0 0,0 0 0,0 0 0,0-1 0,0 2 212,-1-6 736,1 5-950,0 0 1,-1 0-1,1 0 1,0 0-1,0 0 0,0 0 1,0 0-1,-1 0 1,1 0-1,0 0 0,0 1 1,0-1-1,0 0 0,0 0 1,-1 0-1,1 0 1,0 0-1,0 0 0,0 1 1,0-1-1,0 0 1,0 0-1,0 0 0,0 0 1,0 0-1,0 1 1,-1-1-1,1 0 0,0 0 1,0 0-1,0 0 0,0 1 1,0-1-1,0 0 1,0 0-1,0 0 0,0 1 1,0-1-1,0 0 1,1 0-1,-1 0 0,0 0 1,0 1-1,0-1 1,0 0-1,0 0 0,0 0 1,0 0-1,0 0 0,0 1 1,1-1-1,-1 0 1,0 0-1,0 0 0,0 0 1,0 0-1,0 0 1,1 0-1,-1 0 0,0 1 1,0-1-1,1 0 1,-1 0 3,1 2 141,-1-3-119,-1-1 0,0 1 0,0 0 0,0 0-1,0 0 1,0 0 0,0 0 0,0 0 0,-1 1 0,1-1-1,0 0 1,0 1 0,-3-2 0,-155 8 433,114 4-412,20-9-35,19-2-11,-1 1 0,1 1 0,-1-1 0,1 1 1,-1 0-1,-8 3 0,-2-2 6,16-2-12,1 0 1,-1 0-1,0 0 0,1 0 1,-1 0-1,1 0 0,-1 0 0,0 0 1,1 0-1,-1 0 0,1 0 1,-1 0-1,0 1 0,1-1 0,-1 0 1,1 0-1,-1 1 0,1-1 1,-1 0-1,1 1 0,-1-1 0,1 1 1,-1-1-1,1 0 0,-1 1 1,0 0-1,10 2-32,-6-5-36,-8 0-32,5 2 67,0-1 0,-1 1 0,1 0 0,0 0 0,-1-1 0,1 1 0,0 0 0,-1-1 0,1 1 0,0 0 0,0-1 0,0 1 0,-1 0 0,1-1 0,0 1 0,0-1 0,0 1 0,0 0 0,0-1 0,0 1-1,0-1 1,0 1 0,0 0 0,0-1 0,0 1 0,0-1 0,0 1 0,0 0 0,0-1 0,0 1 0,0-1 0,0 1 0,1 0 0,-1-1 0,0 1 0,0-1 0,0 1 0,1 0 0,-1 0 0,0-1 0,0 1-1,1 0 1,-1-1 0,0 1 0,1 0 0,0-3-111,1 1 0,-1-1 0,0 1-1,0-1 1,-1 0 0,1 0 0,0 1-1,-1-6 1,0 0-238</inkml:trace>
</inkml:ink>
</file>

<file path=ppt/ink/ink1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3:13.73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4578 10 1656,'0'0'102,"-8"-8"520,5 11-517,3-3-102,-1 0 0,1 0 0,0 0-1,0 0 1,0 0 0,-1 0 0,1 1 0,0-1-1,0 0 1,0 0 0,-1 0 0,1 0 0,0 0-1,0 0 1,0 0 0,0 0 0,0 0 0,-1 1-1,1-1 1,0 0 0,0 0 0,0 0 0,0 0-1,0 1 1,0-1 0,-1 0 0,1 0 0,0 0-1,0 0 1,0 1 0,0-1 0,0 0 0,0 0-1,0 0 1,0 1 0,0-1 0,0 0 0,0 0 0,0 0-1,0 1 1,0-1 0,0 0 0,0 1 0,0-1 1,0 1-1,0-1 0,0 1 0,-1-1 0,1 1 1,0-1-1,0 0 0,0 1 0,-1-1 0,1 1 1,0-1-1,-1 0 0,1 1 0,0-1 1,-1 0-1,1 1 0,0-1 0,-1 0 0,1 0 1,0 1-1,-1-1 0,1 0 0,-1 0 1,1 0-1,-1 1 0,1-1 0,-1 0 0,1 0 1,0 0-1,-1 0 0,1 0 0,-1 0 0,1 0 1,-1 0-1,1 0 0,-1 0 0,1 0 1,-1 0-1,1-1 0,-1 1 0,0 0 0,-28-9 64,17 4-32,-9 6-10,0 1-18,-70 4 73,72-4-64,16-1-12,-1 0 0,0 0 0,1-1 0,-1 0 0,1 1-1,-1-1 1,0-1 0,-4 0 0,-24-4 37,0 1-1,0 1 1,-1 2-1,1 1 1,-62 8-1,69-7-24,0-1 1,0-1-1,-26-6 0,23 4-4,1 0-1,-39 2 1,-91 1 13,-7 0 25,94 1-26,50-2-18,-1 1-1,-38 6 1,-80 6 18,103-6-23,0-1 1,-45 1-1,-11 3 10,-77 8-19,75-20 2,41 1 9,-77 6 1,-11 2-40,38 1 70,-29 4 16,-8 8-30,111-16-17,8 0 1,0-1-1,0-1 1,-25-1-1,-35-8 12,68 7-14,0 1 1,0 0 0,1 1 0,-16 2 0,-22 1-6,-2 5 3,-44-3 6,24 6-33,58-11 29,0 0 0,0 0-1,-16-3 1,-23 2-5,40-1 13,5 1-1,1 0 0,-1 0-1,1 1 1,-14 2 0,-36 16 8,55-19-13,-1 0 1,1 0-1,0 0 0,0 0 0,-1 0 0,1 0 0,0 0 1,0-1-1,-1 1 0,1-1 0,0 0 0,0 0 0,0 1 1,0-1-1,0-1 0,-2 0 0,0 0 9,1 0 0,0 0-1,-1 1 1,0-1 0,1 1 0,-1 0-1,0 0 1,0 1 0,-6-1 0,-85 14 92,29-8 50,52-8-87,11 1-42,2 2 1,1 2-22,-1 1 30,-5-8-16,2 3-16,0 0-1,-1 1 1,1 0 0,0 0 0,-1 0 0,1 0 0,-1 1 0,1 0-1,-1 0 1,1 0 0,-1 0 0,1 1 0,-8 1 0,6 0 2,0-2-1,0 1 1,0-1 0,0 1 0,-9-2-1,0-2 22,10 2 31,15 9 25,-9-8-79,-1 1-1,0-1 0,0 0 0,0 1 0,0-1 0,0 0 0,-1 1 1,1-1-1,0 0 0,0 1 0,0-1 0,0 0 0,0 0 1,0 1-1,0-1 0,-1 0 0,1 1 0,0-1 0,0 0 0,0 0 1,-1 0-1,1 1 0,0-1 0,0 0 0,0 0 0,-1 0 1,1 1-1,0-1 0,-1 0 0,1 0 0,0 0 0,0 0 0,-1 0 1,1 0-1,0 1 0,-1-1 0,0 0 0,0-3 4,8-3 9,-6 5-11,-2 1-2,0-1 1,-1 0 0,1 1-1,-1-1 1,1 1 0,-1 0-1,0-1 1,1 1 0,-1 0-1,1 0 1,-1 0-1,-3 1 1,-27 8 34,24-8-33,-5 1 0,11-2-2,6 1 0,-15 1 29,22 0-9,-9-3-5,-6-1-9,-6 0 2,10 0-6,-8 0-6,6 2 3,1 0-2,-2 13 21,2 18 38,-1-14-26,2-1 1,0 1-1,4 30 1,-3-43-26,-1 0 1,0 0 0,0 0-1,0 0 1,0 0-1,0 0 1,-1 0-1,-1 5 1,-2 20 28,3-18-18,-1-1-1,0 1 1,0 0 0,-1-1 0,-5 13 0,-6 28 34,11-34-37,-1 1 0,0-1-1,-1 0 1,-2 0-1,-11 23 1,15-32-10,0 1 0,1 0 0,0 0 1,0 0-1,1 0 0,-1 15 0,2-15 0,-1-1-1,0 1 0,0-1 1,-1 1-1,0-1 1,0 0-1,-6 13 0,5-15-1,1 0-1,0 0 1,0 1-1,0-1 0,1 1 1,0-1-1,1 1 1,-1 0-1,2 8 0,-6 33 6,-1-24-4,1 1-1,1 0 1,2 0 0,0 0-1,1 0 1,4 26 0,-2-34 0,-1 1 1,-2 27-1,1-31 0,0-1-1,1 1 1,3 27-1,-3-38-1,0 1 0,0 0-1,0 0 1,0 0-1,0 0 1,-1 0-1,-1 7 1,-2 16 2,2 11 2,1-29-4,0 1 0,1-1-1,0 1 1,2 14-1,-1-20 1,-1-1 0,0 1 0,0-1 0,-1 0 0,1 1 0,-1-1-1,0 1 1,1-1 0,-2 0 0,1 0 0,0 0 0,0 1-1,-3 2 1,2-3 0,0 1-1,1-1 1,-1 1-1,1 0 1,0 0-1,0-1 1,0 1-1,0 4 0,0 0 0,0 0 0,0 0 0,-1-1 0,0 1 0,-1-1 0,-3 9-1,-1 0-5,5-9 6,1 0 0,0-1-1,0 1 1,0 0 0,1 0 0,0 8-1,0-7 2,0-1-1,0 0 0,-1 0 0,-3 15 0,3-14 2,-1 1-1,2 0 0,-1 0 0,1 0 0,1 12 0,0-9 1,0 0 1,-1-1 0,-1 1-1,-2 13 1,-1 6-2,4-27-2,-1 1 1,1 0 0,-1 0-1,0 0 1,0-1 0,-1 1-1,1 0 1,-1-1 0,-3 6-1,3-5 1,0 1 0,0-1 0,0 1 0,1-1 0,0 1 0,0 0 0,0 6 0,-2 9-1,-5 73 9,-11-33-12,14-51 3,1 1 0,1-1 0,0 1 0,0 0 0,1 0 0,-1 13-1,-5 33-2,8-43 6,-1 0 0,-1 0 0,0 0 0,-1 0 0,-4 15 0,7-29-2,-1 1 0,1 0 0,0 0 0,0 0 0,0 0 0,0 0 0,0 0 0,0 0 0,0 0 0,0-1 0,1 1 0,-1 0 0,0 0 0,0 0 0,1 0 1,0 1-1,1 6 0,-1 20 2,0-15-3,0-1 0,-1 0 0,-1 1 0,0-1 0,-4 17-1,4-20 5,-2 6 0,-1-10-2,1 0-1,-1 0 1,1 0 0,1 1 0,-1-1-1,1 1 1,0 0 0,0 0 0,1 0-1,-1-1 1,1 2 0,1-1 0,-1 0-1,1 7 1,3-4 0,-3-9-1,0 1 0,0-1 0,0 0 0,0 0 0,1 0 0,-1 1 0,0-1 0,0 0 0,0 0 0,0 0 0,0 1 0,0-1 0,0 0 0,0 0 0,0 1 0,0-1 0,0 0 0,0 0 0,0 0 0,0 1 0,0-1 0,0 0 0,0 0 0,0 1 0,0-1 0,0 0 0,-1 0 0,1 0 0,0 1 0,0-1 0,0 0 0,0 0 0,0 0 0,-1 0 0,1 1 0,0-1 0,0 0 0,0 0 0,-1 0 0,0 2 0,0-1 0,0 1 0,1 0 0,-1-1-1,0 1 1,1 0 0,-1 0 0,1 0 0,-1-1 0,1 1 0,0 4 0,-4 5-1,4-11 1,0 0 0,-1 1 0,1-1 0,0 0 0,0 0 0,-1 1 0,1-1 0,0 0 0,-1 0-1,1 1 1,0-1 0,0 0 0,0 1 0,-1-1 0,1 0 0,0 1 0,0-1 0,0 0 0,0 1-1,0-1 1,0 0 0,-1 1 0,1-1 0,0 1 0,0-1 0,0 0 0,0 1 0,0-1 0,0 0-1,1 1 1,-1-1 0,0 1 0,0-1 0,0 0 0,0 1 0,0-1 0,0 0 0,1 1 0,-1-1-1,0 0 1,0 1 0,1-1 0,-1 0 0,0 0 0,0 1 0,1-1 0,-1 0 0,0 0 0,1 1-1,-1-1 1,0 0 0,1 0 0,-1 0 0,0 0 0,1 0 0,-1 0 0,1 1 0,-1-1 0,0 0-1,0 0 1,0 0 0,0 0 0,0 0 0,0 0 0,-1 0 0,1 0 0,0 0 0,0 0 0,0 1 0,0-1 0,0 0 0,0 0 0,0 0 0,0 0 0,0 0 0,0 0 0,0 0 0,0 0 0,0 1 0,0-1 0,0 0-1,0 0 1,0 0 0,0 0 0,0 0 0,0 0 0,0 0 0,0 1 0,0-1 0,0 0 0,0 0 0,0 0 0,0 0 0,0 0 0,0 0 0,1 0 0,-1 0 0,0 0 0,0 0 0,0 1 0,0-1 0,0 0-1,-4 2 2,0-1-33,3-10 27,1 8 6,0 0-1,0 1 1,0-1 0,0 0-1,0 1 1,0-1 0,0 1-1,1-1 1,-1 0 0,0 1 0,1-1-1,-1 1 1,0-1 0,1 0-1,-1 1 1,0-1 0,1 1 0,-1 0-1,1-1 1,-1 1 0,1-1-1,-1 1 1,1 0 0,-1-1 0,1 1-1,0-1 1,6-7 5,-15 8-2,8 0-4,-1 0 1,1 0-1,0 0 0,-1 0 1,1 0-1,0 0 0,0 1 0,-1-1 1,1 0-1,0 0 0,0 0 1,-1 1-1,1-1 0,0 0 0,0 0 1,0 1-1,0-1 0,-1 0 0,1 0 1,0 1-1,0-1 0,0 0 1,0 0-1,0 1 0,0-1 0,0 0 1,0 1-1,-1-1 0,1 0 1,0 1-1,0-1 0,0 0 0,1 0 1,-1 1-1,0-1 0,0 0 0,0 1 1,0-1-1,0 0 0,0 0 1,0 1-1,0-1 0,1 0 0,-1 0 1,0 1-1,0-1 0,0 0 1,1 0-1,-1 1 0,0-1 0,0 0 1,0 0-1,1 0 0,-1 1 0,0-1 1,0 0-1,0 1 0,-1-1 0,1 0 0,0 0 1,-1 1-1,1-1 0,0 0 0,-1 0 0,1 0 0,-1 1 1,1-1-1,0 0 0,-1 0 0,1 0 0,-1 0 0,1 0 1,-1 0-1,1 0 0,0 0 0,-1 0 0,1 0 0,-1 0 1,1 0-1,0 0 0,-1 0 0,1-1 0,-1 1 0,1 0 1,0 0-1,-1 0 0,1 0 0,0-1 0,-1 1 0,1-6 6,17 12-2,-7-3 1,-15-2 0,-28-48 3,9 6 10,22 37-19,-1 0 1,1 0-1,0 1 0,-1-1 1,0 1-1,0-1 1,-6-5-1,5 6 1,1 0-1,0 0 0,0 0 1,1 0-1,-1-1 1,1 1-1,-1-1 0,1 0 1,0 0-1,-2-5 0,-5-21 0,6 23 0,1 0 0,-1-1 1,2 1-1,-1 0 1,1-1-1,-1-8 0,-6-27 1,0-19 17,8 61-17,0 0 1,-1 0-1,1 0 0,0 0 0,-1 0 0,1 0 1,0 0-1,-1 0 0,0 0 0,1 0 0,-1 0 1,1 1-1,-1-1 0,0 0 0,-1-1 0,1 2 1,1 0-1,0-1 0,-1 1 0,1-1 0,-1 1 0,1 0 0,-1-1 0,1 1 0,0-1 0,-1 1 0,1-1 0,0 1 0,-1-1 0,1 1 0,0-1 1,0 1-1,0-1 0,0 0 0,-1 1 0,1-1 0,0 1 0,0-1 0,0 1 0,0-1 0,0 0 0,0 1 0,0-1 0,0 1 0,1-1 0,-1-1 0,0 2 0,0-1-1,0 0 0,1 0 0,-1 0 0,0 0 0,-1 0 0,1 0 0,0 1 0,0-1 0,0 0 0,0 0 0,-1 0 0,1 0 1,0 1-1,-1-1 0,1 0 0,-1 0 0,1 1 0,-1-1 0,1 0 0,-2 0 0,1-1 1,-1-1 0,1 1 0,0 0 0,0-1 0,0 1 0,0-1 0,0 1 0,0-1 0,1 0 0,-1 1 0,0-4 0,-7-24 16,0-54-4,0 13-29,8 58 20,0 7-4,1-1 1,-2 1-1,1-1 1,-1 1-1,0-1 0,-4-12 1,-3-46 19,-3 9-24,10 34 2,1 20 3,0 0-1,0 0 1,0 0 0,0 0 0,0-1 0,0 1 0,0 0 0,-1 0 0,1 0 0,-1 0 0,0 0 0,1 0 0,-3-3 0,1 1 1,0 0 0,0 0 0,0 0 0,1 0 0,0 0 0,-1-1 0,1 1 0,1 0 0,-1-1 0,0-7-1,2 11 1,-1 0-1,0 0 0,1 0 0,-1 0 0,0 0 0,0 1 1,0-1-1,0 0 0,0 0 0,0 0 0,0 0 0,0 0 1,0 0-1,-1 0 0,1 0 0,0 0 0,-1 0 0,1 0 1,0 1-1,-1-1 0,1 0 0,-2-1 0,-4-17 5,-2-15-28,0-2 23,-1 16 0,8 13 4,-1-1-8,-1 6 0,3 2 4,-2 0-2,1-5-3,-1 5 6,-3 8-21,4-5-30,-2-2-139,3-1 174,0 0-1,0 0 1,1 0-1,-1 1 1,0-1-1,1 0 1,-1 0-1,0 0 1,0 0-1,0 1 1,1-1-1,-1 0 0,0 0 1,0 0-1,0 1 1,1-1-1,-1 0 1,0 0-1,0 1 1,0-1-1,0 0 1,0 0-1,1 1 1,-1-1-1,0 0 1,0 1-1,0-1 1,0 0-1,0 0 0,0 1 1,0-1-1,0 0 1,0 1-1,0-1 1,0 0-1,0 1 1,-1-1-1,1 1 1,67 5-2506,-44-1 2176</inkml:trace>
</inkml:ink>
</file>

<file path=ppt/ink/ink1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3:15.13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9 184 1676,'-4'3'251,"4"-3"-245,0 0 0,0 0 1,0 0-1,0 0 0,0 0 0,-1 0 0,1 0 0,0 0 0,0 0 0,0 0 0,0 0 0,0 0 0,0 0 1,0 0-1,0 0 0,-1 0 0,1 0 0,0 0 0,0 0 0,0 0 0,0 0 0,0 0 0,0 0 0,0 0 1,0-1-1,0 1 0,0 0 0,0 0 0,-1 0 0,1 0 0,0 0 0,0 0 0,0 0 0,0 0 0,0 0 1,0 0-1,0 0 0,0 0 0,0-1 0,0 1 0,0 0 0,0 0 0,0 0 0,0 0 0,0 0 0,0 0 1,0 0-1,0 0 0,0 0 0,0-1 0,0 1 0,0 0 0,0 0 0,0 0 3,0 0-1,0 0 1,-1-1-1,1 1 1,0 0-1,0 0 1,0 0-1,0-1 1,0 1-1,0 0 0,0 0 1,0 0-1,0-1 1,0 1-1,0 0 1,0 0-1,-1 0 1,1-1-1,1 1 1,-1 0-1,0 0 1,0 0-1,0-1 1,0 1-1,0 0 1,0 0-1,0 0 1,0-1-1,0 1 1,0 0-1,0 0 0,0 0 1,1-1-1,-1 1 1,0 0-1,0 0 1,0 0-1,0 0 1,1 0-1,-1-1 1,0 1-1,0 0-5,0 0-1,0 1 0,0-1 0,0 0 1,0 0-1,0 0 0,0 0 1,0 0-1,0 1 0,0-1 1,0 0-1,0 0 0,0 0 0,0 0 1,0 0-1,1 0 0,-1 1 1,0-1-1,0 0 0,0 0 1,0 0-1,0 0 0,0 0 0,0 0 1,0 0-1,1 0 0,-1 0 1,0 1-1,0-1 0,0 0 1,0 0-1,0 0 0,0 0 0,1 0 1,-1 0-1,0 0 0,0 0 1,0 0-1,0 0 0,0 0 1,0 0-1,1 0 0,-1 0 0,0 0 1,0 0-1,0 0 0,0 0 1,0 0-1,1 0 0,-1 0 1,0 0-1,0-1 0,0 1 0,0 0 1,0 0-1,0 0 0,0 0 1,1 0-1,-1 0 0,2-2 110,2-3-31,-2 8 48,-2 4-59,0-11 31,0 4-96,0-1 0,0 1 0,0-1 0,0 1 0,0-1 0,0 1 0,0-1 0,1 1-1,-1-1 1,0 1 0,0 0 0,0-1 0,0 1 0,1-1 0,-1 1 0,0 0 0,1-1 0,-1 1-1,0-1 1,1 1 0,-1 0 0,0 0 0,1-1 0,-1 1 0,1 0 0,0-1 0,-4 1 122,8 0-55,16 2 5,-14 0-59,-1-1-1,1-1 0,0 1 1,0-1-1,0-1 0,-1 1 1,1-1-1,12-3 0,-11 2-6,0 1-1,0 0 1,0 0-1,12 1 0,-1 1 24,1-2-1,33-4 1,18 0 18,-38 4-48,32 2 11,-51 0 5,0 0 0,1-2 0,24-2 1,17-1 30,-37 3-14,36-7-1,-37 5 0,37-2 1,-18 3 17,68-12 0,-68 7 8,68-2 0,57-4 91,-62 2-105,-40 5-24,43-1 5,94 14 60,-159-6-23,51-5 0,4 0 7,102-5 33,-155 10-80,42-3 7,-19-3-21,78-10 13,-128 13-24,1 1 0,21 0-1,26-1 6,-28-2 4,53 1 1,-4 1-4,-58 1-8,43 4 0,-43-1 2,44-1 0,142-7-8,-24 1 3,-130 6 3,-24 0 0,12-1 0,38 3 7,-69-4-11,1 1 0,24 4 0,-25-2 1,0-1 1,0 0-1,24-2 0,115-5 27,-143 4-22,1 1-1,-1 1 1,1-1 0,-1 2-1,19 2 1,-12-3 3,-9-1-2,0 1 1,0 0-1,0 0 1,0 1-1,14 3 1,-19-3-3,0-1 0,0 0 0,0 0 0,1 1 0,-1-1 0,0-1 0,0 1 0,0 0 0,0 0 0,1-1 0,-1 1 0,0-1 0,2-1 0,-2 3 1,-2-1 0,0 0-1,0 0 0,0 0 0,0 1 0,0-1 0,0 0 0,0 0 0,0 0 0,0 0 0,0 0 0,0 0 0,0 0 0,0 0 0,0 0 0,0 0 0,0 0 0,0 1 0,0-1 0,-1 0 1,1 0-1,0 0 0,0 0 0,0 0 0,0 0 0,1 0 0,-1 0 0,0 0 0,0 1 0,0-1 0,0 0 0,0 0 0,-10-8-1556,3 8 1187,0 0 0,0-1 1,0 1-1,-14-5 0,5 1 30</inkml:trace>
</inkml:ink>
</file>

<file path=ppt/ink/ink1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3:29.52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0 633 1692,'0'-4'41,"0"1"1,1 0-1,-1 0 0,0 0 0,1 0 1,0 0-1,-1 0 0,1 0 0,0 0 1,1 0-1,-1 0 0,0 1 0,1-1 1,0 0-1,0 1 0,-1-1 0,1 1 1,1 0-1,-1-1 0,0 1 0,5-3 1,8 7 180,-15-2-210,1 1-1,0-1 0,0 0 1,0 1-1,0-1 0,0 0 1,0 0-1,0 0 0,0 0 1,1 0-1,-1 0 0,0 0 1,0 0-1,0 0 0,1-1 1,15-4 109,-14 5-106,1-1-1,-1 0 1,0 0 0,0 0 0,0 0-1,0 0 1,0-1 0,0 1 0,4-4-1,-3 3-3,-1 0 1,-1 1 1,1-1 0,0 0 0,-1 0 0,1 0 0,-1 0 0,0 0 0,0-1 0,3-3 0,-3 5-4,0 1 0,-1-1 1,1 1-1,0 0 1,-1-1-1,1 1 0,0 0 1,0 0-1,-1 0 0,1 0 1,0 0-1,0 1 0,-1-1 1,1 0-1,0 1 1,-1-1-1,3 2 0,0 0 6,-1 0 0,1 0 0,0 0 0,0-1 0,0 0 0,0 1 1,0-1-1,8 0 0,-6 0 3,0 0 1,0 1-1,0 0 1,-1 0-1,9 3 1,-13-4-12,1 0 0,-1 0 0,0 0 0,1 0 0,-1 0 0,0 0 0,0 0 0,0 1 0,0-1-1,0 0 1,0 1 0,0-1 0,0 1 0,0-1 0,-1 1 0,1-1 0,-1 1 0,1-1 0,-1 1 0,0 0 0,1-1 0,-1 1 0,0 0 0,0 1 0,4 14 42,-3-16-47,-1 0 0,1 0 1,-1 0-1,0 0 0,1 0 1,-1 0-1,0 0 0,0 0 1,0 0-1,1 0 1,-1 0-1,0 0 0,0 0 1,-1 0-1,1 0 0,0 2 1,-3 10 42,1 0 1,1 0 0,0 0-1,1 18 1,0-31-43,0 1-1,0 0 1,0-1 0,0 1 0,-1 0 0,1-1-1,0 1 1,0-1 0,0 1 0,-1 0 0,1-1-1,0 1 1,0-1 0,-1 1 0,1-1 0,-1 1-1,1-1 1,0 1 0,-1-1 0,1 1 0,-1-1-1,1 0 1,-1 1 0,0-1 0,0 1-1,1-1 1,-1 0-1,1 1 1,-1-1-1,1 1 1,-1-1 0,1 1-1,-1-1 1,1 1-1,-1-1 1,1 1-1,0-1 1,-1 1-1,1 0 1,0-1-1,-1 1 1,1 0-1,0-1 1,0 1-1,0 0 1,0-1-1,0 1 1,0 0 0,0 0-1,-1 1 12,0 0-1,1 0 0,-1 1 1,0-1-1,0 0 1,0-1-1,0 1 1,0 0-1,-1 0 0,1 0 1,-1-1-1,1 1 1,-1 0-1,1-1 0,-4 3 1,-35 24 193,28-20-166,-31 12 63,14-8-40,26-11-57,1 1-1,-1-1 1,0 0-1,0 0 1,0-1-1,0 1 0,1-1 1,-1 1-1,0-1 1,0 0-1,0 0 1,0 0-1,0-1 0,0 1 1,0-1-1,0 1 1,0-1-1,0 0 1,1 0-1,-4-2 0,2 1-2,1 0 0,-1 0 0,1 0 0,-1-1 0,1 1 0,0-1 0,0 0 0,0 0 0,0 0 0,1 0 0,-1 0 0,1-1 0,-4-6-1,6 8 0,-1 0-1,0 0 0,1 0 0,0 0 0,-1 0 1,1-1-1,0 1 0,0 0 0,0 0 0,0 0 1,0 0-1,1 0 0,0-4 0,2-16 7,-5 10-2,2-3-8,2 8 0,-1 1 0,-1 0 0,1 0 0,-1 0 0,0 0 0,-1-1-1,1 1 1,-1 0 0,-2-7 0,-2-28 16,7 2-5,1 0 0,12-49 0,-4 28-4,-5 37-3,0 0 0,2 0 0,1 1 0,19-35 0,14-37-4,-39 87 3,1 0-1,-1 0 0,2 1 1,-1-1-1,0 1 0,1 0 0,6-5 1,10-14-5,-17 20 1,1 0-1,0 0 1,1 0 0,-1 1 0,1 0 0,8-5-1,-12 7-1,7-10-12,-10 12 15,1 1 0,0-1 0,-1 1 0,1-1 0,0 1 0,0 0 0,0-1-1,0 1 1,0-1 0,-1 1 0,1-1 0,0 1 0,0-1 0,0 1 0,0-1-1,1 1 1,-1 0 0,0-1 0,0 1 0,0-1 0,0 1 0,0-1 0,1 1-1,-1-1 1,1 1 0,1 5-125,1 0 0,-1 0-1,0 0 1,0 0 0,1 8 0,-2-9-67,0 0 0,0 1 0,1-1 0,0 0 0,0 0 0,0 0 0,4 6 0,2 8-542,-7-14 614,6 13-245</inkml:trace>
</inkml:ink>
</file>

<file path=ppt/ink/ink1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3:30.14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 47 1828,'17'0'2309,"-15"6"-1734,2-6-466,-26 7-22,25-8-238,-6-8-377,-2-8-557,26-2 211,-6 6 496</inkml:trace>
</inkml:ink>
</file>

<file path=ppt/ink/ink1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3:30.89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16 125 1620,'-15'-4'1486,"15"4"-1463,1 0 0,-1 0 0,0 0 0,1 0 0,-1-1-1,1 1 1,-1 0 0,0 0 0,1 0 0,-1-1 0,1 1-1,-1 0 1,0 0 0,1-1 0,-1 1 0,0 0 0,1-1 0,-1 1-1,0 0 1,0-1 0,1 1 0,-1 0 0,0-1 0,0 1-1,0-1 1,0 1 0,1-1 0,-1 1 0,0 0 0,0-1 0,0 1-1,0-2 1,6-2 441,1-4-283,-7 7-171,0 1 0,1-1 0,-1 1 0,0-1 0,0 1 0,1-1 0,-1 0 0,1 1 0,-1-1 0,0 1 0,1 0 0,-1-1 0,1 1 0,-1-1 0,1 1 0,-1 0 0,1-1 0,-1 1 1,1 0-1,0-1 0,-1 1 0,1 0 0,-1 0 0,2-1 0,-1 1-4,0 0-1,-1-1 1,1 1 0,0-1-1,0 0 1,0 1 0,0-1 0,-1 0-1,1 0 1,0 1 0,0-1 0,-1 0-1,1 0 1,-1 0 0,1 0 0,-1 0-1,1 0 1,-1-1 0,1 1 0,-1 0-1,1-1 1,0 1 0,-1 0 0,1 0 0,0-1-1,0 1 1,0 0 0,0 0 0,0 0-1,0 0 1,0 0 0,0 0 0,0 1 0,1-1-1,1-1 1,67-40 224,-29 32-162,-40 10-67,1 0-1,-1-1 0,0 1 1,0 0-1,0 0 1,0 0-1,1 0 1,-1 0-1,0 1 1,0-1-1,0 0 0,0 0 1,0 1-1,1-1 1,-1 1-1,0-1 1,0 1-1,0 0 1,0-1-1,0 1 1,0 0-1,-1-1 0,1 1 1,0 0-1,0 0 1,1 1-1,-1 0 1,0 0 1,1-1-1,-1 1 0,0 0 0,0 0 0,0 0 0,0 0 0,0 0 1,-1 0-1,1 0 0,0 4 0,-1-4-1,1-1 1,-1 1-1,0-1 0,1 0 0,-1 1 1,0-1-1,1 0 0,0 1 0,-1-1 0,1 0 1,0 0-1,-1 0 0,3 2 0,3 9-4,-5-8 5,0 0-1,-1 0 0,0 1 1,0-1-1,0 0 0,-1 7 1,0 21 8,2-24-9,-1 0 0,-1 1 0,1-1 0,-1 0 0,-4 15 0,3-15 2,-20 52-2,21-54 0,-1-1 0,0 1 0,0-1 0,-1 0 0,0 1 0,0-1 1,0 0-1,-6 6 0,-13 24 4,19-31-3,0 1 1,0-1-1,0 0 0,-1 0 0,0 0 1,-7 5-1,-18 21 5,-7 0-1,35-30-5,1 1 0,-1 0 1,1-1-1,-1 1 0,1 0 0,0 0 0,-1-1 0,1 1 0,0 0 1,0 0-1,0 0 0,-1-1 0,1 1 0,0 0 0,0 0 0,0 0 1,0-1-1,1 1 0,-1 0 0,0 0 0,0 0 0,0 0 0,1 0 0,0 0 1,0-1 0,0 1-1,1-1 1,-1 0 0,0 1-1,0-1 1,1 0 0,-1 0-1,0 0 1,0 0 0,1 0-1,-1 0 1,2-1 0,1 1 1,-4 0-2,0 0 0,0 0 0,0 0 0,0 0 0,0 0 0,0 0 0,0 0 0,0 0 0,0 0 0,0 0 0,0 0 1,0 0-1,0 0 0,0 1 0,0-1 0,0 0 0,0 0 0,0 0 0,0 0 0,0 0 0,10 1 2,15 1-1,23-7-3,-33 5 0,-1-2 0,0 1 0,0-2 0,21-6 0,-25 5-217,0 0 0,-1 0-1,0-1 1,0 0 0,0 0-1,-1-1 1,0-1 0,0 1-1,0-1 1,-1 0 0,0-1-1,0 0 1,5-9 0,-4 1-151</inkml:trace>
</inkml:ink>
</file>

<file path=ppt/ink/ink1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3:31.79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286 7 1672,'9'-4'536,"-9"4"-519,0 0 1,0 0 0,0 0 0,0 0-1,0 0 1,0 0 0,0 0 0,0 1-1,0-1 1,0 0 0,0 0 0,0 0-1,0 0 1,0 0 0,0 0 0,1 0-1,-1 0 1,0 0 0,0 0 0,0 1-1,-41-5 1626,-17 18-1143,31-12-394,23-2-87,-1 0 0,1 0 0,0 0 1,0 1-1,-1 0 0,1-1 0,0 2 1,-7 2-1,9-4-11,0 1 0,0-1 0,1 0 0,-1 0 0,0 0 0,0 1 0,0-2 0,0 1 1,1 0-1,-1 0 0,0 0 0,0-1 0,0 1 0,1-1 0,-1 0 0,0 1 0,1-1 0,-1 0 0,1 0 1,-1 0-1,1 0 0,-1 0 0,1 0 0,-1-1 0,1 1 0,0 0 0,0-1 0,0 1 0,0-1 0,-2-2 0,3 4-7,0 0-1,0 0 1,0 0 0,0 0-1,0 0 1,-1-1-1,1 1 1,0 0-1,0 0 1,0 0-1,0 0 1,-1 0-1,1 0 1,0 0-1,0 0 1,0 0-1,-1 0 1,1 0-1,0 0 1,0 0-1,0 0 1,0 0-1,-1 0 1,1 0-1,0 0 1,0 0-1,0 0 1,0 1-1,-1-1 1,1 0-1,0 0 1,0 0-1,0 0 1,0 0-1,0 0 1,0 0-1,-1 1 1,1-1-1,0 0 1,0 0-1,0 0 1,0 0-1,0 1 1,0-1-1,0 0 1,0 0-1,0 0 1,0 0-1,0 1 1,0-1-1,0 0 1,0 0-1,0 0 1,0 1-1,-1-1 1,1 1 0,-1 0 0,1 0 0,0-1 0,0 1 0,-1 0-1,1 0 1,0-1 0,0 1 0,0 0 0,0 0 0,0 0 0,0-1-1,0 1 1,0 0 0,0 0 0,0 0 0,0-1 0,1 1 0,-1 0 0,0 0-1,1-1 1,0 2 0,28 43 11,-27-41-12,-2 0 0,1-1 0,0 1 0,-1 0 0,0 0 0,0 0 0,0 0 0,0 0 0,-1 4 0,0 4 1,-7 56 16,0-19-16,7-46-2,1-1 1,0 1-1,-1 0 0,1-1 1,-1 1-1,0-1 0,0 1 1,0-1-1,-2 4 0,-5 18-4,7-21 5,0-1 0,0 1-1,0-1 1,0 1 0,-1-1-1,1 1 1,-1-1 0,-3 4-1,4-8 1,1 0-7,0 3 7,1-1 1,0 0-1,0 0 0,-1 0 0,1 0 0,0 0 0,-1 0 0,1 0 0,0 0 0,-1 0 0,1 0 0,0 0 1,0-1-1,-1 1 0,1 0 0,-1 0 0,1-1 0,0 1 0,-1 0 0,1-1 0,-1 1 0,1-1 0,0 0 0,39-23 4,-37 22-2,0 0-1,1 0 1,-1 0-1,0 0 1,0-1-1,0 1 1,-1-1-1,1 0 1,2-3-1,20-17 0,-8 6-6,-17 16 5,1-1 0,0 1 0,0-1 0,0 1 1,1 0-1,-1 0 0,0-1 0,1 1 0,-1 0 0,0 0 0,1 0 0,-1 0 0,1 1 0,-1-1 0,1 0 0,0 1 0,2-2 0,0 2 0,-2-1 0,-1 1 0,1-1 0,-1 1 0,1 0 0,-1 0 0,1 0 0,0 0 0,-1 0 0,1 0 0,-1 0 0,1 0 0,-1 1 0,1-1 0,-1 0 0,3 2 0,13 2 1,-17-4-1,1 0 0,0 0 0,-1 0 0,1 0 0,0 0-1,-1 0 1,1 0 0,0 0 0,-1 0 0,1 1 0,-1-1 0,1 0 0,0 0 0,-1 1 0,1-1 0,-1 0 0,1 1 0,-1-1 0,1 1 0,-1-1 0,1 1 0,-1-1 0,1 1 0,-1-1 0,0 1 0,1-1 0,-1 1 0,0-1 0,1 2 0,2 4 1,1 0-1,0 0 1,0 0 0,1-1 0,6 8-1,-5-7 2,-1 1-1,-1 0 0,1 0 1,-1 0-1,0 1 0,-1-1 0,0 1 1,0 0-1,0 0 0,-1 0 1,1 10-1,1-2 3,-3-10-3,-1 0-1,0 0 1,-1 1 0,1-1 0,-1 0-1,0 0 1,-1 0 0,1 0 0,-4 8-1,-1 7 1,5-18-1,-1 0 0,1 0-1,-1 0 1,0 0-1,0 0 1,0-1-1,0 1 1,0 0-1,-1-1 1,1 0-1,-1 1 1,0-1 0,0 0-1,1-1 1,-7 4-1,-55 23-19,47-21 11,1-2-108,0-1 0,0-1 0,0 0 1,0-1-1,-23 0 0,-38 6-1874,65-8 1583,9-4 40</inkml:trace>
</inkml:ink>
</file>

<file path=ppt/ink/ink1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3:33.12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97 1696,'0'0'31,"0"-1"1,0 1-1,0-1 0,1 1 0,-1-1 0,0 1 0,0-1 1,0 1-1,1-1 0,-1 1 0,0 0 0,1-1 1,-1 1-1,0-1 0,1 1 0,-1 0 0,1-1 0,-1 1 1,0 0-1,1 0 0,-1-1 0,1 1 0,-1 0 1,1 0-1,-1 0 0,1 0 0,-1-1 0,1 1 1,-1 0-1,1 0 0,0 0 0,-1 0-21,0 0-1,1 0 1,-1 0 0,0 0 0,1 1-1,-1-1 1,0 0 0,1 0-1,-1 0 1,0 0 0,0 0-1,1 0 1,-1 1 0,0-1-1,0 0 1,1 0 0,-1 1-1,0-1 1,0 0 0,0 0 0,1 1-1,-1-1 1,0 0 0,0 0-1,0 1 1,0-1 0,0 0-1,1 1 1,-1-1 0,0 0-1,0 0 1,0 1 0,0-1-1,0 0 1,0 1 0,0-1 0,0 0-1,0 1 1,0-1 0,0 0-1,-1 1 1,1-1 0,0 0-1,0 0 1,0 1 0,0-1-1,0 0 1,-1 1 0,1-1-1,0 0 1,0 0 0,0 1 0,-1-1-1,1 0 1,0 0 0,0 0-1,-1 1 1,1-1 0,-1 2 53,0-1 0,0 1 1,0 0-1,1 0 0,-1-1 1,0 1-1,1 0 0,-1 0 1,1 0-1,0 0 0,0 0 1,0 0-1,0 3 0,0-6-46,1 0 0,-1 1 0,0-1 0,1 0 0,-1 0 0,0 1 0,1-1 0,-1 0 0,1 1 0,0-1 0,-1 0 0,1 1 0,-1-1 0,1 1 0,0-1 0,-1 1 0,1-1 0,0 1 0,0 0 0,-1-1 0,3 1 0,29-11 183,-17 8-138,0 1-1,25-2 1,56-5 68,28 0-39,54-5-14,-148 12-59,0-1-1,38-8 1,-40 5-7,1 1 0,36 0 0,-61 5-10,0-1 1,1 1-1,-1-1 0,0 0 0,1 0 1,4-2-1,24-4 12,-15 4 1,-17 3-14,0-1 0,0 1 0,0-1 0,1 1 0,-1 0 0,0 0 0,0 0 0,1 0 0,-1 0 0,0 0 0,0 0 0,1 0 0,-1 0 0,0 0 0,2 1 0,-26-1-881,-2-14-1426</inkml:trace>
</inkml:ink>
</file>

<file path=ppt/ink/ink1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3:34.16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280 16 1708,'0'0'208,"0"-10"389,-7 4 98,-2 29-171,8-23-505,0 1-1,1 0 0,-1 0 0,0 0 0,1 0 1,-1 0-1,1 0 0,-1 1 0,1-1 0,0 0 1,-1 0-1,1 0 0,0 0 0,0 0 1,0 1-1,0-1 0,0 1 0,-4 17 136,-11 26 104,11-33-207,0 0 1,0 0 0,-1-1 0,-9 17-1,7-15-13,1-1 0,0 1 0,-4 14-1,-9 18 45,5-11-23,-14 24 26,11-23-47,14-27-25,0-1 0,-1 0-1,-8 14 1,1-7 1,6-9-8,1 1 0,-1 0 1,1 0-1,0 0 1,1 1-1,-5 10 0,8-16-5,-1 1 0,0-1-1,0 1 1,0-1-1,0 0 1,0 1 0,0-1-1,0 0 1,0 0-1,-1 1 1,1-1-1,0 0 1,-1 0 0,1 0-1,-1-1 1,-2 2-1,-8 8 7,12-9-6,0 0 0,0-1-1,1 1 1,-1 0-1,0 0 1,0 0-1,1 0 1,-1-1 0,0 1-1,1 0 1,-1 0-1,1-1 1,-1 1-1,1 0 1,-1-1 0,1 1-1,0 0 1,-1-1-1,1 1 1,0-1-1,-1 1 1,2 0-1,-2-1 1,1 0-1,-1 0 0,0 0 1,1 0-1,-1 0 0,0 1 0,0-1 1,1 0-1,-1 0 0,0 0 1,0 1-1,1-1 0,-1 0 0,0 0 1,0 1-1,0-1 0,1 0 0,-1 0 1,0 1-1,0-1 0,0 0 1,0 0-1,0 1 0,0-1 0,0 0 1,0 1-1,0-1 0,1 0 0,-1 1 1,0-1-1,-1 0 0,1 1 1,0-1-1,0 0 0,0 1 0,0-1 1,0 0-1,0 0 0,0 1 0,0-1 1,0 0-1,-1 1 0,1-1 1,0 0-1,0 0 0,0 1 0,-1-1 1,1 0-1,0 0 0,-13 5 7,17-5-7,2 0-1,0 0-4,-12-2 18,0 0-29,12 2-79,-6 0 77,1 0 1,-1 0-1,0 0 0,1 0 0,-1 0 0,0 0 0,0 0 1,1 0-1,-1-1 0,0 1 0,1 0 0,-1 0 1,0 0-1,0 0 0,1 0 0,-1 0 0,0-1 1,0 1-1,1 0 0,-1 0 0,0 0 0,0-1 0,0 1 1,0 0-1,1 0 0,-1-1 0,0 1 0,0 0 1,0 0-1,0-1 0,0 1 0,0 0 0,1 0 1,-1-1-1,0 1 0,0 0 0,0-1 0,0 1 0,0 0 1,0 0-1,0-1 0,0 1 0,0 0 0,0-1 1,-1 1-1,1 0 0,0 0 0,0-1 0,0 1 1,0 0-1,0 0 0,0-1 0,-1 1 0,1 0 0,0 0 1,0-1-1,0 1 0,-1 0 0,1 0 0,0 0 1,-1-1-1,1 0-50,-1 0 0,1 0 1,-1 0-1,1 0 0,0 0 0,-1 0 1,1 0-1,0 0 0,0 0 0,0 0 0,0 0 1,0 0-1,0 0 0,0-1 0,0 1 1,0-1-1,9-21-761,-3 13 465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1:03.4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462 29 1712,'0'-1'12,"0"1"0,0-1 0,0 1 0,0 0 0,0-1 0,0 1 0,0-1 1,0 1-1,0 0 0,0-1 0,-1 1 0,1 0 0,0-1 0,0 1 0,0 0 0,-1-1 0,1 1 0,0 0 0,0-1 0,-1 1 0,1 0 0,0 0 0,0-1 0,-1 1 0,1 0 0,0 0 0,-1 0 0,1-1 1,-1 1-1,1 0 0,0 0 0,-1 0 0,1 0 0,0 0 0,-1 0 0,1 0 0,-1 0 0,1 0 0,0 0 0,-1 0 0,1 0 0,-1 0 0,1 0 0,0 0 0,-1 0 0,1 0 0,0 1 0,-1-1 0,1 0 1,-1 0-1,-26 13 338,11-5 20,-9-7-9,16-1-223,9 0 80,-1-1-193,1 1 1,-1-1 0,0 0 0,1 0-1,-1 0 1,1 0 0,-1 0-1,1 0 1,0 0 0,-1 0-1,1-1 1,0 1 0,0 0 0,-1 0-1,1-1 1,11-9 46,-9 10-59,-5 2 15,8-3-21,1-1 0,-1 1 0,1 1 0,0-1 0,-1 1 0,1 0 0,0 0 0,0 1 0,0 0 0,-1 0 0,1 0 0,11 2 0,17 1 19,-33-3-24,1 0 0,-1 0 0,0 0-1,0 1 1,-1-1 0,1 0 0,0 1 0,0-1-1,0 1 1,0-1 0,0 1 0,0-1 0,0 1 0,-1 0-1,1-1 1,0 1 0,0 0 0,-1 0 0,1 0-1,-1-1 1,2 3 0,-2-3-1,0 1 0,0-1-1,0 0 1,0 0 0,0 1 0,1-1 0,-1 0-1,0 1 1,0-1 0,0 0 0,0 0 0,1 1-1,-1-1 1,0 0 0,0 0 0,1 0 0,-1 1-1,0-1 1,0 0 0,1 0 0,-1 0 0,0 0-1,1 0 1,-1 0 0,0 1 0,0-1-1,1 0 1,-1 0 0,0 0 0,1 0 0,0 0-1,-14 10 19,10-7-15,0-1-1,-1 0 1,0 0 0,1 0 0,-1 0-1,-6 1 1,1-1 3,4-1-1,1 0 1,-1 0-1,0 1 0,1-1 0,-1 1 1,1 0-1,0 0 0,-1 1 0,-3 3 0,-1-1 13,0 0 0,0 0 0,-1-1 0,-10 3-1,-25 12 64,27-12-36,0 1 5,18-8-50,0 0 0,-1 1 1,1-1-1,0 0 0,0 0 0,0 0 0,-1 1 1,1-1-1,0 0 0,0 1 0,0-1 1,0 0-1,-1 0 0,1 1 0,0-1 0,0 0 1,0 1-1,0-1 0,0 0 0,0 1 0,0-1 1,0 0-1,0 1 0,0-1 0,0 0 1,0 1-1,0-1 0,0 0 0,0 1 0,1-1 1,-1 0-1,0 0 0,0 1 0,0-1 1,0 0-1,1 0 0,-1 1 0,0-1 0,0 0 1,0 0-1,1 1 0,-1-1 0,1 0 0,-5 0 45,4-2-28,6 1 57,-5 1-73,-1 0 0,1 0-1,0 0 1,-1 0 0,1 0-1,-1 1 1,1-1 0,-1 0 0,1 0-1,0 0 1,-1 1 0,1-1 0,-1 0-1,1 1 1,-1-1 0,0 0-1,1 1 1,-1-1 0,1 0 0,-1 1-1,1-1 1,-1 1 0,0-1 0,0 1-1,1-1 1,-1 1 0,0-1-1,0 1 1,1-1 0,-1 1 0,0 0-1,0 0 1,1 1-1,0 0 1,-1-1-1,1 1 0,0 0 0,0 0 1,0-1-1,0 1 0,0-1 0,1 1 1,-1-1-1,0 0 0,1 1 0,-1-1 1,1 0-1,-1 0 0,1 0 0,0 0 1,-1 0-1,4 1 0,9 2 4,-11-3-4,0 0-1,-1-1 0,1 1 1,-1 0-1,1 1 1,-1-1-1,0 0 0,1 1 1,-1-1-1,0 1 0,0-1 1,3 4-1,4 6 1,-7-8 0,1 0-1,-1 0 1,1 0-1,-1 0 1,1-1 0,0 0-1,0 1 1,0-1 0,0 0-1,1 0 1,-1 0-1,0-1 1,1 1 0,4 0-1,-6-1 1,0 0-1,0 0 1,0 0-1,0 1 1,0-1-1,0 0 1,-1 1 0,1-1-1,-1 1 1,1-1-1,-1 1 1,1 0-1,-1 0 1,0 0-1,0 0 1,0 0-1,0 0 1,0 0 0,0 0-1,-1 0 1,1 0-1,-1 0 1,1 0-1,-1 1 1,0-1-1,0 0 1,0 0 0,0 1-1,0-1 1,-1 0-1,1 0 1,-1 0-1,0 3 1,-1 0 4,-1-1 0,0 0 0,1 1-1,-2-1 1,-4 6 0,-8 9 15,-28 30 13,40-45-30,-1 0 0,1 0 0,-1 0 1,0 0-1,-1-1 0,1 0 0,-1 0 0,1 0 1,-1-1-1,0 0 0,-11 3 0,-23 9 11,35-11-12,-1-1-1,0 0 0,0-1 0,0 1 1,0-1-1,0 0 0,0-1 0,0 1 1,0-1-1,-9-1 0,-5-2 4,-36-9 1,-10-2 9,64 13-14,-1 1-1,1-1 0,0 0 0,0 0 1,-1 0-1,1 0 0,0 0 0,0 0 1,0-1-1,0 1 0,0-1 0,0 1 1,1-1-1,-1 0 0,0 0 0,1 1 0,-1-1 1,1 0-1,0-1 0,0 1 0,0 0 1,0 0-1,0 0 0,0-1 0,0 1 1,1 0-1,-1-1 0,1 1 0,0-3 0,-2-5 1,1 1 0,1 0 0,0-1-1,0 1 1,1 0 0,1-11-1,0 10-9,1-1-1,-1 0 1,2 1-1,-1-1 1,2 1-1,-1 0 1,1 0-1,1 1 1,0-1-1,0 1 1,15-16-1,2-6-287,-7 7-254,-15 23 503,-1 1-1,0-1 0,0 1 0,0 0 0,1-1 0,-1 1 0,0-1 0,0 1 1,0-1-1,0 1 0,0 0 0,0-1 0,0 1 0,0-1 0,0 1 0,0-1 1,0 1-1,0-1 0,0 1 0,0 0 0,0-1 0,-1 1 0,1-1 0,0 1 0,0 0 1,0-1-1,-1 1 0,1-1 0,0 1 0,0 0 0,-1-1 0,1 1 0,-1-1 1,-1-1-118,6-8-231,-2 7 31</inkml:trace>
</inkml:ink>
</file>

<file path=ppt/ink/ink1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3:34.56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6 1712,'0'0'34,"1"1"-1,-1-1 1,1 0-1,0 0 1,-1 1-1,1-1 1,-1 0-1,1 0 1,0 0-1,-1 0 1,1 0-1,0 0 1,-1 0-1,1 0 1,0 0-1,-1 0 1,1 0-1,-1 0 1,1-1-1,0 1 1,-1 0-1,1 0 1,0-1 0,-1 1-1,1 0 1,-1-1-1,1 1 1,0-1-1,-1-2 467,-9 6-246,23 29 470,-22-11-363,7-19-350,1 0 0,0 0 0,0 1 0,0-1 0,0 0 0,0 0 0,0 0 0,0 0 0,1 0 1,-1 0-1,1 1 0,0-1 0,0 0 0,0-1 0,0 1 0,0 0 0,0 0 0,0 0 0,0 0 0,1-1 0,-1 1 0,3 1 0,-3-1-9,55 71 223,-33-44-180,-18-21-34,0-1-1,1 0 0,0-1 0,0 0 0,0 0 0,14 10 0,-2-2 22,27 30-1,-26-25-4,27 22-1,-34-31-14,0 1-1,12 16 1,8 6 5,-21-24-9,-1 1 0,0 1 0,0 0 0,-1 0 0,9 16 0,-8-17 6,-9-9-13,0 0 0,0-1 0,0 1 0,0 0 0,0 0 0,0 0 0,-1 0 0,1 0 0,0 0 0,0 0 0,-1 1 0,1-1 0,-1 0 0,1 0 0,-1 1 0,0-1 0,1 0 0,-1 3-1,9 8 8,-8-11-8,-1 0 0,0-1 0,0 0 0,0 0 0,0 1 0,0-1 0,0 0 0,1 0 0,-1 0 0,0 1 0,0-1 0,0 0 0,0 0 0,0 0 0,1 1 0,-1-1 0,0 0 0,0 0 0,0 0 0,1 0 0,-1 1 0,0-1 0,0 0 0,1 0 0,-1 0 0,0 0 0,0 0 0,1 0 0,-1 0 0,0 0 0,0 0 0,1 0 0,-1 0 0,0 0 0,0 0 0,1 0 0,-1 0 0,0 0 0,1 0 0,-1 0 0,0 0 0,0 0 0,0 0 0,1-1 0,-1 1 0,0 0 0,0 0 0,1 0 0,-1 0 0,0 0 0,0-1 0,0 1 0,0 0 0,1 0 0,-1-1 0,0 1 0,0 0 0,0 0 0,0 0 0,0-1 0,1 1 0,-1 0 0,0 0 0,0 0 0,-1-1-1,1 1 1,0 0-1,-1 0 1,1 0 0,0-1-1,0 1 1,-1 0-1,1 0 1,0 0-1,-1 0 1,1 0 0,0 0-1,-1 0 1,1 0-1,0-1 1,-1 1-1,1 0 1,-1 1 0,1-1-1,0 0 1,-1 0-1,1 0 1,0 0 0,-1 0-1,1 0 1,0 0-1,0 0 1,-1 1-1,1-1 1,0 0 0,-1 0-1,1 0 1,0 1-1,0-1 1,-1 0-1,1 0 1,0 1 0,0-1-1,0 0 1,-1 0-1,1 1 1,0-1 0,0 0-1,0 1 1,0-1-1,-1 1 1,1-1-31,0 1 0,0-1 0,0 1 1,-1-1-1,1 1 0,0-1 0,-1 1 0,1-1 0,0 1 1,-1-1-1,1 0 0,-1 1 0,1-1 0,-1 1 0,1-1 1,-1 0-1,1 0 0,-1 1 0,1-1 0,-1 0 0,1 0 1,-1 0-1,1 1 0,-1-1 0,1 0 0,-1 0 0,0 0 1,1 0-1,-1 0 0,1 0 0,-1 0 0,1 0 0,-1-1 1,1 1-1,-1 0 0,0 0 0,1 0 0,-1-1 0,1 1 1,-1 0-1,1 0 0,-1-1 0,1 1 0,0 0 0,-1-1 1,1 1-1,-1-1 0,1 1 0,0 0 0,-1-1 0,1 1 1,0-1-1,-1 0 0,1-22-1384,0 13 1031</inkml:trace>
</inkml:ink>
</file>

<file path=ppt/ink/ink1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3:35.94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 76 1760,'0'0'468,"0"-1"-377,-1 1 0,0-1 1,1 0-1,-1 1 0,1-1 1,-1 0-1,1 1 0,-1-1 1,1 0-1,0 0 0,-1 0 1,1 1-1,0-1 0,0 0 1,0 0-1,-1-2 0,3 1-53,1 0 0,-1 0 0,0 0 0,1 0 0,-1 0 0,1 0 0,0 0 0,-1 1 0,1-1 0,0 1 0,5-2 0,41-12 168,-37 12-121,53-14 150,-61 16-217,1 1 0,-1-1 0,1 1 0,-1 0 0,1 0 0,-1 0 0,1 1 0,-1-1 0,6 2 0,-7-1-12,-1-1 1,0 1-1,0 0 0,1 0 0,-1-1 0,0 2 1,0-1-1,0 0 0,0 0 0,0 1 0,0-1 1,0 1-1,0-1 0,-1 1 0,1 0 0,0 0 1,1 3-1,0 4 9,0 1-1,-1-1 1,-1 0 0,1 1 0,-2-1 0,1 1 0,-1-1 0,-1 1-1,0 0 1,-2 13 0,-2 34 12,4-43-23,-1-1 0,0 1 0,0-1-1,-1 0 1,-1 1 0,-7 14-1,6-17 4,-1-1-1,0 0 0,-10 12 1,-8 13 1,7-13-3,14-20-5,1 1 1,0 0 0,-1 0 0,1 0 0,0 0-1,1 0 1,-1 0 0,0 1 0,-1 5-1,0-1-1,0 0 0,0 0 0,0 0 0,-9 13 0,-5 10-1,13-20 5,4-11-3,0 1 0,0-1 0,0 1-1,-1-1 1,1 0 0,0 1 0,0-1 0,0 0 0,-1 1 0,1-1 0,0 0-1,0 1 1,-1-1 0,1 0 0,0 1 0,-1-1 0,1 0 0,0 0 0,-1 1-1,1-1 1,0 0 0,-1 0 0,1 0 0,-1 0 0,1 1 0,0-1 0,-1 0-1,1 0 1,-1 0 0,1 0 0,-1 0 0,0 0 0,-8 27 4,13-30-4,1 1 0,0-1 1,-1 2-1,1-1 0,0 0 1,0 1-1,1 0 0,-1 0 1,0 0-1,9 1 0,-5-1 1,1 0 0,-1-1 0,0 1 0,10-5 0,3-2 0,-18 7-2,0 0 0,0-1 0,0 0 0,0 1 0,0-1 0,0-1 0,0 1 0,0-1 0,5-4 0,-6 4 1,1 0 0,0 1 0,-1-1 0,1 1 0,0 0 1,0 0-1,1 0 0,7-1 0,-7 1-94,0 0-1,0 0 1,0 0 0,0-1 0,8-5 0,20-34-2507,-25 33 2239</inkml:trace>
</inkml:ink>
</file>

<file path=ppt/ink/ink1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3:36.80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 38 1656,'-3'-4'727,"4"2"-416,-1 2-297,1-1 0,-1 1-1,0 0 1,0 0 0,0-1 0,1 1-1,-1 0 1,0 0 0,0-1-1,0 1 1,0 0 0,0 0 0,0-1-1,1 1 1,-1 0 0,0-1-1,0 1 1,0 0 0,0-1 0,0 1-1,0 0 1,0 0 0,0-1-1,-1 1 1,1 0 0,0-1 0,0 1-1,0 0 1,0-1 0,0 1-1,0 0 1,-1-1 0,7 2 369,-3-1-375,-2 1 9,-1-1 0,1 0 0,0 0 1,0 0-1,0 0 0,-1-1 0,1 1 0,0 0 1,0 0-1,-1 0 0,1-1 0,0 1 1,0 0-1,-1-1 0,1 1 0,0 0 0,-1-1 1,2 0-1,10-4 160,6 1-66,-14 3-88,0 0 0,-1 1 0,1-1 0,0 1 0,0-1 0,0 1-1,4 1 1,-4-1-8,1 0 0,0 0 0,-1 0 0,1 0 0,-1-1 0,7-1 0,-7 1-3,0 0-1,1 0 1,-1 1-1,0-1 1,0 1-1,1 0 1,-1 1-1,7 0 0,7 1 36,-17-3-44,0 1-1,0 0 1,-1 0-1,1 0 0,0 0 1,0 0-1,0 0 0,0 0 1,0 1-1,-1-1 0,1 0 1,0 0-1,0 1 1,0-1-1,0 0 0,-1 1 1,1-1-1,0 1 0,0-1 1,-1 1-1,1-1 1,-1 1-1,1 0 0,0-1 1,-1 1-1,1 0 0,-1 0 1,1-1-1,-1 1 1,0 0-1,1 0 0,-1-1 1,0 1-1,1 2 0,10 13 54,-10-14-51,0-1 1,0 0-1,1 1 0,-1-1 1,-1 1-1,1 0 0,0-1 1,0 1-1,0 0 1,-1-1-1,1 1 0,-1 0 1,0 0-1,1-1 0,-1 4 1,0 8 48,1-10-40,-1 1 1,0 0-1,0 0 1,0 0-1,0 0 1,-1 0-1,1-1 1,-3 7-1,-24 25 72,21-27-73,0-1 0,0 1 0,-1-1 0,0 0 0,0-1 0,-1 1 0,0-2 0,0 1 0,-13 6 0,13 3 23,5-12-23,14-2 2,9 1-9,-14-2-6,0 0 1,0 1-1,-1 0 0,1 0 1,10 3-1,19 7 4,-28-10-3,-1 1 0,1 0 0,0 0 1,-1 1-1,1 0 0,9 6 0,-10-5 1,-3-3-2,-1 0 1,0 0-1,0 0 1,0 1-1,0-1 1,-1 0-1,1 1 1,0 0-1,0-1 0,-1 1 1,1 0-1,-1 0 1,0 0-1,1 0 1,-1 0-1,0 0 1,0 0-1,0 0 1,-1 0-1,1 1 1,0-1-1,0 3 0,2 16 5,-2-17-4,0 0 0,0 0 1,-1 0-1,1 0 0,-1 0 0,-1 7 0,0-3 2,-1-1-1,0 0 1,0 0-1,-1 0 1,0 0-1,0 0 1,-1-1-1,-6 9 1,2-1-4,5-9 1,0 0 0,0 1 0,-1-2 0,0 1 0,1 0 0,-2-1 0,1 0 0,0 1-1,-1-2 1,0 1 0,0-1 0,0 1 0,0-1 0,0-1 0,-6 3 0,-34 16-8,37-17-34,0 1 0,-1-1-1,1-1 1,-1 0 0,0 0-1,0-1 1,0 0-1,-15 2 1,22-5-85,0 0 1,0 0-1,0 0 1,0-1-1,0 1 0,0-1 1,0 1-1,1-1 0,-1 1 1,0-1-1,-2-3 0,4 4 75,-1 1-1,0-1 0,0 0 1,1 0-1,-1 1 0,0-1 1,1 0-1,-1 0 0,0 0 1,1 0-1,-1 0 0,1 0 0,0 0 1,-1 0-1,1 0 0,0 0 1,0 0-1,0 0 0,-1 0 1,1 0-1,0 0 0,0 0 1,0 0-1,1 0 0,-1 0 1,0-2-1,9-5-286</inkml:trace>
</inkml:ink>
</file>

<file path=ppt/ink/ink1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3:38.56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330 14 1620,'-6'-13'986,"5"13"-963,1 0-1,-1 0 0,1 0 0,-1 0 1,1 0-1,0 0 0,-1 0 1,1 0-1,-1 0 0,1 0 1,0 0-1,-1 0 0,1 0 1,-1 0-1,1 1 0,0-1 0,-1 0 1,1 0-1,-1 0 0,1 1 1,0-1-1,-1 0 0,1 0 1,0 1-1,0-1 0,-1 0 1,1 1-1,-1 0 0,1-1-9,0 0-1,0 1 1,-1-1-1,1 1 1,0-1 0,-1 0-1,1 0 1,0 1-1,-1-1 1,1 0-1,-1 1 1,1-1 0,-1 0-1,1 0 1,0 0-1,-1 1 1,1-1-1,-1 0 1,1 0 0,-1 0-1,1 0 1,-1 0-1,1 0 1,-1 0-1,1 0 1,-1 0 0,1 0-1,-1 0 1,0-1-1,0 1 108,-9 4 100,6-3-188,0 0 0,-1 0 0,1-1 0,-1 1 0,1-1-1,-1 0 1,1-1 0,0 1 0,-1-1 0,-6-1 0,4 0 11,0 1 0,0 0 1,0 1-1,0 0 0,-10 0 0,-15 1 54,26-1-66,0 0 0,0 0 1,0 0-1,1 1 0,-1-1 0,0 1 0,-8 3 0,2-3 40,12-1-69,-1 0-1,1 0 1,0-1-1,0 1 1,-1 0 0,1 0-1,0 0 1,0 0-1,-1 0 1,1 0 0,0 0-1,-1 0 1,1 0-1,0 0 1,0 0-1,-1 0 1,1 0 0,0 0-1,0 0 1,-1 0-1,1 0 1,0 0-1,0 1 1,-1-1 0,1 0-1,0 0 1,0 0-1,-1 0 1,1 0 0,0 1-1,0-1 1,0 0-1,-1 0 1,1 0-1,0 1 1,0-1 0,0 0-1,0 0 1,0 1-1,-1-1 1,1 0 0,0 0-1,0 1 1,0-1-1,0 0 1,0 0-1,0 1 1,0-1 0,0 0-1,0 1 1,0-1-1,0 0 1,0 1-1,0-1 1,0 0 0,0 0-1,0 0 1,-1 0-1,1 0 1,0 0 0,0-1-1,0 1 1,0 0-1,0 0 1,0 0-1,-1 0 1,1 0 0,0 0-1,0 0 1,0 0-1,0-1 1,0 1 0,0 0-1,0 0 1,0 0-1,0 0 1,0 0 0,0 0-1,-1-1 1,1 1-1,0 0 1,0 0-1,0 0 1,0 0 0,0 0-1,0-1 1,0 1-1,0 0 1,0 0 0,0 0-1,0 0 1,0 0-1,1-1 1,-1 1-1,0 0 1,0 0 0,0 0-1,0 0 1,0 0-1,0-1 1,0 1 0,0 0-1,0 0 1,0 0-1,1 0 1,-1 0-1,0 0 1,0 0-1,0 0 0,0 0 0,0 0 0,0 0 0,0 1 0,0-1 0,0 0 0,0 0 0,0 0 0,0 0 0,0 0 0,1 0 0,-1 0 0,0 0 0,0 0 0,0 1 0,0-1 0,0 0 0,0 0 0,0 0 0,0 0 0,1 0 0,-1 0 0,0 0 0,0 0 0,0 0 0,0 0 0,0 0 0,0 0 0,0 0 0,1 0 1,-1 0-1,0 0 0,0 0 0,0 0 0,0 0 0,0 0 0,0 0 0,0 0 0,1 0 0,-1 0 0,0 0 0,0 0 0,0 0 0,0 0 0,0 0 0,0-1 0,0 1 0,0 0 0,1 0 0,-1 0 0,0 0 0,0 0 0,0 0 0,0 0 0,0 0 0,0-1 0,0 1 0,0 0 0,0 0 0,0 0 0,0 0 0,0-1 0,0 1 0,0 0-1,-1 0 1,1-1 0,0 1-1,0 0 1,-1 0 0,1-1-1,0 1 1,-1 0 0,1 0-1,0 0 1,-1-1 0,1 1-1,0 0 1,-1 0 0,1 0-1,0 0 1,-1 0 0,1 0-1,-1 0 1,1 0 0,0 0-1,-1 0 1,1 0 0,0 0-1,-1 0 1,1 0 0,0 0-1,-1 0 1,1 1 0,0-1-1,-1 0 1,1 0 0,0 0-1,-1 0 1,1 1 0,0-1-1,-1 0 1,1 1 0,-2 2-7,2-3 6,0 0 1,-1 1-1,1-1 0,0 1 1,0-1-1,0 1 0,-1-1 1,1 1-1,0-1 0,0 1 0,0-1 1,0 0-1,0 1 0,0-1 1,0 1-1,0-1 0,0 1 1,0-1-1,1 1 0,-1-1 0,0 1 1,0-1-1,0 1 0,0-1 1,1 1-1,-1-1 0,0 0 1,0 1-1,1-1 0,-1 0 0,0 1 1,1-1-1,-1 0 0,1 1 1,-1-1-1,4 6-1,-4-4 2,1-1-1,-1 0 0,0 0 0,0 0 0,0 0 0,1 1 0,-1-1 0,-1 0 0,1 0 1,0 0-1,0 1 0,0-1 0,-1 0 0,1 0 0,0 0 0,-1 0 0,1 0 0,-1 0 0,0 0 1,1 0-1,-1 0 0,-1 2 0,-7 19 3,9 1 3,-2-1 1,0 1 0,-9 31-1,12-30 1,-1-23-7,1 0 0,-1 0 0,0 0 0,0 0 0,1 0 0,-1 0 0,0 0 0,0 1 0,0-1 1,-1 0-1,1 0 0,0 0 0,0 0 0,0 0 0,-1 0 0,1 0 0,-1 0 0,0 2 0,-6 9 2,4-10-2,1 1 0,1 0 0,-1 0 0,0 0 0,1 0-1,-1 1 1,1-1 0,0 0 0,0 0 0,-1 7-1,2-9 2,0-1-1,0 1 0,0 0 0,0-1 0,0 1 0,0 0 1,0-1-1,-1 1 0,1 0 0,0-1 0,0 1 0,-1-1 1,1 1-1,-1-1 0,1 1 0,0-1 0,-1 1 0,1-1 1,-1 1-1,1-1 0,-1 1 0,1-1 0,-2 1 0,2-1 1,0 0-1,0 0 0,-1 0 0,1 0 0,0 0 0,0 0 0,0 0 0,-1 1 0,1-1 0,0 0 0,0 0 0,0 0 1,0 0-1,-1 0 0,1 1 0,0-1 0,0 0 0,0 0 0,0 0 0,0 1 0,0-1 0,0 0 0,0 0 1,-1 0-1,1 1 0,0-1 0,0 0 0,0 0 0,0 1 0,0-1 0,0 0 0,0 0 0,0 0 0,0 1 0,0-1 1,0 0-1,1 0 0,-1 0 0,0 1 0,0-1 0,0 0 0,0 0 0,0 0 0,0 1 0,0-1 0,0 0 1,1 0-1,-1 0 0,0 0 0,0 1 0,0-1 0,0 0 0,1 0 0,-4 4-1,6-6-1,1-1 4,-3 2-1,0 1 0,1-1-1,-1 0 1,0 0 0,0 0 0,1 1 0,-1-1 0,0 1 0,1-1 0,-1 1 0,1 0 0,-1-1 0,2 1-1,7-18 8,-9 14-8,3 0 0,-1 1 0,0 0 0,1-1 0,-1 1 0,0-1 0,-1 0 0,5-7 0,-5 8 1,1 1 0,-1-1-1,1 1 1,0-1-1,0 1 1,0 0-1,0 1 1,1-1-1,-1 0 1,0 1-1,1 0 1,-1 0-1,7-2 1,30 3-1,-33 2 0,0 0-1,-1-1 1,1 0 0,0 0-1,0 0 1,12-1-1,-8-1 0,0 2 0,0 0 0,13 3-1,-20-4 2,-1 1 0,0-1 0,0 1-1,1 0 1,-1 0 0,0 1 0,0-1-1,0 1 1,0-1 0,0 1 0,-1 0-1,1 0 1,-1 0 0,1 1-1,-1-1 1,1 0 0,-1 1 0,0 0-1,0-1 1,-1 1 0,1 0 0,0 0-1,-1 0 1,0 0 0,0 0-1,2 6 1,6 21 4,-6-22-3,0-1 1,-1 1 0,0 0 0,-1 0 0,1-1-1,-1 13 1,-1-14-1,-1 0 1,1 0-1,-1-1 0,0 1 1,-1 0-1,0-1 0,1 1 0,-2-1 1,1 0-1,-1 1 0,1-1 0,-2 0 1,1-1-1,0 1 0,-1 0 1,0-1-1,0 0 0,0 0 0,-1 0 1,1-1-1,-1 1 0,0-1 1,-7 4-1,-22 13 0,27-15-2,0-1 1,0 0 0,0 0-1,0-1 1,0 0 0,-15 4-1,-3-2-6,16-4 5,0 1 1,0 0-1,1 1 0,-1 0 1,1 0-1,-11 6 1,12-6-36,-1-1 1,0 1-1,1-1 1,-12 1-1,3 2-1258,10-41-558,12 26 1500</inkml:trace>
</inkml:ink>
</file>

<file path=ppt/ink/ink1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3:39.41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6 1748,'0'0'8,"0"0"0,0 0 0,0 0 0,0 0 0,0 0 0,0 0 0,0 1 0,0-1 0,-1 0 0,1 0 0,0 0 0,0 0 0,0 0 0,0 1 0,0-1 0,0 0 0,0 0 0,0 0 0,0 0 0,0 0 0,0 1 0,0-1 0,0 0 0,0 0 0,0 0 0,0 0 0,0 1 0,0-1 1,0 0-1,0 0 0,0 0 0,1 0 0,-1 0 0,0 1 0,0-1 0,0 0 0,0 0 0,0 0 0,0 0 0,0 0 0,0 0 0,1 0 0,-1 0 0,0 1 0,0-1 0,0 0 0,0 0 0,0 0 0,1 0 0,-1 0 0,0 0 0,0 0 0,0 0 0,0 0 0,0 0 0,1 0 0,-1 0 0,0 0 0,0 0 0,0 0 0,0 0 0,1 0 0,-1 0 0,0 0 0,0 0 0,0 0 0,3-1 338,-1 9-105,-2-8-229,0 0 1,0 1-1,0-1 0,0 0 0,0 0 0,0 1 0,0-1 0,0 0 1,0 1-1,0-1 0,0 0 0,0 0 0,0 1 0,0-1 0,0 0 1,1 0-1,-1 1 0,0-1 0,0 0 0,0 0 0,0 0 0,1 1 1,-1-1-1,0 0 0,0 0 0,1 0 0,-1 1 0,0-1 0,0 0 1,1 0-1,-1 0 0,0 0 0,0 0 0,1 0 0,-1 0 0,0 0 1,1 0-1,-1 0 0,0 0 0,0 0 0,1 0 0,-1 0 0,0 0 1,1 0-1,-1 0 0,0 0 0,0 0 0,1 0 0,-1 0 0,0 0 1,0 0-1,1-1 0,-1 1 0,0 0 0,0 0 0,1 0 0,-1-1 1,0 1-1,0 0 0,1 0 0,2-2 151,1 10-48,-1-5 28,7-5-19,-9 2-111,1 0 1,-1 0 0,0 0-1,0 0 1,0 0-1,0 0 1,0 1 0,0-1-1,0 0 1,1 1-1,-1-1 1,0 1 0,0-1-1,0 1 1,0 0-1,-1-1 1,1 1 0,0 0-1,0 0 1,1 0-1,16 10 116,-6-10-73,-1-1 1,1 1-1,12-3 1,32 2 63,-49 0-106,-1 0-1,1 0 0,-1-1 0,13-2 0,17-2 48,-6-2-24,-3 0-5,-18 5-23,0 0 0,1 0 0,-1-1 0,0 0 1,-1-1-1,11-5 0,-7 6 7,-11 3-16,-1 0 1,0 1-1,0-1 1,0 0-1,0 0 1,0 0-1,0 0 1,0 0-1,0 0 0,0 1 1,0-1-1,1 0 1,-1 0-1,0 0 1,0 0-1,0 0 1,0 1-1,0-1 1,0 0-1,0 0 1,0 0-1,0 0 1,0 1-1,0-1 0,0 0 1,0 0-1,0 0 1,0 0-1,-1 0 1,1 1-1,0-1 1,0 0-1,0 0 1,0 0-1,0 0 1,0 0-1,0 0 1,0 1-1,0-1 0,-1 0 1,1 0-1,0 0 1,0 0-1,0 0 1,0 0-1,0 0 1,0 0-1,-1 0 1,1 0-1,0 0 1,0 0-1,0 0 1,0 0-1,0 0 0,-1 1 1,1-1-1,0 0 1,0-1-1,0 1 1,4-1 22,-6 2-11,0 3 11,4-4-20,3 2-1,-15 2 1,9-4-2,1 0-1,0 0 0,-1 0 0,1 0 0,0 0 0,-1 0 0,1 0 0,0 0 1,-1 0-1,1 0 0,-1 0 0,1 0 0,0 0 0,-1 1 0,1-1 0,0 0 1,-1 0-1,1 0 0,0 1 0,0-1 0,-1 0 0,1 0 0,0 1 0,0-1 1,-1 0-1,1 1 0,0-1 0,0 0 0,0 1 0,0-1 0,-1 0 0,1 1 1,0-1-1,0 1 0,0 0 0,0-1 0,-1 1 1,1-1-1,0 1 0,-1-1 1,1 1-1,0-1 0,-1 1 0,1-1 1,0 0-1,-1 1 0,1-1 0,-1 1 1,1-1-1,-1 0 0,1 1 0,-1-1 1,1 0-1,-1 0 0,1 1 0,-1-1 1,1 0-1,-1 0 0,1 0 0,-1 0 1,1 0-1,-1 0 0,0 0 0,-1 2 1,0 0 0,0 0 0,0 0 0,1 0 0,-1 0 0,1 0 0,-1 1 0,1-1 0,0 0 0,0 1 0,-1 4-1,-10 30 5,10-31-4,1 1 0,-1-1 0,0 1 0,0-1 0,-1 0-1,-4 8 1,2-5 1,4-6-2,-1 0 0,1 1 0,0-1 0,0 0 0,0 1 0,0-1 0,0 1 1,1-1-1,0 1 0,-1 5 0,-1 20 3,-11 32 0,9-44-1,0-1-1,0 2 1,2-1 0,0 0 0,1 0 0,1 19 0,1-23-1,-1 0 1,0 0 0,-1 0-1,-1-1 1,-4 20-1,3-16 2,0 0 0,0 25-1,3-31-2,-1-1 1,0 1-1,0-1 0,-1 0 0,0 1 1,0-1-1,-1 0 0,0 0 0,-1 0 1,0-1-1,-1 1 0,-7 10 0,12-19 0,0 0 0,1 0 0,-1-1 0,0 1 0,0 0 0,0 0 0,0 0 0,0-1 0,0 1 0,0 0 0,0 0 0,0 0 0,0-1 0,0 1 0,0 0 0,0 0 0,0-1 0,0 1 0,0 0 0,0 0 0,0 0 0,0-1 0,0 1 0,-1 0 0,1 0 0,0 0 0,0-1 0,0 1 0,0 0 0,0 0 0,0 0 0,-1 0 0,1-1 0,0 1 0,0 0 0,0 0 0,-1 0 0,1 0 0,0 0 0,0 0 0,3 0-4,-2-1-56,-4-18-448,-5-28-1307,8 16 982,0 17 465</inkml:trace>
</inkml:ink>
</file>

<file path=ppt/ink/ink1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3:39.77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37 1760,'15'-3'884,"-14"4"-865,0-1 0,-1 0 1,1 0-1,0 0 0,-1 0 0,1 0 0,0 0 0,-1 0 0,1 0 0,0-1 0,-1 1 0,1 0 0,0 0 1,-1 0-1,1-1 0,-1 1 0,1 0 0,0-1 0,-1 1 0,1 0 0,-1-1 0,1 1 0,-1-1 0,1 1 0,-1-1 1,1 0-1,3-2 54,0 0 1,1 0 0,-1 1-1,1 0 1,-1 0 0,1 0-1,0 0 1,-1 1 0,1 0 0,0 0-1,0 0 1,0 0 0,0 1-1,0 0 1,7 0 0,18-2 43,-24 1-84,0 1 0,0-1 0,0 2 0,1-1 0,-1 0 0,0 1 0,0 0 0,10 4 0,-11-4-6,1 1 0,0-1 0,0 0-1,-1 0 1,1-1 0,0 1 0,0-1 0,9-2-1,-6 1-5,-8 3 3,-1-2-23,0 1 0,0-1 0,0 0 0,0 0 1,0 0-1,0 1 0,0-1 0,0 0 0,0 0 0,0 0 1,0 1-1,0-1 0,0 0 0,0 0 0,0 0 1,0 0-1,0 1 0,1-1 0,-1 0 0,0 0 0,0 0 1,0 0-1,0 0 0,0 1 0,1-1 0,-1 0 1,0 0-1,0 0 0,0 0 0,1 0 0,-1 0 0,0 0 1,0 0-1,0 0 0,1 0 0,-1 0 0,0 0 1,0 0-1,0 0 0,1 0 0,10 7 30,-11-8-24,0-6 6,-2 6-38,1 0 1,0 0-1,0 0 0,-1 0 1,1 1-1,-1-1 1,1 0-1,-1 1 0,1-1 1,-1 1-1,1 0 1,-1-1-1,1 1 1,-1 0-1,1 0 0,-1 0 1,1 0-1,-1 0 1,0 0-1,1 1 0,-1-1 1,-1 1-1,-1-1-163,-1 1 0,1-1 1,0 1-1,-1 0 0,1 0 0,0 1 0,0-1 0,-1 1 0,1 0 0,-4 3 1,-4 0-213,2-5 46</inkml:trace>
</inkml:ink>
</file>

<file path=ppt/ink/ink1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3:40.77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14 56 1768,'-1'-2'53,"0"0"0,1-1 0,0 1 0,-1 0 0,1 0 1,0 0-1,0-1 0,0 1 0,1-4 0,-1-15 419,0 21-461,0 0 0,0-1 0,0 1 0,0 0 0,0 0 0,0-1 0,0 1 0,0 0 0,0 0 0,0-1 0,0 1 0,0 0 0,0-1 0,0 1 0,0 0 0,0 0 0,0 0 0,-1-1 0,1 1 0,0 0 0,0 0 0,0-1 0,0 1 0,-1 0 0,1 0 0,0 0 0,0 0-1,0-1 1,-1 1 0,1 0 0,0 0 0,0 0 0,-1 0 0,1 0 0,0 0 0,0 0 0,-1 0 0,1-1 0,0 1 0,0 0 0,-1 0 0,0 0 0,-4 0 627,6 0-622,-1 1-1,1-1 1,-1 1 0,1-1-1,-1 1 1,1-1 0,-1 1-1,0 0 1,1-1 0,-1 1-1,0 0 1,1 0 0,-1-1-1,0 1 1,0 0 0,0-1-1,0 1 1,0 0 0,0 0-1,0-1 1,0 1 0,0 0-1,0 0 1,0-1 0,-1 2-1,2 2 16,0 0 0,0 0-1,1 0 1,-1 0 0,1 0-1,-1 0 1,1 0-1,0-1 1,1 1 0,-1-1-1,6 6 1,9 16 79,79 150 195,-59-115-244,-2-5-11,-30-46-44,0 0 1,1 0-1,8 10 0,16 25 27,8 12 15,-37-54-46,0 0-1,1-1 0,-1 1 0,0 0 0,1-1 0,0 0 0,-1 1 0,1-1 0,3 2 0,-4-2-1,0-1 0,0 1 1,0 0-1,0-1 0,0 1 1,0 0-1,0 0 0,0-1 0,0 1 1,0 0-1,-1 0 0,1 0 1,0 0-1,-1 0 0,1 0 1,0 0-1,-1 0 0,1 1 0,16 18-54,-8-11-150,-7-8 36,-4-4-54,1 3 175,1-1 0,0 1 0,0 0 0,-1-1 0,1 1 0,0-1 1,0 1-1,0-1 0,0 1 0,0-1 0,0 1 0,0-1 0,0 1 0,0-1 0,0 1 1,0-1-1,0 1 0,0-1 0,0 1 0,0-1 0,0 1 0,0-1 0,1 1 0,-1 0 1,0-1-1,0 1 0,1-1 0,-1 1 0,0-1 0,0 1 0,1 0 0,-1-1 0,0 1 1,1 0-1,-1-1 0,1 1 0,-1 0 0,1 0 0,-1-1 0,0 1 0,1 0 0,-1 0 1,1 0-1,-1 0 0,1 0 0,-1-1 0,1 1 0,-1 0 0,1 0 0,0 0 0,2-1-185,-1-3-104</inkml:trace>
</inkml:ink>
</file>

<file path=ppt/ink/ink1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3:41.40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8 18 1724,'0'0'314,"0"-5"1356,0 2-1598,-1 1 134,-6 3 121,7 31 114,0-26-418,1 1-1,-1-1 1,1 0 0,1 1 0,-1-1-1,1 0 1,0 0 0,0 0 0,1 0 0,0 0-1,0-1 1,0 1 0,9 9 0,-8-8-12,7 10 18,-7-10-18,1 1-1,0-1 1,0 0-1,1 0 0,-1-1 1,2 1-1,-1-1 1,1-1-1,-1 1 0,10 5 1,6 3 13,-20-12-21,1 1 0,0-1 0,0 0 0,0 0 0,0-1 0,1 1 0,-1-1 0,0 1 0,1-1 0,-1 0 0,5 1 0,-5-6-2,0 1 0,0-1 1,0 1-1,-1-1 0,0 0 1,0 0-1,0 0 0,3-8 1,-2 0-2,-1-1-1,3-23 1,4-24 5,-8 56-3,0 1-2,0 0 1,0 0 0,0-1 0,0 1 0,-1 0 0,1 0 0,-1 0 0,0-1 0,0 1 0,0 0-1,0-1 1,-1 1 0,1 0 0,-1 0 0,0 0 0,0-1 0,-2-4 0,5-2 13,-2 9-14,1 1 0,-1-1 0,1 0 0,-1 0 0,0 0 0,1 0 0,-1 0 0,0-1 1,0 1-1,0 0 0,0 0 0,1 0 0,-2 0 0,1 0 0,0-1 0,-1-9 4,2 8-1,-1 10-4,0 0 0,1 0 0,0 0 0,0-1-1,1 1 1,-1 0 0,1-1 0,1 1 0,5 11-1,-1-8 4,-1 1-1,0 0 0,-1 1 0,0-1 0,4 18 0,-4-12 1,1-1 0,9 17-1,-13-30 0,8 15 0,-1 0 0,11 30 0,-13-28-1,19 34 0,-2-7 1,15 34-2,-36-71 1,-3-10 0,0 0 0,0 1-1,0-1 1,0 1 0,0-1 0,1 0 0,-1 1 0,0-1-1,0 1 1,0-1 0,0 0 0,0 1 0,1-1-1,-1 0 1,0 1 0,0-1 0,1 0 0,-1 0-1,0 1 1,0-1 0,1 0 0,-1 0 0,0 1-1,1-1 1,-1 0 0,0 0 0,1 0 0,0 1-1,3 1 5,-8-8-6,1-3 6,6 8-57,3 1-20,-6 0 45,0 0 1,-1-1-1,1 1 1,0 0-1,-1 0 1,1 0-1,0-1 0,0 1 1,-1 0-1,1 0 1,0-1-1,0 1 1,-1 0-1,1 0 1,0-1-1,0 1 0,-1 0 1,1-1-1,0 1 1,0 0-1,0-1 1,0 1-1,0 0 1,0-1-1,0 1 0,0-1 1,0 1-1,0 0 1,0-1-1,0 1 1,0 0-1,0-1 1,0 1-1,0-1 1,0 1-1,0 0 0,0-1 1,0 1-1,1 0 1,-1-1-1,0 1 1,1-1-1,8-26-1326,-4 15 675,2-4 323</inkml:trace>
</inkml:ink>
</file>

<file path=ppt/ink/ink1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3:41.95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19 1856,'0'0'28,"0"0"0,1 0 0,-1 0 0,0 0 0,0-1 0,1 1 0,-1 0 0,0 0 0,0 0 0,1 0 0,-1 0 0,0 0 0,0 0 0,1 0 0,-1 0 0,0 0 0,1 0 0,-1 0 0,0 0 0,0 0 0,1 1 0,-1-1 0,0 0 0,0 0 0,1 0 0,-1 0 0,0 0 0,0 1 0,0-1 0,1 0 0,-1 0 0,0 0 0,0 0 0,0 1 0,1-1 0,-1 0 0,0 0 0,0 1 0,0-1 0,0 0 0,0 0 0,0 1 0,0-1 0,0 0 0,0 0 0,1 1 0,-1-1 0,0 0 0,0 1 0,0-1 0,0 0 0,-1 0 0,1 1 0,0-1 0,0 0 0,0 0 0,0 1 0,0-1 0,0 0 0,-1 11 456,2-2-386,0 0 0,1-1-1,0 1 1,0-1-1,1 0 1,6 12-1,5 19 87,0-11-94,-11-26-80,-1 1 0,-1 0 0,1 0 0,0 0 0,-1 1 0,0-1 1,1 0-1,-1 0 0,0 1 0,0 6 0,-1-7-6,0-1 1,0 1-1,1-1 0,-1 1 1,0-1-1,1 1 1,0-1-1,0 1 1,-1-1-1,1 0 0,1 1 1,-1-1-1,0 0 1,1 0-1,-1 0 0,1 0 1,-1 0-1,1 0 1,0 0-1,4 3 0,0 3 20,3 0 8,-8-8-30,0 0 0,0 0 0,0 0-1,1-1 1,-1 1 0,0 0-1,0-1 1,0 1 0,0-1 0,0 1-1,0-1 1,0 1 0,0-1-1,0 0 1,2-1 0,6-4 4,-7 6-5,0-1 1,0 0 0,-1 0-1,1 0 1,0 0 0,-1 0-1,1-1 1,-1 1 0,1 0-1,-1-1 1,0 1 0,1-1-1,0-2 1,-1 3-1,0 0 0,-1 0-1,1 0 1,0 0 0,0 0-1,0 0 1,0 0 0,0 0 0,0 0-1,0 0 1,1 0 0,-1 1-1,2-2 1,-2 2-1,0-1 1,0 1-1,0 0 0,0-1 1,-1 1-1,1-1 1,0 1-1,0-1 0,-1 0 1,1 1-1,0-1 0,-1 0 1,1 1-1,0-1 0,-1 0 1,1 0-1,-1 1 0,0-1 1,1 0-1,-1 0 0,0 0 1,1 0-1,-1 0 0,0 0 1,0 1-1,1-3 0,5-26 12,-5 26-12,0 1 1,0-1 0,0 1-1,-1-1 1,1 1 0,-1-1-1,1 0 1,-1 1 0,0-5-1,-6-7-2,5 13 2,1 0 0,-1 0 1,0-1-1,1 1 0,-1 0 1,1-1-1,-1 1 0,1 0 0,0-1 1,0 1-1,-1-1 0,1 1 0,0-1 1,0 1-1,0-1 0,1-1 0,1-6 4,-1 6-4,0 0 1,0 1-1,-1-1 1,1 0-1,-1 1 1,0-1-1,0 0 1,0 1-1,-1-5 0,0 2 0,1 4 1,-1 0-1,1-1 0,0 1 0,0-1 1,0 1-1,0 0 0,0-1 0,0 1 1,0-1-1,0 1 0,0 0 0,0-1 1,1 1-1,-1-1 0,1-1 0,-4-16 4,-1-1-7,4 20 3,1-1 0,-1 1 1,0-1-1,0 1 0,1-1 0,-1 1 0,0-1 0,1 1 0,-1-1 0,1 1 0,-1-1 0,0 1 0,1 0 1,-1-1-1,1 1 0,-1 0 0,1-1 0,-1 1 0,1 0 0,0 0 0,-1-1 0,1 1 0,-1 0 1,1 0-1,-1 0 0,1 0 0,0 0 0,-1 0 0,1 0 0,-1 0 0,1 0 0,0 0 0,0 0 0,0 0 2,8-2 0,-8 3-2,0-1 0,-1 1 1,1 0-1,-1-1 0,1 1 0,-1 0 0,0-1 0,1 1 0,-1 0 0,0-1 0,1 1 0,-1 0 0,0 0 0,0 0 0,0-1 0,1 1 0,-1 0 0,0 0 0,0-1 0,0 1 0,0 0 0,-1 1 0,1 0 0,0-1 1,1 1-1,-1-1 0,0 0 0,1 1 1,-1-1-1,0 0 0,1 1 0,0-1 1,-1 0-1,1 0 0,0 0 0,0 1 1,-1-1-1,1 0 0,0 0 0,2 1 1,8 16 5,-8-3-4,1 0 0,1 0 0,0 0 0,1 0 0,0-1 0,1 0 0,17 26 0,-18-31-3,0 0 1,-1 1-1,0 0 1,4 13-1,16 32 4,-11-30-5,-2 0 0,0 1 0,8 29 0,-13-41 3,-6-12-2,0-1 1,0 1 0,0-1 0,0 1 0,-1 0 0,1-1 0,-1 1 0,1 0 0,-1-1 0,1 1 0,-1 3 0,0-2-1,7 11-2,-5-11 4,-2-2-1,0-1-1,0 1 1,0-1 0,0 0-1,0 1 1,0-1 0,0 1 0,0-1-1,0 1 1,0-1 0,-1 1-1,1-1 1,0 0 0,0 1-1,-1-1 1,1 1 0,0-1-1,0 0 1,-1 1 0,1-1 0,-1 0-1,1 0 1,0 1 0,-1-1-1,1 0 1,0 0 0,-1 1-1,1-1 1,-2 0 0,2 0-5,1 0-1,-1 0 1,0 0 0,0 0 0,0 0 0,0 0-1,0 0 1,0 0 0,0 0 0,0-1 0,0 1-1,0 0 1,0 0 0,0 0 0,0 0 0,0 0-1,0 0 1,0 0 0,0 0 0,0 0-1,0 0 1,0 0 0,0 0 0,0-1 0,0 1-1,-1 0 1,1 0 0,0 0 0,0 0 0,0 0-1,0 0 1,0 0 0,0 0 0,0 0 0,0 0-1,0 0 1,0 0 0,0 0 0,0 0 0,0 0-1,0 0 1,0 0 0,-1 0 0,1 0-1,0 0 1,0 0 0,0 0 0,0 0 0,0 0-1,0 0 1,0 0 0,0 0 0,0 0 0,8-13-1135,-6 10 935,1 0 0,-1 0 0,1 1 0,0-1 0,0 1 0,0-1 0,5-3 1,14 1-176</inkml:trace>
</inkml:ink>
</file>

<file path=ppt/ink/ink1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3:42.86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294 8 1704,'0'0'7,"0"0"-1,1 0 1,-1 0 0,0 0-1,0 0 1,0-1 0,0 1-1,0 0 1,0 0-1,0 0 1,0 0 0,0 0-1,0 0 1,0 0 0,1 0-1,-1 0 1,0 0-1,0 0 1,0 0 0,0 0-1,0 0 1,0 0 0,0 0-1,0 0 1,0 0-1,0 0 1,1 0 0,-1 1-1,0-1 1,0 0 0,0 0-1,0 0 1,0 0-1,0 0 1,0 0 0,0 0-1,0 0 1,0 0 0,0 0-1,0 0 1,0 0-1,0 0 1,0 0 0,0 1-1,0-1 1,1 0 0,-1 0-1,0 0 1,0 0-1,0 0 1,0 0 0,0 0-1,0 0 1,0 0 0,0 0-1,0 0 1,0 1 0,0-1-1,-1 0 1,6-7 407,-5 6-313,-3 10 313,-7-12-13,9 2-382,0 0 0,0 0 1,0 1-1,-1-1 0,1 0 1,0 1-1,-1-1 0,1 1 0,-1 0 1,1-1-1,-1 1 0,1 0 1,0 0-1,-1 0 0,1 0 1,-1 0-1,1 0 0,-1 0 1,1 1-1,-1-1 0,1 0 0,0 1 1,-2 0-1,-8 7 90,10-7-100,0-1 0,0 1 0,1 0 0,-1-1 0,0 1 0,0-1 0,0 1 0,0-1 0,0 0 0,0 1 0,0-1 0,0 0 0,0 1 0,0-1 0,0 0 0,0 0 0,0 0 0,0 0 0,0 0 0,0 0 0,0 0 0,0-1 0,-1 1 0,-1 0 6,0 0 1,0 0-1,1 1 1,-1-1-1,0 1 1,1-1-1,-1 1 1,0 0-1,1 0 1,-1 0-1,-2 2 1,-15 5 61,0-3 19,6-1-24,0-1 1,0-1 0,-23 1-1,31-3-60,5 0-8,0 1 0,0-1-1,0 0 1,0 0 0,0 0 0,0 0-1,0 0 1,0 0 0,0 0 0,0 0-1,0 0 1,0 0 0,0-1 0,0 1-1,0 0 1,0-1 0,0 1 0,0-1-1,0 1 1,0-1 0,1 1 0,-1-1-1,0 0 1,0 1 0,0-1 0,1 0 0,-1 0-1,0 1 1,0-3 0,1 3-3,0 0 0,0 0 1,0 0-1,0-1 0,0 1 1,0 0-1,0 0 0,0 0 1,0 0-1,-1-1 0,1 1 1,0 0-1,0 0 0,0 0 1,0 0-1,0-1 0,0 1 1,-1 0-1,1 0 0,0 0 1,0 0-1,0 0 0,0 0 1,-1-1-1,1 1 0,0 0 1,0 0-1,0 0 0,0 0 1,-1 0-1,1 0 0,0 0 1,0 0-1,0 0 0,-1 0 1,1 0-1,0 0 0,0 0 1,-1 0-1,1 0 0,0 0 0,0 0 1,0 0-1,0 0 0,-1 0 1,1 1-1,-8 10 53,0 17 16,11-14-46,4-22-7,6-7-16,-9 1 19,-4 14-20,1-1 1,-1 1-1,0-1 1,1 0-1,-1 1 1,0-1-1,1 1 0,-1-1 1,1 1-1,-1-1 1,1 1-1,-1-1 1,1 1-1,0-1 1,-1 1-1,1 0 1,-1-1-1,1 1 0,0 0 1,-1 0-1,1 0 1,0-1-1,-1 1 1,1 0-1,0 0 1,-1 0-1,1 0 1,0 0-1,-1 0 1,1 0-1,0 0 0,0 0 1,-1 1-1,1-1 1,0 0-1,-1 0 1,1 0-1,-1 1 1,1-1-1,0 0 1,-1 1-1,1-1 0,-1 1 1,1-1-1,-1 1 1,1-1-1,-1 1 1,1-1-1,-1 1 1,0-1-1,1 1 1,-1 0-1,0-1 0,1 1 1,-1-1-1,0 1 1,0 0-1,1-1 1,-1 1-1,0 0 1,0-1-1,0 1 1,0 0-1,0 0 1,0-1-1,0 1 0,0 0 1,0-1-1,-1 2 1,1-1-1,0 0 0,0 0 0,0-1 0,1 1 1,-1 0-1,0 0 0,0-1 0,1 1 0,-1 0 0,0 0 0,1-1 1,-1 1-1,1 0 0,-1-1 0,1 1 0,-1-1 0,1 1 1,0 0-1,6 11 1,-9 6 3,2-17-3,0 0-1,-1 1 0,1-1 1,0 0-1,0 0 0,0 1 1,0-1-1,0 0 1,0 0-1,1 0 0,-1 1 1,0-1-1,1 0 0,-1 0 1,1 0-1,0 2 0,0-1 1,-1 1-1,1 0 1,-1-1-1,1 1 1,-1 0-1,0-1 1,0 1-1,0 0 1,-1-1-1,1 1 1,-1 0-1,1-1 1,-3 6-1,-2 19 6,5-21-5,-1-1 0,0 0 0,0 0 0,0 0 0,-1 0 1,-3 8-1,-7 24 0,11-27 3,1-8-4,0 0 1,0 0-1,0 0 1,0 0-1,0 0 1,-1 0-1,1 0 1,-1 0-1,0-1 1,1 1-1,-1 0 1,0 0-1,0-1 1,-1 2-1,-5 13 3,7-14-3,-1-1 0,1 1 0,-1-1 0,1 1 0,-1-1 0,1 1 0,-1-1 0,0 1 0,0-1 0,0 0 0,-2 3 0,-7 14-4,10-17 4,0-1 0,0 1 0,0-1 0,0 0 0,0 1 0,0-1 0,0 1 0,0-1 0,0 0 0,0 1 0,-1-1 0,1 1 0,0-1 0,0 0 0,0 1 0,0-1 0,-1 0 1,1 1-1,0-1 0,0 0 0,-1 1 0,1-1 0,0 0 0,0 0 0,-1 1 0,1-1 0,0 0 0,-1 0 0,1 0 0,0 1 0,-1-1 0,1 0 0,-1 0 0,1 0 0,0 0 0,-1 0 0,1 0 0,-1 0 0,1 0 0,0 0 0,-1 0 0,1 0 0,0 0 0,-1 0 0,1 0 0,-1 0 0,1 0 0,-1 0 0,1-10 3,-2 8-2,4-6-2,-1 8 1,-1-1 0,0 1 0,1-1 0,-1 0 0,1 1 0,-1-1 0,1 1 0,-1-1 0,1 1 1,-1-1-1,1 1 0,0 0 0,-1-1 0,1 1 0,0 0 0,-1-1 0,1 1 0,0 0 0,-1 0 0,1 0 0,0 0 0,0-1 0,-1 1 0,2 0 1,3 0 0,2-5-1,2 0 0,-1 1 0,0 1 0,1-1 0,0 2 0,0-1 0,10-1 0,18-6-3,-27 7 2,1 0 0,-1 1 0,16-1 0,16-4-2,-34 7 3,0-1 0,-1 1-1,1 0 1,0 1 0,-1 0 0,1 0-1,-1 1 1,14 4 0,3 0-3,-14-4 2,-1 0 1,1 0-1,-1 1 1,0 1-1,0-1 1,0 1-1,0 1 1,-1 0-1,11 7 0,14 9 2,-24-17 0,-1 1 0,0 0 0,0 0 0,11 11 0,8 9 1,-21-20-1,1 0-1,-1 1 1,0 0 0,0 1-1,-1-1 1,0 1-1,0 0 1,0 1-1,-1-1 1,5 14-1,-7-16 1,0 0 0,-1-1-1,1 1 1,-1 0 0,0 0-1,-1 0 1,1 0-1,-1 0 1,0 0 0,0 0-1,-1 0 1,0 0-1,0 0 1,0 0 0,0 0-1,-1-1 1,1 1 0,-1 0-1,0-1 1,-1 1-1,1-1 1,-1 0 0,0 0-1,0 0 1,-6 7-1,-9 3 0,0 0-1,-1 0 0,0-2 0,-1-1 0,-1 0 0,0-1 0,-34 11 1,-17 8-87,47-19-203,0-2 0,-1-1 0,0-1 0,0-1 1,-30 1-1,41-2-56,12-3 251,1 0 0,-1-1 0,0 1 1,1 0-1,-1-1 0,0 0 1,0 1-1,1-1 0,-1 0 0,-3-1 1,5-3-274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1:03.8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2 1620,'6'0'886,"-22"0"-187,15 0-683,0 0 1,0-1 0,0 1-1,0 0 1,0 0 0,1 0-1,-1 0 1,0 0 0,0 0-1,0 0 1,0 0 0,0 0-1,0 0 1,0 1 0,0-1-1,0 0 1,0 1 0,1-1 0,-1 0-1,0 1 1,0-1 0,0 1-1,1-1 1,-2 2 0,-4 0 226,6-2-240,-1 0 0,1 0 1,0 0-1,-1 0 1,1 0-1,-1 0 0,1 0 1,0 0-1,-1 0 1,1 0-1,0 0 0,-1 1 1,1-1-1,0 0 1,-1 0-1,1 0 0,0 0 1,-1 0-1,1 1 1,0-1-1,-1 0 0,1 0 1,0 1-1,0-1 1,-1 0-1,1 0 0,0 1 1,0-1-1,0 0 1,-1 1-1,1-1 0,0 0 1,0 1-1,0-1 1,0 0-1,0 1 0,2 2-96,-2-3 70,1 0 0,-1 0-1,1 0 1,-1 0 0,0 1 0,1-1-1,-1 0 1,0 0 0,1 1 0,-1-1-1,0 0 1,0 0 0,1 1 0,-1-1 0,0 0-1,0 1 1,1-1 0,-1 0 0,0 1-1,0-1 1,0 1 0,0-1 0,0 0-1,0 1 1,1-1 0,-1 0 0,0 1 0,0-1-1,0 1 1,0-1 0,0 0 0,0 1-1,-1-1 1,1 1 0,0-1 0,0 0 0,0 1-1,0 12-798,0-9 466</inkml:trace>
</inkml:ink>
</file>

<file path=ppt/ink/ink1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3:43.88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357 2 1724,'2'-1'74,"0"1"-1,-1 0 1,1 0 0,0 0-1,0 0 1,-1 0 0,1 0-1,0 1 1,0-1-1,-1 0 1,1 1 0,0 0-1,-1-1 1,1 1 0,0 0-1,-1 0 1,1 0-1,-1 0 1,0 0 0,1 0-1,-1 0 1,3 3 0,-8 4 312,2-4-104,8-7 14,-9 4-248,-1-1 1,1 0 0,0 0 0,0 0 0,0 0-1,0 0 1,0-1 0,-4-1 0,-27-2 118,-153 14 65,167-9-216,-1-1-1,-21-3 1,-12 1 31,53 2-48,1 0-1,0 0 0,0 0 0,-1 0 0,1 0 0,0 0 0,0 0 0,0 0 0,-1 0 0,1 0 1,0 0-1,0 0 0,-1 0 0,1 0 0,0 0 0,0 0 0,0 1 0,-1-1 0,1 0 0,0 0 0,0 0 1,0 0-1,0 0 0,-1 1 0,1-1 0,0 0 0,0 0 0,0 0 0,0 1 0,0-1 0,0 0 1,0 0-1,0 0 0,-1 1 0,1-1 0,0 0 0,0 0 0,0 1 0,0-1 0,0 0 0,0 0 0,0 0 1,0 1-1,0-1 0,1 0 0,-1 0 0,0 1 0,0-1 0,0 0 0,0 1-12,1-1 0,-1 0 0,0 1-1,1-1 1,-1 0 0,0 0 0,1 1 0,-1-1-1,1 0 1,-1 0 0,0 0 0,1 1 0,-1-1-1,1 0 1,-1 0 0,1 0 0,-1 0 0,0 0-1,1 0 1,-1 0 0,1 0 0,-1 0-1,1 0 1,-1 0 0,1 0 0,-1 0 0,0-1-1,1 1 1,-1 0 0,1 0 0,-1 0 0,0-1-1,1 1 1,-1 0 0,1-1 0,13-7-819,0 1 1,22-8 0,-20 14 473</inkml:trace>
</inkml:ink>
</file>

<file path=ppt/ink/ink1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3:44.23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462 2 1780,'0'0'13,"0"0"0,0 0 0,0 0 0,0 0 0,0 0 0,0 0-1,1 0 1,-1 1 0,0-1 0,0 0 0,0 0 0,0 0 0,0 0 0,0 0 0,0 0 0,0 0 0,0 0-1,0 0 1,0 0 0,1 0 0,-1 0 0,0 0 0,0 0 0,0-1 0,0 1 0,0 0 0,0 0-1,0 0 1,0 0 0,0 0 0,0 0 0,0 0 0,0 0 0,0 0 0,0 0 0,1 0 0,-1 0-1,0 0 1,0 0 0,0 0 0,0 0 0,0 0 0,0-1 0,0 1 0,0 0 0,0 0 0,0 0-1,0 0 1,0 0 0,0 0 0,0 0 0,0 0 0,4 11 418,-4-11-421,1 1-1,-1-1 0,0 0 0,0 1 0,0-1 0,1 1 0,-1-1 0,0 1 0,0-1 0,0 0 0,0 1 0,0-1 0,0 1 0,0-1 0,0 1 1,0-1-1,0 1 0,0-1 0,0 1 0,-1-1 0,1 0 0,0 1 0,0-1 0,0 1 0,-1-1 0,1 0 0,0 1 0,0-1 0,-1 1 1,1-1-1,0 0 0,-1 1 0,1-1 0,0 0 0,-1 0 0,1 1 0,0-1 0,-1 0 0,1 0 0,-1 0 0,1 1 0,0-1 0,-1 0 0,1 0 1,-1 0-1,1 0 0,-1 0 0,1 0 0,-1 0 0,1 0 0,-1 0 0,1 0 0,0 0 0,-1 0 0,1 0 0,-1-1 0,-11 6 411,9-3-377,-1 0 1,1-1-1,-1 1 0,1-1 0,-1 0 0,0 1 1,-4-1-1,-121 5 526,86 0-454,37-5-101,0 1 1,0-1-1,0-1 0,0 1 0,-8-1 0,5 0 3,0 0 0,1 1 0,-1-1 0,1 2 0,-1-1 0,1 1 0,-1 1 0,-9 4 0,-12 2 22,10-1-76,19-7-19,-1 0 0,1 0-1,-1-1 1,1 1 0,-1 0-1,0 0 1,1-1-1,-1 1 1,0-1 0,1 1-1,-1-1 1,0 0 0,0 0-1,0 0 1,1 0-1,-1 0 1,0 0 0,0 0-1,0-1 1,1 1-1,-1-1 1,0 1 0,1-1-1,-1 0 1,0 1 0,1-1-1,-1 0 1,1 0-1,-1 0 1,1 0 0,-3-3-1,4 4 39,0 0-1,-1 0 0,1 0 0,0 0 1,0 0-1,0-1 0,-1 1 0,1 0 0,0 0 1,0 0-1,0-1 0,0 1 0,0 0 1,-1 0-1,1 0 0,0-1 0,0 1 1,0 0-1,0 0 0,0-1 0,0 1 1,0 0-1,0 0 0,0-1 0,0 1 1,0 0-1,0 0 0,0-1 0,0 1 1,0 0-1,0 0 0,0-1 0,0 1 1,0 0-1,0 0 0,0-1 0,0 1 1,1 0-1,12-2-572,2-1 247</inkml:trace>
</inkml:ink>
</file>

<file path=ppt/ink/ink1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3:50.24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544 7 1608,'5'2'382,"-5"-2"-377,0 0 0,0 0 0,0 0 0,0 0 0,0 0 0,0 0 0,0-1 0,0 1 0,0 0 0,0 0 0,0 0 0,0 0 0,0 0 1,0 0-1,0 0 0,0 0 0,0 0 0,0 0 0,0 0 0,0 0 0,0-1 0,0 1 0,0 0 0,0 0 0,0 0 0,0 0 1,0 0-1,0 0 0,0 0 0,0 0 0,0 0 0,1 0 0,-1 0 0,0 0 0,0 0 0,0 0 0,0 0 0,0 0 0,0 0 0,0 0 1,0 0-1,0 0 0,0 0 0,0 0 0,0 0 0,1 0 0,-1 0 0,0 0 0,0 0 0,0 0 0,0 0 0,0 0 0,0 0 0,0 0 1,0 0-1,0 0 0,0 0 0,0 0 0,1 0 0,-1 0 0,0 0 0,0 0 0,0 0 0,0 0 0,0 0 0,0 0 0,0 0 0,0 0 1,0 0 0,0 0 1,0-1-1,0 1 1,0 0-1,1-1 1,-1 1-1,0 0 1,0 0-1,0-1 1,0 1 0,0 0-1,1 0 1,-1-1-1,0 1 1,0 0-1,1 0 1,-1-1-1,0 1 1,0 0 0,1 0-1,-1 0 1,0 0-1,1-1 1,-1 1-1,0 0 1,0 0-1,1 0 1,-1 0-1,0 0 1,1 0 0,-1 0-1,0 0 1,1 0-1,-1 0 1,0 0-1,1 0 1,-1 0-1,0 0 1,1 0 0,-1 0-1,0 0 1,0 1-1,1-1 1,-1 0-1,0 0 1,1 0-1,-1 0 1,0 1-1,0-1 1,1 0 0,25 14 211,-8-5-30,-7-6-128,-10-3-50,1 1 0,0-1 1,0 1-1,0-1 0,0 1 0,-1 0 0,1 0 1,0-1-1,-1 1 0,4 3 0,-3-4 1,0 1 0,0-1 0,0 1 1,0-1-1,0 0 0,0 1 0,0-1 0,0 0 0,0 0 0,0-1 0,0 1 0,0 0 0,0-1 0,0 1 0,0-1 0,0 0 0,-1 1 0,1-1 0,3-2 0,-2 2-2,-1-1 0,0 1 0,1 1 0,-1-1 0,1 0 0,-1 1 0,1-1 0,-1 1 0,1 0 0,3-1 0,2 4 22,-7-2-28,-1-1 0,1 0-1,0 0 1,-1 0 0,1 1 0,-1-1-1,1 0 1,0 0 0,-1 0 0,1 0 0,0 0-1,-1 0 1,1 0 0,-1 0 0,1 0-1,0-1 1,-1 1 0,1 0 0,-1 0-1,1 0 1,0-1 0,-1 1 0,1 0-1,-1-1 1,2 0 0,-2 1 3,1 0 0,0-1 0,0 1 1,0 0-1,0 0 0,0-1 0,-1 1 0,1 0 0,0 0 1,0 0-1,0 0 0,0 0 0,0 0 0,0 1 0,0-1 1,-1 0-1,1 0 0,0 1 0,0-1 0,0 0 0,0 1 1,-1-1-1,1 1 0,0-1 0,0 1 0,-1-1 0,1 1 0,0 0 1,14 6 105,-12-20 34,-10 14 183,6-1-321,1 0 0,-1 0 0,1 1 0,-1-1-1,0 0 1,1 0 0,-1 1 0,1-1 0,-1 0 0,1 1 0,-1-1 0,1 1 0,0-1 0,-1 1 0,1-1 0,-1 1 0,1-1 0,0 1 0,-1-1-1,1 1 1,0-1 0,0 1 0,-1-1 0,1 2 0,0-1-2,0 0 0,0-1 0,0 1 0,0 0 0,0 0 0,0 0 0,0-1 0,-1 1 0,1 0 0,0 0 0,0-1 0,-1 1 0,1 0 1,0 0-1,-1-1 0,1 1 0,-1 0 0,1-1 0,-1 1 0,1-1 0,-1 1 0,0-1 0,1 1 0,-1-1 0,1 1 0,-1-1 0,0 1 0,0-1 0,1 0 0,-1 1 0,0-1 0,-1 0 0,-29 0 115,4 0-39,7 4-54,0 0-1,1-2 0,-1 0 1,-40-2-1,27 0-2,-34 3 0,9 5-9,23-3-6,-1 0 0,-56-2 0,44-4 7,0 2 0,-57 8 0,90-13-12,14 4-4,1 0-1,0 0 1,-1-1-1,1 1 0,-1 0 1,1 0-1,-1 0 1,1-1-1,0 1 0,-1 0 1,1 0-1,-1 0 1,1 0-1,-1 0 0,1 0 1,-1 0-1,1 0 1,-1 0-1,1 0 0,-1 0 1,1 0-1,0 0 1,-1 1-1,1-1 0,-1 0 1,1 0-1,-1 0 1,1 1-1,0-1 0,-1 0 1,0 1-1,1-1 0,1 1 1,-1-1-1,0 1 0,0-1 1,0 0-1,0 1 0,0-1 0,0 1 1,1-1-1,-1 0 0,0 1 1,0-1-1,1 0 0,-1 1 0,0-1 1,0 0-1,1 1 0,-1-1 1,0 0-1,1 0 0,-1 1 0,0-1 1,1 0-1,-1 0 0,1 0 0,-1 1 1,0-1-1,1 0 0,-1 0 1,1 0-1,-1 0 0,1 0 0,-1 0 1,0 0-1,1 0 0,-1 0 1,1 0-1,-1 0 0,1 0 0,-1-1 1,2 2-1,-1-1 0,0 0-1,1 0 1,-1 1 0,0-1 0,1 0 0,-1 0 0,0-1 0,1 1 0,-1 0 0,0 0 0,1-1 0,-1 1 0,0-1-1,0 1 1,0-1 0,1 1 0,1-2 0,-3 1 0,0 1 0,1 0 0,-1 0 0,0 0 0,0-1 1,1 1-1,-1 0 0,0 0 0,1 0 0,-1 0 0,0 0 0,1 0 0,-1-1 0,0 1 0,1 0 0,-1 0 0,0 0 0,1 0 0,-1 0 0,0 0 0,1 0 0,-1 1 1,0-1-1,0 0 0,1 0 0,-1 0 0,0 0 0,1 0 0,-1 0 0,0 0 0,1 1 0,-1-1 0,0 0 0,0 0 0,1 0 0,-1 1 0,0-1 0,0 0 0,0 0 0,0 0 0,0 0 0,0 0 0,0 0 0,0 0 0,0 0 0,0-1 0,0 1 0,0 0 0,0 0 0,1 0 0,-1 0 0,0 0 0,0 0 0,0 0 0,0 0 0,0 0 0,0 0 0,0 0 0,0 0 0,0 0 0,0 0 0,0 0 0,0-1-1,0 1 1,0 0 0,0 0 0,1 0 0,-1 0 0,0 0 0,0 0 0,0 0 0,0 0 0,0 0 0,0 0 0,0 0 0,0 0 0,0 0 0,0 0 0,0 0 0,1 0 0,-1 0 0,0 0 0,0 0 0,0 0 0,0 0 0,0 1 0,0-1 0,0 0 0,0 0 0,0 0 0,0 0 0,0 0 0,0 0-1,0 0 1,0 0 0,1 0 0,-1 0 0,0 0 0,0 0 0,0 0 0,0 0 0,0 0 0,0 1 0,-2 1 0,13 9-1,-5-9-3,0 1 1,0-1 0,0 0-1,1 0 1,-1 0-1,0-1 1,1 0 0,-1 0-1,9-1 1,12 2-57,-22-2 31,-1 0-1,1-1 0,-1 0 0,0 1 0,1-2 0,-1 1 0,7-3 0,25-5-467,-29 9 57,1-1 1,-1 0-1,1 0 0,12-5 0,-11 3 276,8-8-199</inkml:trace>
</inkml:ink>
</file>

<file path=ppt/ink/ink1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3:51.21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374 32 1612,'6'-2'370,"-5"2"-334,1 0 0,0 0-1,0-1 1,-1 1 0,1-1 0,0 0 0,-1 1 0,1-1 0,-1 0 0,1 0 0,-1 0 0,1 0-1,-1 0 1,3-2 0,-3 2-5,0 0 0,0 0 0,1 0 0,-1 0 0,0 0 0,1 0 0,-1 1 0,1-1 0,-1 1 0,1-1 0,-1 1 0,1-1 0,0 1 0,-1 0 0,1 0 0,2 0 0,4-2 236,-8 2-263,1 0 1,-1 0-1,0 0 1,1 0-1,-1 0 1,0 0-1,1 0 1,-1 0 0,0 0-1,1 0 1,-1 0-1,0 1 1,1-1-1,-1 0 1,0 0-1,1 0 1,-1 0 0,0 1-1,0-1 1,1 0-1,-1 0 1,0 0-1,0 1 1,1-1-1,-1 0 1,0 0 0,0 1-1,0-1 1,1 0-1,-1 1 1,0-1-1,0 0 1,0 1-1,0-1 1,4 5 82,-2-10 63,-2 10-94,0-4 128,-7-17 230,6 14-343,-16 2 405,8 4-448,-1 0 1,-1-1-1,1 0 1,-1 0-1,1-1 0,-1-1 1,-12 1-1,-20 4 10,17-3-2,-50 0-1,-3 0-1,67-2-28,1 1 0,-1 0 0,0 0 0,1 1 0,0 0 0,-1 1 0,-10 5 0,21-8 1,0-1-7,1 0 0,0 0 1,0 0-1,-1 0 0,1 0 1,0 0-1,0 0 0,-1 1 1,1-1-1,0 0 0,0 0 1,0 0-1,-1 0 0,1 0 1,0 0-1,0 0 0,0 1 1,-1-1-1,1 0 0,0 0 1,0 0-1,0 0 0,0 1 1,-1-1-1,1 0 0,0 0 1,0 1-1,0-1 0,0 0 1,0 0-1,0 0 0,0 1 1,0-1-1,0 0 0,0 0 1,0 1-1,0-1 0,0 0 1,0 0-1,0 1 0,0-1 0,0 0 1,0 0-1,0 1 0,0-1 1,0 0-1,0 0 0,0 0 1,1 1-1,-1-1 0,0 0 0,0 0 0,0 1 0,1-1 0,-1 0 0,0 0 0,0 0 1,1 0-1,-1 1 0,0-1 0,1 0 0,-1 0 0,0 0 0,0 0 0,1 0 0,-1 0 0,0 0 0,1 0 0,-1 0 0,0 0 0,1 0 0,-1 0 0,0 0 0,0 0 0,1 0 1,-1 0-1,0-1 0,1 1 0,-1 0 0,0 0 0,0 0 0,1 0 0,-1 0 0,0-1 0,0 1 0,0 0 0,1 0 0,-1 0 0,0-1 0,0 1 0,0 0 0,0 0 1,1-1-1,-1 1 0,0 0 0,0 0 0,0-1 0,0 1 0,0 0 0,0-1 0,0 1 0,0 0 0,0-1 0,4-7-1,-5 8 0,1-1 1,-1 1 0,1 0 0,0 0 0,-1 0 0,1 0 0,0 0 0,-1 0 0,1 0 0,0 0 0,-1-1 0,1 1 0,0 0 0,-1 0 0,1 0 0,0-1 0,0 1 0,-1 0 0,1 0 0,0-1 0,0 1 0,-1 0 0,1 0 0,0-1 0,0 1 0,0 0 0,0-1 0,0 1 0,-1 0 0,1-1 0,0 1 0,0 0 0,0-1 0,0 1 0,0 0 0,0-1 0,0 1 0,0 0 0,0-1 0,0 1 0,0-1 0,1 1 0,-1 0 0,0-1 0,0 1 0,0-1-1,0-1 2,1 2-1,-1-1 0,0 1-1,0 0 1,0-1 0,0 1 0,0-1 0,0 1 0,0 0 0,0-1 0,0 1 0,0 0 0,0-1 0,0 1 0,0 0 0,-1-1 0,1 1 0,0-1 0,0 1 0,0 0 0,0 0 0,-1-1 0,1 1 0,0 0 0,0-1-1,0 1 1,-1 0 0,1 0 0,0-1 0,-1 1 0,1 0 0,0 0 0,-1-1 0,1 1 0,0 0 0,-1 0 0,1 0 0,0 0 0,-1 0 0,1 0 0,0 0 0,-1 0 0,1 0 0,0 0 0,-1 0 0,1 0 0,-1 0-1,4-1-6,9 3-279,-10-1 233,0-1 0,0 0-1,0 1 1,0-1 0,0 0 0,0 0-1,0 0 1,0 0 0,0-1 0,0 1-1,0 0 1,0-1 0,0 0 0,0 1 0,0-1-1,0 0 1,0 0 0,-1 0 0,1 0-1,0 0 1,-1-1 0,1 1 0,1-2-1,8-4-581,-10 6 577,1 0-18,0 0-1,0 0 1,0 0 0,0 0 0,0 0 0,0 1-1,0-1 1,0 1 0,0 0 0,3-1 0,17 4-308</inkml:trace>
</inkml:ink>
</file>

<file path=ppt/ink/ink1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3:52.23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425 5 1664,'0'0'11,"0"-1"0,0 1 1,0 0-1,0-1 0,1 1 0,-1 0 0,0 0 0,0-1 0,1 1 1,-1 0-1,0 0 0,0-1 0,1 1 0,-1 0 0,0 0 0,1 0 1,-1 0-1,0 0 0,1-1 0,-1 1 0,0 0 0,1 0 0,-1 0 1,0 0-1,1 0 0,-1 0 0,0 0 0,1 0 0,-1 0 0,0 0 1,1 0-1,-1 1 0,0-1 0,1 0 0,-1 0 0,0 0 0,1 0 1,-1 0-1,0 1 0,1-1 0,-1 0 0,0 0 0,0 0 0,1 1 1,-1-1-1,12 9 584,-11-10-581,0 1 1,-1 0 0,1 0-1,0-1 1,-1 1 0,1 0 0,0 0-1,-1 0 1,1 0 0,0 0-1,-1-1 1,1 1 0,0 1-1,0-1 1,-1 0 0,1 0 0,0 0-1,0 1 1,17 1 438,-12-1-285,-4-1-118,5-4 274,-7 4-321,0 0 1,0 0 0,0 0 0,0 0-1,0 0 1,0 0 0,0 0-1,0 0 1,0 0 0,1 0 0,-1-1-1,0 1 1,0 0 0,0 0 0,0 0-1,0 0 1,0 0 0,0 0-1,0 0 1,0-1 0,0 1 0,0 0-1,0 0 1,0 0 0,0 0 0,0 0-1,0 0 1,0 0 0,0-1-1,0 1 1,0 0 0,0 0 0,0 0-1,0 0 1,0 0 0,0 0-1,0 0 1,0-1 0,0 1 0,0 0-1,0 0 1,0 0 0,0 0 0,-1 0-1,1 0 1,0 0 0,0 0-1,0 0 1,0 0 0,0-1 0,0 1-1,0 0 1,0 0 0,0 0-1,-1 0 1,1 0 0,0 0 0,0 0-1,0 0 1,0 0 0,0 0 0,0 0-1,0 0 1,-1 0 0,1 0-1,0 0 1,0 0 0,0 0 0,-4 0 280,4 0-279,-1 0 73,-25-4 204,1 7-221,1-1-1,-27-1 0,-11 1-23,-18-2 13,57-1-31,-1 1 0,-44 6 0,56-5-10,0 0 0,0-1 0,-13-1 0,5 0 11,18 2-17,1-1-2,0 1 0,0 0 0,-1-1-1,1 1 1,0-1 0,0 0 0,0 1-1,0-1 1,-1 0 0,1 0 0,0 0-1,0 0 1,-1 0 0,1 0-1,-1 0 1,-1 0-1,167 8-4,-146-7 1,0-1 0,23-2 0,11-1-2,39 2 6,-57 1-6,-26-1 5,-1 0 0,1 1 1,0 0-1,-1 0 1,1 1-1,-1-1 0,1 2 1,9 2-1,-10 2 3,-9-4-2,6 1 0,4 1-1,-12-2 0,2-2 0,1 0 0,0 0 0,0 0 0,-1 0 0,1 0 0,0 0 0,0 0 0,-1-1 0,1 1 0,0 0 0,0-1 0,0 1 0,0-1 0,-2-1 0,-1 0 0,0-1 1,1 1-1,-1 0 0,0 1 1,0-1-1,-1 1 0,1-1 1,0 1-1,0 0 0,-1 1 1,-5-1-1,-60 0 8,15 0-2,3 6-1,46-3-6,1-1 0,-1 0 0,0 0 0,0-1-1,0 1 1,1-1 0,-1-1 0,0 1 0,0-1 0,0 0-1,-7-2 1,12 2-17,1 1-44,0 0 51,0 0 0,0 0 0,1 0-1,-1 0 1,0 0 0,0 0-1,0 0 1,0 0 0,0 0 0,0 0-1,0 0 1,1 0 0,-1 0 0,0 0-1,0 0 1,0 0 0,0 0 0,0 0-1,0 0 1,0 0 0,1 0 0,-1 0-1,0 0 1,0 0 0,0 0 0,0 0-1,0 0 1,0 0 0,0 0 0,0 0-1,1 1 1,-1-1 0,0 0 0,0 0-1,0 0 1,0 0 0,0 0-1,0 0 1,0 0 0,0 0 0,0 1-1,0-1 1,0 0 0,0 0 0,0 0-1,0 0 1,0 0 0,0 0 0,0 1-1,0-1 1,0 0 0,0 0 0,0 0-1,0 0 1,0 0 0,0 0 0,0 0-1,0 1 1,0-1 0,0 0 0,0 0-1,12-4-995,13 4-385,-17 0 1026</inkml:trace>
</inkml:ink>
</file>

<file path=ppt/ink/ink1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8:53.49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12 129 1636,'0'0'92,"2"-4"214,-2 3-300,0 1-1,0 0 1,0 0-1,0 0 0,0 0 1,0 0-1,0 0 1,0-1-1,0 1 1,0 0-1,0 0 1,0 0-1,-1 0 1,1 0-1,0 0 1,0 0-1,0 0 1,0-1-1,0 1 0,0 0 1,0 0-1,0 0 1,0 0-1,0 0 1,-1 0-1,1 0 1,0 0-1,0 0 1,0 0-1,0 0 1,0 0-1,0 0 0,0 0 1,-1 0-1,1 0 1,0-1-1,0 1 1,0 0-1,0 1 1,0-1-1,0 0 1,-1 0-1,1 0 1,0 0-1,0 0 0,0 0 1,0 0-1,0 0 1,0 0-1,0 0 1,-1 0-1,1 0 1,0 0-1,0 0 1,0 0-1,0 0 1,0 0-1,0 1 0,0-1 1,0 0-1,-6 1 373,4-3-270,6 3 105,8 2 163,-19-4 64,9 0 16,4-4-407,-1 1 0,1 0 0,-1 1-1,1-1 1,0 1 0,0 0 0,10-3-1,51-26 127,-33 12-91,-29 17-75,0-1 0,1 1 0,-1 0 0,0 1 0,1-1 0,-1 1 0,1 0 0,6-1 0,9-1 15,17-2 48,-19 4-42,-16 2-28,0-1 0,-1 0 1,1 1-1,0 0 0,-1 0 1,1 0-1,0 0 1,0 0-1,-1 0 0,1 1 1,0-1-1,-1 1 0,1 0 1,0 0-1,-1 0 0,1 0 1,-1 0-1,3 2 0,14 10-4,-16-12 2,-1 1 0,1-1 0,0 1 0,-1 0 0,1 0 0,-1 1 0,0-1 0,1 0 0,-1 1 0,3 4 0,15 19 12,-17-23-11,-1-1-1,1 1 1,-1 0 0,0-1 0,0 1 0,0 0 0,0 0 0,-1 0 0,2 4-1,4 12 5,-6-16-5,1 0 1,-1 0 0,0 0-1,0-1 1,-1 1 0,1 0-1,-1 0 1,1 0 0,-1 3-1,0 18 4,1-17-1,0-1 0,-1 0-1,0 1 1,0-1 0,0 0 0,-1 0-1,0 1 1,-1-1 0,1 0 0,-1 0 0,0 0-1,0 0 1,-7 10 0,3-8-1,0 0 0,-1-1 0,0 0 0,0 0 0,-1-1 0,-13 9 0,-85 40 12,13-12 8,121-52-27,-1 1 1,1 1 0,52-6-1,-74 13 6,0 0 0,0 1 0,0-1 0,0 1-1,0 0 1,7 2 0,21 3 3,-32-6-3,1 0-1,-1 0 0,0 0 0,0 0 0,0 1 0,1-1 0,-1 1 1,0 0-1,0-1 0,0 1 0,0 0 0,0 0 0,0 0 0,0 1 1,0-1-1,-1 0 0,1 1 0,0-1 0,-1 1 0,1-1 0,1 4 0,1 2 1,0 0 0,-1 0 0,0 0 0,0 0 0,2 11-1,2 0 4,-6-16-3,1 0-1,-1 0 1,0 0 0,-1 0-1,1 0 1,0 0-1,-1 0 1,1 1 0,-1-1-1,0 0 1,1 1 0,-1-1-1,0 0 1,-1 0-1,1 1 1,0-1 0,-2 4-1,-4 25 2,5-26-1,1 1 1,-1-1-1,-1 0 1,1 0-1,-1 0 1,0 1-1,0-2 1,0 1 0,-1 0-1,1 0 1,-6 6-1,-1 0 0,0-1 1,-1 0-1,0 0 0,-1-1 0,0-1 0,0 0 1,-1 0-1,0-1 0,-24 10 0,-2 1 3,22-10-1,-1-1-1,-31 10 1,19-8-12,24-7 9,-1 0 0,0-1 0,1 1 0,-1-1 0,0-1 0,-6 1 0,-3 1-13,13-2 6,1 1 0,-1-1 0,0 0-1,1 1 1,-1-1 0,0 0 0,1 0 0,-1-1-1,1 1 1,-1 0 0,0 0 0,-2-2 0,1-6-340,4 5-562,-1 3 849,0-1 1,0 1 0,0-1-1,0 0 1,0 1-1,0-1 1,1 0 0,-1 1-1,0-1 1,0 1-1,0-1 1,1 0 0,-1 1-1,0-1 1,1 1-1,-1-1 1,0 1 0,1-1-1,-1 1 1,1-1-1,-1 1 1,1-1 0,-1 1-1,1 0 1,0-1 0,8-7-338,-1-1 34</inkml:trace>
</inkml:ink>
</file>

<file path=ppt/ink/ink1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8:54.10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 47 1664,'0'6'175,"-1"-6"-148,1 1 0,0-1 1,0 1-1,0 0 1,0-1-1,0 1 0,0-1 1,0 1-1,0-1 1,0 1-1,0 0 1,0-1-1,0 1 0,0-1 1,0 1-1,1-1 1,-1 1-1,0-1 0,0 1 1,1-1-1,-1 1 1,0-1-1,1 1 1,-1-1-1,0 1 0,1-1 1,-1 1-1,1-1 1,-1 0-1,0 1 1,1-1-1,-1 0 0,1 0 1,-1 1-1,2-1 1,-1 1 19,0-1 1,0 1 0,-1-1-1,1 1 1,0 0 0,0-1 0,0 1-1,-1 0 1,1 0 0,0 0-1,-1-1 1,1 1 0,-1 0-1,1 0 1,-1 0 0,1 2 0,-1-2-13,1-1 1,-1 1-1,0 0 1,1 0-1,-1 0 1,1 0-1,-1 0 1,1 0-1,0-1 1,-1 1-1,1 0 1,0 0 0,-1-1-1,1 1 1,0-1-1,0 1 1,-1 0-1,1-1 1,0 0-1,0 1 1,0-1-1,0 1 1,0-1-1,0 0 1,1 1-1,-2-1-24,-1 0 0,1 0 0,0 0 0,0 1-1,-1-1 1,1 0 0,0 0 0,-1 1-1,1-1 1,0 0 0,0 0 0,-1 1 0,1-1-1,0 0 1,0 1 0,0-1 0,0 0-1,-1 1 1,1-1 0,0 0 0,0 1 0,0-1-1,0 1 1,0-1 0,0 0 0,0 1-1,0-1 1,0 1 0,0-1-8,0 0 0,0-1 0,0 1 1,0 0-1,-1 0 0,1 0 0,0 0 0,0 0 0,0-1 0,0 1 1,-1 0-1,1 0 0,0 0 0,0 0 0,0 0 0,0 0 1,-1 0-1,1 0 0,0 0 0,0 0 0,0 0 0,-1 0 0,1 0 1,0 0-1,0 0 0,-1 0 0,1 0 0,0 0 0,0 0 0,0 0 1,0 0-1,-1 0 0,1 0 0,0 0 0,0 0 0,0 0 1,-1 1-1,1-1 0,0 0 0,0 0 0,0 0 0,0 0 0,0 0 1,-1 1-1,1-1 0,0 0 0,0 0 0,0 0 0,0 0 0,0 1 1,0-1-1,0 0 0,0 0 0,0 0 0,0 1 0,0-1 1,0 0-1,0 0 0,0 0 0,0 1 0,1-4-42,0-1 1,0 1-1,1 0 0,-1 0 1,1 0-1,0 1 0,0-1 1,4-4-1,14-24-1162,-20 29 1138,0 1 1,1-1-1,0 1 1,-1-1-1,1 1 1,0-1-1,0 1 1,-1 0-1,1-1 1,0 1-1,1 0 1,1-2-1,10-12-505,-4-1 205</inkml:trace>
</inkml:ink>
</file>

<file path=ppt/ink/ink1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8:55.13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6 109 1788,'-6'3'614,"12"-6"190,-4 8-2,2-6-690,-7 3-4,-1-2 34,7-7 78,-2 6-205,1-1-1,-1 1 0,1-1 0,-1 1 0,1 0 1,0 0-1,0 0 0,0 0 0,-1 0 0,1 0 1,0 0-1,4 0 0,15-8 95,75-48 123,-63 39-179,-27 16-47,-1 0 1,1 1-1,-1-1 0,1 2 0,0-1 0,-1 0 1,1 1-1,0 0 0,0 0 0,-1 1 0,1 0 1,0 0-1,-1 0 0,1 1 0,-1-1 0,7 4 1,2-1 0,-12-3-6,0-1-1,1 0 1,-1 1 0,0-1 0,0 1 0,1 0 0,-1 0-1,0 0 1,0 0 0,0 0 0,0 0 0,0 1 0,-1-1-1,1 1 1,0-1 0,0 1 0,-1 0 0,1-1-1,-1 1 1,0 0 0,1 0 0,-1 0 0,0 0 0,0 0-1,0 0 1,-1 1 0,1-1 0,0 0 0,0 5-1,7 45 12,-6-41-10,0 0 1,0 0-1,0 13 0,-3 14 3,-7 44-1,3-64-2,-1-1-1,0 0 0,-1 0 0,-17 29 0,-58 74 5,17-29 2,0 4-12,62-91 7,0 0-1,1 1 0,-1-1 0,1 0 0,0 1 0,0 0 0,1-1 0,-1 1 0,1 0 0,0 0 1,1 0-1,-1 0 0,1 0 0,0 0 0,0 0 0,0 0 0,1-1 0,-1 1 0,1 0 0,2 6 0,-2-8-1,0 0 0,-1 0 0,1 0 0,0 0 0,1 0 0,-1 0 0,0 0 0,4 4-1,-4-6 0,1 0 0,-1 0 0,1 1 0,0-1 0,0 0 0,0-1 0,0 1 0,-1 0 0,1 0 0,0-1 0,0 1 0,0-1 0,3 1 0,12 0-1,0 0 0,1 0-1,-1-2 1,0 0-1,0-1 1,0-1 0,18-5-1,24-13-2,-11 2-1,8-5 5,-42 17-14,-13 6 10,0 0 0,0 0 0,0 1 0,0-1 0,0 0 0,0 1 0,1-1-1,-1 1 1,0-1 0,0 1 0,0 0 0,0 0 0,1-1 0,-1 1 0,0 0 0,0 0 0,1 0 0,-1 0 0,0 0 0,0 1 0,1-1 0,-1 0 0,2 1-1,-3-1-11,1 0 0,0 0 0,0 0 0,0 0 0,-1-1 0,1 1 0,0 0 0,0 0 0,0-1 0,-1 1 0,1 0 0,0-1 0,0 1 0,-1-1 0,1 1 0,0-1 0,-1 1 0,1-1 0,-1 1-1,1-1 1,-1 0 0,1 1 0,-1-1 0,1 0 0,-1 0 0,4-3-602,-4 4 596,0 0 1,-1-1-1,1 1 0,0 0 0,0 0 1,-1 0-1,1 0 0,0 0 0,0 0 1,-1-1-1,1 1 0,0 0 0,0 0 1,0 0-1,-1-1 0,1 1 0,0 0 1,0 0-1,0-1 0,0 1 0,-1 0 1,1 0-1,0-1 0,0 1 1,0 0-1,0-1 0,0 1 0,0 0 1,0 0-1,0-1 0,0 1 0,0 0 1,0-1-1,0 1 0,0 0 0,0 0 1,0-1-1,0 1 0,0 0 0,0-1 1,1 1-1,-1 0 0,0 0 0,0-1 1,0 1-1,0 0 0,1 0 0,-1 0 1,0-1-1,0 1 0,0 0 0,1 0 1,3-8-796</inkml:trace>
</inkml:ink>
</file>

<file path=ppt/ink/ink1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8:56.22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222 14 1720,'0'0'245,"-7"-4"696,8 5-677,-6 1 50,-9 4 90,-3 9 124,16-13-509,0-1 0,0 0-1,0 0 1,0 1 0,-1-1-1,1 0 1,0 0 0,-1 0 0,1 0-1,0-1 1,-1 1 0,1 0 0,-1 0-1,0-1 1,-2 1 0,1 0 6,0 0 1,-1 0-1,1 1 0,0-1 1,0 1-1,-1 0 0,1 0 1,0 0-1,-3 2 0,-1 2-4,6-5-16,-1 0 0,1 0 0,-1 0 0,0 0 0,1-1 0,-1 1 0,0 0 0,0-1 0,0 1 0,1-1 0,-1 0 0,-3 1 0,4-1-3,-1 0 1,1 0 0,0 0 0,-1 0 0,1 1 0,-1-1 0,1 0 0,0 1 0,-1 0 0,1-1 0,0 1 0,0 0 0,-1-1 0,1 1 0,0 0 0,0 0 0,0 0 0,0 0 0,0 0 0,0 0 0,0 0 0,0 1 0,1-1 0,-1 0 0,0 2 0,-31 43 53,29-42-52,0-1 1,1 1-1,-1 0 0,1 1 1,0-1-1,0 0 1,0 1-1,0-1 1,1 1-1,-1 0 0,1-1 1,1 1-1,-1 0 1,1 0-1,0 0 0,0-1 1,1 8-1,-1-5 1,-1-1-2,1-1-1,0 1 1,0 0 0,0 0 0,1-1 0,0 1-1,0 0 1,1-1 0,-1 1 0,1-1-1,0 0 1,1 1 0,0-1 0,-1 0 0,1 0-1,1-1 1,-1 1 0,1 0 0,0-1-1,0 0 1,0 0 0,10 6 0,0 4 1,-12-12-4,0 0 1,1 1-1,-1-1 0,1 0 1,-1 0-1,1-1 1,0 1-1,-1-1 1,1 1-1,0-1 1,0 0-1,0 0 1,0 0-1,5 1 0,26 8 13,-24-6-14,0-1-1,1 0 1,11 2 0,10 0 2,-27-3-1,0-1 1,1 0 0,-1 0-1,0 0 1,1-1 0,-1 0-1,1 0 1,6-1-1,11-2 2,-21 3-2,-1 0 1,0 0-1,1 0 0,-1 0 0,1 0 0,-1 0 0,0-1 0,1 1 1,-1-1-1,0 1 0,1-1 0,-1 1 0,0-1 0,2-1 0,20-7 1,-21 9-1,1-1 0,-1 0 1,1 1-1,-1-1 0,1 0 0,-1-1 0,0 1 0,0 0 1,1-1-1,-1 1 0,0-1 0,0 0 0,-1 1 1,1-1-1,0 0 0,0 0 0,-1 0 0,2-3 0,2-4 2,0 0 0,-1-1 0,0 1-1,-1-1 1,0 0 0,0 0-1,-1 0 1,2-17 0,-4 4-1,1 16 0,-1 1 0,0 0 1,0 0-1,0 0 0,-1 0 0,0 0 0,0 0 1,0 0-1,-1 0 0,0 0 0,0 1 0,-6-11 0,-3-1 0,0 0 0,-2 0-1,0 1 1,-27-26-1,24 26 3,-20-20 1,35 35-5,0 0 0,-1 0 1,1 0-1,0 1 0,0-1 1,-1 0-1,1 0 0,0 1 1,-1-1-1,1 1 0,-1-1 1,1 1-1,-1 0 0,1-1 0,-1 1 1,1 0-1,-1 0 0,1 0 1,-1 0-1,1 0 0,-1 1 1,1-1-1,-1 0 0,-2 2 0,6-4 47,0 1-232,-1 0 0,0 0 1,0 0-1,1 0 1,-1 1-1,1-1 0,-1 0 1,1 1-1,-1-1 0,1 1 1,-1 0-1,1-1 0,-1 1 1,1 0-1,0 0 0,-1 0 1,4 1-1,3-1-178</inkml:trace>
</inkml:ink>
</file>

<file path=ppt/ink/ink1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9:03.31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1982 1 1636,'-1'2'175,"0"1"0,1-1 1,0 1-1,0-1 0,0 1 0,0-1 0,0 1 0,0-1 1,0 1-1,2 3 0,-26 29 269,16 24-125,8-55-303,-1 1-1,0 0 0,1 0 1,0 0-1,1 0 0,-1 0 1,1 0-1,0 0 0,0 0 1,2 7-1,22 46 164,-17-41-90,-8-16-87,0-1 1,0 1-1,1-1 0,-1 1 0,0-1 0,0 1 1,0-1-1,0 0 0,0 1 0,0-1 0,1 1 1,-1-1-1,0 0 0,0 1 0,1-1 0,-1 1 1,0-1-1,1 0 0,-1 1 0,0-1 0,1 0 1,-1 0-1,1 1 0,-1-1 0,0 0 0,1 0 1,-1 0-1,1 1 0,-1-1 0,1 0 0,-1 0 1,0 0-1,1 0 0,-1 0 0,1 0 0,-1 0 1,1 0-1,-1 0 0,1 0 0,-1 0 0,1 0 1,-1 0-1,0 0 0,1-1 0,-1 1 0,1 0 1,-1 0-1,1 0 0,-1-1 0,0 1 0,1 0 1,-1 0-1,0-1 0,1 1 0,-1-1 0,5-2 9,0 0 0,-1-1 1,0 1-1,0-1 0,0 0 0,0 0 0,-1 0 0,0-1 0,0 1 0,0-1 0,0 0 0,0 0 0,-1 0 0,0 0 0,0 0 0,-1-1 0,1 1 0,0-8 0,-1-4 16,0 12-19,-1 1 0,1 0-1,-1 0 1,0 0 0,-1 0-1,1 0 1,-1 0 0,-2-8-1,3 9-4,-2 0 0,1 1 0,0-1 0,-1 1-1,1-1 1,-1 1 0,1 0 0,-1 0 0,0-1-1,0 1 1,0 1 0,-1-1 0,1 0-1,0 0 1,-1 1 0,1-1 0,-1 1 0,1 0-1,-1 0 1,1 0 0,-1 0 0,0 0 0,0 0-1,0 1 1,-4-1 0,-6 1 4,-1 0-1,0 0 1,0 2 0,-17 3 0,-12 1 2,18-3-6,0 1 0,0 2 0,-46 16 0,-10 2 0,-12 4 2,71-20-2,-1-1 0,0 0-1,0-2 1,0-1 0,-41 2-1,64-6-1,-1 0-1,0 0 0,0 0 0,0 0 1,1 0-1,-1-1 0,0 1 0,0 0 1,0-1-1,1 1 0,-1 0 0,0-1 1,1 1-1,-1-1 0,0 1 0,1-1 0,-1 1 1,1-1-1,-1 0 0,1 1 0,-1-1 1,1 0-1,-1 1 0,1-1 0,0 0 1,-1 1-1,1-1 0,0 0 0,-1 0 0,1 0 1,0 1-1,0-1 0,0 0 0,0-1 1,0 1-2,-1-1 1,1 1 0,0-1-1,-1 1 1,1 0 0,-1 0-1,0-1 1,1 1 0,-1 0-1,0 0 1,0-1 0,-1 0-1,0-1 2,0 0 0,-1 0-1,1 0 1,0 0-1,1 0 1,-1 0-1,1 0 1,-1-1-1,1 1 1,0-1-1,0 1 1,1-1-1,-1 1 1,0-5-1,1 6 0,-1 0 1,1 1-1,-1-1 0,0 0 0,0 1 0,0-1 0,0 0 0,0 1 0,0-1 0,0 1 0,-1-1 0,1 1 0,0 0 0,-1 0 0,1-1 0,-1 1 0,1 0 0,-1 0 0,0 1 0,0-1 0,1 0 0,-3 0 0,1 0 0,1 0 0,0-1-1,0 1 1,-1 0 0,1-1 0,0 1 0,0-1 0,0 0 0,0 0 0,1 0 0,-4-3 0,5 4 0,-1 0 0,1 1 0,-1-1 0,1 0 0,-1 1 0,1-1 0,-1 0 0,0 1 0,1-1 0,-1 1 0,1-1 0,-1 1 0,0 0 0,0-1 0,1 1 0,-1 0 0,0-1-1,0 1 1,1 0 0,-1 0 0,0 0 0,0 0 0,0 0 0,-1 0 0,-28 5 1,-25 20-1,48-20 2,1 1 0,0-1-1,0 1 1,1 0 0,0 0-1,0 1 1,0 0-1,1 0 1,0 0 0,0 0-1,-3 10 1,-12 66 3,18-78-5,0-1 1,1 1-1,0 0 0,0-1 1,0 1-1,0 0 0,1-1 1,0 1-1,0 0 0,0-1 1,3 8-1,-2-7 1,0 1 0,-1-1 0,1 0 0,-1 1 0,-1-1 0,1 1 0,-1 10 0,0 63-6,0-30 11,1-43-5,-1 0 1,1 0 0,-1 0 0,0 0 0,-1 0 0,1 0 0,-1 0-1,0 0 1,-1 0 0,1-1 0,-5 9 0,0-5 0,0 0 0,-1 0 0,-1-1 0,1 0-1,-1-1 1,-1 0 0,1 0 0,-15 9 0,-80 38 2,94-49-5,-28 10-3,-1-2 0,-1-1 0,-50 9 0,-67 21-28,-58 23-426,179-57 118,-1-2 1,0-1-1,0-2 0,-41-1 1,65-2 155,0-2 1,0 1 0,0-1 0,-17-6 0,4-1-205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1:04.1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334 56 1924,'-3'1'430,"7"1"89,-1-2-77,-12-3-241,-10 2 317,2-3-310,10 1-150,-1 1 0,0 0 0,0 0 0,0 1 0,0 0 0,-11 0 0,7 0-13,-22 0 50,-48 3 0,18 1-596,63-3 432,-1 0-1,1 0 1,0 0-1,-1 0 1,1-1 0,-1 1-1,1 0 1,0-1-1,-1 1 1,1-1-1,0 0 1,0 1-1,-1-1 1,1 0-1,0 0 1,0 0-1,0 0 1,0 1-1,0-2 1,0 1-1,0 0 1,0 0-1,0 0 1,1 0-1,-1 0 1,0-1-1,1 1 1,-1 0-1,1-1 1,-1 1-1,1 0 1,-1-2 0,0-10-289</inkml:trace>
</inkml:ink>
</file>

<file path=ppt/ink/ink1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9:03.82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995 5 1892,'-12'-2'475,"-1"1"0,0 0-1,0 1 1,-20 1 0,-68 4-196,9-1-148,-25 9-823,-206-4 0,227-9 112,57 1 217,-45-4 1,26-9 19</inkml:trace>
</inkml:ink>
</file>

<file path=ppt/ink/ink1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9:12.9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 59 1848,'5'14'1388,"-5"-14"-1372,0 0 0,0 0 0,0-1 0,0 1 1,-1 0-1,1 0 0,0 0 0,0 0 1,0 0-1,0 0 0,0-1 0,0 1 0,0 0 1,0 0-1,0 0 0,0 0 0,0 0 1,0 0-1,-1 0 0,1 0 0,0-1 0,0 1 1,0 0-1,0 0 0,0 0 0,0 0 1,0 0-1,-1 0 0,1 0 0,0 0 0,0 0 1,0 0-1,0 0 0,0 0 0,0 0 1,-1 0-1,1 0 0,0 0 0,0 0 0,0 0 1,0 0-1,0 0 0,-1 0 0,1 0 1,0 0-1,0 0 0,0 0 0,0 0 0,0 0 1,0 1-1,0-1 0,-1 0 0,1 0 1,0 0-1,0 0 0,0 0 0,0 0 0,0 0 1,0 0-1,0 1 0,0-1 0,0 0 1,0 0-1,-2-2 6,1 0 0,-1 0 0,0 0 1,0 1-1,1-1 0,-1 0 0,0 1 1,0-1-1,-4-1 0,5 3-76,-1-1 0,0 0 1,1 0-1,-1 0 0,1 0 0,-1 0 0,1-1 1,-1 1-1,1 0 0,0-1 0,0 1 0,0-1 1,0 1-1,0-1 0,0 1 0,0-1 0,0 0 0,1 0 1,-1 1-1,0-1 0,1 0 0,0 0 0,-1 0 1,1 1-1,0-4 0,0-8-809</inkml:trace>
</inkml:ink>
</file>

<file path=ppt/ink/ink1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9:17.80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516 56 1688,'-1'-1'17,"1"1"-1,0-1 0,0 1 1,-1 0-1,1-1 1,0 0-1,0 1 1,0-1-1,0 1 1,0-1-1,0 1 0,-1-1 1,1 1-1,1-1 1,-1 1-1,0-1 1,0 1-1,0-1 0,0 1 1,0-1-1,0 1 1,1-1-1,-1 1 1,0-1-1,1 0 1,-1 1-5,1-1 1,-1 1 0,1-1-1,0 1 1,-1-1-1,1 0 1,-1 1 0,0-1-1,1 1 1,-1-1 0,1 0-1,-1 1 1,0-1 0,0 0-1,1 0 1,-1 1 0,0-1-1,0 0 1,0-1 0,0 2-7,0 0 1,0-1-1,0 1 1,0 0-1,0-1 1,0 1-1,0 0 1,1-1-1,-1 1 1,0 0-1,0-1 1,0 1-1,0 0 1,0-1-1,1 1 1,-1 0-1,0-1 1,0 1-1,0 0 1,1 0-1,-1-1 1,0 1-1,0 0 1,1 0-1,-1-1 1,0 1-1,1 0 1,-1 0-1,0 0 1,1 0-1,-1 0 1,0-1-1,1 1 1,0 0-1,2-11 284,1 7-228,-2 8 64,-2-6 376,-7-3-111,6 5-370,1 0 0,-1 0-1,0 0 1,0 0 0,0 0 0,1 1 0,-1-1-1,0 0 1,0 0 0,1 1 0,-1-1-1,0 1 1,1-1 0,-1 0 0,0 1 0,1-1-1,-1 1 1,1-1 0,-1 1 0,1 0 0,-1-1-1,0 2 1,-5 5 44,0 0 1,-1 0-1,1-1 0,-2 0 0,1 0 1,0 0-1,-1-1 0,-13 6 0,4-1-41,1 0-1,1 1 0,0 0 0,0 2 1,1 0-1,-14 17 0,12-14-16,9-8 1,0 1 0,0 0 0,1 1 0,-8 14 0,8-13 0,0 0-1,-1-1 1,-9 12-1,5-7 1,0 0-1,1 0 1,1 1-1,0 1 0,-12 33 1,4-8-1,15-39-6,1 1-1,0 0 0,1 0 0,-1 0 0,1 0 1,0 0-1,0 0 0,0 0 0,1 7 0,10 43 12,-3-18-6,-7-22-3,1-1 0,0 0 1,0-1-1,8 24 0,-7-26 0,-1 0-1,-1 1 0,1 0 0,-2 19 0,0-21-2,-1 0-1,0 1 0,0-1 1,-1 0-1,0-1 1,-6 15-1,-2 7 7,4-11 6,7-17-8,3 4-6,-2-11 8,-2 5-6,0 0 0,0 0 0,0 0 1,0 0-1,0 0 0,0 0 0,0-1 0,0 1 0,0 0 0,0 0 0,0 0 0,0 0 0,0 0 0,0 0 0,0-1 1,0 1-1,0 0 0,0 0 0,0 0 0,0 0 0,0 0 0,0 0 0,0 0 0,0-1 0,0 1 0,0 0 1,0 0-1,0 0 0,0 0 0,0 0 0,-1 0 0,1 0 0,0 0 0,0 0 0,0 0 0,0-1 0,0 1 0,0 0 1,0 0-1,0 0 0,-1 0 0,1 0 0,0 0 0,0 0 0,0 0 0,0 0 0,0 0 0,0 0 0,0 0 1,-1 0-1,1 0 0,0 0 0,0 0 0,0 0 0,0 0 0,2-5-1,8-30 9,-8 32-7,-1 0-1,0-1 1,-1 1-1,1 0 1,-1-1 0,1 1-1,-1-1 1,0 1-1,0 0 1,-1-1 0,1 1-1,-1 0 1,-1-5-1,1 2 2,0 1 0,1 0 0,-1 0-1,1 0 1,0-1 0,1-7 0,5-45 13,-2 15-16,-3 39 0,2-4 2,-1 0 1,0 1-1,0-1 0,-1 0 1,0 0-1,0-12 1,0 9-1,-1-1 2,0-1 0,-1 1 0,0 0 0,0 0 0,-5-14 0,-4-15-4,9 32-2,-1 1 1,0 0-1,0 0 0,-6-12 0,-11-30-5,14 35 8,0 1-1,-13-25 0,5 15-2,1-2-1,-16-45 0,24 59 6,0-8 12,4 20-13,0-1-1,0 0 0,-1 0 1,1 0-1,0 0 0,0 0 1,-1 0-1,1 0 0,0 0 1,-1 0-1,1 0 0,-1 1 1,1-1-1,-1 0 0,0 0 1,1 1-1,-1-1 0,0 0 1,1 1-1,-3-2 0,2-6-3,1 8 3,0 0 0,0-1 0,0 1 0,0 0 0,0-1 0,0 1 1,0 0-1,0-1 0,0 1 0,0 0 0,0-1 0,0 1 0,-1 0 0,1-1 0,0 1 0,0 0 0,0-1 0,0 1 0,0 0 1,-1 0-1,1-1 0,0 1 0,0 0 0,-1 0 0,1-1 0,0 1 0,0 0 0,-1 0 0,1 0 0,0-1 0,0 1 0,-1 0 0,1 0 1,0 0-1,-1 0 0,1 0 0,0 0 0,-1 0 0,1 0 0,0 0 0,-1 0 0,1 0 0,0 0 0,-1 0 0,1 0 0,0 0 1,-1 0-1,1 0 0,0 0 0,-1 0 0,-1 0 0,1 0 1,0 0 0,0 0 0,0 0-1,0 0 1,1 0 0,-1 0-1,0 0 1,0-1 0,0 1-1,0 0 1,0 0 0,1-1-1,-1 1 1,0 0 0,0-1 0,1 1-1,-1-1 1,0 1 0,1-1-1,-1 1 1,0-1 0,1 0-1,-1 1 1,1-1 0,-1 0-1,0-1 1,1 2-2,0-1 0,0 0-1,1 1 1,-1-1 0,0 0-1,0 1 1,1-1 0,-1 1-1,1-1 1,-1 0 0,0 1-1,1-1 1,-1 1-1,1-1 1,-1 1 0,1-1-1,-1 1 1,1-1 0,0 1-1,-1 0 1,1-1 0,-1 1-1,1 0 1,0 0 0,-1-1-1,1 1 1,0 0 0,1 0-1,-5 0-29,-8 10-345,11-8 272,-1-1 0,1 1 0,-1-1 0,1 0 0,0 1 0,0-1 1,0 1-1,0-1 0,0 1 0,0-1 0,0 1 0,0-1 0,0 1 0,1-1 0,-1 0 0,0 1 0,1-1 0,-1 1 0,1-1 0,0 0 0,0 0 0,-1 1 0,1-1 1,0 0-1,0 0 0,0 0 0,0 0 0,2 2 0,18 1-235</inkml:trace>
</inkml:ink>
</file>

<file path=ppt/ink/ink1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9:19.0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73 1788,'-6'-4'495,"9"-2"39,-1 7-262,-1 6-70,-1-16 369,0 9-568,0 0 1,0 0-1,0 0 0,0 0 1,0 0-1,0 0 1,0-1-1,0 1 1,0 0-1,0 0 0,0 0 1,0 0-1,0 0 1,0 0-1,0 0 1,0 0-1,0 0 0,0-1 1,-1 1-1,1 0 1,0 0-1,0 0 1,0 0-1,0 0 0,0 0 1,0 0-1,0 0 1,0 0-1,0 0 1,0 0-1,0 0 0,0-1 1,0 1-1,0 0 1,-1 0-1,1 0 1,0 0-1,0 0 0,0 0 1,0 0-1,0 0 1,0 0-1,0 0 1,0 0-1,0 0 0,-1 0 1,1 0-1,0 0 1,0 0-1,0 0 1,0 0-1,0 0 0,0 0 1,0 0-1,0 0 1,0 0-1,-1 0 1,1 1-1,0-1 0,0 0 1,0 0-1,0 0 1,0 0-1,0 0 1,0 0-1,0 0 0,0 0 1,0 0 0,0 0 0,-1 0 0,1 1 0,0-1-1,0 0 1,0 0 0,0 0 0,0 0 0,0 0 0,0 0-1,-1 0 1,1 0 0,0 0 0,0 0 0,0 0 0,0 0-1,0 0 1,0 0 0,0 0 0,-1 0 0,1 0 0,0 0-1,0 0 1,0 0 0,0 0 0,0 0 0,0 0 0,-1 0-1,1 0 1,0 0 0,0 0 0,0 0 0,0 0 0,0-1-1,0 1 1,0 0 0,0 0 0,0 0 0,-1 0 0,1 0-1,0 0 1,0 0 0,0 0 0,0-1 0,0 1 0,0 0 0,0 0-1,0 0 1,0 0 0,0 0 0,0 0 0,0 0 0,0-1-1,0 1 1,0 0 0,0 0 0,0 0 0,0 0 0,0 0-1,0 0 1,0-1 0,0 1 0,0 0 0,0 0 0,0 0-1,0 0 10,2 6 260,11-11-16,-5 0-208,-2 3-11,-2 2-28,7-9 58,3 10-20,-13 0-44,1-1 0,0 0 0,0 1 0,0-1 0,-1 0 0,1 0 0,0 0 1,0 0-1,0 0 0,0 0 0,0-1 0,-1 1 0,1 0 0,0-1 0,0 0 0,-1 1 0,1-1 0,0 0 0,-1 0 0,1 0 0,-1 0 0,1 0 0,-1 0 0,0 0 0,1-1 0,1-1 0,-3 2-3,0 1 0,0 0 0,0-1 0,0 1 0,1 0-1,-1-1 1,0 1 0,0 0 0,0-1 0,1 1 0,-1 0 0,0 0 0,0-1-1,0 1 1,1 0 0,-1 0 0,0-1 0,1 1 0,-1 0 0,0 0 0,0 0-1,1 0 1,-1-1 0,0 1 0,1 0 0,-1 0 0,0 0 0,1 0 0,-1 0-1,0 0 1,1 0 0,-1 0 0,1 0 0,-1 0 0,1 0 0,0 0-1,0 0 1,-1 0 0,1 0 0,0 0 0,0 0 0,-1-1-1,1 1 1,0 0 0,-1 0 0,1-1 0,0 1-1,-1 0 1,1-1 0,0 1 0,-1-1 0,1 1 0,-1-1-1,1 1 1,0-1 0,-1 1 0,0-1 0,1 0 0,-1 1-1,1-1 1,-1 1 0,0-1 0,1 0 0,-1-1-1,1 2 2,0-1-1,0 0 0,0 0 0,1 0 0,-1 1 0,0-1 0,0 0 0,1 1 1,-1 0-1,0-1 0,1 1 0,-1 0 0,0-1 0,1 1 0,-1 0 0,0 0 1,1 0-1,-1 0 0,0 0 0,1 0 0,-1 1 0,1-1 0,-1 0 0,0 1 0,0-1 1,1 1-1,-1-1 0,0 1 0,2 1 0,2 0 1,0 1-1,0-1 1,0 1-1,-1 0 1,1 0 0,6 7-1,-10-9-1,-1 0 1,1-1-1,-1 1 0,1 0 0,-1 0 0,1-1 1,-1 1-1,0 0 0,0 0 0,1 0 0,-1 0 1,0 0-1,0 0 0,0-1 0,0 1 0,0 0 1,0 0-1,0 0 0,0 0 0,0 0 0,0 0 1,-1 0-1,1-1 0,-1 3 0,-2 13 6,3-14-5,0-1 0,-1 0 0,1 1-1,0-1 1,-1 1 0,0-1 0,1 0-1,-1 1 1,0-1 0,1 0 0,-1 0-1,0 0 1,-1 2 0,-6 9 2,4-2-1,-1-1 0,1 0 0,-1 0 0,-1 0 1,-10 12-1,0 1-1,-49 64 3,59-80-1,1 0 0,1 0 0,-1 1-1,1-1 1,0 1 0,1 0 0,-6 12-1,1 0 7,19-15-10,-8-7 0,11 6 13,-12-2-12,-1-1 0,1 1 0,0-1 0,0 0 0,0 1 0,-1-1 0,1 0-1,0 0 1,0 0 0,0 0 0,-1-1 0,1 1 0,0 0 0,2-2 0,109-31 4,-64 17-16,-38 14 6,-11 3 4,1-1 0,-1 0 0,1 0 0,-1 0 0,0 0 0,1 0 0,-1 0 0,1 0 0,-1 0 0,1 0 0,-1 0 1,1 0-1,-1 0 0,0-1 0,1 1 0,-1 0 0,1 0 0,-1 0 0,0-1 0,1 1 0,-1 0 0,1 0 0,-1-1 0,0 1 0,1 0 1,-1-1-1,0 1 0,0 0 0,1-1 0,-1 1 0,0-1 0,0 1 0,1 0 0,-1-1 0,0 1 0,0-1 0,0 1 0,0-1 0,9-7-1354,4-6-505,-10 13 1504</inkml:trace>
</inkml:ink>
</file>

<file path=ppt/ink/ink1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9:21.9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325 10 1616,'108'-4'880,"-88"1"-493,-14 2-169,-8 0-39,-3 5 169,4-4-345,1 1 0,0-1 1,0 0-1,-1 1 0,1-1 1,0 0-1,-1 1 0,1-1 1,0 0-1,-1 0 0,1 1 1,-1-1-1,1 0 0,0 0 1,-1 0-1,1 0 0,-1 1 1,1-1-1,-1 0 0,1 0 1,0 0-1,-1 0 0,1 0 1,-1 0-1,1 0 0,-1 0 1,1 0-1,-1 0 0,1-1 1,-13-1 89,1-1 1,-1 1-1,1 1 0,-1 0 1,0 1-1,-15 2 1,-80 15 169,76-10-206,0-2 0,-43 2 0,64-7-43,5-1-5,0 1 0,0 0 0,0 0 0,0 1 0,0 0 0,0 0 0,0 0 0,-10 4 0,15-5-7,1-1 0,-1 1-1,0-1 1,0 1 0,0-1 0,1 1-1,-1-1 1,0 1 0,1-1 0,-1 0-1,0 1 1,1-1 0,-1 0-1,1 0 1,-1 0 0,1 1 0,-1-1-1,1 0 1,0 0 0,-1 0 0,1 0-1,0-1 1,1 1-24,0 0 0,0 0 0,0 0-1,0 0 1,0 1 0,0-1 0,1 0 0,-1 1-1,0-1 1,0 1 0,1-1 0,-1 1 0,0 0-1,1 0 1,-1 0 0,0-1 0,1 1 0,-1 0-1,1 1 1,-1-1 0,0 0 0,1 0 0,-1 0-1,0 1 1,1-1 0,-1 1 0,0-1 0,2 2-1,-1-1-252,4 0-48,-1 0 1,1 1 0,-1 0 0,0 0-1,8 4 1,-5 2-28</inkml:trace>
</inkml:ink>
</file>

<file path=ppt/ink/ink1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9:22.4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361 1 1720,'0'4'535,"0"-4"-516,0 1 1,0-1 0,0 0 0,0 0 0,1 1-1,-1-1 1,0 0 0,0 0 0,0 1 0,0-1 0,0 0-1,0 1 1,0-1 0,0 0 0,0 0 0,-1 1-1,1-1 1,0 0 0,0 0 0,0 1 0,0-1-1,0 0 1,0 0 0,0 1 0,-1-1 0,1 0-1,0 0 1,0 1 0,0-1 0,-1 0 0,1 0-1,0 0 1,0 0 0,0 1 0,-1-1 0,1 0-1,0 0 1,0 0 0,-1 0 0,1 0 0,0 0 0,-1 0-1,1 0 1,0 0 0,0 0 0,-1 0 0,1 0-1,0 0 1,-1 0 0,0 0 111,-1 2-76,0 0 0,0 0 0,-1 0 0,1 0 0,0 0 0,0-1 0,-1 1 0,1-1 0,-1 0 0,0 0 0,1 0 0,-4 1 0,-35 3 225,-72 0 0,108-6-265,0 1 0,-1-1 0,1-1 0,0 1 0,-8-4-1,9 4-6,1-1 0,-1 1-1,1 0 1,-1 0 0,1 0-1,-1 0 1,0 1 0,0 0-1,1-1 1,-1 1 0,-7 1-1,5-3 20,0-1-1,1 0 1,-1 0-1,-10-8 0,14 8-19,1 3-5,-12 21 5,12-20-25,0 0 1,1-1 0,-1 0-1,0 1 1,0-1 0,0 1-1,0-1 1,1 0-1,-1 1 1,0-1 0,0 0-1,0 0 1,0 0 0,0 0-1,0 0 1,-1 0 0,2 0 4,0 0 1,0 0 0,0 0 0,0-1 0,0 1 0,1 0 0,-1 0-1,0 0 1,0 0 0,0 0 0,0 0 0,0-1 0,0 1 0,0 0-1,0 0 1,0 0 0,0 0 0,0 0 0,0-1 0,0 1 0,0 0-1,0 0 1,0 0 0,0 0 0,0 0 0,0-1 0,0 1 0,0 0 0,-1 0-1,1 0 1,0 0 0,0 0 0,0 0 0,0 0 0,0-1 0,0 1-1,0 0 1,0 0 0,0 0 0,-1 0 0,1 0 0,0 0 0,0 0-1,0 0 1,0 0 0,0 0 0,-1 0 0,1 0 0,0 0 0,0 0-1,0 0 1,0 0 0,0 0 0,0 0 0,-1 0 0,1 0 0,0 0 0,0 0-1,4-14-1337,8 7 934,-2 6 42</inkml:trace>
</inkml:ink>
</file>

<file path=ppt/ink/ink1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9:23.2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8 106 1756,'4'4'661,"-15"-9"224,26-30 39,0 25-831,-14 10-84,1-1-1,0 0 0,0 0 0,0 0 1,-1 0-1,1 0 0,0-1 0,-1 1 0,1-1 1,-1 1-1,0-1 0,3-2 0,-4 2-3,0 1-1,0 0 0,1 0 0,-1 0 0,0 0 0,1 0 0,-1 0 0,1-1 0,-1 1 0,1 0 0,0 0 1,-1 1-1,1-1 0,0 0 0,0 0 0,-1 0 0,1 0 0,0 1 0,0-1 0,0 0 0,0 1 1,0-1-1,2 0 0,3-2 7,-1 1 1,1 0-1,0 0 0,0 1 1,6-2-1,14 0 36,41 0-1,-65 3-42,0 0 0,0 0 0,0 1 0,0-1 0,0 0 0,1 1 0,-1-1 0,0 1 0,0 0 0,0 0 0,0 0 0,-1 0 0,1 0 0,0 0 0,0 0 0,0 1 1,-1-1-1,1 0 0,-1 1 0,1 0 0,-1-1 0,0 1 0,0 0 0,2 2 0,-2-1 0,0-1 0,0 1 0,-1 0 0,1-1 0,-1 1 0,0-1 0,0 1 0,1 0 0,-2-1 0,1 1 0,0 0 0,-1-1 0,1 1 0,-1-1 0,0 1 0,1 0 0,-1-1 1,0 0-1,-1 1 0,1-1 0,-3 4 0,-60 98 38,55-89-36,0-1 0,-8 21 1,-7 12 5,11-25-12,8-17 1,1 0 0,1 1 0,-1 0-1,1 0 1,0 0 0,0 1 0,1-1 0,0 0 0,0 1 0,-1 7 0,2 1 1,1-2 5,19-2-13,-8-6 8,-3-3-5,0 1-1,-1 0 0,1 0 1,-1 0-1,0 1 0,0 1 1,8 6-1,-4-4-190,-5-4-85,0 2-264,-10-5-1074,11 0 1243</inkml:trace>
</inkml:ink>
</file>

<file path=ppt/ink/ink1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49:23.6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82 23 1944,'-2'24'1131,"2"-23"-1109,-1-1 0,1 0-1,0 1 1,0-1 0,-1 1 0,1-1 0,0 1-1,0-1 1,0 0 0,0 1 0,0-1-1,0 1 1,0-1 0,0 1 0,0-1 0,0 1-1,0-1 1,0 1 0,0-1 0,0 1-1,0-1 1,1 1 0,-1-1 0,0 0-1,0 1 1,0-1 0,1 1 0,-1-1 0,1 1-1,0-2 125,-3 4 84,1-5-181,3 3 96,-6-11-58,4 8-93,0 1 1,0 0-1,0 0 1,0-1 0,-1 1-1,1 0 1,0 0-1,-1-1 1,1 1-1,-1 0 1,1 0 0,-1 0-1,0 0 1,1 0-1,-1 0 1,0 0 0,0 0-1,-1-1 1,-4 0-237,1 1 0,-1-1 0,1 0 0,0 0 0,-1-1 0,1 0 0,-5-3 0,8 5 160,-15-5-290</inkml:trace>
</inkml:ink>
</file>

<file path=ppt/ink/ink1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6:55.81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1817 52 1680,'32'13'1108,"-28"-12"-1005,1 0-1,-1-1 1,1 1-1,-1-1 1,1 0-1,0 0 1,-1 0-1,6-2 1,1 2 36,105 0 798,-69 0-706,-36 0-93,-13 0 46,-19-2-177,0 0 0,0-2 0,-23-6-1,-4 0 3,-38-1-2,-1 4-1,-134 6 0,111 2 1,-225 3 32,1116-4-29,-1028-9-11,-2 0 4,162 9 1,-291-4 3,104 3 9,150 1-9,-29 10-56,137-8 61,38 0-16,1084-2 10,-1104 0 5,-4 0-8,-1209 0-4,1209 0 13,20 0-13,722-14 24,-119 14-21,-622 0 2,-9 0 4,-1074 0-13,662 14-31,309-9 79,130-1-461,1 2 0,-1 0 0,29 14 0,-30-13 48,0-2-1,1 0 1,0-1 0,23 3 0,-1-3 18</inkml:trace>
</inkml:ink>
</file>

<file path=ppt/ink/ink1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6:58.27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2348 1163 1720,'0'0'3219,"-33"0"-3022,-513 0 59,391 4-240,-39 6 2,13 12-2,83-22 5,-77 5-6,172-5-16,-274 0 9,265 0-13,1-2 1,-1 1 0,-22-7 0,23 5-3,1 1 0,0 0 0,-20-1 0,-135-3 79,152 4-65,12 1-6,0 1-1,0 0 1,0 0-1,0 0 1,0 0-1,0-1 1,0 1-1,0 0 1,0 1-1,0-1 1,1 0-1,-1 0 1,0 0-1,0 0 1,0 1-1,0-1 1,-1 1 0,-24-5-21,-29 4 8,53 0 20,-22-8 0,5 4-1,0 1 0,0 1 0,-29 1 0,17-3 4,27 3-12,1 0 0,-1 0 1,0 1-1,1-1 0,-1 1 0,0 0 1,0 0-1,0 0 0,1 1 1,-5 0-1,-5-1 9,11-3-7,2 3 11,0-1-9,0-2-2,0 2 3,-55-8-24,54 1 21,0 0 1,1 1-1,1-1 1,-1 0-1,1 0 1,1 1 0,-1-1-1,1 1 1,0-1-1,1 1 1,0 0 0,7-12-1,2 4-5,0 0-1,0-1 1,-2 0-1,0 0 1,0-1 0,-2-1-1,0 1 1,9-32-1,-13 27 7,-1-1 0,0 1 0,-2-1 0,-1 0-1,-3-25 1,2-10-29,1-507 35,0 563-9,0 1 1,1-1 0,-1 1 0,1-1 0,0 1 0,-1-1 0,1 1 0,0-1 0,0 1 0,0 0 0,0-1-1,0 1 1,0 0 0,1 0 0,-1 0 0,0 0 0,0 0 0,1 0 0,-1 0 0,3 0 0,31-14-7,-5 9 6,0 1-1,1 2 1,-1 1 0,51 4 0,-21-1-18,95-3 27,308 13 32,-129 15-38,-177-15 13,218 2-29,-314-13 3,95 5-12,-155-5 64,1 0-38,3 1-3,0-1 0,0 1 0,0 1 0,0-1 0,0 1 0,7 3 1,-7-3-1,-1-1-1,0 0 0,0 0 1,-1 0-1,1 1 1,0-1-1,-1 1 1,1 0-1,-1 0 0,0 0 1,1 1-1,-1-1 1,4 5-1,5 4 5,-10-10-5,-1 0 0,0 0-1,1 0 1,-1 0 0,0 0 0,1 1 0,-1-1-1,0 0 1,0 1 0,0-1 0,0 1 0,0-1 0,-1 1-1,1 0 1,0-1 0,-1 1 0,1 0 0,0 3 0,7 28 11,0 8-6,0 13-33,-3-29 32,-4-22-2,-1 0 0,1-1-1,0 1 1,-1-1 0,0 1 0,1 0 0,-1-1-1,0 1 1,-1-1 0,1 1 0,-1 4 0,0 0 0,0-1 1,1 0 0,0 1 0,0-1-1,1 1 1,0-1 0,2 13 0,3 27 4,-5-30-6,1 1 1,0-1 0,6 18 0,-4-17 0,-1-1 0,-1 1 0,1 18 1,-3-30-7,0 0 0,0-1 0,1 1 0,-1-1 0,1 1 0,0-1 0,3 7 0,-4 5-12,0 0 18,1-10 3,0 0 0,0 0 0,0 1 0,-1-1 0,0 0 1,0 1-1,-2 8 0,1 7-5,1 359 25,0-380-17,0-1-3,0 7-9,0 27-1259,0-33 1176,0 0 1,-1 0-1,1 1 0,0-1 0,-1 0 1,1 0-1,-1 0 0,1 0 0,-1 0 1,1 0-1,-1 0 0,0 0 0,0 0 1,1-1-1,-1 1 0,0 0 0,0 0 1,0-1-1,0 1 0,0 0 0,0-1 1,-1 1-1,-6 1-297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1:05.5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1286 64 1628,'13'-13'932,"-13"14"-890,10 0 432,-7 2-405,0 0-1,1 0 1,-1 0 0,0 0 0,-1 0 0,1 1 0,0-1 0,-1 1 0,3 6 0,14 17 132,-16-22-173,-1 0 0,1 0 0,-1 1 0,0-1 0,-1 0 0,1 1 0,-1 0 0,0-1 0,0 1 0,-1 0 0,0-1 0,0 1 0,0 0 0,-1 5 0,0 7 22,1-13-32,-1 0 0,0 0 0,0 0 0,0 0 0,-1 0 0,1 0 0,-1-1 1,-1 1-1,1-1 0,0 1 0,-1-1 0,0 0 0,0 0 0,0 0 0,-1-1 0,1 1 0,-1-1 0,0 1 1,0-1-1,0 0 0,-6 2 0,-12 8 44,0-2 0,0 0 0,-26 7 0,21-7-42,5-3-1,-34 18 32,43-19-40,-2-1 0,1-1 1,-1-1-1,-25 6 0,-30 9 37,33-14-21,35-4-25,1-1-1,-1 0 0,1 0 0,-1 1 1,1-1-1,-1 0 0,1-1 0,-1 1 1,1 0-1,-1 0 0,1-1 0,0 1 1,-1 0-1,1-1 0,-1 0 0,-1 0 0,4-5 0,-1 5-1,1 0 0,-1 1 0,0-1 0,0 0 0,0 0 1,0 1-1,0-1 0,0 0 0,0 0 0,0 0 0,0 1 1,0-1-1,0 0 0,-1 0 0,1 1 0,0-1 0,-1 0 1,1 1-1,0-1 0,-1 0 0,1 1 0,-1-2 0,0 2 1,1 0-1,0 0 0,0-1 0,-1 1 0,1 0 1,0 0-1,0 0 0,-1-1 0,1 1 0,0 0 1,0-1-1,0 1 0,-1 0 0,1 0 0,0-1 1,0 1-1,0 0 0,0-1 0,0 1 0,0 0 1,0-1-1,0 1 0,0 0 0,0-1 0,0 1 1,0 0-1,0-1 0,0 1 0,0 0 0,0-1 1,0 1-1,0 0 0,0-1 0,0 1 0,1 0 1,-1-1-1,0 1 0,0 0 0,1-1 0,-1 1 1,0 0-1,0-1 0,1 1 0,-1-1 0,0 1 0,0 0 0,0-1 0,1 1 1,-1-1-1,0 1 0,0-1 0,0 1 0,0-1 0,0 1 0,0-1 0,0 1 1,0 0-1,0-1 0,0 1 0,0-1 0,0 1 0,-1-1 0,1 1 0,0-1 1,0 1-1,0 0 0,-1-1 0,1 1 0,0-1 0,0 1 0,-1-1 0,-1-3 0,1 0 0,0-1 0,0 1 0,0-1 1,0 0-1,1 1 0,-1-1 0,1 1 0,0-1 0,2-7 0,-1-11 0,7-47 8,0 27-5,-6 21-6,-1 19 3,-1 0 0,1 0 0,-1-1 0,0 1 0,0 0 0,0 0 0,0-1 0,0 1 0,-1 0 0,-1-4-1,2 6 1,0-1 0,-1 1 0,1 0 0,0 0 0,0-1 0,0 1 0,0 0 0,0 0 0,1 0 0,-1-1 0,0 1 0,0 0 0,1 0 0,-1 0 0,2-2 0,2-15 1,-4 15 0,1-1-1,-1 1 0,1 0 1,0 0-1,0 0 0,0 0 1,1 0-1,-1 0 0,1 0 1,-1 0-1,1 1 1,0-1-1,0 0 0,0 1 1,0 0-1,1-1 0,-1 1 1,0 0-1,1 0 0,0 0 1,2-1-1,-4 2 0,0 0 0,0 1 1,0-1-1,0 0 0,-1 0 0,1 0 0,-1 0 0,1 0 1,0-1-1,-1 1 0,0 0 0,1 0 0,-1 0 0,0 0 0,1-2 1,-1 2-2,0 1 1,0-1 0,0 0 0,0 0 0,1 0-1,-1 1 1,0-1 0,1 0 0,-1 1-1,0-1 1,1 0 0,-1 1 0,1-1 0,-1 0-1,1 1 1,-1-1 0,2 0 0,-2 0-1,0 1 1,0-1 0,1 0-1,-1 1 1,0-1-1,0 0 1,0 1 0,0-1-1,0 0 1,0 1-1,0-1 1,0 0-1,0 1 1,0-1 0,0 0-1,0 1 1,-1-1-1,1 1 1,0-1 0,0 0-1,-1 1 1,1-1-1,0 1 1,-1-1 0,1 1-1,-1-1 1,1 1-1,0-1 1,-1 1-1,0-1 1,-16-15 4,50 16-11,0 11-1,-3-4 1,-28-6 7,-1 0 0,0 0 0,1 0 0,-1 0 0,0 0 0,0 0 0,0 0 0,0 0 0,0 1 0,0-1 0,0 0 0,0 3-1,9 8 1,-4-8-1,0 1-1,0 0 1,0 0-1,0 1 1,-1-1-1,0 1 1,0 0-1,-1 0 1,5 9-1,-5 2 6,-10-11-5,-4 3 5,-21 43-1,28-48-3,0 1 1,-1-1-1,0 1 0,0-1 0,0 0 0,0-1 1,0 1-1,-1-1 0,-6 4 0,-8 1 3,-21 13-9,39-21 7,1 1-1,-1-1 0,0 1 0,0-1 0,0 1 0,0-1 0,0 1 0,0-1 0,0 0 0,0 0 0,0 1 0,0-1 0,0 0 0,0 0 0,0 0 1,0 0-1,0 0 0,0 0 0,0-1 0,-1 1 0,1 0 0,0-1 0,0 1 0,0 0 1,0 0-1,0 0 0,0 0 0,0 0 0,0 0 1,0 0-1,0 0 0,1 0 0,-1 1 0,0-1 1,0 0-1,0 1 0,0-1 0,0 0 0,0 1 1,1-1-1,-1 1 0,0-1 0,0 1 0,0 1 0,-4 1 1,0-1-1,0 1 0,0-1 0,0 0 1,0 0-1,-1 0 0,1-1 0,-1 1 1,1-1-1,-1-1 0,0 1 0,1-1 0,-10-1 1,-29 6 5,43-6-6,0 1 0,1-1-1,-1 1 1,0-1-1,0 1 1,1-1-1,-1 0 1,0 1-1,1-1 1,-1 0-1,1 0 1,-1 1 0,1-1-1,-1 0 1,1 0-1,0 0 1,-1 0-1,1 0 1,0 0-1,-1 1 1,1-1-1,0-1 1,-1-11 1,1 13-1,0 0 0,0-1 0,0 1-1,0 0 1,0 0 0,0 0 0,0 0 0,0-1 0,0 1 0,0 0 0,0 0 0,0 0 0,0 0 0,0-1 0,0 1 0,0 0-1,0 0 1,1 0 0,-1 0 0,0 0 0,0-1 0,0 1 0,0 0 0,0 0 0,1 0 0,-1 0 0,0 0 0,0 0-1,0 0 1,0 0 0,0 0 0,1 0 0,-1-1 0,0 1 0,0 0 0,0 0 0,1 0 0,-1 0 0,0 0 0,0 0-1,0 0 1,0 0 0,1 0 0,-1 1 0,0-1 0,1 0 0,-1 0 0,1 0 0,-1 0 0,1 0 0,0 0 0,-1 0 0,1 0 1,-1 0-1,1-1 0,-1 1 0,1 0 0,-1 0 0,1 0 0,-1 0 0,0-1 0,1 1 0,-1 0 0,1-1 0,-1 1 0,1 0 0,0-1 0,-2 1 0,1 0 0,0 0 0,0 0 0,0 0 0,0 0 0,0 0 0,0 0 0,0 0 0,0 0 0,0 0 0,0 0 0,-1 0 0,1 0 0,0-1 0,0 1 0,0 0 0,0 0 0,0 0 0,0 0 0,0 0 0,0 0 0,0 0 0,0 0 0,0 0 0,0 0 0,0 0-1,0 0 1,0 0 0,0 0 0,-1-1 0,1 1 0,0 0 0,0 0 0,0 0 0,0 0 0,0 0 0,0 0 0,0 0 0,0 0 0,0 0 0,0-1 0,-40 9-4,32-3 3,6-4 1,1 0-1,-1 0 0,1-1 0,-1 1 0,1 0 1,-1-1-1,1 1 0,-1-1 0,0 1 1,1-1-1,-1 0 0,0 0 0,1 0 0,-1 0 1,-3 0-1,-9 1 2,0 2 0,0 0 1,0 0-1,-17 8 0,-2-1 7,24-5-4,8-5-2,-1-1-1,1 1 0,0-1 0,0 0 0,0 0 0,0 1 0,0-1 0,0 0 0,0 0 0,0 0 0,0 0 0,-1-2 0,1 5-9,3-14 11,-3 10-3,2-1 1,-1 1-1,0 0 1,0 0-1,1-1 1,-1 1-1,1 0 1,-1 0-1,1 0 1,2-3-1,-4 3 0,0 1-1,0 0 1,1 0-1,-1 0 1,1-1-1,-1 1 1,1 0-1,-1-1 0,1 1 1,0-1-1,-1 1 1,1 0-1,0-1 1,0 1-1,1-3 0,-3-6-10,-4 20 2,6-9 9,0-1-1,-1 1 1,1 0-1,0 0 1,0 0-1,0 0 1,-1-1-1,1 1 1,0 0 0,0 0-1,0 0 1,1 0-1,-1 0 1,0-1-1,0 1 1,0 0-1,1 0 1,-1 0-1,0-1 1,1 1-1,-1 0 1,1 0 0,-1-1-1,1 1 1,-1 0-1,1-1 1,-1 1-1,1-1 1,0 1-1,-1 0 1,2 0-1,0 0 2,-1 0-1,1 0 0,0 0 1,-1 0-1,1-1 0,0 1 1,0 0-1,0-1 0,0 1 1,3 0-1,-4-1 0,0 0 0,0 1 0,-1-1 0,1 1 0,-1-1 1,1 1-1,0 0 0,-1-1 0,1 1 0,-1 0 0,1-1 0,-1 1 0,0 0 1,1-1-1,-1 1 0,0 0 0,1 0 0,-1 0 0,0-1 0,0 1 0,0 0 1,1 0-1,-1 0 0,0 0 0,0-1 0,-1 1 0,1 0 0,0 0 1,0 0-1,-1 1 0,2 7 0,0-3 1,0 0-1,-1 0 1,0 0 0,0 0-1,0 0 1,-1 0-1,0 0 1,0 0-1,0 0 1,-1 0-1,-2 6 1,-4 23 1,6-18 0,2-13-1,-1-1-1,1 1 1,-1-1-1,1 0 1,-1 1-1,0-1 1,0 1-1,-1-1 1,1 0-1,-1 0 1,1 0-1,-1 0 1,-2 3-1,-2 1 0,-43 52-2,29-36 5,18-20-2,0-1 0,0 1-1,0-1 1,0 0 0,-1 0-1,1 1 1,-1-1 0,1-1 0,-1 1-1,0 0 1,1-1 0,-1 1-1,-6 1 1,-3 2 4,10-4-3,0 0-1,0 0 1,0 0-1,0 0 1,0-1-1,0 1 1,0-1-1,-1 1 1,1-1-1,-4 0 0,5 0 0,-1-1-1,1 1 0,-1 0 0,1-1 0,-1 1 0,1-1 0,0 0 0,-1 1 0,1-1 0,0 0 0,0 0 0,0 0 1,-1 0-1,1 0 0,0 0 0,0 0 0,0 0 0,0 0 0,1 0 0,-1-1 0,0 1 0,0 0 0,1-1 0,-1 1 0,1-1 1,-1 1-1,1-3 0,-12-18 9,8 14-9,0 0-1,0 0 1,1 0-1,0-1 0,0 1 1,-2-18-1,0 6 3,3 6 2,0-1-1,1 1 1,1-25 0,1 36-4,0-1 0,-1 1-1,0 0 1,0 0 0,0-1 0,0 1 0,0 0 0,-1-1 0,1 1 0,-1 0-1,0 0 1,-2-6 0,-2 10-1,1 0 0,0 1 0,0-1 0,-1 1 0,1 0 0,1 0 0,-1 0 0,0 0 0,0 1 0,1 0 0,0 0 0,-1 0 0,-2 4 0,-52 51-11,-4 14-88,25-11-174,-51 31-1929,74-81 1409,20-3 458</inkml:trace>
</inkml:ink>
</file>

<file path=ppt/ink/ink1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7:49.27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38 1656,'18'0'292,"-16"1"-248,0-1 0,1 0 0,-1 0 1,0 0-1,0 0 0,1 0 1,-1 0-1,0-1 0,0 1 1,0-1-1,0 0 0,5-1 1,12-2 333,-10 3-217,-13 0-62,3-22-1045,1 19 594</inkml:trace>
</inkml:ink>
</file>

<file path=ppt/ink/ink1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7:52.40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2876 1000 1616,'0'0'129,"2"0"228,-4 0-75,24 0 536,-10 2-471,66 8 2,-66-8-330,-1-2-1,1 1 1,0-2-1,-1 1 1,15-4-1,12 3 45,-18 0 2,-17 0-43,0 1 1,-1-1 0,1 1-1,0 0 1,0 0 0,0 0 0,0 1-1,0-1 1,4 2 0,-5-1 22,-6-2 94,1 0 14,5 3-108,-7-3-29,-1 0 0,0 0-1,0 1 1,0-1 0,1 1-1,-1 1 1,-8 0-1,-2 0 1,-410-10 51,314 7-60,-102 3 0,130 1-3,47-3-4,-207 15 8,172-9-8,12-1 8,-46 1-4,69-6-3,21 0 1,-1 1-1,0 0 0,-28 6 0,-25-6 2,52 2 0,0 0-1,-22-1 0,-38-6-10,31 13 13,42-6-6,0-1 1,0 1-1,0-1 0,0-1 0,0 1 1,-1-1-1,1 0 0,0 0 1,-11-2-1,9 1 0,-1 0 1,1 1-1,-1 0 0,0 0 1,1 0-1,-1 1 1,-10 2-1,8-1 3,0-1 0,0 0 0,-20-1-1,-98-5 9,37 10 0,34-5-10,33-2 1,-43 2 0,44 1 0,-43-4 0,50 1-1,0 1-1,-28 3 1,29-1-1,-1-1 1,0 0-1,-30-5 0,32 3 3,0 1 0,1 0 0,-20 1 0,25 1-2,-1 0-1,1-1 0,0 0 0,-10-1 0,10 1 1,-1-1-1,1 1 1,0 1 0,-8 1-1,-4 0 6,0-1-1,1 0 0,-22-3 0,-5 0-19,42 1 13,-20 7 1,22-5 1,-19 5 2,16-4-1,0-1-1,0 1 1,-1-1 0,1-1-1,0 1 1,-1-1 0,-8 0-1,-22 3 12,19-6-12,17 3 0,0 0 0,0-1 0,0 1 0,0 0 0,-1 0 0,1 0-1,0 0 1,0 0 0,0 0 0,-1 0 0,1 0 0,0 0 0,0 0-1,0 0 1,-1 0 0,1 0 0,0 0 0,0 0 0,-1 0 0,1 0 0,0 0-1,0 0 1,0 0 0,-1 0 0,1 0 0,0 0 0,0 0 0,0 0-1,-1 0 1,1 0 0,0 0 0,0 1 0,0-1 0,0 0 0,-1 0-1,1 0 1,0 0 0,0 1 0,0-1 0,0 0 0,0 0 0,0 0-1,0 0 1,-1 1 0,1-1 0,0 0 0,0 0 0,0 0 0,0 1-1,0-1 1,0 0 0,0 0 0,0 1 0,0-1 0,0 0 0,0 0-1,-20 4 7,9-4-2,15-1-6,-6 2 3,7-1 6,12-3 1,-9 4-2,-17 2 0,9-3-6,-1 0 0,1-1 0,0 1 0,-1 0 0,1 0 0,0-1 0,0 1 0,-1 0 0,1 0 0,0-1 0,0 1 0,-1 0 0,1-1-1,0 1 1,0 0 0,0-1 0,0 1 0,-1-1 0,1 1 0,0 0 0,0-1 0,0 1 0,0 0 0,0-1 0,0 1 0,0-1 0,0 1-1,0 0 1,0-1 0,1 0 0,-4-10 2,2 8-1,0 1-1,1-1 0,-1 0 0,0 0 0,1 1 0,-1-1 0,1 0 0,0-4 0,-3-15-1,3 20 1,0 0 0,0 0 0,0 0 0,1 1 0,-1-1 0,1 0 0,-1 0 1,1 0-1,-1 1 0,1-1 0,0 0 0,1-1 0,6-23-1,0-15-8,-6 34 10,0 0-1,-1 0 1,1-1 0,-1-10 0,8-63-4,-7 50 5,-2 25-2,1-1 1,-1 1-1,0-1 1,0 0-1,-2-12 0,2 18 1,-1-1-1,1 1 0,0-1 0,0 1 0,0-1 0,0 1 0,1-1 0,-1 1 1,0-1-1,1 1 0,-1-1 0,1 1 0,-1 0 0,1-1 0,-1 1 1,1 0-1,2-3 0,-2 2 0,0 1 0,0-1 0,0 0 0,-1 0 1,1 1-1,0-1 0,-1 0 0,1 0 0,-1 0 0,1-2 0,1-12 0,-2 15 0,1 0 0,-1 0 0,0 0 0,0 0 0,0 0 0,0 0 0,1 0 0,-1 0 0,-1 0 0,1 0 0,0 0 0,0 0 0,0 0 0,-1 0 0,1 0 0,-1-1 0,1-32 0,-24-45 0,23 75 0,0 0 0,0 0 0,1 0 0,0 0 0,0 0 0,0 0 0,0-1 0,0 1 0,1 0 0,0 0 0,0 0 0,0 1 0,3-9 0,-3 9 1,0 0-1,-1 0 0,1 0 1,-1 0-1,0-1 0,0 1 1,0 0-1,0 0 0,0 0 1,-1-1-1,1 1 0,-1 0 1,0 0-1,0 0 0,0 0 0,-2-3 1,3 6-1,-1 0 0,1-1 0,0 1 0,0 0 0,0 0 0,0 0 1,0 0-1,0-1 0,0 1 0,-1 0 0,1 0 0,0 0 0,0-1 0,0 1 0,0 0 0,0 0 1,0 0-1,0-1 0,0 1 0,0 0 0,0 0 0,0 0 0,0-1 0,0 1 0,0 0 0,0 0 1,0 0-1,1-1 0,-1 1 0,0 0 0,0 0 0,0 0 0,0-1 0,0 1 0,0 0 0,0 0 1,1 0-1,-1 0 0,0 0 0,0-1 0,0 1 0,1 0 0,-1 0 0,0 0 0,0-1 0,0 1 0,1 0 0,-1 0 0,0 0 0,0-1 0,0 1 0,0 0 0,0 0 0,0 0 0,0-1 0,0 1 0,1 0 0,-1 0 0,0-1-1,0 1 1,0 0 0,0 0 0,0-1 0,0 1 0,0 0 0,0 0 0,-1-1 0,1 1 0,0 0 0,0 0 0,0-1 0,0 1 0,0 0 0,0 0 0,0 0 0,0-1 0,-1 1 0,1 0 0,0 0 0,0 0 0,0 0 0,0-1 0,-1 1 0,1 0 0,0 0 0,0 0 0,0 0 0,-1 0 0,1-1-1,-1 1 1,1 0 1,-1-1-1,1 0 0,-1 0 1,1 0-1,-1 1 0,1-1 1,0 0-1,-1 0 0,1 0 1,0 0-1,0 0 0,-1 0 1,1 0-1,0 0 0,0 0 1,0 1-1,0-1 0,0 0 0,0 0 1,1 0-1,-1 0 0,0 0 1,0 0-1,1 0 0,-1 0 1,0 0-1,2-1 0,-2 1 0,1 0 0,0 0 0,-1-1 0,0 1 0,1 0 0,-1 0-1,0-1 1,1 1 0,-1 0 0,0 0 0,0-1 0,0 1 0,0 0 0,0-1-1,-1 1 1,1 0 0,0 0 0,0-1 0,-1 1 0,1 0 0,-2-3-1,2 4 1,0 0 0,-1 0 0,1-1-1,0 1 1,0 0 0,-1-1-1,1 1 1,0 0 0,0-1-1,0 1 1,0 0 0,0-1-1,0 1 1,0 0 0,-1-1-1,1 1 1,0 0 0,0-1 0,0 1-1,0 0 1,1-1 0,-1 1-1,0-1 1,0 1 0,0 0-1,0-1 1,0 1 0,0 0-1,1-1 1,1-11-1,-2 11 1,0 0 0,0 0 0,0 0 0,0 0-1,0 0 1,0 0 0,0 0 0,0 0 0,1 0-1,-1 0 1,0 0 0,0 0 0,1 0 0,-1 0-1,1 0 1,-1 0 0,2-1 0,-5-7 1,2 8-1,1 0 0,0-1 0,-1 1 1,1 0-1,0-1 0,0 1 0,0 0 0,0 0 0,0-1 1,0 1-1,0 0 0,0 0 0,1-1 0,-1 1 1,0 0-1,1 0 0,-1-1 0,1 1 0,1-2 0,-2 2 1,1 1-1,-1-1 0,1 0 0,-1 1 0,1-1 0,-1 0 0,0 1 0,1-1 0,-1 0 0,0 0 0,0 1 0,1-1 0,-1 0 1,0 0-1,0 0 0,0 1 0,0-1 0,0 0 0,0 0 0,0 0 0,-1 1 0,1-1 0,0 0 0,0 0 0,0 0 1,-1 1-1,1-1 0,-1 0 0,1 1 0,0-1 0,-1 0 0,1 1 0,-1-1 0,1 0 0,-1 1 0,0-1 0,0 0 0,1 1 0,-1 0 0,1 0 0,0 0 0,0 0 0,0 0 0,0 0 0,0-1 0,-1 1 0,1 0 0,0 0 0,0 0 0,0 0 0,0 0 0,0 0 0,0 0 0,-1-1 0,1 1 0,0 0 0,0 0 0,0 0 0,0 0 0,0 0 0,0-1 0,0 1 0,0 0 0,0 0 0,0 0 0,0 0 0,0-1 0,0 1 0,0 0 0,0 0 0,0 0 0,0 0 0,0-1-1,0 1 1,0 0 0,0 0 0,0 0 0,0 0 0,0-1 0,0 1 0,0 0 0,1 0 0,-1 0 0,0 0 0,0 0 0,0 0 0,0-1 0,0 1 0,0 0 0,1 0 0,-1 0 0,0 0 0,0 0 0,0 0 0,0 0 0,0 0 0,1 0 0,-1 0 0,0 0 0,0 0 0,0-1 0,1 1 0,-2 0 0,1 0 0,0 0 0,0 0 0,0 0 0,0 0-1,0 0 1,-1 0 0,1 0 0,0 0 0,0 0 0,0 0 0,0 0 0,0 0 0,0 0 0,-1 0 0,1 0 0,0 0 0,0 0 0,0-1 0,0 1 0,0 0 0,0 0 0,0 0 0,-1 0 0,1 0 0,0 0 0,0-1 0,0 1 0,0 0 0,0 0 0,0 0-1,0 0 1,0 0 0,0-1 0,0 1 0,0 0 0,0 0 0,0 0 0,0 0 0,0 0 0,0-1 0,0 1 0,0 0 0,0 0 0,0 0 0,0 0 0,0 0 0,0-1 0,0 1 0,1 0 0,-1 0 0,0 0 0,0 0 0,0 0 0,0 0 0,0-1 0,0 1-1,-21-21 1,21 21 0,0 0 0,0 0 0,0 0 0,0 0 0,0 0 0,1 0 0,-1 0 0,0 0 0,0 0 0,0 0 0,0 0 0,0 0 0,0 0 0,1 0 0,-1 0 0,0 0 0,0 0 0,0 0 0,0 0 0,0-1 0,0 1 0,1 0 0,-1 0 0,0 0 0,0 0 0,0 0 0,0 0 0,0 0 0,0 0 0,0 0 0,0-1 0,0 1 0,0 0 0,0 0 0,1 0 0,-1 0 0,0 0 0,0 0 0,0-1 0,0 1 0,0 0 0,0 0 0,0 0 0,0 0 0,0 0 0,0-1 0,0 1 0,0 0 0,0 0 0,-1 0 0,1 0 0,0 0 0,0 0 0,0-1 0,0 1 0,0 0 0,0 0 0,0 0 0,0 0 0,0 0 0,0 0 0,-1-1 0,-3-1 0,-3-4 6,28 5-8,-20 1-2,26-5-15,46-12 5,142-15 0,-134 31 17,-43 1-9,167-13 3,4-1 1,192 0 13,-158 4-7,-154 0-8,-52 4 1,48 0 0,-43 6 3,196-8 4,-70 2-13,-135 6 8,9 0 7,5-2-3,-31 0-6,-1 2 0,1 0 0,30 3 0,-40-1 3,0-2 0,1 1 0,-1-1 0,0 0 0,1 0 0,-1-1 0,10-1 0,12-1-5,55 7 9,-81-4-5,1 0 0,-1 1-1,1-1 1,-1 0-1,0 1 1,1 0 0,-1-1-1,0 1 1,0 0 0,5 3-1,10-3 9,-16-1-7,-1 0 0,0 0 0,1 0 0,-1 0 0,0 0 0,0 0 0,1 0 0,-1 0 0,0 0 0,1 0 0,-1 0 0,0 0 0,0 0 0,1 0 0,-1 0 0,0 0 0,0 0 0,1 0 0,-1 0 0,0 1 0,0-1 0,1 0 0,-1 0 0,0 0 0,0 0 0,1 1 0,-1-1 0,0 0 0,0 0 0,0 0 0,0 1 0,1-1 0,-1 0 0,0 0 0,0 1 0,0-1 0,0 0 0,0 0 0,0 1 0,0-1 0,0 0 0,0 1 0,0-1 0,0 0 0,0 0 0,0 1 0,0-1 0,0 0 0,0 1 0,0-1 0,0 0 0,0 0 0,0 1 0,0-1 0,0 0 0,0 0 0,0 0 0,0 0 0,0 0 0,0 0 0,0 0 0,0 0 0,0 0 0,0 0 0,1 0 0,-1 0 0,0 0 0,0 0 0,0 0 0,0 0 0,0 0 0,0 0 0,0 0 0,0 0 0,0 0 0,0 0 0,1 0 0,-1 0 0,0 0 0,0 0 0,0 0 0,0 0 0,0 0 0,0 0 0,0 0 0,0 0 0,0 0 0,0 0 0,0 0 0,0 0 0,0 0 0,0 0 0,0 0 0,1 0 0,-1 1 0,0-1 0,0 0 0,0 0 0,0 0 0,0 0 0,0 0 0,0 0 0,0 0 0,0 0 0,0 0 0,0 0 0,0 0 0,0 0 0,0 1 0,0-1 0,0 0 0,0 0 0,0 0 0,0 0 0,0 0 0,0 0 0,0 0 0,0 0 0,0 0 0,-1 0 0,1 0 0,0 1 0,5-2 1,-4 1-1,1-1 0,0 1 1,-1 0-1,1-1 0,0 1 0,-1 0 1,1 0-1,-1 0 0,1 1 0,0-1 1,-1 0-1,1 1 0,0-1 1,-1 1-1,1-1 0,-1 1 0,1 0 1,-1-1-1,0 1 0,3 2 0,1-1 0,0-1 0,0 1-1,1-1 1,-1 0-1,9 1 1,-11-3 0,4 1 1,15 10-9,-18-8 9,0 0-1,0 0 1,0 0-1,1 0 1,-1-1 0,1 0-1,-1 0 1,6 0-1,-7 0 1,0-1 0,0 1-1,0-1 1,0 1 0,0 0-1,0 0 1,5 3 0,7 9-17,-19-13 16,18 5 1,10 1 2,-16-5-4,-10-2-2,2 2 3,0-1 0,0 0 0,0 0 0,0 0 0,0 0 0,0 0 0,0 0 0,0 1 0,0-1 0,0 0 0,0 0 0,0 0 0,0 0 0,0 0-1,0 0 1,0 0 0,0 1 0,0-1 0,-1 0 0,1 0 0,0 0 0,0 0 0,0 0 0,0 0 0,0 0 0,0 0 0,0 0 0,0 1-1,0-1 1,0 0 0,-1 0 0,1 0 0,0 0 0,0 0 0,0 0 0,0 0 0,0 0 0,0 0 0,0 0 0,-1 0 0,1 0 0,0 0 0,0 0-1,0 0 1,0 0 0,0 0 0,0 0 0,0 0 0,-1 0 0,1 0 0,0 0 0,0 0 0,0 0 0,0 0 0,0 0 0,0 0 0,0 0 0,-1-1-1,17 6 3,-8-3 0,-10 5 0,-2-3 3,9-2-4,-3-2-1,-1 0 0,0 0 0,0 1 0,0-1 1,0 0-1,1 1 0,-1-1 0,0 1 0,0 0 0,0-1 0,0 1 1,0 0-1,0 0 0,-1-1 0,1 1 0,0 0 0,0 0 0,0 1 1,4 2-3,-4-3 1,0-1 1,0 1-1,0-1 0,0 1 1,0-1-1,0 1 0,-1 0 1,1-1-1,0 1 0,0 0 1,0 0-1,-1-1 0,1 1 1,0 0-1,-1 0 0,1 0 1,-1 0-1,1 0 0,-1 0 1,0 0-1,1 0 0,-1 0 1,0 0-1,0 0 0,1 0 1,-1 0-1,0 1 0,0-1 1,0 0-1,-1 2 0,1-3 1,0 1 0,1 0 0,-1-1 0,0 1 0,0 0 0,0-1 0,1 1 0,-1 0 0,0-1 0,1 1 0,-1 0 0,1-1 0,-1 1 0,0-1 0,1 1 0,-1-1 0,1 1 0,0-1 0,0 1 0,0 0 0,-1-1 0,1 1 0,-1-1 0,1 1-1,0-1 1,-1 1 0,1 0 0,-1-1-1,1 1 1,-1 0 0,0-1 0,1 1-1,-1 0 1,0 0 0,1-1 0,-1 1-1,0 0 1,0 0 0,1 1 0,-1-1 0,0 0 0,0 0 0,0-1 0,0 1 0,0 0 0,1 0 0,-1 0 0,0-1 0,1 1 0,-1 0 0,1 0 0,-1-1 0,0 1 0,1 0 0,0-1 1,-1 1-1,2 1 0,-1-2 0,0 1-1,-1 0 1,1-1 0,0 1 0,-1 0 0,1 0 0,-1 0 0,1 0 0,-1 0 0,1 0 0,-1-1 0,1 1 0,-1 0 0,0 0-1,0 0 1,1 0 0,-1 1 0,0 0 0,-7 30-9,7-30 9,1 1 0,-1-1 0,0 0-1,0 1 1,0-1 0,0 0-1,0 0 1,-1 1 0,1-1 0,-1 0-1,1 0 1,-3 4 0,2-3 1,0 0 0,0 0 0,0 1 0,1-1 0,-1 0 0,1 0 0,-1 0 0,1 0 0,0 0 0,1 1 0,-1-1 0,1 3 0,0 0-1,-1-1-1,0 0 0,0 0 0,0 1 0,0-1 0,-1 0 1,0 0-1,-2 9 0,-3 27 5,5-14 1,0-21-3,0-1-1,1 1 1,0-1-1,0 0 0,0 1 1,2 8-1,-1-9 0,0 0-1,0 1 1,-1-1 0,1 1-1,-1-1 1,-1 1-1,1-1 1,-1 1-1,0-1 1,-1 6-1,-4 29 1,-2 32-4,9-55 3,0-14 1,-1 1-1,0 0 1,0 0-1,0 0 1,0-1-1,-1 1 1,1 0-1,-2 5 0,1 13 7,3-4-14,-2-17 5,-1 27-140,-10-15-386,9-11 392,0 1 0,1-1 0,-1 0 0,-1 0 0,1 0 0,0 0 0,0 0 0,-1 0 0,1-1 0,-1 1 0,1-1 0,-1 1 0,0-1 0,-3 1 0,-9 2-256</inkml:trace>
</inkml:ink>
</file>

<file path=ppt/ink/ink1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8:05.05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2941 78 1600,'1'0'316,"12"2"382,-9 0-192,-7-1 274,-84-10 528,64 8-1279,14 0-20,0 1-1,0 0 1,0 0-1,0 1 0,-14 3 1,17-3-8,0 0 0,0-1 0,0 0-1,1 0 1,-11-2 0,10 1 2,-1 0-1,0 1 1,1 0-1,-1 0 1,-13 2-1,-14 3-18,33-4 17,0-1-1,0 0 0,0 1 0,0-1 0,0 0 0,0 1 1,0-1-1,0 0 0,-1 0 0,1 0 0,0 0 0,0 0 1,0 0-1,0 0 0,0 0 0,0 0 0,-1-1 0,1 1 1,0 0-1,0-1 0,0 1 0,-1-1 0,-3-1 0,-8 2 1,2 0 2,0 0 0,0 0 0,0-2 0,-14-2 0,-24 4-1,44-1 0,0 0-1,0 1 1,-1-1-1,1 1 1,0 0-1,-1 0 0,-7 2 1,7-1-2,-1-1 0,1 1-1,-1-1 1,0 0 0,1-1 0,-1 0 0,-11-2-1,-13-2 1,12 1 4,13 2-4,0 1-1,0-1 1,1 2 0,-1-1 0,0 1-1,-1-1 1,-5 2 0,4-1-4,-90 5 6,5-5 6,81 0-7,8 1-1,-1-1 0,1 0-1,-1 0 1,1-1 0,-1 1-1,1-1 1,-8-2-1,-1 1 1,0 0 0,-1 1 0,1 0 0,-15 1 0,9 1 2,-62 3 10,25 1-24,40-4 12,-9-1 0,14-2 1,-1 0 0,1 2-1,-1-1 1,-23 3 0,4 0 0,11-2 2,10 1-3,0-1 0,1 0 0,-1-1 0,-14-3 0,-10 5 0,9 2 4,-71-3-4,82-2 0,13 2 0,0-1 0,0 1 0,0 0 0,0 0 0,-1-1 0,1 1 0,0 0 0,0 0 0,0 0 0,0 1 0,0-1 0,0 0 0,0 0 0,0 0 0,0 1 0,-2 0 0,-47 4 4,46-5-5,0 1-1,0-1 1,-1 0-1,1 0 1,0 0-1,-7-1 1,3-1 1,0 2 0,0-1 1,-1 1-1,1 0 0,-12 3 0,-27 2-2,15 0 1,24-2 5,3 0-4,-1-1 0,1-1 0,-1 1 0,0-1-1,0 0 1,1 0 0,-1 0 0,-7-1-1,-3-1 3,8 1 0,-1 0 0,1 0 0,0 1 0,1 0 0,-11 2 0,12 0-3,3-2-4,2 0 5,0-1 0,0 1 1,1-1-1,-1 1 0,0-1 0,0 1 1,0-1-1,0 0 0,0 1 0,0-1 1,0 0-1,0 0 0,0 0 0,0 0 1,0 0-1,0 0 0,0 0 0,0 0 1,0 0-1,-2-1 0,-21 0 2,-3 3 2,-3 6-7,26-9 2,1 2 1,-16 5 0,-16-3 9,33-3-9,0 0 0,1 0-1,-1 0 1,0 0 0,1 0-1,-1 0 1,0 1 0,1-1-1,-1 0 1,1 1 0,-1 0-1,-2 0 1,-8 1 1,0 0 1,0-1-1,-15 0 1,24-2-2,-11 2 7,-10 7-9,-12-7 7,29-2-5,-1 1 0,1 0 1,0 0-1,-1 0 1,1 1-1,-11 3 0,7-4 0,9 0 0,-1-1-1,1 1 1,-1 0 0,1 0 0,0 0-1,-1 1 1,1-1 0,-1 1-1,1-1 1,0 1 0,-4 1-1,-16 2 1,-3-7 8,-18 2-9,25 0 0,1 1 1,0 1 0,0 0-1,-34 7 1,11-11 3,-130 7 21,159-4-27,-20 3 8,21-5-1,9 1-4,0 1 0,0 0 0,0 0 0,0-1-1,0 1 1,0 0 0,0 0 0,-1 0 0,1 0-1,0 0 1,0 0 0,0 0 0,0 1-1,0-1 1,0 0 0,-2 1 0,2 0 0,0-1 1,-1 1-1,1-1 1,0 0-1,-1 1 0,1-1 1,-1 0-1,1 0 1,0 0-1,-1 0 1,1 0-1,-1 0 0,1-1 1,0 1-1,-1 0 1,1-1-1,-2 0 0,2 0-2,-16-1-4,11 0 10,11 2 0,-4 0-6,-1 0-9,1 0 11,-1 0 0,0 0 0,0 0 0,1 1 0,-1-1 0,0 0 0,1 0 0,-1 0 0,0 0 0,0 0 0,1 0 0,-1 0 0,0 0 0,1 0 0,-1 0 0,0 0 0,1 0 0,-1 0 0,0 0 0,0 0 0,1 0 0,-1 0 0,0 0 0,1 0 0,-1 0 0,0-1 0,0 1 0,1 0 0,-1 0 0,0 0 0,0 0 0,1-1 0,-1 1 0,4-2 1,-8 4 0,11-7 18,-3 2-19,-8 6 0,0-2 1,6-4 1,-10 1 1,6 2-2,5 13 1,-3-12-3,-7 1 13,6-2-16,1-1 3,0 0 5,22 1 17,-19 0-39,55-9 22,45 1 5,-2 8-36,-71-2 22,-21 3 8,-1-2-1,0 1 0,1-1 1,7-2-1,-9 2 1,1 0 0,-1 0 0,1 1 0,11 0 0,12-1 0,45 1-3,21 0-22,-25-6 18,128 5 0,-88 3 11,-71-1-3,-23 1-1,1-2-1,24-2 1,-11-1-2,1 2 1,37 2-1,-38 1 3,0-2 0,38-4 0,61-2 1,-35 3-23,-29 3-3,55-5 17,33-4 6,5 4 8,-118-4-20,-25 8 12,0 0-1,0-2 0,0 0 1,23-7-1,-34 9-1,0 0 0,0 0 0,0 0 0,0 1-1,0 0 1,0 0 0,7 2 0,12-1 6,12-8 11,15 1-11,-27 1-9,-23 4 2,-1 1 0,1-1 1,0 1-1,0-1 0,-1 1 1,1 0-1,0-1 0,0 1 1,0 0-1,-1 0 0,1 1 1,0-1-1,0 0 0,-1 0 1,1 1-1,3 0 1,-4 0 0,0-1 0,0 1 0,0-1 0,0 0 1,0 0-1,0 1 0,0-1 0,1 0 0,-1 0 1,0 0-1,0 0 0,0-1 0,0 1 0,0 0 1,0 0-1,1-1 0,-1 1 0,0 0 0,1-2 1,10-1 1,69 8-25,-40-10 28,-33 4-5,-5-3-1,17-4-6,-14 7 7,0 0-1,0 0 1,0 0 0,-1 1-1,1 0 1,0 0 0,0 0-1,0 1 1,7 1 0,44 3-2,-25-13 29,-32 3-24,-1 6-87,0-1 0,-1 1 0,1-1-1,0 0 1,-1 0 0,1 1 0,0-1-1,-1 0 1,1 0 0,-1-1-1,1 1 1,0 0 0,-1 0 0,1-1-1,0 1 1,-3-1 0,-35-10-1864,30 3 1582</inkml:trace>
</inkml:ink>
</file>

<file path=ppt/ink/ink1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8:06.52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115 716 1600,'3'3'431,"-5"-1"-92,8-3 1509,-6 1-1818,-6-4 800,9 4-733,-6 0-40,3 0-56,-1-1 1,1 1-1,0 0 1,-1 0 0,1-1-1,0 1 1,-1 0-1,1-1 1,0 1-1,0-1 1,-1 1-1,1 0 1,0-1-1,0 1 1,0-1 0,0 1-1,0 0 1,0-1-1,-1 1 1,1-1-1,0 1 1,0-1-1,0 1 1,0-1-1,1 0 1,-1-6 10,-14-62 73,12 52-65,2 16-19,0 0-1,-1 0 1,1 0-1,0 0 0,0 0 1,0 0-1,0 0 1,0 0-1,0 0 1,0 0-1,0 0 1,1 0-1,-1 0 0,1-2 1,0 0 1,-1 0 1,1-1-1,-1 1 0,0 0 1,0-1-1,0 1 1,0 0-1,0-1 0,-1 1 1,1 0-1,-1 0 1,0-1-1,0 1 0,-1 0 1,1 0-1,0 0 1,-1 0-1,0 0 0,-2-2 1,4 4-4,-1-1 1,0 1-1,1 0 1,-1-1-1,1 1 1,-1 0-1,1-1 1,-1 1-1,1-1 0,0 1 1,0 0-1,0-1 1,0 1-1,0-1 1,0 1-1,0 0 1,0-1-1,1 1 1,-1-1-1,2-2 0,-2 4 1,0-1 0,0 1 0,0-1 0,0 1-1,0-1 1,0 1 0,0-1 0,0 1 0,0-1-1,0 1 1,0-1 0,0 1 0,0-1 0,0 1-1,-1-1 1,1 1 0,0-1 0,0 1-1,0-1 1,-1 1 0,1-1 0,0 1 0,-1 0-1,0-1 1,1 0 1,0 1-1,-1-1 0,1 1 1,-1-1-1,1 1 0,0-1 1,0 1-1,-1-1 0,1 1 1,0-1-1,0 1 0,0-1 1,-1 1-1,1-1 0,0 0 1,0 1-1,0-1 0,0 1 1,0-1-1,0 0 0,0 1 1,0-1-1,0 1 0,1-1 1,-1 0-1,0 1 0,0-1 1,0 1-1,1-1 0,0-1 2,0 2-2,-1-1 0,0 1 0,1 0 0,-1-1 0,1 1 0,-1 0 0,0-1 0,1 1 0,-1-1-1,0 1 1,0-1 0,1 1 0,-1 0 0,0-1 0,0 1 0,0-1 0,1 1 0,-1-1 0,0 1 0,0-1 0,0 1 0,0-1 0,0 1 0,0-1 0,0 1 0,0-1 0,0 1 0,0-1 0,-1 1 0,1-1 0,0 1 0,0-1 0,0 1 0,-1-1 0,1 1 0,0-1 0,0 1 0,-1 0 0,1-1 0,0 1-1,-1-1 1,1 1 0,0 0 0,-1-1 0,1 1 0,-1 0 0,1 0 0,-1-1 0,1 1 0,-1 0 0,0-1 0,1 1 0,0-1 0,-1 1 0,1-1-1,-1 1 1,1-1 0,0 0 0,0 1 0,-1-1 0,1 1-1,0-1 1,0 0 0,0 1 0,0-1 0,0 0 0,-1 1-1,1-1 1,1 0 0,-1 1 0,0-1 0,0 1 0,0-1-1,0 0 1,0 1 0,1-2 0,-1 1 0,0 0 0,1 0 0,-1 0 0,0 0 0,0 0 0,0 0 0,0-1 0,0 1 0,0 0 0,0 0 0,-1 0 0,1 0 0,0 0 0,-1 0 0,1-1 0,0 1 0,-1 0 0,1 0 0,-1 0 0,0 0 0,1 1 0,-1-1 0,-1-1-1,2 1 2,-1 1 0,0-1 0,0 1 0,1-1-1,-1 0 1,0 1 0,1-1 0,-1 0 0,1 0 0,-1 1-1,1-1 1,0 0 0,-1 0 0,1 0 0,0 0-1,-1 0 1,1 1 0,0-1 0,0 0 0,0 0-1,0 0 1,0 0 0,0 0 0,0 0 0,0 0-1,0 0 1,0 0 0,0 1 0,1-2 0,-3-3 0,2 4-1,-1 0-1,0 0 1,1 0 0,-1 0 0,1 0-1,-1 0 1,1 0 0,-1 0-1,1 0 1,0-1 0,0 1 0,-1 0-1,1 0 1,0 0 0,0 0-1,0 0 1,0-1 0,0 1 0,1 0-1,-1 0 1,0 0 0,0 0-1,2-2 1,-1 2-2,0 1 2,-1 0 0,0 0-1,1-1 1,-1 1-1,0 0 1,1 0-1,-1-1 1,0 1-1,1 0 1,-1 0-1,0-1 1,0 1-1,1 0 1,-1-1-1,0 1 1,0 0-1,0-1 1,1 1-1,-1-1 1,0 1-1,0 0 1,0-1-1,0 1 1,0-1-1,0 1 1,0 0-1,0-1 1,0 1-1,0-1 1,0 1-1,0 0 1,0-1-1,0 1 1,-1-1 0,1-73-3,-3 64-1,2 9 5,1 0-1,-1 0 0,1 0 1,-1 0-1,1 0 0,0 1 0,-1-1 1,1 0-1,0 0 0,0 0 1,-1 0-1,1 0 0,0 0 1,0-1-1,0 0 0,1-7-2,-1 8 3,0 0-1,0 0 1,0 0 0,0 0-1,0 0 1,0 0 0,0 0-1,0 0 1,0 0 0,0 0-1,0 0 1,0 0 0,-1 0-1,1 0 1,0 0 0,-1 0-1,1 1 1,-1-1 0,1 0-1,-1 0 1,0 0 0,1 0-1,-1 1 1,0-2 0,0 1 1,1-1 1,-1 1-1,1 0 0,0-1 1,-1 1-1,1 0 0,0-1 1,0 1-1,0-1 0,0 1 1,0 0-1,0-1 0,1-1 1,-1 2-7,0-18-14,0 12 14,0 7 5,1-1 0,-1 0 0,0 0 0,0 1 0,0-1 0,0 0 0,0 0 0,0 0-1,0 1 1,0-1 0,0 0 0,0 0 0,0 1 0,-1-1 0,1 0 0,0 0 0,0 1 0,-1-1 0,1 0 0,-1 0 0,1 1 0,0-1 0,-1 1 0,1-1 0,-1 0 0,0 1 0,1-1 0,-2 0 0,2 1-2,-1-1 1,0 1 0,1-1 0,-1 1 0,0-1-1,1 0 1,-1 1 0,1-1 0,-1 0 0,1 1 0,-1-1-1,1 0 1,-1 0 0,1 0 0,0 1 0,-1-1 0,1 0-1,0 0 1,0 0 0,0 0 0,0 0 0,0 1 0,0-1-1,0 0 1,0-2 0,0 2-7,5-10-12,-5 10 19,1 1 1,-1 0-1,1-1 1,-1 1-1,1-1 0,-1 1 1,0-1-1,1 1 1,-1-1-1,0 1 0,0-1 1,1 1-1,-1-1 1,0 0-1,0 1 0,0-1 1,0 1-1,0-1 1,0 0-1,0 1 0,0-1 1,0 1-1,0-1 1,0 0-1,0 1 0,0-1 1,-1 0-1,1 0 0,0 1 0,0-1-1,0 1 1,0-1 0,0 0 0,0 1 0,0-1-1,0 1 1,0-1 0,0 1 0,0-1-1,0 1 1,0-1 0,0 1 0,1-1-1,-1 1 1,0-1 0,0 1 0,1-1-1,-1 1 1,0 0 0,0-1 0,1 1 0,0-1-1,1-4 17,-2 5-17,0 0 1,-1 0 0,1 0 0,0 0 0,0 0 0,0 0 0,0 0 0,0 0 0,-1 0 0,1-1 0,0 1 0,0 0 0,0 0 0,0 0 0,0 0 0,0 0 0,-1 0 0,1 0 0,0-1-1,0 1 1,0 0 0,0 0 0,0 0 0,0 0 0,0 0 0,0 0 0,0-1 0,0 1 0,0 0 0,0 0 0,0 0 0,0 0 0,0-1 0,0 1 0,0 0 0,0 0 0,0 0 0,0 0 0,0 0-1,0-1 1,0 1 0,0 0 0,0 0 0,0 0 0,0 0 0,0 0 0,0-1 0,1 1 0,2-22 21,2 22-13,-8 0-4,2 0-5,0-1 1,1 1 0,-1 0 0,1-1-1,-1 1 1,1 0 0,-1-1 0,1 1 0,-1 0-1,1-1 1,0 1 0,-1-1 0,1 1 0,-1-1-1,1 1 1,0-1 0,0 1 0,-1-1-1,1 1 1,0-1 0,0 1 0,-1-1 0,1 0-1,0 1 1,0-1 0,0 1 0,0-2 0,0 2-1,0-1 1,0 1 0,0 0 0,0-1 0,0 1 0,0 0 0,0-1 0,0 1 0,0 0 0,0-1-1,0 1 1,0 0 0,0-1 0,1 1 0,-1 0 0,0-1 0,0 1 0,0 0 0,1 0 0,-1-1 0,0 1-1,0 0 1,0 0 0,1-1 0,-1 1 0,0 0 0,1 0 0,-1 0 0,0-1 0,1 1 0,1-2-10,-8-2 9,12 1-35,-10 3-25,2-1-136,-1 1 0,1 1 1,-1-1-1,1 0 0,-1 0 0,1 1 0,-1 0 0,1-1 0,-1 1 0,1 0 0,0 0 0,-3 2 0,3-2-235,2 3-308</inkml:trace>
</inkml:ink>
</file>

<file path=ppt/ink/ink1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8:08.96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2266 463 1616,'0'-1'127,"0"1"-109,0 0 0,0 0 0,0 0 0,0-1 0,0 1 1,0 0-1,0 0 0,0 0 0,0 0 0,0-1 0,0 1 0,0 0 0,-1 0 0,1 0 0,0 0 0,0-1 0,0 1 0,0 0 0,0 0 0,0 0 0,-1 0 0,1 0 0,0 0 0,0-1 0,0 1 0,0 0 0,-1 0 0,1 0 0,0 0 0,0 0 0,0 0 0,0 0 0,-1 0 0,1 0 0,0 0 0,0 0 1,0 0-1,-1 0 0,1 0 0,0 0 0,0 0 0,0 0 0,-1 0 0,1 0 0,0 0 0,0 0 0,0 0 0,-1 1 0,1-2-14,0 1 1,0 0-1,0 0 0,0 0 1,0 0-1,0 0 0,0 0 1,0 0-1,0 0 0,0 0 1,0 0-1,0-1 0,0 1 0,0 0 1,0 0-1,1 0 0,-1 0 1,0 0-1,0 0 0,0 0 1,0 0-1,0 0 0,0 0 1,0 0-1,0 0 0,0 0 1,0-1-1,0 1 0,0 0 1,0 0-1,0 0 0,1 0 1,-1 0-1,0 0 0,0 0 1,0 0-1,0 0 0,0 0 1,0 0-1,0 0 0,0 0 1,0 0-1,0 0 0,1 0 1,-1 0-1,0 0 0,0 0 1,0 0-1,0 0 0,0 0 1,-1-1 133,6 0 143,-5-4 386,-8-26 147,8 28-781,0 2-26,0 0 1,0 1 0,1-1-1,-1 0 1,0 0 0,0 0-1,0 1 1,-1-1 0,1 0-1,0 0 1,0 0 0,0 1 0,0-1-1,-1 0 1,1 0 0,0 1-1,-1-1 1,1 0 0,-1 1-1,1-1 1,-1 0 0,1 1-1,-1-1 1,1 0 0,-2 0-1,2 0-1,-1 1-1,1-1 1,0 0-1,-1 1 0,1-1 1,0 0-1,0 0 0,-1 1 1,1-1-1,0 0 0,0 0 1,0 1-1,0-1 1,0 0-1,0 0 0,0 0 1,0 1-1,1-1 0,-1-1 1,-1-10 46,1 11-49,-1 1 1,1-1-1,-1 0 0,1 1 1,0-1-1,-1 0 1,1 1-1,0-1 0,-1 0 1,1 1-1,0-1 1,0 0-1,0 0 0,-1 1 1,1-1-1,0 0 1,0 0-1,0 1 0,0-1 1,0 0-1,1 0 0,-1 1 1,0-1-1,0 0 1,0 0-1,1 1 0,0-2 1,3-23 41,-11 12-17,6 12-27,0 0 0,0 0 1,0 0-1,1 1 1,-1-1-1,0 0 1,1 0-1,-1 0 0,1 0 1,-1-1-1,1 1 1,0 0-1,-1 0 1,1 0-1,0 0 0,-1-2 1,1-10 14,0 12-20,0-17 28,1 16-23,0-2-2,-9-9 5,6 10-2,3 3-2,-1 0 1,0 0-1,1 0 1,-1 0-1,0-1 1,0 1-1,1 0 1,-1 0-1,0 0 1,1 0-1,-1 0 1,0 0-1,0 0 1,1-1-1,-1 1 1,0 0-1,0 0 1,1 0-1,-1-1 1,0 1-1,0 0 1,0 0-1,1-1 1,-1 1 0,0 0-1,0 0 1,0-1-1,0 1 1,0 0-1,0 0 1,1-1-1,-1 1 1,0 0-1,0-1 1,0 1-1,0 0 1,0-1-1,0 1 1,0 0-1,0-1 1,0 1-1,0 0 1,-1 0-1,1-1 1,0 1-1,-3 1 0,14-11-1,-9-8-27,-2 17 32,-17-8 0,9-1 6,-6 6-8,-11-10-2,24 13 0,0 0-1,1 1 1,-1-1-1,1 0 1,-1 1-1,1-1 1,-1 1-1,1-1 1,-1 0-1,1 1 1,-1 0-1,0-1 1,1 1-1,-1-1 1,0 1-1,0 0 1,1-1-1,-1 1 0,0 0 1,0 0-1,1-1 1,-1 1-1,0 0 1,0 0-1,0 0 1,1 0-1,-1 0 1,0 0-1,0 0 1,0 1-1,1-1 1,-1 0-1,-1 1 0,1-1 0,0 0 7,-7-2-2,7 0-3,-4 1-18,0-5 23,5 5-6,0 1 0,0 0 0,0 0 0,0 0 0,0-1 0,0 1 0,0 0 0,0 0 0,0 0 0,0 0 0,0-1 0,-1 1 0,1 0 0,0 0 0,0 0 0,0 0 0,0 0 0,0 0 0,-1-1 0,1 1 0,0 0 0,0 0 0,0 0 0,0 0 0,0 0 0,-1 0 0,1 0 0,0 0 0,0 0 0,0 0 0,-1 0 0,1 0 0,0 0 0,0 0 0,0 0 0,-1 0 0,1 0 0,0 0 0,0 0 0,0 0 0,0 0 0,-1 0-1,-5-3 4,5 2-2,1 0-1,-1 1 0,0-1 1,0 1-1,0-1 0,0 0 1,0 1-1,0 0 1,1-1-1,-1 1 0,0 0 1,0-1-1,0 1 0,0 0 1,0 0-1,0 0 1,0 0-1,-1 0 0,1 0 1,0 0-1,0 0 0,0 1 1,0-1-1,-1 1 0,1-1 0,0 0 0,0 0 0,0 0 0,1 0 0,-1 0 0,0 0 0,0 0 0,0 0 0,0 0 0,0-1 0,0 1 0,1 0 0,-1-1 0,0 1 0,0 0 0,0-1 0,1 1 0,-1-1 0,0 1 0,1-1 0,-1 1 0,0-1 0,1 0 0,-1 1 0,0-2 0,1 2 0,0-1 0,-1 1 0,1 0 0,0-1 0,-1 1 0,1 0 0,0-1-1,-1 1 1,1 0 0,0-1 0,-1 1 0,1 0 0,-1 0 0,1-1 0,0 1-1,-1 0 1,1 0 0,-1 0 0,1 0 0,-1-1 0,1 1 0,-1 0 0,1 0-1,-1 0 1,1 0 0,0 0 0,-1 0 0,1 0 0,-1 1 0,0-1-1,0 0 1,1 0 0,-1 1 0,1-1 0,-1 0-1,1 0 1,-1 0 0,0 0 0,1 0 0,-1 0-1,1 0 1,-1 0 0,1 0 0,-1 0-1,0 0 1,1 0 0,-1 0 0,1-1 0,-1 1-1,1 0 1,-1 0 0,1-1 0,-1 1 0,1 0-1,-1-1 1,1 1 0,-1 0 0,1-1-1,-1 1 1,1-1 0,0 1 0,-1-1 0,-4-3-1,3-2 7,1 4-5,-13-3-1,7 5 1,5 0 1,2 0-2,1 0 0,-1-1 0,0 1 0,0 0 0,0 0 0,0 0 0,0 0 0,0 0 0,0 0 0,0-1 0,0 1 0,0 0 0,0 0 0,0 0 0,0 0 0,0 0 0,0 0 0,0-1 0,0 1 0,0 0 0,0 0-1,0 0 1,0 0 0,0 0 0,0 0 0,0 0 0,0-1 0,0 1 0,0 0 0,-1 0 0,1 0 0,0 0 0,0 0 0,0 0 0,0 0 0,0 0 0,0 0 0,0-1 0,0 1 0,0 0 0,-1 0 0,1 0 0,0 0 0,-48-4 14,46 4-14,0-1-1,0 1 1,0 0 0,0 0 0,0-1 0,0 1-1,0-1 1,0 0 0,1 0 0,-1 1 0,0-1-1,0 0 1,0-1 0,1 1 0,-1 0 0,-2-2-1,3 2 2,-1 0-1,1-1 0,-1 2 0,0-1 0,0 0 0,0 0 0,0 1 0,0-1 0,1 1 0,-1-1 0,0 1 1,0 0-1,0 0 0,-2 0 0,-14-5 2,-23 0-6,15 4 4,-23-16 1,18 7 7,27 8-8,3 2 0,0 0 0,1-1 0,-1 1 0,0 0 0,0-1 0,1 1 0,-1 0 0,0 0-1,0 0 1,0 0 0,1 0 0,-1 0 0,0 0 0,0 0 0,0 0 0,0 0 0,1 0 0,-1 1 0,0-1 0,0 0 0,1 0 0,-1 1-1,0-1 1,0 1 0,1-1 0,-2 1 0,-37-5-15,-18 0 12,56 3 9,-16-7 5,14 7-13,0 1 0,-1-1 0,1 1 0,-1 0 0,1-1 0,-1 2 0,1-1 0,-1 0 0,-4 2 0,-66-2 12,-15 0-18,71 3 13,-29 3 18,14-15-35,17 6 13,14 3-2,1-1 0,0 1 1,-1 0-1,1 0 1,0-1-1,-1 1 0,1 0 1,-1 0-1,1 0 1,0 0-1,-1 1 0,1-1 1,0 0-1,-1 1 1,1-1-1,0 0 0,-2 2 1,-1-1-2,-1-4 3,-16 5-2,-29 7 1,42-7 3,1-1-1,-1 0 0,0 0 1,-8 0-1,-16 2-4,6-1 12,24-2-10,0-1-1,0 1 1,0 0-1,0 0 1,0 0-1,0 1 1,0-1-1,1 0 1,-1 1-1,-3 1 0,3-2 3,1 1-1,0-1 0,0 1 1,-1-1-1,1 0 0,0 0 1,0 1-1,-1-1 0,1 0 0,0 0 1,-1 0-1,1 0 0,0-1 1,-1 1-1,-1-1 0,-19 1-12,-57 17 27,61-14-16,-6 3-16,22-5 16,0 0-1,0-1 1,0 0-1,0 1 0,0-1 1,0 0-1,0 0 0,0 0 1,0 0-1,-2 0 0,2-1 1,0 1-1,0 0 1,0 0-1,0 0 1,0 0 0,0 0-1,0 0 1,0 1-1,0-1 1,-3 2-1,-41 3-4,28 1 9,0-2 0,0 0 1,-25 2-1,-25 6-4,56-9 0,8-1 0,0-1-1,-1 0 1,1 0-1,-1 0 1,0-1-1,-5 0 0,-38 4-3,17 2 4,21-6 0,-31 6 5,12-1-6,29-5 1,-1 0 1,0 0-1,0 1 0,1-1 1,-1 0-1,0 0 0,0 0 0,0 1 1,1-1-1,-1 0 0,0 0 0,0 0 1,0-1-1,0 1 0,1 0 1,-1 0-1,0 0 0,0 0 0,1-1 1,-1 1-1,0 0 0,-1-1 0,-13 0-4,5 2 12,9-2-8,0 1 0,0 0 0,0 0-1,0-1 1,0 1 0,0 0 0,0 0 0,1 0 0,-1 0 0,0 0 0,0 0 0,0 1 0,0-1 0,0 0-1,0 0 1,0 1 0,0-1 0,1 0 0,-2 1 0,-4 1 2,-52 8-10,43-8 10,0 0 1,-23-2 0,24 0-11,9-1 8,-52 6 14,56-6-14,0 1 0,0-1 0,0 1 0,-1-1 0,1 1 1,0-1-1,0 1 0,0 0 0,0 0 0,0 0 0,-1-1 0,1 1 1,0 0-1,0 0 0,0 1 0,-1-1 0,1 0 0,0 0 0,0 0 0,0 1 1,0-1-1,0 1 0,-1-1 0,1 1 0,-1 0 0,1 0 0,-1 0 0,1 0 0,0-1 0,-1 1 0,1-1 0,0 1 0,-1-1 0,1 0 1,-1 0-1,1 1 0,-1-1 0,1 0 0,-1 0 0,1 0 0,0 0 0,-1-1 0,-2 1 0,2 0 0,1 0 1,-1 0-1,0 0 1,0 0 0,0 0-1,0 0 1,0-1-1,0 1 1,1 0-1,-1-1 1,-2-1-1,4 2-2,-31-9-61,24 10-18,-8 1-477,12-1-342,9-1-670,-5 0 1198</inkml:trace>
</inkml:ink>
</file>

<file path=ppt/ink/ink1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9:27.89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1029 0 1624,'15'4'642,"-12"-4"-546,0 1 0,0-1 0,0 1 0,0-1 0,0 1-1,0 0 1,0 0 0,0 0 0,2 2 0,-5-3-85,0 0-1,0 0 1,0 0 0,0 0 0,0 0-1,-1 1 1,1-1 0,0 0-1,0 0 1,0 0 0,0 0 0,0 0-1,0 0 1,0 0 0,-1 0-1,1 0 1,0 1 0,0-1 0,0 0-1,0 0 1,0 0 0,0 0 0,0 0-1,0 0 1,0 0 0,0 1-1,0-1 1,0 0 0,0 0 0,0 0-1,0 0 1,0 0 0,0 1-1,0-1 1,0 0 0,0 0 0,0 0-1,0 0 1,0 0 0,0 0 0,0 1-1,0-1 1,0 0 0,0 0-1,0 0 1,0 0 0,0 0 0,1 0-1,-1 0 1,0 1 0,0-1-1,0 0 1,0 0 0,0 0 0,0 0-1,0 0 1,0 0 0,1 0-1,-1 0 1,0 0 0,0 0 0,0 0-1,-5-1 63,-1 0 0,1 1 0,-1-1-1,1 1 1,-1 0 0,1 1-1,-1-1 1,1 1 0,-1 0 0,1 1-1,-6 1 1,-6 1-6,-75 9 99,-100 2 0,63-2-97,-78 1 22,188-16-81,16 2-8,-1-1-1,1 1 1,-1 0-1,0 0 1,1 0 0,-1 1-1,1-1 1,-5 2-1,8-2 0,-1 0-1,1 1 0,0-1 0,0 0 0,-1 0 1,1 0-1,0 0 0,0 1 0,-1-1 0,1 0 1,0 0-1,0 0 0,-1 0 0,1 0 0,0 0 1,-1 1-1,1-1 0,0 0 0,-1 0 0,1 0 1,0 0-1,-1 0 0,1 0 0,0 0 0,0-1 1,-1 1-1,1 0 0,0 0 0,-1 0 0,1 0 1,0 0-1,0 0 0,-1 0 0,1-1 0,0 1 1,-1 0-1,1 0 0,0 0 0,0-1 1,0 1-1,-1 0 0,1 0 0,0-1 0,0 1 1,0 0-1,0 0 0,-1-1 0,1 1 0,0 0 1,0-1-1,0 1 0,0 0 0,0-1 0,0 1 1,-4-8 8,4 5-6,14 25-11,-13-15 8,-2-6 0,1 0 0,0 0 0,0 1 0,0-1 0,0 0 0,1 0 0,-1 0 0,0 0 0,0 0 0,1 0 0,-1 1 0,0-1 0,1 0 0,0 1 0,2 2 0,-1 0 0,0 0 0,0 0 0,0 0-1,-1 1 1,1-1 0,-1 1 0,0-1 0,0 1-1,-1-1 1,1 1 0,-1 0 0,0-1-1,0 1 1,-2 5 0,-1 18 4,-8 35 1,6-42-7,-4 17 1,-2-1 0,-16 38-1,-7 19 3,20-52 2,-2 0 0,-2 0 0,-2-2-1,-25 40 1,36-65-3,1 1-1,-13 33 1,3-5-2,8-23 0,0 0 0,2 1 0,0 0 0,2 0 0,0 1 0,1 0 0,-1 30 0,4-28 0,2 12 0,4-16 3,-4-18-1,0 0-1,1 0 1,-1-1-1,1 1 1,0 0 0,0-1-1,0 1 1,0 0-1,0-1 1,1 1 0,-1-1-1,3 3 1,-2-3 0,1 1 0,0-1 0,0 0 0,-1 0 0,1 0-1,1 0 1,-1 0 0,0-1 0,0 1 0,0-1 0,1 0 0,-1 0 0,1 0 0,-1-1 0,1 1 0,-1-1 0,1 0 0,6 0 0,5 0-1,0-1 1,0-1-1,21-4 0,-28 3 1,1 0-1,-1 0 1,0-1-1,15-9 1,20-10 0,-8 7-41,0-1 1,-2-2-1,58-43 1,-79 53-179,-1 0 1,-1-1 0,1 0-1,11-16 1,-17 19-95,0 1 0,-1-1 0,1 0 0,-1 0 0,5-14 0,-2 11-61</inkml:trace>
</inkml:ink>
</file>

<file path=ppt/ink/ink1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9:28.4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8 129 1680,'-4'1'402,"4"-1"-382,0 0 0,1 0 0,-1 0 1,0 0-1,0 0 0,0 0 0,0-1 1,0 1-1,0 0 0,0 0 1,0 0-1,0 0 0,0 0 0,0 0 1,0-1-1,0 1 0,0 0 0,0 0 1,0 0-1,0 0 0,0 0 1,0-1-1,0 1 0,0 0 0,0 0 1,0 0-1,0 0 0,0 0 0,0-1 1,0 1-1,0 0 0,0 0 1,0 0-1,0 0 0,0 0 0,0 0 1,-1 0-1,1-1 0,0 1 0,0 0 1,0 0-1,0 0 0,0 0 0,0 0 1,0 0-1,-1 0 0,1 0 1,0 0-1,0 0 0,0 0 0,0 0 1,0 0-1,-1 0 0,1 0 0,0 0 1,0 0-1,0 0 0,0 0 1,-2-1 627,42-3 37,-30 2-644,0 0 0,0-1 1,0 0-1,0 0 0,0-1 0,14-9 0,14-3 14,-26 11-29,1 0 0,19-11 0,3-2 16,-23 14-67,0 0-1,0 1 0,0 1 0,1 0 0,-1 0 0,1 1 0,-1 1 0,19 2 1,2-2-619,-31 0 438,0 0 0,0-1 1,0 1-1,0-1 0,0 1 1,0-1-1,0 0 0,-1 0 1,4-2-1,-3 2 135,7-3-271</inkml:trace>
</inkml:ink>
</file>

<file path=ppt/ink/ink1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9:29.4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727 4 1624,'18'-3'875,"-18"3"-858,0 0 1,0 0-1,0 0 0,0 0 1,0 0-1,1 0 0,-1 0 1,0 0-1,0 0 0,0 0 1,0 0-1,0 0 0,1 0 1,-1 0-1,0 0 0,0 0 1,0 0-1,0 0 0,0 0 1,0 0-1,1 0 0,-1 0 1,0 0-1,0 0 0,0 0 1,0 1-1,0-1 0,0 0 1,0 0-1,1 0 0,-1 0 1,0 0-1,0 0 0,0 0 1,0 1-1,0-1 0,0 0 1,0 0-1,0 0 0,0 0 1,0 0-1,0 1 0,0-1 1,0 0-1,0 0 0,0 0 1,0 0-1,0 0 0,0 1 1,0-1-1,0 0 0,0 0 1,0 0-1,0 0 0,0 1 1,2 6 484,-2-7-496,0 0 1,1 1-1,-1-1 1,0 0 0,0 0-1,0 0 1,0 0-1,0 0 1,0 1 0,0-1-1,0 0 1,0 0-1,0 0 1,0 0-1,0 1 1,0-1 0,0 0-1,-1 0 1,1 0-1,0 0 1,0 0 0,0 1-1,0-1 1,0 0-1,0 0 1,0 0-1,0 0 1,0 0 0,-1 0-1,1 0 1,0 1-1,0-1 1,0 0 0,0 0-1,0 0 1,0 0-1,-1 0 1,1 0-1,0 0 1,0 0 0,0 0-1,0 0 1,0 0-1,-1 0 1,1 0 0,0 0-1,0 0 1,0 0-1,0 0 1,-1 0-1,1 0 1,0 0 0,0 0-1,0 0 1,0 0-1,0 0 1,-1 0 0,-21 4 252,-24 1-36,-344 12 171,174-3-282,144-18-52,72 4-60,0 0 0,0 0-1,0 0 1,0 0 0,1 0-1,-1 0 1,0 0-1,0 0 1,0 0 0,0 0-1,0-1 1,0 1 0,0 0-1,0 0 1,0 0-1,0 0 1,0 0 0,0 0-1,0 0 1,0-1-1,0 1 1,0 0 0,0 0-1,0 0 1,0 0 0,0 0-1,0 0 1,0 0-1,0-1 1,0 1 0,0 0-1,0 0 1,0 0-1,0 0 1,0 0 0,0 0-1,0 0 1,0 0 0,0-1-1,0 1 1,0 0-1,-1 0 1,1 0 0,0 0-1,0 0 1,0 0-1,22-3-92,-19 2 30,0 0 0,0 1 0,1-1-1,-1 1 1,0 0 0,0 0-1,6 0 1,32 3-841,-28-3 459,0 1 0,0 0-1,18 4 1,-14 0 81</inkml:trace>
</inkml:ink>
</file>

<file path=ppt/ink/ink1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9:29.86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676 24 1676,'7'0'1439,"-14"3"-1258,1-1 1,-1 0 0,1 0-1,-1-1 1,0 1-1,1-2 1,-12 1-1,-9-1-86,-1 0-10,1 0 1,-30 6-1,19-2-19,-1-2 1,-54-3-1,51 0-5,-60 5-1,70-1-27,-47-1 1,46-2-13,12-9-79,21 7-65,0 0-1,0 0 1,0 0 0,0 0 0,1 0 0,-1 0-1,1 0 1,-1 0 0,1 0 0,0 1 0,0-1 0,2-3-1,-2 4 42,0-1 0,1 1 0,-1 0-1,1 0 1,0-1 0,-1 1 0,1 1-1,0-1 1,0 0 0,-1 0 0,1 1-1,0-1 1,0 1 0,0-1 0,0 1-1,2-1 1,12-2-290</inkml:trace>
</inkml:ink>
</file>

<file path=ppt/ink/ink1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9:32.16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951 1 1768,'3'3'831,"-5"-1"-598,-20 6 88,0-1 1,-1 0-1,0-2 0,-32 3 0,-4 2-156,15-1-82,-140 23 175,128-27-197,22-3-1,-47 10 0,29-12 6,47 1-65,3-1 4,0 0 1,-1 1-1,1-1 0,-1 1 1,1 0-1,0 0 0,0 0 0,-5 2 1,6-7 54,2 3-59,-1 0 0,0 0-1,0 1 1,0-1 0,0 0 0,0 0 0,0 1-1,0-1 1,0 0 0,0 0 0,0 1 0,0-1-1,0 0 1,0 0 0,-1 1 0,1-1 0,0 0-1,0 1 1,-1-1 0,1 0 0,-1 1 0,1-1 0,0 0-1,-1 1 1,1-1 0,-1 1 0,0-1 0,1 1-1,-1-1 1,1 1 0,-2-1 0,11 23 11,10 9-11,-17-28 0,0 0 1,0 0-1,0 0 0,0 1 1,0-1-1,0 0 0,-1 1 1,0-1-1,0 1 0,0-1 1,0 1-1,1 7 0,0 39 7,0-37-7,-1 1-1,-1-1 1,0 1 0,-1-1-1,-3 17 1,-71 275-4,66-278 6,-1 0 0,-17 33 1,1-3-3,-73 159-4,80-176 2,13-31 2,1 1 0,0 0-1,1 0 1,1 0 0,-1 0 0,1 1-1,1 0 1,0-1 0,-1 20 0,1 1-4,1-23 5,0-1 0,1 0 0,0 0 1,0 1-1,1-1 0,1 9 0,1 2-1,3 4-2,-6-21 1,0 0 1,1-1-1,-1 1 0,0 0 0,1-1 0,-1 1 0,1-1 0,-1 1 0,1-1 0,0 1 0,-1-1 0,1 1 0,-1-1 0,1 1 1,0-1-1,-1 0 0,1 1 0,0-1 0,0 0 0,-1 0 0,1 0 0,0 1 0,0-1 0,-1 0 0,1 0 0,1 0 0,20 5 15,-21-5-16,1 1 1,0 0 0,0-1 0,0 1 0,0-1 0,0 1 0,0-1 0,-1 0-1,1 0 1,0 0 0,0 0 0,0 0 0,0 0 0,0-1 0,0 1 0,3-1-1,30-14 4,-9 5-5,-1-1 1,37-21 0,36-23 1,-60 35-12,61-41-1,-77 44 1,-4 4-58,0 0 1,30-32-1,-29 25-71,-17 19 14,0-1 1,-1 1-1,1-1 1,0 0 0,-1 0-1,1 0 1,-1 0-1,0 0 1,1 0-1,-1 0 1,0 0-1,0-1 1,-1 1-1,1 0 1,0-1-1,-1 1 1,1 0-1,-1-1 1,0 1-1,0-1 1,0 1-1,0-5 1,0-2-223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1:06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139 8 1804,'-1'0'18,"1"0"0,0 0 0,0 0-1,0 0 1,0 0 0,0 0 0,-1 0 0,1 1-1,0-1 1,0 0 0,0 0 0,0 0 0,-1 0-1,1 0 1,0 0 0,0 0 0,0 0 0,-1 0-1,1 0 1,0 0 0,0 0 0,0 0 0,-1 0-1,1 0 1,0 0 0,0 0 0,0 0 0,0-1-1,-1 1 1,1 0 0,0 0 0,0 0 0,0 0-1,0 0 1,-1 0 0,1 0 0,0-1 0,0 1-1,0 0 1,0 0 0,0 0 0,0 0 0,0-1-1,-1 1 1,1 0 0,0 0 0,0 0 0,0 0-1,0-1 1,0 1 0,0 0 0,0 0 0,0 0-1,0-1 1,0 1 0,0 0 0,0 0-1,0 0 1,0-1 0,0 1 0,-2 5 1134,0-6-962,2 0-177,-1 1 0,1-1 1,0 1-1,-1 0 0,1-1 0,-1 1 1,0-1-1,1 1 0,-1 0 0,1-1 1,-1 1-1,1 0 0,-1 0 0,0-1 1,1 1-1,-1 0 0,0 0 0,1 0 1,-1 0-1,0 0 0,1 0 0,-1 0 1,0 0-1,1 0 0,-1 0 0,0 0 1,1 0-1,-1 1 0,0-1 0,1 0 1,-1 0-1,1 1 0,-2 0 0,-14 3-39,11-1-170,0-1 1,0 1 0,0-1 0,-1 0-1,1 0 1,-1 0 0,-8 1 0,-10 4-669,9-11 490</inkml:trace>
</inkml:ink>
</file>

<file path=ppt/ink/ink1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9:32.52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55 1764,'0'0'15,"0"0"-1,0 0 0,1 0 1,-1 0-1,0 0 0,0 0 1,0 0-1,0 0 0,0 0 1,0 0-1,0 0 1,1 0-1,-1 0 0,0 0 1,0 0-1,0 0 0,0 0 1,0 0-1,0 0 0,0 0 1,1 0-1,-1 0 1,0 0-1,0 0 0,0 0 1,0 0-1,0 0 0,0 0 1,0 0-1,0 0 0,1 0 1,-1 0-1,0 1 1,0-1-1,0 0 0,0 0 1,0 0-1,0 0 0,0 0 1,0 0-1,0 0 0,0 0 1,0 1-1,0-1 1,0 0-1,0 0 0,0 0 1,0 0-1,0 0 0,0 0 1,0 0-1,0 1 0,0-1 1,0 0-1,0 0 1,0 0-1,0 0 0,0 0 1,0 0-1,0 0 0,0 1 1,0-1-1,0 0 0,12-4 536,11 6-142,-18-2-349,0 1-1,0-1 0,0 0 0,0 0 1,0-1-1,0 1 0,0-1 0,7-2 1,10-3 83,1 1-1,24-3 1,39-8 41,-65 12-354,-1 0 0,1 2-1,33 0 1,26-3-1701,-64 4 1499</inkml:trace>
</inkml:ink>
</file>

<file path=ppt/ink/ink1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9:41.05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153 90 1704,'2'0'1858,"-2"0"-1842,0 0 0,1 0 1,-1 0-1,0 0 1,0 0-1,1 0 1,-1 0-1,0 0 0,1 0 1,-1 0-1,0 0 1,0 0-1,1 0 0,-1 0 1,0 0-1,0-1 1,1 1-1,-1 0 0,0 0 1,0 0-1,1 0 1,-1 0-1,0-1 0,0 1 1,1 0-1,-1 0 1,0 0-1,0-1 0,0 1 1,0 0-1,1 0 1,-1-1-1,0 1 1,0 0-1,0 0 0,0-1 1,0 1-1,0 0 1,0-1-1,0 1 0,0 0 1,0 0-1,0-1 1,0 1-1,0 0 0,0-1 1,0 1-1,0 0 1,0 0-1,0-1 0,0 1 1,0 0-1,0 0 1,0-1-1,-1 1 0,1 0 1,0-13 97,0 11-101,0 1-1,0-1 1,0 1 0,0-1-1,1 1 1,-1 0-1,1-1 1,-1 1 0,1-1-1,-1 1 1,1 0 0,0 0-1,0-1 1,-1 1 0,1 0-1,0 0 1,0 0-1,0 0 1,1 0 0,-1 0-1,0 0 1,0 0 0,0 0-1,1 1 1,-1-1-1,0 0 1,1 1 0,1-1-1,5-1 17,1-1-1,-1 2 0,18-2 0,2-1 11,71-11 34,-95 15-69,9-2 5,-1 0 0,1 1 0,-1 1 0,0 0 0,15 2 0,-25-2-8,0 0 0,1 1 0,-1-1 0,1 1 0,-1 0 0,0 0 1,0 0-1,1 0 0,-1 0 0,0 0 0,0 1 0,0-1 0,0 0 0,0 1 0,0 0 0,-1 0 0,1-1 1,-1 1-1,1 0 0,-1 0 0,1 0 0,-1 0 0,0 1 0,0-1 0,0 0 0,0 0 0,-1 1 1,1-1-1,0 1 0,-1-1 0,0 0 0,0 1 0,0 4 0,-1 3 1,0 1 0,-1-1 0,0 0 1,0 0-1,-2 0 0,1 0 0,-1 0 0,0-1 0,-1 0 0,0 0 0,-1 0 0,-8 10 0,9-13 0,0-1-1,0 0 0,-1 0 0,0 0 0,0-1 1,0 0-1,-1 0 0,1 0 0,-12 4 0,8-4 0,-1 2 0,2-1-1,-13 9 1,13-8 0,0 0-1,0-1 1,-15 6-1,17-8 1,1 0-1,-1 0 1,1 0-1,0 1 0,0 0 1,0 0-1,-6 6 0,10-8 0,-3 6-4,20-11 0,9 5 4,-2-5 0,59-7 0,-72 9 0,0 0 0,0 1 0,0 1 0,0 0 0,0 0 0,12 3 0,14 2 2,0 1 2,-34-6-4,1 0 1,-1-1-1,1 1 0,-1 0 0,1 0 0,-1 0 0,0 1 0,1-1 0,-1 0 0,0 0 1,0 1-1,0-1 0,0 0 0,0 1 0,0 0 0,0-1 0,-1 1 0,2 1 0,1 7 1,-1-7-1,-1 1 0,1-1 1,-1 1-1,0-1 0,0 1 1,0 0-1,-1-1 0,1 1 0,-1 0 1,0 0-1,0-1 0,0 1 1,-1 0-1,1 0 0,-1-1 1,0 1-1,0 0 0,-1 3 0,-3 1 1,0 0-1,0 0 0,0 0 1,-1 0-1,0-1 0,0 0 0,-1 0 1,0-1-1,-1 0 0,-14 10 0,-11 9 11,-1 0-6,-1-2-1,-1-2 1,0-2-1,-54 21 0,20-9-2,15-11-8,43-17 2,-1 1 0,-20 11 0,32-15-16,-3-7-261,3 7 258,1-1 0,0 1 0,0 0 0,0-1 0,-1 1 0,1-1-1,0 1 1,0 0 0,0-1 0,0 1 0,0-1 0,0 1 0,-1-1 0,1 1 0,0 0 0,0-1-1,0 1 1,1-1 0,-1 1 0,0 0 0,0-1 0,0 1 0,0-1 0,0 1 0,0-1 0,1 1-1,-1 0 1,0-1 0,0 1 0,0 0 0,1-1 0,-1 1 0,0 0 0,1-1 0,-1 1 0,0 0 0,1 0-1,-1-1 1,0 1 0,1 0 0,0 0 0,38-43-1872,-29 26 1535</inkml:trace>
</inkml:ink>
</file>

<file path=ppt/ink/ink1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9:41.7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54 210 1620,'-16'8'714,"10"-9"-235,6 1-472,0 0 0,0 0 0,0 0 0,0 0 0,1 1 0,-1-1 0,0 0 0,0 0 0,0 0 0,0 0 0,0 0 0,0 0-1,0 0 1,1 1 0,-1-1 0,0 0 0,0 0 0,0 0 0,0 0 0,0 0 0,0 1 0,0-1 0,0 0 0,0 0 0,0 0 0,0 0 0,0 1 0,0-1 0,0 0-1,0 0 1,0 0 0,0 0 0,0 1 0,0-1 0,0 0 0,0 0 0,0 0 0,0 0 0,0 0 0,-1 1 0,1-1 0,0 0 0,0 0 0,0 0 0,0 0 0,0 0-1,0 0 1,0 0 0,-1 1 0,1-1 0,0 0 0,0 0 0,0 0 0,0 0 0,0 0 0,-1 0 0,1 0 0,0 0 0,0 0 0,0 0 0,0 0 0,0 0 0,-1 0-1,1 0 1,0 0 0,0 0 0,0 0 3,0 1 0,1-1-1,-1 0 1,0 0-1,1 0 1,-1 0 0,0 1-1,1-1 1,-1 0 0,0 0-1,1 0 1,-1 0 0,0 0-1,1 0 1,-1 0-1,1 0 1,-1 0 0,0 0-1,1 0 1,-1 0 0,0 0-1,1 0 1,-1-1 0,0 1-1,1 0 1,-1 0-1,0 0 1,1 0 0,-1-1-1,0 1 1,1 0 0,-1 0-1,0-1 1,0 1-1,1 0 1,-1 0 0,0-1-1,0 1 1,0 0 0,1-1-1,-1 1 1,0 0 0,0-1-1,0 1 1,0-1-1,9-19 320,-8 18-291,-1 0-26,1 1 0,-1 0-1,1-1 1,-1 1 0,0-1-1,0 1 1,0-1-1,0 1 1,0 0 0,0-1-1,0 1 1,0-1 0,0 1-1,-1-1 1,0 0 0,1-16 91,1 16-93,-1 0 1,1 0 0,-1 0 0,1 0-1,-1 0 1,0 0 0,0-1-1,0 1 1,0 0 0,0 0-1,-1 0 1,1 0 0,-1-3-1,0-17 63,1 21-69,0 0 0,1 0 0,-1 0 0,0 0 0,0 0 0,0-1 0,0 1 1,0 0-1,0 0 0,0 0 0,0 0 0,-1 0 0,1 0 0,0 0 0,-1 0 0,1 0 1,-1 0-1,0-2 0,1 2-1,-1 0 0,1 0 0,-1 0 0,1 0-1,0 0 1,-1 0 0,1 0 0,0 0 0,0 0 0,0 0 0,0-1 0,0 1 0,0 0 0,0 0 0,0 0 0,0-2 0,1 0 1,0 2 3,0-1 1,-1 1-1,1-1 1,-1 0-1,1 0 1,-1 1-1,0-1 1,0 0-1,0 0 0,0 1 1,0-1-1,0 0 1,0 0-1,0 1 1,-1-1-1,1 0 1,-1 1-1,1-1 1,-1 0-1,-1-1 0,-2-8 95,4 10-100,0 1 1,0 0-1,0-1 0,0 1 0,0 0 0,0-1 0,-1 1 0,1 0 0,0-1 0,0 1 0,0 0 0,0 0 1,-1-1-1,1 1 0,0 0 0,0 0 0,-1-1 0,1 1 0,0 0 0,0 0 0,-1 0 0,1-1 0,0 1 1,0 0-1,-1 0 0,1 0 0,0 0 0,-1 0 0,1 0 0,0 0 0,-1 0 0,1 0 0,0 0 0,-1 0 1,1 0-1,0 0 0,-1 0 0,1 0 0,0 0 0,-1 0 0,1 0 0,0 0 0,-1 0 0,1 0 0,0 0 1,0 1-1,-1-1 0,1 0 0,0 0 0,0 0 0,-1 1 0,1-1 0,16 3 121,-16-3-122,1 1 0,-1-1-1,0 0 1,1 0-1,-1 0 1,0 0-1,1 1 1,-1-1 0,0 0-1,0 0 1,1 0-1,-1 1 1,0-1-1,0 0 1,1 1-1,-1-1 1,0 0 0,0 0-1,0 1 1,0-1-1,1 0 1,-1 1-1,0-1 1,0 0-1,0 1 1,0-1 0,0 1-1,0-1 1,0 0-1,0 1 1,0-1-1,0 0 1,0 1 0,0-1-1,0 0 1,0 1-1,0-1 1,0 0-1,-1 1 1,1-1-1,0 0 1,0 1 0,0-1-1,-1 0 1,1 1-1,0-1 1,0 0-1,-1 0 1,1 1-1,0-1 1,0 0 0,-1 0-1,1 0 1,0 1-1,-1-1 1,1 0-1,-1 1 1,0 0 0,0 0 0,1-1 0,-1 1-1,1 0 1,-1 0 0,1 0 0,-1 0 0,1 0 0,-1 0-1,1 1 1,0-1 0,0 0 0,-1 0 0,1 0 0,0 0-1,0 1 1,1 4 0,0-1 1,0 0-1,-1 0 0,0 1 0,0-1 0,0 0 1,-2 8-1,1-5 1,0 0 0,1-1 0,0 1 1,1 10-1,4 49 20,-7 121 1,-2-52 4,-2-87-23,4-42-2,1-1-1,0 1 1,0-1-1,0 1 0,1-1 1,0 1-1,2 12 1,-1-16-2,-1-1 0,0 0 1,0 0-1,0 1 0,0-1 0,-1 0 1,1 0-1,0 1 0,-1-1 0,-1 4 1,-1 10 6,-4 9-1,8-15-6,-1-9 0,0-1 0,1 0 0,-1 0 0,0 1 0,0-1 0,0 0 0,0 1 0,0-1 0,1 0 0,-1 1 0,0-1 0,0 0 0,0 1 0,0-1 0,0 0 0,0 1 0,0-1 0,0 0 1,0 1-1,0-1 0,0 1 0,-1-1 0,1 0 0,0 0 0,0 1 0,0-1 0,0 0 0,0 1 0,-1-1 0,1 0 0,0 1 0,0-1 0,-1 0 0,1 0 0,0 1 0,0-1 0,-1 0 0,1 0 0,0 0 1,-1 1-1,1-1 0,0 0 0,-1 0 0,1 0 0,0 0 0,-1 0 0,1 0 0,0 0 0,-1 0 0,1 0 0,0 0 0,-1 0 0,1 0 0,0 0 0,-1 0 0,1 0 0,0 0 0,-1 0 0,1 0 0,-2 0 4,-1 3-13,4-3 9,-1 0 0,0 0 0,0 0 0,0 0 0,0 0 0,0 0 0,0 0-1,0 0 1,0 0 0,1 0 0,-1 0 0,0 1 0,0-1 0,0 0 0,0 0-1,0 0 1,0 0 0,0 0 0,0 0 0,0 0 0,0 0 0,0 0 0,0 0-1,0 1 1,1-1 0,-1 0 0,0 0 0,0 0 0,0 0 0,0 0 0,0 0-1,0 0 1,0 1 0,0-1 0,0 0 0,0 0 0,0 0 0,0 0 0,0 0 0,0 0-1,0 0 1,-1 1 0,1-1 0,0 0 0,0 0 0,0 0 0,0 0 0,0 0-1,0 0 1,0 0 0,-3 0 25,6-2-334,-2 1 244,0 1 0,0 0 0,0-1 0,0 1 1,0 0-1,-1-1 0,1 1 0,0-1 0,0 0 0,-1 1 0,1-1 1,0 1-1,-1-1 0,1 0 0,-1 0 0,1 1 0,-1-1 1,1 0-1,-1 0 0,1-1 0,-1 1-10,1-1 0,-1 1 0,1 0 0,0-1 0,0 1 0,-1 0 0,1 0-1,0-1 1,0 1 0,0 0 0,0 0 0,1 0 0,-1 0 0,0 0 0,0 0 0,0 1 0,2-2 0,13-10-367,-7-1 106</inkml:trace>
</inkml:ink>
</file>

<file path=ppt/ink/ink1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9:42.83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1 621 1604,'0'4'102,"1"-1"0,-1 0 0,1 1 0,0-1 0,0 0-1,0 0 1,0 0 0,1 0 0,-1 0 0,1 0 0,0 0 0,0 0 0,0 0-1,4 4 1,-4 2 305,-2-9-401,0 0 0,0 0 0,0 0 0,0 0 0,0 1 0,0-1 0,0 0 1,0 0-1,0 0 0,0 0 0,0 1 0,0-1 0,0 0 0,0 0 0,1 0 0,-1 0 1,0 1-1,0-1 0,0 0 0,0 0 0,0 0 0,0 0 0,0 0 0,0 1 0,0-1 0,1 0 1,-1 0-1,0 0 0,0 0 0,0 0 0,0 0 0,0 0 0,1 1 0,-1-1 0,0 0 0,0 0 1,0 0-1,0 0 0,1 0 0,-1 0 0,0 0 0,0 0 0,0 0 0,0 0 0,1 0 1,-1 0-1,0 0 0,0 0 0,0 0 0,0 0 0,1 0 0,-1 0 0,0-1 0,2 1 314,-2 1-314,0-1 0,0 0 0,0 0 0,1 0 0,-1 0 0,0 0 0,0 1 0,1-1 0,-1 0 0,0 0 0,0 0 0,1 0 0,-1 0 0,0 0 0,0 0 0,1 0 0,-1 0 0,0 0 0,0 0 0,1 0 0,-1 0 0,0 0 0,0 0 0,1 0 0,-1 0 0,0 0 0,0-1 0,1 1 0,-1 0 0,0 0 0,0 0 0,0 0 0,1 0 0,-1-1 0,0 1-1,0 0 1,0 0 0,1 0 0,-1-1 0,0 1 0,0 0 0,0 0 0,0-1 0,0 1 0,0 0 0,1 0 0,-1-1 0,0 1 0,0 0 0,0 0 0,0-1 0,7-12 105,-7 13-91,82-144 490,-58 99-451,28-77-1,-33 75-36,-7 16-9,-8 19-9,0 0 0,2 1 0,-1-1 0,1 1 0,8-11 0,-10 18-2,2-3 0,-1-1 0,1 1 0,-2-1 0,1 0 0,-1 0 0,0 0 0,-1 0 0,5-17 0,-3 10 3,-1 0 0,2 1-1,0 0 1,11-19 0,-15 30-5,7-10 11,1 13 1,-5 2-11,-3 0-1,-1 0 0,1 1 0,-1-1 0,0 1 0,0-1 0,0 1 0,0-1 0,-1 1-1,1-1 1,-1 1 0,1 0 0,-1-1 0,0 5 0,5 18-2,8 15 5,-1 1-1,9 60 1,14 50 4,-1-31 15,-33-117-22,1 0-1,-1 0 1,1 0 0,0 0-1,0 0 1,0-1 0,4 5 0,6 8-4,-11-12 3,1-1 1,0 1 0,0-1-1,0 0 1,0 0 0,0 0-1,0 0 1,0 0 0,5 3-1,-11-9 1,7 3 0,-1 1 0,-8 1 0,5-3 0,9-40-1442,0-6-413,-8 31 1504</inkml:trace>
</inkml:ink>
</file>

<file path=ppt/ink/ink1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9:43.23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20 60 1616,'-19'3'1647,"29"-1"-888,-9-2-611,9 0 98,25-2-67,0-1-1,45-10 1,-62 9-444,-1-1-1,20-8 1,8-3-1485,-37 12 1362,0 0 42</inkml:trace>
</inkml:ink>
</file>

<file path=ppt/ink/ink1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9:44.61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549 3 1692,'7'-1'125,"1"1"-1,-1-1 1,1 1 0,0 0-1,-1 1 1,1 0-1,-1 0 1,14 4 0,19 7 500,-41-12-617,1 1 1,0-1-1,0 1 0,0-1 1,0 1-1,0-1 1,0 0-1,0 1 0,0-1 1,0 1-1,0-1 0,0 0 1,0 1-1,0-1 1,0 1-1,1-1 0,-1 1 1,0-1-1,0 0 0,0 1 1,1-1-1,-1 0 0,0 1 1,0-1-1,1 0 1,-1 1-1,0-1 0,1 0 1,-1 0-1,0 1 0,1-1 1,-1 0-1,0 0 1,1 0-1,-1 1 0,1-1 1,-1 0-1,0 0 0,1 0 1,-1 0-1,1 0 1,0 0-1,0 1 24,0 0 0,0-1 0,0 1 0,1 0 0,-1-1 0,0 0 1,1 1-1,-1-1 0,0 0 0,1 1 0,-1-1 0,0 0 0,1 0 0,-1 0 0,0 0 0,2-1 0,-3 1-28,0 0-1,1 0 0,-1 0 0,0 0 1,0 0-1,0 0 0,0 0 1,1 0-1,-1 0 0,0 0 0,0 0 1,0 0-1,0 0 0,1 0 1,-1 0-1,0 0 0,0 0 0,0 0 1,0 0-1,0 0 0,0 0 0,1-1 1,-1 1-1,0 0 0,0 0 1,0 0-1,0 0 0,0 0 0,0-1 1,0 1-1,0 0 0,0 0 0,0 0 1,1 0-1,-1 0 0,0-1 1,0 1-1,0 0 0,0 0 0,0 0 1,0 0-1,0-1 0,0 1 0,0 0 1,0 0-1,-1 0 0,1 0 1,0 0-1,0-1 0,0 1 0,0 0 1,0 0-1,0 0 0,0 0 0,0 0 1,0-1-1,0 1 0,0 0 1,-1 0-1,1 0 0,0 0 0,-9-3 146,8 3-115,-7-1 2,0 1 0,0 0 0,0 0 0,-1 0 0,1 1-1,0 1 1,0-1 0,-9 4 0,-16 2 17,-235 25 110,226-28-146,-190 19 61,210-24-68,21 0-10,1 1 1,-1 0-1,1 0 0,-1 0 1,1 0-1,-1 0 0,1 0 1,-1 0-1,1 0 0,-1 0 1,1 0-1,-1 0 0,1 0 1,-1 0-1,1 0 0,-1 0 1,1 0-1,-1 1 0,1-1 1,-1 0-1,1 0 0,0 1 1,-1-1-1,1 0 0,-1 1 1,1-1-1,0 0 0,-1 1 1,1-1-1,0 0 0,-1 1 0,1 3-4,9-7-6,26-4-12,-5 3-62,111-7-2052,-117 6 1267,-9 1 506</inkml:trace>
</inkml:ink>
</file>

<file path=ppt/ink/ink1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9:45.10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725 0 1776,'1'4'694,"2"-7"-321,-3 3-362,0 1 0,1-1 1,-1 0-1,0 0 0,0 0 0,1 0 0,-1 0 0,0 0 1,0 0-1,0 1 0,1-1 0,-1 0 0,0 0 0,0 0 1,0 0-1,0 1 0,0-1 0,1 0 0,-1 0 0,0 0 0,0 1 1,0-1-1,0 0 0,0 0 0,0 1 0,0-1 0,0 0 1,0 0-1,0 1 0,0-1 0,0 0 0,0 0 0,0 0 1,0 1-1,0-1 0,0 0 0,0 0 0,0 1 0,0-1 1,0 1 23,0-1 1,1 1 0,-1-1 0,0 1 0,0-1 0,1 1 0,-1-1-1,1 1 1,-1-1 0,1 1 0,-1-1 0,0 1 0,1-1 0,-1 0-1,1 1 1,0-1 0,-1 0 0,1 0 0,-1 1 0,1-1 0,-1 0-1,1 0 1,0 0 0,-1 0 0,1 0 0,-1 0 0,1 0 0,0 0-1,-1 0 1,1 0 0,1 0 0,4 1 217,-13 5-9,-24 4-99,5-4-106,14-2-22,0-1-1,0-1 1,0 0-1,0-1 0,-18 0 1,-28 4 8,-258 21 88,145-15-40,120-15-72,51 4-1,0 0 0,-1 0 1,1 0-1,0 0 0,0 0 0,0 0 0,0 0 0,-1 0 0,1 0 1,0 0-1,0 0 0,0 0 0,-1 0 0,1 0 0,0 0 0,0 0 0,0 0 1,0 0-1,-1 0 0,1 0 0,0 0 0,0 0 0,0-1 0,0 1 1,0 0-1,-1 0 0,1 0 0,0 0 0,0 0 0,0 0 0,0-1 1,0 1-1,0 0 0,0 0 0,-1 0 0,1 0 0,0 0 0,0-1 1,0 1-1,0 0 0,0 0 0,0 0 0,0 0 0,0-1 0,0 1 0,0 0 1,0 0-1,0 0 0,0-1 0,0 1 0,0 0 0,0 0 0,0 0 1,0 0-1,0-1 0,1 1 0,-1 0 0,0 0 0,11-13-70,14-8-327,-16 16-74,-6 3 277,1-1-1,0 1 1,0 0-1,0 0 1,0 0-1,0 1 0,1 0 1,-1-1-1,0 1 1,1 1-1,8-1 1,-4 1-179</inkml:trace>
</inkml:ink>
</file>

<file path=ppt/ink/ink1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9:48.63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1612 4 1604,'0'0'304,"7"-4"242,-11 7-483,6-2 65,0-1 322,-4 1-361,6 0 67,12 6 671,-19-6-791,1-1-1,0 1 1,0-1 0,-1 0-1,1 0 1,0 0 0,-1 0-1,1 0 1,0 0 0,0-1-1,-1 1 1,-3-2 0,-20-1 118,-27 2-8,-146 6 67,57 2-157,-42 5-12,-14 6-7,-115 17 10,-52 3-3,328-37-39,24-1-4,0 0 1,0 1 0,0 1 0,-15 3 0,24-2 11,8-9 2,-4 5-9,0 1-5,0 0-1,0 0 1,0 0-1,-1 0 1,1 0-1,0 0 1,0 0-1,0 0 0,0 0 1,-1 0-1,1 0 1,0 0-1,0 0 1,0 0-1,0 0 1,-1 0-1,1 0 0,0 0 1,0 0-1,0 0 1,0 0-1,-1 0 1,1 0-1,0 0 1,0 0-1,0-1 0,0 1 1,0 0-1,0 0 1,-1 0-1,1 0 1,0 0-1,0 0 1,0-1-1,0 1 0,0 0 1,0 0-1,0 0 1,0 0-1,0-1 1,0 1-1,0 0 1,0 0-1,0 0 0,0 0 1,0-1-1,0 1 1,0 0-1,0 0 1,0 0-1,0-1 1,12-3-1,4 1-453,44-45-2572,-37 30 2679</inkml:trace>
</inkml:ink>
</file>

<file path=ppt/ink/ink1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9:49.50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744 1 1680,'-7'4'1165,"-13"10"-524,7-11-500,0-1 1,-1-1-1,-23 0 1,-21 3 128,20 0-138,-1-1-1,-41-2 1,39-2-58,-56 7 60,67-2-93,0-2 0,0-2-1,-32-3 1,34 1 20,-45 0 0,51 2-31,12 2 44,17 4-44,-12-6-23,1 0-13,6-1 0,2 1-28,-3 0-3,1 0 0,0 0-1,-1 0 1,1 0-1,-1 1 1,1-1-1,-1 0 1,1 1 0,-1-1-1,1 1 1,-1-1-1,1 1 1,-1 0 0,0-1-1,1 1 1,-1 0-1,0 0 1,2 1-1,33 20-1579,-12-11 752,-3-2 509</inkml:trace>
</inkml:ink>
</file>

<file path=ppt/ink/ink1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9:49.90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 12 1876,'0'0'322,"-1"0"-284,1 0-1,-1-1 1,1 1 0,-1 0-1,1-1 1,0 1-1,-1 0 1,1-1-1,0 1 1,-1 0 0,1-1-1,0 1 1,-1-1-1,1 1 1,0 0-1,0-1 1,0 1 0,-1-1-1,1 1 1,0-1-1,0 0 1,2-2 359,-2 4-356,-1 1 0,1-1-1,-1 0 1,1 0 0,-1 0 0,1 1 0,0-1-1,-1 0 1,1 0 0,0 1 0,0-1 0,0 0-1,0 1 1,0-1 0,0 0 0,1 0-1,-1 1 1,1 1 0,15 37 290,-12-27-275,1 0 1,1 0-1,0 0 1,1-1 0,13 18-1,-11-17-15,0 0 1,8 19-1,12 17 27,19 35 25,-35-60-63,-1-1 0,-1 2-1,13 44 1,-9-26-11,-12-33-14,-1 0 0,0 0-1,0 0 1,-1 11 0,4 22 19,3 9-8,-5-37-19,-3-14 4,1 1 0,-1-1 0,0 0-1,0 0 1,0 1 0,1-1-1,-1 0 1,1 1 0,-1-1 0,1 0-1,-1 0 1,1 0 0,0 0-1,-1 0 1,1 0 0,0 0 0,0 0-1,0 0 1,0 0 0,2 1-1,6 0 16,-9-2-17,1-1 1,-1 1 0,0 0 0,0 0 0,0 0 0,0-1 0,0 1 0,0 0 0,1 0 0,-1 0-1,0-1 1,0 1 0,0 0 0,0 0 0,0 0 0,0-1 0,0 1 0,0 0 0,0 0 0,0 0-1,0-1 1,0 1 0,0 0 0,0 0 0,0-1 0,0 1 0,0 0 0,-1 0 0,1 0 0,0-1 0,0 1-1,0 0 1,0 0 0,0 0 0,0 0 0,-1-1 0,1 1 0,0 0 0,0 0 0,0 0 0,0 0-1,-1 0 1,1 0 0,0-1 0,0 1 0,0 0 0,-1 0 0,1-1 0,0 1 0,0 0 0,0 0 0,0-1 0,0 1 0,-1 0 0,1 0 0,0 0 0,0 0 0,0-1 0,-1 1 0,1 0 0,0 0 0,0 0 0,0 0 0,-1 0 0,1-1 0,0 1 0,0 0 0,-1 0 0,1 0 0,0 0 0,0 0 0,-1 0 0,1 0 0,0 0 0,-1 0 0,1 0 0,0 0 0,0 0 0,-1 0 1,1 0-1,0 0 0,0 1 0,-1-1 0,1 0 0,0 0 0,0 0 0,0 0 0,-1 0 0,1 1 0,0-1 0,0 0 0,0 0 0,-1 0 0,1 0 0,0 1 0,0-1 0,0 0 0,-1 1 0,0-2 2,2-1-6,-1 6 0,-2 2-139,2-7 100,-1 1-1,1-1 1,0 0-1,0 0 1,0 0-1,-1 0 1,1 0-1,0 0 1,0 1-1,0-1 1,0 0-1,0 0 1,1 0-1,-1 0 1,0 0-1,0 0 1,0 1-1,1-1 1,-1 0-1,1 0 1,-1 0-1,1 0 1,0-2-186,-5-1 15,4 3 178,-1 1 1,0-1-1,1 0 0,-1 1 0,1-1 1,-1 0-1,1 1 0,-1-1 0,1 0 0,0 1 1,-1-1-1,1 0 0,0 0 0,-1 0 1,1 1-1,0-1 0,0 0 0,0 0 0,0 0 1,0 1-1,0-1 0,0 0 0,0 0 1,0 0-1,0 0 0,0 1 0,0-1 1,1 0-1,-1 0 0,0 0 0,1 1 0,-1-1 1,1 0-1,-1 1 0,0-1 0,1 0 1,0 1-1,-1-1 0,1 0 0,-1 1 1,1-1-1,0 1 0,0-1 0,13-8-320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1:06.4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15 1668,'0'0'410,"-8"-13"1323,7 11-1477,-1 7-174,2-5-79,0 0-1,0 0 1,0-1-1,0 1 1,0 0-1,0 0 1,1 0-1,-1 0 1,0 0-1,0 0 1,0 0-1,0 0 0,1 0 1,-1 0-1,0 0 1,0 0-1,0 0 1,0 0-1,0 0 1,1 0-1,-1 0 1,0 0-1,0 0 1,0 0-1,0 0 0,1 0 1,-1 0-1,0 0 1,0 1-1,0-1 1,0 0-1,0 0 1,0 0-1,1 0 1,-1 0-1,0 0 1,0 0-1,0 1 1,0-1-1,0 0 0,0 0 1,0 0-1,0 0 1,0 0-1,0 1 1,1-1-1,-1 0 1,0 0-1,0 0 1,0 0-1,0 0 1,0 1-1,0-1 1,0 0-1,0 0 0,0 0 1,0 0-1,-1 1 1,1-1-1,0 0 1,0 0-1,0 0 1,0 0-1,0 0 1,0 1-1,0-1 1,0 0-1,4-1 88,-7 4-250,2-3 83,1 0-1,-1 1 1,1-1 0,0 0-1,-1 1 1,1-1-1,-1 0 1,1 1 0,-1-1-1,1 0 1,-1 0-1,1 0 1,-1 0 0,1 1-1,-1-1 1,1 0-1,-1 0 1,1 0 0,-1 0-1,1 0 1,-1 0-1,0-1 1,-7-1-306,-7 9 39</inkml:trace>
</inkml:ink>
</file>

<file path=ppt/ink/ink1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9:50.32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387 6 1780,'-17'-4'2741,"17"4"-2703,-13 1 163,-23-2-42,26 0-131,0 1-1,0 0 1,0 1 0,0-1-1,0 2 1,0 0 0,-18 5-1,-29 5 57,44-11-71,-1 1 1,1 0 0,0 1-1,0 0 1,-24 11 0,34-13-11,1 0 0,-1-1 0,1 1-1,-1 0 1,0-1 0,1 1 0,-1-1 0,0 0 0,-3 0 0,-15 2 6,13-1-25,11-6 39,-3 5-26,0 0 1,-1 0-1,1 0 1,0 0-1,0 0 1,-1 0-1,1 0 0,0 0 1,0 0-1,0 0 1,-1 0-1,1-1 0,0 1 1,0 0-1,-1 0 1,1 0-1,0 0 0,0 0 1,0 0-1,0 0 1,-1 0-1,1-1 0,0 1 1,0 0-1,0 0 1,0 0-1,-1 0 1,1-1-1,0 1 0,0 0 1,0 0-1,0 0 1,0-1-1,0 1 0,0 0 1,0 0-1,0 0 1,0-1-1,0 1 0,0 0 1,-1 0-1,1-1 1,1 1-1,-1 0 1,0 0-1,0 0 0,0-1 1,0 1-1,0 0 1,0 0-1,0-1 0,0 1 1,0 0-1,0 0 1,0 0-1,1-1 0,-1 1 1,0 0-1,0 0 1,0 0-1,0 0 1,0 0-1,1-1 0,-1 1 1,0 0-1,0 0 1,0 0-1,1 0 0,-1 0 1,0-4-941,0 4 865,0-1-1,0 1 0,0 0 1,0-1-1,0 1 0,0-1 1,0 1-1,-1 0 0,1-1 1,1 1-1,-1-1 0,0 1 1,0 0-1,0-1 0,0 1 1,0-1-1,0 1 0,0 0 1,1-1-1,-1 1 0,0-1 1,0 1-1,0 0 0,1-1 1,-1 1-1,0 0 1,1-1-1,13-3-274</inkml:trace>
</inkml:ink>
</file>

<file path=ppt/ink/ink1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9:51.46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 92 1808,'-7'-2'336,"16"-2"425,5-4-222,4-5-294,-15 12-220,-1-1 0,0 1 0,0-1 0,0 1 0,0-1 0,0 1-1,0-1 1,-1 0 0,3-2 0,-2 2-8,1 0 0,0 0 0,0 0 0,0 1 0,0-1 0,0 1 0,0 0 0,0-1 0,0 2 0,1-1 0,-1 0 0,6 0 0,12-4 50,-9 0-34,0 1-1,0 0 0,1 1 0,13-2 0,-21 4-23,1 0 0,-1 1-1,0 0 1,0 0 0,0 0 0,0 1-1,1 0 1,-1 0 0,0 0 0,0 0 0,0 1-1,6 3 1,-2-1 4,-8-4-12,-1 0 1,1 1-1,0-1 1,0 0-1,-1 1 1,1-1-1,0 0 1,-1 1-1,1-1 1,0 1-1,-1-1 1,1 1-1,-1-1 1,1 1-1,-1-1 1,1 1-1,-1-1 1,1 1-1,-1 0 1,1-1-1,-1 1 1,0 0-1,0 0 1,1-1-1,-1 1 1,0 0-1,0 0 1,0-1-1,0 1 1,1 0-1,-2 1 1,5 20 56,-4-20-51,1 0 0,-1 0 0,1 0 0,-1 0 0,0-1 0,0 1 0,0 0 0,0 0 0,0 0 0,0 0 0,-1 0 0,1 0 0,0-1 0,-1 1 0,0 0 0,0 2 0,-29 44 224,26-42-207,-44 39 112,38-30-64,20-16-28,13-2-32,-16 2-11,0 0-1,0 0 0,-1 0 0,12-5 0,12-2 2,-29 8-2,30-3 16,-30 3-16,0-1 1,-1 1-1,1 0 1,0 0-1,0 0 1,0 0-1,0 0 1,-1 0-1,1 0 0,0 0 1,0 1-1,0-1 1,-1 0-1,1 0 1,0 1-1,0-1 1,0 0-1,-1 1 0,1-1 1,0 1-1,-1-1 1,1 1-1,0-1 1,-1 1-1,1 0 1,-1-1-1,1 1 0,-1 0 1,1-1-1,-1 1 1,1 0-1,-1 0 1,0-1-1,1 2 0,3 14 7,-4-15-7,1 1 1,0 0 0,-1-1-1,1 1 1,-1 0 0,0 0-1,1-1 1,-1 1 0,0 0-1,0 0 1,0 0 0,0-1-1,0 1 1,-1 3-1,-5 23 9,6-25-9,0 0 1,0 0-1,-1 0 1,1 0 0,-1 0-1,0 0 1,0 0 0,0 0-1,0 0 1,0 0-1,-1-1 1,1 1 0,-1 0-1,0-1 1,0 0 0,0 1-1,-4 3 1,-20 18 3,22-20-3,0 0 0,0 0 0,0 0 1,-1-1-1,1 0 0,-1 0 0,1 0 0,-1 0 1,-6 2-1,-9 5-8,13-4-32,9-4-56,6-5-1227,-6-16-585,-2 14 1573</inkml:trace>
</inkml:ink>
</file>

<file path=ppt/ink/ink1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9:51.86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26 9 1880,'0'0'91,"-1"1"-1,0-1 1,0 0-1,0 0 1,0 0-1,0 0 1,0 0-1,0 0 0,0 0 1,0 0-1,0 0 1,0-1-1,0 1 1,0 0-1,0-1 1,0 1-1,1-1 1,-1 1-1,0-1 1,0 1-1,0-1 1,1 1-1,-1-1 1,0 0-1,0 1 1,0-2-1,1 1 130,0 1-212,0 1 0,-1-1-1,1 0 1,0 1 0,0-1 0,0 0-1,0 1 1,-1-1 0,1 0 0,0 1-1,0-1 1,0 0 0,0 1 0,0-1-1,0 1 1,0-1 0,0 0 0,0 1-1,0-1 1,0 0 0,0 1 0,0-1-1,1 1 1,-1-1 0,0 0 0,0 1-1,0-1 1,0 0 0,1 1 0,-1-1-1,0 0 1,1 1 0,10 16 81,-5-8-9,-3-2-63,0 0-1,1-1 0,-1 1 1,2-1-1,-1 0 0,1-1 1,0 1-1,0-1 0,0 0 1,8 6-1,-7-6-4,0 0 0,-1 0 1,0 1-1,0-1 0,7 12 1,15 15 25,-23-26-31,0-1 0,0 1 0,0-1 0,-1 1-1,0 1 1,0-1 0,3 10 0,-4-10-2,0 1 1,1-1 0,0 0-1,0 1 1,8 9-1,-10-15-3,0 0-1,0-1 1,0 1-1,-1 0 0,1 0 1,0 0-1,-1 0 0,1 0 1,-1 1-1,1-1 1,-1 0-1,1 0 0,-1 0 1,0 0-1,0 1 0,1-1 1,-1 2-1,0-2-1,0 0 0,0-1 0,1 1 0,-1-1 0,0 1 0,1 0 0,-1-1 0,1 1 1,-1-1-1,0 1 0,1-1 0,-1 1 0,1-1 0,-1 0 0,1 1 0,0-1 0,-1 0 0,1 1 0,-1-1 0,1 0 0,0 0 0,-1 1 0,1-1 0,-1 0 0,1 0 0,0 0 0,-1 0 0,1 0 0,0 0 0,-1 0 0,1 0 0,0 0 0,0 0-49,-1 0 0,0-1 0,1 1-1,-1 0 1,0 0 0,1 0-1,-1-1 1,0 1 0,0 0 0,1 0-1,-1-1 1,0 1 0,0 0-1,0-1 1,1 1 0,-1 0 0,0-1-1,0 1 1,0 0 0,0-1-1,0 1 1,0 0 0,0-1 0,0 1-1,0-1 1,0 1 0,0 0-1,0-1 1,0 1 0,0 0 0,0-1-1,0 1 1,0 0 0,0-1-1,0 1 1,0 0 0,-1-1 0,1 1-1,0 0 1,0-1 0,0 1-1,-1 0 1,1-1 0,0 1 0,-1 0-1,-2-5-1061</inkml:trace>
</inkml:ink>
</file>

<file path=ppt/ink/ink1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9:53.22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472 26 1764,'1'-1'37,"0"1"-1,0-1 0,-1 1 1,1-1-1,0 0 0,-1 1 1,1-1-1,-1 0 0,1 0 1,-1 1-1,1-1 1,-1 0-1,0 0 0,1 0 1,-1 0-1,0 1 0,0-1 1,1 0-1,-1 0 0,0 0 1,0-2-1,0 3-25,0 0 0,0 0-1,0 0 1,0-1 0,0 1 0,0 0-1,0 0 1,0 0 0,0-1 0,1 1-1,-1 0 1,-1 0 0,1 0-1,0-1 1,0 1 0,0 0 0,0 0-1,0 0 1,0-1 0,0 1 0,0 0-1,0 0 1,0 0 0,0 0 0,0-1-1,-1 1 1,1 0 0,0 0 0,0 0-1,0 0 1,0 0 0,0-1-1,-1 1 1,1 0 0,0 0 0,0 0-1,0 0 1,0 0 0,-1 0 0,1 0-1,0 0 1,0 0 0,0 0 0,-1 0-1,1-1 1,0 1 0,0 0-1,0 0 1,-1 1 0,1-1 0,0 0-1,0 0 1,0 0 0,-1 0 0,1 0-1,0 0 1,0 0 0,0 0 0,-1 0-1,1 0 1,0 0 0,0 1-1,0-1 1,0 0 0,0 0 0,-1 0-1,1 0 1,0 0 0,0 1 0,-7 5 166,0 0 1,0 0 0,0 0-1,-9 4 1,-8 6 86,5 2-113,-11 9 36,26-24-174,-1-1-1,1 0 1,0 1-1,0 0 1,1 0 0,-1 0-1,1 0 1,-1 1-1,1-1 1,0 1-1,0 0 1,0 0-1,1 0 1,0 0-1,-1 1 1,-1 7-1,-2-1 9,1 0 0,-2-1 0,1 0 0,-11 12 0,10-14-9,1 0-1,0 1 0,0-1 1,1 1-1,0 0 0,-6 18 1,-2 15 20,6-21-18,1 1 1,1-1-1,1 1 1,-2 41-1,4-35-3,1-23-9,1 0 0,0 0 1,0 0-1,0 0 0,1 9 0,9 32 9,-5-23-6,-1 0 0,0 0 1,-1 26-1,-2-32-5,-3 37 14,1-31-12,3 2 6,-1-24-7,-1-1 0,0 1 0,1-1 0,-1 1-1,0-1 1,1 1 0,-1-1 0,1 0-1,-1 1 1,1-1 0,-1 1 0,1-1-1,-1 0 1,1 0 0,-1 1 0,1-1-1,-1 0 1,1 0 0,-1 0 0,1 0-1,0 0 1,-1 1 0,1-1 0,-1 0-1,1 0 1,-1 0 0,1-1 0,0 1-1,0-1 1,0 0 0,0 0-1,0 0 1,-1 0 0,1 0-1,0 0 1,-1 0 0,1-1-1,-1 1 1,1 0 0,-1 0-1,0-1 1,0 1 0,1 0-1,-1 0 1,0-2 0,-6-27 10,3 19-10,-15-40-1,13 38 0,0 0-1,-5-21 1,8 23-4,0 0 3,0-1 1,-1 1-1,0 0 0,-9-20 0,6 18 2,0-1 0,1 0 0,1 0 0,-4-18 0,5 15-3,-2 1 1,-9-24-1,11 30 5,0 0-1,0 0 1,1 0-1,0 0 1,1 0-1,0 0 1,0-11-1,0 15-1,0 1-1,0-1 0,-1 0 1,0 1-1,0-1 0,0 1 1,0 0-1,-1 0 0,0 0 1,-4-5-1,-9-19 10,9 18-9,6 9-2,0 1 0,0 0 0,1-1 1,-1 1-1,0-1 0,1 1 0,-1-1 1,0 0-1,1 1 0,0-1 0,-1 1 1,1-1-1,0 0 0,0-1 1,-3-9-12,3 11 12,0 1 1,0 0-1,-1-1 0,1 1 1,0 0-1,0 0 0,0-1 1,0 1-1,0 0 0,0-1 1,0 1-1,0 0 0,0-1 1,0 1-1,0-1 0,0 1 0,0 0 1,0-1-1,0 1 0,0 0 1,0-1-1,0 1 0,0 0 1,1 0-1,-1-1 0,0 1 1,0 0-1,0-1 0,0 1 1,1 0-1,-1 0 0,0-1 1,1 1-1,-8-35-4,7 34 4,0 0 0,0 0 0,0 0 0,0 0 0,0 0 0,0 0 0,-1 0 0,1 0 0,0 0 0,0 0 0,-1 0 0,1 0 0,-1 0 0,1 0 0,-1 0 0,1 0 0,-1 1 0,0-1 0,1 0 0,-1 0 0,0 1 0,0-1 0,1 0 0,-1 1 0,0-1 0,0 1 0,0-1 0,-1 0 0,2 1-1,0 0-1,0 0 1,0 0 0,0 0-1,0 0 1,0 0 0,0 0-1,0 0 1,0 0 0,0 0-1,0 0 1,0 0 0,0 0-1,0 0 1,0 0 0,0 0 0,0-1-1,0 1 1,0 0 0,0 0-1,0 0 1,0 0 0,5 10-199,6 18-874,8-7-194,-6-10 631,-5-2 270</inkml:trace>
</inkml:ink>
</file>

<file path=ppt/ink/ink1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9:54.57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 31 1680,'-3'-2'282,"0"0"-1,1 9-12,2-6 112,-5 3 595,5-5-948,0 0-1,1 0 1,-1 1-1,0-1 1,1 0 0,-1 0-1,1 0 1,-1 0-1,1 1 1,-1-1 0,1 0-1,0 0 1,-1 1-1,1-1 1,0 1 0,0-1-1,0 0 1,-1 1-1,1-1 1,0 1 0,0 0-1,0-1 1,0 1 0,0 0-1,0-1 1,0 1-1,-1 0 1,1 0 0,2 0-1,42-4 115,-17 2-43,45-6 15,-9 2-32,-50 6-70,-11-1-5,0 1-1,1 0 1,-1 0 0,1 0-1,-1 1 1,0-1 0,1 1 0,-1 0-1,0-1 1,6 4 0,-8-3-6,-1 0 1,1-1-1,0 1 0,-1 0 1,1 0-1,-1 0 1,1 0-1,-1 0 0,0 0 1,1 0-1,-1 0 0,0 0 1,0 0-1,0 0 1,0 1-1,0-1 0,0 0 1,0 0-1,0 0 1,0 0-1,0 0 0,0 0 1,-1 0-1,1 0 0,-1 1 1,-5 13 7,-1-1 0,0-1 1,-1 1-1,-1-1 0,-19 22 1,15-21-5,0-1 1,-16 12 0,17-15-3,-8 11 5,20-21-8,0 0 0,0 1 0,0-1 0,0 0 0,0 0 0,0 0 0,0 0 0,-1 0 0,1 1 0,0-1 0,0 0 0,0 0 0,0 0 0,0 0 0,0 0 0,-1 0 0,1 1 0,0-1 0,0 0 0,0 0 0,0 0 0,-1 0 0,1 0 0,0 0 0,0 0 0,0 0 0,0 0 0,-1 0 0,1 0 0,0 0 0,0 0 0,0 0 0,0 0 0,-1 0 0,1 0 0,0 0 0,0 0 0,0 0 0,-1 0 0,1 0 0,0 0 0,0 0 0,0 0 0,0-1 0,0 1 0,-1 0 0,1 0 0,0 0 0,0 0 0,0 0 0,0 0 0,-1-1 0,-2-1 0,3 2 1,0 0-1,1 0 0,-1 0 0,0 0 0,0 0 0,0 1 0,1-1 0,-1 0 0,0 0 0,0 0 0,0 0 0,0 0 0,1 0 0,-1 1 0,0-1 0,0 0 0,0 0 0,0 0 0,0 0 0,0 1 0,1-1 0,-1 0 0,0 0 0,0 0 0,0 1 0,0-1 0,0 0 1,0 0-1,0 0 0,0 1 0,0-1 0,0 0 0,0 0 0,0 0 0,0 1 0,0-1 0,0 0 0,0 0 0,0 0 0,0 1 0,0 1 3,10-1-6,-4-2 2,-3 0 1,0 0-1,0 0 1,0 1-1,0 0 1,0-1 0,0 1-1,0 0 1,0 1-1,0-1 1,3 1-1,-4-1 2,0 1-1,1-1 0,-1 0 0,0 0 0,1 0 0,-1 0 0,0-1 0,1 1 0,2-1 0,-3 0 0,0 1 0,0-1 0,1 1 0,-1-1 0,0 1 0,0 0 0,0 0 0,1 0 0,-1 0 0,0 1 0,0-1 0,0 1 1,1-1-1,-1 1 0,0 0 0,2 0 0,-1 2 0,0 0 1,0 0 0,0 0-1,0 1 1,-1-1-1,1 1 1,-1-1 0,0 1-1,0 0 1,0 0-1,-1 0 1,0 0 0,1 0-1,-1 0 1,0 0-1,-1 0 1,1 0 0,-1 1-1,0 5 1,1-3-1,-1 0 1,0 0 0,-1 1-1,0-1 1,0 0-1,0 0 1,-1 1-1,0-1 1,0-1-1,-1 1 1,-5 10-1,4-11 2,0 1-2,0 0 0,-1-1 0,0 0 1,0 0-1,0 0 0,-1 0 0,1-1 0,-1 0 1,-9 6-1,-132 80-274,135-86-193,14-11-675,15-11-99,-7 8 865</inkml:trace>
</inkml:ink>
</file>

<file path=ppt/ink/ink1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9:55.08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20 7 1728,'4'-3'805,"-6"9"-564,2-6-233,0-1 1,0 1-1,0 0 0,0 0 0,0 0 0,0 0 1,0 0-1,0 0 0,0-1 0,0 1 0,0 0 1,-1 0-1,1 0 0,0 0 0,0 0 0,0 0 1,0 0-1,0-1 0,0 1 0,0 0 0,0 0 1,0 0-1,0 0 0,0 0 0,-1 0 0,1 0 1,0 0-1,0 0 0,0 0 0,0-1 0,0 1 1,0 0-1,0 0 0,-1 0 0,1 0 0,0 0 1,0 0-1,0 0 0,0 0 0,0 0 0,0 0 1,-1 0-1,1 0 0,0 0 0,0 0 0,0 0 1,0 0-1,0 0 0,-1 1 0,4-7 258,-3 6-247,0 1 1,0 0-1,0-1 1,-1 1-1,1 0 1,0-1-1,-1 1 1,1 0-1,0-1 1,-1 1-1,1 0 1,-1-1-1,1 1 1,-1-1-1,1 1 1,-1-1-1,0 1 1,1-1 0,-1 1-1,1-1 1,-1 0-1,-1 1 1,-7 8 465,9-8-471,1 0-1,-1 0 0,0 0 0,1 0 0,-1-1 0,0 1 0,1 0 0,-1 0 1,1 0-1,-1 0 0,1 0 0,0-1 0,-1 1 0,1 0 0,0 0 1,0-1-1,-1 1 0,1-1 0,1 2 0,1 1 15,0 0 0,0 1 0,0 0-1,-1-1 1,1 1 0,-1 0 0,0 0 0,0 1 0,-1-1 0,1 0-1,1 9 1,9 22 47,-10-29-64,0 0 1,0 0-1,-1 0 0,0 0 1,0 0-1,0 1 0,-1-1 1,0 0-1,-1 12 0,1 29 28,2-31-15,-1 1-1,-3 28 0,0 0-4,-6 66 32,8-104-51,0-3 3,1 0 0,-1 0-1,0 0 1,0 0 0,-1 0-1,1 1 1,-1-1 0,0 0-1,0 0 1,0 0 0,-1-1-1,0 1 1,1 0 0,-5 6-1,5-6 4,-1-3 2,-3 2-4,5-3-4,0 0 0,0 0 0,-1 0 0,1 0 0,0 0 0,0 0 0,0 0 0,0 0 0,0 0 0,0-1 0,0 1 0,0 0 0,0 0 0,0 0 0,0 0 0,0 0 0,0 0 1,0 0-1,0 0 0,0 0 0,0-1 0,0 1 0,0 0 0,0 0 0,0 0 0,0 0 0,0 0 0,0 0 0,0 0 0,0 0 0,0-1 0,0 1 0,0 0 0,0 0 0,1 0 0,-1 0 0,0 0 0,0 0 0,0 0 0,0 0 0,0 0 0,0 0 0,0 0 0,0 0 1,0 0-1,0 0 0,0 0 0,1 0 0,-1-1 0,0 1 0,0 0 0,0 0 0,0 0 0,0 0 0,0 0 0,0 0 0,0 0 0,1 0 0,-3-1-17,7-3-63,-25-26-1523,27 1 192,-1 16 1026</inkml:trace>
</inkml:ink>
</file>

<file path=ppt/ink/ink1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9:56.29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 79 1700,'-8'2'215,"9"-5"154,-1 3-360,0 0 0,0 0-1,0 0 1,-1 0 0,1 1-1,0-1 1,0 0 0,0 0 0,0 0-1,0 1 1,0-1 0,0 0-1,0 0 1,0 0 0,0 1 0,0-1-1,0 0 1,0 0 0,0 1-1,0-1 1,0 0 0,0 0-1,1 0 1,-1 0 0,0 1 0,0-1-1,0 0 1,0 0 0,0 0-1,0 0 1,0 1 0,1-1 0,-1 0-1,0 0 1,0 0 0,0 0-1,0 0 1,1 1 0,-1-1-1,0 0 1,0 0 0,0 0 0,1 0-1,-1 0 1,0 0 0,0 0-1,0 0 1,1 0 0,-1 0 0,0 0-1,0 0 1,0 0 0,1 0-1,-1 0 1,0 0 0,0 0 0,0 0-1,1 0 1,-1 0 0,0 0-1,0-1 1,0 1 0,1 0-1,-1 0 1,0 0 0,0 0 0,1 4 288,-3-2 320,-4-2-505,6 0-104,0-1-1,0 1 0,-1 0 1,1 0-1,0 0 0,0-1 0,-1 1 1,1 0-1,0 0 0,0 0 1,-1-1-1,1 1 0,0 0 0,0-1 1,0 1-1,0 0 0,-1 0 1,1-1-1,0 1 0,0 0 0,0-1 1,0 1-1,0 0 0,0-1 1,0 1-1,0 0 0,0-1 1,0 1-1,0 0 0,0-1 0,0 1 1,0 0-1,0-1 0,0 1 1,1 0-1,-1-1 0,0 1 0,0 0 1,0 0-1,0-1 0,1 1 1,-1 0-1,0 0 0,0-1 0,1 1 1,-1 0-1,31-23 282,-23 21-271,4 0 13,0 0 0,-1-1 0,21-8 0,40-16 45,-53 21-46,-19 6-30,0 0 0,0 0 0,0 0 1,1 0-1,-1 0 0,0 0 0,0 0 0,1 0 1,-1 0-1,0 0 0,0 0 0,0 0 0,1 0 1,-1 0-1,0 0 0,0 0 0,0 0 1,1 0-1,-1 0 0,0 0 0,0 0 0,0 0 1,1 1-1,-1-1 0,0 0 0,0 0 0,0 0 1,0 0-1,1 0 0,-1 0 0,0 1 0,0-1 1,0 0-1,0 0 0,0 0 0,0 1 0,1-1 1,-1 0-1,0 0 0,0 0 0,0 1 0,0-1 1,0 0-1,0 0 0,0 1 0,3 14 40,-2-14-35,-1 0 0,1 0 0,-1 0 0,0 0 0,1 0 0,-1 0 0,0 0 0,0 0 0,0 0 0,0 0 0,0 1-1,0-1 1,0 0 0,0 0 0,0 0 0,0 0 0,-1 0 0,1 0 0,0 0 0,-1 0 0,1 0 0,-1 0 0,1 0 0,-2 1-1,-10 35 130,2-22-110,6-9-12,0-1-1,1 1 1,0 0-1,0 0 1,0 0-1,-4 12 0,7-16-8,0 0-1,0 0 0,-1 0 0,1 0 0,-1 0 0,1-1 0,-1 1 0,0 0 1,0 0-1,0 0 0,0-1 0,0 1 0,0-1 0,0 1 0,-1-1 0,-2 3 0,-6 15 18,2-2-4,7-15-15,0-1 1,0 1-1,0-1 1,0 1 0,0 0-1,1 0 1,-1-1-1,0 1 1,1 0-1,-1 0 1,1 0 0,0-1-1,-1 1 1,1 0-1,0 0 1,0 0-1,1 0 1,-1 0-1,0 0 1,1 2 0,-1-3-1,1 0 0,-1 1 0,1-1 0,-1 0 1,1 0-1,-1 0 0,1 0 0,0 0 1,0 0-1,-1-1 0,1 1 0,0 0 1,0 0-1,0 0 0,0-1 0,0 1 1,0 0-1,0-1 0,0 1 0,0-1 1,0 1-1,0-1 0,1 0 0,-1 1 0,0-1 1,0 0-1,0 0 0,0 0 0,1 0 1,-1 0-1,0 0 0,0 0 0,0 0 1,2-1-1,35-6-214,0 2 0,45-1 1,-82 6 127,-1 0 0,1 0 0,0 0 0,-1-1 0,1 1 0,0 0 0,-1 0 0,1-1 0,-1 1 0,1-1 0,-1 1 0,1 0 0,-1-1 0,1 1 0,-1-1 0,1 1 0,-1-1 0,0 1 0,1-1 0,-1 0 1,0 1-1,0-1 0,1 1 0,-1-2 0,7-8-513,1 9 254</inkml:trace>
</inkml:ink>
</file>

<file path=ppt/ink/ink1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7:59:57.69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1777 0 1668,'10'2'95,"-1"0"-1,0-1 1,1-1-1,11 0 1,28 3 190,-29 0-136,1-2 1,27 0 0,-24-2-40,0 2 35,0 0-1,32 7 1,-23-7 27,-33-1-171,0 0 0,0 0 0,0-1 1,0 1-1,1 0 0,-1 0 0,0 0 0,0 0 0,0 0 1,0 0-1,0 0 0,1 0 0,-1 0 0,0 0 0,0 0 1,0 0-1,0 0 0,1-1 0,-1 1 0,0 0 0,0 1 1,0-1-1,0 0 0,1 0 0,-1 0 0,0 0 0,0 0 1,0 0-1,0 0 0,1 0 0,-1 0 0,0 0 0,0 0 1,0 0-1,0 0 0,0 0 0,1 1 0,-1-1 0,0 0 1,0 0-1,0 0 0,0 0 0,0 0 0,0 1 0,0-1 1,0 0-1,1 0 0,-1 0 0,0 0 0,0 1 0,0-1 1,0 0-1,0 0 0,0 0 0,0 0 0,0 1 0,0-1 1,0 0-1,0 0 0,0 0 0,0 0 0,0 1 0,0-1 1,0 0-1,-1 0 0,1 0 0,0 0 0,0 1 0,0-1 1,10-2 157,-28-2 61,15 3-204,0 0 0,0 0-1,0 1 1,1-1 0,-1 1 0,0-1 0,0 1 0,0 0 0,-3 1-1,-172 10 200,57-5-155,-68 4 28,-295 11 241,196-14-201,-198 3 67,222-1-56,188-9-98,75 0-39,1-1-1,-1 1 1,0 0-1,0 0 1,1-1-1,-1 1 1,0 0-1,1-1 1,-1 1-1,0-1 1,1 1-1,-1-1 1,1 1-1,-1-1 1,1 1-1,-1-1 1,1 0-1,-1 1 1,1-1-1,-1 0 1,1 1-1,0-1 1,-1 0-1,1 1 1,0-1-1,0 0 1,0 0-1,-1 0 1,1-1-1,0 1-3,7 6-42,-6-5 35,1 1-14,1 0 0,-1 0 0,0-1 0,0 1 0,0 0 0,1-1 0,-1 0 0,0 1-1,0-1 1,1 0 0,2-1 0,-3 1-20,74 8-2206,-35-8 1425,-18-4 478</inkml:trace>
</inkml:ink>
</file>

<file path=ppt/ink/ink1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0:00.69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735 0 1700,'31'5'671,"-30"-5"-493,7 0 30,-2 0-137,-10-4 1,2 3 23,-15 5 474,-9 1-247,15 0-257,1-1 0,-1 0 0,0-1-1,-1-1 1,1 0 0,0 0 0,0-1-1,-20-1 1,13 1 8,-1 0-1,-28 7 0,-34 4 70,35-7-89,-56 3 61,69-7-59,-47 8-1,58-6-31,0-1-1,-1-1 0,-22-3 0,-3 1 17,37 3-20,10-2-18,1 0 0,0 0 0,-1 1-1,1-1 1,0 0 0,-1 0 0,1 0 0,0 1 0,-1-1-1,1 0 1,-1 0 0,1 0 0,0 0 0,-1 0 0,1 0-1,-1 0 1,1 0 0,0 0 0,-1 0 0,1 0 0,0 0-1,-1 0 1,1 0 0,-1 0 0,1-1 0,0 1 0,-1 0-1,1 0 1,0 0 0,-1-1 0,1 1 0,0 0 0,-1 0-1,1-1 1,0 1 0,0 0 0,-1 0 0,1-1 0,0 1-1,0 0 1,0-1 0,-1 1 0,1 0 0,0-1-1,0 1 1,0-1 0,0 1 0,0 0 0,0-1 0,0 1-1,0 0 1,0-1 0,0 1 0,0-1 0,0 1 0,0-1-1,0 0 0,1 0-1,0 1 0,0-1 0,-1 0 0,1 1 0,0-1 0,0 1 1,0-1-1,-1 1 0,1-1 0,0 1 0,0-1 0,0 1 0,0 0 1,0-1-1,0 1 0,0 0 0,0 0 0,0 0 0,0 0 0,0 0 1,0 0-1,0 0 0,0 0 0,2 1 0,29 2-235,17 3-1316,-17 3 222,-23-5 980</inkml:trace>
</inkml:ink>
</file>

<file path=ppt/ink/ink1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0:01.10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 0 1680,'0'0'306,"0"0"-256,0 0 0,-1 0 0,1 0 1,0 0-1,0 0 0,-1 0 0,1 0 0,0 0 0,-1 1 0,1-1 0,0 0 0,0 0 0,-1 0 0,1 0 1,0 0-1,0 0 0,0 1 0,-1-1 0,1 0 0,0 0 0,0 0 0,0 1 0,-1-1 0,1 0 0,0 0 1,0 0-1,0 1 0,0-1 0,0 0 0,-1 1 0,11 11 189,-1 1 0,-1 0 0,0 1 0,9 21 0,-11-21-202,0-1 0,1 0 0,0 0 0,1-1-1,1 0 1,17 20 0,5-1 35,36 49 1,5 5-6,-63-75-59,0 1 0,0 0-1,-1 0 1,-1 0 0,0 1 0,0 1 0,-1-1 0,-1 1 0,0 0 0,-1 0 0,4 23-1,-6-29-3,1 0 0,-1 1 0,2-1 0,-1 0 0,0-1 0,1 1 0,7 8 0,13 27 14,-11-17-7,-11-21-8,1 0-1,-1 0 1,0 1-1,0-1 0,0 1 1,0-1-1,-1 1 1,0 0-1,0 0 1,0 0-1,0 8 0,2-13 5,1 1-5,-10 3 12,10-2-15,2-1-2,-13 0 0,7-1-4,1-1 0,-1 1-1,1-1 1,-1 0 0,1 1-1,-1-1 1,1 1 0,-1-1-1,0 0 1,1 1 0,-1-1-1,0 0 1,0 1 0,1-1-1,-1 0 1,0 0 0,0 1-1,0-1 1,0-1 0,30-8-2883,-21 7 2514,-1 3 24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1:33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1304 275 1664,'-2'12'417,"6"0"200,-4-12-607,0 1-1,0-1 1,1 1-1,-1-1 0,0 0 1,0 1-1,1-1 1,-1 0-1,0 1 0,1-1 1,-1 0-1,0 1 1,1-1-1,-1 0 1,0 0-1,1 1 0,-1-1 1,1 0-1,-1 0 1,1 0-1,-1 0 0,0 1 1,1-1-1,-1 0 1,1 0-1,-1 0 1,1 0-1,-1 0 0,1 0 1,-1 0-1,0 0 1,1 0-1,-1-1 1,1 1-1,-1 0 0,1 0 1,-1 0-1,0 0 1,1-1-1,-1 1 0,1 0 1,-1 0-1,0-1 1,1 1-1,-1 0 1,0-1-1,1 1 0,-1 0 1,0-1-1,0 1 1,1-1-1,11-7 165,44-35 184,-37 30-228,-17 11-124,-1 1 1,1 0-1,0 0 0,0-1 1,-1 1-1,1 0 0,0 1 0,0-1 1,0 0-1,0 0 0,0 1 1,0 0-1,0-1 0,1 1 0,-1 0 1,0 0-1,0 0 0,0 0 1,0 0-1,0 0 0,4 2 0,-2-2 3,0 0 0,0 0 0,0 0 0,0 0 0,0-1 0,0 1-1,0-1 1,0 0 0,-1 0 0,1-1 0,5-2 0,21-5 32,0 3-9,-17 4-17,-1 0 0,1-1 0,17-6 0,1-5 8,110-51 54,-96 42-59,23-12 32,-30 17-24,-31 15-20,-1 0 0,1 0 1,0-1-1,9-6 0,-15 9-6,-1 1 0,0 0 0,1-1 0,-1 1 0,0 0 0,1 0 0,-1 0 0,0 0 0,1-1 0,-1 1 0,0 0 0,1 0 0,-1 0 0,1 0 0,-1 0 0,0 0 0,1 0 0,-1 0 0,1 0 0,-1 0 0,0 0 1,1 0-1,-1 0 0,0 0 0,1 0 0,-1 0 0,1 1 0,-1-1 0,0 0 0,1 0 0,-1 0 0,0 1 0,1-1 0,-1 0 1,0 0 1,0 0-1,0 0 1,0 0-1,0 0 1,0 0-1,0 0 1,0-1-1,0 1 1,0 0-1,0 0 1,-1 0-1,1 0 1,0 0-1,0 0 1,0-1-1,0 1 1,0 0-1,1 0 1,-1 0-1,0 0 1,0 0-1,0-1 1,0 1-1,0 0 1,0 0-1,0 0 1,0 0-1,0 0 1,0 0 0,0 0-1,0 0 1,0-1-1,0 1 1,1 0-1,-1 0 1,0 0-1,0 0 1,0 0-1,0 0 1,0 0-1,0 0 1,0 0-1,1 0 1,-1 0-1,0 0 1,0 0-1,0 0 1,0 0-1,0 0 1,0 0-1,1 0 1,-1 0-1,0 0 1,0 0-1,0 0 1,0 0-1,0 0 1,0 0-1,1 0 1,-2 1 26,0 1 0,0-1 0,-1 0 0,1 0 1,0 1-1,-1-1 0,1 0 0,0 0 0,-1-1 0,1 1 1,-1 0-1,0 0 0,1-1 0,-1 1 0,-2 0 0,-11-3 46,13 1-69,0 1 1,0-1-1,0 1 0,0 0 0,0 0 0,0 0 0,0 0 1,-1 0-1,1 0 0,-2 1 0,-9 3 10,-226 70 115,-4 7-86,118-44-28,67-15-7,-73 16 0,109-33-8,9-3 2,1 1 1,-1 1 0,0 0-1,-18 9 1,1-7 11,32-5-11,-6 1 1,-4 1 4,11-4-3,-1-1-13,-7-1 6,5 2 2,-1 1-1,1-1 0,0 1 0,0 0 0,-1-1 0,1 1 0,0-1 0,0 1 1,-1-1-1,1 1 0,0-1 0,0 1 0,0-1 0,0 1 0,0-1 0,0 1 1,0-1-1,0 1 0,0-1 0,0 1 0,0-2 0,-4-3 2,1 0 0,-1 0 0,1-1 0,0 0 0,0 1 1,0-1-1,1 0 0,0-1 0,-2-7 0,7-4-7,-4 23 11,6-19-21,-1 17 21,-6-3-6,0-1-4,3 1 1,-1 1 2,0-1 1,0 1-1,0 0 0,0-1 0,0 1 1,0 0-1,0-1 0,-1 1 0,1-1 0,0 1 1,-1 0-1,1-1 0,0 1 0,-1-1 1,1 1-1,0-1 0,-1 1 0,1-1 1,-1 1-1,1-1 0,-1 1 0,1-1 0,-1 0 1,0 1-1,0-1 0,-38 16 12,30-12-12,-1 0 0,0 0 0,-12 7 0,-85 52 3,-36 24-20,34-17 28,98-63-5,-21 10 1,31-16-6,0-1-1,0 1 1,0-1 0,0 0 0,0 1-1,0-1 1,0 0 0,0 0-1,0 0 1,0 0 0,0 0 0,0 0-1,0 0 1,0 0 0,0 0-1,0 0 1,0 0 0,0-1-1,0 1 1,0 0 0,0-1 0,0 1-1,0-1 1,1 1 0,-1-1-1,-1 0 1,1 0 0,1 1 0,-1-1 1,1 0-1,0 1 0,-1-1 0,1 0 0,0 1 0,0-1 1,-1 0-1,1 1 0,0-1 0,0 0 0,0 0 0,0 1 1,0-1-1,0 0 0,0 0 0,0 0 0,0 1 0,1-1 1,-1 0-1,0 0 0,1-7 3,-8-19-2,-2-3-2,9 25 2,-1 0 0,0 0-1,0 0 1,0 0-1,-3-8 1,-4-21 4,7 24-5,-1 1 0,0 0 0,0 0 0,-1 1 0,0-1 0,-1 0 0,0 1 0,0 0 0,-1 0 0,-6-9-1,8 14 1,1-1 0,-1 1 0,-1 0-1,1 0 1,0 0 0,-1 0-1,1 1 1,-1-1 0,0 1-1,0 0 1,0 0 0,0 0-1,0 1 1,0-1 0,-1 1-1,1 0 1,0 0 0,-1 1-1,1-1 1,-1 1 0,1 0-1,-8 1 1,11-1 0,-1 0 0,1 0 0,0 0 0,0 0 0,0 0 0,0 0 0,0 0 0,0-1 0,0 1 0,0 0 0,0-1 0,0 1 0,0-1 0,0 1-1,0-1 1,-1 0 0,-13-5 2,0 7-3,1 1 0,0 1 0,1 1 0,-1 0 0,0 0 0,-23 13 0,26-12 0,0 0 0,1 1-1,-1 0 1,1 0 0,1 1 0,-15 14-1,20-17 2,0 0 0,0 1 0,1-1 0,0 1 0,0 0 0,0 0 0,1 0 0,0 0 0,0 0 0,0 0 0,0 1-1,1-1 1,0 1 0,0-1 0,1 1 0,-1 6 0,2-5 1,0 0-1,0 0 0,1 0 1,0-1-1,0 1 1,0-1-1,1 1 0,0-1 1,5 7-1,-4-7 0,0-1 0,1 0-1,0 0 1,0-1 0,0 0 0,0 1-1,1-2 1,0 1 0,0-1-1,0 0 1,0 0 0,0 0 0,1-1-1,-1 0 1,1-1 0,11 3-1,3-1-1,1 0 0,0-2-1,42-2 1,-43 0-85,0-1 0,0 0 1,0-2-1,-1-1 0,1-1 0,35-14 0,-24 4-1079,48-33 1,-62 38 786,5-2 26</inkml:trace>
</inkml:ink>
</file>

<file path=ppt/ink/ink1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0:01.97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524 33 1644,'30'-13'1062,"-150"21"558,91-8-1472,0 2 0,-52 9 0,50-6-72,-1-2 1,-39 0-1,-15 1 41,27-5-21,43-2-31,25 2-2,-8 1-59,2-1 0,43-8-582,-32 1-201,-13 7 736,-1 0 1,1 0 0,1 1 0,-1-1 0,0 0-1,0 0 1,0 1 0,0-1 0,0 1 0,1-1-1,-1 1 1,0 0 0,2-1 0,47-12-1149,-43 11 1066,11-6-235</inkml:trace>
</inkml:ink>
</file>

<file path=ppt/ink/ink1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0:03.20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1 490 1708,'0'0'186,"15"1"1564,-19-1-1335,4-1-22,6-9-224,16-36 102,-15 36-242,-1-2 1,0 1-1,0 0 0,-1-1 1,-1 0-1,0-1 1,3-16-1,-3 12-13,0 1 1,2-1-1,11-24 0,-14 35-10,3-3 0,-1 0 1,-1 0-1,0 0 0,0-1 1,-1 1-1,0-1 1,0 0-1,-1 0 0,0-11 1,7-87 43,-9 108-49,0 0 0,0-1 0,0 1-1,0-1 1,0 1-1,0-1 1,0 0-1,0 1 1,1-1 0,-1 1-1,0-1 1,0 1-1,0 0 1,1-1 0,-1 1-1,0-1 1,1 1-1,-1-1 1,1 1-1,-1 0 1,0-1 0,1 1-1,-1 0 1,1-1-1,-1 1 1,1 0-1,-1 0 1,1 0 0,-1-1-1,1 1 1,-1 0-1,1 0 1,-1 0-1,1 0 1,-1 0 0,1 0-1,-1 0 1,1 0-1,-1 0 1,2 0-1,13 8 8,-11 18 0,12 29-5,-12-37-1,1-1 0,1 0 0,9 19-1,-9-24 0,-1 1-1,0-1 0,-1 1 0,0 0 1,-1 0-1,-1 0 0,0 0 0,1 23 0,-3-34 0,0 0 0,1 1 0,-1-1 0,1 0 0,0 0 0,-1 1 0,1-1 0,0 0 0,0 0 0,1 0 0,-1 0 0,2 2 0,-2-2 0,1-1 0,-1 1 0,0-1 0,0 1 0,0-1 0,0 1 0,-1 0 0,1 0 0,0-1 0,-1 1 0,1 0 0,-1 0 0,0 0 0,0 0 0,1-1 0,-1 1 0,0 0 0,0 0 0,-1 3 0,1-3 1,0 0-1,0 1 0,0-1 0,0 0 1,0 0-1,0 0 0,1 0 0,0 1 0,-1-1 1,1 0-1,0 0 0,0 0 0,0 0 0,0 0 1,0 0-1,0-1 0,1 1 0,-1 0 0,0-1 1,1 1-1,3 2 0,-1 1-1,-4-5 1,0 0 0,1 1-1,-1-1 1,0 0 0,0 0-1,0 0 1,0 1 0,0-1-1,0 0 1,0 0 0,0 0-1,0 1 1,0-1 0,0 0-1,0 0 1,0 0 0,0 1-1,-1-1 1,1 0 0,0 0-1,0 0 1,0 1 0,0-1-1,0 0 1,0 0 0,0 0-1,-1 0 1,1 1 0,0-1-1,0 0 1,0 0 0,0 0-1,0 0 1,-1 0 0,1 0-1,0 0 1,0 0 0,0 1-1,-1-1 1,1 0-1,-2 2-8,7-2 12,12-9-111,-22 7-1132,-3-5 326,8 7 899,0 0 0,0-1-1,0 1 1,0 0 0,0 0-1,0 0 1,-1-1 0,1 1 0,0 0-1,0 0 1,0-1 0,0 1-1,0 0 1,0 0 0,0 0-1,0-1 1,0 1 0,0 0-1,0 0 1,0-1 0,0 1 0,0 0-1,0 0 1,0-1 0,1 1-1,-1 0 1,0 0 0,0 0-1,0-1 1,0 1 0,0 0 0,0 0-1,1 0 1,-1 0 0,0-1-1,0 1 1,0 0 0,0 0-1,1 0 1,-1 0 0,0 0-1,0 0 1,1-1 0,-1 1 0,0 0-1,0 0 1,0 0 0,1 0-1,-1 0 1,0 0 0,0 0-1,1 0 1,0 0-51,7-5-311</inkml:trace>
</inkml:ink>
</file>

<file path=ppt/ink/ink1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0:03.7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 23 1692,'0'0'20,"-1"0"0,1 1 0,0-1 0,-1 0 0,1 0 0,0 0 0,0 1-1,-1-1 1,1 0 0,0 0 0,0 1 0,-1-1 0,1 0 0,0 0 0,0 1 0,0-1 0,-1 0-1,1 1 1,0-1 0,0 0 0,0 1 0,0-1 0,0 0 0,0 1 0,0-1 0,0 0 0,0 1 0,0-1-1,0 1 1,-2-2 416,2 1-432,0 0 0,0 0 1,0 0-1,0-1 0,0 1 0,-1 0 1,1 0-1,0 0 0,0 0 1,0 0-1,0 0 0,0-1 0,0 1 1,0 0-1,0 0 0,0 0 0,0 0 1,0 0-1,0 0 0,-1-1 0,1 1 1,0 0-1,0 0 0,0 0 0,0 0 1,0-1-1,1 1 0,-1 0 0,0 0 1,0 0-1,0 0 0,0 0 0,0-1 1,0 1-1,0 0 0,0 0 1,0 0-1,0 0 0,0 0 0,0 0 1,0-1-1,1 1 0,-1 0 0,0 0 1,0 0-1,0 0 0,0 0 0,0 0 1,0 0-1,1 0 0,-1 0 0,0 0 1,0 0-1,0-1 0,0 1 0,1 0 1,-1 0-2,-1 0 0,1 0 0,0 0 1,0 0-1,0 0 0,0 0 0,0 0 1,0 0-1,0 0 0,-1 0 0,1 0 1,0 0-1,0 0 0,0 0 0,0 0 1,0 0-1,0 0 0,0 0 0,0 0 1,-1 0-1,1 0 0,0-1 0,0 1 1,0 0-1,0 0 0,0 0 0,0 0 1,0 0-1,0 0 0,0 0 0,0 0 1,0-1-1,0 1 0,0 0 0,0 0 1,0 0-1,0 0 0,0 0 0,0 0 1,0-1-1,0 1 0,0 0 0,0 0 1,0 0-1,0 0 0,0 0 0,0 0 1,0 0-1,0 0 0,0-1 0,0 1 1,0 0-1,0 0 0,0 0 0,0 0 1,1 0-1,-1 0 0,0 0 0,0 0 1,0 0-1,0 0 0,0-1 0,6 6 597,-3-1-346,11 2-2,1-8-122,0 0 0,0-1 0,27-9-1,-25 7-62,-4 4-25,-2 1-37,-11 0-6,0 0 0,0 0 1,0 0-1,0 0 0,0 0 0,0 0 0,0 0 0,0 0 0,1 0 1,-1 0-1,0 0 0,0 0 0,0 0 0,0 0 0,0 0 0,0 0 1,0-1-1,0 1 0,0 0 0,0 0 0,1 0 0,-1 0 0,0 0 1,0 0-1,0 0 0,0 0 0,0 0 0,0 0 0,0 0 0,0 0 1,0 0-1,0-1 0,0 1 0,0 0 0,0 0 0,0 0 0,0 0 1,0 0-1,0 0 0,0 0 0,0 0 0,0 0 0,0-1 0,0 1 1,0 0-1,0 0 0,0 0 0,0 0 0,0 0 0,0 0 0,0 0 1,0 0-1,0 0 0,0 0 0,0-1 0,0 1 0,0 0 0,0 0 1,0 0-1,0 0 0,0 0 0,-1 0 0,1-1-81,-1 1 1,1-1-1,-1 1 1,0 0-1,1-1 0,-1 1 1,0-1-1,1 1 0,-1 0 1,0 0-1,0 0 1,1-1-1,-1 1 0,0 0 1,0 0-1,1 0 0,-1 0 1,0 0-1,0 0 1,1 0-1,-1 0 0,0 1 1,0-1-1,1 0 0,-1 0 1,0 1-1,0-1 0,1 0 1,-2 1-1,-1 0-44,-11 0-256</inkml:trace>
</inkml:ink>
</file>

<file path=ppt/ink/ink1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0:05.31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549 6 1752,'0'0'-2,"0"0"15,0 0 1,0 0-1,0-1 1,0 1-1,0 0 1,0 0-1,0 0 1,0-1-1,0 1 1,0 0-1,0 0 1,0 0-1,0-1 1,0 1-1,0 0 1,0 0 0,0 0-1,-1 0 1,1-1-1,0 1 1,0 0-1,0 0 1,0 0-1,0 0 1,0-1-1,-1 1 1,1 0-1,0 0 1,0 0-1,0 0 1,0 0-1,-1 0 1,1 0-1,0 0 1,0 0 0,0 0-1,-1-1 1,1 1-1,0 0 1,0 0-1,0 0 1,0 0-1,-1 0 1,1 0-1,0 0 1,0 0-1,0 1 1,-1-1-1,1 0 1,0 0-1,0 0 1,0 0-1,-1 0 1,1 0 0,0 0-1,0 0 1,0 0-1,0 0 1,-1 1-1,1-1 1,0 0-1,-18 21 941,-5-18-545,10 1-329,-1 2-1,1-1 1,1 2 0,-1 0-1,1 0 1,0 1-1,1 0 1,-1 1 0,2 1-1,-19 20 1,-3 9 12,-47 75 0,41-57 1,32-48-83,0 1 0,1 0-1,0 0 1,0 1 0,2-1-1,-1 1 1,1 0 0,0 0-1,-1 14 1,-4 17 14,5-31-16,1-1 0,0 1-1,1 0 1,0-1 0,1 1-1,0 0 1,1 11-1,1-5 3,-1 0-1,-1 25 0,-1-29-6,0 0 0,2 0 0,-1 0 0,2 0 0,4 19 0,-2-15 2,-1 0 1,2 27-1,0 5 3,-4-45-8,0-1 1,0 0-1,1 1 1,-1-1-1,0 0 1,1 0-1,2 4 1,-3-6-1,0 0 0,0 0 1,0 0-1,-1 1 0,1-1 1,0 0-1,-1 0 0,1 1 0,-1-1 1,1 1-1,-1-1 0,1 1 1,-1-1-1,0 1 0,0-1 1,0 1-1,0-1 0,0 0 0,0 1 1,0-1-1,-1 1 0,1-1 1,0 1-1,-1-1 0,1 1 1,-1-1-1,0 0 0,0 2 0,0-3 1,1 0-1,0 1 0,0-1 0,-1 0 1,1 0-1,0 0 0,0 1 0,-1-1 1,1 0-1,0 0 0,0 1 0,0-1 1,-1 0-1,1 1 0,0-1 0,0 0 1,0 0-1,0 1 0,0-1 0,0 0 1,0 1-1,0-1 0,0 0 0,0 1 0,0-1 1,0 0-1,0 1 0,0-1 0,0 0 1,0 1-1,0-1 0,0 0 0,0 0 1,0 1-1,0-1 0,1 0 0,-1 1 1,0-1-1,0 0 0,1 1 0,-2-1 0,1 0 1,0-1-1,0 1 0,0 0 0,0 0 0,0 0 0,0 0 0,0 0 0,0 0 0,0 0 0,0 0 1,0 0-1,0 0 0,0 0 0,0 0 0,1 0 0,-1 0 0,0 0 0,0 0 0,0 0 0,0 0 0,0 0 1,0-1-1,0 1 0,0 0 0,0 0 0,0 0 0,0 0 0,0 0 0,0 0 0,0 0 0,0 0 1,0 0-1,0 0 0,0 0 0,-1 16 30,-2-17-18,3 0-12,0 1 0,0 0 0,0 0 0,0 0 0,0 0 0,0 0 0,0 0 0,0 0 0,-1 0 0,1 0 0,0 0 0,0 0 0,0 0 0,0 0 0,0 0 0,0 0 0,0 0 0,0 0 0,0 0 0,0 0 0,0 0 0,-1 0 0,1 0 0,0 0 0,0 0 0,0 0 0,0 1 0,0-1 0,0 0 0,0 0 0,0 0 0,0 0 0,0 0 0,0 0 0,0 0 0,0 0 0,0 0 0,0 0 0,-1 0 0,1 0 0,0 0 0,0 1 0,0-1 0,0 0 0,0 0 0,0 0 0,0 0 0,0 0 0,0 0 0,0 0 0,0 0 0,0 0 0,0 0 0,0 0 0,0 1 0,0-1 0,0 0 0,0 0 0,-1 0-2,-7-47 21,7 33-14,0 0 1,-1 0-1,-7-24 0,-4-19 7,-19-84-13,15 54 21,-1 10-1,12 62-15,2-1 0,0 0-1,1 0 1,-1-24 0,4 37-8,-1-1 0,1 0 0,-1 0 0,0 0 0,0 1 0,0-1 0,-2-3 1,1 3 0,1 0 0,0 1 0,-1-1 0,2 0 0,-1 0 0,0 0 0,1-4 0,-1 4 5,1 0 1,0 1 0,-1-1-1,0 1 1,0-1-1,0 1 1,0-1 0,-1 1-1,1-1 1,-1 1-1,0 0 1,0 0 0,-3-5-1,-7-9 14,12 17-16,-1-1 0,1 0 0,0 1 0,-1-1 0,1 1 0,0-1 1,0 0-1,-1 1 0,1-1 0,0 0 0,0 1 0,0-1 0,0 0 0,0 1 0,0-1 0,0 0 0,0 0 1,0 1-1,0-1 0,0 0 0,0 1 0,0-1 0,0 0 0,1 1 0,-1-1 0,0 0 0,1 1 0,-1-1 1,0 1-1,1-1 0,-1 1 0,1-1 0,-1 1 0,1-1 0,-1 1 0,1-1 0,0 0 0,6-1-8,-10 5-3,8-2-17,-10-1 1,16-2-118,-9 1 51,0 1 0,0 1 1,1-1-1,-1 0 1,0 0-1,0 1 1,0-1-1,0 1 1,0 0-1,0 0 1,2 1-1,3 1-834,-6-3 851,0 1 0,0-1-1,0 1 1,-1-1 0,1 1 0,0-1-1,0 1 1,-1 0 0,1-1 0,0 1 0,-1 0-1,1 0 1,0-1 0,-1 1 0,1 0-1,0 1 1,5 6-267</inkml:trace>
</inkml:ink>
</file>

<file path=ppt/ink/ink1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0:06.50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9 480 1632,'0'11'271,"0"-8"-190,1-1 1,-1 0-1,0 1 1,0-1-1,0 0 0,0 1 1,-1-1-1,1 0 1,-1 1-1,1-1 1,-1 0-1,0 1 0,0-1 1,0 0-1,-1 2 1,0 6 239,2-7-92,0-6-48,0 2 114,14-14-86,-1-1 0,0 0 0,13-24 0,-8 1-131,-3 6-25,17-51 0,-22 55-34,1 1-1,28-48 0,-1 0 5,-36 71-21,1 1 0,0-1-1,1 1 1,-1-1 0,1 1-1,4-4 1,-5 6-1,-1 0 0,1 0 0,-1 0 0,0-1 0,0 1 0,0-1 0,0 0 0,0 1 0,0-1 0,-1 0 0,0 0 0,1 0 0,-1 0 0,0-1 0,1-4 0,-2 8-1,0 0 0,0 0 0,0 0 0,0 0 0,1 0 0,-1 1 0,0-1 0,0 0 1,0 0-1,0 0 0,0 0 0,1 0 0,-1 0 0,0 0 0,0 0 0,0 0 0,1 1 0,-1-1 0,0 0 0,0 0 0,0 0 1,1 0-1,-1 0 0,0 0 0,0 0 0,0 0 0,0 0 0,1-1 0,-1 1 0,0 0 0,0 0 0,0 0 0,1 0 0,-1 0 1,0 0-1,0 0 0,0 0 0,0 0 0,1-1 0,-1 1 0,0 0 0,0 0 0,0 0 0,0 0 0,0 0 0,0-1 0,0 1 1,1 0-1,-1 0 0,0 0 0,0 0 0,0-1 0,0 1 0,0 0 0,0 0 0,0 0 0,0-1 0,0 1 0,0 0 0,0 0 0,-2 2 4,2-2-4,0 0 0,-1 0 0,1 1 0,0-1 0,0 0 0,-1 0 0,1 1 0,0-1 0,0 0 0,0 1 0,-1-1 0,1 0 0,0 1 0,0-1 0,0 0 0,0 1 0,0-1 0,0 0 0,0 1 0,0-1-1,0 1 1,0-1 0,0 0 0,0 1 0,0-1 0,0 0 0,0 1 0,0-1 0,0 0 0,0 1 0,0-1 0,1 0 0,-1 1 0,0-1 0,0 0 0,0 1 0,1-1 0,-1 0 0,0 0 0,0 1 0,1-1 0,0 1-1,7 28 9,9 44-4,-13-58-3,-1 1-1,0-1 0,-2 1 0,1 0 0,-3 23 0,4 40 3,-1-24-7,-3-44 4,1 0 0,1-1 0,0 1 0,0 0 0,5 18 0,3 7 1,5 14-10,-8-34 9,-9-15 6,1-1-4,2 0-2,0 0 0,1 0 0,-1 0 0,0 0 0,0 0 0,0 0 0,0 0 0,0 0 0,0 0 0,0 0 0,0 0 0,0 0 0,1 0 0,-1 0 0,0 0 0,0 0 0,0 0 0,0 0 0,0 0 0,0 0 0,0 0 0,0-1 0,0 1 0,0 0 0,0 0 0,0 0 0,0 0 0,1 0 0,-1 0 0,0 0 0,0 0 0,0 0 0,0 0 0,0 0 0,0-1 0,0 1 0,0 0 0,0 0 0,0 0 0,0 0 0,0 0 0,0 0 0,0 0 0,0 0 0,0 0 0,0-1 0,0 1 0,0 0 0,0 0 0,0 0 0,-1 0 0,1 0 0,0 0 0,0 0 0,0 0 0,0 0 0,0 0 0,0 0 0,0-1 0,0 1 0,0 0 0,0 0 0,0 0 0,0 0 0,0 0 0,-1 0 0,1 0 0,2 0 0,-6 6 0,0-3 36,2-5-253,5-12-654,1-5-160,4-9-270,-8 14 949</inkml:trace>
</inkml:ink>
</file>

<file path=ppt/ink/ink1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0:06.89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23 1708,'0'-1'44,"1"1"0,-1-1-1,1 0 1,-1 0 0,1 0-1,0 0 1,0 1 0,-1-1-1,1 0 1,0 1 0,0-1 0,0 1-1,0-1 1,0 1 0,0-1-1,0 1 1,0 0 0,0-1-1,0 1 1,0 0 0,0 0 0,0 0-1,0 0 1,0 0 0,0 0-1,0 0 1,0 0 0,0 0-1,0 0 1,0 0 0,0 1 0,0-1-1,0 0 1,1 1 0,0 0-20,0-1 0,0 0 0,-1 0 1,1 0-1,0 0 0,0 0 0,0 0 1,-1 0-1,1-1 0,0 1 0,0-1 1,-1 1-1,3-2 0,-3 2-9,0-1-1,1 1 1,-1-1 0,1 1 0,-1 0-1,0-1 1,1 1 0,-1 0-1,1 0 1,-1 0 0,0 0 0,1 0-1,-1 0 1,1 0 0,0 1-1,1 0 15,0-1-1,0 1 1,1-1-1,-1 0 1,0 0-1,0 0 1,0 0-1,4-1 1,25 1 181,34 4-505,-66-3 258,1-1 1,-1 0-1,1 0 1,0 0-1,-1 0 1,1 0-1,-1 0 1,1 0-1,0 0 0,-1 0 1,1 0-1,-1-1 1,1 1-1,0 0 1,-1 0-1,1 0 1,-1-1-1,1 1 1,-1 0-1,1-1 1,-1 1-1,1 0 1,-1-1-1,1 1 1,-1-1-1,1 1 1,-1-2-1,9-4-802,-1 5 485</inkml:trace>
</inkml:ink>
</file>

<file path=ppt/ink/ink1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0:07.88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54 1672,'6'-4'729,"-6"4"-700,0 0 1,0 0 0,0 0-1,0 0 1,-1 0-1,1 0 1,0 0-1,0 0 1,0 0-1,0 0 1,0-1 0,-1 1-1,1 0 1,0 0-1,0 0 1,0 0-1,0 0 1,0 0-1,-1 0 1,1 0 0,0-1-1,0 1 1,0 0-1,0 0 1,0 0-1,0 0 1,0 0-1,0-1 1,-1 1 0,1 0-1,0 0 1,0 0-1,0 0 1,0-1-1,0 1 1,0 0-1,0 0 1,0 0-1,0 0 1,0-1 0,0 1-1,0 0 1,0 0-1,0 0 1,0 0-1,1 0 1,-1-1-1,0 1 1,0 0 0,0 0-1,0 0 1,0 0-1,0-1 1,13-4 450,11-6-218,2-4-58,4 3-63,-19 23-102,-9-11-36,-1 1-1,0-1 1,0 1-1,0 0 1,0-1-1,0 1 1,0 0-1,0 0 1,-1 0-1,1-1 0,0 1 1,0 0-1,-1 0 1,1 0-1,0 0 1,-1 1-1,1-1 1,-1 0-1,0 0 1,1 0-1,-1 0 0,0 0 1,0 1-1,1-1 1,-1 0-1,0 0 1,0 1-1,0-1 1,0 0-1,-1 0 1,1 0-1,-1 2 0,-3 18 26,5-20-26,-1 1 0,-1 0 0,1 0 0,0-1 0,0 1 0,-1 0 0,1 0 0,-1-1 0,1 1 0,-1 0 0,-1 3 0,-2 0 2,0 1 1,0 0-1,0 0 0,1 0 1,0 1-1,1-1 1,-1 1-1,1 0 0,-2 11 1,63-27-16,-51 8-15,1 0-1,0-1 1,0 1-1,9-5 1,18-3-369,-22 4 168,-13 4 143,0 0 0,-1 1-1,1-1 1,0 1-1,0-1 1,0 1 0,0 0-1,0-1 1,0 1-1,0 0 1,0 0 0,0-1-1,0 1 1,0 0-1,0 0 1,0 0 0,0 0-1,0 0 1,0 0 0,-1 1-1,1-1 1,0 0-1,0 0 1,1 1 0,0 2-291,-2 4 36</inkml:trace>
</inkml:ink>
</file>

<file path=ppt/ink/ink1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0:13.39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1083 1 1612,'2'2'40,"1"0"-1,0 0 0,0-1 1,0 1-1,0 0 1,0-1-1,0 0 0,0 0 1,0 0-1,1 0 0,5 0 1,4 2 37,-9-2-43,0 0 0,0 0 0,0 0 0,1-1 0,-1 1 0,0-1 0,0-1 0,7 0 0,43-4 279,-51 1-215,-3 4-97,0 0-1,0 0 1,0 0 0,0 1-1,0-1 1,0 0 0,0 0 0,0 0-1,0 0 1,0 0 0,1 0 0,-1 0-1,0 0 1,0 0 0,0 1 0,0-1-1,0 0 1,0 0 0,0 0 0,1 0-1,-1 0 1,0 0 0,0 0 0,0 0-1,0 0 1,0 0 0,0 0 0,1 0-1,-1 0 1,0 0 0,0 0-1,0 0 1,0 0 0,0 0 0,0 0-1,1 0 1,-1 0 0,0 0 0,0 0-1,0 0 1,0-1 0,0 1 0,0 0-1,0 0 1,1 0 0,-1 0 0,0 0-1,0 0 1,0 0 0,0 0 0,0 0-1,0-1 1,0 1 0,0 0 0,0 0-1,0 0 1,0 0 0,0 0-1,0 0 1,0-1 0,0 1 0,0 0-1,0 0 1,0 0 0,33 18 476,-33-18-474,0 0 0,0 0 0,-1 0 0,1 1 1,0-1-1,0 0 0,0 0 0,0 0 0,0 0 1,-1 0-1,1 0 0,0 0 0,0 0 0,0 0 1,0 0-1,-1 0 0,1 0 0,0 0 0,0 0 1,0 0-1,0 0 0,-1 0 0,1 0 0,0 0 1,0 0-1,0-1 0,0 1 0,-1 0 0,1 0 0,0 0 1,0 0-1,0 0 0,0 0 0,0 0 0,0-1 1,0 1-1,-1 0 0,1 0 0,0 0 0,0 0 1,0 0-1,0-1 0,0 1 0,0 0 0,0 0 1,0 0-1,0 0 0,0-1 0,0 1 3,0 0-1,0-1 1,-1 1-1,1 0 1,0 0 0,0-1-1,0 1 1,0 0-1,0 0 1,0-1 0,-1 1-1,1 0 1,0 0-1,0 0 1,0-1-1,-1 1 1,1 0 0,0 0-1,0 0 1,-1 0-1,1 0 1,0-1-1,0 1 1,-1 0 0,1 0-1,0 0 1,0 0-1,-1 0 1,1 0-1,0 0 1,-1 0 0,1 0-1,0 0 1,0 0-1,-1 0 1,1 0 0,0 0-1,-1 0 1,-5 1 41,0-1 0,0 1 1,0-1-1,0-1 0,1 0 1,-1 1-1,-7-3 0,-23-2 111,-420-1 424,291 8-534,-143-3 22,228 1-46,52 2-9,1-2 0,0-1 0,-30-5 0,38 9-16,14-2 9,10-5-5,21-1 15,-14 5-83,0 1 0,0 0 0,0 1 0,22 6-1,20 2-854,-41-8 549,1 0 0,-1 1 0,15 4 0,-4 1-6,1-6 34</inkml:trace>
</inkml:ink>
</file>

<file path=ppt/ink/ink1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0:14.00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1427 55 1696,'0'1'30,"0"0"-1,0 0 1,0-1 0,0 1-1,0 0 1,0 0-1,0 0 1,0 0 0,0 0-1,0-1 1,1 1-1,-1 0 1,0 0-1,1 0 1,-1-1 0,0 1-1,1 0 1,-1-1-1,1 1 1,-1 0 0,1-1-1,0 1 1,-1 0-1,1-1 1,0 1 0,-1-1-1,1 1 1,0-1-1,-1 1 1,1-1 0,1 1-1,0 0 21,2 5 340,-4-6-380,0-1-1,0 1 0,0 0 1,0 0-1,0 0 0,0 0 1,0 0-1,0 0 1,0-1-1,0 1 0,0 0 1,0 0-1,0 0 0,0 0 1,0 0-1,0 0 1,0-1-1,0 1 0,1 0 1,-1 0-1,0 0 1,0 0-1,0 0 0,0 0 1,0 0-1,0-1 0,0 1 1,0 0-1,0 0 1,1 0-1,-1 0 0,0 0 1,0 0-1,0 0 1,0 0-1,0 0 0,0 0 1,0 0-1,1 0 0,-1 0 1,0 0-1,0 0 1,0 0-1,0 0 0,0 0 1,1 0-1,-1 0 0,0 0 1,0 0-1,0 0 1,0 0-1,0 0 0,0 0 1,1 0-1,-1 0 1,0 0-1,0 0 0,0 0 1,0 0-1,0 0 0,0 0 1,0 1-1,0-1 1,1 0-1,-1-1 15,-1 0-1,1 0 1,0 0-1,0 1 1,-1-1 0,1 0-1,0 0 1,-1 0-1,1 0 1,-1 1 0,1-1-1,-1 0 1,1 1-1,-1-1 1,1 0-1,-1 1 1,0-1 0,0 1-1,1-1 1,-1 1-1,0-1 1,0 1 0,1-1-1,-1 1 1,0 0-1,0-1 1,0 1 0,0 0-1,-1 0 1,-36-6 217,12 3-177,-34-7 14,0 3-1,-117 2 1,66 3-42,-87 3 6,71 1-11,-12 2 1,-38 0-12,16 0 8,37 1-24,102-9 4,21 4-8,1 0 0,0 0 0,0 0 0,-1-1 0,1 1 0,0 0 0,-1 0 0,1 0 0,0 0 0,0-1 0,-1 1 0,1 0 0,0 0 0,-1 0 0,1 0 0,0 0 0,-1 0 0,1 0 0,0 0 0,-1 0 0,1 0 0,0 0 0,-1 0 0,1 0 0,0 0 0,0 1 0,-1-1 0,1 0 0,0 0 0,-1 0 0,1 0 0,0 0 0,0 1 0,-1-1 0,1 0 0,0 0 0,0 1 0,-1-1 0,1 0 0,0 0 0,0 1 0,0 1 4,48-4-14,34 3-192,-66-1-86,-1-1 1,1 0-1,0-1 0,-1-1 1,1 0-1,25-10 0,-13 4-130,7 0 26,12 0 40</inkml:trace>
</inkml:ink>
</file>

<file path=ppt/ink/ink1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0:15.06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342 1 1792,'1'9'1479,"55"32"-392,50 13-753,31 7-150,-78-36-145,-37-16-23,0 0 1,35 23-1,29 35 16,-77-60-27,-4-3-1,0 0 1,0 1-1,-1-1 1,0 1-1,6 7 1,-1-2-2,-7-8-2,1 0 1,-1 1-1,0-1 0,0 0 1,0 1-1,-1-1 0,1 1 1,1 4-1,-3-6 0,0 0 0,1 0-1,-1 0 1,0 0 0,0 0-1,0 0 1,0 0 0,1 0 0,-1 0-1,1 0 1,-1 0 0,0-1-1,1 1 1,0 0 0,-1 0-1,1 0 1,-1-1 0,1 1 0,0 0-1,0 0 1,-1-1 0,1 1-1,0-1 1,0 1 0,0-1 0,0 1-1,-1-1 1,1 1 0,0-1-1,0 0 1,2 1 0,29 22-3,-31-23 2,0 1 0,-1 0 0,1-1 0,0 1 0,-1 0 0,1 0 0,-1-1 0,1 1 0,-1 0 0,1 0 0,-1 0-1,0 0 1,1 0 0,-1 0 0,0-1 0,0 1 0,0 0 0,0 0 0,0 0 0,1 0 0,-2 0 0,1 0 0,0 0-1,0 0 1,0 0 0,0 0 0,-1 0 0,1 0 0,0 0 0,-1 0 0,0 0 0,0 5-1,4-6 0,-33 40 11,16-7-12,12-27 2,-1 0 0,1 0 0,-1 0 0,0 0 0,0 0 0,-1-1 0,-5 8 0,0-5 2,-10 12 2,0-1 0,-2-1 0,-34 23 0,14-15 5,-63 29 0,51-31 2,-52 24 0,-158 50-1,109-44 15,104-35-18,46-17-7,1-1-1,0 1 1,-1 0-1,1 0 0,0 0 1,0 0-1,0 1 0,0-1 1,1 1-1,-1 0 0,1-1 1,-3 5-1,-4 4-9,9-10 10,0 0 0,0-1 0,0 1 0,0-1 1,0 1-1,0-1 0,0 1 0,1-1 0,-1 1 0,0-1 0,0 0 1,0 1-1,1-1 0,-1 1 0,0-1 0,1 1 0,-1-1 0,1 0 1,-1 1-1,0-1 0,1 0 0,-1 1 0,1-1 0,-1 0 0,1 0 1,-1 1-1,1-1 0,-1 0 0,0 0 0,1 0 0,0 0 0,-1 0 1,1 0-1,-1 0 0,1 0 0,-1 0 0,1 0 0,-1 0 0,1 0 1,-1 0-1,1 0 0,-1 0 0,1 0 0,-1-1 0,1 1 0,-1 0 1,1 0-1,-1 0 0,0-1 0,1 1 0,-1 0 0,1-1 0,-1 1 1,0 0-1,1-2 0,13 0-121,-12 3 66,-1-1 0,1 0 0,-1 0 0,1 0 0,0 0 0,-1 0 0,1 0 0,-1-1 0,1 1 1,-1-1-1,1 1 0,-1-1 0,1 1 0,-1-1 0,1 0 0,1-1 0,3-6-255,-5 6 190,1 1-1,-1-1 0,0 0 1,1 0-1,0 1 0,-1-1 1,1 1-1,0-1 1,3-1-1,4-5-291,6-5 33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1:33.9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28 1956,'-8'3'1348,"1"-3"-705,9 2-493,-4-4 143,1 0-11,8 1-160,-6 1-77,-6-4-56,9 11-232,-4-7 229,0 0 0,0 0 0,0 0 0,0 0-1,0 0 1,0 0 0,0 0 0,1-1 0,-1 1 0,0 0-1,0 0 1,0 0 0,0 0 0,0 0 0,0 0 0,0-1 0,0 1-1,0 0 1,0 0 0,0 0 0,0 0 0,0 0 0,0-1 0,0 1-1,0 0 1,0 0 0,0 0 0,-1 0 0,1 0 0,0 0 0,0 0-1,0-1 1,0 1 0,0 0 0,0 0 0,0 0 0,0 0 0,0 0-1,0 0 1,-1 0 0,1 0 0,0 0 0,0-1 0,0 1 0,0 0-1,0 0 1,0 0 0,-1 0 0,1 0 0,0 0 0,0 0 0,0 0-1,0 0 1,0 0 0,0 0 0,-1 0 0,1 0 0,0 0 0,0 0-1,0 0 1,0 0 0,0 0 0,0 0 0,-1 1 0,1-2-32,1 0 0,-1 1 0,0-1 0,0 0 1,0 1-1,0-1 0,0 1 0,0-1 0,0 0 1,0 1-1,0-1 0,0 0 0,0 1 0,0-1 1,-1 1-1,1-1 0,0 0 0,0 1 0,-1-1 1,1 1-1,0-1 0,-1 1 0,1-1 0,-1 1 1,1-1-1,-1 0 0,-5-1-341,5-6 45</inkml:trace>
</inkml:ink>
</file>

<file path=ppt/ink/ink1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0:33.41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1863 9 1684,'10'-4'255,"-9"4"-244,-1-1 1,1 1-1,-1-1 0,1 1 1,0 0-1,-1-1 1,1 1-1,0 0 0,-1-1 1,1 1-1,0 0 1,-1 0-1,1 0 1,0 0-1,0 0 0,-1 0 1,1 0-1,0 0 1,-1 0-1,1 0 1,0 0-1,-1 0 0,1 0 1,0 1-1,0-1 1,-1 0-1,1 0 0,-1 1 1,1-1-1,0 0 1,-1 1-1,1 0 1,5 1 31,0 0 0,0-1 1,1 0-1,-1 0 1,0 0-1,0 0 0,1-1 1,8-1-1,28 3 137,-4-4-45,-5-2-32,-22 4-58,0 1 1,0 0-1,0 1 1,0 0 0,0 1-1,21 7 1,-27-6-21,-5-3-23,-1 0-1,0-1 1,1 1 0,0-1 0,-1 1 0,1-1-1,-1 1 1,1-1 0,-1 1 0,1-1-1,0 0 1,-1 1 0,1-1 0,0 0-1,0 1 1,-1-1 0,1 0 0,0 0 0,0 0-1,-1 0 1,1 0 0,0 0 0,0 0-1,-1 0 1,1 0 0,0 0 0,0 0-1,-1 0 1,1-1 0,0 1 0,-1 0 0,1 0-1,0-1 1,-1 1 0,2-1 0,2 1 23,0 0 1,0 0 0,0 0-1,0 0 1,0 1-1,5 1 1,-14-5-2,1 4 97,-9 4-57,-1-1 0,1 0 0,-1-1 0,0 0 0,-1-1 0,1-1 0,0 0 0,-21-2 0,-281 4 362,-396-10-128,414-3-226,-61-4 9,345 13-78,-315-16 62,324 17-62,-1 0 1,1 0-1,-1 0 0,1 1 0,-1 0 0,1 0 0,-1 0 1,-7 3-1,12-3 7,0-5-4,-1 0-7,20 4-20,20 12-63,-31-9 17,-1 0 0,1-1 0,0 0 0,12 2-1,24-1-940,0-2-1,49-5 1,-59 0 657</inkml:trace>
</inkml:ink>
</file>

<file path=ppt/ink/ink1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0:35.31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677 2 1764,'16'-2'1259,"-16"3"-1235,0 0 0,0-1 1,0 1-1,0 0 0,-1 0 0,1-1 1,0 1-1,0 0 0,-1-1 0,1 1 1,-1 0-1,1-1 0,0 1 0,-1-1 0,1 1 1,-1-1-1,1 1 0,-1-1 0,0 1 1,1-1-1,-1 1 0,0 0 0,-80 7 609,27-2-453,-2-2-1,1-2 1,-66-7-1,-188 0 157,309 5-336,0-1-1,-1 1 0,1 0 1,-1 0-1,1 0 0,0 0 1,-1-1-1,1 1 1,-1 0-1,1 0 0,0-1 1,-1 1-1,1 0 1,0 0-1,0-1 0,-1 1 1,1 0-1,0-1 1,0 1-1,-1-1 0,1 1 1,0 0-1,0-1 0,0 1 1,0 0-1,-1-2 1,1 2-2,0 0 1,0 0-1,0 0 0,1-1 1,-1 1-1,0 0 1,0 0-1,0 0 1,0-1-1,0 1 1,0 0-1,0 0 1,0 0-1,0-1 0,0 1 1,1 0-1,-1 0 1,0 0-1,0 0 1,0 0-1,0-1 1,1 1-1,-1 0 0,0 0 1,0 0-1,0 0 1,0 0-1,1 0 1,-1 0-1,0 0 1,0 0-1,0 0 1,1 0-1,-1 0 0,0 0 1,0 0-1,1 0 1,-1 0-1,0 0 1,0 0-1,0 0 1,1 0-1,-1 0 1,0 0-1,0 0 0,0 0 1,1 0-1,-1 0 1,0 0-1,0 0 1,0 1-1,0-1 1,1 0-1,-1 0 1,0 0-1,0 0 0,0 0 1,0 1-1,0-1 1,0 0-1,1 0 1,-1 1-1,27 4-332,1 0-180,20 8-761,-14-6 383,-18 0 538</inkml:trace>
</inkml:ink>
</file>

<file path=ppt/ink/ink1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0:35.67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 0 1820,'0'0'295,"-1"1"-268,1-1 0,0 0 0,0 1 0,0-1 0,0 0 0,0 1 0,0-1 0,0 0 0,0 0 0,0 1 0,0-1 0,0 0 0,0 1 0,0-1 0,0 0 0,0 1 0,0-1 0,0 0 0,0 1 0,1-1 0,-1 0 0,0 0 0,0 1 0,0-1 0,0 0 0,1 0 0,-1 1 1,0-1-1,0 0 0,1 0 0,-1 1 0,1-1 6,1 1 0,-1 0-1,0 0 1,0 0 0,0 0 0,0 0 0,-1 0 0,1 0 0,0 1 0,0-1 0,-1 0 0,1 0 0,0 1 0,-1-1 0,1 0 0,-1 1 0,0-1 0,1 0 0,-1 1 0,0-1 0,0 0 0,0 1 0,0-1 0,0 1-1,0-1 1,0 0 0,-1 3 0,1-3-10,0 0 1,1 1-1,-1-1 0,1 1 0,-1-1 0,1 0 0,-1 1 0,1-1 0,0 0 0,0 0 0,0 1 0,0-1 0,0 0 1,0 0-1,2 2 0,6 7 59,3 27 142,-8-30-186,-1 0-1,0 0 1,0 0-1,3 12 1,-4-11-14,1 0 0,0 0 1,0 0-1,6 9 0,-2-5 3,-1 1 0,0-1-1,-1 2 1,7 26 0,-8-25 0,1 1-1,1-1 1,8 19 0,-2-13 1,-2 2 0,0-1 0,7 30 0,-14-44-21,1 1 0,-1-1 0,2 0 0,8 13-1,-9-14 0,0-1 0,0 1 0,-1-1-1,1 1 1,-2 0 0,5 14-1,-4-9 3,0-1 0,1 0-1,7 16 1,1 3-1,-12-27-2,1 0 0,0 0 0,-1 1 0,0-1-1,0 0 1,0 0 0,0 0 0,0 1 0,-1-1-1,0 0 1,1 0 0,-1 0 0,0 0 0,-3 6-1,4-9-4,0 0 0,0 0 0,0 0 0,-1 0 0,1 0 0,0 0 0,0 0 0,0 0 0,0 0 0,0 1 0,0-1 0,-1 0 0,1 0 0,0 0-1,0 0 1,0 0 0,0 1 0,0-1 0,0 0 0,0 0 0,0 0 0,0 0 0,0 1 0,0-1 0,0 0 0,0 0 0,0 0 0,0 0-1,0 1 1,0-1 0,0 0 0,0 0 0,0 0 0,0 0 0,0 0 0,0 1 0,0-1 0,0 0 0,0 0 0,0 0 0,0 0 0,0 0-1,1 1 1,-1-1 0,0 0 0,0 0 0,0 0 0,0 0 0,0 0 0,0 0 0,1 0 0,-1 1 0,0-1 0,0 0 0,0 0 0,0 0 0,1 0-1,-1 0 0,0 0 0,0 0 0,1 0 0,-1 0 0,0 0 0,1 0 0,-1 0 0,0 0 0,0 0 0,0-1 0,1 1 0,-1 0 0,0 0 0,0 0 0,1 0 0,-1 0 0,0-1 0,0 1 0,0 0 0,1 0 0,-1 0 0,0 0-1,0-1 1,0 1 0,0 0 0,0 0 0,1-1 0,-1 1 0,0 0 0,0 0 0,0-1 0,0 1 0,0 0 0,0 0 0,0-1 0,0 1 0,0 0 0,0-1 0,-8-29-1159,6 11 430,2 17 627,-1 0-1,1 0 1,0 0 0,-1 0-1,1 0 1,0 0 0,0 0-1,1 0 1,-1 0 0,0 1 0,1-4-1,1 0-274</inkml:trace>
</inkml:ink>
</file>

<file path=ppt/ink/ink1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0:36.21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677 10 1624,'18'4'855,"-18"-4"-839,0 0-1,0 0 1,0 0 0,0 0 0,0 0 0,0 0-1,0 0 1,0 0 0,0 1 0,0-1 0,-1 0 0,1 0-1,0 0 1,0 0 0,0 0 0,0 0 0,0 0-1,0 1 1,0-1 0,0 0 0,0 0 0,0 0 0,0 0-1,0 0 1,0 0 0,0 0 0,1 1 0,-1-1 0,0 0-1,0 0 1,0 0 0,0 0 0,0 0 0,0 0-1,0 0 1,-132 4 1506,-13 4-1209,45-2-205,29-1 4,-115-7-1,171 1-83,10 1-16,0 0-1,0-1 0,0 1 0,1-1 1,-1 0-1,0-1 0,-5-1 0,8 1 15,6 2-19,-1 2-9,-9-1 3,28 0-131,-19 0 10,-1-1-1,1 0 1,-1 0-1,1 0 0,-1 0 1,1 0-1,-1 0 0,1 0 1,-1-1-1,1 0 0,-1 1 1,0-1-1,1 0 1,-1 0-1,4-2 0,12-3-395,5-3-292,-15 1 456</inkml:trace>
</inkml:ink>
</file>

<file path=ppt/ink/ink1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0:37.21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 42 1740,'-9'0'1108,"11"-4"-764,14-4-144,24-8 18,5 11-59,-38 5-136,-1-1 1,1 1-1,-1-1 0,1 0 1,6-3-1,-10 4-15,0-1 1,-1 1-1,1-1 1,0 1-1,0 0 1,0 0-1,-1 1 1,1-1-1,5 2 1,25-1 29,-32-1-35,0 0 0,0 0 0,1 0 0,-1 0 0,0 0 0,0 1 1,1-1-1,-1 0 0,0 0 0,0 1 0,1-1 0,-1 1 0,0-1 0,0 1 0,0 0 0,0-1 0,0 1 0,0 0 0,0 0 0,0 0 0,0 0 0,0-1 0,0 1 0,-1 1 0,1-1 0,0 0 0,0 0 0,-1 0 0,1 0 0,-1 0 0,0 0 0,1 1 0,-1-1 0,0 0 0,1 0 0,-1 1 0,0-1 0,0 0 0,0 1 0,0-1 0,0 0 0,0 0 0,-1 1 0,1-1 0,0 0 0,-1 0 0,1 0 0,-2 2 0,2 11 17,0-13-18,0-1 0,0 1-1,1 0 1,-1 0 0,0-1-1,0 1 1,0 0 0,0 0-1,0-1 1,0 1 0,0 0-1,0 0 1,-1-1-1,1 1 1,0 0 0,0 0-1,0-1 1,-1 1 0,1 0-1,-1-1 1,1 1 0,0 0-1,-1-1 1,1 1 0,-1-1-1,1 1 1,-1-1 0,0 1-1,1-1 1,-2 1 0,-18 16 47,18-14-38,-1 0 1,1-1 0,-1 1-1,0-1 1,0 0-1,0 0 1,0 0 0,0 0-1,0 0 1,0-1-1,-1 0 1,1 1 0,-1-1-1,1 0 1,-5 0-1,-11-1 62,31 0 52,25 1-101,1 2 0,41 8-1,-77-11-18,0 0-1,1 1 1,-1 0-1,0-1 1,0 1-1,0 0 0,1 0 1,-1 0-1,0 0 1,0 1-1,-1-1 1,1 0-1,0 1 1,0 0-1,-1-1 1,1 1-1,-1 0 1,1 0-1,-1 0 1,0 0-1,1 0 1,-1 0-1,0 0 1,-1 0-1,1 0 1,0 1-1,-1-1 1,1 0-1,-1 0 1,1 1-1,-1-1 1,0 0-1,0 1 1,0-1-1,-1 1 1,1-1-1,0 0 0,-1 0 1,-1 4-1,0 3 26,1-5-17,0-1-1,0 1 0,0-1 1,0 0-1,-1 1 0,0-1 1,1 0-1,-1 0 0,0 0 1,0 0-1,0 0 0,-5 3 0,1-1-2,0 0-1,-1-1 1,1 1-1,-1-2 1,0 1-1,0-1 0,0 0 1,0-1-1,-1 1 1,1-1-1,-1-1 1,1 1-1,-13-1 0,10 4 2,9-5-11,0 1 1,0 0-1,0-1 1,0 1-1,-1-1 1,1 0-1,0 1 1,0-1-1,0 0 1,0 0-1,-1 1 1,1-1-1,0 0 1,0 0-1,0-1 1,-1 1-1,1 0 1,0 0-1,0 0 1,0-1-1,0 1 1,0-1-1,-1 1 1,1-1-1,0 1 1,-1-2-1,-10-1-62,11 3 22,1 0-1,0 0 1,-1 0 0,1 0 0,0 0-1,-1 0 1,1 0 0,0 0-1,0-1 1,-1 1 0,1 0 0,0 0-1,0 0 1,-1 0 0,1-1-1,0 1 1,0 0 0,0 0-1,-1 0 1,1-1 0,0 1 0,0 0-1,0 0 1,0-1 0,-1 1-1,1 0 1,0 0 0,0-1 0,0 1-1,0 0 1,0-1 0,0 1-1,0 0 1,0 0 0,0-1-1,0 1 1,0 0 0,0-1 0,0 1-1,0 0 1,0 0 0,0-1-1,0 1 1,0 0 0,0-1 0,1 1-1,-1 0 1,0-1 0,-8-13-1230,8 5 936</inkml:trace>
</inkml:ink>
</file>

<file path=ppt/ink/ink1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0:37.74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 7 1636,'0'0'25,"0"0"0,0-1 0,0 1 0,0 0 1,0 0-1,0-1 0,0 1 0,0 0 0,0 0 0,0 0 0,-1-1 0,1 1 0,0 0 0,0 0 0,0-1 0,0 1 0,0 0 1,-1 0-1,1 0 0,0 0 0,0-1 0,0 1 0,-1 0 0,1 0 0,0 0 0,0 0 0,0 0 0,-1 0 0,1-1 1,0 1-1,0 0 0,-1 0 0,1 0 0,0 0 0,0 0 0,-1 0 0,1 0 0,5 2 540,-11-4-387,5 5 477,1-1-356,8 8 109,33 31-22,-10-17-290,-29-22-91,0-1-1,0 1 1,0 0-1,0-1 1,0 1-1,-1 0 1,1 0-1,2 4 1,10 10 14,-11-14-14,0 0-1,0 0 0,0 1 0,0-1 1,0 1-1,-1-1 0,1 1 0,-1 0 1,1 0-1,-1 0 0,0 0 0,0 1 1,-1-1-1,1 1 0,-1-1 0,3 7 0,-4-9-2,0 1-1,0-1 0,0 0 0,1 0 0,-1 0 0,0 0 0,1 0 0,-1 0 0,1 1 0,-1-1 1,1 0-1,0-1 0,-1 1 0,2 1 0,-2-1-1,1-1 1,-1 0 0,0 0-1,0 0 1,1 1-1,-1-1 1,0 0 0,0 1-1,0-1 1,1 0-1,-1 1 1,0-1-1,0 0 1,0 1 0,0-1-1,1 0 1,-1 1-1,0-1 1,0 0 0,0 1-1,0-1 1,0 0-1,0 1 1,0-1-1,0 0 1,0 1 0,0-1-1,0 1 1,-1-1-1,1 0 1,0 1 0,0-1-1,0 0 1,0 1-1,-1-1 1,1 1 0,-1 0 0,1 0 1,0 0-1,-1 0 0,1 0 0,0 0 0,0 0 1,-1 0-1,1 0 0,0 0 0,0 0 1,0 0-1,1 0 0,-1 0 0,0 0 0,1 2 1,-1-3-6,0 1 1,0-1 0,1 0-1,-1 1 1,0-1-1,0 1 1,0-1 0,0 1-1,0-1 1,0 1-1,1-1 1,-1 0 0,0 1-1,0-1 1,0 1 0,0-1-1,-1 1 1,1-1-1,0 1 1,0-1 0,0 0-1,0 1 1,0-1 0,0 1-1,-1-1 1,1 1-1,0-1 1,0 0 0,-1 1-1,1-1 1,0 0-1,-1 1 1,1-1 0,0 0-1,-1 1 1,1-1 0,0 0-1,-1 0 1,1 1-1,-1-1 1,1 0 0,-1 0-1,1 0 1,-1 0-1,0 0-174,-7-14-2609,8 10 2402</inkml:trace>
</inkml:ink>
</file>

<file path=ppt/ink/ink1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0:43.16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51 1716,'0'0'17,"0"1"1,0-1-1,0 0 0,0 1 0,0-1 0,0 0 1,0 1-1,0-1 0,0 0 0,0 1 0,0-1 0,0 0 1,0 1-1,0-1 0,0 0 0,1 0 0,-1 1 1,0-1-1,0 0 0,0 0 0,1 1 0,-1-1 1,0 0-1,0 0 0,0 1 0,1-1 0,-1 0 1,0 0-1,0 0 0,1 1 0,-1-1 0,0 0 1,1 0-1,-1 0 0,0 0 0,1 0 0,1-1 350,-2 0-352,0 0-1,0 0 1,0 0 0,0-1-1,0 1 1,0 0 0,1 0-1,-1 0 1,0 0 0,1 0-1,-1 0 1,0 0 0,1 0-1,-1 0 1,1 1 0,-1-1-1,1 0 1,0 0 0,-1 0-1,2-1 1,12-7 122,-12 7-119,1 0 1,-1 1 0,1-1-1,0 0 1,0 1 0,0 0-1,5-2 1,2 0 21,1 1 0,-1 0 0,1 1-1,11 0 1,77-3 166,-81 17-154,-16-12-48,1 0 0,-1 0 0,1 0 0,-1 0 0,1 0 0,-1 0 0,0 1 0,0-1 0,0 1 0,0 0 0,0-1 1,0 1-1,0 0 0,0 0 0,-1 0 0,1 0 0,1 4 0,-3-5-2,0-1 0,0 1-1,0-1 1,0 1 0,0-1 0,0 1-1,0-1 1,0 1 0,0-1 0,0 1 0,0-1-1,0 1 1,0-1 0,0 1 0,0-1-1,1 1 1,-1-1 0,0 1 0,0-1 0,1 0-1,-1 1 1,0-1 0,0 1 0,1-1-1,-1 0 1,1 1 0,-1-1 0,0 0 0,1 1-1,-1-1 1,1 0 0,-1 0 0,1 1 0,-1-1-1,1 0 1,0 0-1,-1 0 0,0 0-1,0 1 1,0-1 0,1 0 0,-1 0-1,0 0 1,0 0 0,0 0 0,1 0-1,-1 0 1,0 1 0,0-1 0,0 0-1,0 0 1,0 0 0,1 0 0,-1 1-1,0-1 1,0 0 0,0 0 0,0 0-1,0 0 1,0 1 0,0-1 0,0 0-1,0 0 1,0 0 0,0 1 0,0-1-1,0 0 1,0 0 0,0 1 0,0-1-1,0 0 1,0 0 0,0 0 0,0 1-1,0-1 1,0 0 0,0 0 0,0 0-1,0 1 1,0-1 0,0 0 0,-1 0-1,1 0 1,0 0 0,0 1 0,0-1-1,0 0 1,0 0 0,-1 0 0,1 0-1,0 0 1,-6 24 61,6-22-51,-1 1-1,1 0 0,-1-1 0,0 1 0,1 0 1,-1-1-1,0 1 0,-1-1 0,-2 5 1,1 4 41,3-11-52,0 0 1,0 1 0,0-1-1,1 0 1,-1 0 0,0 1-1,0-1 1,-1 0 0,1 1-1,0-1 1,0 0 0,0 0-1,0 1 1,0-1-1,0 0 1,0 0 0,0 1-1,0-1 1,-1 0 0,1 0-1,0 1 1,0-1 0,0 0-1,-1 0 1,1 0 0,0 1-1,0-1 1,0 0 0,-1 0-1,1 0 1,0 0 0,0 1-1,-1-1 1,1 0-1,0 0 1,0 0 0,-1 0-1,1 0 1,0 0 0,-1 0-1,-3 2 14,1-1-1,-1 1 1,1 0-1,-1 1 1,1-1-1,0 1 1,0-1-1,0 1 1,-3 4-1,-23 17 88,20-19-76,7-4-21,0-1 0,1 1 1,-1 0-1,0-1 0,1 1 0,-1 0 1,1 0-1,0 0 0,-1 0 0,1 1 1,0-1-1,-1 0 0,1 0 0,0 1 1,0-1-1,0 1 0,0-1 0,-1 3 1,1 0 11,4 1 2,-3-5-17,0 1 0,1-1 0,-1 0 1,0 1-1,1-1 0,-1 1 0,0-1 1,0 0-1,1 1 0,-1-1 0,0 1 1,0-1-1,0 1 0,0-1 0,1 1 1,-1-1-1,0 1 0,0-1 0,0 1 1,0-1-1,0 1 0,0-1 0,0 0 1,0 1-1,-1 0 0,3-1 6,1-2-6,-1 1 0,1 0 0,0 0 0,-1 0 1,1 0-1,0 1 0,-1-1 0,1 1 0,0 0 1,0 0-1,-1 0 0,6 0 0,4 1-6,-7-1 6,1 2 0,0-1 1,-1 1-1,1 0 0,-1 0 0,0 0 0,0 1 0,1-1 0,-2 1 0,1 1 1,0-1-1,-1 1 0,1 0 0,-1 0 0,0 0 0,5 8 0,31 29 28,-37-36-13,0-1-1,0 1 1,0 0 0,-1 0-1,1 1 1,-1-1 0,-1 0-1,1 1 1,-1-1 0,0 1-1,0 0 1,0-1 0,-1 1-1,0 0 1,0-1 0,-1 1-1,1 0 1,-1-1 0,0 1-1,-1-1 1,-1 7 0,0-6-5,1 0 0,-1 0 0,0-1 0,0 1 0,-1-1 0,1 1 0,-1-1 0,0 0 0,-1 0 0,1-1 0,-1 0 0,0 1 0,0-1 0,-1-1 0,1 1-1,-10 4 1,-16 5 27,1 0 0,-38 8 0,57-18-59,0-1 0,0 0 0,0-1 0,0 0 0,0 0 0,-1-1 0,1-1 0,0 0 0,-20-5 0,30 6-23,1 0 0,-1 0-1,0 0 1,0-1-1,1 1 1,-1-1-1,0 1 1,0 0 0,1-1-1,-1 1 1,0-1-1,1 1 1,-1-1 0,1 0-1,-1 1 1,1-1-1,-1 0 1,1 1-1,-1-1 1,1 0 0,-1 0-1,1 1 1,0-1-1,0 0 1,-1 0-1,1 0 1,0 1 0,0-1-1,0 0 1,0 0-1,0 0 1,0 1-1,0-1 1,0 0 0,1-1-1,10-29-1212,-10 30 1245,7-16-364</inkml:trace>
</inkml:ink>
</file>

<file path=ppt/ink/ink1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0:44.4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67 1708,'14'0'206,"-11"0"362,-2-10 346,21-6-651,-17 11-224,0 1 0,1 0 0,0 1-1,-1-1 1,1 1 0,11-4-1,-4 4-10,0 1-1,-1 0 0,2 1 1,21 0-1,-32 1-19,6 0 7,-7 0-8,0-1 0,0 1 0,0 0 0,0 0 0,-1 0-1,1 0 1,0 0 0,0 0 0,0 1 0,0-1 0,0 1 0,-1-1 0,1 1-1,0-1 1,0 1 0,-1 0 0,1 0 0,-1 0 0,1 0 0,-1 0-1,1 0 1,-1 1 0,1-1 0,-1 0 0,0 1 0,1 1 0,8 7 35,-9-10-40,-1 1 0,1-1 1,-1 1-1,1-1 0,-1 1 1,1-1-1,-1 1 0,1-1 1,-1 1-1,1-1 1,-1 1-1,0 0 0,1-1 1,-1 1-1,0-1 0,1 1 1,-1 0-1,0-1 0,0 1 1,0 0-1,0 0 1,0-1-1,0 1 0,0 0 1,0-1-1,0 1 0,0 0 1,2 15 29,-1-15-30,-1 0 0,0-1 0,0 1 0,0 0 0,1 0 0,-1 0 0,0-1 0,0 1 0,0 0 0,0 0-1,0 0 1,-1-1 0,1 1 0,0 0 0,0 0 0,0 0 0,-1-1 0,1 1 0,-1 1 0,-7 34 118,6-32-103,0-1 0,0 1 0,0-1 0,0 1 1,-1-1-1,0 0 0,0 0 0,0 0 0,0-1 0,0 1 0,0-1 0,-4 3 0,-16 14 69,18-16-65,0 0-1,-1 0 1,1-1-1,-1 1 1,0-1 0,1 0-1,-1-1 1,-11 3-1,16-4-17,1 0 0,0 0-1,-1 0 1,1 0 0,0 0-1,-1 0 1,1 0 0,-1 1-1,1-1 1,0 0 0,-1 0-1,1 0 1,0 1-1,-1-1 1,1 0 0,0 1-1,0-1 1,-1 0 0,1 0-1,0 1 1,0-1 0,0 1-1,-1-1 1,1 0 0,0 1-1,0-1 1,0 0 0,0 1-1,0-1 1,0 1-1,0-1 1,0 0 0,0 1-1,0-1 1,0 1 0,0-1-1,0 0 1,0 1 0,0-1-1,0 1 1,0-1 0,0 0-1,0 1 1,1-1-1,-1 0 1,0 1 0,0-1-1,0 0 1,1 1 0,-1-1-1,0 0 1,1 0 0,-1 1-1,0-1 1,1 0 0,-1 0-1,0 1 1,1-1-1,1 1 18,8-2 16,8 4-61,-1-2 1,0 0 0,0-1-1,1 0 1,23-5 0,-8 0-368,-19 2-531,1 1-1,21-1 1,-28 3 591</inkml:trace>
</inkml:ink>
</file>

<file path=ppt/ink/ink1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0:45.56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244 29 1632,'34'-10'999,"-26"8"-947,0 1-1,0 0 1,1 0-1,-1 1 1,0 0 0,0 0-1,0 1 1,13 2 0,-17-2-34,0-1 0,0 1 1,0-1-1,1 0 1,-1-1-1,0 1 0,0-1 1,0 0-1,0 0 1,8-3-1,16-2 41,-10 6-20,-12 1-21,0-1 0,0 0 1,0-1-1,-1 0 0,8-1 0,-10 1-11,0 1-1,0-1 1,0 1-1,0 0 1,0 0-1,0 0 1,1 0-1,-1 0 1,0 1-1,0-1 1,0 1 0,3 1-1,27 4 116,27-10 124,-69 8-95,-13 0-36,6-3-67,1 1 0,-1 1 0,-17 4 0,14-2 29,-37 4-1,-325 1 467,377-10-535,-1 0-1,1-1 1,-1 0 0,1 0 0,-1 0-1,1 0 1,-1-1 0,-4-2 0,-10-3 16,9 2 43,26 10-70,-14-5-4,0 1-1,0 0 0,0-1 0,0 1 1,0-1-1,1 0 0,-1 1 1,0-1-1,0 0 0,3-1 0,10 1-85,23 4-1295,46-2 0,-69-2 1196,3 0-160</inkml:trace>
</inkml:ink>
</file>

<file path=ppt/ink/ink1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0:45.99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749 17 1760,'0'0'28,"1"0"-1,-1 0 1,1 0 0,-1 1-1,0-1 1,1 0-1,-1 0 1,0 0-1,1 0 1,-1 0 0,0 0-1,1 0 1,-1 1-1,0-1 1,1 0 0,-1 0-1,0 0 1,1 1-1,-1-1 1,0 0 0,0 1-1,1-1 1,-1 0-1,0 0 1,0 1 0,0-1-1,1 0 1,-1 1-1,0-1 1,0 1-1,0-1 1,0 0 0,0 1-1,0-1 1,0 0-1,0 1 1,0-1 0,0 0-1,0 1 1,0-1-1,0 1 1,0-1 0,0 0-1,0 1 1,0-1-1,0 0 1,0 1 0,-1-1-1,1 0 1,0 1-1,0-1 1,0 0-1,-1 1 1,1-1 0,0 0-1,0 0 1,-1 1-1,1-1 1,0 0 0,-1 1-1,0 0 21,0 0 0,1 0 0,-1 0 0,0 0 0,0 1 0,-1-1 0,1-1 0,0 1 0,0 0 1,0 0-1,-1 0 0,1 0 0,0-1 0,-1 1 0,1-1 0,0 1 0,-3 0 0,-119-1 538,-18 1-377,47 2-121,22-3-17,-125-18 0,173 15-65,17 3 1,1 0 0,0-1 0,0 0 0,-1 0 1,1-1-1,0 0 0,0 0 0,0 0 0,-9-6 0,7 1-14,12 4-39,18 3-227,-16 0 105,14-2-328,-14 2 99,-1-1 0,1 1 1,0 0-1,-1 0 1,11 2-1,-8-1 49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8:33.98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547 648 1764,'2'2'153,"0"0"0,0 0 0,-1 0-1,1 1 1,-1-1 0,1 0 0,-1 1 0,0 0-1,0-1 1,1 6 0,2 6 220,-3-13-364,-1-1 0,0 1 0,1-1 0,-1 0 0,0 1 0,0-1 0,1 1 0,-1-1 0,0 1 0,0-1 0,0 1 0,0-1 0,0 1 0,0 0 0,0-1 0,0 1 0,0-1 0,0 1 0,0-1 0,0 1 0,0-1 0,0 1 0,0-1 0,-1 1 0,1-1 0,0 1 0,0-1 0,0 1 0,-1-1 0,1 0 0,0 1 0,-1-1 0,1 1 0,0-1 0,-1 0 0,1 1 0,-1-1 0,1 0 0,-1 1 0,1-1 0,-1 0 0,-1 3 20,0-1 0,0 0 0,0 1 0,1-1 0,-1 1 0,1 0 1,0-1-1,0 1 0,-2 4 0,3-4-13,-1 0 0,-1 0 0,1 0 0,0 0 1,-1 0-1,1-1 0,-1 1 0,-2 3 0,-104 91 288,100-91-294,0-1 1,-1 1-1,0-1 0,-9 4 1,-11 5 9,23-10 3,0-2-1,0 1 1,0-1 0,0 0 0,0 0 0,0-1 0,-9 2-1,14-4-18,0 0 0,0-1-1,1 1 1,-1 0-1,0 0 1,1-1 0,-1 1-1,1 0 1,0-1-1,-1 1 1,1 0 0,0-1-1,0 1 1,0 0-1,0-1 1,0 1-1,0-1 1,0-1 0,0-6 5,-74-204 59,44 99-53,2 4-6,12 56-4,7 24-2,-14-32 1,3 4-3,16 44-1,-1 0 0,0 0 0,-9-17 0,7 21 2,0-1-1,1 0 1,1 0-1,0-1 1,1 1-1,0-1 1,0 0 0,2 0-1,-1 0 1,1-1-1,0-19 1,2 32-2,0 0 0,0-1-1,0 1 1,0 0 0,0-1 0,0 1 0,0 0 0,0 0 0,0-1-1,0 1 1,0 0 0,0-1 0,0 1 0,0 0 0,0 0 0,1-1-1,-1 1 1,0 0 0,0 0 0,0-1 0,0 1 0,0 0 0,1 0 0,-1 0-1,0-1 1,0 1 0,0 0 0,1 0 0,-1 0 0,0 0 0,0-1-1,1 1 1,-1 0 0,0 0 0,0 0 0,1 0 0,-1 0 0,0 0-1,1 0 1,-1 0 0,1 0 0,-1 0 0,0 0-1,0 0 1,0 0 0,1 0 0,-1 0 0,0 0-1,0-1 1,0 1 0,0 0 0,1 0-1,-1 0 1,0 0 0,0 0 0,0 0-1,0 0 1,1 0 0,-1 0 0,0-1-1,0 1 1,0 0 0,0 0 0,0 0-1,1 0 1,-1-1 0,0 1 0,0 0 0,0 0-1,0 0 1,0 0 0,0-1 0,0 1-1,0 0 1,0 0 0,0 0 0,0-1-1,0 1 1,0 0 0,0 0 0,0-1-1,4-6-9,-2 6-12,-2 3-21,1 0 38,1 0 0,-1 0 0,0 0 0,0 0-1,1 0 1,-1-1 0,1 1 0,2 2 0,2 3-8,28 66-675,20 51-1587,-51-114 2144,7 25-241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1:34.2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555 0 1604,'-25'5'1312,"19"-5"-1186,0 1 1,-1 0-1,1 1 1,0-1-1,-7 4 1,-15 3 57,-188 39 469,80-15-1523,48-10-506,70-17 994</inkml:trace>
</inkml:ink>
</file>

<file path=ppt/ink/ink1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0:47.73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 10 1660,'-21'-5'874,"110"14"117,89 5-651,64-14-138,632-5 51,-700 0-229,285-3 168,23 8 160,-449-5-182,-32 5-136,-18 9 59,12-13-98,-5-1-209,5 4 40,6 0 189,0-1-621,-7 2-1475</inkml:trace>
</inkml:ink>
</file>

<file path=ppt/ink/ink1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0:50.17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464 1 1656,'0'0'220,"-15"3"379,-77 17 218,34-13-600,-194 13 577,237-22-734,10 0 7,9 2 90,-3 0-136,24 4 95,-18-3-101,0-1 0,0 1 0,0 1 0,-1-1 0,1 1 0,12 6 0,-16-7-8,0 0 1,0 0-1,0 1 0,0 0 1,0-1-1,-1 1 0,1 0 1,0 0-1,-1 1 0,0-1 1,0 0-1,1 1 0,-1 0 1,-1-1-1,1 1 0,2 5 1,-2-3 1,0 0-1,-1-1 1,0 1 0,0 0 0,0 0 0,-1 0 0,1 0 0,-1 0-1,0 0 1,-1 0 0,1 0 0,-1 0 0,0 0 0,-2 5-1,-1 5 21,4-12-25,-1-1 0,1 0 0,-1 1 1,0-1-1,0 0 0,0 0 0,0 0 0,0 1 0,0-1 0,0 0 0,-4 3 0,-13 26 46,16-27-44,0 0 0,0 0-1,0 0 1,0-1 0,-1 1 0,0-1 0,-3 5-1,-3 6 14,9-14-19,0 1 1,0-1 0,0 0-1,0 1 1,0-1 0,0 1-1,0-1 1,-1 1-1,1-1 1,0 0 0,0 1-1,0-1 1,0 0 0,-1 1-1,1-1 1,0 0-1,0 1 1,-1-1 0,1 0-1,0 1 1,-1-1 0,1 0-1,0 0 1,-1 1 0,1-1-1,-1 0 1,1 0-1,0 0 1,-1 1 0,1-1-1,-1 0 1,1 0 0,0 0-1,-1 0 1,1 0 0,-1 0-1,1 0 1,0 0-1,-1 0 1,1 0 0,-1 0-1,1 0 1,-1 0 0,1-1-1,0 1 1,-1 0-1,13-6 9,-13 1-5,2 1-1,10 3-3,57-11 9,76-12-17,-115 19 8,-23 3 0,0 1 0,0 0 0,0 0 0,1 1 0,-1-1 0,0 2-1,1-1 1,-1 0 0,0 1 0,9 3 0,-5-2 1,-9-2-1,1 1 0,-1-1 0,1 1 0,-1-1 0,1 1 0,-1-1 0,1 1 0,-1 0 0,0 0 0,1-1 0,-1 1 0,0 0 0,0 0 0,1 1 0,-1-1 0,0 0 0,1 2 0,11 7 3,-11-8-3,0-1 1,0 0-1,0 1 0,-1 0 1,1-1-1,0 1 1,0 0-1,-1 0 0,1 0 1,-1 0-1,0 0 0,0 0 1,2 3-1,0 4 2,-1 1-1,0 0 1,0-1 0,-1 1-1,0 0 1,-1 0-1,0-1 1,-1 1 0,0 0-1,-3 14 1,2-17-1,0 1 1,-1-1-1,0 0 1,-1 0-1,0 0 1,0 0-1,0-1 1,-1 0-1,0 0 1,0 0-1,0 0 1,-1-1-1,-11 9 1,7-7-2,0-1 0,0-1 0,-15 6 0,-9 5 1,16-7 1,-2-1-1,1 0 1,-1-2 0,-32 6-1,-32 11-14,16-8-88,17-5-336,41-10-701,12-6 257,11-7 113,-5 15 417</inkml:trace>
</inkml:ink>
</file>

<file path=ppt/ink/ink1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0:52.07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1628,'11'1'1022,"-5"-2"-929,0 1 0,-1 0 0,1 0-1,0 1 1,0 0 0,7 1 0,26 3 209,11-1-85,-37-2-157,1-1 1,23-1 0,12-1 17,-32 1-43,0-1 0,24-3 0,-27 2-15,1 1-1,0 1 1,21 1-1,6 0 28,-42-1-47,0 0 0,0 0 1,1 0-1,-1 0 0,0 0 0,0 0 0,0 0 1,0 0-1,0 0 0,1 0 0,-1 0 0,0 0 0,0 0 1,0 0-1,0 0 0,1 0 0,-1 0 0,0 0 1,0 0-1,0 0 0,0 0 0,1 0 0,-1 0 1,0 0-1,0 1 0,0-1 0,0 0 0,0 0 0,0 0 1,1 0-1,-1 0 0,0 0 0,0 0 0,0 1 1,0-1-1,0 0 0,0 0 0,0 0 0,0 0 1,0 0-1,0 1 0,0-1 0,0 0 0,0 0 0,0 0 1,0 0-1,0 1 0,0-1 0,0 0 0,-5 5 44,4-4-17,-2-1 3,1 1 0,0 0 0,-1-1 1,1 1-1,0 0 0,0 1 0,0-1 0,0 0 0,0 1 0,0-1 0,0 1 1,1-1-1,-1 1 0,1 0 0,-3 3 0,-17 20 82,16-20-94,1-1-1,0 1 1,0 0-1,1 0 0,-4 6 1,-8 18 34,8-17-37,0 1 1,1 1 0,0-1 0,1 1-1,1 0 1,-4 19 0,6-27-12,1-1 0,-1 1 0,0 0 0,-1-1 0,1 0 0,-6 8 0,6-9-1,-1 1-1,1-1 0,0 0 1,0 1-1,0 0 0,0-1 1,1 1-1,0 0 0,0 0 0,-1 8 1,2-4 1,-2 1 0,1-1 0,-1 0 0,0 1 0,-6 13 0,-5 26 12,11-31-13,2-14-2,0-1-1,0 1 1,-1 0 0,1-1 0,-1 1 0,0-1-1,0 1 1,-1-1 0,1 1 0,-2 2 0,-2 5 1,1-1 1,0 1 0,1 0-1,0 0 1,-1 14 0,2-12 2,0-1 1,-1 0 0,0 0-1,-7 13 1,5-15-2,4-7-3,0-1 0,-1 0 0,1 1 0,0-1 0,0 1 1,1-1-1,-1 1 0,0 0 0,1-1 0,-1 6 0,-7 57 9,5-59 4,3-6-13,-1 1-1,1 0 0,-1-1 0,1 1 0,-1 0 1,1 0-1,-1-1 0,1 1 0,0 0 0,0 0 1,-1 0-1,1 0 0,0-1 0,0 1 0,0 0 1,0 0-1,0 0 0,0 0 0,0 1 0,-9 1-10,5-4-2,8-6-4,-4 6-28,1 0 0,-1 0 0,0 1 1,1-1-1,-1 0 0,0 0 0,0 0 0,0 0 0,0 0 1,0 0-1,0 0 0,0 0 0,0 0 0,0 0 0,0-2 1,0-11-758,2-1-11,-2 14 783,0 0 0,0 0 0,0 1 1,0-1-1,0 0 0,0 0 0,0 1 1,0-1-1,0 0 0,0 0 0,0 0 0,1 1 1,-1-1-1,0 0 0,0 0 0,1 1 0,-1-1 1,0 0-1,1 1 0,-1-1 0,1 0 0,0 0 1,6-8-365,-6 0 40</inkml:trace>
</inkml:ink>
</file>

<file path=ppt/ink/ink1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0:52.78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459 13 1696,'-1'-1'79,"0"0"0,0 0 0,0 0 0,-1 1 0,1-1 0,0 0 0,0 0 0,-1 1 0,1-1 0,0 1 0,-1-1-1,1 1 1,-2-1 0,-4-1 367,4 4-379,0-1-1,0 1 1,0-1 0,-1 0-1,1 0 1,0 0 0,-1 0-1,1-1 1,-1 1-1,1-1 1,-1 0 0,1 0-1,-5 0 1,-2 0 7,0 1 1,0 0-1,-13 3 0,4 0 10,0-1 0,1-1 0,-26 0 0,-3 1 31,6 3-45,-16 1 28,32-1-49,-5 2-3,29-8-44,1 0 1,-1 0 0,0 0-1,0 1 1,0-1-1,0 0 1,1 0 0,-1 0-1,0 0 1,0-1-1,0 1 1,1 0 0,-1 0-1,0 0 1,0-1-1,0 1 1,1 0 0,-1-1-1,0 1 1,1-1-1,-1 1 1,0-1 0,1 1-1,-2-1 1,-7-4 23,12 2-6,7-2-18,-7 4-6,0 0 1,0 0-1,0 1 1,0-1-1,0 1 0,0 0 1,0 0-1,0 0 1,4 1-1,12-1-23,97-10-620,-108 9 476,1 2-1,0-1 1,-1 1-1,12 3 0,-14-3-10,0 0 0,1 0 0,-1 0 1,1-1-1,0 1 0,-1-2 0,1 1 0,9-2 0,0-6-181</inkml:trace>
</inkml:ink>
</file>

<file path=ppt/ink/ink1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1:04.51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795 4 1652,'-9'-3'340,"0"8"-108,7-4-187,1 0 1,-1 0 0,1 0 0,-1-1 0,0 1 0,1 0 0,-1-1 0,0 1-1,1-1 1,-1 0 0,0 1 0,0-1 0,1 0 0,-1 0 0,-2 0 0,-6 0 34,-1 1 1,1 1 0,0 0-1,0 0 1,0 1 0,1 0-1,-1 1 1,-9 5 0,9-5-27,0 0 1,0-1-1,0 0 0,-1-1 1,1 0-1,-20 1 1,-3 2 76,31-5-127,-11 3 62,-1-1 1,0-1 0,0 0-1,0 0 1,-1-2 0,-19-2-1,2 4 69,30 0-126,0-1-1,0 1 0,-1-1 0,1 1 0,0-1 0,0 0 0,-1 0 1,1 0-1,0 0 0,-1 0 0,1-1 0,0 1 0,0-1 0,0 1 1,-1-1-1,1 0 0,0 0 0,0 0 0,0 0 0,-3-3 0,5 4-5,0 0 0,-1-1-1,1 1 1,0-1 0,0 1-1,0 0 1,-1-1 0,1 1-1,0 0 1,0-1 0,-1 1-1,1 0 1,0 0 0,-1-1-1,1 1 1,0 0 0,-1 0-1,1 0 1,-1-1 0,1 1-1,0 0 1,-1 0 0,1 0-1,0 0 1,-1 0 0,1 0-1,-1 0 1,1 0 0,-1 0-1,1 0 1,0 0 0,-1 0-1,1 0 1,-1 0 0,1 0-1,0 0 1,-1 0 0,1 1-1,0-1 1,-1 0 0,1 0-1,0 0 1,-1 1 0,1-1-1,0 0 1,-1 0 0,1 1-1,0-1 1,-1 0 0,1 1-1,0-1 1,0 0 0,-1 2-1,1-2 1,0 0 0,0 0 0,0 0 0,0 1 0,-1-1 0,1 0 0,0 0-1,0 0 1,0 0 0,0 1 0,-1-1 0,1 0 0,0 0 0,0 0 0,0 0-1,-1 0 1,1 0 0,0 1 0,0-1 0,0 0 0,-1 0 0,1 0 0,0 0-1,0 0 1,-1 0 0,1 0 0,0 0 0,0 0 0,-1 0 0,1 0-1,0 0 1,0 0 0,-1 0 0,1-1 0,0 1 0,0 0 0,0 0 0,-1 0-1,1 2 23,1-8-7,-1 5-18,0 1 1,0-1-1,0 1 1,0 0-1,0-1 1,0 1 0,1 0-1,-1-1 1,0 1-1,0 0 1,0 0-1,1-1 1,-1 1-1,0 0 1,0-1-1,1 1 1,-1 0-1,0 0 1,1 0-1,-1-1 1,0 1-1,1 0 1,-1 0-1,0 0 1,1 0-1,-1 0 1,0-1 0,1 1-1,-1 0 1,0 0-1,1 0 1,-1 0-1,1 0 1,-1 0-1,0 0 1,1 0-1,-1 0 1,0 1-1,1-1 1,-1 0-1,0 0 1,1 0-1,-1 0 1,0 0-1,1 1 1,-1-1-1,0 0 1,1 1-1,6 35 8,-13 22-15,5-46 8,-1 1-1,0 0 1,-1-1 0,-5 15-1,1-4 6,-1 3 6,6-20-12,0 0-1,1 0 1,-1 0-1,1 0 1,0 8-1,1-13 1,0 0 1,0 0-1,-1 0 0,1 0 1,0 0-1,0 0 0,0-1 0,-1 1 1,1 0-1,-1 0 0,1 0 1,0 0-1,-1-1 0,1 1 0,-1 0 1,0 0-1,1-1 0,-2 2 1,1-1-1,0-1 0,1 1 0,-1 0 0,0 0 1,1 0-1,-1 0 0,0 0 0,1 0 0,-1 0 1,1 0-1,0 0 0,-1 0 0,1 1 0,0-1 1,0 0-1,-1 0 0,1 0 0,0 2 0,-2 15 6,2-18-5,0 1-1,0-1 0,0 1 1,0-1-1,-1 0 0,1 1 1,0-1-1,0 1 0,0-1 1,0 1-1,0-1 0,1 1 1,-1-1-1,0 0 0,0 1 1,0-1-1,0 1 0,0-1 1,1 0-1,-1 1 0,0-1 1,0 1-1,0-1 0,1 0 1,-1 1-1,0-1 0,1 0 1,-1 1-1,1-1 0,4 2 2,-6-2 4,-10 0 0,11-1-6,0 1 1,1-1-1,-1 1 1,0-1-1,0 0 1,0 1-1,0-1 1,0 1-1,0-1 1,0 1-1,0-1 1,0 1-1,0-1 1,0 0-1,0 1 1,0-1-1,0 1 1,0-1-1,-1 1 1,1-1-1,0 1 1,0-1-1,-1 0 1,-1-7-5,2 6 4,0 0 0,0 0 0,1 0 0,-1 0-1,0 0 1,1-1 0,-1 1 0,1 0 0,0 0 0,0 0 0,0 1 0,0-1 0,0 0 0,0 0 0,0 0 0,1 1 0,-1-1 0,1 1 0,-1-1-1,4-2 1,16-20-5,-20 23 5,-1 0 0,1 1-1,0-1 1,-1 0 0,1 1-1,0-1 1,0 1 0,-1-1 0,1 1-1,0-1 1,0 1 0,0 0 0,-1-1-1,1 1 1,0 0 0,0 0-1,0-1 1,0 1 0,0 0 0,0 0-1,0 0 1,-1 0 0,1 0-1,0 0 1,2 1 0,-2-1 0,0 0 1,0 1-1,1-1 0,-1 0 1,0 0-1,0 0 0,0-1 1,1 1-1,-1 0 0,0 0 1,0-1-1,0 1 0,0 0 1,0-1-1,1 1 0,-1-1 1,0 0-1,0 1 0,0-1 1,1-1-1,0 0-1,1-1 1,0 1-1,0 0 0,0 0 0,0 0 0,0 0 0,1 0 1,-1 1-1,1 0 0,-1-1 0,1 1 0,-1 1 1,1-1-1,-1 0 0,1 1 0,0 0 0,-1-1 0,1 2 1,0-1-1,-1 0 0,7 2 0,14 7 5,-22-9-5,0 1 1,0-1 0,0 1-1,0-1 1,0 1 0,-1 0-1,1 0 1,0 0 0,-1 0-1,1 0 1,0 0 0,-1 0-1,1 0 1,-1 1 0,1-1-1,-1 1 1,2 1-1,42 58 4,-24-28 0,-16-28-2,-1 1 0,0 0 0,0 0 0,0 0 0,-1 1 0,0-1 0,0 1 0,3 11 0,-1 7 4,-3-17-2,-1 0 0,0 0-1,0 0 1,0 0 0,-1 10-1,-1-15-2,1 1 0,-1 0 0,0 0 0,-1-1 0,1 1 0,-1-1 0,1 1 0,-1-1 0,0 0 0,0 0 0,-1 0 0,1 0 0,0 0 0,-5 4 0,-2 0 1,0 1-1,0-1 0,-1 0 1,0-1-1,0 0 0,-16 6 1,-70 21-2,22-8 1,23-7-24,-77 14 0,72-19-125,44-10-125,1-1 1,-1-1-1,-18 1 0,25-4-454,12-3 133,15-4-34,2 4 273</inkml:trace>
</inkml:ink>
</file>

<file path=ppt/ink/ink1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1:05.54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28 15 1780,'-9'11'1231,"9"-10"-1220,0-1 0,0 0 0,0 0 0,0 0 0,0 0 0,0 1 0,0-1 0,0 0 0,0 0 0,0 0 0,0 0 0,0 1 0,0-1 0,0 0 0,0 0 0,1 0 0,-1 0 0,0 0 0,0 1 0,0-1 0,0 0 0,0 0 0,0 0 0,0 0 0,0 0 0,0 0 0,1 1 0,-1-1 0,0 0 0,0 0 0,0 0 0,0 0 0,0 0 0,1 0 1,-1 0-1,0 0 0,0 0 0,0 0 0,0 0 0,1 0 0,-1 0 0,0 0 0,0 0 0,0 0 0,0 0 0,0 0 0,1 0 0,-1 0 0,0 0 0,0 0 0,0 0 0,0 0 0,1 0 0,-1 0 0,0 0 0,0 0 0,0 0 0,0 0 0,0 0 0,0-1 0,1 1 0,-1 0 0,0 0 0,0 0 0,0 0 0,27-10 1041,3 1-836,-28 8-182,6-7 78,-8 8-111,0 0 0,1 0 0,-1-1 0,0 1-1,1 0 1,-1 0 0,0 0 0,1 0 0,-1 0 0,1 0 0,-1 0 0,0 0 0,1 0 0,-1 0 0,0 0 0,1 0 0,-1 0 0,0 0 0,1 0 0,-1 0-1,1 0 1,-1 0 0,0 1 0,1-1 0,-1 0 0,0 0 0,0 0 0,1 1 0,-1-1 0,1 1 0,-1 0 28,0-1-27,1 0-1,-1 0 1,1 0-1,-1-1 1,1 1-1,0 0 1,-1 0-1,1 0 1,-1 0-1,1 1 1,0-1-1,-1 0 1,1 0-1,-1 0 0,1 0 1,-1 0-1,1 1 1,-1-1-1,1 0 1,-1 1-1,1-1 1,-1 0-1,1 1 1,-1-1-1,1 0 1,-1 1-1,0-1 1,1 1-1,-1-1 1,1 2-1,0-2 1,0 1-1,-1-1 1,1 1 0,0-1-1,0 1 1,-1 0 0,1 0-1,0-1 1,-1 1 0,1 0-1,0 0 1,-1 0 0,1-1-1,-1 1 1,0 0 0,1 0-1,-1 0 1,0 0 0,1 0-1,-1 0 1,0 0 0,0 1-1,-8 13-1,5-10 2,1 0 1,-1 0 0,0 0-1,-1 0 1,1-1 0,-1 1-1,0-1 1,0 0 0,-8 6-1,-6 4 2,12-8 0,-1 0-1,0-1 0,0 0 0,-12 6 0,4-1 2,13-7-1,5-7-5,0 2 2,0 0-1,0 0 0,0 0 0,0 0 0,0 1 1,0-1-1,0 1 0,0 0 0,1 0 0,-1 0 0,5-1 1,50-6-69,-20 3-97,-13 2-843,38 1 0,-45 9 132,-10-6 502</inkml:trace>
</inkml:ink>
</file>

<file path=ppt/ink/ink1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1:13.38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1 743 1632,'57'-13'673,"15"-13"-548,-46 17-95,0-1 0,31-16 0,-9 6 1,-19 10-18,146-61 47,-97 42-22,-61 22-31,1 1 0,0 1 0,18-2 0,17-5 16,345-72 170,-378 80-174,0-2 1,27-10 0,-32 10-7,1 0 0,-1 1 0,1 1 0,0 1-1,16-2 1,-2 2 12,0-2 0,29-9 0,33-5 46,-37 9 12,108-36 0,-63 15-53,63-5-8,-114 25 4,55-6-1,-12 3-23,-54 8-9,-21 4 12,-1-1 0,28-8 0,48-14-16,17-6 27,-90 28-16,-17 3 0,-1 0 0,1 0 0,0 0 0,-1 0 0,1 0 0,-1-1 0,1 1 0,-1-1 0,0 1 0,1-1 0,-1 0 0,1 1 0,1-3 0,1 1-1,-1 0 1,1 0 0,-1 0 0,1 0 0,0 1 0,0 0 0,0-1-1,4 1 1,22-10-14,-22 8 2,19-7-9,-20 6 18,-12 2 8,-1 1 2,17-1-161,-1 0-311,-10-3-86,-6 2 205</inkml:trace>
</inkml:ink>
</file>

<file path=ppt/ink/ink1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1:14.29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41 8 1660,'-4'-5'438,"7"9"-64,-10-10 519,17 6-411,22 7-67,104 29 5,-91-24-345,-35-10-60,0 1 0,0 0 0,0 0 0,19 10 0,-8-4 6,-20-9-20,1 0 0,-1 1 1,1-1-1,-1 1 1,0-1-1,1 1 0,-1 0 1,0-1-1,0 1 0,0 0 1,1 0-1,-1 0 0,0 0 1,0 0-1,0 0 0,0 0 1,0 1-1,0-1 2,1 0-1,-1 0 1,0 0 0,0 0-1,0 0 1,0 0 0,1-1-1,-1 1 1,0 0-1,1-1 1,-1 1 0,3 0-1,-4-1 0,1 0-1,0 0 0,-1 0 0,1 0 0,0 0 1,-1 1-1,1-1 0,0 0 0,-1 0 0,1 1 1,0-1-1,-1 1 0,1-1 0,-1 0 0,1 1 0,-1-1 1,1 1-1,-1-1 0,1 1 0,0 1 0,-1-2 11,-6 1 11,8 0 5,2 1 20,-12 3-7,-35 10 83,-4 10-80,35-19-34,-1 1 0,2 0-1,-14 11 1,-20 13-1,30-22 0,0 1 0,1 1 0,0 0 0,1 0 0,-22 26 0,21-27-6,13-10-3,0 1 0,-1 0 0,1 0 0,-1 0 0,1 0 0,0 0 0,0 0 0,-1 0 0,1 0 0,0 0 0,0 1 0,0-1 0,0 0 0,-1 3 0,2-3 0,0 1-1,0-1 1,-1 1 0,1-1-1,-1 0 1,1 1 0,-1-1-1,0 0 1,1 0 0,-1 1-1,0-1 1,0 0-1,0 0 1,0 0 0,0 0-1,0 0 1,0 0 0,0 0-1,-1 0 1,1-1 0,0 1-1,0 0 1,-3 0-1,3 0 1,-1 16-344,-5-16 3,2-3-762,0-1 353,-3 3-60,1 0 470</inkml:trace>
</inkml:ink>
</file>

<file path=ppt/ink/ink1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1:15.12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302 0 1672,'-1'1'29,"1"-1"-1,0 1 1,0-1 0,-1 1-1,1-1 1,0 0 0,-1 1-1,1-1 1,0 1 0,-1-1-1,1 0 1,-1 1 0,1-1-1,-1 0 1,1 1 0,-1-1-1,1 0 1,-1 0 0,1 0-1,-1 1 1,1-1 0,-2 0-1,-3 3 355,12 1 111,-7-4-487,0 0-1,0 0 0,0 0 0,0 0 0,0 0 1,0 0-1,0 0 0,0 0 0,0 1 0,0-1 1,0 0-1,0 0 0,-1 0 0,1 0 0,0 0 1,0 0-1,0 0 0,0 1 0,0-1 0,0 0 1,0 0-1,0 0 0,0 0 0,0 0 0,0 0 1,0 1-1,0-1 0,1 0 0,-1 0 0,0 0 1,0 0-1,0 0 0,0 0 0,0 0 0,0 1 1,0-1-1,0 0 0,0 0 0,0 0 1,0 0-1,0 0 0,1 0 0,-1 0 0,0 0 1,0 0-1,0 0 0,0 1 0,0-1 0,0 0 1,0 0-1,1 0 0,-1 0 0,-1 0 9,1 0 0,-1 1-1,1-1 1,-1 0 0,0 1-1,1-1 1,-1 0 0,1 1 0,-1-1-1,1 1 1,0-1 0,-1 1 0,1 0-1,-1-1 1,1 1 0,0-1-1,-1 1 1,1-1 0,0 1 0,0 0-1,0-1 1,-1 2 0,-22 17 817,18-14-804,-1-1 1,1 1-1,0 0 0,0 1 1,1-1-1,0 1 1,0 0-1,0 0 0,-4 9 1,-20 25 73,23-34-89,0 1-1,0-1 1,0 1 0,-4 10 0,4-7-1,-1-1 1,0 0-1,0 0 0,-9 9 1,7-9 0,1 1 1,-13 21-1,-2 3 15,18-29-24,0 1 1,1-1 0,-1 1-1,1 0 1,1 0 0,-4 9-1,-1 4 4,5-15-5,0 0 0,1 1 0,-1-1 0,1 0 1,0 1-1,-1 5 0,-2-1 13,2-6-5,7-5-4,-19 14-6,13-11-6,4-3-67,-1 1 25,-7-1-34,54-62-2850,-41 51 2566</inkml:trace>
</inkml:ink>
</file>

<file path=ppt/ink/ink1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1:15.6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12 22 1760,'-4'-6'749,"-3"-7"153,8 11-632,8 5-185,-9-1-26,1 0 0,0-1 0,-1 1 0,1 0 0,0-1 0,0 1 0,1-1 0,-1 0 0,0 1 0,0-1 0,1 0 1,-1 1-1,0-1 0,4 1 0,23 15 142,41 21 23,-43-30-179,14 7 19,100 49 46,-139-64-109,12 7 6,-1 0-1,0 0 1,-1 1-1,1 0 1,-2 1 0,1 0-1,-1 1 1,9 11-1,9 6 7,-25-25-12,0 0 0,-1 0 0,1 0-1,-1 0 1,1 0 0,-1 1 0,0-1 0,0 1-1,0-1 1,0 1 0,0 0 0,0 0 0,-1 0 0,0 0-1,1 0 1,-1 0 0,1 6 0,-2-7-1,1 0 1,-1 0-1,0-1 0,1 1 1,-1 0-1,1-1 1,-1 1-1,1 0 0,0-1 1,0 1-1,0-1 1,0 1-1,0-1 0,0 0 1,0 1-1,0-1 1,1 0-1,1 1 0,-2-1 2,0 1-1,1-1 0,-1 0 0,0 0 1,0 0-1,0 1 0,0-1 0,0 1 1,0-1-1,0 1 0,-1-1 0,1 1 1,0-1-1,-1 1 0,1 0 0,-1-1 1,0 1-1,1 1 0,-1 0 2,0-2-3,3-6-6,-2 5 7,-1 0-1,1 0 1,-1 0-1,1 0 1,-1 0-1,1 0 1,-1 0-1,1 0 0,-1 0 1,1 0-1,-1 1 1,0-1-1,1 0 1,-1 0-1,1 0 1,-1 1-1,0-1 0,1 0 1,-1 1-1,1-1 1,-1 0-1,0 1 1,0-1-1,1 0 1,-1 1-1,1 0 0,-1-1 1,0 1 0,0-1-1,-1 1 1,1-1 0,0 0-1,0 1 1,0-1 0,0 1-1,0-1 1,-1 0 0,1 1-1,0-1 1,0 0 0,0 1-1,-1-1 1,1 0 0,0 1-1,-1-1 1,1 0 0,0 0-1,-1 1 1,1-1 0,0 0-1,-1 0 1,1 0 0,0 1-1,-1-1 1,1 0 0,-1 0-1,1 0 1,-1 0-1,1 0 1,0 0 0,-1 0-1,1 0 1,-1 0 0,1 0-1,-1 0 1,-7 0-50,11-4-178,-2 3 116,-1 0 0,0 0 0,0 0 0,0 0 1,-1-1-1,1 1 0,0 0 0,0 0 0,-1 0 0,1 0 0,0 0 1,-1 0-1,1 0 0,-1 0 0,1 0 0,-1 0 0,0 0 0,1 0 1,-2-1-1,1 1-64,-15-9-624,1 6 456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1:15.6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1803 240 1600,'0'0'16,"0"0"0,1 0 0,-1-1 0,1 1-1,-1 0 1,1 0 0,-1 0 0,1 0 0,-1 0 0,0 0-1,1 1 1,-1-1 0,1 0 0,-1 0 0,1 0 0,-1 0 0,0 0-1,1 1 1,-1-1 0,1 0 0,-1 0 0,0 1 0,1-1-1,-1 0 1,0 0 0,1 1 0,-1-1 0,0 0 0,0 1 0,1-1-1,-1 1 1,0-1 0,0 0 0,0 1 0,1-1 0,-1 1-1,0-1 1,0 1 0,0 0 4,0-1-1,1 1 0,-1 0 1,0-1-1,0 1 1,1-1-1,-1 1 1,1-1-1,-1 1 1,0-1-1,1 1 0,-1-1 1,1 1-1,-1-1 1,1 1-1,-1-1 1,1 0-1,-1 1 1,1-1-1,0 0 0,-1 0 1,1 1-1,0-1 1,-1 0-1,1 0 1,-1 0-1,1 0 1,0 0-1,-1 0 0,1 0 1,0 0-1,-1 0 1,1 0-1,0 0 1,-1 0-1,1 0 0,1-1 1,6 2 46,-7 0-44,0-1 0,-1 0 0,1 0 0,0 1 0,-1-1 0,1 0 1,-1 0-1,1 0 0,0 1 0,-1-1 0,1 0 0,0 0 0,0 0 0,-1 0 0,1 0 0,0-1 0,-1 1 0,1 0 0,0 0 0,-1 0 1,1-1-1,-1 1 0,1 0 0,0 0 0,-1-1 0,1 1 0,-1-1 0,1 1 0,-1 0 0,1-1 0,-1 1 0,1-1 0,-1 1 0,1-1 1,-1 0-1,1 0 0,6-8 172,-7 9-190,0 0 0,1-1-1,-1 1 1,0 0 0,1 0-1,-1 0 1,0 0 0,0 0-1,1 0 1,-1 0 0,0-1-1,0 1 1,0 0 0,1 0-1,-1 0 1,0 0 0,0-1-1,0 1 1,1 0 0,-1 0-1,0-1 1,0 1 0,0 0-1,0 0 1,0-1 0,0 1-1,1 0 1,-1 0 0,0-1-1,0 1 1,0 0 0,0 0-1,0-1 1,0 1 0,0 0-1,0-1 1,0 1 0,0 0-1,0 0 1,-1-1 0,1 1-1,0 0 1,0 0 0,0-1-1,0 1 1,0 0 0,0 0-1,-1-1 1,1 1 0,0 0-1,0 0 1,0-1 0,-1 1-1,1 0 1,0 0 0,0 0-1,0 0 1,-1-1 0,1 1-1,0 0 1,0 0 0,-1 0-1,1 0 1,0 0 0,-1 0-1,1 0 1,0 0 0,-1 0 1,0 0 1,1-1 0,-1 1 0,0 0 0,1 0-1,-1-1 1,1 1 0,-1 0 0,0-1-1,1 1 1,-1 0 0,1-1 0,-1 1-1,1-1 1,-1 1 0,1-1 0,0 1-1,-1-1 1,1 1 0,0-1 0,-1 1-1,1-1 1,0 0 0,-1 1 0,1-1-1,0 0 1,0 1 0,0-1 0,0 1-1,0-1 1,0 0 0,0 1 0,0-1-1,0-1 1,-5-17 96,-3-2-26,-7-11 17,11 28-83,1 0 0,0 0 0,0 0 0,0 0 0,0-1 0,1 1 1,-1-1-1,1 1 0,0-1 0,1 0 0,-3-8 0,4 11-6,-1 0 1,0 0-1,0 0 0,0 0 1,0 0-1,-1 0 0,1 1 0,0-1 1,-4-2-1,-5-11 37,8 12-29,0 1 0,-1-1-1,1 0 1,-1 1 0,1-1 0,-1 1-1,-5-4 1,-1-1 30,9 7-41,0 0-1,1 0 1,-1 0 0,0 0-1,0 0 1,0 0-1,0 0 1,0 0-1,0 0 1,0 0 0,0 0-1,0 0 1,0 0-1,0 0 1,0 0 0,0 0-1,0 0 1,0 0-1,0 0 1,1 0-1,-1 0 1,0 0 0,0 0-1,0 0 1,0 0-1,0 0 1,0 0-1,0-1 1,0 1 0,0 0-1,0 0 1,0 0-1,0 0 1,0 0 0,0 0-1,0 0 1,0 0-1,0 0 1,0 0-1,0 0 1,0 0 0,0 0-1,0 0 1,0 0-1,0-1 1,0 1-1,0 0 1,0 0 0,0 0-1,0 0 1,0 0-1,0 0 1,0 0 0,0 0-1,0 0 1,-1 0-1,1 0 1,0 0-1,0 0 1,0 0 0,0 0-1,2 0 3,23-5 17,-17 3-18,-1 1 0,0 0-1,1 0 1,-1 1-1,1 0 1,12 1-1,6 0 16,-13 0-17,-1 1 1,0 0 0,0 0-1,0 2 1,0-1 0,0 2-1,-1-1 1,13 8 0,-8-6-10,-14-6 8,0 1 0,-1-1 1,1 1-1,0-1 1,-1 1-1,1-1 0,-1 1 1,1 0-1,-1 0 0,1 0 1,-1 0-1,0 0 0,1 0 1,1 2-1,23 23 5,-23-24-5,0 0 0,0 0 0,-1 0 0,1 1 1,-1 0-1,1-1 0,-1 1 0,0 0 0,0 0 0,2 5 0,-4-7 1,0 1 0,0-1 0,0 0 0,0 1 0,-1-1 0,1 0 0,-1 0 0,1 0 0,-1 1 0,1-1 0,-1 0 1,0 0-1,1 0 0,-1 0 0,0 0 0,0 0 0,0 0 0,0 0 0,0 0 0,-2 1 0,-25 19 4,-6-6 7,-1-2-1,0-1 1,-55 11-1,-142 18 56,154-30-63,-60 11 11,-318 38 11,238-36-17,197-23-7,-7 0 1,-1 1 0,1 1 0,-31 8-1,36-11 19,31 0-9,-1 0-10,-5 0-1,0 0 0,0-1 0,1 1-1,-1 0 1,0 0 0,0 0-1,0 1 1,0-1 0,0 1-1,4 0 1,-7-1 3,-4-3-1,44-7-3,-35 10 1,1-1-1,-1 0 0,0 1 1,1 0-1,-1 0 1,1 0-1,-1 1 1,0-1-1,1 1 0,-1 0 1,0 1-1,0-1 1,0 0-1,7 4 0,-11-4 1,1-1 0,0 1 0,-1-1-1,1 1 1,-1-1 0,1 1 0,-1-1-1,1 1 1,-1 0 0,1-1 0,-1 1-1,1 0 1,-1-1 0,0 1-1,1 0 1,-1 0 0,0-1 0,1 2-1,7 14-6,0-8 8,-1 0 1,0 1-1,-1 0 0,0 0 1,0 0-1,-1 1 0,0 0 1,-1 0-1,0 0 1,0 1-1,-1-1 0,-1 1 1,0 0-1,1 17 0,-3-24 0,0-1-1,0 1 0,-1-1 1,0 1-1,1-1 0,-1 0 1,-1 1-1,1-1 0,0 0 1,-1 0-1,1 0 0,-1 0 1,0 0-1,0 0 0,0 0 1,-1 0-1,-3 2 0,-3 3 1,-1 0 0,0-1-1,-18 9 1,-2 1-2,11-7-1,-1-1 1,-1-1-1,0 0 1,0-2-1,-35 6 1,35-7 2,-20 3-4,-59 18-7,30-7-363,-135 18-1,200-36 277,0-1-1,0 0 0,0 0 0,1 0 0,-1-1 1,0 1-1,-6-2 0,11 1 64,-1 1 0,0 0 0,1 0-1,-1-1 1,0 1 0,1 0 0,-1-1 0,0 1 0,1 0 0,-1-1 0,1 1 0,-1-1-1,1 1 1,-1-1 0,1 0 0,-1 1 0,1-1 0,-1 1 0,1-1 0,0 0-1,-1 1 1,1-2 0,0 0-3,0 1 0,0 0-1,0-1 1,0 1 0,1-1 0,-1 1 0,1 0-1,-1 0 1,1-1 0,-1 1 0,1 0-1,0 0 1,0 0 0,-1-1 0,1 1-1,0 0 1,2-1 0,19-18-344,2-6 43</inkml:trace>
</inkml:ink>
</file>

<file path=ppt/ink/ink1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1:19.81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663 39 1620,'13'-1'115,"0"0"0,0-1 0,0-1 0,17-6 1,-18 5-37,1 1 1,-1 0 0,1 0 0,18 0 0,18 2 91,6-5 28,-44 7-180,22 3 159,-32-4-169,0 0 0,0 0 0,0 1-1,0-1 1,0 0 0,0 0 0,0 0 0,0 1 0,0-1 0,0 0-1,-1 1 1,1-1 0,0 1 0,0-1 0,0 1 0,-1-1-1,1 1 1,0 0 0,-1-1 0,1 1 0,0 0 0,-1-1-1,1 2 1,-8 1 72,0-1-1,-1-1 0,1 0 1,-1 0-1,1 0 0,-16-1 0,1 1-30,-82 9 190,-173 39 0,214-37-135,-117 7 0,59-9 21,44-5-40,70-5-75,0-1 1,0 0-1,1 0 1,-1 0-1,0-1 1,1 0-1,-1 0 1,-11-6-1,17 7-10,0 1 1,1 0-1,-1-1 0,0 1 0,1 0 1,-1-1-1,1 1 0,-1-1 0,1 1 1,-1-1-1,1 1 0,-1-1 0,1 1 1,-1-1-1,1 0 0,0 1 0,-1-1 1,1 0-1,0 1 0,0-1 0,0 0 1,-1 1-1,1-1 0,0 0 0,0 1 1,0-1-1,0 0 0,0 0 0,0 1 1,0-1-1,0 0 0,1 0 0,0-1 1,0 0 0,0 0-1,0 0 1,0 0 0,0 0-1,1 0 1,-1 0 0,1 1-1,-1-1 1,5-2 0,-2 1-16,0 0 0,0 0 0,1 0 0,-1 1 0,1 0 0,-1-1 0,1 2 0,0-1 1,0 1-1,8-2 0,9 3-58,15 0-1335,50 5 0,-71-1 1055</inkml:trace>
</inkml:ink>
</file>

<file path=ppt/ink/ink1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1:20.22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1792,'0'1'67,"1"0"-1,0-1 0,-1 1 1,1 0-1,0 0 0,-1 0 1,1-1-1,0 1 0,0 0 1,0-1-1,0 1 0,0-1 1,0 1-1,0-1 0,0 1 1,0-1-1,0 0 0,0 1 1,1-1-1,10 6 267,3 11-173,-1 1 0,0 0 0,-2 0 0,0 2 0,-1-1-1,-1 2 1,10 27 0,-11-24-96,1-1 0,1 0 0,20 31 0,-18-34-26,-2 1 0,0 1 0,16 44 0,4 29 36,-17-57-35,15 71-1,-7-23 0,-22-85-37,1-1 0,-1 1 0,0 0-1,0 0 1,0 0 0,0 0 0,0-1-1,0 1 1,0 0 0,0 0 0,0 0-1,0 0 1,0-1 0,0 1-1,-1 0 1,1 0 0,-1 1 0,1-2-1,0 1 0,0-1 1,0 0-1,-1 1 1,1-1-1,0 1 0,0-1 1,0 1-1,0-1 1,0 1-1,0-1 0,0 1 1,0-1-1,0 1 1,0-1-1,0 0 0,0 1 1,0-1-1,0 1 0,1-1 1,-1 1-1,0-1 1,0 1-1,0-1 0,1 1 1,0 0 0,-1-1 0,0 1 0,0-1 0,1 1 0,-1-1 0,0 1 0,0 0 0,0-1 0,0 1 0,0 0 0,1-1 0,-1 1 0,0 0 0,-1-1 0,1 1 0,0-1 0,0 1 0,0 0 0,0-1 0,0 1 0,-1-1 0,1 1 1,0 0-1,0-1 0,-1 2 0,-3-3-22,1-10-104,2 4-377,0 6 420,1 0 0,0 0 0,-1 0 0,1 0 0,0 0 0,0 0 0,0 0 0,0 0 0,0 0 0,0 0 0,0 0 0,0 0 0,0 0 0,0 0 0,1 0 0,-1 0 0,0 0 0,1 0 0,-1 0 0,1 0 0,-1 0 0,2-1 0,6-12-741,-1 9 481</inkml:trace>
</inkml:ink>
</file>

<file path=ppt/ink/ink1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1:20.9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896 9 1600,'2'1'48,"1"0"0,0 0-1,-1-1 1,1 1 0,0-1 0,0 0 0,-1 0-1,1 0 1,0 0 0,0 0 0,0-1-1,-1 1 1,5-2 0,-3 1 21,0 0 0,-1 1 0,1-1 0,0 1 0,0 0 0,0 0 0,0 0 0,4 1 0,15 5 627,-27-4-256,4-2-423,0 0 0,-1 0 0,1 1 0,0-1 0,0 0 0,-1 0 0,1 0-1,0 1 1,0-1 0,-1 0 0,1 0 0,0 0 0,-1 0 0,1 0 0,0 0 0,-1 0 0,1 0 0,0 0-1,-1 0 1,1 0 0,0 0 0,-1 0 0,1 0 0,0 0 0,0 0 0,-1 0 0,1 0 0,0 0 0,-1-1-1,1 1 1,0 0 0,0 0 0,-1 0 0,1 0 0,0-1 0,0 1 0,-1 0 0,1 0 0,0-1 0,0 1-1,0 0 1,-1 0 0,1-1 0,0 1 0,-3-2 1,1 0-1,-1 1 1,0 0-1,0-1 1,1 1-1,-1 0 1,0 0-1,0 1 1,0-1 0,0 1-1,-1-1 1,-3 1-1,-41 0 50,-284 36 103,-3 0-92,280-29-64,30-4-7,1 0 0,-1-2 0,-35-2 0,22 2 5,167-20-758,-15-3-1630,-89 17 2006</inkml:trace>
</inkml:ink>
</file>

<file path=ppt/ink/ink1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1:22.10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 43 1672,'-6'-2'550,"10"3"-158,-3-3-118,-1-1-178,1 8-31,5-5 151,-6 0-205,0 0 0,0 0 0,0 0 0,0 0 0,0 0 0,0 1-1,0-1 1,0 0 0,0 0 0,0 0 0,0 0 0,0 0 0,0 0-1,0 0 1,0 0 0,0 0 0,0 0 0,0 0 0,0 1-1,0-1 1,0 0 0,0 0 0,-5 1 104,10 2-13,0-5-35,-1 1 0,1-1 1,-1 0-1,1 0 0,-1 0 1,0-1-1,7-5 0,-6 5-52,0 0 0,0 1-1,0-1 1,0 1-1,0 1 1,0-1 0,1 1-1,-1 0 1,1 0-1,-1 0 1,8 1-1,14-3 38,-16 1-34,0 1 0,1 1 0,20 2 0,-2-1 39,-29-1-54,-1 0-1,1 0 1,0 0-1,-1 0 0,1 0 1,-1 0-1,1 1 0,-1-1 1,1 0-1,-1 0 0,1 0 1,-1 0-1,1 1 1,-1-1-1,1 0 0,-1 1 1,0-1-1,1 0 0,-1 1 1,1-1-1,-1 0 1,0 1-1,1-1 0,-1 1 1,0-1-1,0 0 0,1 1 1,-1-1-1,0 1 0,0-1 1,1 1-1,-1-1 1,0 1-1,0 0 0,-1 21 67,-1-10-21,2-10-38,0 0 0,-1 0 0,1 0 0,-1 0 0,1-1-1,-1 1 1,0 0 0,1 0 0,-1-1 0,0 1-1,0-1 1,0 1 0,-1-1 0,1 1 0,0-1 0,0 0-1,-1 1 1,1-1 0,-1 0 0,1 0 0,-1 0-1,0 0 1,-2 1 0,-45 16 115,46-18-124,-9 16 34,-7-12-18,11-2-7,11-1 4,-2-1-6,6 1 6,20-3-11,-7-1 0,0 2 0,37 1 0,-52 0-3,1 0 0,-1 1-1,0 0 1,0 0 0,0 0 0,0 1 0,0-1 0,-1 1 0,1 1 0,0-1 0,-1 0 0,0 1 0,1 0 0,-1 0 0,0 0 0,0 1 0,5 6-1,6 7 1,-13-15-1,0 0 1,0 0 0,0 1 0,0-1 0,0 1-1,0-1 1,-1 1 0,3 5 0,1 4 1,-4-11 0,0 0-1,-1 0 0,1 0 1,-1 1-1,1-1 0,0 0 1,-1 1-1,0-1 0,1 0 1,-1 0-1,0 1 0,0-1 1,0 1-1,0-1 0,0 0 1,0 1-1,0-1 0,0 0 1,-1 1-1,1-1 0,0 0 1,-1 1-1,1-1 0,-2 2 1,-6 11-5,7-12 4,1-1 0,-1 1 1,0-1-1,1 0 0,-1 0 1,0 1-1,0-1 1,0 0-1,0 0 0,0 0 1,0 0-1,0 0 0,-1 0 1,-1 1-1,-23 13 5,0-2 1,0-1-1,-1-1 0,-46 13 1,55-19-7,2 0-1,-1 1 1,1 1 0,-22 13 0,37-20-31,0 1-1,0-1 1,0 1 0,0-1-1,0 0 1,0 0 0,0 1 0,0-1-1,0 0 1,0 0 0,0 0 0,0 0-1,0 0 1,0-1 0,-1 1 0,1 0-1,0 0 1,0-1 0,0 1-1,0 0 1,0-1 0,1 1 0,-1-1-1,0 1 1,0-1 0,0 0 0,0 1-1,0-1 1,1 0 0,-1 0 0,0 1-1,1-1 1,-1 0 0,0 0-1,1 0 1,-1 0 0,1 0 0,0 0-1,-1 0 1,1 0 0,0 0 0,-1 0-1,1 0 1,0 0 0,0 0 0,0 0-1,0 0 1,0 0 0,0 0-1,0 0 1,0 0 0,1 0 0,-1 0-1,0 0 1,1 0 0,-1 0 0,1-2-1,8-5-328,3-4-221,-10 1 192,5 9 41</inkml:trace>
</inkml:ink>
</file>

<file path=ppt/ink/ink1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1:22.77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27 1804,'0'0'16,"0"0"0,0 0 1,1 0-1,-1 0 0,0 0 0,0 0 0,1 0 0,-1 0 1,0 0-1,0 0 0,0 0 0,1 0 0,-1 0 0,0 0 0,0 0 1,0 0-1,1 0 0,-1-1 0,0 1 0,0 0 0,0 0 0,1 0 1,-1 0-1,0-1 0,0 1 0,0 0 0,0 0 0,0 0 0,0 0 1,0-1-1,1 1 0,-1 0 0,0 0 0,0-1 0,0 1 1,0 0-1,0 0 0,0 0 0,0-1 0,0 1 0,0 0 0,0 0 1,0-1-1,0 1 0,0 0 0,0 0 0,0 0 0,0-1 0,-1 1 1,1 0-1,0 0 0,0 0 0,0-1 0,0 1 0,0 0 1,0 0-1,-1 0 0,1-1 0,-4-8 470,14 8-192,-6 0-246,-9 0 57,8-5 691,-3 7-791,0-1-1,0 0 1,0 0 0,0 0-1,0 0 1,0 0 0,0 0-1,0 0 1,0 1 0,0-1-1,0 0 1,0 0-1,0 0 1,0 0 0,0 0-1,0 0 1,0 0 0,0 1-1,0-1 1,0 0 0,0 0-1,0 0 1,0 0-1,1 0 1,-1 0 0,0 0-1,0 0 1,0 0 0,0 1-1,0-1 1,0 0 0,0 0-1,0 0 1,0 0-1,0 0 1,1 0 0,-1 0-1,0 0 1,0 0 0,0 0-1,0 0 1,0 0 0,0 0-1,0 0 1,0 0 0,1 0-1,-1 0 1,0 0-1,0 0 1,0 0 0,0 0-1,0 0 1,0 0 0,0 0-1,1 0 1,-1 0 0,0 0-1,0 0 1,0 0-1,0 0 107,0 2-99,0-1-1,0 0 1,0 0-1,0 0 1,0 0 0,1 0-1,-1 0 1,0 0-1,1 0 1,-1 0 0,0 0-1,1 0 1,-1 0-1,1 0 1,0 0 0,-1 0-1,2 1 1,11 24 54,-9-19-53,-1 0-1,1 1 0,1-1 0,-1-1 0,1 1 1,7 7-1,-5-5-2,0 1-1,0-1 1,4 12 0,-5-11-5,0 4 4,-6-12-8,1-1 0,-1 1 0,1-1-1,-1 0 1,1 1 0,-1-1 0,1 1 0,0-1 0,0 0 0,0 0 0,0 1-1,0-1 1,0 0 0,0 0 0,0 0 0,3 1 0,-1 1 1,0-1-1,0 1 1,-1-1 0,1 1 0,-1 0 0,1 0-1,-1 0 1,0 1 0,2 4 0,0-2 0,11 8 9,-3-4 1,-13-7-8,-9-2-2,10-1-1,0 0-1,-1 0 1,1 0-1,0 0 1,-1 0-1,1 0 1,0 0-1,-1 0 0,1 0 1,-1 1-1,1-1 1,0 0-1,-1 0 1,1 0-1,0 0 1,-1 0-1,1 1 1,0-1-1,-1 0 1,1 0-1,0 1 1,0-1-1,-1 0 1,1 0-1,0 1 1,0-1-1,0 0 1,-1 1-1,1-1 1,0 0-1,0 1 0,0-1 1,0 0-1,-1 1 1,1-1-1,0 0 1,0 1-1,0-1 1,0 0-1,0 1 1,0-1-1,0 1 1,0-1-1,0 1 1,1-1-1,-1 1 1,0-1-1,0 0 0,0 1 1,0-1-1,0 1 0,-1-1 1,1 1-1,0-1 1,0 1-1,0-1 0,0 0 1,0 1-1,-1-1 1,1 1-1,0-1 0,0 0 1,-1 1-1,1-1 1,0 1-1,0-1 0,-1 0 1,1 0-1,0 1 1,-1-1-1,1 0 0,-1 1 1,1-1-1,0 0 1,-1 0-1,1 0 0,-1 1 1,-6 0-1,6 5 0,1-11-4,6 3-26,-7 2 27,1 0 0,0-1 1,0 1-1,0 0 1,0 0-1,0 0 0,0 0 1,0 0-1,0 0 1,0 0-1,0 0 0,0 0 1,0 0-1,0 0 1,0 0-1,0 0 0,0-1 1,0 1-1,0 0 1,0 0-1,0 0 0,0 0 1,0 0-1,0 0 1,1 0-1,-1 0 0,0 0 1,0 0-1,0 0 1,0 0-1,0 0 0,0 0 1,0 0-1,0 0 1,0-1-1,0 1 0,0 0 1,0 0-1,0 0 1,0 0-1,0 0 0,-2 0-41,1 0-30,6-10-280,-13 2-783,8 6 632,0-5-364,0 5 488</inkml:trace>
</inkml:ink>
</file>

<file path=ppt/ink/ink1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1:23.87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374 1 1680,'0'0'6,"0"0"-1,1 0 1,-1 0 0,0 0-1,0 0 1,0 0 0,1 0-1,-1 1 1,0-1 0,0 0-1,1 0 1,-1 0-1,0 0 1,0 0 0,0 1-1,0-1 1,1 0 0,-1 0-1,0 0 1,0 1 0,0-1-1,0 0 1,0 0-1,0 0 1,1 1 0,-1-1-1,0 0 1,0 0 0,0 1-1,0-1 1,0 0 0,0 0-1,0 1 1,0-1-1,0 0 1,0 0 0,0 1-1,0-1 1,0 0 0,-1 0-1,1 1 1,0-1 0,0 0-1,0 0 1,0 1-1,0-1 0,0 0-1,0 0 1,-1 0-1,1 0 0,0 0 1,0 1-1,0-1 1,0 0-1,0 0 0,0 0 1,0 0-1,0 1 1,0-1-1,0 0 0,0 0 1,0 0-1,0 0 1,0 1-1,0-1 0,0 0 1,0 0-1,0 0 0,0 0 1,0 0-1,0 1 1,0-1-1,1 0 0,-1 0 1,0 0-1,0 0 1,0 0-1,0 1 0,0-1 1,0 0-1,0 0 1,1 0-1,-1 0 0,0 0 1,0 0-1,0 0 1,0 0-1,0 0 0,1 0 1,-1 0-1,0 1 0,0-1 1,0 0-1,0 0 1,1 0-1,-1 0 0,0 0 1,0 0-1,0 0 1,0 0-1,0 0 0,1-1 1,-1 1-1,6 8 299,-6-8-298,0 1 1,0-1-1,0 0 1,0 1-1,1-1 1,-1 1-1,0-1 1,0 1-1,1-1 1,-1 0-1,0 1 1,0-1-1,1 0 1,-1 1-1,0-1 1,1 0-1,-1 1 1,1-1-1,-1 0 1,0 0 0,1 0-1,-1 1 1,1-1-1,-1 0 1,1 0-1,-1 0 1,1 0-1,-1 0 1,0 0-1,1 0 1,-1 0-1,1 0 1,-1 0-1,1 0 1,-1 0-1,1 0 1,-1 0-1,1 0 1,-1 0-1,1 0 1,-1-1-1,0 1 1,1 0-1,-1 0 1,1-1-1,13 0 340,-3-2-256,-6 2-51,1 0 1,0 0-1,0 0 1,0 0-1,-1 1 1,1 0-1,0 0 1,0 1-1,0 0 1,6 1-1,0 0 19,11-5 66,-22 2-114,1 1 1,0-1-1,-1 1 1,1-1-1,0 1 1,0 0-1,-1 0 1,1 0-1,0-1 1,0 2-1,-1-1 1,1 0-1,0 0 1,0 1-1,-1-1 1,1 1-1,0-1 0,-1 1 1,1 0-1,0-1 1,-1 1-1,1 0 1,2 2-1,-4-3-9,1 1 8,0 1 0,0-1 0,1 0 0,-1 0 0,0 0 0,1 0-1,-1 0 1,1-1 0,-1 1 0,1 0 0,0-1 0,-1 1 0,1-1 0,0 1-1,-1-1 1,1 0 0,0 0 0,-1 0 0,3 0 0,-4 0-6,0 0 0,0 0 0,0 1 0,0-1 0,0 0 0,0 0 0,0 0 0,0 0 0,0 0 0,0 1 0,0-1 0,0 0 0,0 0 0,0 0 0,0 0 0,0 1 0,0-1 0,0 0 0,0 0 0,0 0 1,0 0-1,0 0 0,0 1 0,0-1 0,0 0 0,0 0 0,0 0 0,0 0 0,0 0 0,0 1 0,0-1 0,1 0 0,-1 0 0,0 0 0,0 0 0,0 0 0,0 0 0,0 0 0,0 0 0,1 0 0,-1 1 0,0-1 0,0 0 0,0 0 0,0 0 1,0 0-1,1 0 0,-1 0 0,0 0 0,0 0 0,0 0 0,0 0 0,1 0 0,-1 0 0,0 0 0,0 0 0,0 0 0,0 0 0,0 0 0,1-1 0,-1 1 0,-2 0 48,9-9 37,-2 6 15,-3-2 72,-2 3-45,-16 2-67,1-1 0,-1 2 0,1 0 0,-20 4 1,-40 3-7,53-8-43,-1 1-1,-39 7 1,45-7-6,0 0 1,-1 0-1,1-2 0,0 0 0,-1-1 1,-32-8-1,40 8-2,-1 1 0,0 1 0,-20 0 0,22 1 0,0-1-1,0 0 0,0 0 1,0-1-1,-10-2 0,16 2-2,0 0 0,0 0-1,0 0 1,0 0 0,0 1-1,0-1 1,0 1-1,0 0 1,0 0 0,0 0-1,-1 1 1,1-1-1,0 1 1,0-1 0,0 1-1,0 0 1,1 0-1,-1 1 1,0-1 0,-4 3-1,7-4-1,0 0 1,0 0-1,0 0 0,0 0 0,1 1 1,-1-1-1,0 0 0,0 0 0,0 0 1,0 0-1,0 0 0,0 1 0,1-1 1,-1 0-1,0 0 0,0 0 0,0 0 1,0 0-1,0 0 0,1 0 0,-1 0 0,0 0 1,0 0-1,0 1 0,0-1 0,1 0 1,-1 0-1,0 0 0,0 0 0,0 0 1,1 0-1,-1 0 0,0 0 0,0-1 1,0 1-1,0 0 0,1 0 0,-1 0 1,0 0-1,0 0 0,0 0 0,0 0 0,0 0 1,1 0-1,-1-1 0,1 0-1,-1 1 0,1-1 0,0 0 0,0 0 0,-1 1 0,1-1 0,0 0 0,0 1 0,0-1 0,0 1 0,0-1-1,0 1 1,0-1 0,0 1 0,0 0 0,0 0 0,0-1 0,2 1 0,27-4-60,4 6-540,0 1 0,0 2 0,0 1 0,42 14 0,-52-9 220</inkml:trace>
</inkml:ink>
</file>

<file path=ppt/ink/ink1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1:24.29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659 1 1764,'0'0'11,"0"0"-1,0 0 1,0 0 0,0 1-1,0-1 1,0 0 0,0 0-1,0 0 1,0 0-1,0 1 1,0-1 0,0 0-1,1 0 1,-1 0 0,0 0-1,0 1 1,0-1-1,0 0 1,0 0 0,0 0-1,0 0 1,0 0 0,1 1-1,-1-1 1,0 0-1,0 0 1,0 0 0,0 0-1,0 0 1,1 0 0,-1 0-1,0 0 1,0 0-1,0 0 1,0 0 0,1 0-1,-1 0 1,0 0-1,0 0 1,0 0 0,1 0-1,-6 1 309,0 1-114,6 0 98,8-1 372,-15-1-275,6 0-389,-1 0 0,1 0 0,0 0 0,-1 0 0,1 0 0,0 0 1,-1 0-1,1-1 0,-1 1 0,1 0 0,0 0 0,-1 0 0,1 0 0,0 1 0,-1-1 0,1 0 0,0 0 0,-1 0 0,1 0 0,0 0 0,-1 0 0,1 0 0,0 1 0,-1-1 0,1 0 0,0 0 0,-1 0 0,1 1 0,0-1 0,0 0 0,-1 1 0,1-1 0,0 0 0,0 0 0,-1 1 0,1 0-5,0-1 0,0 0 0,-1 1-1,1-1 1,0 0 0,0 1 0,-1-1 0,1 0 0,0 0 0,-1 1 0,1-1-1,0 0 1,-1 0 0,1 0 0,0 1 0,-1-1 0,1 0 0,-1 0 0,1 0-1,0 0 1,-1 0 0,1 0 0,-1 0 0,1 0 0,0 0 0,-1 0-1,1 0 1,-1 0 0,1 0 0,0 0 0,-1 0 0,1 0 0,0 0 0,-2-1-1,-27 1 107,-1 1 0,-33 7 0,20-3-34,-89 1 1,40-4-12,-23-3-23,34-2 6,44 8 5,27-2-154,23-1-486,-6-4 353,-1 1 1,1-1-1,-1 0 0,0-1 1,0 1-1,0-1 0,8-5 1,-8 5 67,-1 1 0,1-1 0,0 1 0,11-2 0,0-1-194</inkml:trace>
</inkml:ink>
</file>

<file path=ppt/ink/ink1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1:29.69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32 57 1728,'-31'-4'1098,"31"4"-1090,0 1 1,1-1 0,-1 0 0,0 0 0,1 1-1,-1-1 1,0 0 0,1 0 0,-1 1 0,0-1 0,1 0-1,-1 0 1,0 0 0,1 0 0,-1 0 0,0 1-1,1-1 1,-1 0 0,1 0 0,-1 0 0,0 0-1,1 0 1,-1 0 0,1 0 0,-1 0 0,0 0-1,1-1 1,-1 1 0,1 0 0,-1 0 0,0 0 0,1 0-1,-1 0 1,0-1 0,1 1 0,-1 0 0,0 0-1,1-1 1,-1 1 0,0 0 0,1-1 0,26 0 92,-11 1-87,56 3 78,-43 0-21,37-1 0,-15-1-2,262-10 234,-119-1-216,1125-17 379,-1078 20-379,235 0 129,-319 9-150,363 18 147,-31 27-87,-290-27-91,99 12 24,-296-32-61,-1 0 0,1 0 0,-1 0 0,1 0 0,-1 0 0,0 1 0,1-1 0,-1 0 0,1 1 0,-1-1 0,0 1 0,1 0 0,-1-1 0,0 1 0,1 0 0,-1 0 0,0 0 0,0 0 0,0 0 0,0 0 0,0 0 0,0 0 0,0 1 0,1 1 0,-6-4-256,0 0 0,0 0 1,0-1-1,0 0 0,0 0 0,0 0 1,-6-4-1,-11-5-458,-2 2 332,-1-1 36</inkml:trace>
</inkml:ink>
</file>

<file path=ppt/ink/ink1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1:37.18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578 165 1628,'3'0'158,"25"1"442,-28-1-581,1 0-1,0 0 0,0 0 0,-1 1 0,1-1 0,0 0 0,0 0 1,-1 0-1,1 0 0,0 1 0,-1-1 0,1 0 0,0 1 1,-1-1-1,1 1 0,0-1 0,-1 1 0,1-1 0,-1 1 0,1-1 1,-1 1-1,1-1 0,-1 1 0,1 0 0,-1-1 0,0 1 0,1 0 1,-1-1-1,1 2 0,5 15 341,-5-17-345,-1 0 0,0 1 0,1-1 0,-1 1 0,1-1 0,-1 0 0,0 1 0,0-1 0,1 1 0,-1-1 0,0 1 0,0-1 1,0 1-1,0-1 0,1 1 0,-1-1 0,0 1 0,0 0 0,0-1 0,0 1 0,0-1 0,0 1 0,0-1 0,0 1 0,-1-1 0,1 1 0,0-1 0,0 1 1,0-1-1,-1 1 0,-5 14 251,6-14-255,0-1-1,0 1 0,0-1 0,-1 1 0,1-1 0,0 1 0,0-1 0,-1 1 0,1-1 0,0 1 0,-1-1 0,1 0 0,0 1 0,-1-1 0,1 1 0,-1-1 0,1 0 0,0 1 0,-1-1 1,1 0-1,-1 0 0,1 1 0,-1-1 0,1 0 0,-1 0 0,0 0 0,1 0 0,-1 1 0,1-1 0,-1 0 0,1 0 0,-1 0 0,1 0 0,-1 0 0,0-1 0,1 1 0,-1 0 1,1 0-1,-1 0 0,1 0 0,-1-1 0,-2 1 9,1 1 1,0-1-1,0 0 1,-1 1-1,1 0 1,0-1-1,0 1 1,0 0-1,0 0 1,0 0-1,0 0 1,0 1-1,0-1 1,1 1-1,-4 1 1,3-1-8,0 0 0,0 0 0,0 0 0,0-1 0,-1 1 0,1-1 0,-1 0 0,1 0 0,-1 0 0,1 0 0,-1 0 0,-4 1 0,-72 11 142,57-8-119,0 0 0,0-2 0,0-1 0,-1-1 0,-26-1 0,34-1-16,13 1-16,1 0 0,-1 0 0,0 1 0,1-1-1,-1-1 1,1 1 0,-1 0 0,1 0 0,-1-1 0,0 1 0,1 0 0,-1-1 0,1 0 0,0 1 0,-1-1 0,1 0 0,-1 0 0,1 0 0,0 0 0,0 0 0,0 0 0,-1 0 0,1 0 0,-1-2-1,-11-9 26,12 11-26,-1-1 0,0 1 0,1 0 0,-1-1 0,1 1 1,-1-1-1,1 1 0,0-1 0,0 0 0,-1 1 0,1-1 0,0 0 0,0-2 0,-2-3 0,1 0 0,0 0 0,0 0 0,1 0 0,0 0 0,0 0 0,1 0 0,1-13 0,-1 15 1,1 0 0,1 1 0,-1-1 0,1 0-1,0 1 1,0-1 0,0 1 0,0-1 0,1 1 0,0 0 0,0 0 0,0 0-1,1 0 1,4-4 0,-2 3-1,1 0 0,0 1-1,0-1 1,8-2 0,23-17-1,27-13-11,-62 35 12,0 1 0,1-1-1,-1 0 1,0 1-1,0 0 1,1 0-1,-1 0 1,1 0-1,-1 1 1,1-1-1,-1 1 1,1 0-1,0 0 1,-1 0-1,1 0 1,-1 1-1,1-1 1,-1 1-1,1 0 1,-1 0-1,6 3 1,-5-3-1,1 1 1,0 0 0,-1 1-1,1-1 1,-1 1 0,0 0-1,0 0 1,0 0 0,0 1-1,0-1 1,-1 1 0,1 0-1,-1 0 1,0 0 0,3 6-1,8 14 3,-12-22-2,0 1 0,0 0 1,0 0-1,0 1 0,-1-1 0,1 0 0,-1 0 0,0 1 0,1 4 0,0 5 2,8 78 1,-9-81-2,-1 0-1,-1 0 1,0-1-1,0 1 0,-1 0 1,0 0-1,-4 9 0,-5 8 0,-1-1 0,-1 0-1,-1-1 1,-29 38 0,30-47 1,0 0 0,-1 0 0,-1-2 0,-1 0 0,0-1 0,0 0 0,-22 11 0,-38 23 8,43-25-59,-64 30 0,77-43 92,7-3-475,0 1 1,-1-2-1,0 0 1,0-1-1,-23 5 1,34-9-9,10 4 50</inkml:trace>
</inkml:ink>
</file>

<file path=ppt/ink/ink1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1:46.75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668 0 1620,'0'1'38,"1"-1"0,-1 0 0,1 0 1,-1 0-1,0 1 0,1-1 0,-1 0 0,0 1 0,0-1 0,1 0 0,-1 1 1,0-1-1,1 0 0,-1 1 0,0-1 0,0 1 0,0-1 0,0 0 0,1 1 0,-1-1 1,0 1-1,0-1 0,0 1 0,0-1 0,0 1 0,0-1 0,0 0 0,0 1 0,0-1 1,0 1-1,0-1 0,-1 1 0,1-1 0,0 0 0,0 1 0,0-1 0,0 1 1,-1-1-1,1 0 0,0 1 0,0-1 0,-1 0 0,1 1 0,0-1 0,-1 0 0,1 1 1,0-1-1,-1 0 0,1 0 0,-1 1 0,1-1 0,0 0 0,-1 0 0,-17 9 129,0-2-1,0-1 0,0 0 0,0-1 1,-23 3-1,8-4-80,0-1 0,0-1 0,-36-4 0,65 2-80,1 0-1,-1 0 1,1 0 0,0 1-1,-1-1 1,1 1 0,-4 1 0,4-1-2,1 0 0,0 0 0,-1-1 0,1 1 0,-1-1 0,1 0 0,-1 0 0,1 0 0,-1 0 0,1 0 0,-1 0 0,-3-1 0,-51-8 86,45 8-65,0-3 0,12 4-24,-1 0-1,1-1 0,0 1 1,0 0-1,0 0 0,0 0 0,0 0 1,0 0-1,-1-1 0,1 1 0,0 0 1,0 0-1,0 0 0,0 0 1,-1 0-1,1 0 0,0 0 0,0 0 1,0-1-1,-1 1 0,1 0 0,0 0 1,0 0-1,0 0 0,-1 0 1,1 0-1,0 0 0,0 0 0,0 0 1,0 0-1,-1 0 0,1 1 0,0-1 1,0 0-1,0 0 0,-1 0 0,1 0 1,0 0-1,0 0 0,0 0 1,0 0-1,-1 1 0,1-1 0,0 0 1,0 0-1,0 0 0,0 0 0,0 0 1,0 1-1,-1-1 0,-7 5 20,3-4-17,7 0 2,-8-7-4,6 6-1,-1 0 0,1 0 0,0 0 0,0 0 0,0 0 0,0 0 0,-1 0 0,1 0 0,0 0 1,0 0-1,0 0 0,0 0 0,-1 0 0,1 0 0,0 0 0,0 1 0,0-1 0,0 0 0,0 0 0,0 0 0,-1 0 0,1 0 0,0 0 0,0 1 0,0-1 0,0 0 0,0 0 0,0 0 0,0 0 0,0 1 0,0-1 0,0 0 0,0 0 0,0 0 0,0 0 0,0 1 0,0-1 1,0 0-1,0 0 0,0 0 0,0 0 0,0 1 0,0-1 0,0 0 0,0 0 0,0 0 0,0 0 0,0 1 0,0-1 0,0 0 0,2 21 5,8 24 3,-9-42-8,-1 0 0,0 0-1,1 1 1,-1-1-1,0 0 1,0 1-1,-1-1 1,1 0 0,-1 0-1,-1 5 1,-3 23-4,4-16 4,-1-1-1,0 0 1,-2 0 0,-5 19-1,-7 26 11,13-49-8,0-1-1,-1 0 0,0 0 0,-1 0 0,0-1 0,0 1 0,0-1 0,-1-1 0,-11 12 0,9-11 1,6-12 2,-1-5-3,35-25 2,-7 17-2,0 0 0,1 2 0,35-16 0,-55 29-2,0 1 0,0-1 0,0 1 1,0 0-1,0 1 0,1-1 0,9 2 0,-10-1 1,0 1 0,0-2-1,0 1 1,-1-1 0,1 1 0,0-1 0,8-4-1,-7 4 1,0 0 0,0 0 0,0 0-1,0 1 1,0 0 0,0 0 0,0 1-1,0 0 1,0 0 0,-1 1 0,1 0-1,0 0 1,-1 0 0,11 6-1,-9-3 2,-1 1 0,0 0 0,0 1 0,-1-1-1,0 1 1,0 0 0,-1 1 0,0-1 0,0 1-1,7 14 1,-9-14 0,1 0 1,-1 0-1,-1 0 0,1 0 0,-1 1 1,-1-1-1,1 1 0,-2-1 0,1 1 1,-1-1-1,0 1 0,-1 0 0,0-1 1,-2 9-1,2-13 0,-1-1 0,1 1-1,-1-1 1,0 1 0,0-1 0,0 0 0,0 0 0,-1 0 0,1 0 0,-1 0-1,0-1 1,0 1 0,-3 1 0,-9 10-2,5-5 1,-1-1 1,0-1-1,0 1 0,-1-2 0,-21 10 0,-7 3 6,-55 26 1,1-2-16,-33 28-221,119-65-63,1-1 0,-1-1 0,0 1 0,-1-1 0,1-1 0,-1 0 0,-17 5 0,26-15-537,7 6 486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1:17.4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96 138 1652,'0'0'26,"0"1"1,1-1-1,-1 1 0,1-1 0,-1 1 1,1-1-1,-1 0 0,1 0 0,-1 1 0,1-1 1,-1 0-1,1 0 0,0 1 0,-1-1 1,1 0-1,-1 0 0,1 0 0,0 0 1,-1 0-1,1 0 0,-1 0 0,2 0 0,5 0 351,-10 0-200,2 0 1,-4-4 7,6 2-108,-4-1 48,-11-10 386,14 12-501,-1 0 1,1 0 0,-1 1 0,1-1 0,-1 0-1,0 0 1,1 1 0,-1-1 0,0 1-1,1-1 1,-1 0 0,0 1 0,0-1-1,0 1 1,0 0 0,1-1 0,-1 1 0,0 0-1,0 0 1,0-1 0,0 1 0,-1 0-1,-5-1 178,7 1-183,-1 0 0,0-1 0,1 1 0,-1 0 0,0 0 0,1 0 1,-1 0-1,0 0 0,1 0 0,-1 0 0,0 1 0,1-1 1,-1 0-1,1 0 0,-1 0 0,0 1 0,1-1 0,-1 0 0,0 1 1,0 0-1,-10 0 30,9-1-31,1 0 0,0 0 0,0 0 0,0 0 0,0 0 0,0 0 0,0 0 0,-1 0 0,1 1 0,0-1 0,0 0 1,0 1-1,0-1 0,-2 2 0,-1 1 15,-13 12 78,17-16-96,0 1-1,1 0 1,-1 0 0,0 0 0,0 0-1,0 0 1,1 0 0,-1 0-1,0 0 1,0 0 0,1 0 0,-1 0-1,0 0 1,0 0 0,1 0 0,-1 0-1,0 0 1,0 0 0,1 0-1,-1 0 1,0 0 0,0 0 0,0 0-1,1 0 1,-1 1 0,0-1-1,0 0 1,0 0 0,1 0 0,-1 0-1,0 1 1,0-1 0,0 0 0,0 0-1,1 0 1,-1 1 0,0-1-1,0 0 1,0 0 0,0 0 0,0 1-1,0-1 1,0 0 0,0 0-1,0 1 1,0-1 0,0 0 0,0 0-1,0 1 1,0-1 0,0 0 0,0 0-1,0 1 1,0-1 0,0 0-1,0 0 1,0 0 0,0 1 0,0-1-1,0 0 1,-1 0 0,1 1-1,0-1 1,0 0 0,0 0 0,0 0-1,-1 1 1,23-2 53,43-7-1,-34 6-48,-27 2-7,0 0-1,0 0 1,0 0 0,0-1 0,0 1-1,0-1 1,-1 0 0,1 0 0,4-2-1,-22-2 49,14 5-46,0-1 1,0 1-1,0 0 1,0 0-1,0 0 0,0 0 1,0 0-1,0 0 1,0-1-1,0 1 1,0 0-1,0 0 0,0 0 1,0 0-1,0 0 1,0-1-1,0 1 1,0 0-1,0 0 0,0 0 1,0 0-1,0 0 1,0 0-1,0-1 1,0 1-1,0 0 0,0 0 1,0 0-1,0 0 1,1 0-1,-1 0 1,0 0-1,0-1 0,0 1 1,0 0-1,0 0 1,0 0-1,0 0 1,1 0-1,-1 0 0,0 0 1,0 0-1,0 0 1,0 0-1,0 0 1,1 0-1,-1 0 0,0 0 1,3-2 6,-10-1 5,-22-9 8,28 11-19,0 0 0,0 1 0,0-1 0,-1 1 0,1-1 0,0 1-1,0-1 1,-1 1 0,1 0 0,0-1 0,-1 1 0,1 0 0,-2 0-1,-5 0 11,-22-1 23,29 1-32,0 0 0,0 0 0,1 0 0,-1 0 0,0 0 0,0 0 1,0 0-1,0 0 0,1 0 0,-1 0 0,0 1 0,0-1 0,0 0 0,1 1 0,-1-1 0,0 0 0,0 1 0,1-1 0,-1 1 0,-1 0 0,2-1-1,0 0-1,0 0 0,0 0 0,0 0 1,0 0-1,0 0 0,0-1 0,0 1 1,0 0-1,0 0 0,0 0 0,0 0 1,0 0-1,0 0 0,0 0 0,0 0 1,0 0-1,-1 0 0,1 0 0,0 0 1,0 0-1,0 0 0,0 0 0,0 0 1,0 0-1,0 0 0,0 0 0,0 0 0,0 0 1,0 0-1,0 0 0,-1 0 0,1 0 1,0 0-1,0 0 0,0 0 0,0 0 1,0 0-1,0 0 0,0 0 0,0 0 1,0 0-1,0 0 0,0 0 0,0 0 1,0 0-1,-1 0 0,1 1 0,0-1 1,0 0-1,0 0 0,0 0 0,0 0 1,0 0-1,0 0 0,0 0 0,-6-3 10,8 1-9,1 2 9,-3 2-10,1-1 1,-1 0 0,1 0-1,0 1 1,0-1-1,0 0 1,0 0 0,0 0-1,0 0 1,0 0 0,0 0-1,0 0 1,0-1-1,0 1 1,1 0 0,-1-1-1,2 2 1,3 4-2,-5-5 1,0 0 1,0 1-1,0-1 0,0 0 1,0 0-1,0 0 1,1 0-1,-1 0 0,0 0 1,1 0-1,-1 0 0,0 0 1,1-1-1,0 1 1,-1-1-1,1 1 0,2 0 1,-4-1-1,0 0 0,0 0 0,1 0 0,-1 1 0,0-1 0,0 0 1,1 0-1,-1 0 0,0 1 0,0-1 0,0 0 0,1 0 0,-1 1 0,0-1 0,0 0 0,0 1 1,0-1-1,0 0 0,0 1 0,0-1 0,0 0 0,0 0 0,0 1 0,0-1 0,0 0 1,0 1-1,0-1 0,0 0 0,0 1 0,0-1 0,0 0 0,0 1 0,0-1 0,0 0 0,0 0 1,-1 1-1,1-1 0,0 1-1,0-1 1,0 0 0,-1 0 0,1 1 0,0-1 0,0 0 0,0 1 0,0-1 0,0 0-1,0 1 1,0-1 0,0 0 0,0 1 0,0-1 0,0 0 0,0 1 0,0-1 0,0 0-1,0 0 1,0 1 0,0-1 0,0 0 0,0 1 0,1-1 0,-1 0 0,0 1 0,0-1-1,0 0 1,0 0 0,1 1 0,-1-1 0,0 0 0,0 0 0,1 0 0,-1 1 0,0-1-1,0 0 1,1 0 0,-1 0 0,0 0 0,0 0 0,1 1 0,-1-1 0,0 0 0,1 0-1,-1 0 1,0 0 0,1 0 0,-1 0 0,0 0 0,1 0 0,14 0 34,-13-1-33,-1 0-1,1 0 0,-1 0 0,1 0 0,-1 0 0,0 0 1,1 0-1,-1 0 0,0-1 0,0 1 0,0-1 0,0 1 1,0 0-1,0-1 0,0 0 0,0 1 0,-1-1 0,1 0 1,-1 1-1,1-1 0,-1 0 0,0 1 0,1-1 0,-1 0 0,0 0 1,0 1-1,0-1 0,-1-2 0,-1-13 4,2 16-3,1 0 1,-1-1 0,0 1-1,0 0 1,-1-1-1,1 1 1,0 0-1,0-1 1,-1 1-1,1 0 1,0-1-1,-1 1 1,0-1-1,0 1 0,1 0 0,0 0 0,-1 0 0,1 0 0,0 0 0,-1 0 0,1 0 0,0 0 0,0 0 0,0 0 0,0 0 0,0 0 0,0-1 0,0 1 0,1 0-1,-1 0 1,0 0 0,1-1 0,0 1 2,-1 0-1,0 0 1,0 0 0,1 0-1,-1 0 1,0 0-1,0 0 1,0 0 0,0 0-1,0 0 1,0 0-1,0 0 1,0 0 0,-1-2-1,0-15 45,1 17-46,0 1 0,0-1 1,0 1-1,1-1 0,-1 1 0,0-1 1,0 1-1,0-1 0,0 1 1,0-1-1,0 0 0,0 1 0,0-1 1,0 1-1,0-1 0,0 1 1,0-1-1,0 1 0,-1-1 0,1 1 1,0-1-1,0 1 0,0-1 1,-1 1-1,1-1 0,0 1 0,-1-1 1,1 1-1,0-1 0,-1 1 1,1 0-1,-1-1 0,1 1 0,-1 0 1,1-1-1,-1 1 0,1 0 1,-1-1-1,-1 1 7,-11 18 20,12-16-22,1-3-6,0 1 0,0 0 0,0 0 1,0 0-1,0 0 0,0-1 0,-1 1 0,1 0 0,0 0 1,0 0-1,0 0 0,0-1 0,0 1 0,-1 0 0,1 0 1,0 0-1,0 0 0,0 0 0,0 0 0,-1 0 0,1 0 1,0 0-1,0-1 0,0 1 0,-1 0 0,1 0 0,0 0 1,0 0-1,0 0 0,-1 0 0,1 0 0,0 0 0,0 0 1,0 1-1,-1-1 0,1 0 0,0 0 0,0 0 0,0 0 1,-1 0-1,1 0 0,0 0 0,0 0 0,0 0 0,0 1 0,-1-1 1,1 0-1,0 0 0,0 0 0,0 0 0,0 1 0,0-1 1,0 0-1,0 0 0,-1 0 0,1 0 0,0 1 0,0-1 1,0 0-1,22 46-215,-21-45 120,0 0 0,0 0-1,0 0 1,0 0 0,0 0 0,0 0-1,0 0 1,0 0 0,0 0 0,1-1 0,-1 1-1,0-1 1,1 1 0,-1-1 0,0 1-1,1-1 1,-1 0 0,0 1 0,1-1-1,-1 0 1,1 0 0,-1 0 0,1 0-1,1-1 1,-2 0-323</inkml:trace>
</inkml:ink>
</file>

<file path=ppt/ink/ink1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1:47.91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21 151 1732,'-17'8'1254,"16"-17"-906,-2-7 23,3 15-361,0 1-1,0-1 1,1 1-1,-1 0 1,0-1 0,0 1-1,0-1 1,0 1-1,0 0 1,1-1 0,-1 1-1,0 0 1,0-1-1,1 1 1,-1 0 0,0 0-1,0-1 1,1 1-1,-1 0 1,0 0 0,1-1-1,-1 1 1,1 0-1,-1 0 1,0 0 0,1 0-1,-1-1 1,0 1 0,1 0-1,-1 0 1,1 0-1,-1 0 1,0 0 0,1 0-1,-1 0 1,1 0-1,6-5 189,12-9 88,-14 12-258,0 0 0,0-1 0,0 1 0,-1-1 0,1-1 0,-1 1 0,1 0 0,6-8 0,-7 6-4,1 1 0,0-1 0,0 1 0,0 1 0,12-7 0,19-8 76,-26 13-72,1 0 1,21-7-1,-31 11-27,-1 1 0,1 0 0,-1 0 0,1 0 0,-1 0 0,1-1 0,-1 1 0,1 0 0,-1 0 0,1 0 0,-1 0 0,1 0 0,-1 0 0,1 1 0,-1-1 0,1 0 0,-1 0 0,0 0 0,1 0 0,-1 1 0,1-1 0,-1 0 0,1 0 0,-1 1 0,1-1 0,7 4 18,14-6-9,-18 2-7,-1-1-1,1 1 1,0-1 0,0 1 0,-1 0-1,1 0 1,0 1 0,0-1-1,-1 1 1,6 1 0,42 32 33,-48-32-35,-1 0 0,1 0 0,-1 0-1,0 0 1,0 1 0,0-1 0,0 1 0,0-1 0,0 1-1,-1 0 1,1 0 0,-1 0 0,0 0 0,0 0 0,0 0-1,0 0 1,0 3 0,-1-4 0,1-1-1,-1 1 0,0 0 1,0-1-1,1 1 1,-1-1-1,1 1 0,-1-1 1,1 1-1,0-1 1,-1 1-1,1-1 1,2 3-1,-2-3 0,0 0 1,-1 1-1,1-1 1,0 0-1,0 1 1,-1-1-1,1 1 0,-1-1 1,1 1-1,-1-1 1,0 1-1,1 0 1,-1 2-1,4 32 10,-3-30-10,0 1 0,0-1 1,-1 1-1,0 0 1,0 10-1,-8 19 11,0-1 0,-2 0 0,-22 48-1,27-72-8,-1-2-1,0 1 0,-1-1 0,0 0 0,-1 0 0,-10 9 0,-6 8 3,3-5 1,-44 34-1,0 1-1,15-10-7,45-41 5,-1-1-1,2 0 0,-1 1 0,0 0 0,-4 7 1,-7 8-3,7-7 2,13-11 0,-2-2 0,-3 1-3,0 5 10,12-5-2,-10-1-4,0 0-1,0 0 0,0 0 1,-1 0-1,1-1 0,0 1 1,0 0-1,0 0 0,-1 0 1,1-1-1,0 1 0,0 0 1,-1-1-1,1 1 1,0-1-1,-1 1 0,1-1 1,0 1-1,-1-1 0,1 1 1,-1-1-1,1 0 0,-1 1 1,1-1-1,-1 0 1,1 1-1,0-3 0,2-1 0,11 4-2,1-1 3,-1 0 1,1 0-1,-1-2 1,0 0-1,0 0 0,14-6 1,-6 2-1,-8 3-1,-1 0 0,1-1 0,17-9 0,-26 11 1,1 1-1,-1 0 0,1 0 0,-1 1 0,1 0 0,9-1 0,-10 1-1,0 0 1,0 0-1,0 0 1,0 0-1,0-1 1,5-2-1,-6 3 1,0 1-1,1-1 1,-1 1 0,0 0-1,0 0 1,0 0 0,0 1-1,0-1 1,1 1 0,-1 0-1,0 0 1,6 3-1,-10-4 1,0 1 0,0-1 0,1 0 0,-1 0 0,0 0 0,0 1 0,0-1 0,0 0 0,0 0 0,0 1 0,0-1 0,0 0 0,0 0 0,0 1 0,0-1 0,0 0 0,0 0 0,0 0 0,0 1 0,0-1 0,0 0 0,0 0 0,0 1 0,0-1 0,0 0 0,0 0 0,0 1 0,-1-1 0,1 0 0,0 0 0,0 0 0,0 1 0,0-1 0,0 0 0,-1 0 0,1 0 0,0 0 0,0 0 0,0 1 0,-1-1 0,1 0 0,0 0 0,0 0 0,-1 0 0,1 0 0,-5 5-4,6-7-6,24-30-1346,-2-4-569,-15 31 1572</inkml:trace>
</inkml:ink>
</file>

<file path=ppt/ink/ink1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1:49.44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325 166 1656,'1'-1'507,"-1"1"-488,6-8 277,-4 7-233,-1-1 1,1 0-1,0 1 1,-1-1-1,0 0 1,1 0-1,-1 0 1,0 0-1,0 0 1,0 0-1,0 0 1,0 0-1,0 0 1,0-4-1,0 2-39,0 1 1,0-1-1,1 1 0,-1-1 0,1 1 0,0 0 0,0 0 0,0 0 0,0 0 1,5-5-1,0 1 52,-1 0 1,0-1-1,0 1 1,0-1-1,6-13 1,-7 13 21,-5 7-86,0 1 1,1-1-1,-1 1 0,1-1 1,-1 0-1,0 1 0,1-1 1,-1 0-1,0 0 0,1 1 0,-1-1 1,0 0-1,0 0 0,0 1 1,0-1-1,0 0 0,0 0 1,0 0-1,0 1 0,0-2 1,2 1 85,0 1-80,-1 0 70,-16 9 124,-4 31-95,15-30-101,0 0 1,-1 0 0,0 0-1,-10 11 1,3-3 1,1 0-1,-13 23 1,-18 31 24,19-42-30,10-14-6,1 1-1,0 0 1,-17 35-1,-70 133 34,73-136-24,-5 14 6,22-47-17,7-14-3,1 0-1,-1 0 1,1 0 0,-1 0 0,1 1 0,0-1-1,0 0 1,0 1 0,1-1 0,-2 4-1,1-5 4,-5-2 0,7 2-4,-1-1-1,0 0 1,0 0 0,0 0 0,1 0 0,-1 0-1,0 0 1,0 0 0,0 0 0,1 0 0,-1 0-1,0 0 1,0 0 0,0 0 0,1 0-1,-1 0 1,0 0 0,0 0 0,1 0 0,-1 0-1,0 0 1,0 0 0,0 0 0,1 0 0,-1-1-1,0 1 1,0 0 0,0 0 0,0 0 0,1 0-1,-1 0 1,0-1 0,0 1 0,0 0-1,0 0 1,0 0 0,0-1 0,1 1 0,-1 0-1,0 0 1,0 0 0,0-1 0,0 1 0,0 0-1,0 0 1,0 0 0,0-1 0,0 1 0,0 0-1,0 0 1,0 0 0,0-1 0,0 1 0,0 0-1,0 0 1,0-1 0,0 1 0,0 0-1,-1 0 1,1 0 0,0-1 0,0 1 0,0 0-1,0 0 1,0 0 0,0 0 0,-1 0 0,1-1-1,0 1 1,1 0-15,17-8-849,-14 5 614,0-1-1,0 1 1,0-1-1,-1 1 1,1-1-1,-1 0 0,0 0 1,5-9-1,-4 8 160,10-13-261</inkml:trace>
</inkml:ink>
</file>

<file path=ppt/ink/ink1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1:50.0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 20 1744,'-16'-9'1401,"16"8"-1382,0 1 1,0 0-1,0 0 0,0-1 0,0 1 1,1 0-1,-1-1 0,0 1 1,0 0-1,0 0 0,0-1 0,0 1 1,0 0-1,0 0 0,0-1 1,-1 1-1,1 0 0,0-1 0,0 1 1,0 0-1,0 0 0,0-1 1,0 1-1,0 0 0,-1 0 0,1-1 1,0 1-1,0 0 0,0 0 1,-1 0-1,1-1 0,0 1 0,0 0 1,0 0-1,-1 0 0,1 0 1,0 0-1,0-1 0,-1 1 0,1 0 1,0 0-1,-1 0 0,1 0 1,0 0-1,0 0 0,-1 0 0,1 0 1,0 0-1,0 0 0,-1 0 1,1 0-1,0 0 0,-1 0 0,1 0 1,0 1-12,0-1 0,0 0 0,0 0 0,-1 0 0,1 1 1,0-1-1,0 0 0,1 0 0,-1 0 0,0 1 0,0-1 1,0 0-1,0 0 0,0 0 0,0 1 0,0-1 0,0 0 0,0 0 1,0 0-1,0 0 0,1 1 0,-1-1 0,0 0 0,0 0 0,0 0 1,0 0-1,0 0 0,1 0 0,-1 1 0,0-1 0,0 0 0,0 0 1,0 0-1,1 0 0,-1 0 0,0 0 0,0 0 0,0 0 1,1 0-1,-1 0 0,0 0 0,0 0 0,0 0 0,1 0 0,-1 0 1,0 0-1,0 0 0,0 0 0,1 0 0,-1 0 0,0 0 0,0 0 1,0 0-1,0 0 0,1-1 0,-1 1 0,0 0 0,0 0 0,0 0 1,0 0-1,1 0 0,-1-1 0,17 1 285,-14 0-284,0 1 0,0-1 0,0 1 0,0-1 0,0 1 0,-1 0 0,1 0 1,0 0-1,-1 1 0,1-1 0,0 1 0,2 1 0,40 29 59,-25-17-51,-5-5-5,-1 2 1,0 0-1,0 0 0,13 18 0,-4-7 2,10 11 4,-5 4 1,-10-15-8,-1 1 1,-1 0-1,-1 1 1,21 49-1,20 82 15,-41-133-22,-15-24-3,0 1-1,-1 0 0,1 0 1,0-1-1,0 1 0,0 0 0,0 0 1,0-1-1,0 1 0,0 0 0,0 0 1,0-1-1,0 1 0,0 0 0,0 0 1,0-1-1,1 1 0,-1 0 1,0 0-1,0-1 0,0 1 0,0 0 1,0 0-1,0-1 0,1 1 0,-1 0 1,0 0-1,0 0 0,0-1 0,1 1 1,-1 0-1,0 0 0,0 0 0,0 0 1,1 0-1,-1-1 0,0 1 1,0 0-1,1 0 0,-1 0 0,0 0 1,1 0-1,-1 0 0,0 0 0,0 0 1,1 0-1,-1 0 0,0 0 0,0 0 1,1 0-1,-1 0 0,0 0 1,0 0-1,1 0 0,-1 1 0,0-1 1,0 0-1,1 0 0,-1 0 0,0 0 1,0 0-1,0 1 0,1-1 0,-1 0 1,0 0-1,0 0 0,1 1 0,-1-1 1,0 0-1,0 0 0,0 0 1,1-1-1,-1 1 0,0 0 1,0 0-1,1 0 0,-1 0 1,0 0-1,0 0 0,1 0 1,-1 0-1,0 0 0,0 0 1,0 0-1,1 0 1,-1 0-1,0 0 0,0 1 1,1-1-1,-1 0 0,0 0 1,0 0-1,0 0 0,1 0 1,-1 0-1,0 0 0,0 1 1,0-1-1,0 0 0,1 0 1,-1 0-1,0 1 0,0-1 1,0 0-1,0 0 0,0 0 1,0 1-1,1-1 0,-1 0 1,0 0-1,0 1 0,0-9 3,0 20 0,-2-15-14,-3 10 11,-1 3 0,5-10 0,1 0-1,0 0 1,0 0-1,0 0 1,-1 0-1,1 0 1,0-1-1,0 1 1,-1 0-1,1 0 1,0 0-1,0 0 1,0 0 0,0-1-1,-1 1 1,1 0-1,0 0 1,0 0-1,0 0 1,0-1-1,0 1 1,-1 0-1,1 0 1,0-1-1,0 1 1,0 0 0,0 0-1,0 0 1,0-1-1,0 1 1,0 0-1,0 0 1,0-1-1,0 1 1,0 0-1,0 0 1,0-1-1,0 1 1,0 0 0,0 0-1,0-1 1,1 1-1,-1 0 1,0 0-1,0 0 1,0-1-1,0 1 1,5-4-217,-1-14-816,-4 8-934</inkml:trace>
</inkml:ink>
</file>

<file path=ppt/ink/ink1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1:51.67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563 1 1760,'0'0'23,"0"0"-1,0 0 1,0 1-1,0-1 0,-1 0 1,1 0-1,0 0 1,0 0-1,0 0 1,0 1-1,-1-1 1,1 0-1,0 0 1,0 0-1,0 0 1,0 0-1,-1 0 1,1 0-1,0 0 0,0 0 1,0 0-1,-1 0 1,1 0-1,0 0 1,0 0-1,0 0 1,-1 0-1,1 0 1,0 0-1,0 0 1,0 0-1,0 0 0,-1 0 1,1 0-1,0 0 1,0 0-1,0 0 1,-1 0-1,1 0 1,0-1-1,0 1 1,0 0-1,0 0 1,0 0-1,-1 0 1,1 0-1,0-1 0,0 1 1,-26 0 678,22 1-655,0 0 1,-1 0-1,1-1 1,0 1 0,-1-1-1,-7-1 1,-14 2 76,-30 8 144,-1-3-1,-65-2 1,24 0 2,92-3-242,7 1-5,-1-2-21,0 0 0,0 0 0,0 0-1,0 0 1,0 0 0,-1 0-1,1 0 1,0 0 0,0 0 0,0 0-1,0 0 1,0 0 0,0 0-1,0 0 1,0 0 0,0 0 0,0 0-1,-1 0 1,1 0 0,0 0-1,0 0 1,0 0 0,0 0 0,0 0-1,0 0 1,0 0 0,0 0-1,0 0 1,0 0 0,0 0 0,0 1-1,0-1 1,-1 0 0,1 0-1,0 0 1,0 0 0,0 0 0,0 0-1,0 0 1,0 0 0,0 0 0,0 0-1,0 0 1,0 1 0,0-1-1,0 0 1,0 0 0,-1 0 71,16 0-32,-18-1-28,7 7-8,14 21 13,-9-8-12,5 12 1,-14-29-5,0-1-1,1 1 0,-1 0 0,0-1 0,0 1 1,-1-1-1,1 1 0,0 0 0,0-1 0,-1 1 1,1-1-1,-1 1 0,1-1 0,-1 1 0,0-1 1,1 0-1,-1 1 0,0-1 0,-1 2 0,-1 1 0,0 0 0,1 0 0,0 0 0,0 0 1,0 0-1,0 1 0,1-1 0,0 1 0,0-1 0,0 1 0,0 0 0,1-1 0,0 8 0,-5 26-1,2-29 1,0-1 0,-1 1 0,0-1 0,0 0 1,0 0-1,-1-1 0,-7 9 0,-6 1 3,16-16-2,-1 1-1,0 1 0,1-1 1,0 0-1,-1 0 0,1 1 1,0 0-1,0-1 0,0 1 1,0 0-1,1 0 0,-1 0 1,1 0-1,-1 4 0,0-2 1,1-5-1,1 0 0,0 0 1,0 0-1,0 0 0,0 0 0,0 0 0,0 0 0,0 0 0,0 0 0,0 0 0,0 0 0,0 0 0,1 0 1,-1 0-1,0 0 0,0 0 0,0 0 0,0 0 0,0 0 0,0 0 0,0 0 0,0 0 0,0 0 1,0 0-1,1 0 0,-1 0 0,0 0 0,0 0 0,0 0 0,0 0 0,0 0 0,0 0 0,0 0 0,0 0 1,0 0-1,0-1 0,0 1 0,0 0 0,0 0 0,0 0 0,0 0 0,1 0 0,-1 0 0,0 0 0,0 0 1,0 0-1,0 0 0,0 0 0,0 0 0,0-1 0,0 1 0,0 0 0,0 0 0,0 0 0,0 0 0,0 0 1,0 0-1,0 0 0,0 0 0,-4 3 4,9-9-10,-4 5 6,0-1 0,0 1 0,0 0 0,0 0 0,0-1 0,0 1 1,0 0-1,0 0 0,1 0 0,-1 0 0,0 0 0,1 0 0,-1 1 0,1-1 0,-1 0 0,1 1 0,-1-1 1,1 1-1,-1-1 0,1 1 0,0 0 0,-1 0 0,1 0 0,0 0 0,-1 0 0,3 0 0,-2 0 0,0 0 0,0 0 0,0-1 0,0 1 0,0-1 0,0 1 0,0-1 0,0 0 0,0 1 0,0-1 0,-1 0 0,1 0 0,0 0 0,1-2 0,8-3 1,26-1 0,-33 6-2,1 1 1,0-1-1,0 0 1,0 0-1,-1 0 0,1 0 1,8-5-1,-9 4 1,0 1-1,0-1 1,0 1-1,0 0 1,0 0 0,0 0-1,1 0 1,-1 1-1,0-1 1,0 1 0,1 0-1,-1 1 1,0-1-1,1 1 1,-1 0-1,0 0 1,0 0 0,7 3-1,17 4-8,-22-7 10,0 1-1,-1 1 0,1-1 0,-1 1 0,0 0 0,0 0 1,0 1-1,0-1 0,-1 1 0,1 0 0,4 6 0,0 0 3,-1 0 0,0 0-1,-1 1 1,8 15 0,-14-24-2,0 1-1,0-1 1,-1 0 0,1 1-1,0-1 1,-1 1 0,0-1-1,0 1 1,0-1 0,0 6 0,2 14 4,-2-20-4,1 0 0,-1 0-1,1 0 1,-1 1 0,0-1-1,0 0 1,0 0 0,0 0 0,0 0-1,-1 0 1,1 0 0,-1 1-1,1-1 1,-1 0 0,0 0 0,0 0-1,0-1 1,0 1 0,0 0-1,0 0 1,-2 2 0,-2 2 1,-1-1 1,0 1-1,0-1 1,-10 6-1,-7 7 5,-2 3-5,-2-2-1,1 0 1,-2-2 0,-1-1 0,-33 14-1,-32 8-11,89-35 9,0-1 0,0 0-1,0 0 1,0-1 0,-11 3 0,-18 6-114,29-5-185,-6-1-113,11-4 394,0-1-1,0 1 1,0 0-1,0 0 1,0 0-1,1 0 1,-1 0-1,0 0 1,0 0-1,0 0 1,0 0-1,0 0 1,0 0-1,0-1 1,0 1-1,0 0 1,0 0 0,0 0-1,0 0 1,0 0-1,0 0 1,0 0-1,0 0 1,0-1-1,0 1 1,0 0-1,0 0 1,0 0-1,0 0 1,0 0-1,0 0 1,0 0-1,0-1 1,0 1-1,0 0 1,0 0 0,0 0-1,0 0 1,0 0-1,0 0 1,0 0-1,0 0 1,0-1-1,0 1 1,0 0-1,0 0 1,-1 0-1,1 0 1,0 0-1,0 0 1,0 0-1,0 0 1,0 0-1,0 0 1,0 0 0,0 0-1,-1 0 1,1 0-1,0 0 1,0 0-1,0 0 1,0 0-1,0 0 1,0 0-1,0 0 1,-1 0-1,1 0 1,3-8-686,4 1 300,8-1 50</inkml:trace>
</inkml:ink>
</file>

<file path=ppt/ink/ink1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1:52.5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12 1700,'0'1'29,"0"-1"0,1 0 0,-1 1 0,1-1-1,-1 1 1,0-1 0,1 0 0,-1 0 0,1 1 0,-1-1-1,1 0 1,-1 1 0,1-1 0,-1 0 0,1 0 0,-1 0-1,1 0 1,-1 0 0,1 0 0,-1 0 0,1 0 0,-1 0-1,1 0 1,0 0 0,-1 0 0,1 0 0,-1 0 0,1 0-1,-1 0 1,1-1 0,10 2 363,-8 0-338,1-1 1,0 1-1,0 0 0,0-1 1,0 0-1,0 0 1,4-1-1,29 3 280,-21 2-232,0-1-1,0-1 1,0 0-1,1-1 1,25-2-1,85-15 273,-76 8-268,5 2 11,-48 7-89,-7-1-26,-1 0 1,0 1 0,0-1 0,1 0-1,-1 0 1,0 0 0,0 0 0,1 0-1,-1 0 1,0 0 0,1 1 0,-1-1-1,0 0 1,0 0 0,1 0 0,-1 0 0,0 0-1,1-1 1,-1 1 0,0 0 0,0 0-1,1 0 1,-1 0 0,0 0 0,1 0-1,-1 0 1,0 0 0,0-1 0,1 1 0,-1 0-1,0 0 1,1-1 0,5 0 78,-19 3-22,11-1-57,1-1 1,-1 1 0,1 0-1,-1 0 1,1 0 0,0 0-1,0 0 1,-1 0-1,1 1 1,0-1 0,-2 3-1,-4 3 3,1-3-2,0 1-1,0 0 0,0 0 1,0 0-1,1 1 0,0-1 0,0 1 1,0 1-1,1-1 0,0 1 0,0-1 1,1 1-1,-3 9 0,-15 24 6,-33 75 18,50-107-25,2 0-1,-1 0 0,1 0 1,-1 9-1,-8 24 8,-58 164 14,39-108-8,22-73-13,-1-1 0,-16 30-1,15-48 2,6-7 14,7 1-20,-6 2 2,-5 2-11,8-3 12,1 0 0,-1 0 0,0 0 1,0 0-1,1 0 0,-1 0 0,0 0 0,0 0 0,1 0 0,-1 0 0,0 0 0,0 0 0,1 0 0,-1-1 0,0 1 1,0 0-1,0 0 0,1 0 0,-1 0 0,0 0 0,0-1 0,0 1 0,1 0 0,-1 0 0,0 0 0,0-1 1,0 1-1,0 0 0,0 0 0,1 0 0,-1-1 0,0 1 0,0 0 0,0 0 0,0-1 0,0 1 0,0 0 1,0 0-1,0-1 0,0 1 0,0 0 0,0 0 0,0-1 0,0 1 0,0 0 0,0 0 0,0-1 0,0 1 0,0 0 1,-1-1-1,1 1-31,0-1 1,0 0 0,0 0 0,0 0 0,0 1 0,1-1-1,-1 0 1,0 0 0,0 1 0,0-1 0,1 0 0,-1 0-1,1 1 1,-1-1 0,0 0 0,1 1 0,-1-1-1,1 0 1,-1 1 0,1-1 0,0 1 0,-1-1 0,2 0-1,1-1-100,0 1-1,1-1 1,-1 0-1,-1 0 1,1 0-1,0 0 1,0-1-1,-1 1 1,0-1-1,4-4 1,8-8-355,-4 2 86,5-1 28</inkml:trace>
</inkml:ink>
</file>

<file path=ppt/ink/ink1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1:52.95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 2 1612,'0'0'23,"0"0"0,0 0-1,0 0 1,0 0 0,0 0 0,0 0 0,0 0-1,-1-1 1,1 1 0,0 0 0,0 0-1,0 0 1,0 0 0,0 0 0,0 0 0,0 0-1,0 0 1,0 0 0,0 0 0,-1 0-1,1 0 1,0 0 0,0 0 0,0 0 0,0 0-1,0 0 1,0 0 0,0 0 0,0 0-1,0 0 1,0 1 0,0-1 0,-1 0 0,1 0-1,0 0 1,0 0 0,0 0 0,0 0-1,0 0 1,0 0 0,0 0 0,0 0 0,0 0-1,0 0 1,0 0 0,0 0 0,0 1-1,0-1 1,0 0 0,0 0 0,0 0 0,0 0-1,-4-2 240,3 8 76,2-5-294,-1 1-1,1-1 1,0 0 0,0 0-1,0 0 1,0-1 0,0 1-1,0 0 1,0 0 0,0 0-1,0-1 1,1 1 0,-1-1-1,0 1 1,0-1 0,1 1-1,-1-1 1,0 0 0,0 1-1,3-1 1,-1 1-10,0-1 0,0 1 0,0-1 0,0 1 1,1-1-1,-1 0 0,0 0 0,0-1 0,0 1 0,3-1 0,3-4 17,-8 4-46,0 1-1,0-1 0,-1 1 0,1 0 0,0-1 1,0 1-1,0 0 0,-1 0 0,1-1 0,0 1 0,0 0 1,0 0-1,0 0 0,-1 0 0,1 0 0,0 0 1,0 0-1,0 0 0,0 1 0,0-1 0,1 1 0,7 0 28,1 0 0,-1-1-1,16 0 1,27 1 62,-30 0-62,-18-1-25,0 0 1,0 1 0,0-1-1,0 1 1,0-1 0,7 4-1,15 0 29,-24-4-34,0 0 1,0 0-1,1 0 1,-1 1 0,0-1-1,0 0 1,1 1-1,-1 0 1,0-1 0,0 1-1,0 0 1,0 0-1,0 0 1,0 1 0,0-1-1,3 3 1,-3-2-50,0 0-1,1 0 1,-1-1 0,1 1-1,-1-1 1,1 0 0,-1 1 0,1-1-1,0 0 1,0-1 0,0 1-1,5 1 1,-7-2-116,1 0 0,-1 1 0,0-1 0,1 1 0,-1-1 0,0 1 0,0 0 0,0-1 0,0 1 0,0 0-1,0 0 1,0 0 0,0 0 0,0 0 0,1 2 0,5-7-193</inkml:trace>
</inkml:ink>
</file>

<file path=ppt/ink/ink1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1:54.22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98 55 1728,'15'-2'1169,"-10"2"-620,-13 1-432,14-1 137,-15-1 163,0-1-44,9 2-371,0 0 0,0 0-1,0 0 1,0 0 0,0 0 0,0 0 0,-1 0 0,1 0 0,0 0 0,0 0-1,0-1 1,0 1 0,0 0 0,0 0 0,0 0 0,0 0 0,0 0 0,0 0 0,0 0-1,0 0 1,0 0 0,0-1 0,0 1 0,0 0 0,0 0 0,0 0 0,0 0-1,0 0 1,0 0 0,0 0 0,0 0 0,0-1 0,0 1 0,0 0 0,0 0 0,0 0-1,0 0 1,0 0 0,0 0 0,0 0 0,0 0 0,0 0 0,0-1 0,0 1-1,0 0 1,1 0 0,-1 0 0,0 0 0,0 0 0,0 0 0,0 0 0,0 0 0,0 0-1,0 0 1,0 0 0,0 0 0,1 0 0,-1 0 0,0 0 0,0 0 0,0 0-1,0 0 1,0 0 0,1 0 0,9-7 217,-7 6-206,0-1 0,0 1 0,0 0 0,0 0 0,0 1 0,1-1 0,-1 1 0,4-1 0,51-7 72,-47 5-70,0 1 0,0 0 0,1 1 0,20 0-1,-24 1-9,0 0 0,0-1 0,0 1 0,0-2 0,8-1 0,36-4 17,-24 6-12,-13 0-5,0 1 1,0 1 0,18 2-1,-15-3-2,-16-1-2,0 1 0,1-1-1,-1 1 1,0 0-1,1 0 1,-1 1 0,0-1-1,0 0 1,1 1-1,-1-1 1,0 1 0,0 0-1,1-1 1,1 3-1,-2-3 4,-8 0 10,5 1-12,0 0-1,0 0 0,0 0 0,0-1 0,0 1 1,0 0-1,0-1 0,0 1 0,0 0 0,-1-1 0,1 0 1,0 1-1,0-1 0,-1 0 0,1 0 0,0 1 1,0-1-1,-3 0 0,-44 5 16,13-1-15,-53 2 2,53-4-4,-106 0 2,28 5 6,56 2-2,72-6-186,0-1 0,0-1-1,29-2 1,30-2-1569,-32 2 917,-18 1 482</inkml:trace>
</inkml:ink>
</file>

<file path=ppt/ink/ink1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1:54.60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636 0 1616,'35'14'1452,"-20"-9"-1049,-13-5-349,0 0 0,0 0 1,-1 1-1,1-1 0,0 0 1,-1 1-1,1 0 0,-1-1 1,1 1-1,0 0 0,-1 0 1,0-1-1,1 1 0,-1 1 1,1-1-1,-1 0 0,0 0 1,2 3-1,-1-1 222,-2-3-272,0 0 0,0 0-1,0 0 1,0 0 0,0 0 0,0 0 0,0 0-1,0 0 1,0 0 0,0 0 0,0 0 0,-1 1-1,1-1 1,0 0 0,0 0 0,0 0 0,0 0-1,0 0 1,0 0 0,0 0 0,0 0 0,0 0-1,0 0 1,0 0 0,0 0 0,0 0 0,0 0 0,0 0-1,0 1 1,0-1 0,0 0 0,0 0 0,0 0-1,0 0 1,0 0 0,0 0 0,0 0 0,0 0-1,0 0 1,0 0 0,0 0 0,0 1 0,0-1-1,0 0 1,0 0 0,0 0 0,0 0 0,0 0-1,0 0 1,0 0 0,0 0 0,0 0 0,0 0-1,0 0 1,0 0 0,0 0 0,-19 10 158,-109-9-29,-149-3-57,42-6-51,181 3-30,50 4-24,6 0-23,26 0-143,13-1-1205,72-13 1,-93 12 1192,11-2-158</inkml:trace>
</inkml:ink>
</file>

<file path=ppt/ink/ink1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2:10.20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1 197 1672,'0'0'7,"1"0"0,-1 0 0,0 0 0,0 0 0,1 0 0,-1 0 0,0 0 0,1 0-1,-1 0 1,0 0 0,1 0 0,-1 0 0,0 0 0,0 0 0,1-1 0,-1 1 0,0 0 0,0 0 0,1 0 0,-1 0-1,0 0 1,0-1 0,1 1 0,-1 0 0,0 0 0,0 0 0,1-1 0,-1 1 0,0 0 0,0 0 0,0-1 0,0 1-1,0 0 1,1 0 0,-1-1 0,0 1 0,0 0 0,0 0 0,0-1 0,0 1 0,0 0 0,0-1 0,0 1 0,-5-13 321,2 7-93,9 8-11,-5-1 329,1-21 107,-2 19-643,1 0 1,-1 1-1,1-1 1,0 0-1,0 0 1,-1 0-1,1 0 0,0 0 1,0 1-1,0-1 1,0 0-1,0 1 1,0-1-1,0 1 1,0-1-1,0 1 0,2-1 1,28-12 169,-18 9-150,-11 4-30,-1 0-1,1 0 1,0 0 0,-1-1-1,1 1 1,-1-1 0,1 1 0,-1-1-1,1 0 1,-1 1 0,0-1-1,1 0 1,-1 0 0,0 0-1,1 0 1,-1 0 0,0 0 0,0-1-1,0 1 1,0 0 0,0 0-1,0-1 1,-1 1 0,1-1-1,1-2 1,0 0 6,0-1 0,0 1 0,1 0 1,0-1-1,0 1 0,0 0 0,0 1 0,1-1 0,-1 1 0,1-1 0,0 1 0,0 0 1,6-3-1,-1 1 4,-1 1 1,1 0-1,-1 0 1,1 1-1,1 0 1,9-2-1,0 9 18,-12-8-28,-5 3-3,0 1 1,-1-1-1,1 0 0,-1 0 1,1 1-1,0-1 0,0 1 0,0-1 1,-1 1-1,1 0 0,3 0 0,6-5 21,-11 5-24,0-1-1,1 1 1,-1 0 0,0-1 0,1 1 0,-1 0 0,1 0-1,-1-1 1,1 1 0,-1 0 0,0 0 0,1 0 0,-1 0-1,1-1 1,-1 1 0,1 0 0,-1 0 0,1 0 0,-1 0 0,1 0-1,-1 0 1,1 0 0,-1 0 0,1 1 0,-1-1 0,1 0-1,-1 0 1,2 1 0,-2-1 0,1 1 0,-1-1 0,1 1 0,-1-1-1,1 1 1,-1-1 0,1 1 0,-1-1 0,1 0 0,0 1-1,-1-1 1,1 0 0,0 0 0,-1 1 0,1-1 0,0 0 0,0 0-1,-1 0 1,1 0 0,0 0 0,-1 0 0,1 0 0,0 0-1,0 0 1,-1 0 0,1 0 0,1-1 0,2 0 2,-3 1-2,0 1 0,0-1 0,0 0-1,0 1 1,0-1 0,0 1-1,0-1 1,0 1 0,0-1 0,0 1-1,-1 0 1,1-1 0,0 1-1,0 0 1,-1 0 0,1-1 0,0 1-1,-1 0 1,1 0 0,0 0-1,-1 0 1,0 0 0,1 0 0,0 1-1,6 9 8,3-4-7,-8-6 1,0 0 0,0 0 0,-1 0 1,1 1-1,0-1 0,-1 0 0,1 0 0,-1 1 0,0-1 1,1 1-1,-1 0 0,1 1 0,11 30 11,-11-26-11,1 1 0,0 0 0,0-1 0,0 0 0,1 1 0,7 8 0,-8-12 0,-1-1 0,1 1 0,-1 0-1,0 0 1,0 0 0,-1 0-1,1 0 1,-1 0 0,0 1-1,0-1 1,0 0 0,-1 1-1,1-1 1,-1 1 0,0-1-1,0 0 1,-1 1 0,1-1-1,-3 7 1,0 28 9,3-33-10,-1 1 0,0-1 0,0-1 0,0 1 0,-4 9-1,-3 18 1,5-24 0,1 0 0,-1 0 0,-1-1-1,-4 10 1,4-9 0,0 0 1,1 0-1,-5 15 0,7-17 0,0-1 0,0 1 0,-1-1 0,0 0 0,-1 0 0,0 0 0,0 0 0,0 0 0,0-1 0,-7 9-1,-4 7 4,12-18-4,0 1 0,0-1 0,0 1 1,-1-1-1,0 0 0,1 0 0,-1 0 0,-5 3 0,-54 45 8,48-38-8,-1 0 0,0-1 0,-19 11 0,9-7 4,23-15-4,1 0 0,0 0 0,0 0 0,0 0 0,0 0 0,0 0 1,0 1-1,0-1 0,0 0 0,0 0 0,1 1 0,-1-1 0,0 1 1,1-1-1,-1 0 0,1 1 0,-1 1 0,-1 0 0,-5 7 0,7-11 0,0 1 0,0 0 0,0 0 0,0 0 0,0 0 0,0 0 0,0 0 0,0 0 0,0 0 0,0-1 0,0 1 0,0 0 0,0 0 0,0 0 0,0 0 0,0 0 0,0 0 0,0 0 0,0 0 0,0 0 0,0-1 0,-1 1 0,1 0 0,0 0 0,0 0 0,0 0 0,0 0 0,0 0 0,0 0 0,0 0 0,0 0 0,0 0 0,0 0 0,-1 0 0,1 0 0,0 0 1,0 0-1,0 0 0,0 0 0,0 0 0,0 0 0,0 0 0,-1 0 0,1 0 0,0 0 0,0 0 0,0 0 0,0 0 0,0 0 0,0 0 0,0 0 0,0 0 0,0 0 0,-1 0 0,1 0 0,0 0 0,0 0 0,0 0 0,0 0 0,0 1 0,0-5 3,0 4-3,0 0 0,0 0 0,0 0 0,0 0-1,0-1 1,0 1 0,0 0 0,0 0 0,0 0-1,0 0 1,0-1 0,0 1 0,0 0 0,0 0-1,0 0 1,0 0 0,0 0 0,0-1 0,1 1-1,-1 0 1,0 0 0,0 0 0,0 0 0,0 0 0,0 0-1,0 0 1,1-1 0,-1 1 0,0 0 0,0 0-1,0 0 1,0 0 0,1 0 0,-1 0 0,0 0-1,0 0 1,0 0 0,0 0 0,1 0 0,-1 0-1,0 0 1,0 0 0,0 0 0,0 0 0,1 0-1,-1 0 1,0 0 0,0 0 0,0 0 0,0 0-1,0 0 1,1 1 0,24-5-4,157-14 3,-121 15 1,-31 2 2,38 4 0,-41-1 4,52-2 0,-48 1-11,-27 0 4,0-1 1,0 0-1,0 1 0,0-1 1,0-1-1,0 1 0,0-1 1,0 1-1,0-1 0,7-3 1,7 0-9,-15 4 9,-7 0 1,2-1 6,-5 1 1,14-1-6,-6 1-7,-1-5-495,8-5-327,19-21-705,-6 18 1129,-4-1 49</inkml:trace>
</inkml:ink>
</file>

<file path=ppt/ink/ink1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2:15.63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 1 1664,'0'0'28,"0"1"0,0 0 1,0 0-1,0-1 0,0 1 0,0 0 0,0-1 0,-1 1 0,1 0 0,0-1 0,0 1 1,-1-1-1,1 1 0,0 0 0,-1-1 0,1 1 0,-1-1 0,1 1 0,-1-1 1,1 1-1,-1-1 0,1 1 0,-1-1 0,1 0 0,-1 1 0,-1 0 0,0 1 359,7 2-13,-5-4-368,1 0-1,-1 0 1,0 0-1,0 0 1,0 0-1,0 0 1,0 0-1,0 0 1,0 0-1,0 0 1,1 0-1,-1 0 0,0 0 1,0 0-1,0 0 1,0 0-1,0 0 1,0 0-1,0 0 1,0 0-1,0 1 1,1-1-1,-1 0 1,0 0-1,0 0 1,0 0-1,0 0 1,0 0-1,0 0 1,0 0-1,0 0 1,0 1-1,0-1 0,0 0 1,0 0-1,0 0 1,0 0-1,0 0 1,0 0-1,0 0 1,0 0-1,0 1 1,0-1-1,0 0 1,0 0-1,0 0 1,0 0-1,0 0 1,0 0-1,0 0 1,0 0-1,0 1 1,0-1-1,0 0 0,0 0 1,0 0-1,0 0 1,0 0-1,-1 0 1,1 0-1,-3 9 261,4-8-227,1-1-1,-1 1 0,1-1 0,-1 1 0,1-1 0,-1 0 0,1 1 1,-1-1-1,1 0 0,-1 0 0,1 0 0,-1 0 0,4-1 1,-5 1 2,52 11 340,-25-13-321,-16 1-40,-1 1 0,0 0-1,0 0 1,16 3-1,-12 1-1,1-1-1,0 0 1,0-1 0,0 0-1,28-2 1,3 0 38,75 10 0,-30-1-23,-82-9-26,0-1 1,0 1-1,1-1 1,9-3-1,-12 3-4,0-1 0,0 1 1,1 1-1,-1-1 0,0 1 0,1 0 0,8 2 0,-8-1 2,-1 0-1,0 0 1,0-1-1,1 0 1,12-2-1,-19 2-3,0-1 1,0 1-1,-1 0 0,1 0 0,0 0 0,0 0 1,-1-1-1,1 1 0,0 0 0,0 1 0,0-1 1,-1 0-1,1 0 0,0 0 0,0 0 1,-1 0-1,1 1 0,0-1 0,-1 0 0,1 1 1,0-1-1,-1 0 0,1 1 0,0-1 0,-1 1 1,1-1-1,-1 1 0,1 0 0,-1-1 1,1 1-1,-1-1 0,1 2 0,-1 0 1,1 0-1,-1 0 1,0-1-1,0 1 1,-1 0-1,1 0 1,0 0-1,-1 0 1,1-1-1,-1 1 1,1 0-1,-1-1 1,-1 3-1,-5 9 6,0-1 0,-14 18-1,-41 48 8,22-29-10,2 2 1,2 1-1,-40 77 1,12-12 0,-1 0-2,14-12-2,-36 82 2,45-59-6,38-118 1,1 1 0,0 0 0,1 0 1,0 0-1,1 0 0,-1 12 0,2-23 2,0 0 0,0 1-1,0-1 1,0 1 0,0-1 0,0 1 0,0-1 0,0 0 0,0 1 0,0-1 0,1 1-1,-1-1 1,0 0 0,0 1 0,0-1 0,0 1 0,1-1 0,-1 0 0,0 1 0,0-1-1,1 0 1,-1 1 0,0-1 0,0 0 0,1 0 0,-1 1 0,0-1 0,1 0 0,-1 0-1,1 1 1,-1-1 0,0 0 0,1 0 0,-1 0 0,1 0 0,0 0 0,-1 0-7,1 0-1,-1 0 1,1-1 0,-1 1 0,1 0 0,-1-1 0,0 1 0,1 0 0,-1-1 0,1 1 0,-1-1 0,0 1 0,1-1 0,-1 1-1,0-1 1,1 1 0,-1-1 0,0 1 0,0-1 0,1 1 0,-1-1 0,0 1 0,0-1 0,0 1 0,0-1 0,0 0 0,0 1-1,0-1 1,0 1 0,0-1 0,0 0 0,0 0-7,0 1-1,0-1 1,0 1 0,0-1-1,0 1 1,0-1 0,0 1-1,0-1 1,0 1 0,0 0-1,1-1 1,-1 1 0,0-1-1,0 1 1,1-1 0,-1 1-1,0 0 1,0-1 0,1 1-1,-1 0 1,0-1-1,1 1 1,-1 0 0,1-1-1,-1 1 1,1 0 0,-1-1-1,9-8-564,-5-6-18,-2 9 374,0-1 1,0 1 0,1 0-1,-1 1 1,7-11 0,1 2-155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1:18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739 64 1676,'-8'5'239,"4"-3"-155,0 1 0,0-1 0,-1 1 1,1-1-1,0-1 0,-1 1 0,-6 1 0,9-3-57,1 0 1,-1 0-1,0 0 1,0 1 0,1-1-1,-1 1 1,0-1-1,1 1 1,-1 0 0,0 0-1,-2 1 1,3-1-16,1-1 0,-1 1 0,0-1 0,0 1 0,0-1 0,0 1 0,0-1 0,0 0 0,0 1 0,0-1 0,0 0 0,0 0 0,0 0 0,0 0 0,-1 0 0,1 0 0,0 0 0,0 0 0,0 0 0,0 0 0,0-1 0,-1 0 0,-2 0 40,1 0 0,0 0 1,-1 0-1,1 0 0,-1 0 0,1 1 0,-1 0 1,0-1-1,-4 2 0,8-2-39,0 1 0,-1-1 0,1 0 0,0 1 0,-1-1 1,1 1-1,0-1 0,0 0 0,0 1 0,-1-1 0,1 0 0,0 1 0,0-1 0,0 0 0,0 1 1,0-1-1,0 0 0,0 1 0,1-1 0,-1 1 0,0-1 0,0 0 0,0 1 0,1-1 0,-1 0 1,0 1-1,1-2 0,2 2-8,0-1 0,-1 0 0,1 0 0,-1 0 0,0-1 0,1 1 0,-1-1 0,0 1 0,0-1 0,0 0-1,0 1 1,0-1 0,0 0 0,0-1 0,0 1 0,2-4 0,-3 4-2,1 0 0,-1 0 0,1 1-1,0-1 1,0 1 0,0-1-1,0 1 1,0 0 0,0-1 0,0 1-1,2 0 1,-2 0-1,0 0 0,0 0 1,0 0-1,0 0 0,0 0 0,-1-1 0,1 1 0,0 0 1,-1-1-1,3-2 0,-4 4-2,0-1 0,0 1 1,0-1-1,0 1 0,1 0 0,-1-1 0,0 1 0,0 0 1,0-1-1,1 1 0,-1 0 0,0-1 0,1 1 0,-1 0 1,0 0-1,0-1 0,1 1 0,-1 0 0,0 0 1,1-1-1,-1 1 0,1 0 0,-1 0 0,0 0 0,1 0 1,-1 0-1,1-1 0,-1 1 0,0 0 0,1 0 0,-1 0 1,1 0-1,-1 0 0,0 0 0,1 0 0,-1 1 0,1-1 1,-1 0-1,0 0 0,1 0 0,-1 0 0,0 0 1,1 1-1,-1-1 0,1 0 0,-1 0 0,0 0 0,0 1 1,1-1-1,1 1-2,21 8-4,-24-1 22,2-7-15,-1 0-1,0 0 1,1 0 0,-1 1 0,0-1-1,0 0 1,0 0 0,0 0-1,0 1 1,0-1 0,-1 0 0,1 0-1,0 0 1,0 1 0,-1-1-1,1 0 1,-1 0 0,1 0-1,-1 0 1,0 0 0,1 0 0,-1 0-1,-1 1 1,-12 18 15,13-17-12,-1 0 0,1 0-1,-1-1 1,0 1-1,1-1 1,-1 0 0,0 1-1,0-1 1,-3 2 0,-38 30 88,22-17-42,0-1-1,-2 0 1,0-2 0,-25 13-1,29-18-15,13-5-21,0-1 0,-1 0-1,1-1 1,-1 1 0,0-1-1,-7 2 1,-69 8 200,77-11-196,2 0-1,-1 0 0,0 0-1,0 0 1,1 0 0,-1-1-1,0 0 1,0 0 0,1 0-1,-1-1 1,-8-1 0,7 3 17,5 0-32,1-1-1,0 0 1,-1 0 0,1 0 0,0 1 0,-1-1 0,1 0-1,0 0 1,-1 0 0,1 0 0,0 0 0,-1 0 0,1 1-1,0-1 1,-1 0 0,1 0 0,-1 0 0,1 0 0,0 0 0,-1-1-1,1 1 1,0 0 0,-1 0 0,1 0 0,-1 0 0,1 0-1,0 0 1,-1-1 0,1 1 0,0 0 0,-1 0 0,1 0 0,0-1-1,0 1 1,-1 0 0,1 0 0,0-1 0,0 1 0,-1-1-1,-1-1 5,1 1-2,0 0-1,-1 0 1,1 0-1,0-1 1,0 1-1,0 0 1,0-1-1,0 1 1,0-1-1,0 1 1,0-1-1,1 0 0,-1 1 1,1-1-1,-1 0 1,1 1-1,-1-3 1,2 3-3,0-1 1,-1 0-1,0 0 1,1 0-1,-1 0 1,0 1 0,0-1-1,0 0 1,0 0-1,-1 0 1,1 0-1,0 0 1,-1 1-1,1-1 1,-1 0-1,0-1 1,0 0 0,0 1 0,0 0-1,1 0 1,-1 0 0,1 0 0,-1 0 0,1 0 0,0-1-1,0 1 1,0 0 0,0 0 0,0-1 0,1 1 0,-1 0-1,1 0 1,1-4 0,-2 5 0,0 0-1,0 1 1,0-1-1,0 0 1,0 0 0,0 0-1,0 1 1,0-1-1,0 0 1,0 0-1,0 0 1,0 1-1,0-1 1,-1 0 0,1 0-1,0 1 1,-1-1-1,0-1 1,-3-11 3,4 10-3,0-1 0,0 1 0,-1 0 0,1-1 0,-1 1 0,0 0-1,0 0 1,0-1 0,0 1 0,-1 0 0,1 0 0,-1 0 0,0 0-1,1 1 1,-1-1 0,-1 0 0,-1-1 0,2 1-7,3 2 7,-1 1-1,0 0 0,0-1 0,0 1 0,0-1 0,0 1 0,0 0 1,1-1-1,-1 1 0,0 0 0,0-1 0,0 1 0,0 0 0,-1-1 1,1 1-1,0-1 0,0 1 0,0 0 0,0-1 0,0 1 0,0 0 1,0-1-1,-1 1 0,1 0 0,0-1 0,0 1 0,0 0 0,-1 0 1,1-1-1,0 1 0,0 0 0,-1 0 0,1-1 0,0 1 0,-1 0 0,1 0 1,0 0-1,-1-1 0,1 1 0,0 0 0,-1 0 0,1 0 0,0 0 1,-1 0-1,1 0 0,-1 0 0,1 0 0,0 0 0,-1 0 0,1 0 1,0 0-1,-1 0 0,1 0 0,-1 0 0,1 1 0,-13 7 6,13-8-6,-8 8 1,0-1-1,-1 0 1,0 0 0,0-1-1,0-1 1,-1 1 0,-17 5 0,-17 11-25,41-20 24,-1 1 1,0-1 0,1 1-1,0 0 1,0 0 0,0 0-1,0 0 1,0 0-1,0 1 1,-1 3 0,1-3 0,-4 2-6,7-6 1,-1 0 0,0 0-1,1 0 1,-1 1 0,1-1 0,-1 0 0,0 1 0,1-1-1,-1 1 1,1-1 0,-1 1 0,1-1 0,-1 1 0,1-1-1,0 1 1,-1-1 0,1 1 0,0-1 0,-1 1 0,1 0-1,0-1 1,0 1 0,-1-1 0,1 1 0,0 0 0,0-1-1,0 1 1,0 0 0,0-1 0,0 1 0,0 0 0,0-1-1,0 1 1,0 0 0,0-1 0,0 1 0,1 0 0,-1-1-1,0 1 1,1 0 0,-1-1 0,1 2 0,2 4-140,-7-8-236,3 2 360,1 0 0,0 0 0,0 0 1,-1 0-1,1 0 0,0-1 0,0 1 0,-1 0 0,1 0 0,0 0 0,0 0 1,0 0-1,0-1 0,-1 1 0,1 0 0,0 0 0,0 0 0,0-1 1,0 1-1,0 0 0,-1 0 0,1-1 0,0 1 0,0 0 0,0 0 1,0 0-1,0-1 0,0 1 0,0 0 0,0 0 0,0-1 0,0 1 0,0 0 1,0 0-1,0-1 0,0 1 0,0 0 0,0 0 0,0-1 0,0 1 1,1 0-1,-1 0 0,0-1 0,0 1 0,0 0 0,0 0 0,0 0 1,1-1-1,-1 1 0,0 0 0,0 0 0,0 0 0,0 0 0,1 0 0,-1-1 1,0 1-1,0 0 0,1 0 0,-1 0 0,1 0 0,0-2-86,1 1 0,0-1 0,0 1 0,-1-1 0,1 0 0,-1 0 0,1 0 0,-1 0-1,0 0 1,2-3 0,2-3-62,4-6-183</inkml:trace>
</inkml:ink>
</file>

<file path=ppt/ink/ink1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2:16.36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49 74 1692,'0'0'742,"14"-3"174,-43 2 412,28 1-1183,7 0-46,-8 2-66,2-2-30,-1 0 0,1 0 0,0 0 0,0 0 0,0 0 0,0 0 0,0 0 1,-1 0-1,1 0 0,0 0 0,0 0 0,0 0 0,0 0 0,0 0 0,-1 0 1,1 0-1,0 0 0,0 0 0,0 1 0,0-1 0,0 0 0,0 0 0,0 0 1,-1 0-1,1 0 0,0 0 0,0 0 0,0 1 0,0-1 0,0 0 0,0 0 1,0 0-1,0 0 0,0 0 0,0 0 0,0 1 0,0-1 0,0 0 0,0 0 1,0 0-1,0 0 0,0 1 0,0-1 0,0 0 0,0 0 0,0 0 0,0 0 1,0 0-1,0 1 0,0-1 0,0 0 0,0 0 0,0 0 0,0 0 0,0 0 0,0 0 1,1 1-1,-1-1 0,0 0 0,0 0 0,0 0 0,0 0 0,0 0 0,4 1 4,-1-1 0,1 0-1,-1-1 1,1 1-1,-1 0 1,0-1 0,1 0-1,2-1 1,178-40 55,-149 34-56,0 1 0,1 1 0,65-1-1,-55 5-2,-19 1-2,1 1-1,0 1 1,-1 2-1,1 1 0,-1 1 1,44 14-1,-70-19 1,-1 0 0,1 0 0,-1 0-1,1 1 1,0-1 0,-1 0 0,1 0 0,-1 0-1,1 1 1,0-1 0,-1 0 0,1 1-1,-1-1 1,1 0 0,-1 1 0,1-1 0,-1 1-1,0-1 1,1 1 0,-1-1 0,1 1 0,-1-1-1,0 1 1,1-1 0,-1 1 0,0 0 0,0 0-1,0 0 1,-1-1-1,1 1 1,-1 0-1,1-1 1,-1 1-1,0 0 1,1-1-1,-1 1 0,0-1 1,1 1-1,-1-1 1,0 0-1,0 1 1,0-1-1,1 0 1,-1 1-1,-1-1 0,-55 12 5,41-9 4,-17 2-4,1-1-1,-1-1 1,-33-3-1,-45 4 5,-47 5-2,-44 5-1,181-12-2,9-5-12,37 4-33,-16 0-29,-1 0 0,1-1 0,0 0 0,0 0-1,15-4 1,13 1-598,51-5-1291,-69 7 1587</inkml:trace>
</inkml:ink>
</file>

<file path=ppt/ink/ink1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2:19.59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677 165 1672,'1'1'59,"0"0"1,0 0-1,0 0 0,1 0 0,-1 0 1,0 0-1,0 0 0,1 0 1,-1-1-1,1 1 0,-1-1 0,0 1 1,1-1-1,-1 1 0,1-1 0,0 0 1,-1 0-1,1 1 0,-1-1 0,1 0 1,-1-1-1,1 1 0,2 0 1,1-2 95,1 0 0,-1 0 0,1 0 0,-1-1 0,5-3 0,-9 5-132,0 1 1,0-1-1,0 0 0,0 0 1,0 0-1,0 0 0,0-1 0,0 1 1,-1 0-1,1 0 0,-1 0 1,1-1-1,-1 1 0,1 0 0,-1 0 1,0-1-1,1 1 0,-1 0 1,0-1-1,0 1 0,0-3 1,2-8 127,-1 11-142,-1-1 0,1 1 0,-1 0 0,0-1 0,0 1 0,0 0 0,0-1 0,0 1 0,0 0 0,0-1 0,0 1 0,0 0 0,0-1 0,-1 1 0,1 0 0,-1 0 0,1-1 0,-1 1 0,1 0 0,-1 0 0,-1-2 0,-15-18 66,4 13-55,1 1 0,-1 1 0,0 0 0,0 1 0,0 0 0,-1 1-1,0 0 1,0 2 0,-23-3 0,-6-2 15,18 3-27,0 1-1,0 1 1,0 1 0,0 2-1,0 0 1,0 2 0,0 0-1,1 2 1,-1 1 0,-34 13-1,35-7-2,2 2-1,0 0 1,0 1-1,1 1 1,1 1-1,1 1 0,-34 40 1,49-51-5,-1 0 0,1 0 0,1 1-1,-1 0 1,1 0 0,1 0 0,0 0 0,0 0 0,0 0 0,1 1 0,0-1 0,1 0 0,-1 1 0,2-1 0,1 14-1,0-17 2,1 0 0,-1 0-1,1-1 1,0 1-1,0-1 1,0 1-1,1-1 1,-1 0-1,9 6 1,6 8-1,-10-9-1,1-1-1,1-1 1,-1 1 0,1-2-1,1 1 1,11 4 0,69 29-2,-56-28-2,71 15 1,-57-16-7,5 1-353,1-3-1,0-2 0,1-2 0,95-5 0,-70-12-996,-63 15 990</inkml:trace>
</inkml:ink>
</file>

<file path=ppt/ink/ink1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2:20.76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529 536 1668,'3'-1'121,"-9"5"413,-14 2 565,21-6-1070,-1-1-1,0 1 0,1-1 0,-1 1 0,1-1 1,-1 1-1,0-1 0,1 1 0,-1-1 0,0 0 1,0 1-1,0-1 0,1 0 0,-1 1 1,0-1-1,0 0 0,0 1 0,0-1 0,0 0 1,0 1-1,0-1 0,0 0 0,-1 1 0,1-1 1,0 0-1,0 1 0,0-1 0,-1 0 1,1 1-1,0-1 0,-1 0 0,-1-24 225,3 22-234,-1 0 0,1 0 0,-1 0 0,1-1 0,-1 1 0,0 0 0,-1 0 0,1-1-1,0 1 1,-1 0 0,0 0 0,-1-5 0,-21-45 121,18 43-114,0 0 0,1 0 0,-6-20 0,6 11-4,-1 1-1,-1 0 1,-12-23 0,-7-25 16,21 55-28,0 2 0,-1-1 0,-10-18 0,-6-9 16,-19-21 0,29 45-11,11 13-15,-1-1 0,1 1 1,-1 0-1,1-1 0,0 1 0,-1 0 0,1 0 0,0-1 0,-1 1 1,1-1-1,0 1 0,-1 0 0,1-1 0,0 1 0,0-1 1,-1 1-1,1-1 0,0 1 0,0-1 0,0 1 0,0-1 1,0 1-1,0-1 0,0 1 0,0-1 0,0 1 0,0-1 0,-3 3 13,4 2-6,2 4-8,-1 0 0,0 1 0,-1-1 0,0 0 0,0 9 0,0-1 4,1 0 0,1-1-1,0 1 1,1-1-1,1 1 1,8 17-1,-4-10-5,8 36 0,20 82 6,-16-67-5,26 58-8,-20-62 17,18 34-5,-20-49-8,-18-37 8,-1 1-1,-1 0 1,4 30-1,-3-15 7,-4-21-6,-1-1-1,-1 1 1,-1 18-1,0-3-1,-4-8 4,10-7-5,-4-12 1,0 0 0,0 0 0,-1 0 0,1 1 0,-1-1 0,1 0 0,-1 0 0,1 1 0,-1-1 0,0 0 0,1 1 0,-1-1 0,0 1 0,0-1 0,0 0 0,0 1 0,0-1 0,-1 0 0,1 1 0,0-1 0,-1 0 0,1 1 0,-1-1 0,1 0 0,-1 1 0,0 0 0,7 28 0,0-17 0,-4-12 2,-1-6 1,-2 6-2,1-1-1,0 0 0,-1 1 0,1-1 0,-1 0 1,1 0-1,-1 1 0,1-1 0,-1 0 0,1 0 0,0 0 1,-1 0-1,1 1 0,-1-1 0,1 0 0,-1 0 0,1 0 1,-1 0-1,0 0 0,1 0 0,-1 0 0,1 0 1,0-1-1,-1 1 0,1 0 0,-1 0 0,1 0 0,-1 0 1,1-1-1,-1 1 0,-2-1 0,1 1 0,0-1 1,-1 1-1,1 0 0,-1 0 0,1 0 1,-1 0-1,1 0 0,0 0 0,-1 1 1,1-1-1,-5 2 0,4 0 0,0-1 1,0-1-1,0 1 0,-1 0 0,1-1 0,0 1 1,0-1-1,-1 0 0,1 0 0,0 0 1,-7-2-1,4 1-1,0 1 0,0-1 0,1 1 1,-1 0-1,-9 2 0,-65 3-5,69-5 7,0 1 0,1-1 0,-1-1 0,-18-3 0,-22-1-5,36 4 3,1-1-1,-27-5 1,-11-3 1,49 10 1,-1-1-1,1 0 1,0 0-1,0 0 1,0 0-1,0-1 0,0 1 1,0-1-1,0 0 1,-4-3-1,4 2 0,1 1 0,-1 0 0,0 1 1,0-1-1,0 0 0,-1 1 0,1 0 0,0 0 0,-5-2 0,4 2 1,1 0-1,0 0 1,0 0-1,-1-1 0,1 1 1,0-1-1,1 0 0,-1 0 1,0 0-1,0 0 0,1-1 1,-1 1-1,1-1 0,0 1 1,0-1-1,0 0 0,0 0 1,0 0-1,1 0 0,-1 0 1,1 0-1,-1-5 0,1-5 0,1-1-1,-1 1 1,-1 0-1,0 0 1,-7-21-1,9 30 1,0 1 1,0-1-1,0 0 0,1 0 1,0 0-1,0 0 0,0 0 0,0 1 1,0-1-1,1 0 0,0 1 0,3-6 1,1-5 2,-4 8-3,0 0 0,1 0 0,-1 1-1,1-1 1,0 1 0,0 0-1,1 0 1,0 0 0,0 0-1,0 0 1,0 1 0,9-7-1,29-25-6,-40 34 7,1 0-1,0 1 0,0 0 1,0 0-1,0 0 1,-1 0-1,1 0 1,1 0-1,-1 1 0,0 0 1,0-1-1,0 1 1,5 1-1,5-2 9,-8 0-7,10 0-2,-9 1 1,-1 0-1,1 0 1,0 0-1,0 1 1,0-1-1,-1 1 1,1 1 0,6 1-1,6 4 1,0-1 0,25 4-1,18 5 1,4 10-2,-48-17 0,1 0 0,1-2 0,-1 0 0,30 4 0,-45-9-4,-1-1-1,1 1 0,0 0 0,-1 0 0,1 0 0,0 0 0,-1 0 0,1 1 0,-1-1 0,1 1 0,-1-1 0,0 1 0,0 0 0,3 3 0,-4-4-25,0 0 1,-1-1 0,1 0-1,0 1 1,-1-1-1,1 1 1,0-1-1,0 0 1,-1 1-1,1-1 1,0 0 0,0 0-1,0 0 1,-1 0-1,1 0 1,0 0-1,0 0 1,0 0 0,-1 0-1,1 0 1,0 0-1,1-1 1,4 1-578,29 15-1253,-20-14 1496</inkml:trace>
</inkml:ink>
</file>

<file path=ppt/ink/ink1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7:02.68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1232 37 1728,'0'0'998,"7"0"1236,-78-14-1867,6 5-318,-101-4-1,-760 13-10,925 0-25,0 0-18,0 1 4,0 0 0,0-1 0,1 1 0,-1 0 0,0 0 0,1 0 0,-1 0 0,1-1 1,-1 1-1,1 0 0,0 0 0,-1 0 0,1 0 0,0 0 0,-1 0 0,1 0 0,0 0 0,0 0 0,0 1 0,0-1 0,0 0 0,0 0 0,1 1 0,-1 39-7,0-29 3,0 240 48,9-214-31,-1 17-12,0 22 0,-8-58-13,-1-10 13,1 0 1,0 0 0,1 1-1,0-1 1,0 0 0,4 10-1,3 35 21,-7-47-24,1 0 1,-1 0 0,-1-1 0,1 1 0,-1 0 0,-1 0 0,0 10 0,-1 10-14,2-25 16,0 4-1,0 0 0,0-1 1,0 1-1,1 0 0,0-1 0,0 1 1,3 7-1,-1 3 14,-3-15-12,0 0 0,0 0 0,0 0 0,0 0 0,0-1 0,0 1 0,1 0 0,-1 0 0,0 0 0,1 0 0,-1 0 0,0 0 0,1 0 0,-1 0 0,1-1 0,0 2 0,1 8-4,-2-10 2,0 0-1,-1 0 0,1-1 9,-2 1-992,0 0 762,-1 1-1,1-1 1,0 0 0,-1 1 0,1 0-1,0-1 1,0 1 0,-4 2 0,1-1 14,-4 3-167</inkml:trace>
</inkml:ink>
</file>

<file path=ppt/ink/ink1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7T23:39:05.77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1468 157 1648,'12'-5'133,"0"1"0,0 0 0,0 1 0,0 1 0,0 0 0,1 0 0,-1 1 0,19 1-1,29-4 414,-1 4 36,-29 1-359,-10 0-87,-17 0-111,1 0-1,0-1 0,-1 1 0,1-1 0,0 0 0,0 0 1,-1-1-1,1 1 0,0-1 0,-1 1 0,1-1 0,0 0 1,3-2-1,-3 0-4,1 1 1,-1 0 0,1 0-1,0 0 1,-1 0-1,1 1 1,0 0 0,9-2-1,22-5 89,-28 5-92,1 1-1,-1 0 1,0 1 0,1 0-1,-1 0 1,1 1 0,-1 0 0,1 1-1,-1-1 1,1 2 0,15 3-1,48 2 80,-61-5-80,-12-4-1,7 1 10,-1 1-19,-6-2 4,0 0 3,6 2-4,-2 0 0,-1-1 20,-15-4-17,4 2-16,-3-1 5,1 2 0,-1 0 0,0 0 0,1 1 0,-17 0 0,-19-1 9,-260-11-9,97 7-5,-307-3 6,472 9-1,-121 0 13,166 0-13,-1 0-1,1 1 0,0-1 0,-1 0 0,1 0 1,-1 0-1,1 1 0,0-1 0,-1 0 0,1 0 0,0 1 1,0-1-1,-1 0 0,1 0 0,0 1 0,-1-1 1,1 0-1,0 1 0,0-1 0,0 0 0,0 1 0,-1-1 1,1 1-1,0-1 0,0 0 0,0 1 0,0-1 1,0 1-1,0-1 0,0 0 0,0 1 0,0-1 0,0 1 1,0-1-1,0 0 0,0 1 0,0-1 0,0 1 1,1-1-1,-1 0 0,0 1 0,0-1 0,1 1 0,1-1 0,1 1 0,-1 0 0,1-1 0,-1 0 0,1 0 0,-1 0 0,1 0 0,0 0 0,-1 0 0,1-1 0,-1 1 0,1-1-1,-1 0 1,1 0 0,2-1 0,24-4 7,116-4-6,-38 1 4,286-13-27,-19 17 12,-324 0 12,-31 2-9,-17 2 3,-7 1-1,-549 9 24,406-5-20,-787 28 48,753-36-47,126 0-21,55 4 11,6 3-16,-3-1-5,0-1 0,0 1 1,1-1-1,-1 0 0,0 0 0,0 0 1,1 0-1,-1 0 0,0 0 1,1-1-1,-1 1 0,1-1 0,4 1 1,51 4-1418,28-8 55,-60 2 1020</inkml:trace>
</inkml:ink>
</file>

<file path=ppt/ink/ink1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7T23:39:08.58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4381 0 1664,'1'1'39,"-1"0"-1,0-1 1,0 1-1,0-1 1,1 1-1,-1-1 1,0 1-1,0-1 1,1 0-1,-1 1 1,0-1-1,1 1 1,-1-1-1,1 0 0,-1 1 1,0-1-1,1 0 1,-1 1-1,1-1 1,-1 0-1,2 1 1,3-2 148,-6-1-31,1 2-150,0 0 0,0 0-1,0 0 1,0 0 0,0 0 0,0 0-1,0 0 1,0 0 0,0 0-1,0 0 1,1 0 0,-1 0 0,0 0-1,0 0 1,0 0 0,0 0 0,0 0-1,0 0 1,0 0 0,0 0-1,0 0 1,0 0 0,1 0 0,-1 0-1,0 0 1,0 0 0,0 0 0,0 0-1,0 0 1,0 0 0,0 0-1,0 0 1,0 0 0,0-1 0,0 1-1,0 0 1,0 0 0,0 0 0,0 0-1,0 0 1,0 0 0,0 0-1,0 0 1,0 0 0,0 0 0,0-1-1,0 1 1,0 0 0,0 0 0,0 0-1,2 3 626,0 0-218,7-1-308,-13-4 205,4 1-289,-7 2 119,8-2-6,-1 2-126,1-1 1,-1 0 0,0 1-1,0-1 1,0 0-1,1 1 1,-1-1 0,0 0-1,0 1 1,0-1-1,0 1 1,0-1 0,0 0-1,0 1 1,0-1-1,0 0 1,0 1 0,0-1-1,0 1 1,0-1 0,0 0-1,0 1 1,0-1-1,0 1 1,0-1 0,0 0-1,-1 1 1,1-1-1,0 0 1,0 1 0,0-1-1,-1 1 1,-5 4 34,6-4-43,0-1 1,-1 0 0,1 1-1,0-1 1,0 0 0,-1 1-1,1-1 1,0 0 0,-1 0-1,1 1 1,-1-1-1,1 0 1,0 0 0,-1 0-1,1 0 1,-1 1 0,1-1-1,0 0 1,-1 0 0,1 0-1,-1 0 1,1 0-1,-1 0 1,1 0 0,0 0-1,-1 0 1,1 0 0,-1 0-1,1 0 1,-1-1 0,1 1-1,-1 0 1,-17-2 10,0 0 0,-1 2 0,-27 2 0,-8 1-3,-477 0 39,-275-1-14,-548 1 15,480 2-49,287 14 35,519-7-34,63-13-7,6 0-11,15-3-51,-13 4 48,1-1 0,0 1 1,-1 0-1,1-1 0,0 2 0,-1-1 0,1 0 0,-1 1 0,1 0 0,4 1 0,-7-2-65,0 1 0,1 0 0,-1-1 0,0 1 0,0 0 1,1 0-1,-1-1 0,0 1 0,0 0 0,0 0 0,0 0 0,0 1 0,-1-1 0,1 0 0,0 0 0,0 0 0,0 2 0,-1-2 34,-1 0-1,1 0 1,-1 0 0,1 0-1,-1 0 1,0 0-1,1 0 1,-1 0-1,0 0 1,1-1-1,-1 1 1,0 0-1,0 0 1,0-1-1,0 1 1,0-1-1,0 1 1,0-1-1,0 1 1,0-1-1,0 1 1,0-1-1,0 0 1,0 0-1,0 1 1,-1-1 0,-27 5-326</inkml:trace>
</inkml:ink>
</file>

<file path=ppt/ink/ink1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7T23:39:10.67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2967 120 1808,'87'-11'786,"110"-1"0,-178 14-626,-17-1-123,0-1-1,0 1 1,0-1 0,0 0-1,0 0 1,0 0-1,0 0 1,-1 0-1,1 0 1,0 0 0,0-1-1,0 1 1,3-2-1,-5 2-23,1 0-1,-1 0 1,0-1 0,0 1-1,1 0 1,-1 0-1,0 0 1,0 0-1,0 0 1,1 0 0,-1 0-1,0 0 1,0 0-1,1 0 1,-1 0-1,0 0 1,0 0-1,1 0 1,-1 0 0,0 0-1,0 0 1,1 0-1,-1 0 1,0 0-1,0 0 1,1 0 0,-1 0-1,0 0 1,0 0-1,1 1 1,-1-1-1,0 0 1,0 0-1,0 0 1,1 0 0,-1 1-1,0-1 1,0 0-1,0 0 1,0 0-1,0 1 1,1-1 0,-1 0-1,0 0 1,0 1-1,0-1 1,0 0-1,0 0 1,0 1-1,0-1 1,0 0 0,0 0-1,0 1 1,0-1-1,0 0 1,0 0-1,0 1 1,0-1 0,0 0-1,0 0 1,0 1-1,-1-1 1,1 0-1,0 0 1,0 1-1,0-1 1,0 0 0,-1 0-1,-12-1 53,0 0 1,1-2-1,-26-7 0,-8-1-33,-139-6 31,143 15-57,-680-14 81,205 9-40,-142-1-56,113 3 51,367 7-25,-92-4-22,255 2 11,12 0-4,1 0 0,-1 0 0,1 0 0,0 0 0,-1-1 0,1 1 0,-1-1 1,1 0-1,0 0 0,-1 0 0,1 0 0,-4-3 0,6 4 2,2 0-14,0 0 10,0-1 0,0 1 0,0 0 0,0 0 0,0-1 0,0 1 0,0 0 0,0-1 0,-1 1 0,1-1-1,0 1 1,0-1 0,0 1 0,1-2 0,-2 1-2,1 0 0,0 1 0,0-1 1,-1 1-1,1-1 0,0 1 0,0-1 0,0 1 0,0-1 0,-1 1 0,1 0 0,0 0 0,0-1 0,0 1 1,0 0-1,0 0 0,2 0 0,9 1-97,0 1 0,1 1 1,-1-1-1,0 2 0,0 0 0,14 7 1,12 3-468,39 18-1029,-56-23 1231,-4 1-4</inkml:trace>
</inkml:ink>
</file>

<file path=ppt/ink/ink1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7T23:39:11.89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2006 161 1764,'15'-4'1003,"-14"3"-960,0 1 0,-1-1 0,1 1 0,0-1 0,0 1-1,0-1 1,0 1 0,-1 0 0,1 0 0,0-1 0,0 1 0,0 0 0,0 0 0,0 0 0,0 0 0,0 0 0,0 0 0,0 0 0,0 0 0,0 1 0,0-1 0,-1 0 0,1 0 0,0 1-1,0-1 1,1 1 0,-4-2-8,1 0-1,-1-1 0,1 1 1,-1 0-1,0 0 0,1 1 1,-1-1-1,0 0 0,0 0 0,0 1 1,0-1-1,0 1 0,0 0 1,1-1-1,-4 1 0,-37 1 156,16 1-112,-193-7 147,-82-7-88,139 3-90,-344-26 58,252 14-72,-158-19 17,330 27-39,78 13-12,4 1 0,-1-1 0,1 0 0,0 0 1,0 0-1,0 0 0,-1 0 0,1 0 1,0 0-1,0 0 0,0 0 0,-1 0 1,1 0-1,0 0 0,0 0 0,0 0 1,-1 0-1,1 0 0,0 0 1,0-1-1,0 1 0,-1 0 0,1 0 1,0 0-1,0 0 0,0 0 0,0 0 1,-1 0-1,1-1 0,0 1 0,0 0 1,0 0-1,0 0 0,0 0 1,0-1-1,0 1 0,-1 0 0,1 0 1,0 0-1,0-1 0,0 1 0,0 0 1,0 0-1,0 0 0,0-1 0,0 1 1,0 0-1,0 0 0,0 0 1,0-1-1,0 1 0,0 0 0,0 0 1,0 0-1,0-1 0,1 1 0,-1 0 1,0 0-1,0-1 0,0-2-5,33 12-796,-24-5 413,0 0 1,1 0-1,-1-1 1,1-1-1,16 3 1,-10-4 21</inkml:trace>
</inkml:ink>
</file>

<file path=ppt/ink/ink1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7T23:39:14.44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1786 126 1808,'0'0'258,"15"0"1452,-87-5-992,-163-4-293,61 0-321,-527-29 95,573 29-177,-197-27 14,257 27-31,45 5-73,-43-1-1,66 5 61,-1 0 0,1-1 0,0 1 0,0 0 0,0 0 0,-1 0 0,1 0 0,0 0 0,0 0 0,0 0 0,-1 0 0,1 0 0,0 0 0,0 0 0,0 0 0,-1 0 0,1 0 0,0 0 0,0 0 0,-1 0 0,1 0 0,0 0 0,0 0 0,0 0 0,-1 1 0,1-1 0,0 0 0,0 0 0,0 0 0,0 0 0,-1 0 0,1 0 0,0 1 0,0-1 0,0 0 0,0 0 0,0 0 0,0 0 0,-1 1 0,1-1-1,0 0 1,0 0 0,0 0 0,0 1 0,0-1 0,0 0 0,0 0 0,0 1 0,0-1 0,0 0 0,0 0 0,0 1 0,11 9-684,17 7-528,-2-8 395,-10-4 483</inkml:trace>
</inkml:ink>
</file>

<file path=ppt/ink/ink1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7T23:39:17.18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33 14 1700,'15'5'2070,"-20"-5"-2050,-7-13-1125,-2 11 685,-2-1 55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1:18.8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19 1800,'0'-9'648,"0"4"-372,-8 5 152,8-4-276,-17 8-36,1-8-56,8 8-44,-9-8-72,9 8-72,-8-8-84,0 4-112,-1 4-76,9-4 32,-8 0 32</inkml:trace>
</inkml:ink>
</file>

<file path=ppt/ink/ink1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7T23:39:17.54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41 42 1804,'0'0'45,"0"0"0,1 0 0,-1 0-1,0 0 1,0 0 0,1 1 0,-1-1 0,0 0-1,0 0 1,0 0 0,1 0 0,-1 0-1,0 0 1,0 0 0,1 0 0,-1 0 0,0 0-1,0 0 1,0-1 0,1 1 0,-1 0 0,0 0-1,0 0 1,0 0 0,1 0 0,-1 0 0,0 0-1,0-1 1,0 1 0,1 0 0,-1 0 0,0 0-1,0 0 1,0 0 0,0-1 0,0 1 0,0 0-1,1 0 1,-1 0 0,0-1 0,0 1-1,0 0 1,0 0 0,0-1 0,0 1 0,0 0-1,0-1 1,-10-9-225,-19-8-1438,29 18 1654,-10-8-400</inkml:trace>
</inkml:ink>
</file>

<file path=ppt/ink/ink1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7T23:39:17.93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172 49 1832,'-3'-4'161,"1"1"-1,0-1 0,0 0 1,1 0-1,-1 0 0,1 0 1,0-1-1,0 1 0,-1-5 1,2 9-145,0-1 1,-1 1 0,1 0 0,0 0-1,-1-1 1,1 1 0,0 0-1,-1 0 1,1 0 0,-1-1 0,1 1-1,0 0 1,-1 0 0,1 0 0,-1 0-1,1 0 1,0 0 0,-1 0-1,1 0 1,-1 0 0,1 0 0,-1 0-1,1 0 1,0 0 0,-1 0 0,1 0-1,-1 1 1,1-1 0,0 0-1,-1 0 1,1 0 0,0 1 0,-1-1-1,-9-1 269,5 2-409,-1 0 0,0 1 0,1 0 0,0 0 0,-1 1 1,1-1-1,0 1 0,-6 4 0,-35 17-849,14-15 596</inkml:trace>
</inkml:ink>
</file>

<file path=ppt/ink/ink1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7T23:41:24.54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38 60 1720,'2'-26'1443,"-2"26"-1436,0 0 0,0 0 0,0 0 0,0 0 1,0 0-1,0 0 0,0 0 0,1 0 0,-1 0 0,0 0 0,0 0 0,0 0 1,0 0-1,0 0 0,0 0 0,0 0 0,0 0 0,0 0 0,1 0 0,-1 0 1,0 0-1,0 0 0,0 0 0,0 0 0,0 0 0,0 0 0,0 1 0,0-1 1,0 0-1,0 0 0,1 0 0,-1 0 0,0 0 0,0 0 0,0 0 0,0 0 0,0 0 1,0 0-1,0 0 0,0 1 0,0-1 0,0 0 0,0 0 0,0 0 0,0 0 1,0 0-1,0 0 0,0 0 0,0 0 0,0 1 0,0-1 0,0 0 0,0 0 1,0 0-1,0 0 0,0 0 0,0 0 0,0 0 0,0 0 0,0 0 0,-1 1 1,1-1-1,3-8 233,-2 6 90,-1 6 127,0-4-452,0 1-1,0-1 1,0 0-1,-1 1 1,1-1-1,0 0 1,0 1 0,-1-1-1,1 0 1,0 0-1,-1 1 1,1-1-1,0 0 1,-1 0-1,1 0 1,0 1 0,-1-1-1,1 0 1,0 0-1,-1 0 1,1 0-1,-1 0 1,1 0-1,0 0 1,-1 0-1,1 0 1,-1 0 0,1 0-1,0 0 1,-1 0-1,1 0 1,-1 0-1,1 0 1,-21-3 76,15 2-45,-1-2 68,12 6-101,9-11-542,-12 6 446,0 0 1,0 1-1,0-1 0,0 1 1,1-1-1,-1 1 0,0 0 1,1 0-1,2-1 0,45-3-1271,-33 1 1000</inkml:trace>
</inkml:ink>
</file>

<file path=ppt/ink/ink1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4:41:41.13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2836 22 1808,'36'13'854,"-30"-10"-713,0-1 0,0 1 0,0-2 0,0 1-1,0-1 1,1 0 0,11 1 0,31-2 890,-48 0-991,4 0 81,-10 0-86,-21 1-18,-52 11 0,11-2-3,-607 16 15,508-24-34,-1064 30 73,872-15-64,284-12 3,180-24-19,530-67-44,5 45 33,-161 33 15,-316 11 35,-1177 31 35,440-8-79,18-3 49,360-14-54,458-8 14,217-2-13,-277-1 17,235-6-15,994-24 73,-1562 23-38,-487 0-41,-1192 55 54,1784-45-27,10-1 0,1 1 0,0 1 0,-1 0 0,-21 6 0,36-8-1,0 0-1,0 0 0,0 0 0,0 1 0,0-1 0,0 0 0,0 0 0,0 0 0,0 1 1,0-1-1,0 0 0,0 0 0,0 0 0,0 0 0,0 1 0,0-1 0,0 0 0,0 0 1,0 0-1,1 0 0,-1 1 0,0-1 0,0 0 0,0 0 0,0 0 0,0 0 0,0 0 1,1 0-1,-1 1 0,0-1 0,0 0 0,0 0 0,0 0 0,1 0 0,-1 0 1,0 0-1,0 0 0,0 0 0,1 0 0,-1 0 0,0 0 0,0 0 0,0 0 0,1 0 1,-1 0-1,0 0 0,0 0 0,0 0 0,0 0 0,1 0 0,-1 0 0,0 0 0,16 3 2,296 5-3,-160-7-18,375-2-19,-202-2 24,344-6 40,-595 5 6,-74 4-31,0 0-1,0 0 1,0-1-1,0 1 1,0 0-1,0 0 1,0 0-1,0 0 1,0 0-1,0 0 1,0 0-1,0 0 0,0 0 1,0 0-1,0 0 1,0 0-1,0-1 1,0 1-1,0 0 1,0 0-1,0 0 1,0 0-1,0 0 0,0 0 1,0 0-1,0 0 1,0 0-1,0 0 1,1 0-1,-1 0 1,0 0-1,0-1 1,0 1-1,0 0 1,0 0-1,0 0 0,-16-5 10,-26-6-7,-304-15-243,222 21-667,-29 8-1058,125-7 1593</inkml:trace>
</inkml:ink>
</file>

<file path=ppt/ink/ink1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4:41:43.21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1726 55 1788,'12'5'394,"-1"0"-1,23 5 1,-31-9-249,0-1 0,0 1 0,0 0 1,-1-1-1,1 1 0,0 1 1,-1-1-1,1 0 0,0 0 1,2 3-1,-5-3-136,-1-1 1,1 1-1,0-1 1,0 1-1,-1-1 0,1 1 1,-1-1-1,1 0 1,0 1-1,-1-1 0,1 1 1,-1-1-1,1 0 1,-1 1-1,1-1 0,-1 0 1,1 0-1,-1 1 1,1-1-1,-1 0 0,1 0 1,-1 0-1,0 0 1,1 0-1,-1 1 0,1-1 1,-1 0-1,1 0 1,-1-1-1,0 1 0,1 0 1,-1 0-1,1 0 1,-1 0-1,1 0 0,-2-1 1,-34-7-13,15 4 31,-375-29 36,-3 27-25,129 4-6,-162 4 5,190 0-76,859-7 11,-560 1-156,-57 4 168,0 0-1,0 0 1,0 0 0,0 0 0,1 1-1,-1-1 1,0 0 0,0 0 0,0 0-1,1 0 1,-1 0 0,0 0 0,0 0 0,0 0-1,0 0 1,1 0 0,-1 0 0,0 0-1,0 0 1,0 0 0,1 0 0,-1 0-1,0 0 1,0 0 0,0 0 0,1 0 0,-1-1-1,0 1 1,0 0 0,0 0 0,0 0-1,1 0 1,-1 0 0,0 0 0,0-1-1,0 1 1,0 0 0,0 0 0,0 0 0,1 0-1,-1-1 1,0 1 0,0 0 0,0 0-1,0 0 1,0 0 0,0-1 0,0 1-1,0 0 1,0 0 0,0 0 0,0-1-1,-11-7-711,-18-7-170,11 10 500,-5 0 44</inkml:trace>
</inkml:ink>
</file>

<file path=ppt/ink/ink1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7:13.44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1797 1 1776,'15'9'620,"-11"-6"-417,1 0 1,-1-1-1,1 1 0,0-1 1,0 0-1,0 0 1,0 0-1,0-1 1,9 2-1,100-8 647,-112 5-810,-3 1-35,0 0-1,0 0 1,0 0-1,0 0 1,0 0-1,0 0 0,0-1 1,0 1-1,0 0 1,0-1-1,0 1 1,-1-1-1,1 1 0,0-1 1,0 1-1,0-1 1,-1 0-1,1 0 0,0 0 1,-1 0-1,1 0 1,0 0-1,0 0 1,-1 0-1,0 0 0,-42-2-3,8 1-1,-36 3 0,1 1-6,-1484-3 41,1528 5-17,27-5-18,0 0 0,0 0 0,0 0 0,0 0 0,1 0 0,-1 0 0,0 0 0,0 0 0,0 0 0,0 0 0,0 0 0,0 0 0,0 0 0,0 0 0,0 0 0,0 0 0,0 0 0,0 0 0,1 0 1,-1 0-1,0 0 0,0 0 0,0 0 0,0 0 0,0 0 0,0 0 0,0 0 0,0 0 0,0 0 0,0 0 0,0 0 0,0 1 0,0-1 0,0 0 0,0 0 0,0 0 0,0 0 0,0 0 0,0 0 0,0 0 0,0 0 0,0 0 0,0 0 0,0 0 1,0 0-1,0 1 0,0-1 0,0 0 0,0 0 0,0 0 0,0 0 0,0 0 0,0 0 0,0 0 0,0 0 0,0 0 0,0 0 0,0 0 0,0 0 0,0 0 0,0 0 0,0 1 0,0-1 0,0 0 0,0 0 0,0 0 0,0 0 0,-1 0 0,19 1 8,249-2-7,457 8 5,-428 23-16,-266-28 7,-27-3 2,-21 1 3,-886-14-2,384 5 10,488 8-9,20 1 0,10 0-1,4 0 0,497-4-1788,-377 0 351,-81 4 1062</inkml:trace>
</inkml:ink>
</file>

<file path=ppt/ink/ink1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7:15.61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2293 1046 1668,'2'0'1695,"-6"0"-623,-100 4-427,-41 8-513,45-5-92,-178-1 35,78-4-38,-108 2 26,222-4-46,-175 1-13,209-2-6,22 0 0,-35 3 0,-161 3 24,159-5-23,-122-5 11,131-4-3,45 6-5,0 1 0,-24-2 0,27 4-1,7 1 0,-1-1-1,1 0 1,-1 0 0,0 0 0,1-1-1,-1 1 1,1-1 0,-7-2 0,9 2-2,0 1-5,0 0 6,1 0 1,0 1-1,0-1 0,-1 0 1,1 0-1,0 0 1,0 0-1,-1 0 0,1 0 1,0 0-1,0 0 1,-1-1-1,1 1 0,0 0 1,0 0-1,-1 0 1,1 0-1,0 0 1,0 0-1,-1 0 0,1-1 1,0 1-1,0 0 1,0 0-1,0 0 0,-1 0 1,1-1-1,0 1 1,0 0-1,0 0 0,0-1 1,-1 1-1,1 0 1,0 0-1,0-1 0,0 1 1,0 0-1,0 0 1,0-1-1,0 1 0,0 0 1,0 0-1,0-1 1,0 1-1,0 0 1,0 0-1,0-1 0,0 1 1,0 0-1,0 0 1,0-1-1,0 1 0,1 0 1,-1-1-1,1-6-5,0 0 1,1 0-1,0-1 0,1 1 1,5-13-1,1-1-4,10-16 39,-15 30-28,0 1-1,-1-1 1,0 1-1,5-13 1,16-43-2,-15 35-2,-6 21 2,-1 0 0,1 0 0,-2-1 0,1 1 0,-1-1 0,1-10 1,6-69-2,0 31-3,1-23 15,-9 63-13,2-1-1,4-19 1,-3 20 4,-1-1 0,1-20-1,-3 26 0,1 1-1,0 0 1,4-18-1,-5-15 1,2 32-1,-1-1 0,0 0 0,0 0 0,-1 0 0,-2-18 0,0-8-1,-6 6 14,8 30-13,0 0 0,0-1 0,0 1 0,0 0 0,0 0 0,0 0 0,0-1 0,-1 1 0,1 0 0,0 0 0,-1 0 0,1 0 0,-1-1 0,1 1 0,-1 0 0,1 0 0,-1 0 0,-1-1 0,1-1-2,1 1 0,-1-1 0,1 0 0,-1 0 0,1 0 1,0 0-1,0 1 0,0-1 0,1 0 0,-1 0 0,1 0 0,-1 1 0,1-1 0,0 0 1,0 1-1,2-5 0,12 0 0,0 0 1,0 2-1,0-1 1,1 2-1,23-4 1,86-6-7,296-2 14,-117 10-2,532 28 2,-498-8-12,-96-4-15,-225-11 25,8 1 3,-22 1-7,-1-1 1,1 1-1,-1-1 0,1 0 0,-1 0 1,1 0-1,0 0 0,-1 0 0,3-1 1,25 0 2,-4 4-1,44 0 0,-51-3 14,21 8-43,-10-3 24,-28-5 6,23 14 3,-3-9-3,-21-5-1,9 0-6,1 0 2,0 1 0,-1 0 0,1 1 1,0 0-1,-1 0 0,21 9 0,-30-10 5,1 0-1,0 1 0,0-1 0,0 0 0,0 1 0,1-1 0,-1 0 1,0 0-1,0-1 0,4 2 0,-3-2-3,0 1-1,-1 0 1,1 0 0,0 0 0,0 0-1,-1 0 1,1 1 0,-1-1-1,5 4 1,-4 0 1,0-1 1,0 0-1,0 0 0,1 0 0,0-1 1,-1 1-1,8 4 0,18 24-13,-17-18 14,-10-11-1,1 0 1,-1 1-1,0-1 1,0 1 0,0-1-1,0 1 1,-1 0 0,0 0-1,0-1 1,0 1 0,1 7-1,0 47 11,-3-46-13,1 0 0,0 0 1,4 18-1,-3-22 3,0 0 0,-1-1-1,0 1 1,0 0 0,-2 8 0,0 17 5,-6 94-27,0-54 45,7-53-24,-1 0 0,-1 0 1,-8 28-1,7-29 1,0 0-1,1 0 1,-2 27 0,5-34 4,1-4 1,-1 1 0,0-1 1,-1 1-1,0-1 0,-4 16 1,3-16-5,1 0 1,-1 0 0,2 0-1,-1 0 1,2 0 0,1 16 0,-1 7-113,-1-29 43,-1-1-1,1 1 0,-1 0 0,0 0 1,0-1-1,0 1 0,0-1 0,0 1 1,0-1-1,0 1 0,0-1 0,-1 1 1,1-1-1,0 0 0,-1 0 0,1 0 1,-1 0-1,0 0 0,1 0 0,-1 0 0,0-1 1,-2 2-1,-48 16-1542,38-14 1420,-4 2-178</inkml:trace>
</inkml:ink>
</file>

<file path=ppt/ink/ink1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24:28.1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139 147 1648,'-1'-2'25,"-1"0"0,0 0 0,1 0 0,-1 0 1,0 1-1,0-1 0,0 0 0,0 1 0,0 0 0,0-1 0,0 1 0,-1 0 0,-3-1 0,5 1-10,-1 1-1,1-1 0,0 1 1,0-1-1,-1 1 0,1 0 1,0 0-1,-1 0 1,1 0-1,0 0 0,-1 0 1,1 0-1,0 0 0,-1 1 1,1-1-1,0 0 0,0 1 1,-1-1-1,1 1 0,0 0 1,0-1-1,0 1 0,0 0 1,-2 1-1,3-2-12,0 0 0,0 0 0,0 0 0,0 1 0,0-1 0,0 0 0,-1 0 0,1 1 0,0-1 0,0 0 0,0 0 0,0 1 0,0-1 0,0 0 0,1 0 0,-1 1 0,0-1 0,0 0 0,0 0 0,0 0 0,0 1 0,0-1 0,0 0 0,0 0 0,0 1 0,1-1 0,-1 0 0,0 0 0,0 0 0,0 0 0,0 1 0,1-1 0,-1 0 0,0 0 0,0 0 0,1 0 0,-1 0 0,0 0 0,0 0 0,0 1 0,1-1 0,-1 0 0,0 0 0,0 0 0,1 0 0,-1 0 0,0 0 0,0 0 0,1 0 0,-1 0 0,0 0 0,0 0 0,0 0-1,1-1 1,17 2 78,-16-1-75,0 0 1,0-1-1,0 1 1,0-1 0,0 1-1,0-1 1,0 0-1,0 0 1,0 0-1,0 0 1,-1 0-1,1 0 1,0 0-1,0-1 1,-1 1-1,1-1 1,-1 1-1,0-1 1,1 1-1,-1-1 1,0 0 0,0 0-1,0 0 1,2-3-1,-3 3-5,0-1 0,0 1 0,-1 0 1,1 0-1,0 0 0,-1-1 0,1 1 0,-1 0 0,0 0 0,0 0 0,0 0 0,0 0 0,0 0 0,0 0 1,0 0-1,-1 1 0,1-1 0,-1 0 0,1 1 0,-1-1 0,0 1 0,1-1 0,-1 1 0,0 0 0,-3-2 1,-13-8-166,-1 1 1,-24-10-1,10 6-169</inkml:trace>
</inkml:ink>
</file>

<file path=ppt/ink/ink1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25:08.78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 0 1824,'1'14'1548,"0"-15"-901,-3 11-368,0-7-546,0 0 0,0-1-1,-1 0 1,1 1 0,0-1-1,-1 0 1,-4 3 0,5-4-105</inkml:trace>
</inkml:ink>
</file>

<file path=ppt/ink/ink1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25:10.97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1199 483 1732,'1'15'1279,"-1"-15"-1265,0 0-1,0 0 1,0 0-1,0 0 1,0 0 0,0 0-1,0 0 1,0 0-1,0 0 1,0 0-1,0 0 1,1 0 0,-1-1-1,0 1 1,0 0-1,0 0 1,0 0-1,0 0 1,0 0 0,0 0-1,0 0 1,0 0-1,0 0 1,0 0-1,0 0 1,0 0 0,0 0-1,0 0 1,0 0-1,0 0 1,1 0 0,-1 0-1,0 0 1,0 0-1,0 0 1,0 0-1,0 0 1,0 0 0,0 0-1,0 0 1,0 0-1,0 0 1,0 0-1,0 0 1,0 0 0,0 0-1,1 0 1,-1 0-1,0 0 1,0 0-1,0 0 1,0 0 0,0 0-1,0 0 1,0 0-1,0 0 1,0 1-1,0-1 1,0 0 0,4-34 807,-5 16-764,-1 0 0,-1 0 0,0 0 0,-7-17 1,-5-27-13,8 35-23,5 21-14,1 0 0,-1 0 0,1 0-1,-1-11 1,-9-84 35,9 85-43,1 14 2,0 0-1,1 0 1,0 0-1,-1 0 0,1 0 1,0 0-1,0 0 1,0 0-1,0 0 1,0 0-1,1-2 1,0-18 18,0-1 3,0 22-22,-1 0-1,1 1 0,-1-1 0,1 0 0,-1 1 0,1-1 1,0 0-1,-1 1 0,1-1 0,0 1 0,-1-1 1,1 1-1,0-1 0,0 1 0,-1 0 0,1-1 1,0 1-1,0 0 0,0 0 0,0 0 0,-1-1 1,1 1-1,0 0 0,0 0 0,0 0 0,1 1 0,19-1-5,-1 2-1,1 0 1,-1 2-1,0 0 1,0 1-1,0 1 0,-1 1 1,0 1-1,0 0 1,28 18-1,-33-18 5,0 0-1,-1 1 1,0 0-1,-1 1 1,0 1-1,16 18 0,-24-25 1,-1-1 1,1 0-1,-1 1 1,0-1-1,0 1 1,0 0-1,-1 0 1,1 0-1,-1 0 1,0 1-1,0-1 1,-1 1-1,1-1 1,1 9-1,0 7 1,-2-19 0,-1 0 0,1 1 0,-1-1 0,0 0 0,1 0 0,-1 1 0,0-1 0,0 0 0,0 1 0,0-1 0,0 0 0,0 1 0,0-1 0,-1 0 0,1 1 0,0-1 0,-1 0 0,1 0 0,-1 0 0,1 1 0,-1-1 0,0 0 0,0 1 0,-6 8-1,4-5 2,0-1-1,0 0 1,0 0 0,0 0-1,-1-1 1,0 1 0,-7 4-1,-4 1 1,0 0 0,0-2 0,-1 0 0,1-1 0,-2 0 0,1-1 0,-20 3 0,-122 13 7,23-13 3,-136-8-1,245-1-5,0-2-1,0 0 1,1-2 0,-1 0-1,1-2 1,1-1-1,-1-1 1,1-1 0,1-1-1,0-1 1,1-1 0,-24-18-1,39 25 0,0 0-1,1-1 1,0 0-1,-6-10 1,-9-9 1,12 14-6,1 0 0,0 0-1,1-1 1,-9-21-1,-9-16 2,22 42-6,0 1 0,0-1 0,1 0 1,0 0-1,1 0 0,-1-9 0,2 13 9,0 2-1,0 0 0,0 1 0,0-1 1,0 0-1,0 1 0,0-1 0,-1 1 0,1-1 1,0 1-1,-1-1 0,1 1 0,-1-1 1,0 1-1,1-1 0,-1 1 0,-1-3 0,-2-6 10,4 10-12,0-1 0,1 1-1,-1 0 1,0-1-1,0 1 1,0 0 0,0-1-1,-1 1 1,1 0-1,0-1 1,0 1 0,0 0-1,0-1 1,0 1-1,0 0 1,0 0 0,-1-1-1,1 1 1,0 0 0,0 0-1,0-1 1,-1 1-1,1 0 1,0 0 0,0-1-1,-1 1 1,1 0-1,0 0 1,0 0 0,-1 0-1,1-1 1,18 33-25,-4-3 14,84 118-9,62 105-2,-147-230 21,-2 1 0,0 1 0,-2 0 0,0 0 0,-2 1 0,7 38 0,-13-53 4,0 0-1,0 0 0,-1 0 1,0 0-1,-1 0 1,0 0-1,0 0 1,-1 0-1,-1-1 1,0 1-1,0-1 1,0 1-1,-1-1 0,-1 0 1,0 0-1,0-1 1,0 0-1,-13 15 1,8-13 1,-1 0-1,0 0 1,0-1 0,-1-1 0,0 0 0,0-1 0,-1 0 0,0 0-1,0-2 1,0 1 0,-1-2 0,-20 5 0,0-2-3,1-2 0,-1-1 1,-65-1-1,87-3-1,-1-1 0,1 0 0,1-1 1,-1-1-1,0 0 0,0 0 0,1-1 0,0 0 0,0-1 0,0 0 1,0-1-1,1-1 0,0 1 0,-14-14 0,18 13-2,0-1 0,1 0 0,0 0 0,1-1 0,0 0 0,0 1 0,1-1 0,0 0 0,0-1 0,1 1 0,0 0 0,0-20 0,10-39-91,-8 67 15,0 2-65,1 1-1,-1-1 1,0 0 0,1 0 0,-1 1 0,0-1-1,0 0 1,0 1 0,0-1 0,0 0 0,0 1-1,0-1 1,0 0 0,-1 2 0,0 18-699,1-12 490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1:37.7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0 1724,'0'1'8,"0"-1"0,0 0 0,0 0 0,0 0 0,0 0 0,0 0 0,0 0 0,0 0 0,0 0 0,0 1 0,0-1-1,0 0 1,0 0 0,0 0 0,0 0 0,0 0 0,0 0 0,0 0 0,0 1 0,0-1 0,0 0 0,0 0 0,0 0 0,0 0 0,0 0 0,0 0 0,0 0 0,0 0-1,0 0 1,0 1 0,0-1 0,1 0 0,-1 0 0,0 0 0,0 0 0,0 0 0,0 0 0,0 0 0,0 0 0,0 0 0,0 0 0,0 0 0,1 0 0,-1 0 0,0 0 0,0 0-1,0 0 1,0 0 0,0 0 0,0 0 0,0 0 0,1 0 0,-1 0 0,0 0 0,0 0 0,0 0 0,0 0 0,0 0 0,0 0 0,-3 9 571,3-8-485,-26 4 68,18-6-129,8 1-31,0 0 1,0 1-1,0-1 1,0 0-1,0 0 0,0 0 1,0 0-1,0 0 1,1 0-1,-1 0 1,0 0-1,0 0 1,0 0-1,0 0 1,0 0-1,0 0 1,0 0-1,0 0 1,-1 0-1,1 0 1,0 1-1,0-1 1,0 0-1,0 0 1,0 0-1,0 0 1,0 0-1,0 0 1,0 0-1,10 7 31,11 6 39,-21-13-70,0 0 0,0 1 0,0-1 1,1 0-1,-1 0 0,0 0 0,0 0 0,1 1 0,-1-1 0,0 0 0,0 0 0,1 0 0,-1 0 0,0 0 1,1 0-1,-1 0 0,0 0 0,1 0 0,-1 0 0,0 0 0,0 0 0,1 0 0,-1 0 0,0 0 0,1 0 1,-1 0-1,0 0 0,0 0 0,1 0 0,-1-1 0,0 1 0,1 0 0,-1 0 0,0 0 0,0 0 0,0-1 1,1 1-1,-1 0 0,0 0 0,0-1 0,0 1 0,1 0 0,-1 0 0,0-1 0,0 1 0,6-3 252,-5 1-59,-7 5-174,5-2 73,-6 8 133,16-13-326,-8 3 27,0 0 1,0 0-1,0 0 1,0 1 0,0-1-1,0 0 1,0 1-1,0-1 1,0 1 0,1-1-1,-1 1 1,0-1-1,0 1 1,1 0-1,-1 0 1,0 0 0,3 0-1,20-6-700,-8-2 434</inkml:trace>
</inkml:ink>
</file>

<file path=ppt/ink/ink1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25:12.24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84 290 1760,'7'21'1371,"-9"-15"-872,1-6-220,-3 0 66,4-4 166,-1-4-484,-1 1 0,0 0 1,-1 0-1,1 0 0,-2 0 0,1 0 0,-1 0 0,-7-10 1,3 3-11,2 3 1,0-1 1,1-1-1,1 1 0,-6-25 0,1 3 20,7 21-27,1 0-1,0 0 0,2-16 1,0-2-10,0 24-11,-1 8-10,1 12 15,0-1 0,1 1 0,3 13 0,3 16 0,1 6 13,25 76-1,4 19-4,-20-58-8,-9-46 14,-1-1 0,-2 1-1,2 45 1,0-11 11,-8-72-19,0-1-1,-1 1 0,1-1 1,0 1-1,0-1 0,0 1 0,1-1 1,-1 1-1,0 0 0,0-1 0,0 1 1,0-1-1,0 1 0,1-1 0,-1 0 1,0 1-1,0-1 0,1 1 0,-1-1 1,0 1-1,1-1 0,-1 0 1,0 1-1,1-1 0,0 1 0,9 9 7,-8-10-52,-4-9-271,0-9-363,2 13 542,-1 1 0,0 0 0,0 0-1,0-1 1,-1 1 0,0 0 0,-2-5-1,-5-13-315,-1-5 36,-5-5 35</inkml:trace>
</inkml:ink>
</file>

<file path=ppt/ink/ink1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25:12.87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122 0 1640,'-3'2'252,"-1"0"0,0 0 0,0 0 0,1 0 0,-1 1 0,1-1-1,-1 1 1,-3 4 0,4-4-215,-1 0 0,1-1 0,0 1-1,1 0 1,-1 1 0,0-1 0,1 0 0,0 1-1,0-1 1,0 1 0,0 0 0,1 0 0,-1 0-1,-1 8 1,3 3 33,-1-12-55,1 0-1,0 1 1,0-1-1,0 0 0,1 0 1,-1 1-1,1-1 1,0 0-1,-1 0 1,2 0-1,-1 0 1,0 0-1,0 0 1,1 0-1,0 0 1,3 5-1,1-2-1,-1 0 1,1-1-1,0 1 0,0-1 1,0 0-1,1-1 0,0 0 0,-1 0 1,2 0-1,-1-1 0,14 5 1,26 13 43,-46-20-49,-1-1-8,0 1 0,-1-1 0,1 1 0,0 0-1,0-1 1,-1 1 0,1-1 0,0 1 0,-1-1-1,1 1 1,-1-1 0,1 1 0,0-1 0,-1 0-1,1 1 1,-1-1 0,1 0 0,-1 1 0,1-1-1,-1 0 1,0 1 0,1-1 0,-1 0 0,1 0-1,-2 0 1,-20 8-115,21-8 101,-5 2-21,-140 46-2544,129-43 2207</inkml:trace>
</inkml:ink>
</file>

<file path=ppt/ink/ink1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25:13.76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2600 5 1628,'0'5'2683,"10"16"-2422,-2-6-194,9 8 17,-5-8-46,7 16 32,-14-24-58,0 1 1,0-1 0,-1 0-1,1 1 1,-2 0 0,1 0-1,-1 0 1,3 17-1,-3-8 10,-3-17-21,1 1-1,-1 0 1,0-1 0,0 1 0,0 0 0,1-1-1,-1 1 1,0 0 0,0-1 0,0 1-1,0 0 1,0-1 0,0 1 0,-1 0 0,1-1-1,0 1 1,0-1 0,0 1 0,-1 0-1,1-1 1,0 1 0,-1 1 0,-6 12 18,7-13-18,0 0 0,0 0 0,0-1 0,-1 1 0,1 0 0,-1 0 0,1 0 0,0 0 0,-1-1 0,1 1 0,-1 0 0,0 0 0,1-1 1,-1 1-1,1 0 0,-1-1 0,0 1 0,0-1 0,1 1 0,-1-1 0,0 1 0,0-1 0,0 0 0,0 1 0,1-1 0,-1 0 0,-2 1 0,-9 1 3,-1 0-1,0-1 1,1 0-1,-1-1 0,0 0 1,0-1-1,1 0 0,-1-1 1,1-1-1,-1 0 1,1 0-1,0-2 0,0 1 1,1-1-1,-1-1 0,1 0 1,0-1-1,-15-11 0,13 10-3,13 8 0,0 0 0,0 0 0,-1 0 0,1 0 0,0 0 0,0 0 0,0 0 0,0 0 0,-1-1 1,1 1-1,0 0 0,0 0 0,0 0 0,0 0 0,0 0 0,-1 0 0,1-1 0,0 1 0,0 0 0,0 0 0,0 0 0,0 0 0,0-1 0,0 1 0,0 0 0,0 0 0,0 0 0,0 0 0,0-1 0,0 1 0,0 0 0,0 0 0,0 0 0,0-1 1,0 1-1,0 0 0,0 0 0,0 0 0,0-1 0,0 1 0,0 0 0,0-1 4,0 1-10,0 1 6,0-1 0,1 0 0,-1 0 0,0 1 0,0-1 0,0 0 0,0 1 0,0-1-1,0 0 1,0 0 0,0 1 0,0-1 0,0 0 0,0 1 0,0-1 0,0 0 0,0 0 0,0 1-1,-1-1 1,1 0 0,0 0 0,0 1 0,0-1 0,0 0 0,0 0 0,-1 1 0,1-1 0,0 0-1,0 0 1,0 1 0,-1-1 0,1 0 0,0 0 0,0 0 0,-1 0 0,1 0 0,0 1 0,0-1-1,-1 0 1,1 0 0,-1 0 0,-9 9-3,5-2 3,0 0 0,0 0 0,-1-1 0,0 1-1,0-1 1,-1-1 0,0 1 0,-11 6 0,-68 33 4,56-31 2,-27 10 0,-2-2-1,0-4 0,-1-2 1,-66 9-1,54-10-5,-672 84 11,576-83-6,-379 2 26,518-18-28,0 0 0,0-1 0,0-2 0,0-1 0,0-1 0,-31-10 0,55 13-5,0 0 0,-1 0-1,1 0 1,1-1 0,-1 0-1,0 0 1,1 0 0,-1-1-1,1 0 1,0 1 0,0-1 0,1-1-1,-5-4 1,3 0-1,0 1 0,1-1 0,0 1 0,1-1 0,0 0 0,-4-17 0,7 22 3,0 0 0,-1 0 0,2 0 0,-1-1 0,0 2 0,1-1 0,0 0 0,0 0 0,0 0 0,2-6 0,20-39 23,-15 34-20,6-10 3,0 2 0,2 0 0,1 0 1,20-20-1,5-8 5,-33 41-8,-1 1 0,19-15 0,12-12 4,-34 31-7,0 1 0,1 0 0,-1 0 0,1 0 0,0 1 0,0-1 0,0 2 0,1-1 0,-1 1 0,0-1 1,1 2-1,10-3 0,5 1 0,0 1 0,31-1-1,151 11-33,-170-4 25,0 1-1,-1 2 1,63 20-1,59 32-533,-144-56 179,1 1 0,0-2-1,1 0 1,-1 0 0,0-1 0,22-1 0,-10 0 12</inkml:trace>
</inkml:ink>
</file>

<file path=ppt/ink/ink1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25:14.12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74 1 1848,'8'6'1758,"-31"-3"-1709,-18 1-1441,23-3 1009</inkml:trace>
</inkml:ink>
</file>

<file path=ppt/ink/ink1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25:14.61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235 1 1656,'19'9'585,"-1"-1"0,1 0 0,34 7 0,-48-13-507,9 1 141,-5 0 140,-18 4-175,-1-3-163,1-1 0,-1 0 0,0-1 0,0 0 0,-15 2 0,-11 2 1,-33 5 36,-115 4 0,211-15-84,33 1-118,0-3 0,60-10-1,-105 10-628,-9 1-102,-19-2 141,-2-1 355</inkml:trace>
</inkml:ink>
</file>

<file path=ppt/ink/ink1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25:17.1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0 374 1780,'16'-19'1312,"25"-18"-638,-24 22-533,0 0-1,0 1 0,31-19 0,-2 6-36,2 2 0,0 3 1,86-28-1,15 15-7,2 6 0,283-16 0,-310 37-36,230 17 1,-308-4-52,0 1 1,0 3 0,-1 2-1,0 2 1,-1 1-1,0 3 1,-2 1 0,50 30-1,-75-38-7,0 1 0,0 1 0,-1 0-1,0 2 1,-1 0 0,-1 0 0,0 1 0,-1 1 0,-1 0-1,-1 1 1,0 0 0,-1 1 0,0 0 0,-2 1 0,12 37-1,-16-38 1,0 1 0,-1-1 0,-2 0 0,0 1-1,0-1 1,-2 1 0,0-1 0,-2 1-1,0-1 1,0 0 0,-2 0 0,-10 28-1,8-31-1,-1 0 0,-1 0 0,0 0 0,0-1 0,-2 0 0,-20 21-1,2-1 4,-117 126-4,136-148-74,1 1-1,0 0 1,0 1-1,1 0 1,-6 16-1,13-21-622,11-10-282,16-16-122,-11 8 741</inkml:trace>
</inkml:ink>
</file>

<file path=ppt/ink/ink1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25:17.84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40 1 1876,'-3'10'478,"3"-10"-469,0 0 0,0 0 0,-1 1 0,1-1-1,0 0 1,0 0 0,0 0 0,0 1 0,0-1 0,0 0 0,0 0 0,0 1 0,0-1-1,0 0 1,0 0 0,0 0 0,0 1 0,0-1 0,0 0 0,0 0 0,0 1 0,0-1-1,0 0 1,0 0 0,0 0 0,0 1 0,0-1 0,0 0 0,0 0 0,1 0 0,-1 1-1,0-1 1,0 0 0,0 0 0,0 0 0,1 0 0,-1 1 0,0-1 0,0 0 0,0 0-1,0 0 1,1 0 0,0 3 66,-1-1 0,1 1 0,-1 0 0,1-1 0,-1 1 0,0-1 0,0 1-1,0 0 1,0-1 0,-1 5 0,0 1 87,3 10 72,-2 7 35,0-5-112,0 1 27,-5 5 2,-1 7-3,-1-16-113,6-13-88,0-1 1,0 1-1,-1 0 1,0-1-1,0 1 1,-4 6-1,6-11-30,0 1 0,0 0 0,0 0-1,0 0 1,0-1 0,0 1 0,0 0-1,0 0 1,0 0 0,0-1 0,0 1-1,0 0 1,0 0 0,-1 0-1,1-1 1,0 1 0,0 0 0,0 0-1,0 0 1,0 0 0,0-1 0,-1 1-1,1 0 1,0 0 0,0 0 0,0 0-1,0 0 1,-1 0 0,1 0-1,0-1 1,0 1 0,0 0 0,-1 0-1,1 0 1,0 0 0,0 0 0,0 0-1,-1 0 1,1 0 0,0 0 0,0 0-1,0 0 1,-1 0 0,1 0-1,0 0 1,0 0 0,0 1 0,-1-1-1,1 0 1,0 0 0,0 0 0,0 0-1,-1 0 1,1 0 0,0 1 0,7-10-312</inkml:trace>
</inkml:ink>
</file>

<file path=ppt/ink/ink1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25:18.17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41 1 1840,'0'19'1522,"1"-10"-1372,-1-1 1,0 1-1,-1 0 1,0-1-1,0 1 1,-4 11-1,-6 36-1770,-4-35 796,7-15 485</inkml:trace>
</inkml:ink>
</file>

<file path=ppt/ink/ink1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25:18.83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3694 551 1620,'4'7'1553,"-15"-10"-725,-4-9-462,3 0-219,-29-13 76,-46-39-1,48 34-152,-55-32 1,26 22-29,-8-3-4,-103-45 0,134 70-24,-27-11 3,-107-29 0,58 33-6,0 5 0,-1 5-1,-151 2 1,83 16-1,-262 40 0,244-9-6,-259 79-1,356-79 2,-143 64 0,200-72-5,2 1 1,0 3-1,2 2 1,-70 59-1,99-73 0,0 2 0,-25 31 0,41-45 0,0 1 0,0 0 0,1 0 0,0 0 0,1 0 0,-1 0 0,1 1 0,1 0 0,-1-1 0,1 1 0,1 0 0,0 0 0,-1 9 0,2-11 1,0-1-1,0 0 1,1 1-1,0-1 1,0 0-1,0 1 1,1-1-1,0 0 1,0 0-1,0 0 1,5 8-1,-2-7 1,0 0 0,0 0 0,0 0-1,1-1 1,0 0 0,0 0 0,10 6-1,14 7-8,1-1 0,1-1 0,43 15-1,102 23-75,-50-17 7,-99-29-726,0-2 0,57 5 1,-52-7 170,-10 0 266</inkml:trace>
</inkml:ink>
</file>

<file path=ppt/ink/ink1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25:19.37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1836,'0'0'303,"25"23"1221,120 51-365,-128-60-1205,-15-12 4,0 0 0,0-1 0,-1 1 0,2 0 0,-1-1 0,0 1 0,0-1 0,0 0 0,5 2 0,0 0-593,-15-1-1048,1-2 1341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1:38.7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19 1676,'7'-3'710,"-7"3"-670,0 0 1,-1 0-1,1 0 1,0 0 0,-1 0-1,1 0 1,0 0-1,-1 0 1,1 0 0,0 0-1,-1 0 1,1 0-1,0 0 1,-1 0 0,1-1-1,0 1 1,-1 0-1,1 0 1,0 0 0,0 0-1,-1-1 1,1 1-1,0 0 1,0 0 0,-1-1-1,1 1 1,0 0-1,0 0 1,0-1 0,0 1-1,-1 0 1,1-1 0,0 1-1,-2-2 190,-9 7 336,10-4-463,9-3-760,-8-10-1181</inkml:trace>
</inkml:ink>
</file>

<file path=ppt/ink/ink1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25:19.73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1752,'4'7'260,"0"-1"-1,0 1 1,0-1 0,1-1-1,0 1 1,10 9 0,50 47-1836,-56-56 1234</inkml:trace>
</inkml:ink>
</file>

<file path=ppt/ink/ink1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25:20.17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886 11 1740,'-14'-3'121,"0"0"0,-1 1 0,1 1 0,0 0 0,-1 1 1,1 0-1,-1 2 0,1-1 0,0 2 0,0 0 0,-20 7 0,0 2 77,1 2 0,1 2 0,-45 27 0,49-24-106,0 1-1,2 2 0,1 0 1,0 2-1,-33 42 1,-93 144 201,124-169-259,3 2 0,1 0 1,1 2-1,3 0 0,2 2 0,2 0 0,-9 50 0,21-78-25,1 0-1,1-1 0,1 1 0,3 30 0,16 74 19,-12-92-20,1-1-1,1 0 1,2-1-1,1 0 1,1-1-1,1 0 0,2-1 1,1-1-1,1 0 1,1-2-1,40 42 0,-29-38-2,1-1-1,2-2 0,0-1 1,1-2-1,2-1 0,0-1 1,1-3-1,59 21 0,21-4 3,1-5 0,1-6 0,1-4 1,204 4-1,484-59 16,-93-49-10,-275 29-8,-14 5-8,-378 46-152,-46 5 27,-2-41-2722,0 32 2491</inkml:trace>
</inkml:ink>
</file>

<file path=ppt/ink/ink1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25:20.65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155 0 1816,'-7'15'1381,"6"-12"-1295,-1 1-1,1 0 1,-1 0-1,1 1 1,0-1 0,1 0-1,-1 0 1,1 0-1,0 6 1,0-5-40,0-1 0,-1 1 0,1-1 0,-1 1 0,0-1 0,0 1-1,-3 7 1,1-6-3,1 1 0,0 0 0,0 0 0,0 0 0,1 0 0,0 8 0,-4 17 71,3-22-84,-1 7 18,-1 0-1,-1-1 0,0 1 1,-15 29-1,17-41-40,1-1 1,1 1 0,-1-1-1,1 1 1,-1 0-1,1 5 1,0-7-55,1-1 0,0 1 0,-1-1 0,1 1 0,-1-1 0,0 1 0,0-1 0,0 1 0,0-1 0,0 1 1,0-1-1,-1 0 0,1 0 0,-1 0 0,0 0 0,1 0 0,-1 0 0,0 0 0,0 0 0,-3 1 0,3-4-67,0 1 0,1-1 0,-1 0 0,0 0 1,0 0-1,1 0 0,-1 0 0,1 0 0,-1-1 0,1 1 0,-1 0 0,-1-3 0,0 1-184,-3-5-88,4-1 42</inkml:trace>
</inkml:ink>
</file>

<file path=ppt/ink/ink1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25:21.00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155 1 1896,'-1'9'253,"0"0"-1,0 0 0,-1 0 1,0 0-1,-1 0 0,-5 13 1,-28 53 379,25-53-451,-8 13-533,-28 37 0,41-63-29,4-7 266,0 0 0,0 0 0,0 0 0,1 1 0,-1-1 0,1 0 0,0 1 0,0-1 0,0 1 0,0 0 1,-1 2-1,2 0-225</inkml:trace>
</inkml:ink>
</file>

<file path=ppt/ink/ink1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25:21.65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7 760 1660,'-1'1'41,"0"1"0,1-1 1,-1 1-1,0-1 0,1 1 0,-1-1 0,1 1 0,0-1 1,-1 1-1,1 0 0,0-1 0,0 1 0,0 0 0,0-1 0,0 1 1,1 0-1,-1-1 0,0 1 0,1-1 0,-1 1 0,1-1 1,-1 1-1,1-1 0,0 1 0,0-1 0,0 1 0,0-1 0,0 0 1,0 1-1,0-1 0,2 2 0,1 1 44,0 0 0,0 0 0,0-1 0,0 1 0,1-1 0,-1 0 0,1 0 0,0 0 0,6 2 0,9 1 39,-1-2 0,1 0 0,0-1 0,29 0 0,84-5 143,560-75 163,381-106-250,-738 95-139,-263 63-30,-2-3 0,102-56-1,-138 62-3,-2-2-1,0-1 1,44-46-1,-70 64-6,0-1 0,-1 0 0,0 0 0,-1 0 0,1-1 0,-2 0 0,1 0 0,-1 0 0,-1 0 0,1-1 0,-2 0 0,1 1 0,-1-1 0,1-13 0,-4 19 0,1 1 0,0-1-1,-1 0 1,0 1 0,1-1 0,-2 1-1,1-1 1,0 1 0,-1 0 0,1-1-1,-1 1 1,0 0 0,0 0 0,0 0 0,-1 0-1,1 0 1,-1 1 0,1-1 0,-1 1-1,0 0 1,0-1 0,0 1 0,0 1-1,0-1 1,-1 0 0,1 1 0,0 0-1,-8-2 1,3 0-31,-1 1 1,0 1-1,0-1 0,-1 1 0,1 1 1,0 0-1,0 0 0,0 1 0,0 0 1,-14 4-1,-4-2-618,23-3 305,0 0-1,0 1 1,-1-1 0,1 1-1,0 0 1,-8 3 0,11-1-3</inkml:trace>
</inkml:ink>
</file>

<file path=ppt/ink/ink1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25:22.08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1884,'0'0'320,"26"1"1317,-21 2-1523,-2-2-69,-1 0 0,1 1 0,-1-1 0,1 1 0,-1 0 0,1 0 0,-1 0 0,0 0 0,0 0 0,0 0 0,0 0 0,0 1 0,0-1 0,1 5 0,-1-5-25,0 1 1,0-1-1,0 1 0,0-1 0,1 0 0,-1 0 0,1 0 0,-1 0 0,5 2 0,14 13 120,-13-10-110,0-1-1,1 0 1,0 0-1,0-1 1,14 6 0,1 2-169,-23-13 80,1 1-1,-1 0 1,1 0 0,-1-1-1,1 1 1,0-1 0,-1 1-1,1-1 1,0 0 0,-1 0 0,3 0-1,-3 0 1,-1 0 0,1 0-1,-1 0 1,1 0 0,-1 0 0,1 0-1,-1-1 1,1 1 0,-1 0-1,1 0 1,-1 0 0,1-1-1,-1 1 1,0 0 0,1-1 0,-1 1-1,0 0 1,1-1 0,-1 1-1,0 0 1,1-1 0,-1 1-1,0-1 1,0 1 0,1-1 0,-1 1-1,0-1 1,0 1 0,0-1-1,0 1 1,0 0 0,0-1-1,0 1 1,0-1 0,0 0 0,0-5-313</inkml:trace>
</inkml:ink>
</file>

<file path=ppt/ink/ink1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25:22.42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1604,'6'3'319,"1"2"-112,1 0 0,-1-1 0,1-1 0,0 1 0,0-1 0,0 0 0,1-1 1,-1 0-1,13 1 0,33 1 119,-39-3-418,0 0 0,0 0 0,18-3 0,-23 1-87,1 0-133,0 0 0,0-1 0,-1 0 0,17-6 1,-11 0-63</inkml:trace>
</inkml:ink>
</file>

<file path=ppt/ink/ink1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25:22.84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1 946 1860,'55'2'884,"-35"0"-706,-1-2 0,1 0 0,-1-1 0,37-7 0,-42 5-122,17-4 71,1-1 0,-1-1 0,-1-1 0,1-2 0,53-30 0,-81 40-120,25-15 68,-1-1 1,-1-2-1,0 0 0,33-36 1,-42 36-52,-1-1-1,0-1 1,-2 0 0,-1 0 0,-1-2-1,0 0 1,-2 0 0,-1-1 0,-1 0 0,-1 0-1,5-37 1,-10 42-18,1 11-1,-2-1 1,1 1-1,-1-1 0,-1 0 1,0 1-1,0-1 0,-1 0 1,0 0-1,-1 1 0,0-1 1,0 1-1,-7-17 0,1 12 0,0 1-1,0 0 1,-1 0-1,-1 1 1,0 0-1,-1 1 1,0 0-1,-1 0 0,0 1 1,0 1-1,-1 0 1,-1 1-1,1 0 1,-1 1-1,0 1 1,-1 0-1,-20-5 0,-4-2 5,-1 2 0,-1 2 0,-64-7 0,76 14-5,-6-1 3,1 2 0,-65 6-1,50-9-9,49 4 3,0 0 0,-1-1 0,1 1-1,0 0 1,0 0 0,0 0 0,-1 0 0,1 0 0,0 0-1,0 0 1,0 0 0,-1 0 0,1 0 0,0 0-1,0 0 1,0 0 0,-1 0 0,1 0 0,0 0 0,0 0-1,0 0 1,-1 0 0,1 1 0,0-1 0,0 0-1,0 0 1,0 0 0,-1 0 0,1 0 0,0 0 0,0 1-1,0-1 1,0 0 0,0 0 0,-1 0 0,1 0-1,0 1 1,0-1 0,0 0 0,0 0 0,0 0 0,0 0-1,0 1 1,0-1 0,0 0 0,0 0 0,0 0-1,0 1 1,0-1 0,0 0 0,0 0 0,0 1 0,10 10-20,19 9-773,-24-17 571,-1-1 0,0-1 0,1 1 0,-1-1 0,1 1 0,0-1 0,-1-1 0,1 1 0,0-1 0,5 0 0,0-3-139</inkml:trace>
</inkml:ink>
</file>

<file path=ppt/ink/ink1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25:23.46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221 1 1656,'0'0'34,"0"0"0,0 0 0,1 1 0,-1-1 0,0 0 0,0 0 0,1 1 0,-1-1 0,0 0 0,0 0 0,0 1 0,0-1 0,1 0 0,-1 1 0,0-1 0,0 0 0,0 1 0,0-1 0,0 0 0,0 1 0,0-1 0,0 0 0,0 1 0,0-1 0,0 0 0,0 1 0,0-1 0,0 0 0,0 1 0,-1-1 0,1 0 0,0 1 0,0-1 0,0 0-1,0 1 1,-1-1 0,1 0 0,0 0 0,-1 1 0,-16 17 643,11-13-591,0-1 1,0 0 0,0 0-1,-1-1 1,1 1-1,-8 1 1,-130 47 603,135-51-1105,17-5-1249,9-3 699,-9 2 637</inkml:trace>
</inkml:ink>
</file>

<file path=ppt/ink/ink1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25:23.79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335 0 1896,'-4'2'166,"0"0"-1,1-1 1,-1 1-1,0-1 1,0 0-1,0 0 1,0-1-1,-6 1 1,-6 2 60,-31 10 156,-78 25-230,106-33-643,0 1-1,-22 2 0,24-5 17,7-3 111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2:11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1908,'0'0'1114,"2"0"-344,-4 0 159,-6 5-764,9-4-257,-1 0 0,1 0 0,-1 1-1,1-1 1,-1 0 0,1 0 0,0 0 0,0 0 0,0-1 0,0 1 0,-1 0 0,1 0 0,0 0 0,0-1 0,0 1 0,1 0 0,-1-1-1,0 1 1,0-1 0,0 1 0,0-1 0,1 0 0,-1 1 0,0-1 0,0 0 0,0 0 0,1 0 0,-1 0 0,0 0 0,3-1 0,4 1-264</inkml:trace>
</inkml:ink>
</file>

<file path=ppt/ink/ink1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25:25.69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1772,'0'1'700,"0"-1"-646,39 30 1339,2-10-1124,0-2 0,1-2-1,82 20 1,-65-21-520,68 29 0,-103-30-694,-24-13 919,1-1 0,-1 0 0,1 0-1,-1 1 1,0-1 0,1 0 0,-1 1-1,0-1 1,1 0 0,-1 1 0,0-1-1,1 0 1,-1 1 0,0-1 0,0 1-1,0-1 1,1 1 0,-1-1 0,0 1-1,0-1 1,0 1 0,0-1 0,0 0-1,0 1 1,0-1 0,0 1 0,0-1-1,0 1 1,0-1 0,0 1 0,0-1-1,0 1 1,0-1 0,-1 1 0,1-1-1,0 1 1,0-1 0,-1 0 0,1 1-1,0-1 1,0 1 0,-1-1 0,1 0-1,0 1 1,-1-1 0,1 0 0,-1 0-1,1 1 1,0-1 0,-1 0 0,1 0-1,-1 1 1,-14 4-330</inkml:trace>
</inkml:ink>
</file>

<file path=ppt/ink/ink1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20:06:34.0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1540 1 1636,'31'0'536,"-31"1"-147,0-1-387,0 0 0,0 0 0,0 0 0,-1 0 0,1 0 0,0 0 0,0 0 0,0 0-1,0 0 1,0 0 0,-1-1 0,1 1 0,0 0 0,0 0 0,0 0 0,0 0 0,0 0 0,-1 0 0,1 0-1,0 0 1,0 0 0,0 0 0,0 0 0,0 0 0,-1 0 0,1 1 0,0-1 0,0 0 0,0 0 0,0 0 0,0 0-1,-1 0 1,1 0 0,0 0 0,0 0 0,0 0 0,0 0 0,0 1 0,0-1 0,0 0 0,0 0 0,0 0-1,-1 0 1,1 0 0,0 0 0,0 1 0,0-1 0,0 0 0,0 0 0,0 0 0,0 0 0,0 0 0,0 1-1,0-1 1,0 0 0,0 0 0,0 0 0,0 0 0,0 1 0,0-1 0,0 0 0,0 0 0,0 0 0,-20 14 319,-1-2 0,-30 13 1,-2-11-106,-1-2 1,-76 7-1,67-11-113,-328 25 378,-1-28-246,296-7-198,-109 4 46,122 7-30,83-9-52,0 0 1,-1 0-1,1 0 0,0-1 1,0 1-1,0 0 0,0 0 0,0 0 1,0 0-1,0 0 0,-1 0 0,1 0 1,0 0-1,0 0 0,0 0 0,0 0 1,0 0-1,0 0 0,0 0 1,-1 0-1,1 0 0,0 0 0,0 0 1,0 0-1,0 0 0,0 0 0,0 0 1,-1 0-1,1 0 0,0 0 1,0 0-1,0 1 0,0-1 0,0 0 1,0 0-1,0 0 0,0 0 0,0 0 1,-1 0-1,1 0 0,0 0 1,0 0-1,0 1 0,0-1 0,0 0 1,0 0-1,0 0 0,0 0 0,0 0 1,0 0-1,0 0 0,0 1 0,0-1 1,0 0-1,0 0 0,0 0 1,0 0-1,0 0 0,0 0 0,0 1 1,0-1-1,0 0 0,0 0 0,0 0 1,0 0-1,10 7-1015,4 0-1342,-16-10 2013</inkml:trace>
</inkml:ink>
</file>

<file path=ppt/ink/ink1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20:06:34.9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1769 1 1696,'-16'4'235,"15"-4"-218,0 0-1,0 0 1,0 0 0,0 0-1,0 0 1,0 1 0,0-1 0,0 0-1,-1 1 1,1-1 0,0 1-1,1-1 1,-1 1 0,-2 1 0,-6 3 83,-1-1 0,1 0 1,-1 0-1,0-1 0,0 0 1,0-1-1,-15 2 1,12-2-22,-122 19 503,-156 5-1,-137-18-117,92-4-195,218-2-197,-100 5 76,187-7-129,24-1-9,-1 1 1,1 0-1,0 0 1,-1 1-1,1 0 0,-13 3 1,18-1 26,-4 5-6,11-9-52,-3 1-2,-1-1 0,1 1-1,-1 0 1,1-1 0,-1 1 0,1 0-1,-1 0 1,1 0 0,-1 0 0,1 0-1,-1 0 1,1 1 0,-1-1 0,0 0-1,1 1 1,1 0 0,14 2-630,11-4-1340,-33-2 1615</inkml:trace>
</inkml:ink>
</file>

<file path=ppt/ink/ink1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20:06:45.5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677 0 1644,'0'0'1006,"-24"10"-448,6-5-401,-3 2 8,0-1-1,0-2 1,-1 0-1,-39 2 1,-427-6-855,489-9-666,6 9 998</inkml:trace>
</inkml:ink>
</file>

<file path=ppt/ink/ink1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20:06:46.5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2372 1 1668,'0'0'487,"-19"9"86,4-3-453,-1-1 0,1 0 0,-1-1 0,-26 3 0,-54 3 146,-1-4 0,-98-6-1,69-2-110,-924-30 605,545 23-585,447 9-154,-64 4-47,139 0-1180,-10-1 136,-15-5-124</inkml:trace>
</inkml:ink>
</file>

<file path=ppt/ink/ink1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20:06:59.1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1981 166 1700,'106'5'2081,"-34"-1"-931,-72-4-1145,0 0 0,1 0 1,-1 0-1,0 0 0,0 0 0,0 0 0,0 0 1,0 0-1,1 0 0,-1 0 0,0 0 0,0 0 0,0 0 1,0 0-1,0 0 0,0 0 0,1 0 0,-1 0 1,0 0-1,0 0 0,0 1 0,0-1 0,0 0 0,0 0 1,0 0-1,1 0 0,-1 0 0,0 0 0,0 0 1,0 0-1,0 1 0,0-1 0,0 0 0,0 0 0,0 0 1,0 0-1,0 0 0,0 0 0,0 1 0,0-1 1,0 0-1,0 0 0,0 0 0,0 0 0,0 0 0,0 0 1,0 1-1,0-1 0,0 0 0,0 0 0,0 0 1,0 0-1,0 0 0,0 0 0,0 1 0,0-1 0,0 0 1,0 0-1,0 0 0,-1 0 0,1 0 0,0 0 1,0 0-1,0 0 0,0 1 0,-1 2 12,1-3 3,-18 1 18,-38 6-9,-114-1-1,87-5-17,-309 18-9,83 0 8,-26 2 2,-10-4-1,-108 2 6,565-24-6,173-31-1,-137 14-5,122-20-11,32-4-5,8 9-433,-260 30-150,0-2 0,-1-2 0,0-2-1,69-29 1,-67 19 232</inkml:trace>
</inkml:ink>
</file>

<file path=ppt/ink/ink1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20:07:14.0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93 308 1792,'-4'-12'526,"4"11"-500,-1 1-1,1-1 0,-1 0 0,1 0 0,-1-1 0,1 1 1,0 0-1,-1 0 0,1 0 0,0 0 0,0 0 0,0 0 1,0 0-1,0-1 0,0 1 0,0 0 0,0 0 1,0 0-1,0 0 0,1 0 0,0-2 0,-1 1 4,1 1-1,0-1 1,-1 0-1,0 0 0,1-1 1,-1 1-1,0 0 1,0 0-1,0 0 1,0-3-1,-1 4-10,1-1-1,0 0 0,0 0 1,0 0-1,0 0 0,1 0 1,-1 0-1,0 0 1,1 0-1,-1 0 0,2-3 1,8-18 131,-8 19-121,-1-1-1,1 1 1,0-1 0,1 1-1,-1 0 1,1 0 0,-1 0 0,1 0-1,0 0 1,5-3 0,14-10 29,0 2 0,1 0 0,1 2 0,0 0 0,1 2 0,0 1 0,0 0 0,51-10 0,-29 11-30,0 2 0,0 2 0,1 2 0,60 5 0,-92-1-21,1 1 0,0 0 1,-1 1-1,1 1 0,-1 1 1,21 9-1,-31-11-5,0 0-1,1 0 1,-1 0-1,-1 1 0,1 0 1,0 0-1,-1 1 1,0 0-1,0-1 1,-1 2-1,1-1 1,-1 0-1,0 1 1,0 0-1,-1 0 0,0 0 1,5 12-1,-4-6 5,0 1 1,-1-1-1,0 1 0,-1-1 0,-1 1 0,0 0 0,-1 0 0,0 0 0,-1-1 0,0 1 0,-1 0 0,0-1 0,-1 1 0,-1-1 0,-9 24 0,5-19 14,-1 0 1,0 0-1,-2-1 0,1 0 0,-2 0 0,0-2 1,-1 1-1,-1-2 0,0 0 0,0 0 1,-1-2-1,-1 1 0,0-2 0,-1 0 0,1-1 1,-2-1-1,-20 7 0,7-4 5,-1-1 0,1-2 1,-1-1-1,0-1 0,-1-2 0,0-1 0,1-2 0,-1-1 0,-62-9 0,81 6-18,-1-1-1,1 0 1,0-1-1,0-1 1,0-1-1,1 0 0,0 0 1,0-1-1,0-1 1,2 0-1,-1-1 0,1 0 1,0-1-1,1 0 1,0 0-1,-13-22 0,-10-31 19,31 60-22,1 0-1,-1 0 1,1 0-1,0 0 0,0-1 1,0 1-1,0 0 0,1 0 1,-1-1-1,1 1 1,1-9-1,0-1-2,-4 9 3,4 11 6,1-2-7,0 1-1,-1-1 0,0 1 1,0 0-1,0 0 1,0 7-1,1 8-1,1-9 2,0 0 0,1 0-1,5 11 1,5 15 1,6 13 5,3 0 0,30 50-1,-20-41-3,-10-16-2,11 19 4,47 122 0,-61-132-8,11 43 11,-22-58-8,7 23 2,-3 1 0,-2 0 0,4 95 0,-12-92-2,-1-45 0,-1-1 0,-1 0 0,-1 1 0,-3 22 0,2 5 7,3-18-122,-1-32 6,1 0-1,0 0 0,1 0 0,-1 1 0,1-1 1,-1 0-1,1 0 0,0 1 0,0-1 0,1 1 1,-1 0-1,5-4 0,9-16-581,-6 8 319,1 0 0,18-18 0,-21 24 238,22-19-198</inkml:trace>
</inkml:ink>
</file>

<file path=ppt/ink/ink1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20:07:14.3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604 0 1804,'0'0'656,"-18"0"427,-48 8-481,10-1-385,-78 7 106,-55 3-53,49-12-440,153-11-1707,24-1 975,-14 6 556</inkml:trace>
</inkml:ink>
</file>

<file path=ppt/ink/ink1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20:07:14.6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741 0 1612,'1'1'22,"-1"-1"0,0 0 0,0 0 0,1 1 0,-1-1-1,0 0 1,0 0 0,1 1 0,-1-1 0,0 0 0,0 0 0,0 1 0,0-1 0,0 0-1,0 1 1,1-1 0,-1 0 0,0 1 0,0-1 0,0 0 0,0 1 0,0-1-1,0 0 1,0 1 0,0-1 0,0 0 0,0 1 0,-1-1 0,1 0 0,0 1 0,0-1-1,0 0 1,0 0 0,0 1 0,-1-1 0,1 0 0,0 1 0,0-1 0,0 0-1,-1 0 1,1 1 0,-19 6 598,-30-4 75,-45 2-219,-141 25 0,126-13-339,24 0-50,59-10-309,0-2 1,0-1-1,-30 2 0,45-9-380,10 4 574,1-1 0,0 0 0,0 0 0,0 0 1,-1 0-1,1 0 0,0 0 0,0-1 0,0 1 0,0 0 0,-1 0 0,1 0 0,0 0 0,0 0 0,0 0 1,0 0-1,-1 0 0,1 0 0,0 0 0,0 0 0,0-1 0,0 1 0,0 0 0,0 0 0,-1 0 1,1 0-1,0 0 0,0-1 0,0 1 0,0 0 0,0 0 0,0 0 0,0 0 0,0-1 0,0 1 0,0 0 1,0 0-1,0 0 0,0 0 0,0-1 0,0 1 0,0 0 0,0 0 0,0 0 0,0-1 0,0 1 0,0 0 1,7-5-335</inkml:trace>
</inkml:ink>
</file>

<file path=ppt/ink/ink1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20:07:15.3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916 4 1792,'-4'-1'141,"-1"0"0,1 0 1,-1 1-1,0-1 0,1 1 0,-1 0 0,0 0 0,1 1 1,-1-1-1,0 1 0,-8 2 0,-14 2 76,-36 3 172,-97 26 1,-5 1-141,25-9-76,-22 3-9,126-25-88,-52 14 0,88-18-74,-1 0-1,1 0 0,-1 0 0,1 1 1,0-1-1,-1 0 0,1 0 0,-1 0 0,1 0 1,-1 1-1,1-1 0,0 0 0,-1 0 1,1 1-1,-1-1 0,1 0 0,0 1 0,-1-1 1,1 0-1,0 1 0,0-1 0,-1 1 1,1-1-1,0 0 0,0 1 0,0-1 0,-1 1 1,1-1-1,0 1 0,0-1 0,0 1 1,0-1-1,0 0 0,0 1 0,0-1 0,0 1 1,0-1-1,0 1 0,0-1 0,0 1 1,0-1-1,1 1 0,-1-1 0,0 1 0,17 24 27,0-2-15,-10-11-9,0-1 0,16 20 0,-17-24-3,1 1 0,-2 0-1,1 0 1,-1 1 0,0-1-1,5 16 1,-2-3 1,-1 1 0,-1 1 0,-1-1 0,-1 1 0,-2 0 0,0 0 0,-2 43-1,-34 146-3,29-190-1,-1 2 7,1 1 0,2 0 0,-2 30 0,4-48-4,1 0 1,1 0-1,-1 0 0,1-1 1,0 1-1,0 0 0,1 0 1,0-1-1,0 1 0,1-1 1,0 1-1,0-1 0,0 0 1,1 0-1,0-1 0,0 1 1,0-1-1,1 0 0,-1 0 1,1 0-1,10 7 0,-1-3-1,0-1 0,1 0 0,-1-1 0,1-1 0,1 0 0,-1-1 0,1-1-1,0 0 1,0-1 0,0-1 0,0-1 0,1 0 0,-1-1 0,0 0 0,21-4-1,-11 0-23,-1-1-1,43-15 1,-58 16-89,0-1 1,0 1-1,0-2 1,-1 1-1,0-2 0,0 1 1,0-1-1,-1 0 1,8-10-1,-2 1-521,0-1-1,14-24 0,-19 19 259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4:17.7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737 60 1760,'1'-3'546,"-19"1"134,2-12-75,15 14-593,1 0 0,0 0 1,-1-1-1,1 1 0,-1 0 0,1 0 1,-1 0-1,1-1 0,0 1 0,-1 0 1,1-1-1,0 1 0,-1 0 0,1-1 1,0 1-1,-1 0 0,1-1 0,0 1 0,0-1 1,0 1-1,-1 0 0,1-1 0,0 1 1,0-1-1,0 1 0,0-1 0,0 1 1,0 0-1,0-1 0,0 1 0,0-1 1,0 1-1,0-1 0,0 1 0,0-1 0,0 1 1,0-1-1,0 1 0,0 0 0,1-1 1,-1 1-1,0-1 0,0 1 0,0-1 1,1 1-1,-1 0 0,0-1 0,1 0 1,2-10 404,-3 11-411,-1 0 1,1-1-1,-1 1 1,1-1 0,0 1-1,-1 0 1,1-1-1,-1 1 1,1 0 0,-1-1-1,0 1 1,1 0-1,-1 0 1,1 0 0,-1-1-1,1 1 1,-1 0-1,1 0 1,-1 0 0,0 0-1,1 0 1,-1 0-1,1 0 1,-1 0 0,0 1-1,-4-1 54,5 0-55,-1 1-1,1-1 1,0 0 0,-1 0-1,1 0 1,0 0 0,0 0 0,-1 0-1,1 0 1,0 0 0,-1 1 0,1-1-1,0 0 1,-1 0 0,1 0-1,0-1 1,-1 1 0,1 0 0,0 0-1,-1 0 1,1 0 0,0 0 0,0 0-1,-1 0 1,1 0 0,0-1-1,-1 1 1,1 0 0,0 0 0,0 0-1,-1-1 1,1 1 0,0 0 0,0 0-1,0 0 1,-1-1 0,1 1-1,0 0 1,0-1 0,0 1 0,0 0-1,0 0 1,0-1 0,0 1 0,-1 0-1,1-1 1,0 1 0,0-1-1,0 0 36,42 1 183,-36 1-213,-7 1 0,1-1-10,0-1 0,-1 1 1,1-1-1,0 1 1,0-1-1,-1 1 1,1-1-1,0 1 0,0-1 1,0 1-1,0-1 1,0 1-1,0 0 0,0-1 1,0 1-1,0-1 1,0 1-1,0-1 1,0 1-1,0 0 0,0-1 1,1 1-1,-1-1 1,0 1-1,0-1 1,1 1-1,-1-1 0,0 1 1,1-1-1,-1 1 1,0-1-1,1 0 1,-1 1-1,1-1 0,0 1 1,5 5 3,-5-5-4,-1-1 0,1 1 1,0 0-1,-1 0 1,1-1-1,0 1 0,-1 0 1,1 0-1,-1 0 0,1 0 1,-1 0-1,0 0 1,1 0-1,-1 0 0,0 0 1,0 0-1,1 0 1,-1 0-1,0 0 0,0 0 1,0 0-1,0 1 0,-1 0 0,1-1 0,0 1 0,1-1 0,-1 1-1,0-1 1,0 1 0,1-1 0,-1 1 0,1-1-1,-1 1 1,1-1 0,-1 1 0,1-1 0,0 0-1,1 3 1,5 8-7,3 23 21,-10-32-13,1 0 0,-1 0-1,-1 0 1,1 0-1,0 1 1,-1-1-1,1 0 1,-1 0 0,0 0-1,0 0 1,0 0-1,0 0 1,-1-1-1,1 1 1,-1 0 0,0-1-1,0 1 1,0-1-1,0 1 1,0-1-1,0 0 1,0 0 0,-1 0-1,1 0 1,-1 0-1,0-1 1,-3 3-1,-33 13 8,17-5-2,-1-2 0,0 0 0,0-2 0,-1-1 0,-34 7 0,22-9-1,1 2-1,-56 17 1,67-17-4,-1-1 0,-44 4 0,40-7 6,-44 11 0,34-8-15,-5 2 15,41-7-8,0 0 0,-1 0 0,1 0 0,-1-1 0,1 1 0,-1-1 0,1 0 0,-1 1 0,-3-2 1,4-1-24,2 2 6,4-6-129,1 3-63,0 1-1,1 0 1,-1 1-1,1-1 1,-1 1-1,1 0 0,-1 0 1,1 0-1,6 0 1,-4 0-151,23-12-461,-20 5 470</inkml:trace>
</inkml:ink>
</file>

<file path=ppt/ink/ink1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20:07:15.7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60 1692,'6'-4'150,"0"1"0,0-1 0,0 1 0,1 1-1,-1-1 1,1 1 0,-1 0 0,1 1 0,0-1 0,11 1 0,8-4 77,8-1-151,0 2-1,0 2 0,43 2 1,22-1-1139,-80 0 870,42-4-431,-21-4 286</inkml:trace>
</inkml:ink>
</file>

<file path=ppt/ink/ink1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20:07:16.0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641 43 1800,'-39'-40'1905,"39"40"-1891,-1-1 0,1 1 1,-1 0-1,1 0 0,0-1 0,-1 1 0,1 0 0,-1 0 1,1 0-1,-1 0 0,1 0 0,-1-1 0,1 1 0,-1 0 1,1 0-1,-1 0 0,1 0 0,-1 0 0,1 1 0,-1-1 1,1 0-1,-1 0 0,1 0 0,-1 0 0,1 0 0,-1 1 1,1-1-1,-1 0 0,1 0 0,0 1 0,-1-1 0,1 0 1,0 1-1,-1-1 0,1 1 0,0-1 0,-1 0 0,1 1 1,-16 19 135,14-16-88,-42 53 194,-90 127 77,28-22-195,77-117-115,-17 33 9,-117 228 72,152-286-94,7-14-6,0-1-1,1 1 0,-1 0 0,2 1 0,-1-1 0,1 0 0,0 1 0,-2 11 0,-1-8 7,5-10-10,0 0-1,0 0 1,0 0 0,1 0-1,-1 0 1,0 0-1,0 0 1,0 0-1,0 0 1,0 0-1,1 0 1,-1 0-1,0 0 1,0 0-1,0 0 1,0 0-1,0 0 1,1 0-1,-1 0 1,0 0-1,0 1 1,0-1-1,0 0 1,0 0-1,0 0 1,0 0-1,0 0 1,1 0-1,-1 0 1,0 1-1,0-1 1,0 0-1,0 0 1,0 0-1,0 0 1,0 0-1,0 0 1,0 1-1,0-1 1,0 0-1,0 0 1,0 0-1,0 0 1,0 0-1,0 1 1,0-1-1,0 0 1,0 0-1,0 0 1,0 0-1,0 0 1,0 1-1,0-1 1,0 0-1,0 0 1,0 0-1,-1 0 1,1 0-1,10-22-660,-5 15 393,0-1 0,-1 1 0,1 0-1,-2-1 1,1 0 0,-1 0-1,3-11 1,0 3-4,2-7-100</inkml:trace>
</inkml:ink>
</file>

<file path=ppt/ink/ink1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20:07:16.3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 50 1724,'-17'-16'709,"-5"-8"330,22 23-1031,0 1 0,0 0 1,0 0-1,-1 0 1,1 0-1,0-1 0,0 1 1,0 0-1,0 0 1,0 0-1,0 0 0,0-1 1,0 1-1,0 0 0,0 0 1,0 0-1,0-1 1,0 1-1,0 0 0,0 0 1,0 0-1,0-1 1,0 1-1,0 0 0,0 0 1,0 0-1,0-1 0,0 1 1,0 0-1,0 0 1,1 0-1,-1 0 0,0-1 1,0 1-1,0 0 1,0 0-1,0 0 0,0 0 1,1 0-1,-1 0 0,0-1 1,0 1-1,0 0 1,1 0-1,12-1 250,11 5 3,46 27-143,-3 3 0,0 3 0,-3 3 0,-1 2 0,-2 3 0,-3 3 0,71 74 0,-24 6-44,-94-112-65,-1 2-1,-1-1 0,11 32 1,3 19 7,-22-64-10,0-1-1,0 1 0,0 0 0,-1 0 0,0 1 0,1-1 0,-2 0 0,0 8 0,0 9-1172,-3-25 373,4 4 776,0 0-1,0 0 1,-1 0-1,1 0 1,0 0-1,0 0 1,0 0-1,-1 0 1,1 0 0,0 0-1,0 0 1,0-1-1,-1 1 1,1 0-1,0 0 1,0 0-1,0 0 1,0 0-1,-1-1 1,1 1-1,0 0 1,0 0-1,0 0 1,0 0-1,0-1 1,0 1-1,0 0 1,-1 0 0,1 0-1,0-1 1,0 1-1,0 0 1,0 0-1,0 0 1,0-1-1,0 1 1,0 0-1,0 0 1,0 0-1,0-1 1,0 1-1,0 0 1,0-13-408,0 0 45</inkml:trace>
</inkml:ink>
</file>

<file path=ppt/ink/ink1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20:07:17.0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15 1712,'-4'-11'1043,"0"8"380,6 16-1341,1 0 1,0-1-1,1 1 1,0-1-1,0 1 1,2-2 0,0 1-1,14 21 1,-7-8-17,3 1-24,2 0 1,0-1-1,23 25 0,70 64 72,-105-108-105,33 29 27,-36-33-31,0 0-1,0 0 1,-1 0 0,2-1 0,-1 1-1,0-1 1,0 1 0,0-1 0,1 0-1,-1-1 1,0 1 0,5 0-1,-7-1-2,1 0-1,-1-1 1,0 1-1,1 0 1,-1-1-1,0 1 0,0-1 1,1 1-1,-1-1 1,0 1-1,0-1 1,0 0-1,0 0 0,0 0 1,0 1-1,0-1 1,0 0-1,0 0 1,0 0-1,0-1 0,0 0 1,14-30 4,-6 13-3,-7 13-2,0 1 0,0 0-1,0-1 1,-1 0 0,0 1 0,0-1-1,0-8 1,2-10 12,-2 14-6,0 0 0,-1 0 0,0 0 0,-1 1 0,-2-19-1,-2-19 2,3 47-1,0-1-5,5 6-1,-3-4-2,0 0 1,0-1-1,0 1 1,0 0-1,0-1 0,1 1 1,-1 0-1,0-1 1,-1 1-1,1 0 1,0-1-1,0 1 1,0 0-1,0-1 1,0 1-1,-1 0 1,1-1-1,0 1 1,-1 0-1,0 0 1,1 0 0,-1 0 0,1 0 0,0 0 0,-1 0 0,1 0 0,0 0 0,-1 0 0,1 0 0,0 0 0,0 0 0,0 0 0,0 0 0,0 0 0,0 2 1,33 74-5,-16-48 7,2-1 1,1 0 0,1-2 0,1 0 0,38 34 0,-9-8 0,-18-18-15,30 32-5,70 94 1,-132-158 12,0 0 1,1 0-1,-1 1 0,1-1 1,0 0-1,-1-1 0,1 1 0,0 0 1,0 0-1,1-1 0,-1 1 1,0-1-1,0 0 0,5 2 1,18-26-219,32-27-1172,23-34-402,-62 58 1442</inkml:trace>
</inkml:ink>
</file>

<file path=ppt/ink/ink1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20:07:17.3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 60 1652,'-3'-2'143,"1"-1"0,0 0 0,0 0-1,0 1 1,0-2 0,0 1 0,0 0 0,1 0 0,0-1 0,-1 1-1,1 0 1,1-1 0,-1 1 0,0-1 0,1 0 0,-1-3-1,1 6 168,7 23 100,1-4-327,0-1 0,1 1 0,13 18-1,14 28-19,-16-27-12,42 59 1,-5-10 3,46 99 17,-83-143-64,-2 1 1,20 67-1,-12 9 3,-19-104-13,1 2 1,-8-16 1,0-1 0,0 1-1,-1-1 1,1 1 0,0-1 0,0 1-1,0-1 1,1 1 0,-1-1 0,0 1 0,0-1-1,0 1 1,0-1 0,0 0 0,0 1-1,1-1 1,-1 1 0,0-1 0,0 1-1,1-1 1,-1 0 0,0 1 0,1-1-1,-1 0 1,0 1 0,1-1 0,-1 0-1,0 1 1,2-1 0,11-5-2,16-24-329,-27 27 251,12-17-642,0 0-1,17-33 0,-4 6 12,-16 23 349</inkml:trace>
</inkml:ink>
</file>

<file path=ppt/ink/ink1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20:07:17.7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 87 1608,'-2'-4'111,"0"1"-1,0 0 1,0 0-1,0-1 1,1 1-1,0-1 1,0 0 0,0 1-1,0-1 1,0-6-1,0 9-65,1-1-1,0 0 1,0 1 0,-1-1-1,1 1 1,0-1-1,-1 1 1,0-1 0,1 1-1,-1-1 1,0 1-1,0 0 1,-1-3-1,1 3 29,0 0 0,0 0 0,1 0 0,-1 0 0,0 0 0,1 0 0,-1-1 0,1 1 0,-1 0 0,1-1 0,0 1 0,0 0 0,-1-2 0,2 22 29,1 0 0,0-1 0,1 1 0,1-1 0,12 34-1,2-7-25,27 48-1,-31-69-39,32 41 1,7 11 10,0 6-9,-27-43-23,24 46 0,-34-55-5,-9-18-6,-1 0 1,0 1 0,-1 0-1,5 18 1,24 86 1,-26-94-17,-7-21 10,0 1 0,0 0 1,0 0-1,0-1 0,0 1 1,-1 0-1,1 0 0,-1 4 1,8 30-2,-8-37 2,0 1 0,0-1 0,0 0 0,0 0 0,0 0-1,0 0 1,0 0 0,0 0 0,0 1 0,0-1-1,0 0 1,0 0 0,0 0 0,0 0 0,0 0-1,0 0 1,0 0 0,1 1 0,-1-1 0,0 0-1,0 0 1,0 0 0,0 0 0,0 0 0,0 0-1,0 0 1,0 0 0,0 1 0,0-1 0,0 0-1,1 0 1,-1 0 0,0 0 0,0 0 0,0 0-1,0 0 1,0 0 0,0 0 0,1 0 0,-1 0-1,0 0 1,0 0 0,0 0 0,0 0 0,0 0 0,0 0-1,0 0 1,1 0 0,-1 0 0,0 0 0,0 0-1,0 0 1,0 0 0,1 0 0,3-9-299,-4 6 167,1 0 0,-1 0 0,1 0 0,0 0 0,0 1 0,0-1 1,0 0-1,1 1 0,2-5 0,7-16-603,-2-23-139,-1 19 495</inkml:trace>
</inkml:ink>
</file>

<file path=ppt/ink/ink1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20:07:18.2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1889 66 1844,'27'4'1124,"-17"-3"-292,-16-5-305,3 3-485,-1 0 0,0 0 0,0 1 0,0 0 0,0 0 0,0 0 1,0 0-1,-5 1 0,-8 0 18,-1250-28 509,812-1-493,315 19 2,176 8-91,-7 0-5,43 4 1,13 11-1086,161 50 0,-155-33-167,-58-22 937</inkml:trace>
</inkml:ink>
</file>

<file path=ppt/ink/ink1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20:07:19.4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882 65 1680,'-2'-3'116,"0"1"-1,-1 0 1,1 1-1,0-1 0,-1 0 1,1 1-1,-1-1 1,1 1-1,-1 0 1,0 0-1,0 0 1,-5-2-1,4 2 109,-12-4-126,-1 1 0,1 1 0,0 0 0,-1 2 0,1-1 0,-1 2 1,0 0-1,1 2 0,-1-1 0,1 2 0,0 0 0,-1 1 0,1 1 0,-27 11 0,10-1-43,0 1 0,1 2 0,1 0 0,0 3 0,-47 41 0,67-53-46,1 1 1,0 1-1,1 0 1,0 0-1,1 1 1,0 0-1,1 1 1,1-1-1,0 1 0,0 1 1,1-1-1,-5 25 1,6-18-1,2 1 0,0-1-1,1 1 1,1-1 0,1 1 0,1-1 0,0 1 0,8 24-1,35 113 0,-25-92-1,-16-52-8,0-1 0,1 1 0,0-1 0,2 0 0,7 13-1,-10-17 46,-6-23-30,0-10-11,-1-1 1,-1 1-1,-8-30 1,8 38-6,3 12 3,-24-105 12,-71-190 0,61 223-11,-51-81-1,44 93 2,31 43-16,11 19 14,-1 0 0,0 0 1,1 0-1,-1 1 1,0-1-1,0 0 1,0 1-1,0-1 0,-1 1 1,-1-4-1,1-4-13,2 6 1,0 6-7,1-2 4,-1 1 0,0-1 0,1 0 0,-1 0 0,1 0 1,-1 0-1,1 0 0,-1 0 0,1 0 0,0 0 0,0 0 0,0 0 0,-1 0 1,1-1-1,0 1 0,0 0 0,0-1 0,0 1 0,0 0 0,0-1 0,0 1 0,0-1 1,1 1-1,1-1 0,34 11-699,-29-10 449,9 2-115,0-1-1,1-1 1,-1 0-1,33-4 1,-47 3 337,37-4-335</inkml:trace>
</inkml:ink>
</file>

<file path=ppt/ink/ink1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20:07:19.9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1824,'1'27'3168,"120"-36"-2865,-1 0-202,-120 9-100,1 0-1,-1 0 1,1 0 0,0-1 0,-1 1 0,1 0-1,-1 0 1,1 0 0,0 0 0,-1 1-1,1-1 1,-1 0 0,1 0 0,0 0 0,-1 0-1,1 1 1,-1-1 0,1 0 0,-1 0-1,1 1 1,-1-1 0,1 0 0,-1 1 0,1-1-1,-1 1 1,1-1 0,-1 1 0,0-1-1,1 0 1,-1 1 0,0 0 0,1-1 0,-1 1-1,0-1 1,0 1 0,1-1 0,-1 1 0,0-1-1,0 1 1,0 0 0,0-1 0,0 1-1,0-1 1,0 1 0,0 0 0,0-1 0,0 2-1,-13 25 14,10-23-9,-77 114-25,78-116 20,0 1 0,1-1 1,-1 1-1,1-1 0,-1 1 1,1 0-1,0 0 0,0 0 1,0-1-1,0 1 0,0 0 1,1 0-1,-1 0 0,1 0 1,0 0-1,0 0 0,0 0 1,0 0-1,1 0 0,-1 0 1,1 0-1,0 0 0,0 0 1,0 0-1,0 0 0,0 0 1,1-1-1,-1 1 0,1 0 1,-1-1-1,1 0 0,0 1 1,0-1-1,0 0 0,1 0 1,-1 0-1,0 0 0,4 1 0,18 9-153,0-2-1,1 0 0,1-2 1,0-1-1,28 4 0,-17-3-1039,54 17-1,-82-20 839</inkml:trace>
</inkml:ink>
</file>

<file path=ppt/ink/ink1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20:07:21.2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0 320 1680,'1'-4'95,"0"0"-1,1-1 1,-1 1 0,1 0-1,0 0 1,0 0-1,0 0 1,1 0 0,3-5-1,5-8 150,-3 4-134,2-1 1,0 2-1,0 0 0,1 0 0,0 1 0,1 0 0,1 1 0,15-10 0,14-13 133,-26 20-170,2 0-1,0 1 0,0 2 1,1-1-1,0 2 0,1 1 0,0 0 1,0 2-1,1 0 0,0 1 1,31-3-1,-40 8-56,1 0 0,-1 1 0,1 1 0,-1 0 0,1 1 0,-1 0 0,0 0 0,0 1 1,-1 1-1,15 8 0,-3-1 3,0 2 0,-1 1 0,36 30-1,-48-36-12,0 1-1,-1 0 0,0 0 0,-1 1 0,0 0 0,-1 0 0,0 1 0,-1 0 0,0 0 0,-1 0 0,0 1 0,4 19 0,-7-23-2,-1 0-1,0 0 1,0 0-1,-1 0 1,0 0-1,0 0 0,-1 0 1,-1 1-1,1-1 1,-1-1-1,-1 1 1,0 0-1,0 0 0,-1-1 1,0 0-1,0 0 1,-1 0-1,-10 13 0,2-6 2,-1 0 0,-1-2-1,0 0 1,-1 0 0,0-2-1,-1 0 1,0 0 0,0-2-1,-1 0 1,-34 11 0,34-15-1,1 0-1,-1-1 1,0 0 0,0-1 0,0-2 0,0 0-1,0 0 1,0-2 0,0 0 0,0-1 0,0-1-1,-21-6 1,18 2-1,0 1 8,0-1 0,-20-11-1,35 15-7,0 0 0,0-1 0,0 0-1,1 0 1,-1 0 0,1-1 0,0 1 0,1-1-1,-1 0 1,1-1 0,-4-5 0,-4-4-5,11 15 2,0-1 1,0 0 0,0 0 0,0 0 0,0 0 0,0 0 0,1 0 0,-1 0 0,0 0-1,1 0 1,-1 0 0,1 0 0,-1 0 0,1 0 0,-1-1 0,1 1 0,0 0 0,-1-2-1,-7-16 1,12 15-1,3 9 2,7 9-4,157 246 8,-65-86-13,-67-106 17,-18-33-9,23 55-1,-21-34 13,77 208-27,-67-115 25,-17-70-2,-15-75-7,-1 0 0,1 0 1,-1 0-1,1 0 1,-1 1-1,-1-1 1,1 0-1,0 0 1,-2 6-1,1-1-1,1-9 0,0 0-1,0 0 1,0 0 0,0 0-1,0 1 1,0-1 0,0 0 0,0 0-1,0 0 1,0 0 0,0 1-1,0-1 1,0 0 0,0 0 0,0 0-1,0 0 1,0 1 0,0-1-1,0 0 1,0 0 0,0 0 0,0 0-1,0 1 1,-1-1 0,1 0-1,0 0 1,0 0 0,0 0-1,0 0 1,0 0 0,0 1 0,0-1-1,-1 0 1,1 0 0,0 0-1,0 0 1,0 0 0,0 0 0,0 0-1,-1 0 1,1 0 0,0 0-1,0 0 1,0 0 0,0 0 0,-1 0-1,1 0 1,0 0 0,0 0-1,0 0 1,-1 0 0,1 0-9,0 0 0,0 0-1,-1 0 1,1-1 0,0 1 0,0 0 0,0 0 0,-1-1 0,1 1-1,0 0 1,0 0 0,0-1 0,0 1 0,0 0 0,0-1 0,0 1-1,-1 0 1,1 0 0,0-1 0,0 1 0,0 0 0,0-1 0,0 1-1,0 0 1,0-1 0,1 1 0,-1 0 0,0 0 0,0-1 0,0 1-1,0 0 1,0-1 0,0 1 0,1 0 0,-1 0 0,0-1 0,0 1-1,0 0 1,0 0 0,1 0 0,-1-1 0,7-11-421,8-5-350,-11 11 603,1 0 0,0 0 0,1 1 0,-1 0 0,1 0-1,6-4 1,20-10-238,0-3 48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4:18.1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4 1764,'-6'-3'301,"8"5"194,7 4 221,-7-10-256,-1 3-102,6 23 242,-8-21-589,1-1-1,-1 1 0,1 0 0,-1 0 0,1-1 0,0 1 0,-1 0 0,1 0 1,0-1-1,0 1 0,-1 0 0,1 0 0,0 0 0,0 0 0,0-1 0,0 1 1,0 0-1,0 0 0,0 0 0,0-1 0,1 1 0,-1 1 0,10 33 152,-7-27-152,0 0 0,1 0 0,0 0 0,0-1 0,1 0 0,9 12 0,-7-13-44,13 13-369,-20-19 373,0 0 1,1 1-1,-1-1 0,0 0 0,0 1 1,1-1-1,-1 1 0,0-1 0,0 0 1,0 1-1,1-1 0,-1 1 1,0-1-1,0 1 0,0-1 0,0 1 1,0-1-1,0 0 0,0 1 1,0-1-1,0 1 0,0-1 0,0 1 1,0-1-1,0 1 0,-1-1 1,1 1-1,0-1 0,0 0 0,0 1 1,-1-1-1,1 1 0,0-1 1,0 0-1,-1 1 0,1-1 0,0 0 1,-1 1-1,1-1 0,-1 0 0,1 1 1,0-1-1,-2 0 0,2 1-2,-1-1 0,1 0 0,0 1 0,-1-1 1,1 1-1,0-1 0,-1 1 0,1-1 0,0 1 0,-1-1 0,1 1 0,0-1 0,0 1 0,-1-1 0,1 1 0,0-1 0,0 1 0,0 0 0,0-1 0,0 1 0,0-1 0,0 1 0,0-1 0,0 1 0,0 0 0,0 0 0,-3 16-440,-5-7 117</inkml:trace>
</inkml:ink>
</file>

<file path=ppt/ink/ink1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20:07:21.8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515 1 1856,'23'4'1144,"-18"-3"89,-16 2-797,-38 0-214,-157 25 49,-4 2-133,159-24-102,35-4-66,52-1-219,176-13-2624,-173 15 2501</inkml:trace>
</inkml:ink>
</file>

<file path=ppt/ink/ink1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20:07:22.1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677 0 1812,'1'1'32,"-1"-1"1,1 0-1,-1 0 0,1 0 0,-1 1 0,1-1 1,-1 0-1,1 1 0,-1-1 0,0 0 0,1 1 1,-1-1-1,0 0 0,1 1 0,-1-1 0,0 1 1,1-1-1,-1 1 0,0-1 0,0 1 0,1-1 1,-1 1-1,0-1 0,0 1 0,0-1 0,0 1 1,0-1-1,0 1 0,0-1 0,0 1 0,0-1 1,0 1-1,0-1 0,0 1 0,-1 0 12,1 0-1,-1-1 1,1 1-1,-1-1 1,1 1-1,-1-1 1,1 1-1,-1-1 1,0 1-1,1-1 1,-1 1 0,0-1-1,1 0 1,-1 0-1,0 1 1,0-1-1,1 0 1,-1 0-1,0 0 1,0 0-1,1 0 1,-3 0-1,-103 13 652,-115 11-296,-13 0-247,202-20-157,27-3-46,-1 0 0,1 0 1,-1 0-1,0-1 0,1 0 0,-1 0 0,0-1 0,1 1 0,-11-3 0,16 2 28,-1 1-1,1 0 0,-1 0 0,1 0 0,0 0 1,-1 0-1,1-1 0,-1 1 0,1 0 0,-1 0 0,1-1 1,0 1-1,-1 0 0,1 0 0,0-1 0,-1 1 0,1 0 1,0-1-1,-1 1 0,1-1 0,0 1 0,0-1 1,-1 1-1,1 0 0,0-1 0,0 1 0,0-1 0,0 1 1,0-1-1,0 1 0,0-1 0,0 1 0,0-1 1,0 1-1,0-1 0,0 1 0,0-1 0,0 1 0,0 0 1,0-1-1,0 1 0,0-1 0,1 1 0,-1-1 1,0 1-1,0 0 0,1-1 0,-1 1 0,0-1 0,1 1 1,-1 0-1,0-1 0,1 1 0,23-20-594,-20 17 518,22-19-314,5-1 32</inkml:trace>
</inkml:ink>
</file>

<file path=ppt/ink/ink1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20:07:23.9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1672,'0'0'332,"1"1"-239,0 0 0,-1-1 1,1 1-1,0 0 0,-1 0 0,1 0 0,-1-1 0,1 1 0,-1 0 0,1 0 1,-1 0-1,1 0 0,-1 0 0,0 2 0,2 34 410,6 40 0,16 96-71,-17-127-350,1 0 1,27 82-1,46 85 27,-50-136-76,32 100 27,-56-148-50,0-1-1,-2 2 0,-1-1 0,0 39 0,-4-67-16,0-1 0,-1 0 1,1 0-1,0 1 0,0-1 0,0 0 1,0 0-1,0 0 0,0 1 1,0-1-1,0 0 0,0 0 0,0 1 1,0-1-1,1 0 0,-1 0 1,0 0-1,0 1 0,0-1 0,0 0 1,0 0-1,0 1 0,0-1 0,0 0 1,1 0-1,-1 0 0,0 0 1,0 1-1,0-1 0,0 0 0,1 0 1,-1 0-1,0 0 0,0 0 1,1 0-1,-1 1 0,0-1 0,0 0 1,0 0-1,1 0 0,-1 0 0,0 0 1,0 0-1,1 0 0,-1 0 1,0 0-1,0 0 0,0 0 0,1 0 1,-1 0-1,0 0 0,0 0 1,1-1-1,16-11-710,23-32-680,-32 35 1240,11-15-255,4-3 40</inkml:trace>
</inkml:ink>
</file>

<file path=ppt/ink/ink1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20:07:24.4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1864,'0'0'988,"18"10"-4,-2-6-796,0 1 0,20 9 0,26 8 39,40-1-69,1-4 0,172 5-1,124-13 23,-398-9-179,-1-1-1,0 1 1,1 0-1,-1 0 0,0 0 1,1 0-1,-1 0 1,0 0-1,1 0 1,-1 0-1,0 0 0,1 1 1,-1-1-1,0 0 1,1 0-1,-1 0 0,0 0 1,0 0-1,1 0 1,-1 1-1,0-1 0,1 0 1,-1 0-1,0 1 1,0-1-1,1 0 0,-1 0 1,0 1-1,0-1 1,0 0-1,1 0 0,-1 1 1,0 0-1,-5 10 12,-16 11-2,5-8-5,2 1 0,-20 25 0,20-22 0,-32 30-1,26-30-3,0 1 0,1 1-1,1 1 1,1 0 0,-19 33-1,16-21 0,6-13 1,2 1-1,-16 37 0,19-30-2,0 1 0,1 0 0,-5 52 0,5 92 13,8-63-317,3-105-141,5-10-438,5-10-281,-5 3 767,1 2 30</inkml:trace>
</inkml:ink>
</file>

<file path=ppt/ink/ink1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20:07:24.7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78 1804,'-2'-11'633,"2"11"-607,0-1 1,0 0-1,-1 1 0,1-1 0,0 0 0,0 1 0,0-1 0,0 0 0,0 0 0,0 1 0,0-1 0,0 0 0,0 1 0,0-1 0,1 0 1,-1 1-1,0-1 0,0 0 0,1 1 0,-1-1 0,0 1 0,1-1 0,-1 0 0,0 1 0,1-1 0,-1 1 0,1-1 0,-1 1 1,1-1-1,-1 1 0,1 0 0,-1-1 0,1 1 0,0 0 0,-1-1 0,1 1 0,0 0 0,-1 0 0,2-1 0,5-2 65,0 0-1,1 0 1,0 0-1,0 1 0,-1 0 1,1 1-1,12-1 1,63 0 187,-53 3-190,56 3-37,-58-1-369,0-2 0,1-1 0,54-6 0,28-12-994,-77 9 955</inkml:trace>
</inkml:ink>
</file>

<file path=ppt/ink/ink1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20:07:25.2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529 1 1840,'-164'36'2847,"79"-21"-2661,0-4 0,-101 0-1,185-11-169,-6-1 28,19 6-15,7 6-16,9 13 2,34 38 0,-54-51-15,0 0 0,0 0 0,-1 1 0,-1 0 0,0 0 0,-1 0 0,0 1 0,0 0 0,-2 0 0,0 0 0,0 0 0,1 16 0,-2 3 0,-1 1 0,-2 0 0,-8 61 0,6-82 2,1-1-1,-2 1 0,1-1 0,-2 1 0,1-1 1,-2 0-1,1-1 0,-1 0 0,-11 14 0,17-24 0,0-1-1,1 1 0,-1 0 0,0 0 0,0 0 0,0 0 0,0 0 1,0 0-1,0 0 0,0 0 0,0 0 0,0-1 0,0 1 0,0 0 0,0 0 1,0 0-1,0 0 0,0 0 0,0 0 0,-1 0 0,1 0 0,0-1 0,0 1 1,0 0-1,0 0 0,0 0 0,0 0 0,0 0 0,0 0 0,0 0 1,0 0-1,0 0 0,0 0 0,0 0 0,-1-1 0,1 1 0,0 0 0,0 0 1,0 0-1,0 0 0,0 0 0,0 0 0,0 0 0,0 0 0,0 0 0,-1 0 1,1 0-1,0 0 0,0 0 0,0 0 0,0 0 0,0 0 0,0 0 0,0 0 1,0 0-1,-1 0 0,1 0 0,0 0 0,0 1 0,0-1 0,5-13 4,12-4-4,1 0 0,0 1 0,1 1-1,1 0 1,25-12 0,117-52 3,-150 73-4,1 1-1,1 0 0,-1 1 1,1 0-1,-1 2 0,1-1 0,0 1 1,0 1-1,26 2 0,-36-1 2,0 2 0,0-1 0,0 0 0,0 1 0,0 0 0,-1-1 0,1 2 0,-1-1 0,0 0 0,1 1 0,-1-1 0,0 1 0,0 0 0,-1 0 0,1 0 0,0 0 0,-1 1-1,0-1 1,0 1 0,0-1 0,2 6 0,0-1 0,-1 2 0,0-1 0,0 0 0,0 0 0,-1 1 0,-1 0 0,1 15 0,-2-11-2,-1 0 0,0-1-1,-1 1 1,-1-1 0,0 1-1,-1-1 1,0 0 0,-1 0-1,-1-1 1,0 0 0,-8 14 0,2-9-9,0-1 1,-2 0 0,0 0-1,0-1 1,-2-1 0,-26 19 0,-13 3-41,-2-3 0,-2-2 0,-92 34 0,150-65 50,-25 10-444,-1-2-1,0 0 0,0-2 0,-30 4 1,47-10 185,10 0 250,0 0 0,-1 0 0,1 0 0,0 1 0,0-1 0,0 0-1,0 0 1,-1 0 0,1 0 0,0 0 0,0 0 0,0 0 0,0 0 0,-1-1-1,1 1 1,0 0 0,0 0 0,0 0 0,0 0 0,0 0 0,-1 0 0,1 0 0,0 0-1,0 0 1,0 0 0,0 0 0,0-1 0,0 1 0,-1 0 0,1 0 0,0 0-1,0 0 1,0 0 0,0 0 0,0-1 0,0 1 0,0 0 0,0 0 0,0 0-1,0 0 1,0 0 0,0-1 0,0 1 0,0 0 0,0 0 0,0 0 0,0 0-1,0-1 1,0 1 0,0 0 0,0 0 0,0 0 0,0 0 0,0-1 0,0 1 0,7-8-340</inkml:trace>
</inkml:ink>
</file>

<file path=ppt/ink/ink1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20:07:26.0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645 10 1816,'0'-1'23,"0"1"0,0 0 0,0-1 0,0 1 0,0-1-1,0 1 1,0 0 0,0-1 0,0 1 0,0 0 0,0-1 0,0 1 0,-1 0 0,1-1-1,0 1 1,0 0 0,0 0 0,-1-1 0,1 1 0,0 0 0,0 0 0,-1-1-1,1 1 1,0 0 0,0 0 0,-1 0 0,1-1 0,0 1 0,-1 0 0,1 0 0,0 0-1,-1 0 1,1 0 0,0 0 0,-1 0 0,1 0 0,-1 0 0,1 0 0,0 0-1,-1 0 1,0 0 0,-21 7 409,-19 18-90,-17 20-62,1 4 0,3 1 0,-53 65 0,70-70-209,1 2-1,3 1 1,2 2-1,-36 78 1,49-85-35,2 1 0,1 1 0,3 0 0,-8 49 0,17-46-9,3-36-19,0-1-1,-1 1 1,-3 14-1,3-23-10,0-1 0,1 1 1,0-1-1,-1 1 0,1-1 0,0 1 0,0-1 0,0 1 0,1-1 1,-1 1-1,1-1 0,-1 1 0,1-1 0,0 0 0,0 1 1,0-1-1,1 3 0,-1-5-37,0 1-1,0 0 1,1-1 0,-1 1-1,0-1 1,0 1 0,0-1 0,1 0-1,-1 1 1,0-1 0,1 0 0,-1 0-1,0 0 1,0 0 0,1 0-1,-1 0 1,0-1 0,0 1 0,1 0-1,-1-1 1,0 1 0,0 0 0,1-1-1,-1 0 1,0 1 0,0-1 0,0 0-1,0 1 1,0-1 0,0 0-1,1-2 1,34-29-1086,-2-9 323,-11 19 467</inkml:trace>
</inkml:ink>
</file>

<file path=ppt/ink/ink1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20:07:26.3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26 1764,'-2'-10'705,"0"-3"-40,2 12-646,0 1 0,1 0 0,-1 0 0,0 0 0,1-1-1,-1 1 1,0 0 0,0 0 0,1 0 0,-1 0 0,1 0 0,-1 0 0,0 0 0,1 0 0,-1 0 0,0-1 0,1 1 0,-1 1 0,0-1 0,1 0 0,-1 0-1,0 0 1,1 0 0,-1 0 0,0 0 0,1 0 0,-1 0 0,0 1 0,1-1 0,-1 0 0,0 0 0,1 0 0,-1 1 0,0-1 0,0 0 0,1 0-1,-1 1 1,0-1 0,10 16 289,-2 0-154,194 271 535,-63-117-549,-7-16-72,-19-24-111,-107-122-164,0-1 0,1 0 0,0 0 0,0 0 0,1-1 0,0 0 0,0 0 0,1-1 0,-1 0 1,1-1-1,0 0 0,0 0 0,13 3 0,-7-7-176</inkml:trace>
</inkml:ink>
</file>

<file path=ppt/ink/ink1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20:07:27.0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1 1744,'-8'14'783,"7"5"-597,1 1 0,1-1 0,0 1 0,2-1 0,0 0 0,1 0 0,1 0 0,1 0-1,13 29 1,-8-28-137,2-1 0,0 1 0,2-2 1,0 0-1,0-1 0,2 0 0,0-2 0,35 26 0,-39-33-38,0 0 1,0-1-1,0 0 1,1-1-1,0 0 1,0-1-1,0-1 0,1 0 1,0-1-1,0-1 1,0 0-1,0-1 1,0 0-1,26-4 1,-29 1-4,0-1 1,-1 0-1,0-1 0,0 0 1,0-1-1,0 0 0,0-1 1,-1 0-1,0 0 0,-1-1 1,1-1-1,15-16 0,-18 14-2,0 0-1,0 0 0,-1 0 1,-1-1-1,0 0 0,0 0 0,-1-1 1,0 1-1,3-21 0,-5 22 2,0 0-1,-1-1 1,-1 1 0,1 0-1,-2 0 1,1 0 0,-1-1-1,-1 1 1,0 0 0,-6-19-1,7 28-4,0-1-1,0 1 0,1-1 0,-1 1 0,0 0 0,-1-1 0,1 1 0,0 0 1,0 0-1,0 0 0,-1 0 0,1 0 0,-1 0 0,1 0 0,0 1 0,-1-1 0,1 0 1,-1 1-1,0-1 0,1 1 0,-1 0 0,1 0 0,-1-1 0,0 1 0,1 0 1,-1 0-1,0 0 0,1 1 0,-1-1 0,0 0 0,1 0 0,-1 1 0,1-1 1,-1 1-1,1 0 0,-1-1 0,1 1 0,-1 0 0,1 0 0,0 0 0,-1 0 0,1 0 1,0 0-1,0 0 0,0 1 0,0-1 0,0 0 0,0 1 0,0-1 0,0 1 1,0-1-1,1 1 0,-1-1 0,1 1 0,-1-1 0,1 1 0,-1-1 0,1 4 0,-14 54 11,15-34-8,2 1 0,0-1 0,2 0 0,13 45 0,-1-23-2,33 69 0,74 96-2,-110-191 0,10 16-22,1-2-1,2-1 0,52 52 1,-71-80-126,1 1 1,-1-1-1,1-1 1,0 1 0,1-2-1,-1 1 1,1-1-1,0-1 1,0 0-1,0 0 1,1-1 0,-1 0-1,1-1 1,-1 0-1,1 0 1,-1-1-1,1-1 1,-1 0-1,1 0 1,12-4 0,9-4-211</inkml:trace>
</inkml:ink>
</file>

<file path=ppt/ink/ink1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20:07:27.7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1872,'1'5'203,"1"1"1,-1-1-1,1 0 0,0 0 0,0 0 1,1-1-1,0 1 0,5 6 0,2 7-7,13 25 67,8 13 39,36 93-1,-34-66-120,79 141-1,-85-174-133,25 44 31,-45-83-70,1-1 0,0 0 0,0 0-1,1-1 1,19 17 0,-23-23-52,0 1 0,0-1 0,1-1 0,-1 1 0,0-1 1,1 0-1,0 0 0,0 0 0,-1-1 0,1 0 0,0 0 0,6 0 0,-8-1-77,-1 0 0,1 0 0,-1-1 0,1 1 0,-1-1 0,1 0 0,-1 0 0,1 0-1,-1 0 1,0 0 0,1-1 0,-1 1 0,0-1 0,0 0 0,0 0 0,-1 0 0,1-1 0,0 1-1,-1 0 1,4-5 0,2-6-249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8:34.5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38 37 1640,'-1'1'46,"1"-1"-1,0 0 1,-1 0-1,1 0 1,-1 1 0,1-1-1,-1 0 1,1 0-1,-1 1 1,1-1 0,0 0-1,-1 1 1,1-1-1,0 0 1,-1 1-1,1-1 1,0 1 0,0-1-1,-1 1 1,1-1-1,0 1 1,0-1 0,0 1-1,0-1 1,-1 1-1,1-1 1,0 1-1,0-1 1,0 1 0,0-1-1,0 1 1,0-1-1,1 1 1,-1 3 248,-12-3 75,11-1-355,1 0-1,0 0 1,0 0 0,0 0-1,-1 0 1,1 0 0,0 0-1,0 0 1,0 0 0,-1 0 0,1 0-1,0 0 1,0 0 0,0 0-1,0 0 1,-1 0 0,1 0-1,0 0 1,0 1 0,0-1-1,0 0 1,0 0 0,-1 0-1,1 0 1,0 0 0,0 1-1,0-1 1,0 0 0,0 0 0,0 0-1,0 0 1,0 1 0,-1-1-1,1 0 1,0 0 0,0 0-1,0 1 1,0-1 0,0 0-1,0 0 1,0 0 0,0 1-1,0-1 1,0 0 0,0 0-1,0 0 1,1 1 0,-1-1-1,0 0 1,0 0 0,0 0 0,0 0-1,0 1 1,0-1 0,0 0-1,0 0 1,0 0 0,1 0-1,-1 0 1,0 1 0,0-1-1,0 0 1,0 0 0,1 0-1,0 0 35,10-5 114,-9 3-104,-8 1-34,22-4 130,-11 6-152,-12 0 9,6-1-13,1 0 0,-1 1-1,0-1 1,1 0 0,-1 0-1,0 0 1,0 0-1,1 0 1,-1 0 0,0 0-1,0 0 1,1-1 0,-1 1-1,0 0 1,1 0 0,-1-1-1,0 1 1,1 0 0,-1-1-1,0 0 1,4 3-143,-1-1 111,-14-8 19,5 4 53,0-1 2,11 2 23,12 8-25,-16-7-38,0 1 1,0 0 0,0 0 0,0 0 0,0-1 0,-1 1-1,1 0 1,0 0 0,0 0 0,0-1 0,0 1-1,1 0 1,-1 0 0,0-1 0,0 1 0,0 0 0,0 0-1,0 0 1,0-1 0,0 1 0,0 0 0,0 0-1,0 0 1,1-1 0,-1 1 0,0 0 0,0 0 0,0 0-1,0 0 1,0 0 0,1-1 0,-1 1 0,0 0 0,0 0-1,0 0 1,1 0 0,-1 0 0,0 0 0,0 0-1,0 0 1,1 0 0,-1 0 0,0 0 0,0 0 0,1 0-1,-1 0 1,0 0 0,0 0 0,0 0 0,1 0 0,-1 0-1,0 0 1,0 0 0,0 0 0,1 0 0,-1 0-1,0 0 1,0 0 0,0 1 0,1-1 0,-1 0 0,0 0-1,0 0 1,0 0 0,0 0 0,0 1 0,1-1-1,-1 0 1,0-1-1,0 1 0,0 0 0,-1-1 1,1 1-1,0 0 0,0-1 0,0 1 1,0 0-1,-1 0 0,1-1 0,0 1 1,0 0-1,0 0 0,-1-1 0,1 1 1,0 0-1,0 0 0,-1-1 0,1 1 1,0 0-1,-1 0 0,1 0 0,0 0 0,-1 0 1,1-1-1,0 1 0,-1 0 0,1 0 1,0 0-1,-1 0 0,1 0 0,0 0 1,-1 0-1,1 0 0,0 0 0,-1 0 1,1 0-1,0 1 0,-1-1 0,1 0 1,0 0-1,-1 0 0,1 0 0,0 0 1,-1 1-1,1-1 0,0 0 0,-1 1 0,2 1 7,-6 3-1,3-4 10,2-1-16,1-1 1,-1 1-1,0 0 0,0 0 1,1 0-1,-1-1 0,0 1 1,1 0-1,-1-1 1,0 1-1,0 0 0,1 0 1,-1-1-1,0 1 0,0 0 1,0-1-1,0 1 1,1 0-1,-1-1 0,0 1 1,0-1-1,0 1 0,0 0 1,0-1-1,0 1 1,0 0-1,0-1 0,0 1 1,0-1-1,0 1 0,0 0 1,0-1-1,-1 1 0,1 0 1,0-1-1,0 1 1,0 0-1,0-1 0,-1 1 1,1 0-1,0-1 0,0 1 1,-1-1-1,-2-1-17,5 2 30,7 2-104,-9-2 32,0 1 48,0-1 0,0 0 0,0 0-1,0 0 1,0 0 0,0 0 0,0 0 0,-1 0-1,1 0 1,0 0 0,0 0 0,0 0 0,0 0 0,0 0-1,0 0 1,-1 0 0,1 0 0,0 0 0,0 0-1,0 0 1,0 0 0,0 0 0,0 0 0,0 0 0,-1 0-1,1 0 1,0 0 0,0 0 0,0 0 0,0 0-1,0 0 1,0 0 0,0 0 0,-1 0 0,1 0 0,0-1-1,0 1 1,0 0 0,0 0 0,0 0 0,0 0-1,0 0 1,0 0 0,0 0 0,0 0 0,0-1-1,0 1 1,0 0 0,0 0 0,0 0 0,0 0 0,-1-10-1285,0-1 370,-8 7 546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4:20.9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995 284 1616,'-1'18'1102,"-2"-16"-719,12-8-104,-9 5-82,-5-11 295,4 12-478,1 0-1,0-1 1,0 1-1,0 0 1,0 0 0,0-1-1,-1 1 1,1 0-1,0-1 1,0 1 0,0 0-1,0-1 1,0 1-1,0 0 1,0-1 0,0 1-1,0 0 1,0-1-1,1 1 1,-1 0 0,0-1-1,0 1 1,0 0-1,0-1 1,0 1 0,1 0-1,-1-1 1,0 1-1,0 0 1,0 0 0,1-1-1,-1 1 1,0 0-1,0 0 1,1 0 0,-1-1-1,1 1 1,-1 0-11,0 0 0,1 0 0,-1 0 0,0 0 0,1 0 0,-1 0 0,0 0 0,1 0 0,-1 0 0,0 0 0,1-1 0,-1 1 0,0 0 0,1 0 0,-1 0 0,0-1 0,0 1 0,1 0 0,-1 0 0,0 0 0,0-1 0,1 1 0,-1 0 0,0-1 0,0 1 0,0 0 0,0 0 0,1-1 0,-1 1 0,0 0 0,0-1 0,0 1 0,0 0 0,0-1 0,0 1 0,0 0 0,0-1 0,0 1 0,0 0 0,0-1 0,0 1 0,0 0 0,0-1 0,0 1 0,0 0 0,0-1 0,0 1 0,-1 0 0,1-1 0,0 1 0,0 0 0,0-1 0,-1 1 0,1 0 0,0 0 0,0-1 0,-1 1 0,1 0 0,-1-1 0,0 0 8,0 0 0,1-1 0,-1 0 0,0 1 0,0-1 0,1 1 1,-1-1-1,1 0 0,0 1 0,-1-1 0,1-2 0,-2-7 29,0 0 0,-1 0 0,-1 0 0,0 1 0,-6-12-1,6 5 2,2 7-7,1 9-32,1 0-1,0 0 1,-1 0 0,1 1-1,0-1 1,0 0 0,0 0-1,0 0 1,0 0 0,0 0-1,0 0 1,0 0 0,0 0-1,0 0 1,1 0 0,-1 0-1,1-1 1,-1 1-1,1 0 0,-1 0 0,0 0 0,1 0 0,-1 0 0,0 0 0,0 0 0,0 0 0,0 0 0,0 0 0,0 0 0,0 0 0,0 0 0,-1 0 0,1 0 0,0 0 0,0 0 0,-1-1 0,-5-10 25,-3 2-13,5-1 25,1 2-41,2 13 3,25 5 3,-19-6-5,0-1 1,0-1-1,1 1 0,-1-1 1,1 0-1,-1 0 0,0-1 1,9 1-1,-7-1 4,0 0 0,0 1 0,0 0 0,0 0 0,7 3 0,-12-3-2,1 0 0,1 0 0,-1 0 0,1 1 0,-1 0 0,1-1 0,-1 1 0,0 0 0,0 1 0,0-1 0,0 1 0,-1-1 0,5 6 0,-5-6-1,-1-1 1,1 1-1,-1-1 1,1 1-1,0-1 1,-1 0-1,1 1 0,0-1 1,0 0-1,0 0 1,3 0-1,-4 0 1,1-1 0,-1 1-1,1-1 1,-1 1 0,0 0-1,1 0 1,-1-1 0,0 1-1,1 0 1,-1 0 0,0 0-1,0 1 1,0-1 0,0 0-1,0 0 1,0 0 0,0 1-1,1 2 1,15 21-7,-16-23 6,1 0 0,0 0 0,0 0 0,-1 1 0,1-1 0,-1 0 1,0 1-1,0-1 0,0 1 0,0-1 0,1 4 0,2 1 1,-3-6 0,-1-1 0,0 0 0,0 0 0,0 0 0,1 0 0,-1 0 0,0 1 0,0-1 1,0 0-1,0 0 0,1 0 0,-1 1 0,0-1 0,0 0 0,0 0 0,0 1 0,0-1 0,0 0 1,1 0-1,-1 1 0,0-1 0,0 0 0,0 0 0,0 1 0,0-1 0,0 0 0,0 0 0,0 1 1,0-1-1,0 0 0,0 0 0,-1 1 0,1-1 0,0 0 0,0 0 0,0 1 0,0-1 0,0 0 0,0 2 1,0-2-1,0 1 0,0-1 0,0 0 0,0 0 0,0 1 0,0-1 0,1 0 0,-1 0 0,0 1 0,0-1 0,0 0 1,0 0-1,0 1 0,0-1 0,0 0 0,0 0 0,0 1 0,0-1 0,0 0 0,0 0 0,0 1 0,-1-1 0,1 0 0,0 0 0,0 1 1,0-1-1,0 0 0,0 0 0,0 1 0,-1-1 0,1 0 0,0 0 0,0 0 0,0 1 0,-1-1 0,1 0 0,0 0 0,0 0 1,0 0-1,-1 0 0,1 0 0,0 1 0,0-1 0,-1 0 0,1 0 0,0 0 0,0 0 0,-1 0 0,1 0 0,0 0 0,-1 0 0,0 0 1,1 0 0,-1 0-1,1 0 1,-1 0-1,0 1 1,1-1-1,-1 0 1,1 0-1,-1 1 1,1-1 0,-1 0-1,0 1 1,1-1-1,-1 0 1,1 1-1,0-1 1,-1 1-1,1-1 1,-1 1 0,1 0-1,-8 5 4,-18 12 3,24-15-7,-1-1 0,0 0 0,0 0 0,0 0 1,0 0-1,0 0 0,0 0 0,-5 1 0,-17 2-1,-29 8 8,15 3 3,17-6-9,0-1 0,0-1-1,-1-1 1,-39 6 0,4-1-1,40-7 5,-1-1 1,-25 2-1,-117 5 13,125-6-18,-67 19 0,65-17 11,37-7-12,0 0 1,0 1 0,-1-1 0,1 0 0,0 0 0,0 0 0,0 0 0,-1 0 0,1 0 0,0 0 0,0 0 0,0 0 0,0-1 0,-1 1 0,1 0 0,0-1-1,0 1 1,0-1 0,0 1 0,0-1 0,-2-1 0,3-35 14,8-6-2,-7 35-11,0-1-1,0 1 1,0 0 0,1 1-1,1-1 1,-1 0 0,1 1-1,1-1 1,-1 1 0,10-14-1,4-6-6,-15 24 6,-1-1 0,1 1 0,0 0 0,0 0-1,0 0 1,1 0 0,-1 0 0,1 0-1,-1 1 1,1-1 0,4-2 0,-4 2-1,0 1 0,0-1 0,-1 0 0,1 0 0,0-1 0,-1 1 1,0-1-1,0 1 0,0-1 0,0 1 0,-1-1 0,2-5 0,16-28-3,-12 27 4,-5 7 0,-1 1 0,1-1 0,0 1 0,0-1 0,0 1 0,1 0 0,-1 0 0,5-3 0,-6 4 0,-1 1-1,1-1 1,0 0 0,0 1 0,-1-1 0,1 0-1,0 0 1,-1 0 0,1 1 0,-1-1 0,1 0-1,-1 0 1,1 0 0,-1 0 0,0 0 0,1 0 0,-1 0-1,0-2 1,0 2 0,1 0 0,-1 0 0,0 0-1,0 0 1,1 0 0,-1 0 0,1-1 0,-1 2-1,1-1 1,-1 0 0,1 0 0,0 0 0,-1 0 0,1 0-1,1-1 1,28-17 9,4 5-18,-3 5 8,-29 10 1,0-1-1,0 1 1,1 0-1,-1 0 1,0-1-1,0 1 0,0 1 1,0-1-1,0 0 1,-1 0-1,1 1 0,0-1 1,-1 1-1,2 1 1,2 1-6,-3-3 7,0 1-1,0 0 0,0 0 0,-1 0 0,1 0 0,0 0 0,-1 0 0,0 0 1,1 0-1,-1 0 0,0 1 0,0-1 0,0 0 0,-1 1 0,1-1 0,0 1 1,-1-1-1,0 1 0,0-1 0,0 1 0,0 2 0,0-2 0,0 0 0,-1 0 0,1 0 0,-1 0 0,0 0 0,0 0 0,0 0 0,-1 0 0,1 0 0,-1-1 0,1 1 0,-1 0 0,-3 3 0,-34 32-3,22-23 6,3-1 0,11-11-3,0 1 0,-1-1 0,1 0 0,-1 0 0,0 0 0,0 0 0,0-1 0,0 1 0,-5 1 0,-33 12 1,13-3-1,-2-2 0,1-1 1,-2-1-1,1-2 1,-43 4-1,41-8-10,0 2 1,-45 11-1,67-13-55,1-1 1,-1-1 0,1 0-1,-1 0 1,-11-1 0,18 0-44,-1 0 0,1-1 0,-1 1 0,0-1 0,1 0 0,-1 0 0,1-1 0,0 1 0,-1-1 1,1 0-1,0 0 0,0 0 0,-4-4 0,7 5 10,0 1 60,0-1 0,1 1 1,-1-1-1,1 1 0,-1 0 0,1-1 1,-1 1-1,1-1 0,-1 1 1,1-1-1,0 0 0,-1 1 0,1-1 1,0 1-1,-1-1 0,1 0 0,0 1 1,0-1-1,0 0 0,0 1 0,-1-1 1,1 0-1,0 1 0,0-1 0,0 0 1,0 1-1,1-1 0,-1 0 0,0 1 1,0-1-1,0 0 0,1 0 1,6-11-329</inkml:trace>
</inkml:ink>
</file>

<file path=ppt/ink/ink1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20:07:28.0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1940,'18'51'2186,"-2"-16"-1942,-1-1-97,52 153 253,-47-128-281,49 95 1,-11-28-40,-50-110-71,1 0-1,0 0 1,1-1-1,18 20 0,4 6-27,-31-39-23,0 0-1,1 0 0,-1 0 1,1-1-1,-1 1 1,1 0-1,0-1 1,-1 0-1,1 1 1,0-1-1,0 0 0,0 0 1,0 0-1,0 0 1,0 0-1,0 0 1,1 0-1,-1-1 1,0 1-1,0-1 1,1 0-1,-1 0 0,0 0 1,0 0-1,4 0 1,-3-1-98,1 0 0,0-1 0,-1 1 0,1-1 1,-1 0-1,1 0 0,-1 0 0,0 0 0,0 0 1,0-1-1,0 0 0,0 1 0,-1-1 0,5-6 1,2-8-213</inkml:trace>
</inkml:ink>
</file>

<file path=ppt/ink/ink1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20:07:28.3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2330 223 2000,'-59'-21'436,"-1"2"-1,-1 2 1,-81-11 0,112 23-363,-394-52 550,-4 29-326,101 7-138,-391-6 126,709 27-280,-30 1 14,36-1-17,1 1 0,0-1 0,0 0 0,0 1 0,-1-1 0,1 1 0,0 0 0,0-1 0,0 1 0,0 0 0,0 0 0,0 1 0,-2 1 0,4-3-2,0 1 1,0-1-1,-1 0 0,1 1 1,0-1-1,0 1 1,0-1-1,0 1 0,0-1 1,0 1-1,0 0 0,0-1 1,0 1-1,0-1 1,1 0-1,-1 1 0,0-1 1,0 1-1,0-1 1,1 1-1,-1-1 0,0 1 1,0-1-1,1 1 0,-1-1 1,0 0-1,1 1 1,-1-1-1,0 0 0,1 1 1,-1-1-1,1 0 1,-1 0-1,1 1 0,-1-1 1,1 0-1,-1 0 0,1 0 1,0 1-1,23 10-20,24 5-410,1-2 0,60 10 0,106 4-1216,-150-23 1263</inkml:trace>
</inkml:ink>
</file>

<file path=ppt/ink/ink1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20:07:29.5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181 161 1904,'-14'4'189,"-1"2"1,1 0-1,1 0 0,-1 1 0,1 1 1,0 0-1,1 1 0,0 1 0,1 0 0,-20 20 1,29-26-165,0-1 0,-1 1 0,1 0 0,1 0 0,-1 0 0,1 0 0,-1 0 0,1 0 0,0 0 0,1 1 0,-1-1 0,1 0 0,-1 0 0,1 1 0,1-1 0,-1 0 0,1 1 0,-1-1 0,1 0 0,0 0 0,1 0 0,-1 0 0,1 0 0,0 0 0,0 0 0,0 0 0,0-1 0,1 1 0,3 4 0,3 0 2,0 0 1,0-1 0,0 0-1,1 0 1,0-1-1,1-1 1,-1 0 0,1 0-1,17 5 1,-3-5-10,0-1 1,1-1-1,-1-1 1,1-2 0,0 0-1,-1-2 1,1-1-1,-1 0 1,0-2-1,43-14 1,-60 15-17,1 0 1,0 0 0,-1 0-1,0-1 1,0 0-1,-1-1 1,1 1-1,-1-1 1,0-1 0,-1 0-1,0 0 1,0 0-1,0 0 1,-1-1-1,0 0 1,0 0 0,3-10-1,-5 10-2,0 1-1,-1-1 1,0 0-1,0 0 1,0 0-1,-1 0 1,-1 0 0,1 0-1,-1 0 1,-1 0-1,1 0 1,-1-1-1,-1 1 1,0 1-1,0-1 1,0 0 0,-1 0-1,0 1 1,-6-12-1,0 6 1,1 0-1,-2 0 0,1 1 1,-2 1-1,0-1 1,-13-10-1,17 16-4,-1 1-1,0-1 1,0 1-1,-1 1 0,1-1 1,-1 1-1,0 1 1,0 0-1,0 0 1,0 1-1,-11-2 0,8 3-4,10 0-17,0 1 0,0-1 0,1 1 0,-1-1-1,0 1 1,0 0 0,0 0 0,0 0 0,0 0-1,0 0 1,0 1 0,0-1 0,1 0 0,-1 1-1,0-1 1,0 1 0,0 0 0,1 0 0,-1 0 0,0 0-1,1 0 1,-1 0 0,-1 1 0,34 14-1758,-13-11 1358,5 3 35</inkml:trace>
</inkml:ink>
</file>

<file path=ppt/ink/ink1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20:07:29.9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97 2004,'0'0'394,"2"-14"2074,4 7-2776,1 1 1,0 0-1,0 1 0,1-1 1,0 1-1,10-5 0,17-10-289,-10 2 242</inkml:trace>
</inkml:ink>
</file>

<file path=ppt/ink/ink1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20:07:30.3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600 66 1904,'-5'-5'137,"-1"0"1,0 0-1,0 1 0,0 0 0,-1 0 0,0 0 0,1 1 1,-1 0-1,0 0 0,0 1 0,-1 0 0,-12-2 0,-12-1 127,-55-1-1,51 5-111,-17-3 13,0 3-1,0 2 0,-70 10 0,119-11-155,1 1-1,-1-1 0,1 1 1,0 0-1,-1 1 1,1-1-1,0 0 0,0 1 1,0 0-1,0 0 1,0 0-1,0 0 1,0 0-1,1 0 0,-1 1 1,1-1-1,-1 1 1,1 0-1,-3 4 0,5-5-4,-1 0-1,1 1 0,-1-1 0,1 0 0,0 0 1,0 0-1,0 0 0,0 0 0,0 0 0,0 1 0,1-1 1,-1 0-1,1 0 0,-1 0 0,1 0 0,0 0 0,0 0 1,0 0-1,0 0 0,0-1 0,0 1 0,1 0 1,-1 0-1,1-1 0,-1 1 0,1-1 0,-1 1 0,1-1 1,0 0-1,0 0 0,2 2 0,64 39 12,2-4 0,1-2 0,93 32-1,82 40-2,-203-85-12,-1 1 1,-1 1-1,47 40 1,-74-53-1,-1 0 0,0 1 0,-1 0 1,0 1-1,-1 1 0,-1 0 0,0 0 1,-1 1-1,-1 0 0,0 0 0,10 34 0,-15-42 0,-1 1 0,0 0 0,0 0 0,0 1 0,-1-1 0,-1 0 0,0 0 0,0 1 0,0-1-1,-1 0 1,-1 0 0,0 0 0,0 0 0,0 0 0,-1 0 0,-1 0 0,1-1 0,-2 1 0,-8 13-1,2-8 3,-1-1-1,0 0 1,0-1-1,-2-1 0,1 0 1,-28 17-1,35-25-1,-7 5 4,-1-2 0,0 0 0,-1-1 0,1 0-1,-1-1 1,0 0 0,0-2 0,0 0 0,-19 1-1,28-3-2,1 0 0,0 0 0,-1-1 0,1 1 0,0-1 0,0 0 0,-1-1 0,1 1 0,0-1 0,0 0 0,1 0 0,-1-1 0,0 0 0,1 1 0,-1-1 0,1-1 0,0 1 0,0-1 0,0 0 0,1 1 0,-1-2 0,1 1 0,0 0 0,0-1 0,0 1 0,1-1 0,0 0 0,-1 0 0,2 0 0,-1 0 0,1 0 0,-1 0 0,2 0 0,-2-7-1,3-13 2,2 0 0,0 1 0,1-1 0,2 1 0,16-47 0,62-118-4,-36 88-4,-20 40 3,44-111 8,-66 151-2,0 5-1,-1 0 1,-1 1 0,0-2-1,2-31 1,-6 47-4,0 0 1,0 0-1,-1 0 0,1 0 1,0 0-1,0 0 1,-1 0-1,1 0 0,0 0 1,-1 1-1,1-1 1,-1 0-1,0 0 1,1 0-1,-1 0 0,0 1 1,1-1-1,-1 0 1,0 1-1,0-1 0,1 0 1,-1 1-1,0-1 1,0 1-1,0-1 0,0 1 1,0 0-1,0-1 1,0 1-1,0 0 0,0 0 1,0 0-1,0 0 1,0-1-1,0 1 0,0 1 1,0-1-1,0 0 1,0 0-1,-1 1 0,-3-1-13,0 1 0,0 0-1,0 0 1,0 0-1,0 1 1,-7 3-1,6-1-187,1-1-1,-1 1 0,1 0 0,-8 7 0,12-11 147,1 1-1,-1 0 1,1-1-1,-1 1 1,1 0 0,-1-1-1,1 1 1,0 0-1,-1-1 1,1 1 0,0 0-1,-1 0 1,1 0-1,0-1 1,0 1 0,0 0-1,0 0 1,0 0-1,0 1 1,0-1 7,1 0-1,-1-1 1,1 1 0,-1 0 0,1 0-1,-1 0 1,1-1 0,0 1 0,0 0-1,-1-1 1,1 1 0,0-1 0,0 1-1,0-1 1,0 1 0,-1-1 0,1 0-1,0 1 1,0-1 0,0 0-1,2 1 1,19 3-313</inkml:trace>
</inkml:ink>
</file>

<file path=ppt/ink/ink1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20:07:30.9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 32 1800,'-8'23'2290,"28"-27"-1690,-12 3-548,0 0-1,0 0 1,0-1-1,0 0 1,13-5-1,-9 2-23,-1 0 0,0 1-1,1 1 1,0 0 0,23-3-1,19-4 56,-40 10-58,-16 10 1,-18 15 3,19-23-29,-27 29 17,2 0-1,-24 39 0,48-65-16,0 0 1,0 1-1,0-1 0,1 0 1,0 1-1,0-1 0,0 1 1,0-1-1,1 1 0,0-1 1,0 1-1,1 6 0,0-9 0,-1 1 1,1 0-1,-1-1 0,1 1 0,0 0 0,1-1 0,-1 1 1,1-1-1,-1 0 0,1 1 0,0-1 0,0 0 0,0 0 1,1 0-1,-1 0 0,1-1 0,0 1 0,5 4 0,10 1-27,0 0 0,0-1 0,0 0 0,27 4 0,81 11-235,-103-19 63,-10-2-103,1 1 1,-1 0-1,0 1 0,0 0 0,0 1 0,14 6 1,-19-1-112,-6 0 38</inkml:trace>
</inkml:ink>
</file>

<file path=ppt/ink/ink1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20:07:32.1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605 0 1720,'-25'9'193,"0"1"0,0 1 0,1 0 0,1 2 0,0 1 0,1 1 0,0 1 0,1 1 0,1 1 0,0 0 0,2 1 0,0 2 0,-15 22 0,21-27-149,-10 14 63,1 0 0,-30 59 0,12 7 83,-44 162 1,60-179-127,0 19 4,20-85-56,-3 5 4,4-14 15,3-12-138,-1 1-31,0 0-110,-1-1 0,2 1-1,-1-1 1,1 1 0,0-1-1,0 1 1,1 0 0,0 0 0,1-1-1,3-7 1,3-3-127,-1 0 43</inkml:trace>
</inkml:ink>
</file>

<file path=ppt/ink/ink1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20:07:32.5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57 9 1752,'0'-1'34,"0"1"-1,0 0 0,0 0 1,0-1-1,0 1 0,0 0 1,0-1-1,0 1 0,0 0 1,0-1-1,-1 1 0,1 0 1,0 0-1,0-1 0,0 1 1,0 0-1,0 0 0,-1-1 1,1 1-1,0 0 0,0 0 1,0-1-1,-1 1 0,1 0 1,0 0-1,0 0 0,-1 0 1,1-1-1,0 1 0,0 0 1,-1 0-1,1 0 0,0 0 1,-1 0-1,1 0 0,0 0 1,-1 0-1,1 0 0,0 0 1,0 0-1,-1 0 0,1 0 1,0 0-1,-1 0 0,1 0 1,0 0-1,0 0 0,-1 0 1,1 0-1,-1 1 1,0-1 23,0 1 0,0-1 0,-1 1 0,1 0 1,0-1-1,0 1 0,0 0 0,0 0 1,0 0-1,0 0 0,0 0 0,1 0 0,-2 1 1,-7 11 135,7-10-162,0-1 0,0 1 0,0 0 0,0-1 0,1 1 0,0 0 0,-2 6 0,0 1-1,2 1-1,-1-1 0,2 1 1,-1 0-1,2-1 1,-1 1-1,1 0 0,1-1 1,0 1-1,0-1 1,1 0-1,1 1 1,0-1-1,8 15 0,55 128 95,6 9-56,-40-87-28,-20-54-31,-1 1 2,-10-16-9,0 0 0,0-1 0,1 1 0,-1-1 0,1 1 0,0-1 0,1 0 0,-1 0 0,1 0 0,6 6 0,-7-5 8,-3-6-10,0 0 0,0 0 0,0 1 0,0-1 0,0 0 0,0 1 0,0-1 0,0 0 0,0 0 0,1 1 0,-1-1 0,0 0 0,0 1 0,0-1 0,0 0 0,0 0 0,1 1 0,-1-1 0,0 0 0,0 0 0,0 0 0,1 1 0,-1-1 0,0 0 0,0 0 0,1 0 0,-1 0 0,0 0 0,1 1 0,-1-1 0,0 0 0,0 0 0,1 0 0,-1 0 0,0 0 0,1 0 0,-1 0 0,0 0 0,0 0 0,1 0 0,1 0-5,0 1 0,-1-1 0,1 1 0,0 0 0,-1 0 0,1-1 0,-1 1 0,1 0 0,-1 0 0,1 1 0,-1-1 0,0 0-1,2 2 1,-1 0-77,1-1 0,0 1-1,0-1 1,0 0-1,0 0 1,0 0 0,1 0-1,5 2 1,-4-3-282,39 8-1706,-36-9 1700</inkml:trace>
</inkml:ink>
</file>

<file path=ppt/ink/ink1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20:08:01.9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42 430 1652,'1'-13'177,"0"0"-1,1 0 1,0 1-1,2-1 1,-1 1-1,1 0 1,1 0-1,0 0 1,1 0-1,0 1 1,1 0 0,0 0-1,11-12 1,-1 3-98,1 1 0,1 0 0,0 2 0,1 0 0,37-23 0,22-1 84,-44 24-97,48-15 53,-53 22-78,-14 5-21,0 1-1,1 1 1,-1 1 0,1 0-1,0 1 1,-1 1 0,1 0-1,22 4 1,-33-3-17,-1 1 1,0 0 0,0 0-1,0 0 1,0 0 0,-1 1-1,1 0 1,0 0 0,-1 0-1,0 0 1,0 1-1,0 0 1,0 0 0,-1 0-1,6 7 1,1 5 7,0 1 1,14 33-1,-21-42-9,0 1 0,-1-1-1,0 1 1,-1-1 0,0 1-1,0 0 1,-1-1-1,0 1 1,0 0 0,-4 16-1,0-4 5,-1 0-1,0-1 1,-13 28-1,8-29-2,0 0-1,-1 0 1,-2-1-1,1 0 1,-2-1-1,0-1 1,-2 0-1,1-1 1,-2 0-1,0-2 1,0 0-1,-2-1 1,-19 10-1,13-8 2,-1-1-1,-1-2 1,0-1-1,0-1 0,-1-1 1,0-1-1,0-2 1,-1 0-1,-40-1 1,60-3-4,-1-1 1,0-1 0,1 0-1,-1 0 1,1-1 0,-1 0-1,1-1 1,0 0-1,0 0 1,0-1 0,0 0-1,1-1 1,-1 0 0,1 0-1,0-1 1,1 0 0,-12-11-1,13 8 2,0 0-1,0 0 0,1-1 1,0 0-1,1 0 0,0-1 1,1 1-1,0-1 1,0 1-1,1-1 0,1 0 1,0 0-1,0-12 0,9-41 11,-8 62-11,0 1-1,0-1 0,1 1 0,-1-1 1,0 1-1,1 0 0,-1-1 0,1 1 0,-1-1 1,1 1-1,-1 0 0,1-1 0,0 1 1,0 0-1,0 0 0,0 0 0,2-2 0,-3 2 1,0 1-1,1 0 0,-1 0 0,1-1 0,-1 1 0,1 0 0,-1 0 0,1 0 0,-1-1 0,1 1 0,-1 0 1,1 0-1,0 0 0,-1 0 0,1 0 0,-1 0 0,1 0 0,-1 0 0,1 1 0,-1-1 0,1 0 0,-1 0 0,1 0 1,-1 0-1,1 1 0,-1-1 0,1 0 0,-1 0 0,1 1 0,-1-1 0,0 1 0,1-1 0,-1 0 0,1 1 0,-1-1 1,0 1-1,1-1 0,-1 0 0,0 1 0,0-1 0,0 1 0,1-1 0,-1 1 0,0-1 0,0 1 0,0 0 0,139 246 18,-81-151-13,44 63 0,-51-83 4,72 147 0,-111-192-8,-2 1 0,-2-1 0,-1 2 0,5 45-1,-9-42 5,-4 44-1,0-30-3,1-49 3,-17-1-74,-2 17-1015,19-10-273,13-4 498,2-3 497</inkml:trace>
</inkml:ink>
</file>

<file path=ppt/ink/ink1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20:08:00.9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694 1 1680,'171'4'1792,"-205"-1"-1158,-54 11 1,22-3-532,-42 5 10,-198 23 60,210-26-131,63-7-20,-57 2 0,48-3-79,41-5-13,10-1-191,202-20-2385,-170 20 2276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4:21.3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 19 1632,'-1'0'51,"1"0"-1,-1 0 0,0 0 1,1 0-1,-1 0 1,1 0-1,-1 0 1,0 0-1,1-1 1,-1 1-1,0 0 1,1 0-1,-1-1 0,1 1 1,-1 0-1,1-1 1,-1 1-1,1 0 1,-1-1-1,1 1 1,-1-1-1,1 1 0,-1-1 1,1 1-1,0-1 1,-1 1-1,1-1 1,0 1-1,-1-1 1,1 0-1,0 1 1,0-1-1,0 1 0,0-1 1,-1 0-1,1 1 1,0-1-1,0 0 1,0 1-1,0-1 1,1-1 334,7 20 113,1 1-359,-2-1-28,-4-13-87,0 1 0,-1-1-1,0 0 1,0 1 0,0-1-1,1 10 1,-2-9-11,0-1-1,1 1 1,-1-1-1,1 1 1,5 9-1,-3-10-1,-2 1 0,1-1-1,-1 1 1,1 0 0,-2-1 0,3 11-1,-3-11-3,1 1 0,-1-1 0,1 1 0,0-1 0,0 0 0,5 7-1,-1-2-11,-3-7-19,0 1 0,0 0 0,-1-1 0,0 1 0,0 0 0,0 0 0,0 0 0,0 1 0,-1-1 0,0 0 0,1 6 0,-2-10 6,0 1 1,0 0-1,0-1 0,0 1 0,0 0 1,0-1-1,0 1 0,0 0 1,0-1-1,1 1 0,-1 0 0,0-1 1,0 1-1,1 0 0,-1-1 1,1 1-1,-1-1 0,0 1 0,1-1 1,-1 1-1,1 0 0,-1-1 2,0 0 1,0 0-1,0 0 0,0 0 0,0-1 1,0 1-1,0 0 0,0 0 0,0 0 0,1 0 1,-1 0-1,0 0 0,0 0 0,0 0 1,0 0-1,0 0 0,0 0 0,0 0 1,0 0-1,0 0 0,0 0 0,0 0 0,0 0 1,0 0-1,0 0 0,0 0 0,0 0 1,0 0-1,0 0 0,0 0 0,1 0 1,-1 0-1,0 0 0,0 0-2,-1 0-1,1 0 1,0 0 0,0 0-1,0 0 1,0 0 0,-1 0-1,1 0 1,0 0 0,0 0-1,0 0 1,0 0 0,0 0-1,-1 1 1,1-1 0,0 0-1,0 0 1,0 0 0,0 0 0,0 0-1,0 0 1,0 1 0,-1-1-1,1 0 1,0 0 0,0 0-1,0 0 1,0 1 0,0-1-1,0 0 1,0 0 0,0 0-1,0 0 1,0 1 0,0-1-1,0 0 1,0 0 0,0 0-1,0 0 1,0 1 0,0-1-1,0 0 1,0 0 0,0 0-1,0 0 1,0 1 0,1-1-1,-1 0 1,0 0 0,0 0-1,0 0 1,0 0 0,0 1-1,1 2-501,-5-7 149,3-5 21</inkml:trace>
</inkml:ink>
</file>

<file path=ppt/ink/ink1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20:08:01.3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1011 3 2016,'-6'2'128,"0"0"1,-1 0-1,1-1 0,-1-1 1,1 1-1,-1-1 0,0 0 0,1 0 1,-1-1-1,1 0 0,-9-2 1,-15 0 143,-32 1-112,-1 2 1,1 4 0,1 2-1,-1 3 1,-92 25 0,88-18-832,0-2 0,-1-4 0,-115 3 0,133-16 303</inkml:trace>
</inkml:ink>
</file>

<file path=ppt/ink/ink1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20:08:03.3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31 1724,'3'-12'433,"-3"11"-414,0 1-1,0 0 0,0-1 1,0 1-1,1-1 1,-1 1-1,0 0 1,0-1-1,0 1 0,0-1 1,0 1-1,0-1 1,0 1-1,0 0 1,0-1-1,0 1 1,-1-1-1,1 1 0,0-1 1,0 1-1,0 0 1,0-1-1,-1 1 1,1 0-1,0-1 0,-1 0 1,-2-6 667,6 9-199,-2-1-458,0 1 1,-1-1-1,1 0 1,0 1-1,-1-1 1,1 0-1,0 1 1,-1-1-1,0 1 1,1-1-1,-1 4 1,1 10 76,1 1-1,0-1 1,1 0 0,9 25 0,1 6 5,2 4-15,2-1 0,46 91 0,-10-25-12,53 114 7,-18-42-40,-66-136-40,-4-9 10,24 42 0,-27-45-60,-15-43-150,1 0 0,-1 0 0,1 1 0,-1-1 0,0 0 0,0 1 0,-1-1 0,1 0 0,-1 0-1,-2-5 1,-1-27-631,4 12 424,0-2 46</inkml:trace>
</inkml:ink>
</file>

<file path=ppt/ink/ink1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20:08:03.8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 17 1712,'0'-1'63,"1"0"-1,-2 1 1,1-1 0,0 0-1,0 0 1,0 0-1,0 0 1,0 1-1,-1-1 1,1 0 0,0 0-1,-1 1 1,1-1-1,0 0 1,-1 0 0,1 1-1,-1-1 1,0 0-1,0 0 1,0 1-40,1 0-1,0 0 1,-1-1-1,1 1 1,0 0-1,-1 0 1,1 0 0,0 0-1,-1 0 1,1 0-1,0 0 1,-1 0-1,1 1 1,0-1 0,-1 0-1,1 0 1,0 0-1,-1 0 1,1 0-1,0 1 1,-1-1 0,1 0-1,0 0 1,0 0-1,-1 1 1,1-1-1,0 0 1,0 0-1,-1 1 1,1-1 0,0 0-1,0 1 1,0-1-1,-1 0 1,1 1-1,0-1 1,0 0 0,0 1-1,0-1 1,0 0-1,0 1 1,0-1-1,0 1 1,-3 8 43,1 1 1,0-1-1,1 1 1,0 0-1,0 0 1,1 0-1,1-1 0,0 1 1,0 0-1,0 0 1,2-1-1,2 11 0,4 7-7,1-1 0,1 0-1,15 25 1,-6-20-21,0-1 0,2 0 0,1-2 0,2 0 0,30 26 0,-43-43-28,0-1 1,1 1-1,23 12 0,-30-20-7,0 0 0,0-1 0,0 1 1,0-1-1,1-1 0,-1 1 0,0-1 0,1 0 0,-1-1 0,1 0 0,-1 0 0,9-1 0,-5 0-1,1-1-1,-1-1 0,0 0 0,0 0 1,0-1-1,0-1 0,-1 1 0,1-1 0,-1-1 1,0 0-1,-1 0 0,1-1 0,-1 0 1,-1 0-1,1-1 0,11-16 0,-8 8 1,-1 1 0,-1-1 0,0-1 0,-1 0 0,-1 0 0,-1 0 0,-1-1 0,7-35-1,-10 45 2,0 0-1,-1 0 0,0 0 0,0 0 0,-1-1 0,0 1 0,-1 0 0,1 0 0,-2 0 0,1 0 1,-1 0-1,0 0 0,-5-11 0,4 14 10,-3-6-13,6 11 1,-1 0-1,1 0 1,0 0 0,-1 0 0,1 0 0,0 0 0,-1 0-1,1 0 1,0 0 0,-1 0 0,1 0 0,0 0 0,-1 0-1,1 1 1,0-1 0,-1 0 0,1 0 0,0 0 0,-1 0 0,1 1-1,0-1 1,0 0 0,-1 0 0,1 0 0,0 1 0,0-1-1,0 0 1,-1 0 0,1 1 0,0-1 0,0 0 0,0 1-1,0-1 1,-1 0 0,1 1 0,0-1 0,0 0 0,0 1 0,-2 3 0,0 1 0,1-1 1,-1 1-1,1-1 1,0 1-1,1 0 1,-1 0-1,1-1 1,0 1-1,0 0 1,0 0-1,1 6 1,15 61 7,-13-61-8,14 46 0,36 79 1,-49-126-1,86 186 8,21 38 12,-98-209-20,0 0 0,2-1 0,0 0-1,2-1 1,1-1 0,31 32 0,-42-49 68,5 4-278,-3-17-679,-4 2 470,28-36-1512,-25 29 1569</inkml:trace>
</inkml:ink>
</file>

<file path=ppt/ink/ink1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20:08:04.3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232 74 1712,'-8'-49'1467,"8"48"-1447,0 1 1,0-1-1,0 0 1,0 1-1,0-1 1,0 1-1,0-1 1,0 1-1,-1-1 1,1 1-1,0-1 0,0 1 1,0-1-1,-1 1 1,1-1-1,0 1 1,-1 0-1,1-1 1,0 1-1,-1-1 1,1 1-1,-1 0 1,1-1-1,-1 1 0,1 0 1,0-1-1,-1 1 1,1 0-1,-2-1 1,-18 2 333,-15 12-29,23-7-263,1 0-1,0 1 1,0 1-1,1 0 1,0 0-1,0 1 0,-14 17 1,17-17-41,0 1 1,0 0-1,1 1 1,0 0-1,1 0 1,1 0-1,-1 0 1,2 1-1,-4 19 1,5-24-17,2 1 1,-1-1 0,1 0 0,0 1 0,0-1 0,1 0-1,0 1 1,1-1 0,-1 0 0,2 0 0,-1 0 0,1 0 0,-1 0-1,2 0 1,-1-1 0,1 0 0,6 8 0,-5-6-2,1 0 0,1-1 0,-1 1 1,2-1-1,-1-1 0,0 1 0,1-1 1,1-1-1,-1 1 0,1-1 0,-1-1 0,1 0 1,1 0-1,-1-1 0,0 0 0,1 0 0,0-1 1,14 1-1,-10-1-2,-1-2 0,0 1 1,0-2-1,0 0 0,1 0 0,-1-1 0,0-1 1,-1 0-1,1-1 0,0 0 0,-1-1 1,0-1-1,0 1 0,-1-2 0,1 0 1,-1 0-1,-1-1 0,1-1 0,15-16 0,-21 19 0,-1 0-1,0-1 0,0 1 0,0-1 0,-1 0 0,0 0 0,0 0 0,-1 0 0,0 0 0,0 0 0,-1-1 0,0 1 1,1-12-1,-2 8-1,0-1 0,-1 1 0,0 0 0,-1 0 0,0 0 0,-1 0 0,0 1 0,-6-14 0,6 15-1,-1 1-1,0 0 1,0 1-1,-1-1 0,0 1 1,0 0-1,-1 0 0,0 0 1,0 1-1,-1 0 0,1 0 1,-1 1-1,-1 0 0,-7-5 1,6 5-46,2 1-87,0-1 0,0 1 1,0 1-1,-1 0 0,0 0 0,0 0 1,0 1-1,-12-2 0,14 4-214,8 0-256,11-1-398,2-3 635</inkml:trace>
</inkml:ink>
</file>

<file path=ppt/ink/ink1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20:08:04.9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 2 1800,'-12'3'828,"10"-2"-320,6 0-244,-2-1-37,24 5 437,28 6-330,-22-5-237,1 1 0,38 2-1,-16-2-31,112 9 70,209-8 1,-295-8-115,222-14 51,-266 10-59,0-1-1,0-2 1,71-23 0,-107 30-12,0-1-1,0 1 1,-1 0 0,1-1-1,0 1 1,0-1 0,0 1-1,0-1 1,-1 0 0,1 1-1,0-1 1,-1 0 0,1 1-1,0-1 1,-1 0-1,1 0 1,0-1 0,-4-2 2,-8 6 4,-24 14-5,1 1 0,1 2 0,0 1 1,2 1-1,0 2 0,-32 31 0,3 2 6,-73 87 1,105-109-6,2 2 0,1 1 0,1 2 0,-21 47 1,22-26-3,2 2 1,2 0 0,-17 112 0,26-54 5,5-44 7,2 141-16,5-117-18,-2-100 19,15-10-314,36-94-2796,-36 81 2747</inkml:trace>
</inkml:ink>
</file>

<file path=ppt/ink/ink1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20:08:05.3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99 1648,'1'-4'75,"0"1"0,0 0 1,0-1-1,0 1 0,0 0 0,1 0 0,-1-1 0,1 1 0,0 0 1,0 1-1,0-1 0,0 0 0,1 0 0,-1 1 0,1 0 0,-1-1 1,1 1-1,0 0 0,0 0 0,0 1 0,5-3 0,2-2 45,1 1-1,0 1 0,-1 0 0,1 0 1,19-3-1,-9 4-38,1 1 1,-1 1-1,1 1 0,-1 1 1,1 0-1,-1 2 0,32 7 1,93 26-414,-57-18-628,-31-8 184,-25-6 369,-1-3 42</inkml:trace>
</inkml:ink>
</file>

<file path=ppt/ink/ink1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20:08:07.1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1993 1748,'0'1'35,"0"0"-1,0 0 1,0-1-1,1 1 0,-1 0 1,0 0-1,0-1 1,1 1-1,-1 0 1,0-1-1,1 1 1,-1 0-1,1-1 1,-1 1-1,1-1 1,-1 1-1,1-1 0,-1 1 1,1-1-1,-1 1 1,1-1-1,0 1 1,-1-1-1,1 0 1,0 1-1,-1-1 1,1 0-1,0 0 1,0 0-1,-1 1 0,1-1 1,0 0-1,0 0 1,-1 0-1,1 0 1,0 0-1,0 0 1,-1 0-1,2-1 1,39-7 433,-29 5-325,31-10 75,-1-1-1,0-3 1,71-39 0,-76 37-155,156-97 143,-160 93-171,-2-1 0,49-48 0,48-67 41,-105 114-62,255-332 73,-246 311-83,-2 0-1,-2-2 1,-3-2 0,-1 0-1,-3-1 1,20-73 0,-32 93-1,-3 0 0,0 0 0,-2 0 0,-1-1-1,-2 1 1,-1-1 0,-1 1 0,-2-1 0,-1 1 0,-1 0 0,-2 0 0,-18-51 0,18 67-3,-1-1-1,0 2 1,-1-1 0,0 2 0,-1-1 0,-1 1 0,0 0-1,-1 1 1,0 1 0,-1 0 0,0 0 0,-1 1 0,0 1-1,-1 1 1,0 0 0,0 0 0,0 2 0,-20-6 0,7 3 4,0 2 0,-1 2 1,0 0-1,0 2 1,0 1-1,0 1 0,0 2 1,0 0-1,-50 11 0,62-8-1,1 0-1,0 2 0,1-1 0,-1 2 1,1 0-1,1 1 0,-1 1 0,1 0 0,1 0 1,0 2-1,0 0 0,1 0 0,0 1 0,1 0 1,0 1-1,1 1 0,1 0 0,0 0 1,1 0-1,0 1 0,1 0 0,1 1 0,1 0 1,-7 26-1,-22 164 16,31-169-18,2 0 0,1 0 0,9 62 0,3-20 10,3 0 0,4-2 0,4 0 0,53 124 0,203 459-2,-182-389 0,-57-185-16,-35-75 12,0 0-1,1 0 0,0-1 0,1 0 0,8 10 0,-7-9 0,-1-1-1,0 1 1,7 14 0,-12-23-3,0 1 1,0-1-1,0 0 1,0 0-1,1 0 1,-1 0 0,1 0-1,0-1 1,3 3-1,1-3-9,24-1 37,-30 0-26,-5 1-19,7-2 24,-2 1-4,-1-1-4,0-1 4,0 2-3,0 1-1,0-1 1,0 0 0,0 0 0,0 0 0,-1 1 0,1-1 0,0 0-1,0 0 1,0 0 0,0 0 0,0 1 0,-1-1 0,1 0-1,0 0 1,0 0 0,0 0 0,-1 0 0,1 0 0,0 0 0,0 0-1,0 1 1,-1-1 0,1 0 0,0 0 0,0 0 0,-1 0 0,1 0-1,0 0 1,0 0 0,0 0 0,-1 0 0,1 0 0,0 0 0,0-1-1,0 1 1,-1 0 0,1 0 0,0 0 0,0 0 0,-1 0-1,5-7 1,-1 6 3,-2 9 5,0-3-12,-1-2-6,-7-2 20,6-1-11,1 0 1,0 0-1,-1 0 1,1 0-1,0 0 1,0 0 0,-1 0-1,1 0 1,0-1-1,-1 1 1,1 0 0,0 0-1,0 0 1,-1 0-1,1 0 1,0-1 0,0 1-1,-1 0 1,1 0-1,0 0 1,0-1 0,0 1-1,0 0 1,-1 0-1,1-1 1,0 1 0,0 0-1,0-1 1,0 1-1,0 0 1,0 0 0,0-1-1,-1 1 1,1 0-1,0-1 1,0 1 0,0 0-1,0 0 1,0-1-1,0 1 1,1 0 0,-1-1-1,7-20-127,17-18-829,34-14-694,-34 32 1264,7-6-3</inkml:trace>
</inkml:ink>
</file>

<file path=ppt/ink/ink1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5T20:08:08.2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1 225 1608,'0'0'34,"0"0"1,0 0-1,0 0 0,0 0 1,0 0-1,0 0 0,0 0 1,0 0-1,0 1 0,0-1 1,0 0 136,0 0-136,1 0-1,-1 0 0,0 0 1,0 0-1,0 0 0,0 0 1,0 0-1,0 0 0,0 1 1,0-1-1,0 0 0,1 0 1,-1 0-1,0 0 0,0 0 1,0 0-1,0 0 0,0 0 1,0 0-1,0 0 0,1 0 1,-1 0-1,0 0 0,0-1 1,0 1-1,0 0 0,0 0 1,0 0-1,0 0 0,0 0 0,1 0 138,-1 0-138,0 0 1,0 0-1,0-1 0,0 1 1,0 0-1,13-9 983,24-28-736,8-5-194,84-62 129,-117 95-199,-9 6-13,0 1 0,0-1 0,0 1 0,1 0 0,-1 0 0,1 0 0,-1 1 0,6-2-1,0 1 9,-9 1-10,1 1-1,0 0 0,0 0 0,0 0 0,0-1 0,0 1 0,0 0 0,0 0 0,0 0 1,0 0-1,0 1 0,0-1 0,0 0 0,0 0 0,0 1 0,0-1 0,-1 0 0,1 1 0,0-1 1,0 1-1,0-1 0,0 1 0,-1-1 0,1 1 0,0 0 0,-1-1 0,1 1 0,0 1 0,4 4 4,0 0-1,-1 1 1,1-1-1,-2 1 0,1 0 1,-1 0-1,0 1 0,0-1 1,1 11-1,6 11 0,-6-18-2,-1-1 0,-1 1 0,2 12 0,8 28 2,4 14-4,-13-55 2,0-1 0,-1 1-1,-1-1 1,2 13 0,-2-11 0,0-1 0,1 0 0,0 0 0,4 13 0,0-6-2,-1 0 0,3 28 0,5 13 20,-8-33-18,-4-20 0,-1 0 0,1 0 0,1-1 1,-1 1-1,1-1 0,2 7 0,-2 1-15,-3 3 7,1-14 41,9-15-30,-9 11-3,1-1 0,0 1 1,0-1-1,0 1 0,0 0 0,1-1 0,-1 1 0,4-4 0,5-14 7,-8 15-11,0 1 1,1-1 0,0 1 0,0-1 0,6-7 0,11-19 8,-10 11-3,2 1 1,14-20-1,14-23-5,35-87-25,-59 105 21,-13 33 4,1 0 1,1 1 0,6-14-1,-1 2 3,-10 22-2,0 0 0,0 0 0,0 0 0,0 0-1,0 0 1,0 0 0,0 0 0,0 1-1,0-1 1,1 0 0,-1 0 0,0 0-1,1 0 1,-1 0 0,1 1 0,-1-1-1,1 0 1,-1 0 0,1 1 0,0-1-1,-1 0 1,1 1 0,0-1 0,-1 1-1,1-1 1,0 1 0,0-1 0,0 1-1,-1-1 1,1 1 0,0 0 0,0 0-1,0-1 1,0 1 0,0 0 0,0 0-1,0 0 1,0 0 0,-1 0 0,1 0-1,0 0 1,0 0 0,0 0 0,0 1-1,0-1 1,0 0 0,0 0 0,-1 1-1,1-1 1,0 1 0,0-1 0,0 1-1,-1-1 1,1 1 0,0-1 0,-1 1-1,1 0 1,0-1 0,-1 1 0,1 0-1,0 1 1,7 9 6,-6-8-4,0 0-1,0 0 0,0 0 1,-1 0-1,1 0 1,-1 0-1,1 1 0,-1-1 1,0 0-1,0 1 0,0 4 1,-1-4-4,1-1 0,-1 1 1,1-1-1,0 1 0,0-1 0,0 1 1,2 3-1,-1-3 1,-1-1 0,0 0 0,0 1 1,0-1-1,0 1 0,-1-1 0,1 5 0,7 66-8,1-10 16,-1-14-18,-8-49 12,0 0-1,0 0 0,0-1 1,1 1-1,-1 0 0,0 0 0,1 0 1,-1-1-1,1 1 0,-1 0 0,0-1 1,1 1-1,0 0 0,-1-1 0,1 1 1,-1-1-1,1 1 0,0-1 0,-1 1 1,1-1-1,0 1 0,-1-1 0,1 0 1,0 1-1,0-1 0,0 0 0,-1 0 1,1 0-1,0 1 0,0-1 0,0 0 1,-1 0-1,1 0 0,0 0 0,0 0 1,0-1-1,0 1 0,-1 0 0,1 0 1,0 0-1,1-1 0,41-11 15,-33 9-13,10-3-3,0-1-1,-1-1 1,0-1-1,0-1 0,-1 0 1,0-1-1,18-16 1,8-3-1,1-3-1,15-9 2,-37 27 11,-19 11-7,1 1 0,0 0 0,0 0 0,0 1 0,0-1 0,0 1 0,11-3 1,-12 4-5,0 1 1,0-1-1,0 1 1,1-1 0,-1 1-1,0 1 1,0-1-1,0 0 1,0 1 0,0 0-1,0 0 1,0 0-1,0 1 1,0-1 0,-1 1-1,1 0 1,0 0-1,-1 0 1,1 1 0,-1-1-1,0 1 1,0-1-1,0 1 1,0 0 0,-1 1-1,1-1 1,-1 0-1,1 1 1,1 3-1,13 21 16,-5-9-12,-1 1 1,0 0 0,11 31-1,33 80 10,-29-75-18,-18-40 7,0-2 0,13 18 0,1 2-2,-14-23-7,-8-11 6,0 0 1,0 0 0,0-1-1,0 1 1,0 0 0,0 0 0,0 0-1,0 0 1,0 0 0,0 0-1,1-1 1,-1 1 0,0 0-1,0 0 1,0 0 0,0 0-1,0 0 1,0 0 0,0 0 0,1-1-1,-1 1 1,0 0 0,0 0-1,0 0 1,0 0 0,0 0-1,1 0 1,-1 0 0,0 0 0,0 0-1,0 0 1,0 0 0,0 0-1,1 0 1,-1 0 0,0 0-1,0 0 1,0 0 0,0 0-1,0 0 1,1 0 0,-1 0 0,0 0-1,0 0 1,0 0 0,0 1-1,0-1 1,1 0 0,-1 0-1,0 0 1,0 0 0,0 0 0,0 0-1,0 0 1,0 0 0,0 1-1,0-1 1,0 0 0,1 0-1,-1 0 1,0 0 0,0 1-1,-4-6-20,4 5 21,0 0-1,0 0 0,0 0 0,0 0 0,1 0 1,-1 0-1,0 0 0,0 0 0,0 0 1,0 0-1,0 0 0,0 0 0,0 0 0,1 0 1,-1 0-1,0 0 0,0 0 0,0 0 1,0-1-1,0 1 0,0 0 0,0 0 0,0 0 1,0 0-1,1 0 0,-1 0 0,0 0 1,0 0-1,0 0 0,0 0 0,0 0 0,0-1 1,0 1-1,0 0 0,0 0 0,0 0 1,0 0-1,0 0 0,0 0 0,0 0 0,0 0 1,0-1-1,0 1 0,0 0 0,0 0 1,0 0-1,0 0 0,0 0 0,0 0 0,0 0 1,0 0-1,0-1 0,0 1 0,0 0 1,0 0-1,0 0 0,0 0 0,0 0 1,0 0-1,0 0 0,-1-1 0,2-2-245,0 0 0,-1-1 1,1 1-1,-1-1 0,0 0 0,0 1 0,-1-1 0,-1-6 0,-13-18-664,7 11 530</inkml:trace>
</inkml:ink>
</file>

<file path=ppt/ink/ink1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2:46.32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2315 21 1632,'0'0'510,"16"6"3,-6-7-287,-10 1-212,0 0 0,0 0 0,1 0 0,-1 0-1,0 0 1,0 0 0,0 0 0,1 0 0,-1 0 0,0 0 0,0 0-1,0 0 1,1 0 0,-1 0 0,0 0 0,0 0 0,0 0 0,1 0 0,-1 1-1,0-1 1,0 0 0,0 0 0,1 0 0,-1 0 0,0 0 0,0 0-1,0 0 1,0 1 0,0-1 0,1 0 0,-1 0 0,0 0 0,0 0 0,0 1-1,0-1 1,0 0 0,0 0 0,0 0 0,0 1 0,2 1-14,-1-1 18,-1 0 1,1-1-1,0 1 1,0 0-1,0-1 1,0 1-1,0-1 1,0 1-1,1-1 1,-1 0-1,0 0 1,0 1-1,0-1 1,0 0-1,0 0 1,0 0-1,1 0 1,-1 0 0,0 0-1,0 0 1,0-1-1,0 1 1,0 0-1,0 0 1,0-1-1,2 0 1,-3 1-9,0-1 0,1 1 0,-1 0 0,1 0 0,-1-1 1,1 1-1,-1 0 0,1 0 0,-1 0 0,1-1 0,0 1 0,-1 0 1,1 0-1,-1 0 0,1 0 0,-1 0 0,1 0 0,-1 0 0,1 0 1,-1 1-1,1-1 0,-1 0 0,1 0 0,-1 0 0,1 0 0,-1 1 1,1-1-1,-1 0 0,1 1 0,-1-1 0,1 0 0,-1 1 0,1-1 1,-1 0-1,0 1 0,1-1 0,-1 1 0,0-1 0,0 1 0,1 0 1,4 3 52,-4-8 14,-1 2-20,5 2 139,5-8-93,-8 7-43,1 4 11,-3-3-70,0 0 0,-1 0-1,1 0 1,0 0-1,0 0 1,0 0 0,0 0-1,0 0 1,0 0-1,0 0 1,0 0-1,0 0 1,0 0 0,0 0-1,0 0 1,0 0-1,0 0 1,-1 0 0,1 0-1,0 0 1,0 0-1,0 0 1,0 1-1,0-1 1,0 0 0,0 0-1,0 0 1,0 0-1,0 0 1,0 0 0,0 0-1,0 0 1,0 0-1,0 0 1,0 1-1,-1-1 12,-17-6 40,17 6-51,0-1 0,-1 1-1,1-1 1,0 1 0,-1 0-1,1 0 1,0 0 0,-1 0-1,1-1 1,0 2 0,-1-1-1,1 0 1,0 0 0,-1 0-1,1 1 1,0-1-1,-1 1 1,1-1 0,0 1-1,0-1 1,0 1 0,-1 0-1,0 0 1,-23 9 9,22-10-10,0 1 0,0-1 0,0 1 0,0 0 0,0 0 0,0 0-1,1 0 1,-1 1 0,0-1 0,1 1 0,-1-1 0,-2 4-1,2-4 1,1-1 0,-1 1 0,1-1 0,-1 1 0,1-1 0,-1 0 0,1 0 1,-1 0-1,1 0 0,-1 0 0,0 0 0,1-1 0,-1 1 0,1-1 0,0 0 0,-1 0 0,-2-1 0,-3-1 0,0 2 0,0 0 0,0 1 0,0-1 0,0 1-1,0 1 1,-12 2 0,11-2 2,1 0 0,-1 0 1,0-1-1,-12-1 0,14 0-2,0 1 0,0 1 1,0-1-1,1 1 0,-10 2 0,11-2 0,1 0 1,-1 0-1,0 0 0,0-1 1,0 1-1,0-1 1,0 0-1,0-1 0,0 1 1,0-1-1,-5-2 0,3 1 0,0 0 0,0 0-1,0 0 1,0 1 0,0 0-1,-1 1 1,1-1 0,0 1-1,-11 2 1,-14-1-3,-8 3 10,30-2-7,0-1 0,0 0 0,1-1 0,-1 0 0,0 0 0,-13-3-1,-4 2-1,-11-3 10,28 2-4,0 1-1,0 0 0,1 1 1,-1 0-1,-14 2 0,-8 0 2,24-2-5,-5 0-1,1 0 1,-1-1-1,1 0 1,-21-5-1,-32 0 25,54 4-24,0 0 0,0 1 0,-18 0 0,-22-4-7,37 4 8,1-1 0,-1 2 0,0 0 0,1 0 0,-26 5 0,6-1 2,4 0-9,22-2 3,0-1 0,0 0 0,0 0 0,-1-1 0,-9 0 0,-25 2-15,35-1 19,1 0-1,-1 0 0,0-1 0,-13 0 1,2-3-3,8 1 4,-1 0 0,0 1-1,1 1 1,-13 0 0,-33-3 9,48 3-6,-1 0-1,1-1 1,-16-3-1,8 1 2,-30-6 4,31 5-13,1 2 1,-1-1 0,-17 1-1,-25 5-13,45-4 18,1 1-1,0 0 0,0 0 0,0 1 1,-1 1-1,-18 4 0,25-5 1,0-1 0,0 1 0,1-1-1,-1 0 1,0-1 0,0 1 0,-4-2 0,-30 0 6,28 3-9,0-1-1,-1 0 1,-11-2-1,15 1 1,1 0-1,-1 1 1,1-1-1,-1 2 0,0-1 1,1 1-1,-15 3 1,20-3 0,-1-1 1,0 0 0,0 1-1,0-1 1,0 0 0,0-1 0,0 1-1,0-1 1,1 1 0,-1-1-1,0 0 1,-3-1 0,4 1-1,0 0 1,-1 0-1,1 1 1,0-1 0,-1 1-1,1-1 1,0 1 0,-1 0-1,1 0 1,-1 0 0,1 0-1,-1 0 1,1 0 0,0 1-1,-4 0 1,2 1 2,1 0 0,-1-1 0,0 0 0,0 0 0,0 0 0,0 0 1,0 0-1,0-1 0,0 0 0,0 0 0,-7 0 0,8-1-1,1 1 1,0 0-1,0 1 0,0-1 0,0 0 1,0 1-1,0-1 0,0 1 0,0-1 0,0 1 1,0 0-1,-3 1 0,4-1-1,0 0 1,0 0-1,0-1 0,-1 1 0,1 0 1,0-1-1,0 0 0,-1 1 0,1-1 1,0 0-1,-1 1 0,1-1 0,0 0 0,-1 0 1,1 0-1,0 0 0,-1 0 0,1 0 1,0-1-1,-1 1 0,1 0 0,0-1 1,-1 1-1,1-1 0,0 1 0,0-1 1,-2-1-1,1 1 1,-1-1-1,1 1 1,-1 0 0,0 0-1,1 0 1,-1 1 0,0-1 0,1 0-1,-1 1 1,0 0 0,0 0-1,0 0 1,-3 0 0,-25-4-5,7 4 13,22 0-9,1 0 1,0 1-1,0-1 0,-1 0 1,1 0-1,0 0 0,-1 0 0,1 0 1,0 0-1,-1 0 0,1 0 1,0 0-1,0-1 0,-1 1 0,1-1 1,0 1-1,0-1 0,0 1 1,0-1-1,-2 0 0,-2-5-12,6 8-5,-1-2 16,0 0-1,-1-1 0,1 1 1,0 0-1,0 0 0,0 0 1,0 0-1,0-1 1,0 1-1,0 0 0,0 0 1,0 0-1,0 0 0,0-1 1,0 1-1,0 0 1,0 0-1,0 0 0,0-1 1,0 1-1,0 0 0,0 0 1,0 0-1,0 0 1,0-1-1,0 1 0,0 0 1,0 0-1,0 0 0,0 0 1,0-1-1,0 1 1,1 0-1,-1 0 0,0 0 1,0 0-1,0 0 0,0-1 1,0 1-1,0 0 1,1 0-1,-1 0 0,0 0 1,0 0-1,0 0 0,0 0 1,1 0-1,-1 0 1,0 0-1,0 0 0,0 0 1,1 0-1,-1 0 0,0 0 1,0 0-1,0 0 1,0 0-1,1 0 0,-1 0 1,0 0-1,0 0 0,0 0 1,1 0-1,-1 0 1,0 0-1,0 0 0,0 0 1,0 0-1,1 1 0,22 7-956,-15-6 596,-1 0 0,1 1 0,-1 0 0,0 0 0,7 5 0,1 5 18</inkml:trace>
</inkml:ink>
</file>

<file path=ppt/ink/ink1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2:48.90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1997 41 1680,'7'-2'281,"-6"4"350,-1 2-451,2-4-67,1 0 0,-1 0 0,0-1 0,0 1 0,1-1 0,-1 1-1,0-1 1,0 0 0,4-2 0,83-4 492,-56 3-477,-6 3-71,-20 1-42,0 0 0,0 0 0,0-1 0,10-2 0,12-3 31,-1 1-1,1 2 1,46 0 0,9-1-19,-42 5-5,-33-1-12,1 1 1,-1-1-1,20-2 1,6 2 24,-18 5-19,-17-5-16,1 0 0,-1 1 0,0-1 0,0 0 0,1 0 1,-1 1-1,0-1 0,0 0 0,1 0 0,-1 1 0,0-1 1,0 0-1,0 1 0,0-1 0,0 0 0,1 1 0,-1-1 0,0 0 1,0 1-1,0-1 0,0 0 0,0 1 0,0-1 0,0 0 0,0 1 1,0-1-1,0 0 0,0 1 0,0-1 0,-1 0 0,1 0 1,0 1-1,0-1 0,0 0 0,0 1 0,0-1 0,-1 1 0,1-1 1,0 0-1,-1 1 0,1-1 0,0 0 0,0 1 0,-1-1 0,1 0 0,0 0 0,0 1 0,-1-1 0,1 0 0,0 0 0,-1 0 0,1 1 0,0-1 1,-1 0-1,1 0 0,-1 0 0,1 0 0,0 0 0,-1 0 0,1 0 0,0 0 0,-1 0 0,1 0 0,-1 0 0,0 0 0,1 0 0,0 0 0,0 0 0,0 0 0,1 0 0,-1 0 0,0 0 0,0 0 0,0 0 0,0 0 0,0 0 0,0 0 0,0 0 0,0 0 0,0 0 0,0-1 0,0 1 0,0 0-1,0 0 1,0 0 0,0 0 0,0 0 0,0 0 0,0 0 0,0 0 0,0 0 0,0 0 0,0 0 0,0 0 0,0 0 0,0-1 0,0 1 0,0 0 0,0 0 0,0 0 0,0 0 0,0 0 0,0 0 0,0 0 0,0 0-1,-6 10 9,-51-11 12,25 8-11,17-4-6,1 0 1,-1-1-1,-26 0 0,-390 24-20,260-11 6,-708 36 44,237-37-20,565-14 4,43-1-10,0 2 1,-33 4-1,56-3-3,0-2 0,0 1-1,-18-3 1,-7 0 19,36-6-59,171-6 47,56-5-19,140 10-36,-129 11 44,-75 0 16,251 3-45,-362 0-28,-51-5-6,1 0-1,-1 0 0,1 0 1,0 1-1,-1-1 1,1 0-1,-1 1 1,1-1-1,-1 1 1,1 0-1,-1-1 0,1 1 1,-1 0-1,0 0 1,1 0-1,-1 0 1,0 0-1,0 0 1,0 0-1,0 1 0,0-1 1,0 0-1,0 1 1,0-1-1,1 3 1,-25 16-1287,8-18 994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4:21.8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57 5 1880,'0'-4'356,"-8"8"-52,16-8 216,1 4-312,-1 4-36,-16-4-40,8 5-32,-9 0-52,1-5-68,8 9-104,-16 0-612,8-5 300,-8 10 48,7-9 40</inkml:trace>
</inkml:ink>
</file>

<file path=ppt/ink/ink1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2:58.98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627 93 1684,'10'-1'537,"-6"1"-198,-9 1-80,4-1-155,0 5 435,-2-7-295,0 3 86,3-28 348,1 26-672,-1 0 0,1 1 0,-1-1 0,1 0 0,-1 1 0,1-1 0,-1 1 0,1-1 0,0 1 0,-1-1 0,1 1 0,0-1 0,0 1 0,-1 0 0,1-1 0,0 1 0,0 0 0,0 0 0,-1 0 0,1 0 0,0-1 0,0 1 0,0 0 0,-1 0 0,1 0 0,0 1 0,0-1 0,1 0 0,0 1 121,-4-3-92,-12-6 3,13 7-24,1 1-13,-1-1 0,1 1 0,0-1 0,-1 1 0,1 0 0,0-1 0,-1 1 0,1-1 0,-1 1 0,1 0 0,-1-1 0,1 1 0,-1 0-1,1 0 1,-1 0 0,1-1 0,-1 1 0,0 0 0,1 0 0,-1 0 0,1 0 0,-1 0 0,1 0 0,-1 0 0,0 0 0,1 0-1,-1 0 1,1 0 0,-1 0 0,1 0 0,-1 1 0,1-1 0,-2 0 0,-3 1 9,-5 0 6,9-1-17,-1 0 0,1 1 1,-1-1-1,1 0 0,-1 0 1,1 0-1,-1 0 0,1 0 1,-1-1-1,1 1 0,-1 0 1,1-1-1,-3 0 0,3-2 1,1 2 2,-1 1-1,1-1 0,0 0 0,-1 1 0,1-1 0,-1 1 0,1-1 0,-1 1 0,1-1 0,-1 1 0,1-1 0,-1 1 0,0-1 0,1 1 0,-1 0 0,0-1 0,1 1 0,-1 0 0,0 0 0,1-1 0,-1 1 0,0 0 0,1 0 0,-2 0 0,5 1 5,-3-1-7,0 0 1,-1 0 0,1-1-1,0 1 1,0 0 0,-1 0-1,1 0 1,0 0 0,0-1-1,-1 1 1,1 0 0,0 0-1,0 0 1,0-1 0,0 1-1,-1 0 1,1 0 0,0-1-1,0 1 1,0 0 0,0-1-1,0 1 1,0 0 0,0 0-1,0-1 1,0 1 0,0 0-1,0-1 1,0 1 0,0 0-1,0-1 1,0 1 0,0 0-1,0 0 1,0 1 0,0-1-1,0 0 1,0 0 0,0 0 0,1 0-1,-1 0 1,0 0 0,0 0-1,0 0 1,0 0 0,0 1-1,1-1 1,-1 0 0,0 0-1,0 0 1,0 0 0,0 0-1,0 0 1,1 0 0,-1 0-1,0 0 1,0 0 0,0 0-1,0 0 1,0 0 0,1 0-1,-1 0 1,0-1 0,0 1-1,0 0 1,0 0 0,0 0-1,1 0 1,-1 0 0,0 0-1,0 0 1,0 0 0,0 0-1,0 0 1,0-1 0,0 1-1,0 0 1,1 0 0,-1 0-1,0 0 1,0 0 0,0-1 0,0 1 0,-1 0 0,1 0 0,0 0 0,0 0 0,0 0 0,0 0 0,0 0 0,0 0 1,0 0-1,0 0 0,0 0 0,-1 0 0,1 0 0,0 0 0,0 0 0,0-1 0,0 1 0,0 0 0,0 0 0,0 0 0,0 0 0,0 0 0,0 0 0,0 0 0,0 0 0,0-1 0,0 1 0,0 0 1,0 0-1,0 0 0,0 0 0,0 0 0,0 0 0,0 0 0,0 0 0,0-1 0,0 1 0,0 0 0,0 0 0,0 0 0,0 0 0,0 0 0,0 0 0,0 0 0,0 0 0,0 0 0,0-1 1,1 1-1,-1 0 0,0 0 0,0 0 0,0 0 0,0 0 0,0 0 0,0 0 0,0 0 0,0 0 0,0 0 0,1 0 0,-1 0 0,0 0 0,0 0 0,0 0 0,0 0 0,0 0 0,0 0 0,0 0 1,0 0-1,0 0 0,-1 0 0,1-1 0,0 1 0,0 0 0,-1 0 0,1 0 1,0 0-1,0 1 0,-1-1 0,1 0 0,0 0 0,0 0 0,-1 0 0,1 0 1,0 0-1,0 0 0,0 0 0,-1 0 0,1 1 0,0-1 0,0 0 0,0 0 1,-1 0-1,1 0 0,0 1 0,0-1 0,0 0 0,0 0 0,-1 0 0,1 1 1,0-1-1,0 0 0,0 0 0,0 1 0,0-1 0,0 0 0,0 0 0,0 1 1,0-1-1,0 0 0,0 0 0,0 1 0,0-1 0,0 0 0,0 0 0,0 1 1,0-1-1,0 0 0,0 0 0,0 1 0,0-1 0,0 0 0,1 0 0,-1 1 1,0-1-1,0 0 0,0 0 0,0 0 0,1 1 0,-1 0 2,0-1-2,0 0 0,0 0 0,-1 0 0,1 0 0,0 0 0,0 0 0,0 0 0,0 0 0,0 0 0,0 0 0,-1-1 0,1 1 0,0 0 0,0 0 0,0 0 0,0 0 0,0 0 0,0 0 0,0 0 0,0-1 0,0 1 0,0 0 0,-1 0 0,1 0-1,0 0 1,0 0 0,0-1 0,0 1 0,0 0 0,0 0 0,0 0 0,0 0 0,0-1 0,-2 4-8,2-3 8,0 0 0,1 0 0,-1 0 0,0 1 0,0-1 0,1 0 0,-1 0 0,0 0 0,0 0 0,1 1 0,-1-1 0,0 0 0,0 0 0,0 1 0,1-1 0,-1 0 0,0 0 0,0 1 0,0-1 0,0 0 0,0 0 0,0 1 0,1-1 0,-1 0-1,0 0 1,0 1 0,0-1 0,0 0 0,0 1 0,0-1 0,0 0 0,0 1 0,0-1 0,0 0 0,0 0 0,-1 1 0,1-1 0,0 0 0,0 1 0,0-1 0,0 0 0,6-12 12,-9 10-13,3 2 1,0 0 0,0 1 0,0-1 0,0 0 0,0 0 0,0 1 0,0-1 0,0 0 0,0 0 0,0 1 0,0-1 0,0 0 0,0 0 0,0 1 0,0-1 0,-1 0 0,1 0 0,0 0-1,0 1 1,0-1 0,0 0 0,-1 0 0,1 0 0,0 1 0,0-1 0,0 0 0,-1 0 0,1 0 0,0 0 0,0 0 0,-1 0 0,1 1 0,0-1 0,0 0 0,-1 0 0,1 0 0,0 0-1,0 0 1,-1 0 0,1 0 0,0 0 0,0 0 0,-1 0 0,1 0 0,0 0 0,0 0 0,-1 0 0,1-1 0,0 1 0,0 0 0,-1 0 0,1 0 0,0 0 0,0 0 0,0 0 0,-1-1-1,1 1 1,0 0 0,0 0 0,0 0 0,-1-1 0,1 1 0,0 0 0,0 0 0,0 0 0,0-1 0,0 1 0,0 0 0,-1-1 0,2-6-2,1 7-2,-3 9-6,8-18 0,-7 9 11,0 0-1,0 1 1,0-1 0,0 0-1,0 0 1,0 0 0,0 1-1,0-1 1,0 0-1,0 0 1,0 0 0,0 0-1,0 1 1,0-1 0,0 0-1,1 0 1,-1 0 0,0 0-1,0 0 1,0 1 0,0-1-1,0 0 1,0 0 0,1 0-1,-1 0 1,0 0 0,0 0-1,0 0 1,0 1 0,1-1-1,-1 0 1,0 0 0,0 0-1,0 0 1,1 0-1,-1 0 1,0 0 0,0 0-1,0 0 1,0 0 0,1 0-1,-1 0 1,0 0 0,0 0-1,0 0 1,1 0 0,-1-1-1,0 1 1,0 0 0,0 0-1,0 0 1,1 0 0,-1 0-1,0 0 1,0 0 0,0 0-1,0-1 1,0 1 0,0 0-1,1 0 1,-1 0-1,0-1 1,0 1-1,0 0 0,0 0 0,-1 0 0,1 0 1,0-1-1,0 1 0,0 0 0,0 0 0,0 0 1,0-1-1,0 1 0,0 0 0,0 0 0,0 0 0,0 0 1,1-1-1,-1 1 0,0 0 0,0 0 0,0 0 1,0 0-1,0-1 0,0 1 0,0 0 0,0 0 1,0 0-1,1 0 0,-1 0 0,0-1 0,0 1 0,0 0 0,0 0 1,0 0-1,0 0 0,-1 0 0,1 0 0,0 0 0,0-1 0,0 1 0,0 0 0,0 0 0,0 0 0,0 0 0,-1 0 0,1-1 0,0 1 0,0 0 0,0 0 0,0 0 0,0 0 0,0 0 0,0-1 0,0 1 0,0 0 0,0 0 0,0 0 0,0 0 0,0-1 0,0 1 0,0 0 0,0 0 0,0 0 0,0 0 0,0-1 0,0 1 0,0 0 0,0 0 0,1 0 0,-1 0 0,0 0 0,0-1 0,0 1 0,0 0 0,0 0 0,0 0 0,0 0 0,1 0 0,-1-1 0,-3 4 5,2 1-7,1-4 2,0 0 0,0 0 0,-1 0 0,1 0-1,0 0 1,0 0 0,0 0 0,0 0 0,0 0 0,0 0 0,0 0 0,-1 0 0,1 0-1,0 0 1,0 0 0,0 0 0,0 0 0,0 0 0,0 0 0,-1 0 0,1 0 0,0 0-1,0 0 1,0 0 0,0 0 0,0 0 0,0 0 0,0 0 0,-1 0 0,1 0 0,0 0-1,0 0 1,0 0 0,0-1 0,0 1 0,0 0 0,0 0 0,0 0 0,0 0 0,0 0-1,0 0 1,-1 0 0,1-1 0,0 1 0,0 0 0,0 0 0,0 0 0,0 0 0,0 0-1,0 0 1,0 0 0,0-1 0,0 1 0,0 0 0,0 0 0,0 0 0,0 0 0,0 0-1,0 0 1,0-1 0,1 1 0,-1 0 0,0 0 0,0 0 0,0 0 0,0 0 0,0 0-1,5 0-16,-3 0 26,-2 0-9,0 0 0,0 0 0,0 0 1,0 0-1,0 1 0,0-1 0,0 0 1,-1 0-1,1 0 0,0 0 0,0 0 0,0 1 1,0-1-1,0 0 0,0 0 0,0 0 0,0 0 1,-1 0-1,1 0 0,0 0 0,0 0 1,0 1-1,0-1 0,0 0 0,0 0 0,-1 0 1,1 0-1,0 0 0,0 0 0,0 0 0,0 0 1,-1 0-1,1 0 0,0 0 0,0 0 1,0 0-1,0 0 0,0 0 0,-1 0 0,1 0 1,0 0-1,0 0 0,0 0 0,0 0 0,-1 0 1,1-1-1,0 1 0,0 0 0,0 0 1,0 0-1,0 0 0,0 0 0,0 0 1,0 0-1,0 0 0,0 0 0,0 0 1,0 0-1,0 0 0,0-1 0,0 1 1,0 0-1,0 0 0,0 0 0,0 0 1,0 0-1,0 0 0,0 0 0,0 0 1,0 0-1,0 0 0,0 0 0,0 0 1,0 0-1,0-1 0,0 1 0,0 0 1,0 0-1,0 0 0,0 0 0,0 0 1,0 0-1,0 0 0,0 0 0,0 0 1,0 0-1,0 0 0,0 0 0,0 0 0,0 0 1,-1 0-1,1 0 0,0 0 0,0 0 1,0 0-1,0 0 0,0 0 0,0 0 1,0 0-1,0 0 0,0 0 0,1 0 0,-1 0 0,0 0 0,0 0 0,0 0 0,0 0 0,0 0 0,0 0 0,0 0 0,1 0 0,-1 0 0,0 0 0,0 0 1,0 0-1,0 0 0,0-1 0,0 1 0,0 0 0,0 0 0,0 0 0,1 0 0,-1 0 0,0 0 0,0 0 0,0 0 0,0 0 0,0 0 0,0 0 0,0-1 0,0 1 1,0 0-1,0 0 0,0 0 0,0 0 0,0 0 0,0 0 0,0 0 0,0 0 0,0-1 0,0 1 0,0 0 0,0 0 0,0 0 0,0 0 0,0 0 0,0 0 1,0 0-1,0-1 0,0 1 0,0 0 0,0 0 0,0 0 0,0 0 0,0 0 0,0 0 0,0 0 0,0 0 0,0 0 0,-1-1 0,1 1-1,0 0 0,0 0 0,0 0 0,-1 1 0,1-1 0,0 0 0,0 0 0,-1 0 0,1 0 0,0 0 0,0 0 0,0 0 0,-1 0 0,1 1 0,0-1 0,0 0 0,0 0-1,0 0 1,-1 1 0,1-1 0,0 0 0,0 0 0,0 0 0,0 1 0,0-1 0,0 0 0,0 0 0,0 0 0,-1 1 0,1-1 0,0 0 0,0 0 0,0 1 0,0-1 0,0 0 0,0 0 0,0 1 0,0-1 0,1 0 0,-1 0-1,0 0 1,0 1 0,0-1 0,0 0 0,0 0 0,0 1 0,0-1 0,1 0 0,-5 8 4,3-6-7,4-3 2,-3 0 3,-1 1 0,1 0-1,0 0 1,-1 0-1,1 0 1,-1-1-1,1 1 1,0 0-1,-1 0 1,1-1-1,0 1 1,0 0-1,-1-1 1,1 1 0,0 0-1,-1-1 1,1 1-1,0-1 1,0 1-1,0 0 1,0-1-1,-1 1 1,1-1-1,0 1 1,0 0-1,0-1 1,0 1 0,0-1-1,0 1 1,0-1-1,0 1 1,0-1-1,0 1 1,0 0-1,0-1 1,-31-8 5,-68 5-5,86 3-4,0 0 1,0 1-1,-17 3 0,-16-1-3,22-1 12,1 1 0,-1 1 1,-43 11-1,62-10-3,-1 0-1,1 0 1,0 1-1,0 0 1,1 0 0,-5 6-1,1 5-7,6-11 4,0-1 0,-1 1-1,1 0 1,-1-1 0,0 1-1,0-1 1,-6 6 0,5-6-4,0 1 1,1-1-1,-1 1 1,1 0 0,-2 6-1,-13 18-12,11-21 13,5-7 3,1 1 0,-1 0 0,1 0 0,-1 0 0,1 0 0,0 0 0,0 0 0,0 0 0,0 1 0,-1 1 0,-10 25 4,10-27-3,0 1 0,1 0 1,-1 0-1,1-1 0,0 1 0,0 0 0,0 0 1,0 0-1,0 0 0,1 0 0,-1 6 0,-2 11-12,3-19 13,-1 0-1,1 0 1,-1 1 0,1-1-1,0 0 1,-1 0 0,1 0-1,0 1 1,0-1 0,0 0-1,0 0 1,0 0 0,0 1-1,0-1 1,1 0 0,-1 0-1,0 1 1,1-1 0,-1 0-1,0 0 1,1 0 0,0 0-1,-1 0 1,1 0 0,0 0-1,-1 0 1,1 0-1,0 0 1,0 0 0,0 0-1,0 0 1,0-1 0,0 1-1,0 0 1,0-1 0,0 1-1,0-1 1,0 1 0,1-1-1,-1 1 1,2-1 0,9 5 6,13 5-5,0-1 1,0-2-1,1 0 0,31 3 0,64 14 28,-70-11-19,-39-9-7,0-1-1,0 0 1,18 1-1,3 1-9,0 2-1,53 17 1,-39-10 2,-17-4-3,-2 1 1,1 1-1,42 25 1,-67-34 9,0 0-1,0 0 1,0 1 0,-1 0-1,0-1 1,1 1 0,2 6 0,20 21-5,-19-23 2,0 0 1,-1 0-1,0 0 0,-1 1 1,0 0-1,6 13 0,-11-18 1,1-1 0,-1 1 0,1-1 0,-1 1 0,0-1 0,0 1-1,0-1 1,-1 0 0,1 1 0,-1-1 0,0 1 0,0-1-1,0 0 1,0 0 0,-3 5 0,-1 3 2,-1 1 1,0-2-1,-10 14 1,4-10-3,0-1 0,-1-1 1,-1 0-1,0 0 0,0-1 0,-1-1 0,-17 9 1,-118 51 9,116-56-14,-1-2-1,0-1 1,0-2 0,-1-2-1,-57 5 1,75-11 3,-5 2 2,0-2 1,1-1-1,-1-1 0,-23-4 0,45 4-2,-1 1 0,1 0 0,0-1 0,-1 0 0,1 1 0,-1-1 0,1 0 0,0 0 0,0 1 0,-1-1 0,1 0 0,0 0 0,0 0 0,0-1 0,0 1 0,0 0 0,0 0 0,0-1 0,1 1 0,-1 0 0,0-1 0,1 1 0,-1-1 0,1 1 0,-1 0 0,1-1 0,0 1 0,-1-1 0,1 0 0,0-2-1,0-6 0,1-1-1,0 1 1,4-18-1,-1 0 5,-4 24-4,1-1-1,0 1 1,0 0 0,0-1 0,1 1-1,-1 0 1,1 0 0,0 0 0,0 0 0,1 1-1,-1-1 1,1 0 0,0 1 0,3-4-1,54-47-11,-37 34 13,8-5 9,54-35 1,-22 18-11,7-6 18,-36 25-29,49-40-1,-35 8-3,-25 17 18,-12 18 3,-4 9-8,0 1 0,1 0 0,9-11-1,-14 18 5,0 0-1,-1-1 1,1 1-1,-1-1 1,0 0 0,0 0-1,0 1 1,-1-1-1,3-8 1,8-18 11,-10 27-11,0-1 0,0 1 0,0-1 0,0 0 0,-1 0 0,0 0 0,1 0 0,-1 0 0,-1 0 0,1 0 0,-1-1 0,1 1 0,-1 0 0,0 0 0,-1 0 0,1 0 0,-1-1 0,-1-4 0,-3-2-1,-1-1 0,0 1 1,0 0-1,-16-19 0,12 16-3,9 12 2,-1 0 0,1 1-1,0-1 1,-1 0 0,1 1 0,-1-1 0,1 0 0,-1 1 0,0 0 0,0-1 0,0 1 0,-3-1-1,-20-11-2,21 10 5,-1 0 0,0 1-1,0 0 1,0 0 0,-9-3 0,-6-1-6,19 5 4,-1 0 1,0 0-1,0 0 0,0 1 1,0-1-1,0 1 0,0-1 1,0 1-1,0 0 0,-3-1 0,-4 1 4,0 0-1,0-1 0,0-1 0,-11-2 0,10 3-117,0 1-1,0 0 1,1 1 0,-1 0-1,0 1 1,0-1-1,-18 8 1,28-9 115,-11 5-624,11-5 591,-1 0-1,1 0 1,0 0 0,0 0 0,-1 0-1,1 0 1,0 0 0,0 0-1,0 0 1,-1 1 0,1-1 0,0 0-1,0 0 1,0 0 0,-1 1-1,1-1 1,0 0 0,0 0-1,0 0 1,0 1 0,0-1 0,-1 0-1,1 0 1,0 1 0,0-1-1,0 0 1,0 0 0,0 1-1,0-1 1,0 0 0,0 0 0,0 1-1,0-1 1,0 0 0,0 0-1,0 1 1,0-1 0,0 0-1,0 0 1,1 1 0,5 3-350</inkml:trace>
</inkml:ink>
</file>

<file path=ppt/ink/ink1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3:00.52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0 178 1600,'0'1'36,"0"-1"0,0 1 0,0-1 0,0 1 0,1-1 0,-1 1 0,0-1 0,0 1 0,0 0 0,0-1-1,0 1 1,1-1 0,-1 1 0,0-1 0,1 1 0,-1-1 0,0 0 0,1 1 0,-1-1 0,0 1 0,1-1 0,-1 0 0,1 1 0,-1-1 0,0 0 0,1 1-1,-1-1 1,1 0 0,-1 0 0,1 0 0,0 1 0,-1-1 0,1 0 0,-1 0 0,1 0 0,-1 0 0,1 0 0,-1 0 0,1 0 0,0 0 0,1 0 124,-2 1-128,1-1 0,-1 1 1,0-1-1,1 1 0,-1 0 1,1-1-1,0 1 0,-1-1 1,1 1-1,-1-1 0,1 0 1,0 1-1,-1-1 1,1 1-1,0-1 0,-1 0 1,1 0-1,0 1 0,0-1 1,-1 0-1,1 0 0,1 0 1,-1 0 95,2 0-68,-1-1 1,1 1-1,-1-1 0,0 0 0,1 0 0,-1 1 0,1-2 0,3-1 0,30-29 134,-27 25-166,0-1 1,-1 0-1,9-10 0,-9 9-7,0 0 0,1 0 0,0 1 0,0 0 0,21-13 0,-25 18-15,-1-1 1,0 1-1,0-1 0,0 0 1,0 0-1,-1 0 0,6-9 1,3-2-8,-11 15 1,1 0 0,-1 0 0,0 1 0,0-1 0,1 0 0,-1 1 0,0-1 1,0 1-1,0 0 0,0-1 0,1 1 0,-1 0 0,0 0 0,0-1 0,0 1 0,-1 0 0,1 0 1,0 0-1,0 0 0,0 0 0,-1 1 0,2 1 0,23 33-18,-23-32 18,-1-1 0,0 1 0,0-1 0,0 1 0,-1 0 0,1-1 0,-1 1 0,0 5-1,4 20 7,-1-21-5,-1-2-2,0 0 1,0 0-1,-1 0 0,0 0 1,0 0-1,0 0 1,-1 0-1,0 0 0,-1 12 1,-23 183 0,13-160 14,8-34-11,1 1 0,0 0 0,0 0 0,-1 15-1,2-18-3,1 1-1,-1 0 1,0-1-1,-1 1 0,1 0 1,-1-1-1,-1 0 0,1 1 1,-6 8-1,-2 7 20,6-4-7,4-16-11,0 0 0,0-1 0,0 1 0,0 0 0,-1 0 0,1 0 0,0-1 0,0 1 0,0 0 0,-1 0 0,1-1 0,0 1 0,-1 0 0,1-1 0,-1 1 0,1 0 0,-1-1 0,1 1 0,-1 0 0,1-1 0,-1 1 0,0-1 0,1 1 0,-1-1 0,0 0-1,0 1 1,0 0 2,0-1-1,1 1 1,-1-1-1,1 1 1,-1-1-1,1 1 1,-1-1-1,1 1 0,0-1 1,-1 1-1,1 0 1,0-1-1,-1 1 1,1 0-1,0-1 0,0 1 1,0 0-1,0-1 1,-1 1-1,1 0 1,0 0-1,0-1 1,0 1-1,0 0 0,1-1 1,-1 2-1,0-2 0,0 0-1,0 0 0,0 0 0,-1 0 0,1 0 1,0 0-1,0 0 0,0 0 0,0 0 1,0 0-1,0 0 0,0 0 0,-1 0 0,1 0 1,0 0-1,0 0 0,0 0 0,0 0 0,0 0 1,0 0-1,0 0 0,0 0 0,-1 0 1,1 0-1,0 0 0,0 0 0,0 0 0,0 1 1,0-1-1,0 0 0,0 0 0,0 0 1,0 0-1,-1 0 0,1 0 0,0 0 0,0 0 1,0 0-1,0 0 0,0 1 0,0-1 1,0 0-1,0 0 0,0 0 0,0 0 0,0 0 1,0 0-1,0 0 0,0 1 0,0-1 1,0 0-1,0 0 0,0 0 0,0 0 0,0 0 1,0 0-1,0 0 0,0 1 0,0-1 0,0 0 1,0 0-1,0 0 0,1 0 0,-1 0 1,0 0-1,0 0 0,0 0 0,0 0 0,0 0 1,0 0-1,0 0 0,-1 0 1,1 0-1,0-1 0,0 1 0,0 0 1,0 0-1,0-1 0,-1 1 0,1 0 1,0 0-1,0-1 0,0 1 1,0 0-1,0 0 0,0-1 0,0 1 1,0 0-1,0 0 0,0-1 0,0 1 1,0 0-1,0 0 0,0-1 1,0 1-1,1 0 0,-1 0 0,0-1 1,0 1-1,0 0 0,0 0 1,0 0-1,0-1 0,1 1 0,-1 0 1,0 0-1,0 0 0,0-1 0,1 1 1,-1 0-1,0 0 0,0 0 1,0 0-1,1-1 0,-1 1 0,0 0 0,0 0 0,-1 0 0,1 0 0,0 0 0,0 0 1,0 0-1,0 0 0,0 0 0,0 0 0,-1 0 0,1 0 0,0 0 0,0 0 0,0 0 0,0 0 0,0 0 0,0 0 0,-1-1 0,1 1 1,0 0-1,0 0 0,0 0 0,0 0 0,0 0 0,0 0 0,0-1 0,0 1 0,0 0 0,0 0 0,0 0 0,0 0 0,0 0 0,0-1 1,0 1-1,0 0 0,0 0 0,0 0 0,0 0 0,0 0 0,0-1 0,0 1 0,0 0 0,0 0 0,0 0 0,0 0 0,0 0 0,0-1 0,0 1 1,0 0-1,0 0 0,0 0 0,0 0 0,1 0 0,-1 0 0,0 0 0,0-1 0,0-1 1,0 0-1,0 0 1,0 0 0,0 1-1,-1-1 1,1 0 0,0 0-1,-1 0 1,0 0 0,1 0-1,-3-3 1,1 0 0,0 0 1,1 0-1,-1 0 0,1 0 0,0-1 1,0-8-1,7 0-6,-5 11 3,0 0 0,1 0 1,-1 0-1,0 0 0,0 0 0,-1 0 0,1 0 0,0-4 0,-1 2 3,1 1-1,0-1 0,0 0 0,0 1 0,1-1 0,0 1 1,0-1-1,0 1 0,0 0 0,4-5 0,32-43 9,-24 35-2,85-100-23,-79 96 16,0 0 0,2 1 1,1 1-1,0 1 0,48-28 1,-50 34 1,-15 8-5,0-1 1,1 2 0,0-1 0,-1 1 0,1 0-1,1 0 1,-1 1 0,0 0 0,1 0-1,8-1 1,-15 3 2,1 0 0,-1 0 0,0 0 0,0 0-1,0 0 1,1 0 0,-1 0 0,0 1 0,0-1 0,0 0-1,0 1 1,0-1 0,1 1 0,-1-1 0,0 1 0,0 0-1,0-1 1,0 1 0,-1 0 0,1 0 0,0-1 0,0 1 0,0 0-1,0 0 1,-1 0 0,1 0 0,-1 0 0,1 0 0,-1 0-1,1 1 1,-1-1 0,1 0 0,-1 2 0,1 0 0,0-1-1,0 0 1,0 1 0,-1-1-1,1 1 1,-1-1 0,0 1-1,0-1 1,0 5 0,0-5-1,0 0 0,0 1 0,0-1 0,0 0 0,0 0 0,1 0 0,-1 0 0,1 0 0,-1 0 0,1 0 0,1 2 0,0 2 0,1 1-1,-2-1 1,1 1-1,-1-1 1,0 1-1,0-1 1,-1 1-1,0 0 1,0 0-1,-2 9 0,1-11 1,0-1-1,0 1 0,1-1 0,-1 1 0,1-1 0,0 8 0,1-10 5,-1 1 0,0 0 0,0 0-1,0-1 1,0 1 0,-1 0 0,1 0 0,-1-1 0,1 1 0,-1 0 0,0-1-1,0 1 1,0-1 0,-1 1 0,1-1 0,-3 4 0,8 17 5,-4-23-8,2 5 13,6-2-14,-6-3 3,1 0 0,-1-1 0,1 1 0,-1-1 0,1 0 1,-1 0-1,1 0 0,-1 0 0,0 0 0,1 0 0,-1 0 0,2-3 1,40-24-7,-18 8 5,42-45-1,-41 38 3,37-30-1,83-54 12,-147 110-14,1 1 1,0-1-1,-1 0 0,1 1 0,0-1 0,0 1 0,0-1 0,0 1 0,-1-1 0,1 1 0,0-1 0,0 1 0,0 0 0,0-1 0,0 1 0,0 0 0,2 0 0,-2 0 0,0 1-1,0 0 1,0 0 0,0-1 0,0 1 0,0 0 0,0 0 0,-1 0 0,1 0-1,0 0 1,0 0 0,-1 0 0,1 0 0,-1 0 0,1 0 0,-1 0 0,1 2-1,15 48-28,7 96-5,-13-74 11,-8-47 18,0 1 0,-4 29 0,1-10 48,-1-37-33,-1 5 14,3-13-24,0-1 0,0 0 1,1 0-1,-1 1 0,0-1 0,0 0 1,1 0-1,-1 0 0,0 1 1,0-1-1,1 0 0,-1 0 1,0 0-1,0 0 0,1 0 1,-1 0-1,0 0 0,1 1 0,-1-1 1,0 0-1,1 0 0,-1 0 1,0 0-1,0 0 0,1 0 1,-1-1-1,0 1 0,1 0 1,-1 0-1,0 0 0,1 0 0,-1 0 1,0 0-1,0 0 0,1-1 1,-1 1-1,0 0 0,0 0 1,1 0-1,-1-1 0,0 1 1,0 0-1,0 0 0,1 0 0,-1-1 1,8-1-27,-7 3-22,0-1 1,0 0 0,0-1-1,1 1 1,-1 0-1,0 0 1,0 0-1,0-1 1,1 1-1,-1 0 1,0-1-1,0 1 1,0-1-1,0 0 1,0 1-1,0-1 1,0 0 0,0 0-1,0 1 1,-1-1-1,1 0 1,0 0-1,0 0 1,-1 0-1,1 0 1,0-2-1,6-9-633,-5 8 507,0 0 1,0 0-1,0 0 1,0 0-1,-1 0 1,2-6-1,-9-3-190</inkml:trace>
</inkml:ink>
</file>

<file path=ppt/ink/ink1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2:50.85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716 50 1676,'30'-7'857,"-4"1"-344,-24 5-369,12 0 780,-46-3-499,23 0-391,0 0-1,0 0 1,0 1-1,0 1 1,0-1-1,-17 0 1,-64-3 42,40 4-34,23 2-24,0 2 0,0 0 0,0 2 0,-49 13 0,-1 0 4,48-9-10,0 1-1,1 1 0,-49 26 1,55-25-10,13-6-1,0 1 0,0 1 0,0-1 0,1 2 0,0-1 0,1 1 0,0 0 0,-10 14-1,16-21 1,0 1-1,1-1 1,-1 1-1,0 0 1,1-1-1,-1 1 1,1 0-1,-1-1 1,1 1-1,0 0 0,0 0 1,0-1-1,0 1 1,0 0-1,0 0 1,0-1-1,1 1 1,-1 0-1,0-1 0,1 1 1,0 0-1,-1-1 1,1 1-1,0-1 1,0 1-1,0-1 1,0 1-1,0-1 0,0 1 1,0-1-1,0 0 1,1 0-1,-1 0 1,3 2-1,3 3 2,1-1-1,-1 0 0,1 0 1,0-1-1,15 6 0,44 11 10,2-3-1,140 18 1,-23-6-19,-174-27 8,37 7-3,67 22-1,-104-27 4,0-1 0,0 2 0,0-1 0,0 2 0,-1-1 0,0 2-1,-1-1 1,0 2 0,0-1 0,16 19 0,-22-21 0,-1 0 0,0 0 0,0 1 0,-1-1 0,1 1 0,-1 0 0,-1-1 0,1 1 0,-1 0 0,-1 0 0,1 0 0,-1 0 0,0 0 0,-1 0 0,1 0 0,-2 0 0,1 0 0,-1-1 0,0 1 0,0 0 0,0-1 0,-1 0 0,-7 12 0,0-3 1,-1-1 0,0 0-1,-1 0 1,-1-1-1,0-1 1,0-1 0,-1 1-1,-26 14 1,-8 2 12,-77 32-1,91-46-11,0-2 0,-1-2 0,0 0 0,-1-3 0,-41 4 0,72-11-1,-1 0 0,1 0-1,0-1 1,0 0 0,0 0 0,0 0-1,0-1 1,0 0 0,0 0-1,0 0 1,1 0 0,-1-1 0,1 1-1,0-1 1,-1-1 0,1 1 0,0 0-1,1-1 1,-5-4 0,7 5 1,-1 0-1,0 0 1,1 0 0,-1-1 0,1 1-1,0 0 1,0-1 0,0 1 0,0 0-1,1-1 1,0 1 0,-1-6-1,-1-9 5,2 7-5,1-1 0,0 1 1,0 0-1,1 0 0,1 0 0,-1 0 1,2 0-1,0 1 0,8-17 0,-2 10 0,0 1 0,1 1 0,1 0 0,21-22 0,62-48-4,-28 27-5,-3 7 22,-14 14-8,61-38-7,-48 30 8,-43 32-4,32-28 0,-38 33 2,-13 8-4,0-1 1,0 1 0,0 0-1,0-1 1,0 1 0,-1 0-1,1-1 1,0 1 0,0-1-1,0 1 1,-1-1 0,1 1-1,0-1 1,-1 0 0,1 1-1,0-1 1,-1 0 0,1 0-1,-1 1 1,1-1-1,-1 0 1,1-1 0,-1 1-1,0 1 0,0 0 0,0 0 1,0 0-1,0 0 0,0 0 0,0 0 1,0 0-1,0 0 0,0-1 0,0 1 0,0 0 1,0 0-1,0 0 0,0 0 0,0 0 1,1 0-1,-1 0 0,0 0 0,0 0 0,0 0 1,0-1-1,0 1 0,0 0 0,0 0 1,0 0-1,0 0 0,0 0 0,0 0 0,1 0 1,-1 0-1,0 0 0,0 0 0,0 0 0,0 0 1,0 0-1,0 0 0,0 0 0,1 0 1,-1 0-1,0 0 0,0 0 0,0 0 0,0 0 1,0 0-1,0 0 0,0 0 0,0 0 1,1 0-1,-1 0 0,0 0 0,0 0 0,0 0 1,0 0-1,0 0 0,0 1 0,-3-6 4,1-1-3,2 6-1,0 0 0,0 0 0,-1 0 0,1-1 0,0 1 0,0 0 0,0 0 0,0 0-1,0-1 1,0 1 0,-1 0 0,1 0 0,0 0 0,0 0 0,0-1 0,0 1 0,-1 0 0,1 0 0,0 0 0,0 0 0,0 0 0,-1 0 0,1 0 0,0 0 0,0-1-1,0 1 1,-1 0 0,1 0 0,0 0 0,0 0 0,-1 0 0,1 0 0,0 0 0,0 0 0,-1 0 0,1 1 0,0-1 0,0 0 0,0 0 0,-1 0 0,1 0 0,0 0 0,0 0-1,-5-1 0,0 0 0,0 0 0,0-1 0,0 0-1,0 0 1,1 0 0,-7-5 0,-16-7-8,-5 2-1,-9-3 7,-59-16-1,82 27-8,-1-1 1,0 1 0,-1 1 0,-26-1-1,46 4 7,0 0 0,0 0-1,0 0 1,0 0 0,0 1-1,0-1 1,0 0 0,0 0-1,0 0 1,0 0 0,0 0-1,0 0 1,0 0 0,0 0-1,0 0 1,0 0 0,0 0-1,0 0 1,0 0 0,0 1-1,0-1 1,0 0 0,0 0-1,0 0 1,0 0 0,0 0-1,0 0 1,0 0 0,0 0-1,0 0 1,0 0 0,0 0-1,0 0 1,0 1 0,0-1-1,0 0 1,0 0 0,0 0-1,0 0 1,0 0-1,0 0 1,0 0 0,0 0-1,0 0 1,0 0 0,0 0-1,-1 0 1,1 0 0,0 0-1,0 0 1,0 0 0,0 0-1,0 0 1,0 0 0,0 0-1,0 0 1,0 0 0,0 0-1,11 7-366,24 5-901,11-3 390,-22-8 500</inkml:trace>
</inkml:ink>
</file>

<file path=ppt/ink/ink1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2:51.63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280 79 1636,'-15'-5'1952,"6"2"-1492,8 3-452,1-1 0,-1 1 0,1-1 0,-1 1 0,1 0 0,-1 0 0,1-1 0,-1 1 0,0 0 0,1 0-1,-1 0 1,1 0 0,-1-1 0,0 1 0,1 0 0,-1 0 0,0 0 0,1 1 0,-1-1 0,1 0 0,-1 0 0,0 0 0,1 0 0,-1 0 0,1 1 0,-1-1-1,0 1 1,-56 22 305,18-4-198,28-14-91,0 0 0,1 0 0,-1 1 0,1 1-1,1 0 1,-1 0 0,-8 10 0,11-10-7,0 1 4,0-1 1,1 1-1,-11 17 1,16-22-19,-1 0 0,1 0 0,0 0 0,0 1 0,0-1 0,1 0 0,-1 0 0,1 1 0,-1-1 0,1 0 0,0 1 0,0-1 0,1 0 0,-1 1 0,1-1 0,1 4 0,0-1 0,1 0 0,1 0 0,-1 0 1,1-1-1,0 1 0,0-1 0,1 0 0,-1 0 0,1-1 0,0 1 0,0-1 1,1 0-1,-1 0 0,1-1 0,9 5 0,-5-3-1,0 0 1,1-1-1,0 0 1,0-1-1,0 0 0,0 0 1,0-1-1,16 0 0,-8-1 2,1-2-1,0-1 0,0 0 0,-1-1 1,0-1-1,1-1 0,-2-1 0,1 0 0,-1-2 1,21-10-1,-1-2 0,-20 11-3,-1 0 0,-1-1 0,31-24 0,-43 29 0,0-1 1,-1 0-1,1 0 0,-1 0 1,0-1-1,-1 1 0,1-1 1,-1 0-1,-1 1 0,2-10 0,-2 10 0,-1 1 0,0-1 0,-1 1-1,1 0 1,-1-1 0,0 1 0,0 0-1,-1 0 1,0-1 0,0 1 0,0 0-1,0 1 1,-1-1 0,-4-6 0,-1-5 7,6 13-4,0 0 0,0-1-1,0 1 1,0 0 0,-1 0-1,0 1 1,-3-4-1,-9-9 6,9 10-10,0 1 1,-1-1-1,0 1 0,1 0 0,-1 1 1,-1 0-1,1 0 0,0 1 0,-1-1 0,0 2 1,1-1-1,-1 1 0,0 0 0,0 1 1,0-1-1,-12 3 0,19-2-26,0 0 0,0 1-1,0-1 1,0 0 0,0 1 0,0 0 0,0-1-1,0 1 1,0-1 0,0 1 0,0 0 0,1 0-1,-1-1 1,0 1 0,0 0 0,1 0-1,-1 0 1,0 0 0,1 0 0,-1 0 0,1 0-1,0 0 1,-1 0 0,1 0 0,0 0 0,-1 1-1,1-1 1,0 0 0,0 0 0,0 0-1,0 0 1,0 0 0,0 0 0,0 1 0,1-1-1,-1 0 1,0 0 0,1 0 0,-1 0 0,0 0-1,1 0 1,0 0 0,0 2 0,8 7-625,-9-10 618,1 1 1,-1-1 0,1 1-1,-1 0 1,1-1 0,-1 1-1,1-1 1,-1 1-1,1-1 1,-1 1 0,1-1-1,0 0 1,-1 1 0,1-1-1,0 0 1,0 0 0,-1 1-1,1-1 1,0 0 0,0 0-1,-1 0 1,1 0 0,1 0-1,14 4-355,0 1 28</inkml:trace>
</inkml:ink>
</file>

<file path=ppt/ink/ink1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2:53.85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538 1 1720,'12'0'326,"0"0"-1,0 1 1,0 0 0,22 6-1,-29-6-180,19 4 390,-15-1-283,-8-1-88,-16-6 166,11 3-316,0 0 0,0 0 0,0 1 0,0-1 0,0 1 0,1 0 0,-8 2 0,0 0-4,-43 4 61,-90 1 0,0 0-13,113-6-46,-32-2 1,-29 1 15,86 0-23,0 0 0,0 0 0,0-1 0,0 0 0,0 0 0,0-1 0,0 0 0,0 0 0,-6-2-1,11 3-1,43 4-2202,-11-3 1337,-14 3 506</inkml:trace>
</inkml:ink>
</file>

<file path=ppt/ink/ink1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2:54.23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546 1 1632,'1'0'118,"0"1"-1,0-1 1,0 0-1,0 1 1,0-1 0,0 1-1,0-1 1,0 1-1,0 0 1,0-1 0,0 1-1,0 0 1,1 1-1,-2-2-102,0 1-1,0-1 1,-1 0 0,1 1-1,0-1 1,0 0-1,0 0 1,0 1-1,-1-1 1,1 0 0,0 0-1,0 1 1,-1-1-1,1 0 1,0 0-1,0 0 1,-1 0 0,1 0-1,0 1 1,-1-1-1,1 0 1,0 0-1,0 0 1,-1 0 0,1 0-1,0 0 1,-1 0-1,1 0 1,0 0 0,-1 0-1,1 0 1,0 0-1,-1 0 1,1 0-1,0 0 1,-1-1 0,-12 1 308,-34 4 57,22-3-259,-146 4 186,32-1-196,63-6-64,30 0-28,44 2-30,-22-10-2309,24 10 2300,-1 0 0,1 0 1,0 0-1,-1 0 0,1 0 1,0 0-1,0 0 0,-1 0 0,1 0 1,0-1-1,0 1 0,-1 0 1,1 0-1,0 0 0,0 0 0,-1 0 1,1-1-1,0 1 0,0 0 1,0 0-1,-1 0 0,1-1 0,0 1 1,0 0-1,0 0 0,0-1 1,-1 1-1,1 0 0,0 0 0,0-1 1,0 1-1,0 0 0,0-1 1,0 1-1,0 0 0,0 0 0,0-1 1,0 1-1,0 0 0,0-1 1,0 1-1,7-5-335</inkml:trace>
</inkml:ink>
</file>

<file path=ppt/ink/ink1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2:55.0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331 0 1820,'-27'14'1633,"-48"20"-731,54-26-815,0 1 1,1 0-1,1 2 0,-35 23 1,29-14-39,20-16-40,0-1 0,-1 1 0,2 0 0,-1 0 0,0 1 0,1-1 0,0 1 0,0 0 0,0 0 0,1 1 0,0-1 0,0 1 0,0 0 0,0-1 0,-2 11-1,4-13-4,1 0-1,-1 0 0,1 0 0,-1 1 0,1-1 0,0 0 0,1 1 0,-1-1 0,0 0 0,1 0 1,0 1-1,-1-1 0,1 0 0,1 0 0,-1 0 0,0 0 0,1 0 0,-1 0 0,1-1 1,0 1-1,0 0 0,0-1 0,0 1 0,1-1 0,-1 0 0,1 0 0,-1 0 0,4 2 0,7 5 3,0-2-1,0 1 0,0-2 0,1 0 0,0 0 1,0-2-1,1 1 0,-1-2 0,1 0 0,0-1 1,0 0-1,0-1 0,22-2 0,-3 0 5,-23 1-7,0 0 0,0-1 0,1-1 0,-1 0-1,0 0 1,11-4 0,-3-1-4,-12 5 5,0 0 0,0-1 0,0 0 0,-1 0 0,7-5 0,-1 1-2,-1 0-3,1 0 1,-1-1 0,-1 0-1,1-1 1,-2 0-1,1 0 1,-1-1-1,-1-1 1,10-13-1,-14 16-1,-3 7 2,0-1-1,0 1 1,0 0 0,-1-1-1,1 1 1,-1-1-1,1 1 1,-1-1 0,1 1-1,-1-1 1,0 1 0,0-1-1,1 1 1,-1-1-1,0 1 1,-1-1 0,1 1-1,0-1 1,0 1 0,-1-3-1,-3-17 12,4 18-10,0 1 0,-1-1 0,1 0 0,-1 1-1,1-1 1,-1 1 0,0-1 0,0 1 0,0-1 0,0 1 0,-1 0 0,1-1 0,0 1 0,-3-3 0,-4-4 0,0 0 0,0 1 0,-1-1 1,0 1-1,0 1 0,-1 0 0,0 0 1,0 1-1,-1 1 0,0-1 0,-15-4 0,12 6 1,0 1-1,0 0 0,0 1 0,-19 0 0,4 0-8,30 2-6,-1 1 0,1-1 1,-1 0-1,1 1 0,-1-1 0,1 0 0,-1 1 1,1-1-1,-1 1 0,1-1 0,-1 1 1,0-1-1,1 1 0,-1-1 0,0 1 0,1-1 1,-1 1-1,0 0 0,0-1 0,0 1 0,1 0 1,-1-1-1,0 1 0,0-1 0,0 1 1,0 1-1,-2 2-205,5 1-318,1 2-978,-4-7 1500,0 0-1,0 1 0,0-1 1,0 0-1,0 1 0,0-1 1,0 0-1,0 0 0,1 1 1,-1-1-1,0 0 0,0 1 1,0-1-1,0 0 0,0 0 1,1 1-1,-1-1 0,0 0 1,0 0-1,1 0 0,-1 1 1,0-1-1,0 0 0,1 0 1,-1 0-1,0 0 0,0 0 1,1 1-1,-1-1 0,1 0 1,7 1-360</inkml:trace>
</inkml:ink>
</file>

<file path=ppt/ink/ink1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2:55.43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33 42 2004,'3'12'1553,"-8"-14"-1173,19 5 106,-28-5-295,9 2-144,6 2 23,1 1 0,-8-3 37,3-2-25,10 2-92,-7-2-94,1 0-1,-1 1 0,1-1 0,-1 0 0,0 1 1,1-1-1,-1 0 0,0 1 0,0-1 0,0 0 0,0 0 1,-1 1-1,1-1 0,0 0 0,-1 1 0,1-1 1,-1 0-1,0 1 0,1-1 0,-1 1 0,0-1 0,0 1 1,0-1-1,0 1 0,0 0 0,0 0 0,-2-2 1,-12-6-250</inkml:trace>
</inkml:ink>
</file>

<file path=ppt/ink/ink1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3:08.66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19 10 1892,'-18'7'1677,"20"0"-742,2-7-1104,-1 0-1,1 0 1,-1-1 0,1 1 0,0-1 0,-1 0 0,1 0 0,-1 0-1,0 0 1,1-1 0,-1 1 0,5-4 0,7-5-216</inkml:trace>
</inkml:ink>
</file>

<file path=ppt/ink/ink1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3:09.68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423 143 1708,'0'0'213,"8"-5"919,-8 2-1062,0 1 0,-1-1-1,0 0 1,1 1 0,-1-1 0,0 1 0,0-1-1,0 1 1,-1 0 0,1-1 0,-1 1 0,1 0-1,-1 0 1,-2-3 0,-12-16 349,14 11-311,2 9-100,0 1-1,0-1 0,0 0 1,0 1-1,0-1 1,0 0-1,0 1 0,-1-1 1,1 0-1,0 1 1,0-1-1,-1 0 0,1 1 1,0-1-1,-1 0 1,1 1-1,-1-1 0,1 1 1,-1-1-1,1 1 0,-1-1 1,1 1-1,-1-1 1,1 1-1,-1 0 0,1-1 1,-1 1-1,0 0 1,1-1-1,-1 1 0,-1 0 1,-8-10 91,9 9-93,0 0 0,0 0 0,0 0 0,0 0 0,1 0 0,-2 0 0,1 0 0,0 0 0,0 1 0,0-1 0,0 0 0,-2 0 0,-3-1 15,-4-3-3,-1 1 0,0 0 0,0 0 0,0 2 0,0-1 0,-1 1 0,1 1 0,-1 0 0,1 1 0,-16 1 0,21 0-15,0 0 0,0 1 0,0-1 0,1 1 0,-1 1 0,1-1 0,-1 1 0,1 0-1,0 0 1,0 0 0,1 1 0,-1 0 0,0 0 0,-3 5 0,5-5-3,-1 1 0,1-1 0,-1 0 0,1-1 0,-1 1 0,-5 3 1,-17 18-2,14-10 2,8-11 0,1 0 1,0 1-1,0-1 1,0 1-1,0-1 1,-3 10-1,-4 9 4,5-13-14,1 1-1,0-1 1,-4 18 0,6-18 10,1 0 0,-1 1 1,2-1-1,0 0 0,0 0 0,1 0 0,0 1 0,0-1 0,1 0 0,1 0 0,0-1 1,0 1-1,1 0 0,0-1 0,0 0 0,1 0 0,0 0 0,1-1 0,0 1 1,1-1-1,10 10 0,-9-9-1,0 1 1,0 0 0,1-1 0,1 0 0,0 0 0,0-1 0,0 0 0,21 11 0,-21-13 0,0-1 0,1-1 0,-1 0-1,1 0 1,0-1 0,0-1 0,0 0-1,0 0 1,0-1 0,0 0-1,19-2 1,13 0 8,-36 1-10,0 0 0,-1 0 0,1 0 0,0-1 0,0 0-1,0-1 1,8-2 0,29-10-6,-37 13-49,0-1 1,0 1-1,0-2 1,0 1-1,-1-1 1,1 0 0,-1 0-1,0-1 1,0 0-1,0 0 1,10-9-1,7-26-2386,-15 29 2064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4:22.5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547 0 1840,'0'2'116,"0"0"1,1 0-1,-1 1 0,0-1 0,1 0 0,0-1 0,-1 1 1,1 0-1,0 0 0,1 2 0,0 6 414,-6 10-146,-1-17-301,4-2-76,1-1 0,-1 0 0,1 0 0,-1 1 0,1-1 0,0 0 0,-1 0 0,1 1 0,-1-1 0,1 0 1,0 1-1,-1-1 0,1 1 0,0-1 0,-1 0 0,1 1 0,0-1 0,0 1 0,-1-1 0,1 1 0,0-1 1,0 1-1,0-1 0,0 1 0,0-1 0,0 1 0,0-1 0,0 1 0,0-1 0,0 2 0,0 0 10,-1 0 0,1 0 0,-1 0 0,1 1 0,-1-1 0,0 0 0,0 0 0,0 0 0,0 0 0,0 0 0,0 0 0,-1-1-1,1 1 1,-3 2 0,-29 26 137,6-6-52,-241 237 242,244-237-491,-2-2 0,0-1 0,-35 22 0,27-32-562,34-11 673,-1 0-1,0 0 0,1 1 0,-1-1 0,0 0 0,0 0 0,0 0 0,1 0 0,-1 0 0,0 0 0,0 0 0,1 0 0,-1-1 0,0 1 0,0 0 0,1 0 0,-1-1 0,0 1 0,1 0 0,-1-1 0,0 1 0,1-1 0,-1 1 0,1-1 0,-1 1 0,0-1 0,1 1 0,-1-1 0,1 1 0,0-1 0,-1 0 0,1 1 1,-1-1-1,1 0 0,0 0 0,0 1 0,-1-1 0,1 0 0,0 0 0,0 1 0,0-1 0,0 0 0,0 0 0,0-16-344</inkml:trace>
</inkml:ink>
</file>

<file path=ppt/ink/ink1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3:11.32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 89 1716,'-6'14'914,"6"-14"-894,0 0-1,0 0 1,1 0 0,-1-1 0,0 1 0,0 0-1,0 0 1,1 0 0,-1 0 0,0 0-1,0 0 1,1 0 0,-1 0 0,0 1-1,0-1 1,1 0 0,-1 0 0,0 0 0,0 0-1,0 0 1,1 0 0,-1 0 0,0 0-1,0 1 1,0-1 0,1 0 0,-1 0 0,0 0-1,0 0 1,0 1 0,0-1 0,0 0-1,1 0 1,-1 0 0,0 1 0,0-1 0,0 0-1,0 0 1,0 0 0,0 1 0,0-1-1,0 0 1,0 0 0,0 1 0,0-1 0,0 0-1,0 0 1,0 0 0,0 1 0,0-1-1,0 0 1,0 0 0,0 1 0,0-1-1,0 0 1,0 0 0,-1 0 0,1 1 0,0-1-1,0 0 1,0 0 0,0 1 0,8-16 804,-8 12-808,1-1-1,0 1 1,0 0 0,0 0 0,0-1 0,1 1 0,-1 0 0,1 0-1,0 0 1,0 1 0,0-1 0,0 0 0,0 1 0,1-1 0,-1 1-1,1 0 1,4-3 0,-4 2-5,1 0-1,0 0 1,1 1 0,-1-1-1,0 1 1,1 0-1,-1 0 1,1 1 0,0-1-1,0 1 1,8-1-1,-12 0 8,1-5-19,13 0 6,-12 7 1,0 0-1,-1 0 0,1 0 0,0 0 0,0 1 0,0-1 0,0 1 0,-1 0 0,1 0 0,0 0 0,-1 0 0,1 0 0,0 1 0,-1-1 0,5 4 0,-4-3-2,0 1-1,0-1 1,0 1-1,0-1 1,0 1-1,0 0 1,-1 0 0,0 0-1,1 1 1,-1-1-1,3 7 1,27 62-2,-27-53 0,0-2 2,-1 1 1,0 0-1,-2 0 0,1 27 0,-2-34 1,-1-7-3,0 0 1,0 0-1,0 0 1,0 0-1,-1 0 1,1 0-1,-1 0 0,0 0 1,0 0-1,-2 4 1,1-3-1,2-1 0,-1 0 0,0 0 0,1 1 1,0-1-1,0 1 0,0-1 0,1 8 0,0 5 9,2-6-5,-6-8-6,-4 0 2,13-12 17,-5-18-1,7-10-20,-7 33 3,0 1 0,-1-1 1,1 0-1,0 1 0,1-1 0,-1 1 0,1-1 0,0 1 1,3-6-1,11-23 1,-14 15-2,-2 14 1,0 1-1,1-1 1,-1 0-1,1 1 0,-1-1 1,1 0-1,0 1 1,0-1-1,1-2 1,23-45-2,-17 35-1,16-22 11,-18 31-6,-3 4-3,0-1 1,0 0 0,0 0-1,0 0 1,-1-1 0,1 1-1,-1-1 1,3-5 0,-5 7 0,1 1 0,-1 0 0,1-1 0,0 1 0,-1 0 0,1 0 0,0 0 0,0-1-1,0 1 1,0 0 0,0 0 0,0 1 0,0-1 0,0 0 0,2-1 0,-3 2 4,0 0-3,2-5-9,0 5 7,-1 0 1,1 0-1,-1 0 0,1 0 1,-1 0-1,0 1 1,1-1-1,-1 0 0,0 1 1,1-1-1,-1 1 0,0-1 1,1 1-1,-1 0 1,0 0-1,0-1 0,0 1 1,0 0-1,0 0 0,0 0 1,0 0-1,0 0 1,0 1-1,0-1 0,0 0 1,0 2-1,30 30 13,-21-12-13,-9-17 2,1 0-1,-1-1 1,1 1-1,0-1 1,0 1-1,0-1 1,1 0-1,-1 0 1,4 4-1,-2-3 1,-1 1 0,0 0-1,0 0 1,0 0 0,-1 0 0,0 1 0,3 7-1,1 4-5,-4-2 2,-3-15 3,1 1 0,0 0 0,0 0 0,0 0 0,0 0 0,0-1 0,0 1 0,0 0 0,1 0 0,-1 0 1,0-1-1,0 1 0,1 0 0,-1 0 0,0-1 0,1 1 0,-1 0 0,1-1 0,-1 1 0,1 0 0,-1-1 1,1 1-1,-1 0 0,1-1 0,0 1 0,-1-1 0,1 1 0,0-1 0,-1 0 0,1 1 0,0-1 1,0 0-1,-1 1 0,3-1 0,-2 7-10,0-6 8,7-7 5,0 0 0,0 0-1,-1-1 1,0 0 0,10-14 0,25-23-3,-25 25 4,-15 16-5,1 0 0,-1 0 0,0 0 0,1 0 1,0 1-1,-1-1 0,1 1 0,0 0 0,6-3 0,4-8 2,-9 8 2,-2 7 0,-2-2-3,0 0 0,0 0 0,0 0 0,0 0 0,0 0 0,0 1 0,0-1 0,0 0 0,0 0 0,0 0 0,0 0 0,0 0 0,0 0 0,0 0 1,0 0-1,1 0 0,-1 0 0,0 0 0,0 0 0,0 0 0,0 0 0,0 0 0,0 0 0,0 0 0,0 0 0,0 0 0,0 0 0,0 0 0,0 0 0,0 0 0,0-1 0,0 1 0,0 0 0,1 0 0,-1 0 0,0 0 0,0 0 0,0 0 0,0 0 0,0 0 0,0 0 0,0 0 0,0 0 0,0 0 0,0 0 0,0 0 0,0 0 0,0 0 0,0 0 0,0 0 0,0 0 0,0-1 0,0 1 0,0 0 0,0 0 0,5 9 2,3 7 0,-2-4-3,-5-10 1,0 0-1,0 0 1,0 0 0,0 0 0,0 0 0,-1 0 0,1 1 0,0-1 0,-1 0 0,0 0 0,1 4 0,-1-1 1,1 1 0,0-1 0,0 0 0,0 0 0,1 0 0,4 9 0,-4-9 0,0 0-1,0 0 1,-1 0-1,1 0 1,-1 1-1,1 9 0,-1-9 1,0 0 0,0-1-1,0 1 1,1 0-1,0-1 1,0 1-1,0-1 1,1 0-1,-1 0 1,1 0-1,1 0 1,-1 0-1,1-1 1,6 7-1,-6-7 2,-1 1 0,1-1-1,-1 1 1,1 0 0,2 7-1,-6-12 0,0 1-1,0-1 0,-1 0 0,1 1 1,0-1-1,0 0 0,-1 0 0,1 1 1,0-1-1,-1 0 0,1 0 0,0 0 0,-1 1 1,1-1-1,0 0 0,-1 0 0,1 0 1,0 0-1,-1 0 0,1 0 0,0 0 0,-1 0 1,1 0-1,-1 0 0,1 0 0,0 0 1,-1 0-1,1 0 0,0 0 0,-1 0 1,1 0-1,0 0 0,-1 0 0,1-1 0,0 1 1,-1 0-1,1 0 0,0 0 0,-1-1 1,1 1-1,0 0 0,0 1 0,0-1 0,0 0 0,-1 0 0,1 1 0,0-1 1,0 0-1,0 1 0,0-1 0,0 0 0,0 0 0,0 1 0,0-1 0,-1 0 0,1 0 0,0 1 0,0-1 0,0 0 0,-1 0 1,1 0-1,0 0 0,0 1 0,-1-1 0,1 0 0,0 0 0,0 0 0,-1 0 0,1 0 0,0 0 0,0 1 0,-1-1 0,1 0 1,0 0-1,-1 0 0,1 0 0,0 0 0,0 0 0,-1 0 0,1 0 0,-1 0 0,-6 2-3,6-2-7,14-6-9,9-5-114,-16 8-207,0 0 0,0 0 0,0-1-1,0 1 1,0-2 0,9-8 0,-7 8-474,-7 4 467</inkml:trace>
</inkml:ink>
</file>

<file path=ppt/ink/ink1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3:24.74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28 1720,'1'0'1105,"17"4"68,-7-2-750,-12-4-307,2-5-719,19-4-757,-6 6 964,-5-3 34</inkml:trace>
</inkml:ink>
</file>

<file path=ppt/ink/ink1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3:25.82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3181 0 1628,'2'1'33,"1"1"1,-1-1-1,1 0 0,-1-1 1,1 1-1,-1 0 1,1-1-1,0 1 0,-1-1 1,5 0-1,-5 0 9,0 0 1,0 0-1,1 1 1,-1-1 0,0 1-1,1-1 1,-1 1-1,0 0 1,0-1-1,2 3 1,-8-5 57,-1 1 1,0 0-1,0 1 1,0-1-1,0 1 1,0 0-1,-7 1 1,-61 5 61,19-1-36,-958 45 859,494-26-706,-371-1 38,533-48-223,182 8-43,156 16-43,-2 0 6,1-1-1,-31-7 1,49 8-14,1 1 0,-1 0 0,1 0 0,0 0 0,-1 0 0,1 0 0,-1 0 0,1-1 1,-1 1-1,1 0 0,0 0 0,-1-1 0,1 1 0,0 0 0,-1-1 0,1 1 0,0 0 0,-1-1 0,1 1 0,0 0 0,0-1 1,-1 1-1,1-1 0,0 1 0,0-1 0,0 1 0,-1-1 0,3-3-72,45 30-1168,-41-23 975,0 0 1,0-1-1,1 0 1,-1 0-1,10 1 1,-3 0-25,10-2-83</inkml:trace>
</inkml:ink>
</file>

<file path=ppt/ink/ink1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3:27.08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31 19 1620,'0'-1'33,"0"1"0,0-1 0,-1 0 1,1 1-1,0-1 0,0 1 0,-1-1 0,1 0 0,-1 1 0,1-1 0,-1 1 0,1-1 1,-1 1-1,1-1 0,-1 1 0,1-1 0,-1 1 0,1 0 0,-1-1 0,0 1 0,1 0 1,-2-1-1,0 0 157,6 0-50,-8 0 139,-4-1-103,12 1-28,-18 10 487,17-7-507,-3-2-120,0 1 0,0-1 0,0 0 0,1 1 0,-1-1 0,0 1 0,0-1 0,1 0 0,-1 1 0,0-1 0,1 0 0,-1 0 0,0 1 0,1-1 0,-1 0 0,0 0 0,1 1 1,-1-1-1,1 0 0,-1 0 0,0 0 0,1 0 0,-1 0 0,1 0 0,-1 0 0,1 0 0,-1 0 0,0 0 0,2 0 0,9 7 165,-10-6-162,-1-1 1,1 1-1,0 0 0,0 0 0,0-1 0,0 1 1,0 0-1,0-1 0,0 1 0,0-1 0,1 1 1,-1-1-1,0 1 0,0-1 0,0 0 0,2 0 0,7 5 29,1-1 0,-1 2-1,1-1 1,-1 1 0,16 14-1,-1-3 9,75 53 92,-30-12-68,-46-38-51,-1 0 0,-1 1 0,38 46 0,-41-31-7,-17-31-12,1 0 0,-1 0 0,1 0 0,0 0 0,7 8 0,-1 23 16,-9-36-39,0 0 0,-1 0-1,1 0 1,0 0-1,-1 0 1,1 0-1,0 0 1,-1 0-1,1 0 1,0 0-1,-1 0 1,1 0 0,0 0-1,-1 0 1,1 0-1,0-1 1,0 1-1,-1 0 1,1 0-1,0 0 1,-1-1-1,1 1 1,0 0-1,0 0 1,0 0 0,-1-1-1,1 1 1,0 0-1,0-1 1,0 1-1,-1 0 1,1-1-1,0 1 1,0 0-1,0 0 1,0-1-1,0 1 1,0 0 0,0-1-1,0 1 1,0 0-1,0-1 1,-3-4-899,2 5 884,1-1 0,0 1 0,-1 0 0,1 0 0,0 0 0,-1-1-1,1 1 1,0 0 0,0 0 0,-1-1 0,1 1 0,0 0 0,0-1 0,0 1 0,-1 0 0,1 0 0,0-1 0,0 1 0,0 0 0,0-1 0,0 1 0,0-1 0,0 1 0,0 0-1,0-1 1,0 1 0,0 0 0,0-1 0,0 0 0,0-7-346,0-1 28</inkml:trace>
</inkml:ink>
</file>

<file path=ppt/ink/ink1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3:27.87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130 5 1656,'-7'-4'1233,"6"4"-1044,-20 9 571,8-4-556,5 1-137,1 0 0,0 1 1,0 0-1,0 0 0,1 0 0,0 1 1,0 0-1,1 0 0,0 1 1,1 0-1,-7 15 0,3 29 124,8-51-185,0 0 0,-1 0 0,1 0 0,0 1 0,0-1 0,1 0-1,-1 0 1,0 0 0,1 0 0,-1 0 0,1 0 0,0 0 0,-1 0 0,1 0 0,0-1 0,0 1 0,2 2 0,4 13 15,-6-14-18,0-1 0,0 0 0,0 1-1,0-1 1,1 0 0,-1 0-1,1 0 1,-1 0 0,1 0 0,-1 0-1,1 0 1,0 0 0,0-1-1,0 1 1,0-1 0,0 0-1,1 1 1,-1-1 0,4 1 0,-1 0 1,1 0 0,0 0 0,0-1 1,-1 0-1,1 0 0,12 0 0,14 8 0,-22-12-1,-1-1 0,0 0 0,0 0 0,0-1 0,-1 0 0,1 0 0,-1-1 0,0 0 0,13-14 0,-6 8-1,-12 8 0,0 0-1,1 0 0,-1 0 1,-1 0-1,1-1 0,-1 1 0,1-1 1,-1 1-1,2-7 0,-4 9 0,1 1-1,0 0 1,-1-1-1,1 1 1,-1-1-1,0 1 1,1-1 0,-1 1-1,0-1 1,0 1-1,0 0 1,0-1-1,0 1 1,0-1-1,-1 1 1,1-1-1,0 1 1,-1-1-1,1 1 1,-1-1-1,1 1 1,-1 0-1,0-1 1,1 1 0,-1 0-1,0 0 1,0 0-1,0-1 1,0 1-1,0 0 1,0 0-1,-1 0 1,1 1-1,-3-3 1,-9-2 0,-1 0 0,0 0 1,-1 2-1,1 0 0,-1 0 0,-19 0 0,-49-2-33,82 5 30,1 0-1,-1 0 0,0 0 1,1 0-1,-1 0 0,0 0 0,1 0 1,-1 0-1,1 0 0,-1 0 1,0 0-1,1 0 0,-1 0 0,0 1 1,1-1-1,-1 0 0,1 1 0,-1-1 1,0 0-1,1 1 0,-1-1 1,0 1-1,9 8-580,-2-6 291,-1-1 1,1 1-1,0-1 0,0 0 0,6 1 0,27 2-540,-14-1 484</inkml:trace>
</inkml:ink>
</file>

<file path=ppt/ink/ink1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3:28.26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116 1 1620,'-8'0'1131,"7"2"-1059,0 0-1,0 0 1,0 0-1,0-1 1,0 1 0,-1-1-1,1 1 1,-1-1-1,1 1 1,-1-1 0,1 0-1,-4 2 1,-16 16 182,1 12 46,14-24-241,1 0 1,0 1-1,1 0 0,0 0 1,0 0-1,1 0 1,-4 12-1,5-11-16,1-7-32,0 0 0,0 1-1,0-1 1,0 0 0,1 1-1,-1-1 1,1 1-1,0-1 1,0 1 0,0-1-1,0 0 1,0 1 0,0-1-1,1 1 1,-1-1 0,1 0-1,1 4 1,13 12 43,-13-14-47,0-1 0,1 1 0,-1-1 1,1 0-1,0 0 0,0 0 0,0 0 1,0 0-1,1-1 0,-1 1 0,1-1 1,-1 0-1,1 0 0,0 0 0,0-1 1,0 1-1,0-1 0,0 0 0,0 0 1,0 0-1,6 0 0,3-1 1,-1 0 0,0-1 0,1 0 0,-1 0 0,1-2 1,-1 0-1,0 0 0,0-1 0,-1 0 0,14-7 0,2-3 2,-18 10-7,0-1 0,0 0 0,-1 0 0,0-1 0,11-9 0,-16 12-2,4-3 1,-1-1 1,0 1 0,10-14 0,-14 16-1,-1 1-1,1-1 0,-1 0 1,1 0-1,-1 0 1,0 0-1,-1 1 1,1-1-1,-1 0 1,0-8-1,0 10 0,-1-1-1,0 1 1,0-1-1,-1 1 1,1 0-1,0 0 1,-1 0-1,1 0 1,-1 0-1,0 0 1,0 0-1,0 0 1,0 0-1,0 1 1,0-1-1,0 1 1,0 0-1,-1 0 1,-2-2-1,-49-22 7,53 25-7,-57-15 7,20 6-7,-10 5-74,48 4 69,0 0 1,1 0-1,-1 0 1,0 0-1,0 0 0,0 1 1,0-1-1,0 0 1,0 0-1,0 0 1,0 0-1,0 0 1,0 1-1,0-1 0,0 0 1,0 0-1,0 0 1,0 0-1,0 1 1,0-1-1,0 0 1,0 0-1,0 0 0,0 0 1,0 0-1,0 1 1,0-1-1,0 0 1,-1 0-1,1 0 0,0 0 1,0 0-1,0 0 1,0 1-1,0-1 1,0 0-1,0 0 1,-1 0-1,1 0 0,0 0 1,0 0-1,0 0 1,0 0-1,0 0 1,-1 0-1,1 0 1,0 0-1,0 0 0,0 0 1,0 0-1,-1 0 1,1 0-1,0 0 1,0 0-1,0 0 1,0 0-1,0 0 0,-1 0 1,1 0-1,0 0 1,0 0-1,0 0 1,0 0-1,0 0 0,-1 0 1,1 0-1,0 0 1,0-1-1,0 1 1,13 5-485,77-2-1920,-67-6 2052</inkml:trace>
</inkml:ink>
</file>

<file path=ppt/ink/ink1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3:31.26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5 1720,'0'1'51,"0"-1"0,0 1 0,0-1 0,0 1 0,0-1 0,0 1-1,0-1 1,0 1 0,0-1 0,0 1 0,1-1 0,-1 1 0,0-1 0,0 1 0,0-1 0,1 1-1,-1-1 1,0 0 0,1 1 0,-1-1 0,0 1 0,1-1 0,-1 0 0,1 1 0,-1-1 0,0 0-1,1 0 1,0 1 0,-7-2 441,17-6-211,-11 7-281,0 0-1,0 0 1,0 0-1,1-1 1,-1 1 0,0 0-1,1 0 1,-1 0-1,0 0 1,0-1-1,1 1 1,-1 0-1,0 0 1,1 0-1,-1 0 1,0 0-1,1 0 1,-1 0-1,0 0 1,0 0-1,1 0 1,-1 0-1,0 0 1,1 0-1,-1 0 1,0 0-1,1 0 1,-1 0-1,0 0 1,1 1-1,-1-1 1,0 0-1,0 0 1,1 0-1,-1 0 1,0 1-1,0-1 1,1 0-1,-1 0 1,0 1-1,0-1 1,0 0-1,0 0 1,1 1-1,-1-1 1,0 0-1,0 1 1,0-1 0,0 1-1,-4 0-281,7-2 13,-2-9-958,-1 7 856</inkml:trace>
</inkml:ink>
</file>

<file path=ppt/ink/ink1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3:35.42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33 302 1668,'8'37'1517,"-4"-36"-1178,-7 1 7,2-1-182,2-1-8,-1 0-150,0 0 0,0 0-1,1 0 1,-1 0-1,0 0 1,0 0-1,1 0 1,-1 0 0,0 0-1,0 0 1,1 0-1,-1 0 1,0 0 0,0 0-1,1 0 1,-1-1-1,0 1 1,0 0 0,0 0-1,1 0 1,-1 0-1,0 0 1,0-1 0,0 1-1,1 0 1,-1 0-1,0 0 1,0-1-1,0 1 1,0 0 0,0 0-1,0 0 1,1-1-1,-1 1 1,0 0 0,0 0-1,0-1 1,0 1-1,0-4 36,-1 1 0,1 0 0,-1 0 0,1-1 0,-1 1-1,0 0 1,-3-5 0,2 4-24,1 1 0,0 0-1,0 0 1,0-1 0,0 1 0,1 0-1,-1-8 1,-8-53 120,1-33-15,0-10-25,8 107-96,0 0-1,0 0 1,0 0 0,0-1-1,0 1 1,0 0 0,0 0-1,0 0 1,0 0 0,0-1-1,0 1 1,0 0-1,0 0 1,0 0 0,0 0-1,0 0 1,0-1 0,0 1-1,0 0 1,0 0 0,0 0-1,0 0 1,0 0 0,0 0-1,-1-1 1,1 1-1,0 0 1,0 0 0,0 0-1,0 0 1,0 0 0,0 0-1,-1 0 1,1 0 0,0 0-1,0 0 1,0-1-1,0 1 1,0 0 0,-1 0-1,1 0 1,0 0 0,0 0-1,0 0 1,0 0 0,-1 0-1,1 0 1,-4 9 19,4-6-19,2 4 11,3-5-9,-5 0-2,1-1 0,-1 1-1,1-1 1,-1 1 0,0 0-1,1-1 1,-1 1 0,0-1-1,0 1 1,0 0 0,-1-1-1,1 3 1,-1 2 2,2-2-2,0-1-1,0 0 1,0 1-1,0-1 1,0 0-1,1 0 1,3 6-1,7 14-6,0 13 11,2 0-1,1-1 1,2-1-1,24 37 0,12 23-4,-19-28 8,-30-58-7,0 1-1,0 0 1,-1-1-1,-1 1 1,1 1-1,-1-1 1,-1 0-1,1 1 1,-1 17-1,-10 2-71,6-21-565,-6-12-356,-13-4-606,8 7 1250</inkml:trace>
</inkml:ink>
</file>

<file path=ppt/ink/ink1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3:35.81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228 25 1684,'-8'8'1112,"8"-8"-1103,0 0 0,0 0 0,0 0 0,0 0 0,0 0 0,0-1 0,1 1 0,-1 0 0,0 0 0,0 0 0,0 0 0,0-1 0,0 1 0,0 0 0,0 0 0,0 0 0,0 0 0,0-1 0,0 1 0,0 0 0,0 0 0,0 0 0,0 0 0,0-1 0,0 1 0,0 0 0,0 0 0,0 0 0,0 0 0,0-1 0,0 1 0,0 0 0,0 0 0,0 0 0,-1 0 0,1-1 0,0 1 0,0 0 0,0 0 0,0 0 1,0 0-1,0 0 0,-1 0 0,1 0 0,0-1 0,0 1 0,0 0 0,0 0 0,-1 0 0,1 0 0,0 0 0,0 0 0,0 0 0,0 0 0,-1 0 0,1 0 0,0 0 0,0 0 0,0 0 0,-1 0 0,5-9 148,27-1 315,-24 8-430,-1 0 0,1 1 0,0 0-1,0 1 1,0 0 0,0 0 0,0 0 0,0 1 0,0 0-1,13 3 1,6 1 89,-21-4-106,0 1 0,0-1 1,0 1-1,0 1 0,0-1 1,-1 0-1,1 1 0,-1 0 1,0 0-1,0 1 0,0-1 1,0 1-1,-1 0 0,1-1 1,-1 2-1,0-1 0,0 0 1,2 6-1,-5-7-20,0-1 1,0 0-1,-1 0 0,1 1 0,-1-1 0,1 0 1,-1 0-1,0 0 0,0 0 0,0 0 0,0 0 1,0 0-1,-1 0 0,-1 2 0,-23 27 42,14-22-39,0-1 1,-1 1-1,0-2 1,-1 0-1,0 0 1,0-2 0,0 1-1,0-2 1,-18 4-1,-8 3 10,34-8-17,0-1-1,0-1 1,0 1-1,0-1 1,-8 1-1,3-1-9,0 1 0,1-1-1,-1 2 1,1 0-1,0 0 1,-1 1 0,-12 7-1,20-10-20,-1 1-1,0-1 1,0 0 0,1 0-1,-1 0 1,0 0-1,0-1 1,-5 1 0,7-1-13,0 0 1,1 0-1,-1 0 0,0 0 1,1 0-1,-1 0 1,0-1-1,1 1 1,-1-1-1,1 1 1,-1-1-1,0 1 1,1-1-1,-1 0 1,1 0-1,0 0 1,-1 0-1,1 0 0,0 0 1,-2-2-1,3 2-48,0 0-1,0-1 0,0 1 1,1-1-1,-1 1 0,0-1 0,1 1 1,-1 0-1,1-1 0,0 1 1,-1 0-1,1-1 0,0 1 0,0 0 1,0 0-1,0 0 0,2-2 1,0-1-131,5-10-154</inkml:trace>
</inkml:ink>
</file>

<file path=ppt/ink/ink1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3:36.22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 11 1828,'-8'-2'967,"9"-6"-216,2 24-1,0 1-586,3 11 15,-5-21-153,0-1 1,0 1-1,1-1 0,0 1 0,4 6 0,74 166 265,-47-104-234,23 45 20,-35-92-59,-18-25-15,0 0-1,0 1 0,-1-1 1,1 1-1,-1-1 0,0 1 0,0 0 1,0 0-1,-1 0 0,3 8 0,-3-6 1,-1-4-2,0 0 0,1 0-1,-1 0 1,0 0-1,1 0 1,0 0-1,-1 0 1,1-1-1,0 1 1,0 0-1,0 0 1,0-1-1,0 1 1,0-1 0,1 1-1,-1-1 1,3 3-1,10 16 6,-13-18-11,1 1-1,-1-1 1,0 0 0,1 0-1,-1 0 1,1 0-1,0 0 1,-1 0 0,1 0-1,0 0 1,3 1-1,-16 4-91,5-3-43,11-4-102,0-9-1670,-10-4 1093,5 5 479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4:23.2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481 0 1672,'0'2'66,"-1"-1"1,1 0-1,-1 0 0,1 0 0,-1 0 0,0 0 1,0 0-1,0 0 0,0 0 0,0 0 0,0 0 1,0 0-1,0 0 0,0 0 0,0-1 0,0 1 1,0 0-1,0-1 0,-1 1 0,1-1 0,0 0 1,-3 1-1,-1 1 34,-1 0 0,0-1 0,1 0 0,-1 0 0,-7 0 0,5 4 59,8-5-155,0 0 0,0 1 0,0-1-1,0 0 1,-1 0 0,1 0 0,0 1 0,0-1 0,0 0 0,0 0 0,-1 0 0,1 1 0,0-1 0,0 0 0,0 0 0,-1 0 0,1 0 0,0 0 0,0 0 0,-1 1 0,1-1 0,0 0-1,0 0 1,-1 0 0,1 0 0,0 0 0,0 0 0,-1 0 0,1 0 0,0 0 0,0 0 0,-1 0 0,1 0 0,0 0 0,0 0 0,-1-1 0,1 1 0,-1 0 7,1 0-1,-1 1 1,0-1 0,1 0 0,-1 0 0,1 0-1,-1 1 1,1-1 0,-1 0 0,0 1 0,1-1-1,-1 0 1,1 1 0,0-1 0,-1 1 0,1-1 0,-1 1-1,1-1 1,0 1 0,-1-1 0,1 1 0,0-1-1,-1 1 1,1 0 0,0-1 0,0 1 0,0-1-1,0 1 1,-1 0 0,1 0 0,0-1-7,0 0 0,0 0 0,0 0 0,0 0 0,0 0 0,0 0 0,0 0 0,0 0 0,0 0 0,0 0 0,0 0 0,0 0 0,0 0 0,0 0 0,0 0 0,-1 0 0,1 0 0,0 0 0,0 0 0,6-1 18,-6 1-21,1 0-1,-1 1 0,0-1 1,1 0-1,-1 0 1,1 0-1,-1 0 0,1 0 1,-1 0-1,1 0 1,-1 0-1,1 0 1,-1 0-1,0 0 0,1 0 1,-1 0-1,1 0 1,-1 0-1,1 0 1,-1 0-1,1 0 0,-1-1 1,0 1-1,1 0 1,-1 0-1,1-1 1,-1 1-1,0 0 0,1-1 1,-1 1-1,0 0 1,1-1-1,-1 1 1,0 0-1,1-1 0,0-1-2,0 0-1,0 1 0,0 0 1,0-1-1,1 1 0,-1 0 1,1-1-1,-1 1 0,1 0 1,-1 0-1,1 0 0,-1 0 1,1 0-1,0 1 0,0-1 1,-1 0-1,1 1 0,3-1 1,-5 1 2,1 0 0,-1-1 0,1 1 0,-1 0 0,1 0 0,-1-1 0,1 1 0,-1 0 0,1 0 0,-1-1-1,1 1 1,-1-1 0,0 1 0,1 0 0,-1-1 0,0 1 0,1-1 0,-1 1 0,0-1 0,0 1 0,1-1 0,-1 1 0,0-1 0,0 1 0,0-1 0,0 0 0,0 0 0,0 1 0,0 0 0,0 0 0,0-1 0,0 1 0,0 0 0,0 0 0,0-1 0,1 1 0,-1 0 0,0 0 0,0 0 0,0-1 0,0 1 0,0 0 0,0 0 0,0 0 0,0 0 0,1-1 0,-1 1 0,0 0 0,0 0 0,0 0 0,0 0 0,0-1 0,1 1 0,-1 0 0,0 0 0,0 0 0,0 0 0,1 0 0,-1 0 0,0 0 0,0 0 0,0 0 0,1 0 0,-1 0 0,0 0 0,0 0 0,1 0 0,-1 0 0,0 0 0,0 0 0,0 0 0,1 0 0,-1 0 0,0 0 0,0 0 0,0 0 0,1 0 0,-1 0 0,0 0 0,0 0 0,0 1 0,1-1 0,-1 0 0,0 0 0,0 0-1,0 0 1,0 0 0,0 1 0,1-1 0,-1 0 0,0 0 0,11 8-16,-7-2 10,-3-2 17,-1-2-8,0-1-1,0 0 1,0 1 0,0-1-1,0 1 1,-1-1-1,1 1 1,-1-1 0,1 0-1,-1 1 1,1-1 0,-1 0-1,0 1 1,0-1-1,0 0 1,1 0 0,-1 0-1,0 0 1,0 0 0,-1 0-1,1 0 1,0 0-1,0 0 1,0 0 0,-1-1-1,1 1 1,0 0-1,-1-1 1,1 1 0,0-1-1,-1 0 1,1 1 0,-1-1-1,-1 0 1,0 1 5,0 0-1,0 0 1,0 0 0,0 0 0,0 0 0,1 1-1,-6 2 1,7-3-6,0-1 0,0 1 0,0-1-1,-1 0 1,1 1 0,0-1 0,0 0 0,-1 0-1,1 0 1,0 0 0,-1 0 0,1 0 0,0-1-1,0 1 1,-3-1 0,-4-2 13,9 2-11,-1 0-4,1 1-1,0 0 0,0-1 1,-1 1-1,1-1 1,0 1-1,0-1 1,-1 1-1,1-1 0,-1 0 1,1 1-1,-1-1 1,1 0-1,-1 1 1,1-1-1,-1 0 1,1-1-1,0 1 1,-1 0-1,1-1 1,0 1 0,-1 0 0,1 0-1,0 0 1,0 0 0,0 0 0,0 0-1,0 0 1,0 0 0,0 0 0,0 1-1,0-1 1,0 0 0,0 1 0,1-1-1,-1 0 1,0 1 0,0 0 0,1-1-1,-1 1 1,0 0 0,1-1 0,1 1-1,-2 1 2,1-1-1,-1 0 0,0 0 0,0 1 0,0-1 0,0 0 0,0 0 0,0 0 0,1 0 0,-1 0 1,0 0-1,0-1 0,0 1 0,0 0 0,0-1 0,0 1 0,0-1 0,0 1 0,0-1 1,0 1-1,0-1 0,2-1 0,12-8 3,3 3-2,-13 8-1,-3 0 1,-1-1 0,-1 1 1,1-1 0,0 0-1,-1 0 1,1 0-1,-1 0 1,1 0 0,0 1-1,-1-1 1,1 0-1,-1 1 1,1-1 0,0 0-1,-1 1 1,1-1-1,-1 1 1,1-1 0,-1 1-1,0-1 1,1 1-1,-1-1 1,1 1 0,-1-1-1,0 1 1,0 0-1,1-1 1,-1 1 0,0-1-1,0 1 1,0 0-1,1-1 1,-1 1 0,0 0-1,0-1 1,0 1-1,0 0 1,0-1 0,0 1-1,-1 0 1,1-1-1,0 1 1,0 0 0,0-1-1,-1 1 1,1-1-1,0 1 1,0 0 0,-1-1-1,1 1 1,-1 0-1,-3 19 98,2-14-76,0 0 0,-1 0 0,0-1 0,0 1 0,0 0 0,0-1 0,-1 0 0,-5 6-1,1 0-2,5-7-12,0-1 1,0 1-1,0-1 1,0 1 0,-1-1-1,-7 5 1,-10 9 11,16-12-15,0 0 0,0-1 0,-1 0-1,1 0 1,-1 0 0,0-1 0,0 1-1,0-2 1,-1 1 0,-8 2-1,11-3-1,0-1-1,0 1 0,0 0 1,0 0-1,1 0 0,-1 0 0,1 0 1,-6 6-1,5-5-5,0 1 1,-1-1-1,1 0 0,-1 0 1,-9 4-1,-74 37-259,41-26-173,25-8-400,-38 9 0,58-19 774,-1 1 1,1-1 0,0 0-1,0 0 1,0 0 0,0 0-1,0 0 1,0 0-1,0 0 1,-3-2 0,-2 1-101,-3 3-192</inkml:trace>
</inkml:ink>
</file>

<file path=ppt/ink/ink1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3:36.61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5 1784,'0'-3'2370,"0"7"-1866,6 5-1260,-10-17-308,8 5 255,-10-1 468</inkml:trace>
</inkml:ink>
</file>

<file path=ppt/ink/ink1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3:37.30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213 1 1868,'0'0'288,"-17"14"473,-5 2-391,18-14-314,-1 1-1,1 0 0,0 0 0,0 1 0,0-1 0,-7 9 1,-22 17 135,28-26-171,1 0-1,0 0 0,0 0 0,0 0 0,1 1 0,-1-1 0,1 1 0,0 0 1,0 0-1,0 0 0,-3 6 0,6-7-20,-1-1-1,0 0 1,0 0-1,0 0 1,-1 0 0,1 0-1,0 0 1,-1 0-1,1 0 1,-1-1-1,0 1 1,1 0 0,-3 1-1,-8 8-100,5-7-203,4 2 37,3-6 255,0 0 0,0-1-1,0 1 1,0 0-1,0 0 1,-1 0 0,1 0-1,0 0 1,0 0 0,0-1-1,0 1 1,0 0-1,0 0 1,-1 0 0,1 0-1,0 0 1,0 0-1,0 0 1,0 0 0,-1 0-1,1-1 1,0 1 0,0 0-1,0 0 1,0 0-1,-1 0 1,1 0 0,0 0-1,0 0 1,0 0 0,0 0-1,-1 0 1,1 1-1,0-1 1,0 0 0,0 0-1,-1 0 1,1 0-1,0 0 1,0 0 0,0 0-1,0 0 1,0 0 0,-1 0-1,1 1 1,0-1-1,0 0 1,0 0 0,0 0-1,0 0 1,0 0 0,0 1-1,0-1 1,-1 0-1,1 0 1,0 0 0,0 0-1,0 1 1,0-1-1,0 0 1,0 0 0,0 0-1,0 1 1,0-1 0,0 0-1,0 0 1,0 0-1,0 1 1,-1-2-280,-6 0-63</inkml:trace>
</inkml:ink>
</file>

<file path=ppt/ink/ink1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3:37.67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384 0 1704,'-1'2'115,"0"1"-1,0-1 1,0 0-1,0 0 1,-1-1-1,1 1 1,-1 0 0,1 0-1,-1-1 1,1 1-1,-1-1 1,0 1-1,0-1 1,0 0 0,-4 3-1,-42 23 326,34-20-335,-18 12 8,11-6-214,0-1 0,-1-2 0,-27 11 1,29-15-246,0 2 1,0 0 0,1 1-1,-25 16 1,19 0-12</inkml:trace>
</inkml:ink>
</file>

<file path=ppt/ink/ink1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3:45.97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134 230 1648,'0'87'2642,"0"-87"-2625,0-1-1,0 1 1,-1 0-1,1-1 1,0 1-1,0 0 0,0 0 1,0-1-1,-1 1 1,1 0-1,0-1 1,0 1-1,-1 0 1,1 0-1,0-1 0,-1 1 1,1 0-1,0 0 1,-1 0-1,1 0 1,0 0-1,-1-1 0,1 1 1,0 0-1,-1 0 1,1 0-1,0 0 1,-1 0-1,-1-12 91,2 12-101,-1-1 0,1 0 1,0 1-1,0-1 1,0 0-1,-1 0 1,1 1-1,0-1 0,0 0 1,0 0-1,0 1 1,1-1-1,-1 0 1,0 0-1,0 1 0,0-1 1,1 0-1,-1-1 1,2-3 6,0 0 0,-1 0 0,0 0 0,0 0-1,0-1 1,-1 1 0,1 0 0,-1 0 0,-1-1 0,1 1 0,-1 0 0,-1-6 0,-1-24 24,2 25-28,0 0-1,0 0 1,-1 0 0,-1 1-1,-4-16 1,-4-11 10,-1 9-1,10 25-16,1 0 0,0 0 1,0 0-1,0 0 0,0 0 0,0 0 1,0-1-1,0 1 0,1 0 0,-1-5 0,1 7-1,0 0-1,0-1 0,0 1 1,0 0-1,0-1 0,0 1 0,0 0 1,0-1-1,0 1 0,0-1 1,0 1-1,0 0 0,0-1 0,0 1 1,0 0-1,-1-1 0,1 1 1,0 0-1,0-1 0,0 1 0,-1 0 1,1 0-1,0-1 0,0 1 0,-1 0 1,1 0-1,0-1 0,0 1 1,-1 0-1,1 0 0,0 0 0,-1-1 1,1 1-1,0 0 0,-1 0 1,1 0-1,0 0 0,-1 0 0,1 0 1,-1 0-1,1 0 0,0 0 1,-1 0-1,1 0 0,0 0 0,-1 0 1,1 0-1,0 0 0,-1 0 0,1 0 1,0 0-1,-1 1 0,1-1 1,0 0-1,-1 0 0,1 0 0,0 1 1,-1-1-1,1 1 0,-2-1 0,1 1 0,-1 0 1,1 1-1,-1-1 0,1 0 0,0 0 0,-1 1 0,1-1 0,0 1 0,0-1 0,-1 3 0,-4 25-1,5-24 1,1 0-1,-1 0 1,-1 1 0,1-1-1,-1 0 1,0 0 0,-2 5-1,-1-1 2,1 0-1,0 1 0,1-1 0,0 1 0,1-1 0,0 1 0,1 0 0,-1 0 0,2 0 1,0 0-1,0 0 0,0 0 0,1 0 0,1 0 0,3 11 0,5 18 1,2 0 0,24 52 0,-26-69-1,33 60 5,-30-60-6,19 43 1,-5-7 3,-19-43-2,-1 0 0,-1 0 0,6 20 0,10 21-5,-21-36-6,-1-19-6,0 0 0,-1-1-1,1 1 1,0 0 0,0 0 0,0 0-1,0-1 1,0 1 0,0 0-1,0 0 1,0-1 0,0 1-1,0 0 1,0 0 0,1-1-1,-1 1 1,0 0 0,1 0-1,-1-1 1,0 1 0,1 0-1,-1-1 1,1 1 0,0 1-1,-5-4-242,0 1-1,0-1 0,0 0 0,0 0 1,0-1-1,-4-3 0,-13-7-425,6 2 290,6-5 35</inkml:trace>
</inkml:ink>
</file>

<file path=ppt/ink/ink1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3:46.68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237 0 1600,'-47'22'1424,"45"-21"-1292,2-1-124,0 0 0,1 0 0,-1 0 1,0 1-1,0-1 0,0 0 0,0 0 0,0 0 0,0 0 0,0 0 0,0 0 0,0 0 0,0 0 0,1 0 0,-1 1 0,0-1 0,0 0 0,0 0 1,0 0-1,0 0 0,0 0 0,0 0 0,0 1 0,0-1 0,0 0 0,0 0 0,0 0 0,0 0 0,0 0 0,0 0 0,0 1 0,0-1 0,0 0 1,0 0-1,0 0 0,0 0 0,-1 0 0,1 0 0,0 0 0,0 1 0,0-1 0,0 0 0,0 0 0,0 0 0,0 0 0,0 0 0,0 0 1,0 0-1,-1 0 0,1 0 0,0 0 0,0 0 0,0 0 0,0 1 0,0-1 0,0 0 0,-1 0 0,1 0 0,0 0 0,0 0 0,0 0 0,0 0 1,0 0-1,0 0 0,-1 0 0,1 0 0,0 0 0,0-1 0,14 13 240,23 9-52,-29-19-183,-5-2 6,1 1 1,-1 0 0,1 0-1,-1 1 1,0-1 0,7 4 0,-10-5-18,0 1 0,0-1 1,1 0-1,-1 0 1,0 0-1,0 1 1,0-1-1,1 0 1,-1 1-1,0-1 1,0 0-1,0 0 1,0 1-1,0-1 1,0 0-1,1 1 1,-1-1-1,0 0 1,0 1-1,0-1 1,0 0-1,0 1 1,0-1-1,0 0 1,0 0-1,-1 1 1,1-1-1,0 0 1,0 1-1,0-1 1,0 1-1,-17 12 53,4-6-82,-1-1 1,0 0-1,0-2 0,0 1 1,-1-2-1,-23 4 1,-57 14-1488,68-11 710,12-1 466</inkml:trace>
</inkml:ink>
</file>

<file path=ppt/ink/ink1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3:47.59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1283 318 1836,'-3'2'82,"-1"-1"-1,1 1 1,-1-1-1,0 0 1,1 0-1,-1 0 1,0-1-1,-5 1 1,-21 4 476,26-4-509,-36 7 365,39-7-405,0-1 1,1 0 0,-1 0 0,0 1-1,0-1 1,0 0 0,1 0-1,-1 0 1,0 0 0,0 0 0,0 0-1,0 0 1,1 0 0,-1-1-1,0 1 1,0 0 0,0 0-1,1-1 1,-1 1 0,0-1 0,0 1-1,1 0 1,-1-1 0,0 0-1,1 1 1,-1-1 0,1 1 0,-1-1-1,0 0 1,1 1 0,0-1-1,-1 0 1,1 1 0,-1-1-1,1 0 1,0 0 0,-1 1 0,1-1-1,0-1 1,-4-12 131,3 13-135,1 0 0,-1 0 0,1 0 0,-1 0 0,1 0 0,-1-1 0,1 1 1,0 0-1,0 0 0,0 0 0,0-1 0,0 1 0,0 0 0,0 0 0,0-1 0,0 1 0,1-2 0,1 0 5,0-1-1,0 1 1,0 0-1,0 0 1,1 0 0,-1 0-1,1 0 1,0 1-1,0-1 1,0 1 0,4-3-1,15-14 26,-18 15-30,2 0 0,-1 0 0,0 0 0,1 0 0,11-5 0,-3 2 16,-13 6-19,0 0 1,0 0-1,0 0 1,0 1-1,1-1 0,-1 0 1,0 1-1,0-1 1,1 1-1,-1 0 1,0-1-1,1 1 0,-1 0 1,0 0-1,1 0 1,-1 0-1,1 0 1,-1 0-1,0 0 1,1 0-1,-1 1 0,0-1 1,1 0-1,1 1 1,-6 17 13,4-12-15,-1 0 0,0 0 0,-1 0 0,1 0 0,-1 0 0,0-1 0,-1 1 0,0 0 0,1-1 0,-2 1 0,-2 5 0,-1-5 15,-1 0-1,0-1 0,0 0 1,0 0-1,-1 0 1,1-1-1,-15 6 1,-62 18 134,61-22-120,0-1 0,0 0 0,0-2 0,-1-1 0,1-1 0,-1-1 1,1-1-1,-35-5 0,51 4-26,-60-14 54,62 14-55,0 0 0,1 0 0,-1-1 1,0 0-1,1 1 0,-1-2 0,1 1 0,0 0 0,0-1 0,1 0 1,-5-4-1,-43-59 39,37 48-33,13 17-9,-1 0 0,0 0 0,1 0 0,-1 0 1,1 0-1,-1 0 0,1-1 0,0 1 0,0-1 0,0 1 0,1-1 0,-1 1 0,1-1 0,-1 1 0,1-5 0,-1-6 5,-1-1 0,0 1 0,-5-21 0,3 20-1,1 1 0,1-1 0,-2-22 0,4 35-4,0 1-1,0-1 0,0 1 0,0-1 0,0 1 0,0-1 0,0 1 0,0-1 0,-1 0 0,1 1 0,0-1 0,0 1 0,-1-1 0,1 1 0,0-1 0,0 1 0,-1 0 0,1-1 0,-1 1 0,1-1 1,0 1-1,-1 0 0,0-1 0,0 0-1,0 0 1,0 0 0,0 1-1,1-1 1,-1 0 0,0 0-1,1 0 1,-1 0-1,0 0 1,1 0 0,-1 0-1,1 0 1,0 0 0,-1 0-1,1 0 1,0 0 0,0 0-1,-1-1 1,1 1 0,0 0-1,0 0 1,0 0 0,1-2-1,-1 7 1,0 0-1,0 1 1,0-1 0,0 0 0,1 1-1,-1-1 1,1 0 0,0 0-1,0 1 1,3 4 0,4 11-1,8 13-2,-9-22 3,-1 0 0,-1 1 0,0 0 1,4 14-1,7 18 5,-3-13-8,-1 1 0,-2 0 1,-2 0-1,9 57 0,-15-79 4,1 0-1,0 0 0,0 0 0,1-1 0,5 10 0,-4-10-1,-1 1 0,0 0-1,0 0 1,4 20-1,-6-21 4,0 0-1,1 0 0,1 0 0,-1 0 1,8 11-1,10 29-3,-13-2 8,-7-42-6,1 0 1,-2-1-1,1 1 0,0 0 1,-1 0-1,0 0 0,0 0 1,0 0-1,-1 0 0,0-1 1,0 1-1,0 0 0,0 0 1,-1-1-1,0 1 0,0-1 1,0 1-1,0-1 0,-1 0 1,0 0-1,0 0 0,0 0 1,0 0-1,0-1 0,-7 6 1,2-2 0,0-1-1,0 0 1,-1 0 0,0-1 0,0 0 0,0 0 0,0-1 0,-1-1 0,0 1-1,1-1 1,-19 2 0,-18-3 8,-59-5 0,79 2-6,-22-4 3,-66-14-1,15 2-1,74 13-4,0 0 1,0-2-1,-47-17 0,65 21 1,0-1-1,0 0 1,1-1 0,0 0 0,-1 0-1,1 0 1,0-1 0,1 0 0,-1 0 0,1 0-1,0-1 1,1 0 0,-1 1 0,1-2-1,0 1 1,0 0 0,1-1 0,-3-7-1,5 7-1,-1 1 0,1-1 0,0 0 0,1 0 0,0 1 0,0-1 0,0 0 0,1 0-1,0 0 1,0 1 0,1-1 0,0 1 0,0-1 0,1 1 0,-1-1 0,1 1 0,1 0-1,-1 0 1,1 1 0,4-6 0,2 2-75,0 0 0,0 1 0,1 0 0,0 1 0,1 1 0,-1-1 0,1 2 0,0 0 0,0 0 0,20-4 0,46-20-1395,-70 25 1324,1 0 0,0 1-1,0 1 1,0 0 0,10-2-1,14 0-228</inkml:trace>
</inkml:ink>
</file>

<file path=ppt/ink/ink1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3:48.00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490 27 1864,'-18'-21'1352,"18"21"-1336,-1 1-1,1-1 1,0 0-1,-1 0 1,1 1-1,-1-1 1,1 0-1,0 0 1,-1 1-1,1-1 1,-1 0-1,1 0 1,-1 0-1,1 0 1,0 0-1,-1 0 1,1 0-1,-1 0 1,1 0-1,-1 0 1,1 0-1,-1 0 1,1 0-1,-1 0 1,1 0-1,0-1 1,-1 1 0,1 0-1,-1 0 1,1 0-1,0-1 1,-1 1-1,1 0 1,-1 0-1,1-1 1,-1 0-3,1 1 0,-1-1 0,0 1 0,1 0 1,-1-1-1,1 1 0,-1-1 0,0 1 0,0 0 1,1 0-1,-1-1 0,0 1 0,1 0 0,-1 0 1,0 0-1,0 0 0,1 0 0,-1 0 0,0 0 1,0 0-1,0 0 0,-35 8 233,0 2 1,-50 20-1,-51 15-1605,98-34 838,-34 7-317,40-13 480</inkml:trace>
</inkml:ink>
</file>

<file path=ppt/ink/ink1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3:48.7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1175 141 1832,'-31'1'1572,"28"0"-1487,0 0 0,1-1-1,-1 1 1,0-1-1,1 1 1,-1-1 0,0 0-1,0 0 1,0 0 0,-3-1-1,5 1-68,0 0 0,0 0 1,0 0-1,0 0 0,0-1 0,0 1 0,0 0 0,0-1 0,0 1 0,0 0 0,0-1 1,0 1-1,0-1 0,0 0 0,0 1 0,0-1 0,1 0 0,-1 1 0,0-1 1,1 0-1,-1 0 0,0 0 0,1 0 0,-1 0 0,1 0 0,-1 0 0,1 0 1,-1 0-1,1 0 0,0 0 0,0 0 0,-1-1 0,3-2 5,1 0 1,-1 1-1,1-1 0,-1 0 1,1 1-1,0 0 0,1 0 1,3-3-1,5-6 16,-3 2-12,1 1 0,0 1 1,16-12-1,-9 7-14,-13 11-7,1 0 0,0 0 0,-1 0-1,1 0 1,0 1 0,0 0-1,7-1 1,-10 1-3,0 1 1,-1-1-1,1 1 0,0 0 1,0 0-1,0 0 1,0 0-1,0 0 0,0 0 1,0 0-1,0 1 1,0-1-1,0 1 0,0-1 1,-1 1-1,1 0 0,0 0 1,0 0-1,-1 0 1,1 0-1,-1 0 0,4 3 1,4 5-3,-9-8 2,1-1-1,0 1 1,-1-1-1,1 1 0,0 0 1,-1-1-1,1 1 1,-1 0-1,1-1 1,-1 1-1,1 0 1,-1 0-1,0-1 1,1 1-1,-1 0 1,0 0-1,0 0 0,0 0 1,1-1-1,-1 1 1,0 0-1,0 0 1,0 0-1,0 0 1,-1 1-1,5 21 8,-3-20-7,0-1 0,0 0 0,-1 0 0,1 1-1,-1-1 1,0 0 0,0 1 0,0-1-1,0 1 1,0-1 0,0 0 0,-1 1 0,1-1-1,-1 3 1,-17 28 6,14-24-6,-1 1 1,0-1-1,0 0 0,-1 0 0,0 0 0,-1-1 0,0 0 1,0 0-1,-1-1 0,-12 10 0,-62 26 2,60-30-1,-2-1-1,1-1 0,-1-1 0,-1-1 1,0-1-1,-31 6 0,47-13 1,1 0 0,0 0-1,0-1 1,-1 0 0,1-1 0,0 1-1,0-2 1,-1 1 0,1-1 0,0 0-1,0-1 1,-8-3 0,14 4-2,0 1 0,0 0 0,1-1 0,-1 0 0,0 1 1,0-1-1,1 0 0,-1 0 0,1 0 0,0 0 0,-1 0 0,1 0 1,0-1-1,0 1 0,0 0 0,1-1 0,-1 1 0,0 0 0,1-1 0,0 1 1,0-1-1,-1 1 0,1 0 0,1-1 0,-1 1 0,1-4 0,-1-1-4,1 5 4,0 0 0,0 0 0,0-1 1,1 1-1,-1 0 0,1 0 0,0 1 0,-1-1 0,1 0 0,0 0 0,0 1 0,3-2 0,-5 3 0,2-7-1,-2 7 1,0 0 0,0 0 0,0 0 0,0 0 0,0 0 0,0-1-1,0 1 1,1 0 0,-1 0 0,0 0 0,0 0 0,0 0 0,0 0 0,0-1 0,0 1-1,0 0 1,0 0 0,0 0 0,0 0 0,0 0 0,0 0 0,0 0 0,1-1 0,-1 1-1,0 0 1,0 0 0,0 0 0,0 0 0,0 0 0,0 0 0,1 0 0,-1 0 0,0 0-1,0 0 1,0 0 0,0 0 0,0 0 0,0 0 0,1 0 0,-1 0 0,0 0 0,0 0-1,0 0 1,0 0 0,0 0 0,1 0 0,-1 0 0,0 0 0,0 0 0,0 0 0,0 0-1,0 0 1,0 0 0,1 0 0,-1 0 0,0 1 0,0-1 0,0 0 0,-1 8 3,-11 3-2,0 0-1,0 0 1,-1-2-1,-21 14 1,-64 30 9,84-46-13,-15 6-2,0-2-1,-39 11 0,-30 11-32,41-7-391,-1-3-1,-1-2 1,-86 19 0,134-38 257,5-1 37,0 0-1,0 0 1,0 1 0,0 0 0,-10 4-1,-1 3-278,8-14 34</inkml:trace>
</inkml:ink>
</file>

<file path=ppt/ink/ink1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3:49.13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595 2 1748,'0'0'412,"7"-1"615,-13 0-883,-1 1 0,1 0 1,-1 1-1,1 0 0,-11 2 0,2 2-58,-1 0-1,1 1 0,0 1 1,-15 9-1,-42 19 85,31-17-177,0 1 0,-72 48 0,-34 18-1975,118-71 1562,10 4 34</inkml:trace>
</inkml:ink>
</file>

<file path=ppt/ink/ink1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3:49.54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726 1 1784,'0'1'61,"0"1"0,0-1 0,0 0 0,-1 0 1,1 1-1,0-1 0,-1 0 0,1 0 0,-1 1 0,0-1 0,1 0 0,-1 0 0,0 0 0,1 0 0,-1 0 0,0 0 0,0 0 0,0 0 0,0 0 1,0 0-1,-2 1 0,-29 12 268,13-7-101,-15 10-23,-153 65 467,133-62-571,9-2-451,-1-2 0,-1-3 1,-69 12-1,93-22 62,3-1-50,1 0 0,-25 7 0,20 3-8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4:23.7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962 1 1744,'-26'32'810,"25"-31"-791,0 0 0,0 0 0,0-1 0,0 2 0,0-1 0,1 0 0,-1 0 0,0 0-1,0 0 1,1 0 0,-1 1 0,1-1 0,-1 0 0,1 1 0,-1-1 0,1 0 0,0 1 0,0-1 0,0 0 0,0 1 0,0-1-1,0 1 1,0-1 0,0 0 0,0 1 0,1-1 0,-1 0 0,0 1 0,1-1 0,-1 0 0,1 0 0,0 1 0,-1-1-1,1 0 1,0 0 0,0 0 0,0 0 0,0 0 0,0 0 0,0 0 0,0 0 0,0 0 0,0 0 0,0-1 0,0 1-1,1 0 1,0 0 0,17 7 83,-16-6-86,0-1 0,1 1 0,-1-1 0,0 0 0,0 0-1,1 0 1,-1-1 0,0 1 0,1-1 0,4 0 0,21 4 62,-26-4-71,0 1-1,-1 0 0,1 0 0,0-1 1,0 1-1,0-1 0,0 0 1,0 0-1,-1 0 0,1-1 1,0 1-1,0 0 0,0-1 1,0 0-1,-1 0 0,1 0 0,0 0 1,-1 0-1,1 0 0,0-1 1,-1 1-1,3-3 0,7-2 67,-11 7-71,-1-1-1,1 0 0,-1 0 0,0 0 1,1-1-1,-1 1 0,1 0 1,-1 0-1,1 0 0,-1 0 0,0 0 1,1 0-1,-1-1 0,1 1 1,-1 0-1,0 0 0,1 0 1,-1-1-1,0 1 0,1 0 0,-1-1 1,0 1-1,0 0 0,1-1 1,-1 1-1,0 0 0,0-1 1,1 1-1,-1 0 0,0-1 0,0 1 1,0-1-1,0 1 0,0 0 1,0-1-1,0 1 0,0-1 0,0 1 1,0-1-1,0 0 0,0 0 7,-1-1 0,0 0 0,0 1 0,1-1 0,-1 0 0,0 1-1,-1-1 1,1 1 0,0-1 0,0 1 0,-1 0 0,1 0 0,-1-1 0,1 1-1,-1 0 1,1 0 0,-1 0 0,-2 0 0,1-1 10,-1 0 0,1 0-1,-1 0 1,0 1 0,0 0 0,0-1 0,0 2 0,-6-2-1,-15 2 52,13-1-25,0 0-1,0 1 1,1 1 0,-1 0-1,0 1 1,-17 4-1,-37 19 205,17 6-92,47-29-151,0 0-1,0 0 0,1 0 0,-1 1 0,0-1 0,1 0 0,0 1 0,0-1 0,0 1 1,0-1-1,-1 6 0,-5 8 10,6-15-12,1 0-1,-1 0 1,1 0-1,-1 1 1,0-1-1,1 0 0,0 0 1,-1 0-1,1 1 1,0-1-1,0 0 0,-1 0 1,1 1-1,0-1 1,0 0-1,1 0 0,-1 1 1,0-1-1,0 0 1,0 0-1,1 2 0,0-1 1,-1-1-1,1 1 1,-1 0-1,0-1 1,0 1-1,0 0 1,0-1-1,0 1 1,0 0-1,0-1 0,0 1 1,-1 0-1,0 2 1,-8 17 8,6-16-6,0 0 0,1 1-1,0-1 1,0 1-1,0 0 1,1-1 0,-2 12-1,3-12 0,-1 0-1,1 1 0,-1-1 1,0 0-1,-1 0 1,1 0-1,-1 0 0,0 0 1,0-1-1,0 1 0,-1 0 1,0-1-1,0 0 1,0 1-1,0-1 0,-7 6 1,-6 4-4,0-1-1,-1 0 1,-1-2 0,0 0 0,0-1-1,-21 8 1,-15 6-64,20-10-118,0 0 0,-58 14-1,-73 1-1119,141-27 1053,1 0 0,-1-2-1,0-1 1,0 0 0,-25-7 0,16 3-82</inkml:trace>
</inkml:ink>
</file>

<file path=ppt/ink/ink1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3:50.00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188 4 1848,'-10'-1'153,"0"0"1,0 1-1,0 0 0,1 1 0,-1 0 1,0 1-1,0-1 0,1 2 0,-1 0 1,1 0-1,0 0 0,0 1 0,-10 6 1,17-9-136,1 0 0,-1 1 0,1-1 0,0 0 0,-1 1-1,1-1 1,0 1 0,0-1 0,0 1 0,0 0 0,0 0 0,0-1 0,0 4 0,-11 15 128,10-17-124,1 0 1,-1 0-1,0 0 1,1 0-1,0 0 0,-1 0 1,1 0-1,0 1 1,1-1-1,-1 0 0,1 1 1,-1-1-1,1 0 1,0 4-1,0-5-15,0-1-1,0 0 1,0 1 0,0-1-1,1 1 1,-1-1 0,0 0-1,1 1 1,-1-1 0,0 0-1,1 1 1,0-1 0,-1 0-1,1 0 1,0 0 0,0 1-1,0-1 1,0 0 0,-1 0-1,2 0 1,-1 0 0,0-1-1,0 1 1,0 0 0,0 0-1,0-1 1,1 1 0,-1 0-1,0-1 1,1 1 0,-1-1-1,0 0 1,1 1 0,-1-1-1,0 0 1,3 0 0,117 5 139,-99-4-130,0-2 0,0 0 0,0-1 0,37-10 0,-23 5-5,-18 3-5,-1-1 0,0-1 1,0 0-1,-1-1 0,0-1 0,0-1 0,26-19 0,-40 26-5,0 1 0,-1-1-1,1 1 1,-1-1-1,1 0 1,-1 1 0,0-1-1,0 0 1,0 0 0,0 0-1,0 0 1,0 0-1,-1 0 1,1 0 0,0 0-1,-1 0 1,0-1-1,0 1 1,1 0 0,-2-4-1,-1 4 1,0 1 0,0-1 1,0 0-1,0 1 0,-1-1 0,1 1 0,0 0 0,-1 0 0,1 0 0,-1 0 1,0 0-1,-2 0 0,-4-2-2,2 1 2,-1 0 0,0 1 0,0-1 0,0 1-1,0 1 1,0-1 0,0 2 0,0-1 0,1 1 0,-1 0 0,-15 4-1,-24 3 2,38-7-2,0 1 0,1 0-1,-1 0 1,-14 7 0,12-4-3,0-1-1,0-1 1,-12 3 0,8-3-31,0 0-1,-20 9 1,30-11-30,1 1 0,-1 0 0,1 0 0,0 0 0,-1 1 0,1 0-1,0-1 1,0 1 0,1 1 0,-1-1 0,-5 6 0,9-8 34,0-1 0,0 0 1,0 1-1,-1-1 0,1 1 0,0-1 0,0 1 0,0-1 0,0 0 1,0 1-1,0-1 0,0 1 0,0-1 0,0 1 0,0-1 0,0 1 1,0-1-1,1 0 0,-1 1 0,0-1 0,0 1 0,0-1 1,1 0-1,-1 1 0,0-1 0,0 1 0,1-1 0,-1 0 0,0 1 1,1-1-1,-1 0 0,0 0 0,1 1 0,-1-1 0,0 0 0,1 0 1,-1 1-1,1-1 0,-1 0 0,0 0 0,1 0 0,-1 0 1,1 0-1,-1 0 0,1 0 0,23 4-770,-9-4 424</inkml:trace>
</inkml:ink>
</file>

<file path=ppt/ink/ink1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3:50.41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425 0 1968,'-17'5'396,"1"-10"-40,0 5-52,-1 0-24,1 0-28,-8 0-48,-9 9-52,0 0-56,9 1-80,-1-6-84,-7 10-112,-9-5-168,9 5-148,7-5 56,-16 0 40,9 5 48</inkml:trace>
</inkml:ink>
</file>

<file path=ppt/ink/ink1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3:54.19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1115 28 1692,'-1'-1'26,"1"0"-1,0 1 1,0-1 0,0 1-1,-1-1 1,1 0 0,0 1-1,-1-1 1,1 1 0,0-1-1,-1 1 1,1-1 0,-1 1-1,1-1 1,-1 1 0,1-1-1,-1 1 1,1 0 0,-2-1-1,2 0-9,-1 1-1,1 0 1,-1-1-1,1 1 1,-1 0-1,1-1 1,-1 1-1,1-1 1,-1 1-1,1-1 1,0 1-1,-1-1 1,1 1-1,0-1 1,-1 1 0,1-1-1,0 0 1,0 1-1,-1-2 1,1 1 91,7-3 185,-7 4-294,-2 2 218,12 3 54,-13-5-169,2 0-97,1 0-1,0 0 1,0 0-1,-1 0 1,1 0-1,0-1 1,0 1-1,-1 0 1,1 0-1,0 0 1,0 0 0,-1 0-1,1 0 1,0 0-1,0 0 1,-1 0-1,1 0 1,0 0-1,-1 0 1,1 0-1,0 0 1,0 0 0,-1 1-1,1-1 1,0 0-1,0 0 1,-1 0-1,1 0 1,0 0-1,0 1 1,0-1-1,-1 0 1,1 0 0,0 0-1,0 0 1,0 1-1,0-1 1,-1 0-1,1 0 1,0 1-1,0-1 1,0 0-1,0 0 1,0 1 0,0-1-1,0 0 1,0 0-1,0 1 1,0-1-1,0 0 1,0 1-1,2 2 16,-3-5 7,-6-4 27,8 6-54,0 0 3,-1 0 0,1 0 0,-1 0 0,0 0 0,1 0 0,-1 0 0,0 0 0,1 0 0,-1 0 0,0 0 0,1 0 0,-1 0 0,0 0-1,1 0 1,-1 0 0,1 1 0,-1-1 0,0 0 0,0 0 0,1 0 0,-1 1 0,0-1 0,1 0 0,-1 0 0,0 1 0,0-1 0,1 0 0,-1 0 0,0 1 0,0-1 0,0 0 0,1 1 0,-1-1-1,0 0 1,0 1 0,0-1 0,0 0 0,0 1 0,0-1 0,0 0 0,0 1 0,0 0 0,9 22 131,-9-22-131,0 1 1,0-1-1,0 0 0,0 0 1,0 0-1,1 0 1,-1 0-1,0 0 0,1-1 1,-1 1-1,1 0 1,-1 0-1,1 0 0,0 0 1,-1 0-1,1-1 1,0 1-1,-1 0 0,1 0 1,0-1-1,2 2 1,-2-1-1,0 0 0,0 0 0,0 0 0,0 0 0,0 0 0,0 0-1,0 0 1,0 0 0,0 0 0,0 1 0,-1-1 0,1 0 0,0 3 0,2 2 11,-1 0-1,1 0 0,0 0 0,0 0 1,1 0-1,-1-1 0,6 6 0,-8-10-10,-1-1 0,1 1-1,-1-1 1,1 1-1,-1-1 1,1 1-1,-1-1 1,0 1 0,1-1-1,-1 1 1,0 0-1,0-1 1,1 1-1,-1-1 1,0 1 0,0 0-1,0-1 1,0 1-1,1 0 1,-1-1-1,0 1 1,-1 1 0,5 12 21,-3-12-17,0 0-1,0 1 1,0-1-1,0 0 1,-1 1-1,1-1 1,0 1-1,-1-1 1,0 1-1,0-1 1,0 1-1,0-1 1,0 1-1,0-1 1,-1 1-1,1-1 1,-1 1-1,0-1 1,1 1-1,-1-1 0,0 0 1,0 1-1,-1-1 1,1 0-1,0 0 1,-1 0-1,0 0 1,1 0-1,-1 0 1,-3 2-1,-1 1 8,0 0 0,1 0-1,-2-1 1,1 0 0,0-1-1,-1 1 1,0-1 0,1 0-1,-12 2 1,-31 12 53,40-14-49,0 1 1,0-1 0,0-1-1,-1 0 1,1 0 0,-18 1-1,19-3-7,0 0 0,0 0-1,0 1 1,0 0 0,0 0-1,-11 4 1,17-5-9,0 0 1,0 0-1,1-1 1,-1 1-1,0-1 1,0 1-1,0-1 1,1 0-1,-1 0 1,0 0-1,1 0 1,-1 0-1,1 0 1,-1 0-1,1 0 1,-1-1-1,1 1 1,0-1-1,0 1 1,0-1-1,0 1 1,0-1-1,0 1 1,0-1-1,0 0 1,0-3-1,9-44 24,-8 48-25,0 0 0,0 0 0,0 0 0,1 1 0,-1-1 0,0 0-1,0 0 1,1 0 0,-1 1 0,0-1 0,1 0 0,-1 1 0,1-1 0,-1 0 0,1 1-1,0-1 1,-1 1 0,1-1 0,-1 1 0,2-2 0,-2 2 0,0 0 0,1 0 0,-1 0 0,0 0 0,0 0 0,0 0 0,1 0 0,-1 0 0,0 0 0,0 0 0,0 0 0,0 0 0,0-1 0,1 1 0,-1 0 0,0 0 0,0 0 0,0 0 0,0 0 0,0 0 0,0-1 0,1 1 0,-1 0 0,0 0 0,0 0 0,0 0 0,0-1 0,0 1 0,0 0 0,0 0 0,0 0 0,0-1 0,0 1 0,0 0 0,0 0 0,0 0 0,0-1 0,0 1 0,0 0 0,0 0 0,0 0 0,0 0 0,0-1 0,0 1 0,-1 0 0,1 0 0,0 0 0,0 0 0,0-1 0,0 1 0,0 0 0,0 0 0,0 0 0,-1 0 0,1 0 0,0 0 0,0-1 0,0 1 0,0 0 0,-1 0 0,1 0 0,0 0 0,0 0 0,-1 0 0,1 0 1,-1-1-1,0 1 1,0 0-1,0 0 1,1-1-1,-1 1 1,0 0-1,0 0 1,0 0-1,1 0 1,-1 0-1,0 0 1,0 1-1,0-1 1,1 0-1,-1 0 1,0 0-1,0 1 1,1-1-1,-1 0 1,0 1-1,0-1 1,1 1-1,-1-1 1,0 1 0,1-1-1,-1 1 1,1-1-1,-1 1 1,1 0-1,-1-1 1,1 1-1,-1 0 1,1-1-1,0 1 1,-1 0-1,1 1 1,-1-1 1,0 1-1,-1-1 1,1 1 0,0-1 0,0 1 0,-1-1 0,1 0 0,-1 0-1,1 0 1,-4 2 0,-51 21 39,17-16 6,42-7-35,-4-1-11,1 0 0,0 0 0,-1 0 0,1-1 0,0 1 0,0 0 0,-1 0 0,1-1 0,0 1 0,0 0 0,-1-1 0,1 1 0,0 0 0,0-1 0,0 1 0,0 0 0,0-1 0,-1 1 0,1 0-1,0-1 1,0 1 0,0 0 0,0-1 0,0 1 0,0 0 0,0-1 0,0 1 0,0-1 0,-1-1 1,-1-1 0,1 1 0,-1 0 0,0 0 0,0 0 0,1 0 0,-2 1 0,1-1 1,0 0-1,0 1 0,-3-2 0,-2-2 4,2 2-2,0-1 0,0 1 0,0 1 0,-1-1 0,1 1 0,-1 0 0,1 0 0,-1 1 0,0 0-1,0 0 1,1 0 0,-1 1 0,0-1 0,0 1 0,-9 2 0,-13 1 15,0 2-1,-29 8 1,23-5-8,-300 83-97,324-87-41,0 0 0,-1-1-1,1-1 1,-1 1 0,0-2-1,0 1 1,1-2 0,-1 1-1,-14-3 1,63-20-1700,-21 9 1479</inkml:trace>
</inkml:ink>
</file>

<file path=ppt/ink/ink1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3:54.82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253 56 1692,'7'5'416,"-7"-6"139,-1 0-483,0 0 0,0 0 0,1 0 1,-1 1-1,0-1 0,0 0 0,0 1 1,0-1-1,0 1 0,0-1 0,0 1 1,0-1-1,0 1 0,-2-1 0,-5-1 35,6 1-82,1 1 1,-1-1 0,0 1-1,1 0 1,-1-1-1,1 1 1,-1 0-1,0 0 1,1 0 0,-1 0-1,0 0 1,1 0-1,-1 1 1,-1 0-1,-15 1 80,-1 0 0,1 0-1,0-2 1,-1 0 0,-33-6-1,26 7-81,-1-2-595,26 1 516,0-1 1,0 1-1,0-1 0,1 1 1,-1-1-1,0 0 1,0 1-1,1-1 0,-1 0 1,1 1-1,-1-1 0,1 0 1,-1 0-1,1 0 0,-1 1 1,1-1-1,0 0 0,-1 0 1,1 0-1,0 0 0,0 0 1,-1 0-1,1 0 0,0 0 1,0 0-1,0 0 0,0 1 1,1-2-1,0-8-357,6-3 41</inkml:trace>
</inkml:ink>
</file>

<file path=ppt/ink/ink1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3:55.21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 18 1676,'0'0'9,"0"0"0,0 0 0,0 1-1,0-1 1,0 0 0,0 0 0,0 0-1,0 0 1,0 0 0,0 0 0,0 1 0,0-1-1,0 0 1,0 0 0,0 0 0,0 0-1,0 0 1,0 0 0,0 0 0,0 0 0,0 1-1,0-1 1,-1 0 0,1 0 0,0 0-1,0 0 1,0 0 0,0 0 0,0 0 0,0 0-1,0 0 1,0 0 0,-1 0 0,1 0 0,0 1-1,0-1 1,0 0 0,0 0 0,0 0-1,0 0 1,0 0 0,-1 0 0,1 0 0,0 0-1,0 0 1,0 0 0,0 0 0,0 0-1,0 0 1,-1-1 0,-7-4 511,-4-10 553,10 15-922,2 0-143,0 0-1,1 1 0,-1-1 1,0 0-1,0 0 0,1 0 1,-1 0-1,0 0 0,0 0 1,0 0-1,1 0 0,-1 0 1,0 1-1,0-1 0,0 0 1,1 0-1,-1 0 0,0 0 1,0 1-1,0-1 0,0 0 1,1 0-1,-1 0 0,0 1 1,0-1-1,0 0 0,0 0 1,0 1-1,0-1 0,0 0 1,0 0-1,0 1 0,0-1 1,0 0-1,0 0 0,0 1 1,0-1-1,0 0 0,0 0 1,0 1-1,0-1 0,0 0 1,0 0-1,0 1 0,0-1 1,0 0-1,-1 0 0,1 0 1,0 1-1,0-1 0,0 0 1,0 0-1,-1 0 0,1 0 1,0 1-1,0-1 0,0 0 1,-1 0-1,1 0 0,0 0 1,0 0-1,0 0 0,-1 1 1,1-1-1,0 0 0,-1 0 1,9 24-547,10-1-1176,-10-14 1349</inkml:trace>
</inkml:ink>
</file>

<file path=ppt/ink/ink1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3:55.54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 47 1920,'0'-1'28,"0"1"0,1 0 0,-1 0 0,0 0 0,0 0 0,0 0 0,0 0 0,1 0 0,-1-1 0,0 1 0,0 0 0,0 0 0,0 0 0,1 0 0,-1 0 0,0 0 0,0 0 0,0 0 0,0 0 0,1 0-1,-1 0 1,0 0 0,0 0 0,0 0 0,1 0 0,-1 0 0,0 1 0,0-1 0,0 0 0,0 0 0,1 0 0,-1 0 0,0 0 0,0 0 0,0 0 0,0 0 0,0 1 0,1-1 0,-1 0 0,0 0 0,0 0 0,0 0 0,0 0 0,0 1 0,0-1 0,0 0 0,0 0 0,0 0 0,0 1 0,0-1 0,0 0-1,0 0 1,0 0 0,0 0 0,0 1 0,0-1 0,0 0 0,0 0 0,0 0 0,0 1 0,0-1 0,0 0 0,0 0 0,0 0 0,0 0 0,0 1 0,1-2 252,-1 1-270,0 1 0,1-1 0,-1 0 0,0 0 0,0 0 0,0 1 0,0-1 0,0 0 0,0 0 0,0 0-1,0 1 1,0-1 0,0 0 0,0 0 0,-1 0 0,1 1 0,0-1 0,0 0 0,0 0 0,0 0 0,0 0 0,0 1 0,0-1 0,0 0 0,-1 0 0,1 0 0,0 0 0,0 1 0,0-1 0,0 0 0,-1 0 0,1 0 0,0 0 0,0 0 0,0 0 0,0 0 0,-1 0 0,1 0 0,0 1 0,0-1 0,0 0 0,-1 0 0,1 0 0,0 0 0,0 0 0,0 0 0,-1 0 0,1 0 0,0-1 0,0 1 0,0 0 0,-1 0 0,1 0 0,0 0 0,0 0 0,0 0 0,-1 0 0,1 0 0,0 0 0,0-1-1,0 1 1,0 0 0,-1 0 0,1 0 0,-22-45-2490,20 35 2110</inkml:trace>
</inkml:ink>
</file>

<file path=ppt/ink/ink1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3:57.08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1125 133 1760,'-5'-2'100,"1"1"0,-1-1-1,0 1 1,0 0 0,0 0-1,1 0 1,-1 1 0,0 0-1,-8 0 1,-5-24 369,19 21-457,0 1-1,-1-1 1,1 1 0,0 0-1,0-1 1,0 1-1,1 0 1,-1 0-1,0 0 1,1 0 0,-1 0-1,1 0 1,0 0-1,2-2 1,0 1 5,0-1-1,0 1 1,1 0-1,-1 0 1,10-5 0,28-10 53,-37 15-69,-4 3 2,0 0-1,0-1 0,1 1 0,-1-1 0,0 1 0,0-1 0,0 0 0,0 1 0,0-1 0,0 0 0,0 0 0,-1 0 0,1 0 0,0 0 1,0 0-1,-1 0 0,1 0 0,0 0 0,-1 0 0,1 0 0,0-2 0,-1 2 6,-2 2-1,1 0-1,-1 0 1,1-1-1,-1 1 1,1 1 0,-1-1-1,1 0 1,0 0-1,0 0 1,0 1 0,0-1-1,0 0 1,0 1-1,0-1 1,-1 3 0,0-1 1,1 0 1,-2-1 0,1 1 0,0 0 0,-1-1-1,1 1 1,-5 2 0,-20 5 62,0 0 46,24-7-67,13-2-19,-6-1-29,-1 0 0,1-1 0,0 1 0,-1-1 0,1 0 0,0 0 0,-1 0-1,1-1 1,-1 1 0,0-1 0,4-2 0,-5 3-3,-1-1 1,1 1-1,0-1 1,0 1-1,-1 0 1,1-1-1,0 1 1,0 0-1,0 0 1,0 1-1,1-1 0,-1 0 1,0 1-1,0-1 1,0 1-1,1 0 1,-1-1-1,0 1 1,0 0-1,1 1 1,-1-1-1,4 1 0,3-1-3,-7-1 3,-2 1 1,0-1 0,1 1-1,-1 0 1,0 0-1,1 0 1,-1-1-1,1 1 1,-1 0 0,0 0-1,1 0 1,-1 0-1,1 0 1,-1 0 0,0 0-1,1 0 1,-1 0-1,0 0 1,1 0-1,-1 0 1,1 0 0,-1 0-1,0 0 1,1 1-1,-1-1 1,1 0 0,-1 0-1,0 0 1,1 0-1,-1 1 1,0-1-1,1 0 1,-1 0 0,0 1-1,0-1 1,1 1-1,0-1 7,-1 0-5,0 0 0,-1-1 0,1 1 0,0-1 0,-1 1 0,1 0 0,-1-1 0,1 1 0,0 0 1,-1 0-1,1-1 0,-1 1 0,1 0 0,-1 0 0,1 0 0,-1-1 0,1 1 0,-1 0 0,1 0 0,-1 0 0,1 0 0,-1 0 1,1 0-1,-1 0 0,1 0 0,-1 0 0,1 0 0,-1 0 0,1 0 0,-1 1 0,1-1 0,-1 0 0,1 0 0,-1 1 1,-10 13-4,3-3 20,-53 14 34,49-22-42,9-10 7,3 6-16,1 0-1,-1 0 0,1 0 0,-1 0 0,1-1 1,0 1-1,-1 0 0,1 1 0,0-1 0,0 0 0,0 0 1,0 0-1,0 0 0,0 1 0,0-1 0,0 0 1,0 1-1,0-1 0,0 1 0,0-1 0,1 1 1,1-1-1,16-10-9,-17 9 10,-1 1-1,0 0 0,1 0 0,0 0 1,-1 0-1,1 0 0,-1 0 0,1 1 0,0-1 1,0 0-1,-1 1 0,1-1 0,0 1 1,0 0-1,2-1 0,-3 1-1,0 0 0,-1 0 1,1 0-1,0 0 0,-1-1 0,1 1 0,0 0 1,-1-1-1,1 1 0,-1 0 0,1-1 0,0 1 1,-1-1-1,1 1 0,-1-1 0,0 1 0,1-1 0,-1 1 1,1-1-1,-1 1 0,0-1 0,1 0 0,-1 1 1,0-1-1,1 0 0,0-2 7,-2 3-5,0 0 0,0 1-1,0-1 1,-1 1-1,1-1 1,0 1 0,0-1-1,0 1 1,0 0 0,0-1-1,0 1 1,0 0-1,0 0 1,0 0 0,1 0-1,-1 0 1,0 0-1,0 0 1,1 0 0,-1 0-1,1 0 1,-1 0 0,1 0-1,-1 1 1,1-1-1,-1 2 1,1-2 1,0 0-1,-1 0 1,1 0 0,-1 0-1,1 0 1,-1 0 0,0 0-1,1 0 1,-1-1 0,0 1-1,1 0 1,-1 0 0,0 0-1,0-1 1,0 1 0,0 0-1,0-1 1,0 1-1,0-1 1,-1 1 0,-6 5 86,8-6-82,7-5 20,-9 5-21,2 0-1,0 0-3,0 0-1,0 0 0,0 0 0,0 0 0,0 0 0,0 1 0,1-1 0,-1 0 0,0 0 0,0 0 0,0 0 1,0 0-1,0 0 0,0 0 0,1 0 0,-1 0 0,0 0 0,0 0 0,0 0 0,0 0 0,0 0 0,0 0 1,1 0-1,-1 0 0,0 0 0,0 0 0,0 0 0,0 0 0,0 0 0,0 0 0,1-1 0,-1 1 0,0 0 1,0 0-1,0 0 0,0 0 0,0 0 0,0 0 0,0 0 0,0 0 0,0 0 0,1-1 0,-1 1 1,0 0-1,0 0 0,0 0 0,0 0 0,0 0 0,0 0 0,0-1 0,0 1 0,0 0 0,0 0 0,0 0 1,0 0-1,0 0 0,0 0 0,0-1 0,0 1 0,0 0 0,0 0 0,0 0 0,0 0 0,0 0 0,0 0 1,0-1-1,-1 1 0,3-1-2,8-4 1,-10 5 1,0 0 0,0 0-1,-1 0 1,1 0 0,0 0 0,0 0 0,0 0 0,0 0 0,0 0 0,0 0 0,0 0 0,-1 0 0,1 0 0,0 0 0,0 0 0,0 0 0,0 0 0,0 0 0,0 0 0,0 0 0,-1 0 0,1 0 0,0 0 0,0-1 0,0 1 0,0 0 0,0 0 0,0 0 0,0 0 0,0 0 0,0 0 0,0 0 0,0 0 0,0 0 0,-1-1 0,1 1 0,0 0 0,0 0-1,0 0 1,0 0 0,0 0 0,0 0 0,0 0 0,0-1 0,0 1 0,0 0 0,0 0 0,0 0 0,0 0 0,0 0 0,0 0 0,0 0 0,0-1 0,0 1 0,0 1-5,6 2 5,-5-2 6,-2 0-3,-5 2-6,6-3 5,-1 1-1,0-1 0,1 1 0,-1 0 1,0-1-1,1 1 0,-1 0 0,1-1 1,-1 1-1,1 0 0,-1 0 0,1 0 1,-1-1-1,1 1 0,0 0 0,0 0 1,-1 0-1,1 0 0,0 0 0,0 0 1,0 0-1,0 1 0,-33 21 22,26-17-18,-1-1 0,0 1 0,0-1 0,-1-1 0,1 0 0,-1 0 0,0 0 0,0-1 0,0-1 0,-15 3 0,-1 2-1,5-1 10,-1 2-1,1 1 1,-21 11 0,26-14 0,15-6-13,-1 0 0,0 0 0,0 0 0,0 0-1,0 0 1,1 0 0,-1 1 0,0-1-1,0 0 1,1 1 0,-1-1 0,0 0 0,0 1-1,1-1 1,-1 1 0,1-1 0,-1 1-1,0-1 1,1 1 0,-1 0 0,1-1-1,-1 1 1,1 0 0,-1-1 0,1 1 0,0 0-1,-1 0 1,1-1 0,0 1 0,-1 1-1,1-2 0,0 0 1,0 0-1,0 0 0,1 0 0,-1 0 0,0 1 0,0-1 0,0 0 0,0 0 0,0 0 0,0 0 0,0 0 0,0 0 0,-1 0 1,1 1-1,0-1 0,0 0 0,0 0 0,0 0 0,0 0 0,0 0 0,0 0 0,0 0 0,0 0 0,0 0 0,0 1 0,0-1 1,0 0-1,0 0 0,0 0 0,-1 0 0,1 0 0,0 0 0,0 0 0,0 0 0,0 0 0,0 0 0,0 0 0,0 0 0,0 0 1,-1 0-1,1 0 0,0 0 0,0 0 0,0 0 0,0 0 0,0 0 0,0 0 0,0 0 0,0 0 0,-1 0 0,1 0 0,0 0 1,0 0-1,0 0 0,0 0 0,0 0 0,0 0 0,0 0 0,0 0 0,0 0 0,-1 0 0,1-1 0,0 1 0,-1-1 2,5 2 1,-1 20 19,10-13-12,-11-6-9,1 0-1,-1-1 1,0 1-1,0-1 1,1 1 0,-1-1-1,0 0 1,1 0-1,3 2 1,-3-2 0,0 0 0,0 1 0,-1-1 0,1 1 0,0 0 0,-1 0 0,0 0 0,1 0 0,-1 0 0,0 0 0,0 1 0,0-1 0,-1 1 0,1 0 1,-1-1-1,1 1 0,0 4 0,13 15-7,-13-18 5,0-1 1,0 1-1,0-1 1,0 1-1,-1 0 1,0-1-1,1 1 0,0 8 1,-4-1 2,2-10-2,1 0 0,-1-1 1,0 1-1,0-1 0,0 1 0,0 0 0,0-1 1,-1 1-1,1 0 0,0-1 0,0 1 1,0-1-1,0 1 0,-1 0 0,1-1 0,0 1 1,-1-1-1,1 1 0,0-1 0,-1 1 1,1-1-1,-1 1 0,1-1 0,-1 1 1,0 0-1,-8 5 0,7-5 1,0 0-1,1 0 0,-1 0 0,1 1 1,-1-1-1,1 0 0,-1 1 0,1-1 1,0 1-1,0-1 0,0 1 0,0-1 1,0 1-1,0 0 0,0 0 0,0 0 1,1-1-1,-2 4 0,1-2 1,0-1 0,0 0 0,0 1 0,0-1 0,-1 0 0,1 0-1,-1 0 1,1 0 0,-1 0 0,0 0 0,0 0 0,0-1 0,0 1 0,0-1 0,-3 2 0,-42 20 22,19-10-2,9-2 12,0-1-1,-1-1 0,-37 12 1,-12 4 60,43-15-50,-34 9 0,30-12-29,1-1 1,-1-1-1,0-2 0,-54-1 0,27-3 19,44 2-25,0-1 0,-1 0 0,1-1 0,0-1 0,0 0 0,-1 0 0,1-2 0,1 1-1,-23-11 1,25 9-5,-51-33 15,56 34-16,0-1-1,0 1 1,1-1-1,-1 0 1,1 0-1,0-1 1,0 1-1,-3-8 0,5 9 2,1 1 0,0 0 0,0-1 0,0 1 0,1 0 0,-1-1 0,1-5 0,-3-11 3,3 15-5,-1 1 0,1-1 0,1 0 0,-1 1 0,1-1 0,-1 1-1,1-1 1,1 1 0,-1-1 0,4-6 0,24-49 3,-20 43-6,23-31 9,-28 39-5,-1-1 0,2 2 0,-1-1 1,1 0-1,1 1 0,-1 0 0,1 0 0,1 0 0,-1 1 0,1 0 0,15-11 0,-7 9-4,44-20-2,-44 22 5,-13 6-1,0 0 0,0 0 1,0 1-1,0-1 0,0 0 0,1 1 0,-1-1 0,0 1 0,0 0 0,4-1 0,59-8-4,-54 9 3,0 1 0,0-1 0,0 2-1,0 0 1,0 0 0,0 1 0,11 4-1,-17-5 0,-2-1-18,0 0-1,1 0 1,-1 0-1,0 0 1,0 1 0,0-1-1,0 1 1,0 0 0,-1 0-1,1 0 1,0 0 0,-1 1-1,0-1 1,1 1 0,-1-1-1,3 6 1,-3-5-28,-2-1-49,1-1-1,0 1 1,-1-1-1,1 0 1,0 1-1,0-1 1,0 0-1,0 1 0,0-1 1,0 0-1,0 0 1,0 0-1,0 0 1,1 0-1,-1-1 1,0 1-1,1 0 1,-1 0-1,0-1 1,1 1-1,-1-1 1,1 1-1,-1-1 0,1 0 1,-1 1-1,3-1 1,11 0-284</inkml:trace>
</inkml:ink>
</file>

<file path=ppt/ink/ink1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3:57.50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 9 1680,'6'-5'295,"-10"4"-65,-6 7 1006,12-14-360,2 12-781,-5-6 86,-2 0-1,1 10-56,10 8-1634,-9 7 226,-6-26 921</inkml:trace>
</inkml:ink>
</file>

<file path=ppt/ink/ink1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3:58.15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628 3 1728,'6'-2'568,"-6"2"-535,-1 0-1,1 1 1,0-1 0,-1 1-1,1-1 1,0 1-1,-1-1 1,1 0-1,0 1 1,-1-1 0,1 0-1,-1 0 1,1 1-1,-1-1 1,1 0 0,-1 0-1,1 1 1,-1-1-1,1 0 1,-1 0 0,1 0-1,-1 0 1,0 0-7,0 0 0,0 1 1,0-1-1,0 0 0,0 0 0,0 1 1,0-1-1,0 0 0,1 1 1,-1-1-1,0 1 0,0-1 1,1 1-1,-1 0 0,0-1 0,1 1 1,-1 0-1,0-1 0,1 1 1,-1 0-1,1 0 0,-1-1 1,1 1-1,-1 0 0,1 0 0,0 0 1,0 0-1,-1 1 0,0-1 2,0 0 0,0 0 0,-1 0 0,1 0 0,0 0 0,0-1-1,-1 1 1,1 0 0,-1-1 0,1 1 0,0-1 0,-1 0 0,1 1 0,-1-1-1,1 0 1,-3 0 0,-29 5 198,5-1-109,-44 2 88,54-5-171,0 2-1,1-1 1,-20 7-1,14-4-5,-42 5 0,6-5-83,35-1-370,-1-2 0,1-1-1,-1-1 1,0-1 0,1-1-1,-29-5 1,45 6 69</inkml:trace>
</inkml:ink>
</file>

<file path=ppt/ink/ink1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3:59.52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71 321 1604,'0'-2'52,"0"0"-1,-1 0 1,1 0-1,-1 0 1,1 0-1,-1 0 1,0 0 0,0 0-1,0 0 1,0 0-1,0 1 1,0-1-1,-2-2 1,-11-23 375,8 13-286,4 11-112,1 1 0,0 0 0,0 0 0,0 0 0,1 0 0,-1-1 0,0 1 0,1 0 0,-1-5 0,-3-16 152,3 20-158,1 0 0,-1 0-1,1 1 1,-1-1 0,1 0 0,0 0-1,0 0 1,0-4 0,1 3 9,-1 0 0,1 0 0,-1 0 0,0 0 0,-1-1 0,1 1 0,-1 0 1,0 0-1,-1-6 0,-4-27 235,-2-26 260,4 52-408,4 11-118,-1 0 0,1 0 0,0 0 0,0 0 0,0-1 1,0 1-1,0 0 0,0 0 0,0 0 0,0 0 0,0 0 0,0 0 0,0 0 0,0-1 0,0 1 0,0 0 0,0 0 0,0 0 0,0 0 0,0 0 0,0 0 0,0 0 0,0-1 0,0 1 0,0 0 0,0 0 0,0 0 0,0 0 0,0 0 0,0 0 0,0 0 0,0 0 0,0-1 0,0 1 0,0 0 0,0 0 0,0 0 0,1 0 0,-1 0 0,0 0 0,0 0 0,0 0 0,0 0 0,0 0 0,0 0 0,0-1 0,0 1 0,1 0 0,-1 0 0,0 0 0,0 0 1,0 0-1,0 0 0,0 0 0,0 0 0,0 0 0,1 0 0,-1 0 0,0 0 0,0 0 0,0 0 0,0 0 0,0 1 0,3-9 195,-4 22-110,-1 21-38,1-25-39,1 1-1,0 0 1,1 13-1,8 105 34,-6-95-32,2 9-7,12 53 1,9 35 15,-12-55-15,-11-51-2,-2-18-2,0 0 0,0 1 0,1-1 0,0 0 0,0 0 0,3 8 0,-2-6-1,-3-8 0,0-1 0,0 0 0,0 0 0,0 1 0,0-1 0,0 0 1,0 1-1,0-1 0,0 0 0,1 0 0,-1 1 0,0-1 0,0 0 0,0 0 1,0 1-1,0-1 0,0 0 0,1 0 0,-1 1 0,0-1 0,0 0 1,0 0-1,1 0 0,-1 1 0,0-1 0,0 0 0,1 0 0,-1 0 0,0 0 1,0 0-1,1 0 0,-1 1 0,1-1 0,16 7-376,-16-7 348,-1 0 0,0 0 1,1 0-1,-1 0 0,0 0 0,1 0 1,-1 0-1,0 1 0,1-1 0,-1 0 1,0 0-1,0 0 0,1 1 1,-1-1-1,0 0 0,0 0 0,1 1 1,-1-1-1,0 0 0,0 1 0,0-1 1,1 0-1,-1 1 0,0-1 1,0 0-1,0 1 0,0-1 0,0-13-1210,0 13 1222,0 0 0,0 0 0,0-1 0,0 1 1,0 0-1,0-1 0,0 1 0,0 0 0,0 0 1,0-1-1,0 1 0,0 0 0,0-1 0,0 1 1,0 0-1,0-1 0,0 1 0,0 0 0,0 0 1,0-1-1,-1 1 0,1 0 0,0 0 0,0-1 0,0 1 1,-1 0-1,1 0 0,0 0 0,0-1 0,-1 1 1,1 0-1,0 0 0,0 0 0,-1 0 0,1 0 1,0-1-1,0 1 0,-1 0 0,1 0 0,0 0 1,-1 0-1,1 0 0,0 0 0,0 0 0,-1 0 1,1 0-1,0 0 0,-1 0 0,-7 0-329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4:24.3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44 1 1636,'3'10'415,"-3"-10"-406,0 0-1,0 0 0,0 0 1,0 0-1,-1 0 1,1-1-1,0 1 0,0 0 1,0 0-1,0 0 1,0 0-1,0 0 0,0 0 1,-1 0-1,1 0 1,0 0-1,0 0 0,0 0 1,0 1-1,0-1 1,0 0-1,0 0 0,-1 0 1,1 0-1,0 0 1,0 0-1,0 0 0,0 0 1,0 0-1,0 0 1,0 0-1,0 0 0,0 0 1,0 0-1,-1 1 1,1-1-1,0 0 0,0 0 1,0 0-1,0 0 1,0 0-1,0 0 0,0 0 1,0 1-1,0-1 1,0 0-1,0 0 0,0 0 1,0 0-1,0 0 1,0 0-1,0 0 0,0 1 1,0-1-1,0 0 1,0 0-1,0 0 0,0 0 1,0 0-1,1 0 1,-7 1 272,9 0-97,-2 1 49,-3-2-197,0 1-1,0 0 0,0 1 0,0-1 1,1 0-1,-1 1 0,0-1 1,1 1-1,-1-1 0,1 1 0,-1 0 1,1-1-1,0 1 0,0 0 0,-1 0 1,1 0-1,1 0 0,-1 0 1,0 0-1,0 0 0,1 0 0,-1 5 1,1-7-50,0 0 1,0 1-1,0-1 1,0 0 0,0 1-1,0-1 1,0 0-1,0 1 1,-1-1 0,1 0-1,0 1 1,0-1-1,0 0 1,0 1 0,-1-1-1,1 0 1,0 1-1,0-1 1,-1 0 0,1 0-1,0 1 1,0-1-1,-1 0 1,1 0 0,0 0-1,-1 1 1,1-1-1,0 0 1,-1 0-1,1 0 1,0 0 0,-1 0-1,1 0 1,0 0-1,-1 1 1,1-1 0,-1 0-1,1 0 1,-1-1-1,0 2-414,9 4 175,-8-4 224,1-1 0,-1 1 0,0 0 0,0-1 0,0 1 0,0 0 0,0-1 0,0 1 0,0 0 0,0-1 0,0 1 0,0 0 1,0-1-1,0 1 0,-1 0 0,1-1 0,0 1 0,0-1 0,-1 1 0,1 0 0,0-1 0,-1 1 0,1-1 0,-1 2 0,0-1-63,0 9-264</inkml:trace>
</inkml:ink>
</file>

<file path=ppt/ink/ink1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4:00.1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1294 142 1772,'5'0'69,"1"-1"0,-1 0 0,0 0 0,1 0 0,-1-1-1,0 1 1,0-1 0,6-4 0,24-6 178,44 0 57,139-28 121,-161 23-345,-37 10-42,0 1-1,35-5 0,-51 10-29,1 0-1,-1 0 1,0-1-1,0 0 0,1 1 1,6-6-1,-9 6-3,3-4 54,-13 5-24,-26 6 3,17-3-3,-163 38 137,11-1-31,70-22-56,51-8-9,-68 5-1,-100 8 191,127-10-74,-103 0 0,162-14-152,-1-2-1,-35-8 0,64 10-36,-13 0 17,14 1-18,0 0 1,0 0 0,1 1-1,-1-1 1,0-1 0,0 1-1,0 0 1,1 0 0,-1 0 0,0 0-1,0 0 1,1-1 0,-1 1-1,0 0 1,0-1 0,1 1-1,-1 0 1,0-1 0,1 1-1,-1-1 1,1 1 0,-1-1-1,0 0 1,1 1 0,-1-1-1,1 1 1,0-1 0,-1 0-1,-13-10 15,14 11-16,-1 0 1,1 0-1,0 0 1,-1-1-1,1 1 1,0 0-1,-1 0 0,1 0 1,-1 0-1,1-1 1,0 1-1,-1 0 1,1 0-1,0 0 1,0-1-1,-1 1 0,1 0 1,0-1-1,-1 1 1,1 0-1,0-1 1,0 1-1,0 0 1,0-1-1,-1 1 0,1 0 1,0-1-1,0 1 1,0-1-1,0 1 1,0 0-1,0-1 1,0 1-1,0-1 0,0 1 1,0 0-1,0-1 1,0 1-1,0-1 1,0 1-1,0 0 1,0-1-1,1 1 0,-1 0 1,0-1-1,0 1 1,0 0-1,1-1 1,-1 1-1,0 0 0,0-1 1,1 1-1,-1 0 1,0 0-1,1-1 1,-1 1-1,0 0 1,1 0-1,-1-1 0,1 1 1,-1-1 0,1 0 0,-1 0 0,0 0 0,0 1-1,1-1 1,-1 0 0,0 0 0,0 0 0,0 1-1,0-1 1,0 0 0,0 0 0,0 0 0,0 0 0,0 1-1,-1-1 1,1 0 0,0 0 0,0 1 0,-1-1-1,1 0 1,0 0 0,-1 1 0,1-1 0,-1 0 0,0 0-1,0 0 1,1 0-1,-1 1 0,1-1 1,-1 0-1,1 0 1,-1 1-1,1-1 0,0 0 1,-1 0-1,1 1 0,0-1 1,0 0-1,0 0 1,-1 0-1,1 0 0,0 1 1,0-1-1,0 0 0,0 0 1,1 0-1,-1 0 1,0 1-1,0-1 0,0 0 1,1 0-1,-1 0 0,1-1 1,5-6 6,-6 7-6,0 1-1,0 0 0,0 0 0,0 0 1,0 0-1,0-1 0,0 1 0,0 0 0,0 0 1,0 0-1,0-1 0,0 1 0,0 0 0,0 0 1,0 0-1,0 0 0,0-1 0,0 1 0,-1 0 1,1 0-1,0 0 0,0 0 0,0 0 1,0-1-1,0 1 0,0 0 0,-1 0 0,1 0 1,0 0-1,0 0 0,0 0 0,0 0 0,0-1 1,-1 1-1,1 0 0,0 0 0,0 0 1,0 0-1,-1 0 0,1 0 0,0 0 0,0 0 1,0 0-1,0 0 0,-1 0 0,1 0 0,0 0 1,0 0-1,0 0 0,-1 0 0,1 1 0,0-1 1,0-1-1,0 1 1,0 0-1,0 0 1,0 0-1,0 0 0,0 0 1,0-1-1,0 1 1,0 0-1,0 0 1,1 0-1,-2 0 0,1 0 1,0 0-1,0-1 1,0 1-1,0 0 1,0 0-1,0 0 0,0 0 1,0 0-1,0-1 1,0 1-1,0 0 1,0 0-1,0 0 0,0 0 1,0 0-1,0 0 1,-1 0-1,1-1 1,0 1-1,0 0 0,0 0 1,0 0-1,0 0 1,0 0-1,0 0 1,-1 0-1,1 0 0,0 0 1,0 0-1,0 0 1,0 0-1,0 0 1,-1 0-1,1 0 0,0 0 1,0 0-1,0 0 1,0 0-1,0 0 1,-1 0-1,1 0 0,0 0 1,0 0-1,0 0 1,0 0-1,0 0 1,-1 0-1,1 1-2,-7 3-1,1-2 6,0 0 0,0 0 0,0-1 0,0 1-1,0-1 1,-8 0 0,-22 5 7,-81 26-13,54-23 2,48-8 1,0 1 0,0 0 0,-22 7 0,-85 24-90,92-28-438,21-10-326,15-9-114,10-12 148,-7 16 476</inkml:trace>
</inkml:ink>
</file>

<file path=ppt/ink/ink1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4:00.60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359 0 1752,'0'5'356,"-8"-5"-32,0 0 216,-8-5-300,8 14-56,-17-9-24,1 5-28,-1-10-40,1 19-24,-9-5-52,9 0-60,-1-4-92,-7 4-124,7 0-180,-7-4-4,15 9 36,-15-14 44</inkml:trace>
</inkml:ink>
</file>

<file path=ppt/ink/ink1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4:01.79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775 262 1692,'4'-9'181,"-3"9"-176,-1 0 1,0 0-1,0 0 1,0-1-1,1 1 1,-1 0-1,0 0 1,0 0-1,0-1 0,0 1 1,1 0-1,-1 0 1,0-1-1,0 1 1,0 0-1,0 0 1,0-1-1,0 1 0,0 0 1,0 0-1,0-1 1,0 1-1,0 0 1,0 0-1,0-1 0,0 1 1,0 0-1,0 0 1,0-1-1,0 1 1,0 0-1,0 0 1,0-1-1,0 1 0,-1 0 1,1-2 9,1 1 1,-1 0-1,0-1 1,0 1-1,0 0 0,1 0 1,-1-1-1,1 1 1,-1 0-1,1 0 1,-1 0-1,1 0 1,0 0-1,0-1 0,-1 1 1,1 0-1,0 1 1,0-1-1,0 0 1,0 0-1,2-1 0,10-14 175,-5 3-129,-7 12-51,0 0 0,0-1 0,0 1 0,0-1 0,-1 0 0,1 1 0,0-1 0,-1 0 0,1 1 0,-1-1 0,1 0-1,-1 0 1,0 0 0,0-3 0,6-6 26,-5 11-32,0-1-1,-1 1 0,1-1 0,-1 1 0,1-1 1,-1 0-1,1 1 0,-1-1 0,1 0 1,-1 0-1,0 1 0,1-1 0,-1 0 0,0 0 1,0 1-1,1-1 0,-1 0 0,0-1 1,8-23 91,-7 23-83,0-1 1,1 0-1,-1 0 0,-1 1 1,1-1-1,0 0 1,-1 0-1,1-3 0,-5-7 46,3 12-53,1 1 0,-1-1 0,1-1 0,-1 1 0,1 0 0,0 0 0,-1 0 0,1 0 0,0 0 0,0 0 0,0 0 0,-1 0 0,1-1 0,0 1 0,1 0 0,-1 0-1,0 0 1,0 0 0,0 0 0,1-2 0,2-10 62,-3 12-62,0 1 1,0-1 0,0 0-1,0 1 1,1-1 0,-1 0 0,0 1-1,0-1 1,0 1 0,1-1-1,-1 0 1,0 1 0,1-1-1,-1 1 1,0-1 0,1 1-1,-1-1 1,1 1 0,-1-1-1,1 1 1,-1 0 0,1-1-1,-1 1 1,1 0 0,0-1 0,-1 1-1,1 0 1,-1 0 0,1-1-1,0 1 1,6-5 22,-9 2 33,2 3-60,0 0 0,0 0 0,0 0 0,0 0 0,0 0 0,-1 0-1,1 0 1,0 0 0,0-1 0,0 1 0,0 0 0,0 0 0,0 0 0,0 0-1,0 0 1,0 0 0,0 0 0,0 0 0,0-1 0,0 1 0,0 0 0,0 0-1,0 0 1,0 0 0,0 0 0,0 0 0,0-1 0,0 1 0,0 0 0,0 0 0,0 0-1,0 0 1,0 0 0,0 0 0,0 0 0,0-1 0,0 1 0,0 0 0,0 0-1,0 0 1,0 0 0,0 0 0,1 0 0,-1 0 0,0 0 0,0 0 0,0-1-1,0 1 1,0 0 0,0 0 0,0 0 0,0 0 0,1 0 0,-1 0 0,0 0 0,0 0-1,0 0 1,0 0 0,0 0 0,0 0 0,0 0 0,1 0 0,-1 0 0,0 0-1,0 0 1,2-1 15,-3 1-14,1 0 0,0 0 0,0-1 0,0 1 0,0 0 0,0 0 0,0-1 0,0 1 0,-1 0 0,1 0 0,0 0 0,0-1-1,0 1 1,0 0 0,-1 0 0,1 0 0,0 0 0,0-1 0,-1 1 0,1 0 0,0 0 0,0 0 0,0 0 0,-1 0 0,1 0 0,0 0-1,-1 0 1,1 0 0,0 0 0,0-1 0,-1 1 0,1 1 0,0-1 0,0 0 0,-1 0 0,1 0 0,0 0 0,0 0 0,-1 0 0,1 0 0,0 0-1,0 0 1,-1 0 0,1 1 0,0-1 0,0 0 0,0 0 0,-1 0 0,1 0 0,0 1 0,0-1 0,0 0-1,0 0 1,0 0 0,1 0-1,-1 0 1,0 0 0,0 0 0,0 0-1,0 0 1,0 0 0,1 0 0,-1 0-1,0 0 1,0 0 0,0 0-1,0 1 1,0-1 0,1 0 0,-1 0-1,0 0 1,0 0 0,0 0 0,0 0-1,0 0 1,0 1 0,0-1 0,0 0-1,0 0 1,1 0 0,-1 0-1,0 0 1,0 1 0,0-1 0,0 0-1,0 0 1,0 0 0,0 0 0,0 1-1,0-1 1,0 0 0,0 0-1,0 0 1,0 0 0,0 0 0,0 1-1,0-1 1,-1 0 0,1 0 0,0 0-1,0 0 1,0 0 0,0 1-1,0-1 1,0 0 0,0 0 0,0 0-1,0 0 1,-1 0 0,1 0 0,0 0-1,0 1 1,0-1 0,0 0-1,0 0 1,-1 0 0,1 0 0,0 0-1,-139 10 74,94-4-20,-69 20-1,112-25-49,-1 0 1,1 0-1,-1 0 0,1 0 0,0 0 0,-1 1 0,1-1 0,0 1 1,0-1-1,0 1 0,0 0 0,0 0 0,0 0 0,1 0 0,-3 4 0,7 3 7,1-4-13,-2-6 4,-2 2-3,1-1 0,-1 1 0,0-1 0,0 0 0,0 1 0,0-1 0,1 1 0,-1-1 0,0 0 0,1 1-1,-1-1 1,0 1 0,1-1 0,-1 0 0,0 0 0,1 1 0,-1-1 0,0 0 0,1 0 0,-1 1 0,1-1-1,-1 0 1,1 0 0,-1 0 0,1 0 0,-1 0 0,0 1 0,1-1 0,-1 0 0,2 0 0,9 5-6,3 7 11,-12-10-1,0-1 0,0 1 0,0-1-1,0 1 1,0 0 0,-1 0 0,1 0 0,2 3 0,-3-2-6,0-1 1,0 0-1,1 1 1,-1-1-1,1 0 0,0 0 1,-1 0-1,1 0 1,0 0-1,0-1 1,0 1-1,3 2 1,-4-4 2,0 1 0,0-1 0,0 1 0,-1-1 0,1 1 0,0-1 0,-1 1 0,1 0 0,0-1 0,-1 1 0,1 0 0,-1 0 0,1-1 0,-1 1 0,1 0 0,-1 0 0,0 0 0,1 0 0,-1 0 0,0-1 0,0 1 0,0 0 0,0 0 0,0 1 0,0 1-1,0-1 0,-1 0 0,1 0 1,-1 0-1,1 0 0,-1 1 0,0-1 1,0 0-1,0 0 0,-2 2 1,0 1-1,-1 0 0,0 0 0,0-1 0,-1 0 0,1 1 1,-1-1-1,-9 6 0,8-7 1,-65 33 30,63-32-27,0-1-1,-1 0 0,1 0 1,-1-1-1,1 0 1,-1-1-1,-9 1 0,1 2 9,17-3-10,-1-1 0,0 1-1,0-1 1,0 0 0,0 1-1,0-1 1,1 0 0,-1 1-1,0-1 1,0 0 0,0 0-1,0 0 1,0 0 0,0 0-1,0 0 1,0 0 0,0 0-1,0 0 1,0-1-1,0 1 1,0 0 0,0 0-1,1-1 1,-1 1 0,0-1-1,-1 0 1,-8-4 43,8 4-3,6-4-32,4-25 0,-8 29-9,0 0 0,1 0 1,-1 1-1,0-1 1,1 0-1,-1 0 0,0 1 1,1-1-1,-1 0 0,1 0 1,-1 1-1,1-1 0,0 1 1,-1-1-1,1 0 0,0 1 1,-1-1-1,1 1 0,0-1 1,0 1-1,-1 0 1,1-1-1,0 1 0,0 0 1,0 0-1,-1-1 0,1 1 1,1 0-1,11-4 28,-13 4-26,1 0 0,-1 0-1,0 0 1,0 0-1,0-1 1,1 1-1,-1 0 1,0 0-1,0 0 1,0 0 0,0 0-1,1-1 1,-1 1-1,0 0 1,0 0-1,0 0 1,0-1-1,0 1 1,0 0 0,0 0-1,1 0 1,-1-1-1,0 1 1,0 0-1,0 0 1,0-1 0,0 1-1,0 0 1,0 0-1,0 0 1,0-1-1,0 1 1,0 0-1,0 0 1,-1-1 0,1 1-1,0 0 1,0 0-1,0 0 1,0-1-1,0 1 1,0 0-1,0 0 1,-1 0 0,1 0-1,0-1 1,0 1-1,-1 0 1,1 0 0,0-1 0,-1 1 0,1 0 0,-1 0 0,1 0 1,-1 0-1,1-1 0,-1 1 0,1 0 0,-1 0 0,1 0 0,-1 0 1,1 0-1,-1 0 0,0 0 0,1 1 0,-1-1 0,1 0 0,-1 0 0,1 0 1,0 0-1,-1 1 0,1-1 0,-1 0 0,1 0 0,-1 1 0,1-1 0,0 0 1,-1 1-1,-11 8 34,-1-1 0,0-1 0,0 0 1,-16 6-1,-38 21-13,45-20-28,-7 6-256,-40 19 1,42-23-264,22-13 397,1 0-1,-1 0 1,0-1-1,0 1 0,0-1 1,-8 2-1,5-2-19,4-1 43,-1 0 0,1 0 0,-1 0 1,1 0-1,-1-1 0,-7 0 0,-5-7-273</inkml:trace>
</inkml:ink>
</file>

<file path=ppt/ink/ink1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4:02.30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57 5 1724,'-6'2'1335,"11"-3"-941,0-1-127,-2-1 14,-10 3 69,7 4-300,0-3-91,0 0 1,0 0-1,-1-1 0,1 1 1,0 0-1,-1-1 0,1 1 0,-1-1 1,1 1-1,-1 0 0,1-1 1,-1 1-1,1-1 0,-1 1 1,1-1-1,-1 0 0,1 1 0,-1-1 1,0 0-1,1 1 0,-1-1 1,0 0-1,0 1 0,-1-1 1,-22 6-1163,20-5 1151,-11 2-317</inkml:trace>
</inkml:ink>
</file>

<file path=ppt/ink/ink1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4:02.72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36 13 1828,'-3'-1'98,"2"1"-81,1 0 0,-1 0 0,1 0 0,-1 0 0,1 0 0,-1 0 0,0 0 0,1 0 0,-1-1 0,1 1 0,-1 0 0,1 0 0,0 0 0,-1-1 0,1 1 0,-1 0 0,1-1 0,-1 1 0,1 0 0,0-1 0,-1 1 0,1-1 0,0 1 0,-1 0 0,1-1 0,0 1 0,0-1 0,-1 1 1,1-1-1,0 0 0,0 1-9,0 0 1,0 0 0,-1 0-1,1 0 1,0 0 0,0 0 0,0 0-1,0 0 1,0 1 0,0-1 0,0 0-1,-1 0 1,1 0 0,0 0 0,0 0-1,0 0 1,0 0 0,0 0 0,0 0-1,0 0 1,-1 0 0,1 0-1,0 0 1,0 0 0,0 0 0,0 0-1,0-1 1,0 1 0,0 0 0,-1 0-1,1 0 1,0 0 0,0 0 0,0 0-1,0 0 1,0 0 0,0 0-1,0 0 1,0 0 0,0 0 0,0-1-1,-1 1 1,1 0 0,0 0 0,0 0-1,0 0 1,0 0 0,0 0 0,0 0-1,0-1 1,0 1 0,0 0 0,0 0-1,0 0 1,0 0 0,-9 13 459,4-5-200,7-4-145,-2-4-114,0 1 0,1-1 0,-1 1-1,0-1 1,1 1 0,-1 0 0,0-1 0,0 1 0,1-1 0,-1 1 0,0 0 0,0-1 0,0 1-1,0 0 1,0-1 0,0 1 0,0 0 0,0-1 0,0 1 0,0-1 0,0 1 0,0 0 0,-1-1-1,1 2 1,-1 2 21,1 1-1,0-1 0,0 0 0,0 1 0,1-1 0,-1 0 0,2 6 0,3 24 102,-6 15 19,3 0-1,13 77 0,-8-84-112,-3-16-50,1 0-1,10 28 1,-12-44-85,0 0-1,-1 0 0,0 0 1,0 19-1,2 9-635,-2-30 537,-1-1 0,-1 1 1,0 0-1,0 0 1,0-1-1,-3 11 1,-3 1-182</inkml:trace>
</inkml:ink>
</file>

<file path=ppt/ink/ink1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4:03.52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905 702 1712,'0'0'6,"0"0"0,0 0 0,0 0 0,0 0 0,0 0 0,0 0 0,1-1 0,-1 1 0,0 0-1,0 0 1,0 0 0,0 0 0,0 0 0,0 0 0,0 0 0,0 0 0,0 0 0,0 0 0,1 0 0,-1 0 0,0 0 0,0 0 0,0 0 0,0 0-1,0 0 1,0 0 0,0 0 0,1 0 0,-1 0 0,0 0 0,0 0 0,0 0 0,0 0 0,0 0 0,0 0 0,0 0 0,0 0 0,1 0 0,-1 0-1,0 0 1,0 0 0,0 0 0,0 0 0,0 0 0,0 0 0,0 0 0,0 0 0,0 1 0,0-1 0,0 0 0,1 0 0,-1 0 0,0 0 0,0 0-1,0 0 1,0 0 0,0 0 0,0 0 0,0 1 0,0-1 0,0 0 0,0 0 0,0 0 0,0 0 0,0 0 0,0 0 0,0 0 0,0 1 0,0-1-1,1-2 206,-6 3-57,5-1-144,0 0-1,0 1 1,-1-1-1,1 0 1,0 1 0,-1-1-1,1 0 1,0 1-1,0-1 1,0 0-1,-1 1 1,1-1 0,0 0-1,0 1 1,0-1-1,0 0 1,0 1-1,0-1 1,0 1 0,0-1-1,0 0 1,0 1-1,0-1 1,0 1-1,0-1 1,0 0 0,0 1-1,0-1 1,0 1-1,0-1 1,0 0-1,1 1 1,-1-1-1,0 0 1,0 1 0,0-1-1,1 0 1,-1 1-1,0-1 1,1 0-1,-1 0 1,0 1 0,0-1-1,1 0 1,-1 0-1,0 1 1,1-1-1,-1 0 1,1 0 0,0 0-1,16 11 158,-17-11-163,15 11 113,7 5 47,-19-14-149,1-1 0,0 0 0,0 0 0,0 0 0,0-1 0,0 1 0,0-1 0,0 0 0,0 0 0,0-1 0,0 1 0,6-2 0,-10 1-10,1 0-1,0 0 1,0 0 0,0 0 0,-1 0-1,1 0 1,-1 0 0,1 0 0,-1 0-1,1-1 1,-1 1 0,0 0 0,1 0-1,-1 0 1,0-1 0,0 1 0,0 0-1,0-3 1,0 4-5,0 0 1,-1 0-1,1 0 1,0 0-1,0-1 1,0 1-1,0 0 1,0 0-1,0 0 1,0 0-1,0-1 1,0 1-1,0 0 1,0 0-1,0 0 1,0 0-1,-1-1 1,1 1-1,1 0 1,-1 0-1,0 0 1,0-1-1,0 1 1,0 0-1,0 0 1,0 0-1,0 0 1,0-1-1,0 1 1,0 0-1,0 0 1,0 0-1,0 0 1,1-1-1,-1 1 1,0 0-1,0 0 1,0 0-1,0 0 1,0 0-1,1 0 1,-1 0-1,0-1 1,0 1-1,0 0 1,0 0-1,1 0 1,-1 0-1,0 0 0,0 0 1,0 0-1,1 0 1,-1 0-1,0 0 1,-2 0 24,1 0-23,-1 0 16,-23 0 37,4 2-40,0 1 0,0 1 0,1 1 0,0 1 0,0 1 0,-35 17-1,-50 35 60,88-49-65,1 1 1,1 0-1,0 1 0,0 1 0,1 0 0,1 1 0,-19 25 0,-21 20 42,42-47-42,1-4 2,2 1-1,-1 1 1,1 0-1,-10 17 1,9-14 0,-1-1 0,-1 0 0,0 0 0,0-1 0,-1-1 0,-13 10 0,-33 30 30,47-38-32,-1-1 0,0-1 0,0 0 0,-1 0 0,-1-1 0,-25 12-1,5 2-5,30-20 1,1 0-1,-1 0 0,0 0 1,0-1-1,0 1 1,0-1-1,0 0 0,0-1 1,-1 1-1,-5 1 0,9-3-2,0 1 0,0-1 0,0 0 0,0 1-1,0-1 1,0 0 0,0 0-1,0 0 1,0 1 0,0-1-1,0 0 1,0 0 0,0-1-1,0 1 1,0 0 0,0 0-1,0 0 1,0-1 0,0 1-1,0 0 1,0-1 0,0 1-1,0-1 1,0 1 0,1-1-1,-1 1 1,0-1 0,0 0-1,1 0 1,-1 1 0,0-1-1,0-1 1,-48-45 32,42 37-24,4 7-8,0-1 0,1 1 0,-1-1 0,1 1 0,0-1 0,0 0 0,0 0 0,0 0 0,1 0 0,0 0-1,-2-6 1,-1-14 13,3 22-14,1 1 1,-1-1-1,1 0 1,-1 0-1,1 0 1,0 0 0,0 1-1,0-1 1,0 0-1,0 0 1,1-3-1,2-16 0,2 0 0,1 0 0,0 1 0,1 0-1,2 0 1,0 0 0,0 1 0,25-33-1,-30 47 0,0 1 0,1 0 0,0 0 0,0 1 0,0-1 0,0 1-1,0 0 1,1 1 0,6-3 0,15-9 6,3-2-6,0 2 0,1 0 0,48-13 0,-47 13-1,-28 12-1,0 0-1,0-1 0,0 2 0,1-1 1,-1 0-1,1 1 0,-1 0 1,10-1-1,-6 2-1,0 0 0,0 0 1,0-1-1,9-2 0,-15 2 6,0 1 0,-1-1-1,1 0 1,0 0 0,0 0-1,0 0 1,-1 0 0,1 0 0,0-1-1,-1 1 1,1 0 0,-1-1-1,0 1 1,0-1 0,1 0 0,-1 1-1,0-1 1,0 0 0,0 0-1,-1 0 1,1 1 0,0-1 0,-1 0-1,1 0 1,0-4 0,1-8 3,-3-1-4,-3-20 8,4 30-3,0 1 0,-1-1 0,1 0 1,-1 1-1,-2-10 0,-7-14 57,2 0-1,-6-41 1,-9-28 118,17 74-127,1-1 1,-2-28-1,-1 1 8,0-17 8,6 53-60,1 0 0,0 0 0,2-19 0,0 23-8,0-1 0,-1 0-1,-1 0 1,0 0 0,-4-15 0,0-7-319,5 32 199,0-1 1,0 1-1,0 0 1,0-1 0,-1 1-1,1 0 1,-1-1-1,1 1 1,-1 0-1,0-1 1,0 1 0,0 0-1,0 0 1,-3-4-1,-3-6-771,12 8 520</inkml:trace>
</inkml:ink>
</file>

<file path=ppt/ink/ink1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4:05.57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 7 1796,'5'-7'453,"-5"7"-433,0 0 0,-1 0 0,1 0 1,0 1-1,-1-1 0,1 0 0,0 0 0,0 0 0,-1 0 0,1 0 1,0 1-1,-1-1 0,1 0 0,0 0 0,0 0 0,0 1 1,-1-1-1,1 0 0,0 1 0,0-1 0,0 0 0,-1 0 1,1 1-1,0-1 0,0 0 0,0 1 0,0-1 0,0 0 0,0 1 1,0-1-1,0 0 0,0 1 0,0-1 0,0 0 0,0 1 1,0-1-1,0 0 0,0 0 0,0 1 0,0-1 0,0 0 1,0 1-1,1-1 0,-1 0 0,0 1 0,0-1 0,0 0 0,0 0 1,1 1-1,-1-1 0,5 9 110,1 0 1,0-1-1,0 0 1,1 0 0,0 0-1,0-1 1,0 0-1,16 11 1,24 23 59,4 10-23,-21-22-84,-1 1 1,32 44-1,-47-56-65,0 1 5,-1 0-1,12 24 0,49 89 58,-57-106-62,0-1-1,1-1 0,35 35 0,-45-53-14,-6-5-2,-1 0 0,1 0-1,-1 0 1,0 0 0,0 0-1,1 0 1,-1 1 0,0-1-1,0 0 1,0 1 0,1 2-1,13 14 2,-13-16-2,1 0 1,-1 0-1,0 1 1,0-1-1,0 1 1,0-1-1,-1 1 0,1 0 1,-1 0-1,1-1 1,-1 1-1,0 0 1,0 0-1,0 0 1,0 5-1,-1-8 0,0 1 0,0-1 0,0 0 0,0 1 0,0-1 0,0 0 1,0 1-1,0-1 0,1 1 0,-1-1 0,0 0 0,0 1 0,0-1 0,0 0 0,1 1 0,-1-1 0,0 0 0,0 1 0,1-1 0,-1 0 0,0 0 0,0 1 0,1-1 0,-1 0 0,0 0 1,1 0-1,-1 1 0,0-1 0,1 0 0,-1 0 0,0 0 0,1 0 0,-1 0 0,1 0 0,-1 0 0,0 0 0,1 0 0,-1 0 0,1 0 0,-1 0 0,0 0-1,0 0 1,1 0 0,-1 0 0,0 0 0,1 0-1,-1 1 1,0-1 0,0 0 0,1 0-1,-1 0 1,0 0 0,0 0 0,1 0-1,-1 0 1,0 1 0,0-1 0,0 0-1,1 0 1,-1 0 0,0 0 0,0 1 0,0-1-1,0 0 1,1 0 0,-1 1 0,0-1-1,0 0 1,0 0 0,0 0 0,0 1-1,0-1 1,0 0 0,0 0 0,0 1-1,1-2-11,-1 1 0,0-1 0,0 1 0,0-1-1,0 0 1,0 1 0,0-1 0,0 1 0,0-1-1,-1 0 1,1 1 0,0-1 0,0 1 0,0-1-1,-1 0 1,1 1 0,0-1 0,-1 1 0,1-1-1,0 1 1,-1-1 0,1 1 0,-1 0 0,1-1-1,0 1 1,-1-1 0,1 1 0,-2-1 0,2 1-64,-1-1 1,0 0-1,0 1 0,0-1 1,1 0-1,-1 0 1,0 0-1,1 0 1,-1 1-1,1-1 1,-1 0-1,1 0 1,0 0-1,-1 0 0,1 0 1,0 0-1,-1 0 1,1 0-1,0 0 1,0-1-1,0 1 1,0 0-1,0 0 1,0 0-1,0 0 0,1-2 1,-1-14-754,0 7 481</inkml:trace>
</inkml:ink>
</file>

<file path=ppt/ink/ink1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4:06.12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129 0 1620,'1'7'432,"-5"-2"122,-9 2-32,-51 35 444,63-41-950,0 0 0,-1 0 0,1 1-1,0-1 1,0 0 0,0 1 0,0-1 0,0 1-1,0-1 1,0 1 0,0-1 0,1 1-1,-1 2 1,-9 14 93,8-17-95,0 1 0,0 0 0,0 0 0,0 0 0,0 0 0,1 0 0,-1 0 0,1 0 0,-1 1 0,1-1 0,0 1 0,0-1 0,0 1 0,1-1 0,-1 1 0,0-1 0,1 1 0,0 0 0,-1-1-1,1 1 1,0 0 0,1 4 0,0-5-3,0 1 0,0 0 0,0 0 0,1 0 0,-1 0 0,1-1-1,0 1 1,0-1 0,0 1 0,0-1 0,0 0 0,0 0 0,1 0 0,-1 0-1,1 0 1,-1 0 0,4 1 0,61 32 100,-54-26-93,-11-8-17,-1 0 1,0 0-1,0 0 0,0-1 1,1 1-1,-1 0 0,0 0 1,1-1-1,-1 1 1,1-1-1,-1 1 0,1-1 1,1 0-1,3 1 1,0 0 0,0 0 0,0-1 1,1 0-1,-1-1 0,0 1 0,0-1 0,0 0 0,0-1 0,0 1 0,0-1 0,0 0 0,-1-1 1,1 0-1,-1 0 0,1 0 0,-1 0 0,0-1 0,5-4 0,54-61 29,-64 68-30,1 0 1,0 0-1,-1 0 0,1 0 1,-1 0-1,0 0 0,1 0 1,-1 0-1,0 0 0,1 0 1,-1 0-1,0 0 1,0 0-1,0 0 0,0 0 1,0 0-1,0 0 0,0 0 1,0 0-1,0 0 0,-1 0 1,1 0-1,0 0 0,-1 0 1,1 0-1,-1-2 1,-18-27 38,13 20-31,4 9-7,1 0-1,0-1 0,-1 1 0,1 0 0,-1-1 0,1 1 0,-1 0 0,0 0 0,1 0 0,-1 1 0,0-1 0,0 0 0,1 1 0,-1-1 0,0 1 0,0-1 0,0 1 0,0 0 0,0 0 0,-3 0 0,-45 4 10,34-1-8,-35-6 0,-8-1 0,56 4-6,1 1 1,-1-1-1,0 0 1,0 1 0,1-1-1,-1 1 1,0 0-1,1 0 1,-1 0 0,1 0-1,-1 0 1,1 1-1,0-1 1,-1 1 0,-3 3-1,5-3-56,2 0-83,1 1 0,0 0-1,0-1 1,0 1 0,0-1 0,0 0 0,0 0 0,1 0 0,-1 0 0,1 0 0,-1 0-1,5 2 1,0-3-48,-1 1 0,0-1-1,1 0 1,-1-1-1,1 0 1,10-1 0,1-2-170</inkml:trace>
</inkml:ink>
</file>

<file path=ppt/ink/ink1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4:06.54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129 1 1896,'-10'5'276,"4"-2"-130,1 0 1,-1 1-1,1-1 0,0 1 1,0 0-1,0 0 0,-6 9 0,-53 68 843,63-80-976,0 0-1,1 0 1,-1 0-1,1 0 1,-1 0-1,1 0 1,-1 1-1,1-1 1,0 0-1,-1 0 1,1 0-1,0 0 1,0 1-1,0-1 1,0 0-1,0 0 1,0 0-1,0 0 1,1 1-1,-1-1 0,0 0 1,1 0-1,-1 0 1,1 2-1,1 0 9,0-1-1,0 1 0,0-1 0,0 1 0,0-1 0,0 0 0,1 0 0,-1 0 1,4 2-1,1 1 9,0-1-1,1 0 1,-1-1 0,1 0 0,0 0 0,14 3 0,-11-5-9,58 6 48,-63-7-64,0 0 0,0 0 0,-1-1 0,1 0 0,0 0 0,-1 0 0,1-1 0,-1 0 0,10-4 0,32-16 23,-35 18-22,0-1 0,-1 0 0,11-8 0,-20 11-3,0 0 1,0 0-1,-1 0 1,1 0 0,-1 0-1,1 0 1,-1 0-1,0 0 1,0-1-1,0 1 1,0-1 0,1-4-1,-2 6-1,1 0-1,-1 0 1,0-1 0,1 1-1,-1 0 1,0 0 0,0-1-1,0 1 1,0 0 0,0 0-1,0-1 1,0 1 0,-1 0-1,1 0 1,0 0 0,-1-1-1,1 1 1,-1 0 0,1 0-1,-1 0 1,1 0 0,-1 0-1,0 0 1,0 0 0,1 0-1,-3-1 1,-16-11 9,17 11-9,-1 0 0,1 0 0,-1 0 0,0 0 0,0 1 0,1 0-1,-1-1 1,0 1 0,0 0 0,0 0 0,0 0 0,-1 1 0,1-1 0,-4 1-1,-20-1-8,-40 2 31,62 0-32,0 0 1,0 0-1,1 0 0,-1 0 1,0 1-1,1-1 0,-1 1 1,1 0-1,-1 1 0,1-1 1,-5 4-1,9-5 5,-1-1 0,1 0 0,0 0 0,-1 1 0,1-1 0,0 0 1,-1 0-1,1 1 0,0-1 0,0 0 0,-1 1 0,1-1 0,0 0 0,0 1 0,-1-1 0,1 0 0,0 1 0,0-1 0,0 1 0,0-1 0,0 0 0,0 1 0,-1-1 1,1 1-1,0-1 0,0 1 0,0-1 0,0 0 0,1 1 0,-1-1 0,0 1 0,0-1 0,0 0 0,0 1 0,0-1 0,0 1 0,1-1 0,-1 1 0,18 9-852,24-2-624,-42-8 1479,18 3-423,-2 2 44</inkml:trace>
</inkml:ink>
</file>

<file path=ppt/ink/ink1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4:07.46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856 13 1844,'4'-12'1220,"-1"13"-660,-1 9 112,-3-10-663,1 0 0,0-1 1,0 1-1,0 0 0,-1 0 1,1-1-1,0 1 0,0 0 1,0 0-1,-1 0 0,1 0 1,0-1-1,0 1 0,-1 0 1,1 0-1,0 0 0,-1 0 1,1 0-1,0 0 0,0 0 0,-1 0 1,1 0-1,0 0 0,-1 0 1,1 0-1,0 0 0,0 0 1,-1 0-1,1 0 0,0 0 1,-1 0-1,1 0 0,0 0 1,0 0-1,-1 1 0,1-1 1,0 0-1,0 0 0,-1 0 1,1 0-1,0 1 0,-13 6 130,4 29 55,6-30-178,0 1 0,0-1-1,1 1 1,-1 0 0,2 0 0,-1 0 0,1 0 0,-1 11 0,-4 22 33,0-20-37,4-15-8,1 1 0,-1-1 0,1 1 1,0-1-1,0 1 0,1-1 0,0 1 0,0-1 0,0 7 0,1-8-3,-1 0 1,0 1-1,0-1 0,0 0 0,-1 0 1,1 1-1,-1-1 0,0 0 0,0 0 1,-1 0-1,1 0 0,-1 0 1,0 0-1,0-1 0,0 1 0,-1 0 1,-4 5-1,-2 6-5,9-14 4,-1 0 1,1 0-1,-1 0 1,1 0-1,-1 0 1,1 0 0,-1 0-1,0 0 1,1 0-1,-1 0 1,0 0-1,0 0 1,0-1-1,1 1 1,-1 0 0,0-1-1,0 1 1,0-1-1,0 1 1,0-1-1,-2 1 1,0 1 1,-1 0 0,1 0 0,0 0 0,0 0 0,0 0 0,1 1 0,-1-1 0,1 1 0,-1 0 0,1 0 0,0 0 0,0 0 0,-3 5 0,5-8-1,0 1-1,0-1 0,-1 0 1,1 0-1,0 1 0,-1-1 0,1 0 1,0 0-1,-1 0 0,1 0 1,-1 0-1,1 1 0,0-1 0,-1 0 1,1 0-1,0 0 0,-1 0 0,1 0 1,-1 0-1,1 0 0,0 0 1,-1 0-1,1 0 0,-1 0 0,1-1 1,0 1-1,-1 0 0,1 0 1,0 0-1,-1 0 0,1-1 0,0 1 1,-1 0-1,1 0 0,0-1 0,-1 1 1,1 0-1,0 0 0,0-1 1,-1 1-1,1 0 0,0-1 0,0 1 1,0 0-1,0-1 0,-1 0 1,-8-11 1,-30-22 7,27 20-7,8 10-1,0-1 1,0 0-1,0 0 1,1 0-1,0 0 0,0 0 1,0-1-1,0 0 1,1 1-1,0-1 0,-2-8 1,7 15-4,1-9-2,-4 8 4,0 0 0,1-1 0,-1 1-1,0 0 1,0-1 0,0 1 0,0 0 0,1-1 0,-1 1 0,0 0-1,0-1 1,0 1 0,0-1 0,0 1 0,0 0 0,0-1 0,0 1-1,0 0 1,0-1 0,0 1 0,0 0 0,0-1 0,0 1 0,-1-1-1,1 1 1,0 0 0,0-1 0,0 1 0,0 0 0,-1 0 0,1-1-1,0 1 1,0 0 0,-1-1 0,1 1 0,0 0 0,0 0 0,-1-1-1,1 1 1,0 0 0,-1 0 0,1 0 0,0 0 0,-1-1 0,1 1-1,0 0 1,-1 0 0,-1 0 5,-2 5-4,4-4-1,0-1-1,0 0 1,0 1 0,0-1 0,-1 0 0,1 0 0,0 1-1,0-1 1,-1 0 0,1 0 0,0 0 0,0 1-1,-1-1 1,1 0 0,0 0 0,-1 0 0,1 0 0,0 0-1,0 1 1,-1-1 0,1 0 0,0 0 0,-1 0-1,1 0 1,0 0 0,-1 0 0,1 0 0,0 0-1,-1 0 1,1 0 0,0 0 0,-1-1 0,1 1 0,0 0-1,-1 0 1,1 0 0,-1 0 0,-2 0-1,1 0 1,-1 1 0,0-1 0,0 1-1,0 0 1,0 0 0,1 0-1,-1 0 1,0 1 0,1-1-1,-1 1 1,1-1 0,0 1-1,-1 0 1,1 0 0,-2 2-1,-4 3 1,1 1 0,0 0-1,-9 11 1,7-6-4,1 1 1,0 0-1,1 0 0,-10 26 0,16-36 5,0-1 0,-1 1 0,1-1 0,-1 0 0,0 0 0,0 0 0,0 0 0,0 0 0,-1 0 0,1 0 0,-1-1 0,-4 4 0,5-4 6,0-2-6,0-1 1,0 0-1,1 0 1,-1 0 0,0 0-1,1 0 1,-1 0-1,1 0 1,0-1-1,-1 1 1,1-1-1,0 1 1,0-1 0,0 1-1,-2-3 1,-27-27 7,-19-15 5,37 35-10,0-1 1,-22-15-1,13 12-5,1 0 0,1-2-1,0 0 1,2-2 0,0 0 0,0 0-1,2-2 1,1 0 0,-15-27-1,23 30-2,5 16 2,1 0 0,0 1 1,-1-1-1,0 0 1,1 0-1,-1 1 1,0-1-1,0 0 0,0 1 1,0-1-1,0 1 1,0-1-1,-1 1 1,1-1-1,-3-1 0,2-3-476,2 6 459,0 0-1,0 0 0,0-1 1,0 1-1,0 0 0,0 0 1,0 0-1,0 0 0,0 0 1,0-1-1,0 1 0,0 0 1,0 0-1,0 0 0,0 0 1,0 0-1,0 0 0,0-1 1,0 1-1,0 0 0,0 0 1,0 0-1,0 0 0,0 0 1,0 0-1,-1-1 0,1 1 1,0 0-1,0 0 0,0 0 1,0 0-1,0 0 0,0 0 1,0 0-1,-1 0 0,1 0 0,0 0 1,0 0-1,0-1 0,0 1 1,0 0-1,-1 0 0,1 0 1,0 0-1,0 0 0,0 0 1,0 0-1,0 0 0,0 0 1,-1 0-1,1 0 0,0 1 1,0-1-1,0 0 0,0 0 1,0 0-1,-1 0 0,1 0 1,0 0-1,0 0 0,0 0 1,0 0-1,0 0 0,0 0 1,0 1-1,-1-1 0,1 0 1,0 0-1,-10-1-988,3-2 629,-2 2 7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4:24.7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44 1 1704,'0'1'87,"-1"0"1,0 0-1,1 0 1,0 0-1,-1 0 0,1 1 1,0-1-1,-1 0 0,1 0 1,0 0-1,0 1 0,0-1 1,0 0-1,0 0 0,0 1 1,0-1-1,1 0 0,-1 0 1,0 0-1,1 1 0,0 0 1,-2-1-63,1-1 0,-1 0 0,1 1 0,-1-1 1,1 1-1,-1-1 0,1 1 0,0-1 0,-1 1 1,1-1-1,0 1 0,-1-1 0,1 1 0,0-1 1,0 1-1,-1-1 0,1 1 0,0 0 0,0-1 1,0 1-1,0 0 0,0-1 0,0 1 0,0-1 0,0 1 1,0 0-1,0 0 0,0 0-33,0 0 0,0-1 1,-1 1-1,1 0 0,0-1 0,0 1 0,-1-1 0,1 1 1,0 0-1,-1-1 0,1 1 0,-1-1 0,1 1 0,0-1 0,-1 1 1,1-1-1,-1 0 0,0 1 0,1-1 0,-1 1 0,1-1 1,-1 0-1,0 0 0,1 1 0,-1-1 0,1 0 0,-1 0 1,0 0-1,1 0 0,-1 0 0,0 0 0,0 0 0,-16 6-631,17-6 621,0 0-1,-1 0 1,1 0 0,0 0-1,0 1 1,0-1 0,-1 0-1,1 0 1,0 1 0,0-1-1,0 0 1,0 0 0,0 1-1,0-1 1,-1 0 0,1 0-1,0 1 1,0-1 0,0 0-1,0 0 1,0 1-1,0-1 1,0 0 0,0 1-1,0-1 1,0 0 0,0 0-1,1 1 1,-1-1 0,0 0-1,0 0 1,0 1 0,0-1-1,0 0 1,0 0 0,1 1-1,-1-1 1,0 0 0,0 0-1,0 0 1,0 1 0,1-1-1,-1 0 1,0 0 0,6 5-387,-12-4 34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4:50.0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 78 1652,'4'-4'226,"-4"4"-211,0 1 1,0-1-1,0 0 0,0 0 1,0 0-1,0 0 1,1 0-1,-1 0 0,0 0 1,0 0-1,0 0 1,0 0-1,0 0 1,0 0-1,0 0 0,0 0 1,0 1-1,0-1 1,0 0-1,1 0 1,-1 0-1,0 0 0,0 0 1,0 0-1,0 0 1,0 0-1,0 0 0,0 0 1,0 0-1,0 0 1,1 0-1,-1 0 1,0 0-1,0-1 0,0 1 1,0 0-1,0 0 1,0 0-1,0 0 1,0 0-1,0 0 0,0 0 1,1 0-1,-1 0 1,0 0-1,0 0 1,0 0-1,0 0 0,0 0 1,0 0-1,0-1 1,0 1-1,0 0 0,0 0 1,0 0-1,0 0 1,0 0-1,0 0 1,4 5 260,-6-7-168,4-2-24,2 1 1,-1-1 0,0 0 0,1 1 0,0 0 0,-1-1-1,1 1 1,8-4 0,-3 6-52,6-4 5,-13 4-36,-1 0 1,0 1 0,0-1 0,0 0-1,1 0 1,-1 1 0,0-1 0,1 1-1,-1-1 1,1 1 0,-1 0 0,0-1 0,1 1-1,2 0 1,13-4 17,-11 1-12,1 1 0,-1 0-1,1 0 1,0 0 0,13-1 0,3-1 5,58-1 10,-70 5-21,-1 0 0,1 1-1,-1 0 1,19 5 0,5 0 1,-30-5-3,1 0 1,-1 0 0,0 0 0,0 0 0,0 1-1,0 0 1,0 0 0,0 0 0,-1 1-1,5 2 1,-6-3-1,0-1 1,-1 1-1,1-1 0,0 1 1,-1 0-1,1 0 0,-1 0 1,1 0-1,-1 0 0,0 0 1,0 0-1,0 1 0,0-1 1,-1 0-1,1 1 0,0-1 1,-1 0-1,1 3 0,-2-2 2,0-1-1,0 0 0,0 0 1,0 0-1,0 0 1,0 0-1,0-1 0,-1 1 1,1 0-1,-1 0 0,-2 1 1,-7 11 10,4 2 0,5-12-8,1 1-1,-1-1 0,0 0 0,-1 0 0,1 0 0,-1 0 0,0 0 0,0-1 0,-5 6 0,0-3 6,1-1 0,-1 1-1,2 0 0,-1 0 1,1 1-1,-8 10 1,7-8 5,0 0 0,-1-1 0,0 0 0,0 0 1,-1-1-1,0 0 0,-15 9 0,-1 5 46,24-21-59,1 0-1,0 0 1,-1 1 0,1-1 0,0 0 0,-1 1 0,1-1 0,0 0 0,-1 1 0,1-1 0,0 1 0,0-1 0,0 0 0,-1 1-1,1-1 1,0 1 0,0-1 0,0 1 0,0-1 0,0 1 0,0-1 0,0 0 0,0 1 0,0-1 0,0 1 0,0-1 0,0 1 0,0-1-1,0 1 1,1-1 0,-1 0 0,0 1 0,0-1 0,0 1 0,1-1 0,-1 0 0,0 1 0,0-1 0,1 0 0,-1 1 0,0-1-1,1 1 1,1-1-1,0 0-1,-1 0 1,1 0-1,0 0 0,0 0 1,0 0-1,-1 0 1,1-1-1,0 1 1,0-1-1,-1 1 0,1-1 1,0 0-1,-1 0 1,1 1-1,-1-1 0,1 0 1,-1 0-1,2-2 1,19-8-2,32-3 22,-42 10-19,1 0 0,-1 1 0,0 1 0,18-2 1,-25 4 1,0 1 1,0-1 0,0 1 0,0 0 0,0 0-1,0 0 1,0 1 0,-1-1 0,1 1 0,0 0 0,-1 1-1,0-1 1,1 1 0,-1 0 0,4 4 0,-2-2 16,0 2 1,-1-1-1,1 0 1,-1 1 0,-1 0-1,1 0 1,-1 0-1,-1 1 1,1 0-1,-1-1 1,3 16 0,2 1 29,-6-19-37,-1 0 0,0 0 0,-1 1 0,1-1 0,-1 0-1,0 0 1,0 1 0,-1-1 0,-1 7 0,-13 47 48,12-49-46,0-1-4,-1 0-1,-1-1 0,1 1 1,-1-1-1,-1-1 0,1 1 0,-1-1 1,-1 1-1,1-2 0,-13 11 0,2-3 5,0-2 0,-1 0 0,-32 16-1,-8-2-77,-120 35 0,159-57-135,-1-1 0,-23 1 0,15-1-202,1-7-635,26 4 1001,0 0-1,0-1 1,1 1 0,-1 0-1,0-1 1,0 1 0,1 0 0,-1-1-1,0 1 1,1-1 0,-1 1-1,1-1 1,-1 1 0,0-1 0,1 1-1,-1-1 1,1 0 0,0 1-1,-1-1 1,1 0 0,-1 0-1,1 1 1,0-1 0,-1-1 0,7-7-350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4:50.7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66 321 1632,'0'-128'1539,"-2"113"-1417,-1 1 0,0 0-1,-1 0 1,0 0 0,-1 0 0,-11-20-1,11 23-40,5 10-77,-1 1 0,1-1 0,0 1 0,0-1 0,-1 0 0,1 1 0,0-1 0,0 0 0,0 1-1,0-1 1,0 0 0,0 1 0,0-1 0,0 1 0,0-1 0,0 0 0,0 1 0,1-1 0,-1-1-1,2-10 99,-2 10-89,-1 1 0,1-1 1,-1 1-1,0-1 0,0 1 1,0-1-1,0 1 0,0-1 1,0 1-1,0 0 0,0-1 1,-2 0-1,-5-7 69,8 9-80,0 0 0,0 0 0,0 0 0,0 0 1,0 0-1,0 0 0,0 0 0,0 0 0,0-1 0,0 1 0,0 0 0,0 0 0,0 0 0,0 0 0,0 0 0,0 0 0,0 0 0,0 0 0,0-1 0,0 1 1,0 0-1,0 0 0,0 0 0,0 0 0,0 0 0,0 0 0,0 0 0,0 0 0,0-1 0,0 1 0,1 0 0,-1 0 0,0 0 0,0 0 0,0 0 0,0 0 1,0 0-1,0 0 0,0 0 0,0 0 0,0 0 0,1 0 0,-1 0 0,0 0 0,0 0 0,0 0 0,0 0 0,0 0 0,0 0 0,0 0 0,0 0 0,1 0 0,-1 0 1,0 0-1,0 0 0,0 0 0,0 0 0,0 0 0,0 0 0,0 0 0,0 0 0,1 0 0,0 0 65,-7-5 155,5 8-191,7 7 7,-7-8-26,0 0-1,0 0 0,0 0 1,0 0-1,1 0 0,-1 0 1,1 0-1,-1 0 1,1 1-1,0-1 0,0 4 1,1 4 4,1 1 0,0-1 0,0 0 0,6 14-1,-7-20-11,8 30 14,-3-1 0,0 1 0,1 67 0,-1-15-15,0-17 13,10 76 6,-14-123-22,-1-18 0,-1 0 1,1 0-1,-1 0 1,1 0-1,0 1 1,1-2-1,1 5 1,-2-6-1,-1-2 0,1 1 0,-1-1 1,0 1-1,1-1 0,-1 0 0,0 1 0,0-1 0,0 1 0,0-1 0,1 1 0,-1-1 0,0 1 0,0-1 0,0 0 1,0 1-1,0-1 0,0 1 0,0-1 0,0 1 0,0-1 0,0 1 0,0-1 0,-1 1 0,1-1 0,0 1 0,0-1 0,0 0 1,-1 1-1,1-1 0,0 1 0,0-1 0,-1 0 0,1 1 0,0-1 0,-1 1 0,0 0-3,1 0 0,-1 0 0,1 0 1,0 1-1,-1-1 0,1 0 0,0 0 0,0 0 0,0 1 0,0-1 0,0 0 1,0 0-1,0 0 0,0 1 0,0-1 0,1 1 0,-1-2-6,1 1-1,-1-1 1,0 0-1,0 1 1,0-1-1,0 0 1,0 0-1,1 1 1,-1-1-1,0 0 1,0 1-1,0-1 1,0 0-1,0 0 1,0 1-1,0-1 1,0 0-1,0 1 1,0-1-1,0 0 1,0 1-1,0-1 1,0 0-1,-1 0 1,1 1-1,0-1 1,0 0-1,0 1 1,0-1-1,0 0 1,-1 0-1,1 1 1,0-1-1,0 0 1,-1 0-1,1 0 1,0 1-1,0-1 1,-1 0-1,1 0 1,0 0-1,0 0 1,-1 0-1,1 1 1,0-1-1,0 0 1,-1 0-1,1 0 1,0 0-1,-1 0 1,1 0-1,0 0 1,-1 0-1,1 0 1,-4 6-888,-33 1-946,27-3 1483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8:19.13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1786 44 1664,'-3'5'1235,"15"-5"-956,-11 1-28,0-1-230,-1 1 1,1-1-1,-1 1 1,1-1-1,-1 1 1,1-1-1,0 1 1,-1-1-1,1 0 1,0 1-1,-1-1 1,1 0 0,0 0-1,-1 0 1,1 1-1,0-1 1,-1 0-1,1 0 1,0 0-1,0 0 1,-1 0-1,1 0 1,0 0-1,-1-1 1,1 1-1,0 0 1,0 0-1,-1 0 1,2-1-1,12-1 142,-1 1 0,28 0-1,14 0-73,133-12 87,-58 7-119,222-16 31,-113 21-52,-129 1-24,-69-3-12,-30 2 3,1 0 0,0 0-1,0 1 1,0 0 0,-1 1 0,16 4 0,-27-6-3,1 1 0,-1 0 0,1 0 0,-1 0 0,1 0 0,-1 0-1,1 0 1,-1 0 0,1 1 0,-1-1 0,1 0 0,-1 0 0,1 0 0,-1 0 0,0 0 0,1 1 0,-1-1 0,1 0 0,-1 1 0,1-1 0,-1 0 0,0 1 0,1-1 0,-1 0 0,0 1 0,1-1 0,-1 1 0,-13 4 7,-28-1 3,-157 8 6,129-6-16,-900 78 22,776-58-19,94-10 8,27-6-11,0 3-1,-136 45 0,175-46 1,11-5-3,0 2 1,-24 13-1,43-20 2,-45 29-10,44-29 12,1 1 0,0 0 0,1 0 0,-1 0 0,1 0 0,-1 0 0,1 1 0,0-1-1,0 1 1,0 0 0,-2 6 0,3-5 2,0 0-1,0 0 1,0 0-1,1 0 1,0-1-1,0 1 1,0 0-1,1 0 1,-1 0-1,1 0 1,0 0-1,1 0 1,-1-1-1,1 1 1,3 5-1,3 5 2,1 0-1,0-1 0,14 16 0,15 29-6,-36-57 3,0 0 0,0 0 1,0 0-1,-1 0 0,1 0 0,-1 1 0,0-1 0,1 0 0,-1 1 0,0-1 1,-1 1-1,1 0 0,0-1 0,-1 1 0,1 0 0,-1-1 0,0 1 0,0 0 1,0-1-1,0 1 0,-1 0 0,1-1 0,-1 1 0,1 0 0,-1-1 0,0 1 1,0-1-1,0 1 0,0-1 0,-1 1 0,-1 1 0,-4 6 1,-1-1 1,0 0-1,-1 0 0,0-1 0,-15 11 0,9-8 1,-5 3-3,0 0 0,-2-1 0,0-1 0,-29 11 0,-99 29-46,82-32 9,-224 62-1228,225-67 673,-1-3 0,-93 5 0,109-16 236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8:35.41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59 1 1612,'7'0'1192,"-7"13"-127,-21-4-582,16-7-429,0 0-1,0 0 0,0 1 0,1-1 1,-1 1-1,-8 7 0,13-9-48,0-1 0,-1 1 0,1 0 0,0 0 0,-1 0 1,1-1-1,0 1 0,0 0 0,0 0 0,0 0 0,0 0 0,0 0 0,0 0 0,0-1 0,0 1 0,0 0 0,0 0 0,1 0 1,-1 0-1,0-1 0,1 1 0,-1 0 0,0 0 0,1 0 0,-1-1 0,1 1 0,-1 0 0,1-1 0,0 1 0,-1 0 0,1-1 1,0 1-1,-1-1 0,1 1 0,0-1 0,1 1 0,28 17 48,-21-14-43,-1-1 1,1 1 0,-1 1-1,0 0 1,0 0 0,0 0-1,-1 1 1,0 0 0,0 1-1,0-1 1,6 10 0,-12-14-9,-1-1-1,1 1 1,0-1 0,-1 1-1,1 0 1,-1-1 0,0 1-1,1 0 1,-1 0 0,0-1 0,0 1-1,0 0 1,-1-1 0,1 1-1,0 0 1,0 0 0,-1-1 0,1 1-1,-1-1 1,0 1 0,1 0-1,-1-1 1,0 1 0,0-1 0,0 1-1,-2 1 1,-4 6-105,-2 0 1,1-1-1,-12 10 1,-13 12-1103,24-22 706,8-8 468,0 0-1,0 1 1,0-1 0,1 1-1,-1-1 1,0 1-1,1-1 1,-1 1 0,0-1-1,1 1 1,-1-1 0,0 1-1,1 0 1,-1 0-1,1-1 1,-1 1 0,1 0-1,0 0 1,-1-1 0,1 1-1,0 0 1,0 0-1,-1 0 1,1 0 0,0-1-1,0 1 1,0 2 0,7 6-337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4:51.6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373 616 1728,'-1'3'93,"1"0"-1,0 1 1,-1-1 0,0 0-1,0 0 1,0 0-1,0 1 1,-2 3-1,-6 16 148,8-21-220,0 1 1,0-1-1,-1 1 0,1-1 1,-1 1-1,1-1 1,-1 0-1,0 1 0,0-1 1,0 0-1,-3 2 0,-15 21 198,12-13-131,-1 0 1,0-1-1,-1 0 0,0-1 1,-23 19-1,28-24-44,-1-1 1,1 1-1,0 0 1,-6 8-1,9-9-17,-1-1-1,1 0 0,-1 0 1,0 0-1,0 0 1,0-1-1,0 1 0,0-1 1,0 0-1,-1 0 1,1 0-1,-1 0 0,-4 1 1,4 6 306,-7-13-194,10 4-127,0 0 0,-1-1 0,1 1-1,0 0 1,0-1 0,0 1-1,0-1 1,0 0 0,0 1 0,0-1-1,0 0 1,0 1 0,0-1 0,1 0-1,-1 0 1,0 0 0,0 0-1,1 0 1,-1 0 0,0 0 0,1 0-1,-1 0 1,0-1 0,-4-10 24,3 10-28,1-1 1,0 1-1,0 0 1,0-1-1,0 1 0,0-1 1,1 0-1,-1 1 1,1-1-1,0 0 0,0-3 1,-2-26 22,1 23-29,1 0-1,-1 0 0,3-15 1,0 7 13,-2 1 1,-1-30-1,-1 6 5,-9-114 17,7 117-33,-21-123 46,1 31-37,12 83-3,10 38-7,-1 0-1,1 0 1,1-1-1,-1 1 1,1-10-1,1 13-1,0 4 0,0 0 0,1-1 0,-1 1-1,0 0 1,0 0 0,0 0-1,0-1 1,-1 1 0,1 0 0,0 0-1,0 0 1,-1 0 0,1-1-1,-1 1 1,1 0 0,-1 0 0,1 0-1,-1 0 1,0 0 0,1 0-1,-1 0 1,-1-1 0,-4 0 193,6 3-294,11 11-720,33 21-1467,-28-23 1901,0 3 45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4:52.2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0 258 1712,'0'-1'37,"0"0"-1,0 1 1,0-1 0,1 0-1,-1 1 1,0-1-1,0 0 1,0 1 0,1-1-1,-1 0 1,0 1-1,1-1 1,-1 1 0,1-1-1,-1 0 1,1 1-1,-1-1 1,1 1 0,-1 0-1,1-1 1,-1 1-1,1-1 1,0 1 0,-1 0-1,1-1 1,-1 1-1,1 0 1,1-1 0,9-7 143,-5 0-81,1 0-35,-1-1 0,0 1 0,-1-2 0,0 1 0,0 0 0,-1-1 0,3-10 0,0 1 20,-6 16-68,0 0-1,0 0 0,0 0 1,0 0-1,0 0 1,0 0-1,-1 0 0,1-6 1,-1-53 243,-5 53-135,5 9-121,0 0 0,0 0 1,-1-1-1,1 1 0,0 0 0,0-1 0,0 1 1,0 0-1,-1 0 0,1-1 0,0 1 0,0 0 1,0-1-1,0 1 0,0 0 0,0-1 0,0 1 1,0 0-1,0-1 0,0 1 0,0 0 1,0-1-1,0 1 0,0 0 0,0-1 0,0 1 1,0 0-1,0-1 0,0 1 0,1 0 0,-1 0 1,0-1-1,0 1 0,0 0 0,1 0 1,-1-1-1,0 1 0,0 0 0,0 0 0,1-1 1,-1 1-1,0 0 0,1 0 0,-1 0 0,0 0 1,0-1-1,1 1 0,0 0 8,-1-1 0,0 1 0,1-1 0,-1 1 0,1-1 0,-1 1 0,1 0 0,-1-1 0,1 1 0,-1 0 0,1-1 0,0 1 0,-1 0 0,1 0 0,-1-1 0,1 1 0,-1 0 0,1 0 0,0 0 0,-1 0 0,1 0 0,0 0 0,-1 0 0,1 0 0,-1 0 0,1 0 1,0 0-1,-1 0 0,1 1 0,-1-1 0,1 0 0,0 0 0,-1 1 0,1-1 0,-1 0 0,1 1 0,-1-1 0,1 1 0,29 32 223,-20-16-193,-8-13-32,1 0 1,-1-1-1,0 1 0,1-1 1,0 1-1,3 3 1,0-2 0,-1 1 0,0 0 0,0 0 0,0 0 1,5 12-1,-7-12-4,1-1 0,0 1 0,-1-1 0,2 1 0,-1-1 0,9 8-1,-8-9-66,-1 1-1,0 0 1,0 0-1,-1 0 1,0 1-1,0-1 1,0 1-1,0 0 0,-1 0 1,0 0-1,0 0 1,-1 0-1,1 0 1,-1 8-1,2 3-517,-3-16 542,1 0 0,-1 0 0,0-1-1,0 1 1,1 0 0,-1 0 0,0 0 0,0 0 0,0 0 0,0 0-1,0 0 1,0 0 0,0-1 0,0 1 0,0 0 0,-1 0-1,1 0 1,0 0 0,0 0 0,-1 0 0,1-1 0,-1 1-1,1 0 1,-1 0 0,1-1 0,-1 1 0,1 0 0,-1 0 0,0-1-1,1 1 1,-1-1 0,0 1 0,1-1 0,-2 2 0,-1 2-342,-4 5 30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4:53.4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1228 47 1684,'-9'-8'221,"6"9"39,0 1-62,4-2-162,0-1 0,-1 1 1,1-1-1,0 0 0,-1 1 0,1-1 1,-1 1-1,1-1 0,0 0 0,-1 0 0,0 1 1,1-1-1,-1 0 0,1 0 0,-1 0 1,1-1-1,1-2 58,-2 6-65,-1-8 31,0 7 92,-2 20 67,5-1-63,-2-18-145,1 0 0,-1-1 0,0 1 1,0 0-1,0 0 0,0 0 1,0 0-1,0 0 0,0 0 1,0 0-1,-2 3 0,9 31 141,-7-31-141,0-1-1,-1 0 1,0 1 0,0-1 0,0 0 0,0 0-1,-1 0 1,1 0 0,-1 0 0,0 0 0,0 0 0,0-1-1,-1 1 1,1-1 0,-1 1 0,0-1 0,-5 4-1,0 0 16,-1-1-1,0 0 0,1 0 0,-2-1 0,1 0 0,-16 5 0,14-5 6,11-5-28,-1 1 0,0 0 1,0-1-1,1 1 0,-1-1 0,0 1 0,0-1 0,0 0 0,1 1 0,-1-1 0,0 0 0,0 0 0,0 1 0,0-1 0,0 0 0,0 0 0,0 0 0,0 0 0,1 0 0,-1 0 0,0 0 0,0 0 0,0-1 0,0 1 0,0 0 0,0 0 0,0-1 0,1 1 0,-1-1 0,0 1 0,0-1 0,0 1 0,0-2 0,-8-7 2,8 9-4,1-1 0,-1 1-1,0-1 1,1 0 0,-1 1-1,0-1 1,1 1 0,-1-1-1,1 0 1,-1 0 0,1 1 0,0-1-1,-1 0 1,1 0 0,0 0-1,-1 0 1,1 1 0,0-1-1,0 0 1,0 0 0,0 0-1,0 0 1,0-1 0,0-1-1,-1 1 0,0-1 0,1 1 0,-1-1 0,0 1 0,0-1 0,0 1 0,0 0 0,0 0 0,-1-1 0,1 1 0,-1 0 0,0 0 0,1 0 0,-5-3 0,5 4 2,1 0 0,-1 0 0,0 0 1,1 0-1,-1 0 0,0-1 0,1 1 0,0 0 1,-1 0-1,1-1 0,0 1 0,-1 0 0,1 0 0,0-1 1,0 1-1,0 0 0,0-1 0,1 1 0,-1 0 1,1-3-1,-1 4 1,-3-5 4,3 5-7,0 0 0,0-1 0,-1 1 0,1 0 1,0 0-1,0-1 0,0 1 0,-1 0 0,1-1 0,0 1 0,0 0 0,0-1 1,0 1-1,0 0 0,0-1 0,0 1 0,0 0 0,0-1 0,0 1 1,0 0-1,0-1 0,0 1 0,0-1 0,0 1 0,0 0 0,0-1 0,0 1 1,1-1-1,1-10 7,1 0-35,-4 15 83,-9 5-53,10-9-2,-1 0 1,0 0-1,1 0 0,-1 0 1,1 0-1,-1 1 1,1-1-1,-1 0 1,1 0-1,-1 1 1,1-1-1,-1 0 0,1 1 1,-1-1-1,1 1 1,0-1-1,-1 0 1,1 1-1,0-1 1,-1 1-1,1-1 0,0 1 1,-1-1-1,1 1 1,0-1-1,0 1 1,0 0-1,0-1 0,-1 1 1,1-1-1,0 1 1,0-1-1,0 1 1,0 0-1,0-1 1,0 1-1,1-1 0,-1 1 1,0-1-1,0 2 1,1-1 0,0-1-1,-1 1 1,1 0 0,0 0 0,-1-1 0,1 1 0,-1 0-1,1 0 1,-1 0 0,1 0 0,-1 0 0,0 0 0,1 0-1,-1 0 1,0 0 0,0 0 0,0 0 0,0 0 0,0 0-1,0 0 1,0 0 0,0 0 0,0 0 0,0 0 0,-1 0-1,1 0 1,0 0 0,-1 0 0,1 0 0,-1 0 0,1 0-1,-1 0 1,1 0 0,-1-1 0,0 1 0,1 0 0,-1 0-1,-1 0 1,-6 10 0,3-3 1,2-4 2,0 1 0,-1-1 0,1 0 0,0 0 0,-1 0 0,0 0 0,0-1 0,0 1 0,-8 3 0,-11 7 49,-1-2 0,-1-1 0,0-1 0,0-2 0,-34 8 0,55-15-40,0 0 0,0-1 0,0 0-1,0 0 1,0 0 0,0 0 0,0-1 0,0 1 0,1-1-1,-1 0 1,0-1 0,0 1 0,1 0 0,-7-4 0,-13-5 17,18 8-26,0 0 0,-1-1 0,1 0 0,0 0 0,1 0 0,-1 0 0,0-1 0,1 1 0,0-1 0,0 0 0,0-1 0,0 1 0,1-1 0,0 1 0,-6-11 0,5 9-2,0 0 0,-1 0 0,0 0 0,0 1 0,0 0 0,-7-6 0,-20-20 0,21 18 3,-1 0-1,-1 1 1,-22-16-1,25 21-2,-6-6 1,0 2 0,-1 0 0,-27-13 1,35 20-3,1 0 0,-1 1 0,0 1 0,0-1 1,-1 1-1,1 1 0,0 0 0,-1 0 0,-12 1 0,-31 1-1,42-2 0,-1 1 0,1 0 0,-1 1 0,1 1 0,0-1 0,-1 2 0,1-1 0,-18 8 0,-41 19-4,69-28 4,0-1 0,0 1 1,0-1-1,0 1 0,0 0 1,1-1-1,-1 1 0,0 0 0,0 0 1,1 0-1,-1-1 0,1 1 1,-1 0-1,1 0 0,-1 0 1,1 0-1,-1 0 0,1 0 0,0 0 1,-1 0-1,1 0 0,0 0 1,0 0-1,0 0 0,0 0 1,0 0-1,0 1 0,0-1 0,0 0 1,1 0-1,-1 0 0,0 0 1,0 0-1,1 0 0,0 1 0,0-1 1,0 1-1,0-1 1,0 1-1,0-1 0,0 0 1,0 0-1,1 1 0,-1-1 1,0 0-1,1 0 0,-1 0 1,1-1-1,-1 1 0,1 0 1,-1 0-1,1-1 0,3 1 1,34 6 11,-20-4-13,-10-2 0,0-1 0,-1 0-1,1 0 1,13-2-1,25-1-3,2 7 2,-16-1-35,64-3-1,-63-3-126,1 2 0,-1 2 1,0 1-1,40 7 0,-66-8 19,0 0 0,0-1 0,0 0 0,-1-1 0,1 0 0,13-3 0,26-2-683,-24 9 431,-5-3 39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4:54.0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 8 1792,'0'0'309,"-2"-7"508,2 7-812,1 0 0,-1 0 1,0 0-1,0 0 0,0 0 0,0 0 1,0 0-1,0 0 0,0 0 1,1 1-1,-1-1 0,0 0 1,0 0-1,0 0 0,0 0 0,0 0 1,0 1-1,0-1 0,0 0 1,0 0-1,0 0 0,0 0 1,0 0-1,0 1 0,0-1 0,0 0 1,0 0-1,0 0 0,0 0 1,0 0-1,0 1 0,0-1 1,0 0-1,0 0 0,0 0 0,0 0 1,0 0-1,-1 0 0,1 1 1,0-1-1,0 0 0,0 0 1,0 0-1,0 0 0,0 0 0,0 0 1,0 0-1,-1 0 0,1 1 1,0-1-1,0 0 0,0 0 1,0 0-1,0 0 0,-1 0 0,1 0 1,0 0-1,0 0 0,0 0 1,0 0-1,-1 0 0,1 0 6,0 0 0,0 0 0,0 0 0,1-1 0,-1 1 0,0 0 0,0 0-1,0 0 1,0 0 0,0 0 0,0 0 0,0 0 0,0 0 0,0 0 0,0 0 0,0 0 0,0-1-1,0 1 1,1 0 0,-1 0 0,0 0 0,0 0 0,0 0 0,0 0 0,0 0 0,0 0-6,0 0 0,0 0 1,0-1-1,0 1 1,0 0-1,0 0 0,0 0 1,0-1-1,0 1 1,-1 0-1,1 0 0,0 0 1,0 0-1,0-1 0,0 1 1,0 0-1,-1 0 1,1 0-1,0 0 0,0 0 1,0 0-1,-1 0 1,1 0-1,0-1 0,0 1 1,0 0-1,-1 0 0,1 0 1,0 0-1,0 0 1,0 0-1,-1 0 0,1 0 1,0 0-1,0 0 1,0 0-1,-1 0 0,1 1 1,0-1-1,0 0 0,0 0 1,-1 0-1,1 0 1,0 0-1,0 0 0,0 0 1,0 0-1,-1 1 1,1-1-1,0 0 0,0 0 1,0 0-1,0 0 0,0 1 1,0-1-1,0 0 1,-1 0-1,1-1 126,0 1-128,0 0 1,0 0-1,0 0 0,0 0 1,0 0-1,0 0 0,-1 0 0,1 0 1,0 0-1,0 0 0,0 0 1,0 0-1,0 0 0,0 0 1,0 0-1,0 0 0,0 1 0,0-1 1,0 0-1,0 0 0,0 0 1,0 0-1,0 0 0,-1 0 1,1 0-1,0 0 0,0 0 0,0 0 1,0 0-1,0 0 0,0-1 1,0 1-1,0 0 0,0 0 1,0 0-1,0 0 0,0 0 0,0 0 1,0 0-1,0 0 0,0 0 1,-1 0-1,1 0 0,0 0 0,0 0 1,0 0-1,0 0 0,0 0 1,0 0-1,0 0 0,0 0 1,0 0-1,0 0 0,0-1 0,0 1 1,0 0-1,0 0 0,0 0 1,-3 11 133,13-11-125,-10 1-35,0-1 0,0 0 0,0 0 0,0 0 0,0 0 0,0 0 0,0 0 0,0 0 0,0 0 0,-1 0 0,1 0 0,0 1 0,0-1 0,0 0 0,0 0 0,0 0 0,0 0 0,0 0 0,0 0 0,0 0 0,0 1 0,0-1 0,0 0 0,0 0 0,0 0 0,0 0 0,0 0 0,0 0 0,0 0 0,0 0 0,0 1 0,0-1 0,0 0 0,1 0 0,-1 0 0,0 0 0,0 0 0,0 0 0,9 1-529,-4 1 248,-7-1-107,-11 0 66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4:54.6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400 20 1676,'3'-9'652,"-12"12"-123,-6-9 467,15 5-976,-1 0 0,0 1 0,0-1 0,0 0 0,0 1 1,0-1-1,0 1 0,0-1 0,0 1 0,0 0 0,0-1 1,0 1-1,0 0 0,0 0 0,-1 0 0,1 0 0,0 0 0,0 0 1,-2 0-1,2 0-4,-20 4 45,0 0 1,-33 0-1,36-3-232,0 0-1,-23 7 1,-29 2-753,-9-2 72,45-10 494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4:55.2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701 43 1824,'-15'-10'1347,"16"9"-1331,-1 1 1,0-1-1,0 1 1,1-1-1,-1 1 1,0-1-1,0 1 1,0-1-1,0 1 1,0-1-1,0 1 1,0-1-1,0 1 1,0-1-1,0 1 1,0-1-1,0 1 1,0-1-1,0 0 1,0 1-1,0-1 1,-1 1-1,1-1 1,0 1-1,0 0 0,-1-1 1,1 1-1,0-1 1,-1 1-1,1-1 1,0 1-1,-1 0 1,1-1-1,-1 1 1,1 0-1,0-1 1,-2 1-1,1-2 16,0 1 0,-1-1-1,1 1 1,-1 0 0,0-1-1,1 1 1,-1 0 0,0 0-1,0 0 1,-3 0 0,-5 0 17,0 1 0,0 0 1,0 1-1,0 1 1,0-1-1,0 1 0,0 1 1,-16 6-1,-16 4 19,-107 24-205,105-24-298,1-1 0,-2-2 0,0-3 0,-57 4 0,59-11 55,2 4 30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5:33.2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1273 6 1632,'-1'1'85,"1"0"-1,0 0 1,-1 0 0,1 0-1,-1 0 1,1 0-1,-1 0 1,0 0-1,1 0 1,-1 0 0,0 0-1,0 0 1,1-1-1,-3 2 1,5-3 422,5-3-576,3 1 210,0 1 0,0 0 0,0 0 0,0 1 0,0 0 0,1 1 0,18 1 0,29-1-36,-18-4-34,1 3 0,80 7 0,-107-3-47,-12-2-19,0-1 0,0 1-1,0-1 1,0 1 0,0-1 0,0 0 0,0 0-1,0 0 1,0 0 0,0 0 0,3-1-1,20 14 30,-33-11 10,0-1-1,0 1 1,0-1-1,-16 0 0,6 0-20,-235 14 79,180-12-89,-80-2 8,-160 18 19,291-18-36,1 0 1,0 1 0,0 0-1,0 1 1,-33 10 0,53-12-5,0 0 0,0-1 0,1 1 0,-1-1 0,0 1 0,1 0 0,-1 0 1,0-1-1,1 1 0,-1 0 0,1 0 0,0 0 0,-1 0 0,1 0 0,-1 0 0,1 0 0,0 0 0,0-1 0,0 1 1,0 0-1,-1 0 0,1 0 0,0 0 0,1 0 0,-1 0 0,0 0 0,0 0 0,0 0 0,1 0 0,0 2 0,-1-4 1,0 1-1,0 0 0,0 0 0,0 0 0,1-1 1,-1 1-1,0 0 0,0 0 0,1 0 0,-1 0 0,0-1 1,0 1-1,1 0 0,-1 0 0,0 0 0,0 0 0,1 0 1,-1 0-1,0 0 0,1 0 0,-1 0 0,0 0 0,0 0 1,1 0-1,-1 0 0,0 0 0,1 0 0,-1 0 0,0 0 1,0 0-1,1 0 0,-1 1 0,0-1 0,0 0 0,1 0 1,-1 0-1,0 0 0,0 1 0,1-1 0,-1 0 1,0 0-1,0 0 0,0 1 0,0-1 0,1 0 0,-1 0 1,0 1-1,0-1 0,0 0 0,0 0 0,0 1 0,0-1 1,0 0-1,0 1 0,0-1 0,0 0 0,1 0 0,-2 1 1,1-1-1,0 0 0,0 0 0,0 1 0,0-1 0,0 0 1,0 1-1,0-1 0,0 0 0,0 0 0,-1 1 0,6 15 6,-5-14-5,1-1 0,0 0-1,-1 1 1,1-1-1,0 1 1,-1-1-1,0 1 1,1-1-1,-1 1 1,0-1-1,0 1 1,1 0-1,-1-1 1,-1 1-1,1 1 1,1 17 8,16 108 6,-17-123-14,1-1 0,0 1 0,-1 0 0,0 0 0,0-1 0,-1 1 0,1 0-1,-1 0 1,0-1 0,0 1 0,-1-1 0,1 1 0,-1-1 0,0 1 0,0-1 0,-5 7 0,2-4 1,-2 1 0,1-1 0,-1 0 0,0-1 0,0 0 1,-1 0-1,-15 9 0,-6 1-4,-1-2 1,-1-2-1,-59 17 1,19-11-823,-2-3 1,-140 9-1,209-24 785,0 1-41,-1-1 0,1 0 0,-1 0 1,1 0-1,-1 0 0,0-1 0,1 1 1,-1-1-1,-7-3 0,-6-6-292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5:34.2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1018 0 1736,'-9'2'477,"0"-2"-324,1-1 1,-1 2-1,1-1 1,-1 1-1,1 0 0,-13 4 1,10-2-37,0-1 0,1 0 0,-1-1 0,-19 0 0,22-2-62,0 1 1,0 1-1,0-1 0,0 2 1,0-1-1,0 1 1,-14 5-1,21-7-42,-1 1-1,1-1 1,0 1-1,-1-1 1,1 0-1,0 0 1,-1 1-1,1-1 1,-1 0-1,1 0 1,-1-1-1,1 1 1,0 0-1,-2-1 1,-12 1 109,15 0-119,-15 7 227,14-7-227,1 1 1,0-1-1,0 1 0,0-1 1,0 0-1,0 1 0,0-1 1,0 1-1,0-1 0,0 1 1,0-1-1,0 0 0,0 1 1,0-1-1,0 1 0,0-1 1,1 0-1,-1 1 0,0-1 1,0 0-1,0 1 0,1-1 1,-1 1-1,0-1 0,0 0 1,1 0-1,-1 1 0,0-1 1,1 0-1,-1 1 0,0-1 0,1 0 1,-1 0-1,0 0 0,1 1 1,-1-1-1,1 0 0,-1 0 1,0 0-1,1 0 0,-1 0 1,1 0-1,0 0 0,25 13 45,1-2-1,1-1 0,-1-1 0,41 7 0,-33-11-30,-31-5-15,0 0 0,0 0 0,0 1 0,0-1-1,0 1 1,0 0 0,0 0 0,0 1 0,0-1-1,-1 1 1,1 0 0,0 0 0,-1 0 0,6 5-1,11 10 13,-17-15-13,0 0 0,0 0 0,-1 0 0,1 1 1,-1-1-1,1 1 0,-1-1 0,0 1 0,0 0 0,0-1 1,0 1-1,-1 0 0,1 0 0,-1 1 0,0-1 0,0 0 0,0 0 1,0 1-1,0-1 0,-1 0 0,0 1 0,1 5 0,-1-5 0,-1-1 0,1 0 0,0 0 0,-1 0 0,1 0 0,-1 0 0,0 0 0,0 0 0,0 0 0,0 0 0,-1-1 0,-3 6 0,-29 26 6,33-33-7,-19 14 5,1-2-1,-2 0 0,1-1 1,-2-2-1,0 0 0,-35 11 0,33-15-1,0-1 0,0-1 0,0-1 0,0-2-1,-34-1 1,56 0-1,-1 0-1,1-1 1,0 1-1,0-1 1,0 1-1,0-1 1,0 0-1,-1 0 1,1 0-1,1 0 1,-1 0-1,0-1 1,0 1 0,0-1-1,1 1 1,-1-1-1,1 1 1,-1-1-1,1 0 1,-1 0-1,1 0 1,0 0-1,-2-4 1,-3-7 4,1-1 0,-7-25 0,-2-4-4,12 36-2,-2 1 0,1-1 0,-1 1 1,0 0-1,0 0 0,0 0 0,-1 0 0,0 1 1,0 0-1,-1 0 0,1 0 0,-1 1 0,0 0 1,0 0-1,-1 0 0,1 1 0,-1 0 0,1 0 1,-1 0-1,0 1 0,0 0 0,-1 1 0,-6-1 0,-12-2-3,-1 1 0,1 2-1,-1 0 1,-36 5 0,-100 23 2,145-24-1,-40 11-6,56-13 8,-1 0-1,0 0 1,1 0-1,-1 0 1,1 0-1,-1 1 1,1-1-1,0 1 1,0 0-1,-1-1 1,1 1 0,0 0-1,0 0 1,1 0-1,-1 1 1,-1 1-1,3-2 1,0-1 0,-1 0 0,1 0 1,1 0-1,-1 0 0,0 0 0,0 0 0,0 0 0,0 1 0,1-1 0,-1 0 0,1 0 0,-1 0 0,1 0 1,-1 0-1,1 0 0,-1 0 0,1 0 0,0-1 0,0 1 0,-1 0 0,1 0 0,0 0 0,0-1 0,0 1 0,0-1 1,0 1-1,0 0 0,0-1 0,0 0 0,2 1 0,35 15-6,-38-15 6,40 9-36,0-1-1,1-2 1,75 4 0,-45-6-402,-66-4 406,-2 0-80,1-1 1,-1 1-1,0-1 0,0 0 1,1 1-1,-1-2 1,0 1-1,0 0 1,1 0-1,-1-1 1,0 0-1,0 0 1,0 0-1,0 0 0,0 0 1,0-1-1,0 1 1,0-1-1,0 0 1,3-2-1,3-5-271,6-1 26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5:34.5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351 18 1792,'-8'-4'424,"-1"-1"-52,9-4-32,-16 14-60,0-1-20,8-4-52,-33 5-28,25-5-36,-9 4-52,17 10-32,-25 0-80,9 0-112,-9-5-124,9-14-220,-1 14-12,1-4 60,8 0 60,-9-1 40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5:34.9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 45 1624,'-1'-1'50,"0"0"1,0 0-1,0 0 0,0 0 1,0 0-1,1 0 0,-1 0 1,0 0-1,1-1 0,-1 1 1,1 0-1,-1 0 0,1-1 0,0 1 1,0 0-1,-1-1 0,1 1 1,0 0-1,0-3 0,-4-12 702,4 17-729,1-1-1,-1 0 1,1 0-1,-1 1 0,1-1 1,-1 0-1,1 0 1,-1 0-1,1 1 0,-1-1 1,1 0-1,-1 0 1,1 0-1,-1 0 0,1 0 1,-1 0-1,1 0 1,-1 0-1,1 0 1,-1 0-1,1-1 0,-1 1 1,1 0-1,-1 0 1,1 0-1,-1-1 0,1 1 1,-1 0-1,0 0 1,1-1-1,-1 1 0,1-1 1,3-1 196,0 12-18,2 4-116,-4-12-66,-1 1-1,0 0 1,0 0-1,0 0 1,0 0-1,0 0 1,-1 0-1,1 0 1,-1 3-1,2 20 97,5 34 0,-1-15-50,-2-23-41,1 0-1,1 0 1,1-1-1,14 31 1,11 34 20,10 23 0,-39-98-40,-2-8-13,1 0 1,-1 0-1,0 0 1,-1 0-1,1 0 1,0 0-1,-1 0 1,0 0-1,1 1 1,-2-1-1,1 0 1,0 0-1,0 0 1,-1 0-1,-1 5 0,1-6-68,0 0 0,-1-1 0,1 0 0,0 1 0,-1-1 0,1 0 0,-1 1 0,1-1 0,-1 0 0,0 0 0,0 0 0,1-1 0,-1 1-1,0 0 1,0-1 0,0 1 0,0-1 0,0 1 0,1-1 0,-1 0 0,0 0 0,0 0 0,0 0 0,0 0 0,-3-1 0,0 1-34,0 0-41,3 0 100,1 0 0,-1 0-1,0 0 1,0 0 0,1 0 0,-1 0 0,0-1 0,1 1-1,-1 0 1,0-1 0,1 0 0,-1 1 0,-2-3 0,-11-5-324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8:42.04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 5 1912,'1'1'25,"-1"-1"0,0 0 0,1 0 0,-1 0 0,0 0 0,0 0 0,1 0 0,-1 1-1,0-1 1,0 0 0,1 0 0,-1 1 0,0-1 0,0 0 0,0 0 0,1 0 0,-1 1 0,0-1 0,0 0 0,0 1 0,0-1-1,0 0 1,0 0 0,0 1 0,0-1 0,1 0 0,-1 1 0,0-1 0,0 0 0,0 1 0,0-1 0,0 0 0,-1 0-1,1 1 1,0-1 0,0 0 0,0 1 0,0-1 0,0 0 0,0 0 0,0 1 0,-1-1 0,1 0 0,0 1 0,0-1 0,0 0-1,-1 0 1,1 0 0,0 1 0,0-1 0,0 0 0,-3 1 658,3-1-657,-1 1 1,1-1-1,-1 0 1,1 0-1,-1 0 0,1 0 1,-1 0-1,1 0 0,-1 0 1,1 0-1,-1 0 1,0 0-1,1 0 0,-1 0 1,1 0-1,-1 0 0,1-1 1,-1 1-1,1 0 0,-1 0 1,1 0-1,-1-1 1,-1 0 114,7 4-92,19-5-331,-24 1 201,-1 1 0,1-1 1,-1 1-1,0-1 0,1 1 0,-1-1 1,1 1-1,-1-1 0,1 0 0,0 1 1,-1-1-1,1 0 0,0 1 1,-1-1-1,1 0 0,0 1 0,0-1 1,-1 0-1,1 0 0,0 1 0,0-1 1,0 0-1,0 0 0,-5 3-313,3-5 32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5:36.0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1226 8 1728,'-8'-7'1952,"8"9"-1845,0-1-89,0-1-1,0 1 1,0-1-1,0 1 1,0-1-1,0 1 1,0-1-1,0 1 1,0-1-1,0 1 1,0-1-1,0 1 1,1-1-1,-1 1 1,0-1-1,0 1 1,1-1-1,-1 1 1,0-1-1,0 0 1,1 1-1,-1-1 1,1 1-1,-1-1 1,0 0-1,1 1 1,-1-1-1,1 0 1,0 1-1,-1-1-5,1 1 0,-1-1 0,0 0-1,0 1 1,1-1 0,-1 1 0,0-1 0,0 1-1,0-1 1,1 1 0,-1-1 0,0 1-1,0-1 1,0 1 0,0-1 0,0 1 0,0-1-1,0 1 1,0-1 0,0 1 0,0-1-1,0 1 1,-1 0 0,2 12 104,3 2-33,-4-12-71,1-1 0,-1 1 1,1 0-1,0-1 0,0 1 0,0-1 0,0 1 0,1-1 1,2 4-1,-2-2-2,0-1-1,0 0 1,0 1 0,0-1 0,-1 1-1,0-1 1,1 1 0,-1 0 0,-1-1-1,1 1 1,0 0 0,-1 4 0,1-3-1,-1 1 0,1-1 0,0 1 0,1-1 0,0 0 0,-1 1 0,1-1 0,5 8 0,-2-6-1,-2-2-3,1-1 1,-2 1 0,1 0-1,0 0 1,-1 1-1,0-1 1,2 9-1,6 16 26,-9-27-27,1 0 0,-1 0 0,0-1-1,0 1 1,-1 0 0,1 0 0,0 0 0,-1 6 0,0-3 0,1-1 1,0 1 0,0-1-1,0 1 1,3 7-1,-3-10-2,1 0 0,-1 0 0,0 1 0,-1-1 0,1 1 0,0-1 0,-1 1 0,0-1 0,0 1-1,0-1 1,0 1 0,-1-1 0,1 1 0,-1-1 0,0 0 0,0 1 0,-2 3 0,2-3 1,-1 1 0,1-1 0,0 1 0,0-1 0,1 1 0,-1 0 0,1 0-1,1 7 1,-1-8-1,0 0-1,0 0 1,0 0-1,0 0 1,0 1-1,-1-1 1,0 0-1,0 0 1,0 0-1,-1 0 1,-2 5-1,0-3 0,0-1 0,0 0 0,0 0 0,-1 0 0,1-1 0,-1 0 0,-1 0 0,1 0 0,0 0 0,-1-1 0,0 0 0,-9 3 0,-11 4 9,-48 11 0,-6 2-3,59-16-2,0-1-1,-1-1 0,1-1 0,-29 2 0,-88-2 22,127-4-26,-1 3-2,-1-2-1,12-2 5,-1 1 0,1-1 0,0 0 0,0 0-1,-1-1 1,1 1 0,0 0 0,0 0 0,0 0-1,0-1 1,0 1 0,0-3 0,0 2-1,0 0 0,0 0 0,0-1 0,1 1 1,-1 0-1,1-1 0,-1 1 0,1-1 0,0-2 0,0 3-1,0-1 0,0 1 0,0 0 0,-1-1 0,1 1 0,-1 0 0,1-1 0,-1 1 0,-1-3 0,-2-4-4,1-1 1,0 1 0,1-1-1,0 0 1,1 0 0,0 0-1,0 0 1,1 0 0,2-11-1,-2 3 1,-1 9 5,1 1-1,0 0 1,1-1-1,0 1 1,0 0-1,1 0 1,0 0-1,0 0 1,1 0-1,0 0 1,0 1-1,1-1 1,7-11-1,4-7-4,-14 23 2,0 1 0,0-1 0,0 1 0,1-1 0,-1 1 0,1 0 0,-1 0 0,1-1 0,0 1-1,0 0 1,0 0 0,0 1 0,4-4 0,1-4-8,11-14 3,-9 16 2,-8 6 4,0 0 1,0 0 0,0 0-1,1 1 1,-1-1 0,0 0-1,0 0 1,0 1 0,1-1-1,-1 1 1,0-1 0,1 1-1,-1 0 1,1 0 0,1-1-1,-3 0-2,1 1 2,-1 0 0,0 0-1,0 0 1,0 0 0,0 0 0,1 0-1,-1 0 1,0 0 0,0 0 0,0 0-1,0-1 1,0 1 0,0 0-1,1 0 1,-1 0 0,0 0 0,0 0-1,0-1 1,0 1 0,0 0 0,0 0-1,0 0 1,0 0 0,0-1-1,0 1 1,0 0 0,0 0 0,0 0-1,0 0 1,0-1 0,0 1 0,0 0-1,0 0 1,0 0 0,0 0-1,0-1 1,0 1 0,0 0 0,0 0-1,0 0 1,0 0 0,0-1-1,6 7 2,2-2 5,-5-3-6,-1 0 1,0 0-1,0 0 0,0 0 0,0 0 0,0 0 1,0 1-1,0-1 0,0 1 0,0-1 1,-1 1-1,1 0 0,0 0 0,-1 0 1,0 0-1,3 4 0,18 34-10,-14-16 8,-8-21 2,1 0-1,0 0 0,0 0 1,0 0-1,0-1 1,0 1-1,0 0 1,1-1-1,-1 1 1,1-1-1,3 4 0,-5 1 1,0-7 1,0 1-1,0-1 0,0 1 0,0 0 0,0-1 0,0 1 0,0-1 0,0 1 0,0-1 0,0 1 0,0-1 1,0 1-1,0-1 0,0 1 0,0-1 0,1 1 0,-1-1 0,0 1 0,0-1 0,1 0 0,-1 1 0,0-1 1,1 1-1,-1-1 0,0 0 0,1 1 0,-1-1 0,0 0 0,1 1 0,-1-1 0,1 0 0,-1 1 0,1-1 1,-1 0-1,1 0 0,0 1 0,7 12 8,-8-12-7,0 0-1,0-1 0,0 1 1,-1-1-1,1 1 0,0-1 1,-1 1-1,1-1 0,0 1 1,-1-1-1,1 1 0,-1-1 1,1 0-1,-1 1 0,1-1 1,-1 1-1,1-1 0,-1 0 1,1 0-1,-1 1 0,1-1 1,-1 0-1,1 0 0,-1 0 1,0 1-1,1-1 0,-1 0 1,1 0-1,-1 0 0,0 0 1,1 0-1,-1 0 0,1 0 0,-2-1 1,-4 2-5,-26 38 24,27-35-19,0 1-1,0-1 0,0-1 0,-1 1 1,1-1-1,-11 5 0,6-2-5,-8 3 5,1 0 0,-1 0 1,-37 10-1,38-13 7,11-4-7,1-1-1,-1 1 1,0-1-1,0 0 1,1 0-1,-1-1 0,0 0 1,0 0-1,-8-1 1,-108-11 32,120 12-34,0 0 0,0-1 0,0 1 0,0-1 0,1 0 0,-1 1 0,0-1 0,0 0 0,1 0 0,-1 0 0,0 0 0,1 0 0,-1-1 0,1 1 0,-3-3 0,1 1 9,2 3-7,1 0 0,0 0 1,-1-1-1,1 1 0,0 0 0,-1 0 0,1 0 1,0 0-1,0 0 0,-1-1 0,1 1 0,0 0 1,0 0-1,0-1 0,-1 1 0,1 0 0,0 0 1,0-1-1,0 1 0,0 0 0,-1-1 0,1 1 0,0 0 1,0 0-1,0-1 0,0 1 0,0 0 0,0-1 1,0 1-1,0 0 0,0-1 0,0 1 0,0 0 1,0-1-1,0 1 0,0 0 0,0-1 0,0 1 1,0 0-1,1 0 0,-1-1 0,0 1 0,0 0 1,0-1-1,0 1 0,1 0 0,-1 0 0,0 0 0,0-1 1,1 1-1,-1 0 0,0 0 0,0 0 0,1-1 1,-1 1-1,0 0 0,0 0 0,1 0 0,-1 0 1,0 0-1,1 0 0,-1-1 0,-47 16-36,-17-6 28,30-5 11,6-1 11,-39-1 0,67-2-14,0 0 0,0 0 0,0 0 1,-1 0-1,1 0 0,0 0 0,0 0 0,0 0 1,0 0-1,0 0 0,0 0 0,0 0 0,0-1 1,0 1-1,0 0 0,0 0 0,0 0 0,0 0 1,0 0-1,0 0 0,0 0 0,0 0 0,-1-1 1,1 1-1,0 0 0,0 0 0,0 0 0,0 0 1,0 0-1,1 0 0,-1 0 0,0 0 0,0-1 1,0 1-1,0 0 0,0 0 0,0 0 0,0 0 1,0 0-1,0 0 0,0 0 0,0 0 0,0 0 1,0-1-1,0 1 0,0 0 0,0 0 0,0 0 1,1 0-1,-1 0 0,0 0 0,0 0 0,0 0 1,0 0-1,0 0 0,0 0 0,0 0 0,0 0 1,1 0-1,-1 0 0,0 0 0,0 0 0,0 0 1,0 0-1,0 0 0,0 0 0,0 0 0,-7-7 10,5 5-9,6-1 0,-4 2 0,0 1-1,0 0 0,-1-1 0,1 1 0,0-1 0,0 1 0,0 0 0,0-1 0,-1 1 0,1 0 0,0-1 0,-1 1 0,1 0 0,0 0 1,0-1-1,-1 1 0,1 0 0,0 0 0,-1-1 0,1 1 0,-1 0 0,1 0 0,0 0 0,-1 0 0,1 0 0,-1-1 0,1 1 1,0 0-1,-1 0 0,1 0 0,-1 0 0,1 0 0,0 0 0,-1 0 0,1 0 0,-1 1 0,1-1 0,0 0 0,-1 0 0,0 0 1,4-1-7,-2-1-2,10 1 5,-4 1 1,1 1 0,-1 0 1,0 0-1,0 1 0,0 0 1,0 0-1,-1 1 0,1 0 1,9 5-1,53 39-20,-55-36 20,-11-8 3,1 0 0,-1 0 0,0 1-1,-1-1 1,1 1 0,-1 0 0,1 0-1,1 5 1,-3-7 0,0-1-1,0 1 0,0 0 0,0 0 1,-1 0-1,1 0 0,-1 1 0,1-1 1,-1 0-1,0 0 0,0 0 0,0 0 1,0 0-1,0 1 0,0-1 0,-1 0 1,1 0-1,-2 3 0,-2 3 1,-1-1 0,0 0-1,0 0 1,-1 0 0,1-1-1,-2 0 1,1 0 0,-1-1 0,1 1-1,-2-1 1,1-1 0,0 1-1,-10 3 1,-39 17-174,-1-3 0,-1-2 0,-66 14 0,120-33 21,-1 0 0,0 0 0,0-1 0,1 0 0,-1 0-1,-8-1 1,13 1 122,-1 0-1,0 0 0,0 0 0,1 0 1,-1-1-1,0 1 0,0 0 0,1 0 1,-1-1-1,0 1 0,1 0 0,-1-1 1,0 1-1,1 0 0,-1-1 0,0 1 1,1-1-1,-1 1 0,1-1 0,-1 0 1,1 1-1,-1-1 0,1 1 0,0-1 1,-1 0-1,1 0 0,0 1 1,-1-1-1,1 0 0,0 1 0,0-1 1,0 0-1,-1 0 0,1 1 0,0-1 1,0 0-1,0 0 0,0 0 0,1 1 1,-1-1-1,0 0 0,0 0 0,0 1 1,1-2-1,1-11-356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5:36.3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82 21 1868,'0'-1'276,"0"1"-249,0 0 0,0 0 0,0-1 0,0 1 0,0 0 0,0-1 0,0 1 0,0 0 0,0 0 0,0-1 0,0 1 0,0 0 0,0-1 0,0 1 0,0 0 0,0 0 0,0-1 0,0 1 0,1 0 0,-1 0 0,0-1 0,0 1 0,0 0 0,1 0 0,-1 0 0,0-1 0,0 1 0,0 0 0,1 0 0,-1 0 0,0 0 0,0-1 0,1 1 0,-1 0 0,0 0 0,1 0 0,-1 0 0,0 0 0,0 0 0,1 0 0,-1 0 0,2 0 848,-3-12-534,-2 16-611,-11 11-546,-35 10-492,26-16 960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5:36.7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343 1 1780,'-7'1'303,"0"0"0,0 0 0,0 1 0,0 0 0,-11 5-1,-11 3 199,27-10-457,0 1 0,-1 0 0,1 0 0,0 0-1,0 0 1,0 0 0,0 0 0,0 0-1,0 1 1,0-1 0,0 1 0,1 0 0,-1-1-1,-2 5 1,4-5-35,0 0 0,1 0 0,-1 0 0,0 0-1,1 0 1,0 0 0,-1 0 0,1 0 0,0 0 0,-1 0 0,1 0 0,0 0-1,0 0 1,0-1 0,-1 1 0,1 0 0,0-1 0,0 1 0,0 0-1,0-1 1,0 1 0,1-1 0,0 1 0,29 7 70,114 18 114,-144-26-192,0 0 0,-1 0 1,1 0-1,0 0 0,0 0 1,-1 0-1,1 0 0,0 0 0,-1 1 1,1-1-1,0 0 0,-1 0 1,1 1-1,0-1 0,-1 0 1,1 1-1,0-1 0,-1 1 0,1-1 1,-1 1-1,1-1 0,-1 1 1,1-1-1,-1 1 0,1-1 0,-1 1 1,0 0-1,1-1 0,-1 1 1,0 0-1,1-1 0,-1 1 0,0 1 1,0-1 0,-1 1 1,1 0-1,-1-1 0,0 1 1,1 0-1,-1-1 0,0 1 1,0-1-1,0 1 1,0-1-1,0 1 0,0-1 1,-3 2-1,-3 4 3,0-1 0,-1 1 0,0-2 1,-1 1-1,-8 4 0,-93 40-23,79-37-235,0-1 0,-48 12 0,58-18-54,4-1-191,1-1 0,-1-1-1,-31 3 1,45-9 119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5:37.9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291 1 1696,'0'0'568,"-5"0"-51,12 0 577,5 4-953,1-1-1,0 0 1,1-1 0,-1-1 0,0 0-1,22-2 1,-27 1-110,6-1 16,-12 1-39,0-1-1,0 1 1,1 0-1,-1 0 1,0 0-1,0 0 0,0 0 1,0 0-1,0 1 1,0-1-1,3 1 1,2 1 12,1-1 0,-1 0 0,1 0 0,0-1 0,8 0 0,-7 0 0,23 14 64,-31-14-73,0 4 10,-2-4-13,-65 10 42,49-10-36,0 2-1,-30 6 0,28-3-9,0-2 0,-36 1 0,-60 5 24,56-3-8,3-8-20,46 1 4,0 0 1,0 1-1,1 0 0,-19 2 1,15 0-42,11-4 154,2 2-133,0 0 0,1 0 0,-1 0 0,0 0 0,0 0 0,0 0 0,1 0 0,-1 0-1,0 0 1,0 0 0,0 0 0,1 0 0,-1 0 0,0 0 0,0 0 0,0 0 0,1 0 0,-1 0 0,0 0 0,0 0 0,0 0 0,0 0 0,1 1 0,-1-1 0,0 0 0,0 0 0,0 0 0,0 0 0,0 0 0,0 0 0,1 1 0,-1-1 0,0 0 0,0 0 0,0 0 0,0 1 0,0-1 0,0 0 0,0 0 0,0 0 0,0 0 0,0 1 0,0-1 0,0 0 0,0 0 0,0 0 0,0 1 0,0-1 0,0 0 0,0 0-1,0 0 1,0 1 0,4-3-279,-1 1-1,1-1 0,0 1 0,0 0 1,0 1-1,4-2 0,4 1-108,10-3 36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5:38.3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577 1 1812,'17'3'1022,"4"4"528,-21-7-1495,1 2 132,7-1 81,-82 4 40,-273 0-101,304-5-190,24 2-16,0-2 1,0 0-1,0-1 1,0-1-1,1-1 0,-22-6 1,33 5-23,8 3-76,12 6-173,-9-3 158,0-1-1,1 1 1,-1-1 0,0 1-1,1-1 1,-1 0 0,1-1-1,-1 1 1,1-1 0,8 0 0,12 2-338,64 2-883,-56-4 991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5:55.1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46 1628,'-1'8'384,"5"-6"-307,0 0 0,0-1-1,1 0 1,-1 0-1,1 0 1,-1 0 0,1 0-1,-1-1 1,7 0 0,48-5 157,-30 2-163,382-20 357,135-9-132,-254 32-165,65 7-15,-134 1-76,286 9 19,-327-11-34,105 0 26,86-6 39,-61-4 10,-89 15-69,-197-10-22,0 2 0,0 0 0,28 9-1,28 3 8,-81-15-16,-1 0 1,1 0-1,-1 0 1,0 0-1,1 0 0,-1 0 1,1-1-1,-1 1 1,1 0-1,-1 1 1,0-1-1,1 0 1,-1 0-1,1 0 0,-1 0 1,0 0-1,1 0 1,-1 0-1,1 0 1,-1 1-1,0-1 1,1 0-1,-1 0 1,0 1-1,1-1 0,-1 0 1,0 0-1,0 1 1,1-1-1,-1 0 1,0 1-1,0-1 1,1 0-1,-1 1 0,0-1 1,0 1-1,0-1 1,0 0-1,1 1 1,-1-1-1,0 1 1,0 0-1,0-1 1,0 1-1,0-1 1,0 1-1,0-1 1,0 1-1,0-1 1,0 1 0,1-1-1,-1 1 1,0-1-1,0 0 1,1 1-1,-1-1 1,0 1-1,0-1 1,1 0 0,-1 1-1,0-1 1,1 0-1,-1 1 1,1-1-1,-1 0 1,0 1-1,1-1 1,-1 0 0,1 0-1,-1 0 1,1 1-1,-1-1 1,1 0-1,-1 0 1,1 0 0,-1 0-1,1 0 1,-1 0-1,1 0 1,11 5 12,-25-8-88,5-3-144,-14-9-624,1 0-116,8 5 602,-3 8 3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5:57.1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 1600,'0'0'161,"8"4"334,-8-3-489,0-1 0,0 0 0,0 0 0,0 0 0,0 0 0,0 0 0,0 0 0,0 0 0,0 0 0,0 0 0,0 1 0,0-1 0,0 0 0,0 0 0,0 0 0,0 0 0,0 0 0,0 0 0,0 0 0,0 0 0,0 0 0,0 0 0,0 1 0,0-1 0,0 0 1,-1 0-1,1 0 0,0 0 0,0 0 0,0 0 0,0 0 0,0 0 0,0 0 0,0 0 0,0 0 0,0 0 0,0 0 0,0 0 0,-1 0 0,1 0 0,0 0 0,0 0 0,0 0 0,0 0 0,0 0 0,0 0 0,0 0 0,0 0 0,0 0 0,-1 0 0,1 0 0,0 0 1,0 0-1,0 0 0,0 0 0,0 0 0,0 0 0,0 0 0,0 0 0,0 0 0,0 0 0,0 0 0,-1 0 0,1-1 0,0 1 0,3-6 326,-1 1-143,-2 8 30,0 4 420,3-6-623,-1 0 0,1 0 1,-1 0-1,0-1 0,1 1 0,-1-1 0,1 0 1,-1 1-1,1-1 0,-1-1 0,1 1 0,0 0 1,-1 0-1,0-1 0,1 1 0,-1-1 0,5-2 1,-3 2-9,1-1 0,-1 1 1,0 0-1,1 1 0,-1-1 1,1 1-1,-1 0 0,1 0 0,6 1 1,18 4 16,3 0 7,41 13 0,-61-14-24,-5-1-2,0-1 1,1 1-1,-1-2 0,1 1 1,0-1-1,11 1 0,-18-2-3,1 0 1,-1 1-1,0-1 1,0 1-1,0-1 0,0 1 1,0-1-1,1 1 0,-1 0 1,0-1-1,0 1 0,-1 0 1,1 0-1,0 0 0,0 0 1,0 0-1,-1 0 0,1 0 1,0 0-1,-1 0 1,1 0-1,-1 0 0,1 1 1,-1-1-1,0 0 0,1 0 1,-1 1-1,0-1 0,0 2 1,0-1 0,-1-1 0,1 1-1,-1-1 1,0 1 0,1-1 0,-1 1 0,0-1 0,0 0 0,0 0 0,0 1-1,0-1 1,-1 0 0,1 0 0,0 0 0,-2 1 0,-28 20 36,21-16-24,6-3-11,1 0 0,-1 0 1,-1-1-1,1 0 0,0 0 0,0 0 1,-1-1-1,1 1 0,-1-1 1,-8 1-1,-17 9 18,9-3-1,-4 3-2,25-11-20,0 0 0,0 0 1,0 0-1,0 0 0,0 0 0,0 0 1,0 0-1,0 0 0,0 1 0,0-1 0,-1 0 1,1 0-1,0 0 0,0 0 0,0 0 1,0 0-1,0 0 0,0 0 0,0 0 1,0 0-1,0 1 0,0-1 0,0 0 0,0 0 1,0 0-1,0 0 0,0 0 0,0 0 1,0 0-1,0 0 0,0 1 0,0-1 1,0 0-1,0 0 0,0 0 0,0 0 0,0 0 1,0 0-1,0 0 0,0 0 0,0 1 1,0-1-1,0 0 0,1 0 0,-1 0 1,0 0-1,0 0 0,0 0 0,0 0 0,0 0 1,0 0-1,0 0 0,0 0 0,0 0 1,0 0-1,1 0 0,15 2 10,-4-1-6,0 1-1,0 0 1,0 1 0,-1 0-1,1 1 1,15 7-1,29 8-4,-54-18 1,1-1 0,0 1 0,-1-1 0,1 1 1,0 0-1,-1 0 0,1 0 0,-1 1 0,1-1 0,-1 0 1,0 1-1,0 0 0,1-1 0,-1 1 0,0 0 0,-1 0 0,1 0 1,0 0-1,0 1 0,-1-1 0,0 0 0,1 1 0,-1-1 1,0 1-1,0-1 0,0 1 0,0 0 0,-1-1 0,1 1 1,-1 0-1,0 0 0,0-1 0,0 1 0,0 0 0,0 0 0,0-1 1,-1 1-1,1 0 0,-1-1 0,0 1 0,-1 2 0,0 1 2,0 0-1,0-1 0,0 0 0,-1 1 0,0-1 1,-1 0-1,1 0 0,-1 0 0,1-1 1,-2 0-1,1 1 0,0-1 0,-1 0 0,0-1 1,-9 6-1,-3 0 1,0 0 1,-16 14-1,19-14 0,-1 1-1,1-2 0,-17 8 0,18-10-6,0 1 0,0 1 0,-18 14-1,-20 13-475,50-34 441,1-1 0,0 0-1,-1 0 1,1 1-1,0-1 1,-1 0-1,1 0 1,-1 1 0,1-1-1,-1 0 1,1 0-1,-1 0 1,1 0-1,-1 0 1,1 0 0,-1 0-1,1 0 1,0 0-1,-1 0 1,1 0-1,-1 0 1,1 0 0,-1 0-1,1 0 1,-1 0-1,1-1 1,-1 1-1,1 0 1,0 0 0,-1-1-1,0 1-1,1-1-1,0 0 1,0 1-1,0-1 0,0 1 1,0-1-1,0 1 1,0-1-1,0 0 1,0 1-1,0-1 1,0 1-1,1-1 0,-1 1 1,0-1-1,0 1 1,0-1-1,1 1 1,-1-1-1,0 1 1,1-1-1,-1 1 0,0-1 1,1 1-1,-1 0 1,1-1-1,1-4-305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5:57.6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0 1680,'0'1'36,"-1"-1"0,1 0 1,0 0-1,-1 0 0,1 1 0,0-1 0,0 0 0,-1 0 0,1 1 0,0-1 1,-1 0-1,1 0 0,0 1 0,0-1 0,0 0 0,-1 1 0,1-1 1,0 0-1,0 1 0,0-1 0,0 1 0,0-1 0,0 0 0,0 1 0,0-1 1,0 0-1,0 1 66,0-1-14,0 0-64,0 0-1,0 0 1,0 0 0,0 0 0,0-1 0,0 1 0,0 0 0,0 0 0,0 0 0,1 0 0,-1 0 0,0 0 0,0 0 0,0 0 0,0 0 0,0 0 0,0 0 0,0 0 0,1 0 0,-1 0-1,0 0 1,0 0 0,0 0 0,0 0 0,0 0 0,0 0 0,0 0 0,0 0 0,1 0 0,-1 0 0,0 0 0,0 0 0,0 1 0,0-1 0,0 0 0,0 0 0,0 0 0,0 0 0,0 0-1,0 0 1,0 0 0,0 0 0,1 0 0,-1 0 0,0 1 0,0-1 0,0 0 0,0 0 0,0 0 0,0 0 0,0 0 0,0 0 0,0 0 0,0 0 0,0 1 0,0-1 0,0 0-1,0 0 1,0 0 0,8 27 203,-4-3-118,13 5-48,-13-23-49,0 1 0,0-1 1,-1 0-1,0 1 0,0 0 0,4 14 0,-3 1 30,12 37-1,-11-43-30,0 0-1,-2 0 1,1 0 0,-2 0-1,1 17 1,-3-25-7,0 0 0,0-1-1,1 1 1,0 0 0,0 0 0,1-1-1,0 1 1,0-1 0,5 10-1,11 30 17,-18-47-20,0 1 1,1-1-1,-1 1 0,0-1 0,0 0 0,0 1 0,0-1 0,1 1 0,-1-1 0,0 1 0,0-1 0,0 0 0,0 1 0,0-1 0,0 1 0,0-1 0,0 1 0,0-1 0,0 0 0,0 1 0,-1-1 0,1 1 0,0-1 0,0 1 1,0-1-1,-1 0 0,1 1 0,0-1 0,0 0 0,-1 1 0,1-1 0,0 0 0,0 1 0,-1-1 0,1 0 0,0 0 0,-1 1 0,1-1 0,-1 0 0,1 0 0,0 1 0,-1-1 0,1 0 0,-1 0 0,0 0 0,-18 6-1449,19-6 1415,-1 0 1,1 0-1,0 0 1,-1 0-1,1 0 0,-1-1 1,1 1-1,-1 0 1,1 0-1,0-1 1,-1 1-1,1 0 0,0-1 1,-1 1-1,1 0 1,0-1-1,-1 1 0,1-1 1,0 1-1,0 0 1,-1-1-1,1 1 0,0-1 1,0 1-1,0-1 1,0 1-1,0-1 1,0 1-1,-1-1 0,1 1 1,0-1-1,0 1 1,1-1-1,-1 1 0,0 0 1,0-1-1,0-4-336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5:58.3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336 1 1784,'1'0'44,"0"1"0,0-1 0,0 1 0,0 0 0,0 0 0,0 0 0,-1-1 0,1 1 0,0 0-1,-1 0 1,1 0 0,0 0 0,-1 0 0,1 0 0,-1 0 0,0 0 0,1 0 0,-1 1 0,0-1 0,0 0 0,1 0 0,-1 0 0,0 0 0,0 0-1,0 1 1,-1-1 0,1 0 0,0 0 0,0 0 0,0 0 0,-1 0 0,1 0 0,-1 0 0,1 0 0,-1 0 0,1 0 0,-1 0 0,0 0 0,1 0-1,-1 0 1,0 0 0,0 0 0,0 0 0,1-1 0,-1 1 0,-2 0 0,-20 15 98,1 0 1,0 2-1,1 0 1,0 1-1,-31 40 1,38-41-96,-20 38-1,-4 6 13,35-58-55,-43 67 54,36-59-55,8-10-1,0-1 0,1 1 0,-1 0 0,1-1-1,-1 1 1,1 0 0,0 0 0,-1 0 0,1 0-1,0 0 1,0 0 0,1 0 0,-1 0 0,-1 5-1,-5 17 23,7-24-24,0 0 0,0 0 0,0 0 0,0 0 0,0 0 0,0 0 0,0 0-1,-1 0 1,1 0 0,0 0 0,0 0 0,0 0 0,0 1 0,0-1-1,0 0 1,0 0 0,0 0 0,0 0 0,0 0 0,-1 0 0,1 0 0,0 0-1,0 0 1,0 0 0,0 1 0,0-1 0,0 0 0,0 0 0,0 0 0,0 0-1,0 0 1,0 0 0,0 0 0,0 0 0,0 1 0,0-1 0,0 0-1,0 0 1,0 0 0,0 0 0,0 0 0,0 0 0,0 0 0,0 1 0,0-1-1,0 0 1,0 0 0,0 0 0,0 0 0,0 0 0,0 0 0,1 0-1,-1 0 1,0 0 0,0 1 0,0-1 0,0 0 0,0 0 0,0 0 0,0 0-1,0 0 1,0 0 0,0 0 0,1 0 0,-1 0 0,0 0 0,0 0-1,0 0 1,0 0 0,0 0-7,0 0 0,0 0 0,0 0 1,-1 0-1,1-1 0,0 1 0,0 0 0,0 0 0,-1 0 0,1 0 0,0 0 0,0-1 0,0 1 0,0 0 0,0 0 1,0 0-1,0-1 0,-1 1 0,1 0 0,0 0 0,0 0 0,0-1 0,0 1 0,0 0 0,0 0 0,0-1 0,0 1 0,0 0 1,0 0-1,0-1 0,0 1 0,0 0 0,0 0 0,0 0 0,1-1 0,-1 1 0,0 0 0,0 0 0,0 0 0,0-1 0,0 1 1,0 0-1,0 0 0,1 0 0,-1 0 0,0-1 0,0 1 0,0 0 0,1 0 0,-1 0 0,0 0 0,0 0 0,30-56-2581,-28 44 2236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5:58.7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14 1928,'-9'-7'349,"9"7"-340,1-1 0,-1 1 0,0 0 0,0 0 0,0 0 0,0 0 1,0 0-1,0 0 0,1 0 0,-1 0 0,0 0 0,0 0 0,0 0 0,0 0 1,0 0-1,0-1 0,0 1 0,0 0 0,0 0 0,0 0 0,1 0 0,-1 0 0,0 0 1,0 0-1,0-1 0,0 1 0,0 0 0,0 0 0,0 0 0,0 0 0,0 0 1,0 0-1,0-1 0,0 1 0,0 0 0,0 0 0,0 0 0,0 0 0,0 0 0,0 0 1,0-1-1,-1 1 0,1 0 0,0 0 0,0 0 0,0 0 0,0 0 0,0 0 0,0 0 1,0-1-1,0 1 0,0 0 0,0 0 0,-1 0 0,1 0 0,0 0 0,0 0 1,0 0-1,0 0 0,0 0 0,0 0 0,0 0 0,-1 0 0,1 0 0,0 0 0,0 0 1,1 0 37,0-1 1,1 1-1,-1 1 1,0-1-1,0 0 0,1 0 1,-1 0-1,0 1 1,0-1-1,0 0 1,0 1-1,1-1 1,-1 1-1,0 0 1,2 0-1,11 5 194,-9-4-201,0-1-1,1 1 0,-1 1 1,-1-1-1,1 1 0,0-1 1,-1 1-1,1 1 0,-1-1 1,0 1-1,6 6 0,15 11 72,-15-13-80,0 1 1,0 0-1,-1 0 0,0 1 1,-1 1-1,9 13 0,-8-11 1,0 0-1,2-1 1,19 20-1,-9-13 1,-15-12-20,1 0 0,0-1 0,1 0 0,11 7 0,-9-6-6,0 1 1,-1 0 0,0 1-1,-1 0 1,1 1 0,-2 0-1,1 0 1,-1 0 0,-1 1-1,7 16 1,-7-20 0,0 3-2,-11-9-2,0 0-2,5-1-2,0 0-1,0 0 1,0 0-1,0 1 1,1-1-1,-1 0 1,0 0-1,0 0 1,0 0 0,0 0-1,0 1 1,0-1-1,0 0 1,1 0-1,-1 0 1,0 0-1,0 1 1,0-1 0,0 0-1,0 0 1,0 0-1,0 1 1,0-1-1,0 0 1,0 0-1,0 0 1,0 1-1,0-1 1,0 0 0,0 0-1,0 0 1,0 1-1,-1-1 1,1 0-1,0 0 1,0 0-1,0 0 1,0 1-1,0-1 1,0 0 0,0 0-1,-1 0 1,1 0-1,0 0 1,0 1-1,0-1 1,0 0-1,-1 0 1,1 0-1,0 0 1,0 0 0,0 0-1,0 0 1,-1 0-1,1 0 1,0 0-1,0 0 1,0 0-1,-1 0 1,1 0-1,-7-3-1758,6-11 904,1 8 484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8:43.40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1059 3 1604,'-3'-2'285,"-1"2"523,3 16 296,-1-10-835,3 2-129,8 42 145,40 117 42,-41-137-301,-2 1 1,-1 0-1,-1 0 0,-2 1 0,-2 56 0,0-47-7,-2-11-1,-2 0 0,0 0-1,-2 0 1,-15 43 0,9-30-15,-16 36 43,24-69-37,-2-1 0,1 0 0,-2 0 0,1-1 0,-10 11 0,13-17-8,0 1 0,0-1 0,0 0 0,-1 0 0,1 0 0,0 0 0,-1 0 0,1-1 0,-1 1 0,-7 1 0,9-3 1,1 0 0,-1 0 1,0 1-1,1-1 0,-1 0 0,1-1 1,-1 1-1,0 0 0,1 0 0,-1-1 1,1 1-1,-1-1 0,1 1 0,-1-1 1,1 0-1,-1 1 0,1-1 0,0 0 1,-1 0-1,1 0 0,0 0 0,0 0 1,0-1-1,-1 1 0,1 0 0,0 0 1,-1-3-1,-14-20 6,11 17-7,0 0 0,0-1-1,1 1 1,0-1 0,0 0-1,1 0 1,-5-16 0,0-12-3,-1 0 1,-17-43 0,20 64 0,0-1 0,0 1 1,-1 1-1,-1-1 0,-1 1 0,0 1 1,-1 0-1,0 0 0,-1 1 1,0 0-1,-17-14 0,16 17-1,-1 0 1,1 1-1,-1 0 0,0 1 1,-1 0-1,0 1 0,0 1 0,0 0 1,-1 1-1,0 1 0,-24-3 0,-16 4 0,-1 3 0,1 2-1,0 3 1,0 2-1,1 3 1,-79 25-1,128-35 4,1 1-1,0-1 0,-1 1 1,1 0-1,0 0 0,0 1 1,0-1-1,0 1 0,1 0 1,-1 0-1,1 0 0,-6 7 1,9-9-1,0 0 1,0-1-1,0 1 1,0 0-1,1 0 0,-1 0 1,0 0-1,1-1 1,-1 1-1,1 0 0,-1 0 1,1 0-1,-1-1 1,1 1-1,-1 0 1,1-1-1,-1 1 0,1-1 1,0 1-1,0-1 1,-1 1-1,3 0 1,23 17 3,-17-13-7,0 0 2,-1 0-1,1-1 1,-1 0-1,1 0 1,1-1-1,16 4 1,64 6-5,-68-10 5,142 17-22,196 22-1520,-315-42 123,-30 1 1044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6:00.8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 6 1728,'-12'-2'283,"14"-1"-76,-2 3-188,0 0 1,1 0-1,-1 0 1,0 0-1,1 0 1,-1 0-1,0 0 1,1 0-1,-1 0 1,0 0-1,1 0 1,-1 0-1,0 0 1,1 0-1,-1 0 1,0 0-1,1 0 1,-1 1-1,0-1 1,1 0-1,-1 0 1,0 0-1,0 1 1,1-1-1,-1 0 1,0 0-1,0 1 1,1-1-1,-1 0 1,0 1-1,0-1 1,0 0-1,0 1 1,0-1-1,1 0 1,-1 0-1,0 1 1,0-1-1,0 1 1,0-1-1,0 0 1,0 1-1,0-1 1,0 0-1,0 1 1,0-1-6,-1 0 0,1 1 0,0-1 0,0 0 0,0 0 0,0 0 0,0 1 0,-1-1 0,1 0-1,0 0 1,0 0 0,0 1 0,0-1 0,0 0 0,0 0 0,0 0 0,0 1 0,0-1 0,0 0 0,0 0 0,0 1 0,0-1 0,0 0 0,0 0 0,0 1 0,0-1 0,0 0 0,0 0 0,0 0-1,0 1 1,0-1 0,0 0 0,1 0 0,-1 0 0,0 1 0,0-1 0,0 0 0,0 0 0,1 1 0,-1-1-2,1 0-1,0 1 1,-1-1-1,1 0 1,-1 1-1,1-1 1,-1 1-1,1-1 1,-1 1 0,1-1-1,-1 1 1,0-1-1,1 1 1,-1 0-1,0-1 1,1 1-1,-1 0 1,0-1 0,0 1-1,1 0 1,-1-1-1,0 1 1,0 0-1,0-1 1,0 1-1,0 0 1,0-1 0,0 2-1,0 0 8,0 0 0,0-1-1,0 1 1,0 0 0,0-1 0,1 1 0,-1-1-1,1 1 1,-1-1 0,1 1 0,0-1-1,0 1 1,1 2 0,5 5 30,0 1 1,-1 0-1,0 0 1,-1 0-1,0 1 0,4 13 1,-4-10-19,1-1 1,11 22 0,10 9 46,28 67 0,-42-89-56,0 3 3,-13-24-24,1 0 0,-1 0 0,0 0 0,1 0 0,-1 0 0,1 0 0,0 0 0,-1 0 0,1 0 0,0 0 0,0 0 0,0 0 0,-1-1 0,1 1 0,0 0 0,0-1 0,0 1 0,0-1 0,0 1 0,0-1 0,2 1 0,9 9 14,-12-10-14,0 0-1,0 0 0,0 0 0,0 0 1,1 0-1,-1 1 0,0-1 1,0 0-1,0 0 0,0 0 0,0 0 1,0 1-1,0-1 0,0 0 0,1 0 1,-1 0-1,0 1 0,0-1 0,0 0 1,0 0-1,0 0 0,0 1 0,0-1 1,0 0-1,0 0 0,0 0 1,0 1-1,0-1 0,-1 0 0,1 0 1,0 0-1,0 1 0,0-1 0,0 0 1,0 0-1,0 0 0,0 0 0,0 1 1,-1-1-1,1 0 0,0 0 0,0 0 1,0 0-1,0 0 0,0 0 0,-1 1 1,1-1-1,0 0 0,-1 0 1,1 0-1,0 0 0,0 0 0,0 0 0,0 0 1,0 0-1,0 0 0,0 0 0,-1 0 0,1 1 1,0-1-1,0 0 0,0 0 0,0 0 0,0 0 1,0 0-1,0 0 0,0 0 0,0 0 0,0 1 1,0-1-1,0 0 0,0 0 0,0 0 0,0 0 1,0 0-1,0 0 0,-1 1 0,1-1 1,1 0-1,-1 0 0,0 0 0,0 0 0,0 0 1,0 0-1,0 0 0,0 1 0,0-1 0,0 0 1,0 0-1,0 0 0,0 0 0,0 0 0,0 0 1,0 0-1,0 1 0,0-1 0,0 0 0,1 0 1,-1 0-1,0 0 0,0 0 0,0 0 0,0 0 1,0 0-1,0 0 0,0 0 0,1 0 0,-1 0 1,0 0-1,0 0 0,0 0 0,0 0 1,0 0-1,0 0 0,1 0 0,-8 22 13,7-22-22,0 0 1,1 0 0,-1 0-1,0 0 1,0 0-1,0 0 1,1 0 0,-1 0-1,0 1 1,0-1 0,1 0-1,-1 0 1,0 0-1,0 0 1,0-1 0,1 1-1,-1 0 1,0 0-1,0 0 1,1 0 0,-1 0-1,0 0 1,0 0 0,0 0-1,1 0 1,-1-1-1,0 1 1,0 0 0,0 0-1,1 0 1,-1 0-1,0 0 1,0-1 0,0 1-1,0 0 1,0 0 0,0 0-1,1-1 1,-1 1-1,0 0 1,0 0 0,0-1-1,0 1 1,0 0-1,0 0 1,0-1 0,1 0-103,0-1 0,0 1 1,0 0-1,-1-1 0,1 1 1,0-1-1,-1 0 0,1 1 1,-1-1-1,1 1 0,-1-1 1,0-2-1,0-14-774,0 14 503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6:01.5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120 37 1600,'0'0'15,"-1"0"0,1 0 0,0 0 0,0 0 0,0 0 0,0 0-1,-1 0 1,1 0 0,0 0 0,0 0 0,0 0 0,-1 0 0,1 0 0,0 0 0,0 1 0,0-1 0,0 0-1,0 0 1,-1 0 0,1 0 0,0 0 0,0 0 0,0 1 0,0-1 0,0 0 0,0 0 0,0 0 0,-1 0-1,1 1 1,0-1 0,0 0 0,0 0 0,0 0 0,0 1 0,0-1 0,0 0 0,0 0 0,0 0 0,0 0-1,0 1 1,0-1 0,0 0 0,0 0 0,0 0 0,0 1 0,0-1 0,1 0 0,-1 0 0,0 0-1,0 0 1,0 1 0,0-1 0,0 0 0,0 0 0,0 0 0,1 0 0,-1 0 0,0 0 0,0 1 0,0-1-1,0 0 1,0 0 0,1 0 0,-1 0 0,0 0 0,0 0 0,1 0-3,-1 1 0,0-1 0,0 0 0,1 0 0,-1 0 0,0 0 0,0 1 0,1-1 0,-1 0 0,0 0 0,0 0-1,0 1 1,0-1 0,0 0 0,1 0 0,-1 1 0,0-1 0,0 0 0,0 1 0,0-1 0,0 0 0,0 0 0,0 1 0,0-1 0,0 0 0,0 1 0,0-1 0,0 0 0,0 0 0,0 1 0,0-1 0,0 0 0,0 1 0,0-1 0,-1 0 0,1 0 0,0 1 0,0-1 0,0 0-1,0 0 1,0 0 0,-1 1 0,1-1 0,0 0 0,0 0 0,-1 0 0,1 1 0,0-1 0,0 0 0,-1 0 0,1 0 0,0 0 0,-16 7 738,4-8-571,11 1-165,-1-1 0,1 1 0,0 0 0,0 0 0,-1-1 0,1 1 0,0 0 0,-1 0 0,1 0 0,0 1 0,0-1 0,-1 0 0,1 0 0,0 1 0,0-1 0,-1 0 0,1 1 0,0-1 0,0 1 0,0 0 0,0-1 0,0 1 0,0 0 0,0 0 0,0 0 0,0 0 0,-1 1 0,-19 18 88,19-20-98,0 1 1,0 1-1,1-1 0,-1 0 1,1 0-1,-1 1 0,0-1 0,1 1 1,0-1-1,-1 1 0,1 0 1,0-1-1,0 1 0,0 0 1,0 0-1,0 0 0,1 0 1,-1 0-1,1 0 0,-2 3 0,4 3 8,-2-7-11,0-1 0,0 1 0,0 0 1,1-1-1,-1 1 0,0-1 1,0 1-1,0-1 0,0 1 0,0 0 1,0-1-1,0 1 0,-1-1 1,1 1-1,0 0 0,0-1 1,0 1-1,-1-1 0,1 1 0,0-1 1,0 1-1,-1-1 0,1 1 1,-1-1-1,1 1 0,0-1 0,-1 1 1,0-1-1,1 1 0,0-1 0,-1 0 0,1 1-1,-1-1 1,1 0 0,0 1 0,0-1 0,-1 0 0,1 1 0,0-1 0,0 1 0,-1-1 0,1 1 0,0-1 0,0 1 0,0-1 0,0 1 0,0-1-1,0 1 1,0-1 0,0 1 0,0-1 0,0 0 0,0 1 0,0-1 0,0 1 0,0-1 0,0 1 0,0-1 0,0 1 0,1-1 0,-1 1 0,0-1 0,0 1-1,1-1 1,-1 0 0,0 1 0,1-1 0,-1 0 0,0 1 0,1-1 0,0 1 0,4 8 24,-5-7-22,0 0-1,0 0 1,0 0-1,0 0 0,0 0 1,0 0-1,1 0 0,-1 0 1,1 0-1,-1 0 0,1 0 1,0 0-1,0 0 0,0-1 1,0 1-1,0 0 1,0-1-1,0 1 0,0 0 1,1-1-1,-1 0 0,1 1 1,-1-1-1,1 0 0,-1 0 1,1 0-1,2 1 0,-3-1 0,0-1-1,1 1 1,-1 0-1,0-1 0,0 1 1,0 0-1,0-1 0,0 1 1,0 0-1,0 0 1,0 0-1,0 0 0,0 0 1,-1 0-1,2 2 0,-2-3 0,1 1-1,-1 0 1,1 0 0,0 0-1,-1 0 1,1-1-1,0 1 1,0 0-1,-1-1 1,1 1-1,0 0 1,0-1-1,0 1 1,0-1 0,0 0-1,0 1 1,0-1-1,0 0 1,0 1-1,1-1 1,15 4 5,-13-2-5,0-1 0,0 0 0,-1 0-1,1-1 1,0 1 0,0-1-1,0 0 1,0 0 0,0 0 0,0-1-1,0 1 1,4-2 0,81-32 23,-87 33-23,0 0-1,0-1 1,0 1-1,0-1 1,0 1-1,0-1 1,-1 0-1,1 0 1,-1 0-1,1 0 1,-1 0-1,0 0 1,1-1-1,-1 1 1,0 0-1,-1-1 1,1 1-1,0 0 1,-1-1-1,1-4 1,4-51 0,-5 55-1,-1-4 0,1 0-1,-1 0 0,-1-1 0,1 1 0,-1 0 0,0 0 0,-4-8 0,4 11 1,-1 0 0,1 0 1,0 0-1,-1 1 0,0-1 0,0 1 0,0-1 0,0 1 0,-1 0 1,1 1-1,-1-1 0,0 0 0,1 1 0,-1 0 0,0 0 0,-1 0 1,-7-2-1,11 4 0,1 0-1,-1 0 1,1 0 0,-1 0 0,0 0 0,1 1-1,-1-1 1,1 0 0,-1 0 0,0 1 0,1-1-1,-1 0 1,1 1 0,-1-1 0,1 0 0,-1 1-1,1-1 1,-1 1 0,1-1 0,0 1-1,-1-1 1,1 1 0,0-1 0,-1 1 0,1-1-1,0 1 1,-1-1 0,1 1 0,0 0 0,0-1-1,0 2 1,-1-1-1,1 0 1,0-1 0,0 0 0,0 0 0,-1 0-1,1 1 1,0-1 0,0 0 0,0 0 0,-1 0 0,1 0-1,0 0 1,0 0 0,0 0 0,-1 1 0,1-1-1,0 0 1,0 0 0,-1 0 0,1 0 0,0 0-1,0 0 1,-1 0 0,1 0 0,0 0 0,0 0-1,0 0 1,-1 0 0,1 0 0,0 0 0,0 0-1,-1-1 1,1 1 0,0 0 0,0 0 0,0 0-1,-1 0 1,1 0 0,0 0 0,0-1 0,-1 1 0,1 0-1,0 0 1,0 0 0,0-1 0,-1 1 0,1 0 0,0 0 0,0 0 0,-1 0-1,1 0 1,0 0 0,0 0 0,-1 0 0,1 0 0,0-1 0,0 1 0,-1 0-1,1 0 1,0 0 0,0 1 0,-1-1 0,1 0 0,0 0 0,0 0 0,-1 0-1,1 0 1,0 0 0,0 0 0,-1 0 0,1 0 0,0 1 0,0-1 0,0 0-1,-1 0 1,1 0 0,0 0 0,0 1 0,0-1 0,-1 0 0,1 0 0,0 0-1,0 1 1,0-1 0,0 0 0,0 0 0,0 1 0,0-1 0,0 0 0,-1 0-1,1 1 1,0-1 0,0 0 0,0 1 0,0-1 0,0 0 0,0 0 0,0 1-1,1-1 1,-1 0 0,0 0 0,0 1 0,0-1 0,0 0 0,0 0 0,0 1-1,3 15-84,-4-7-150,-4 10-555,5-18 760,0-1 0,0 1 1,-1-1-1,1 1 0,0-1 0,0 1 0,0-1 0,0 1 0,1-1 0,-1 1 0,0-1 0,0 0 0,0 1 0,0-1 1,0 1-1,1-1 0,-1 1 0,0-1 0,0 0 0,1 1 0,-1-1 0,0 1 0,0-1 0,1 0 0,-1 1 0,1-1 1,-1 0-1,0 0 0,1 1 0,-1-1 0,1 0 0,-1 0 0,0 1 0,1-1 0,-1 0 0,1 0 0,-1 0 0,1 0 1,-1 0-1,1 0 0,-1 0 0,1 0 0,-1 0 0,0 0 0,1 0 0,0 0 0,14-2-356,1 9 36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6:01.9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1656,'1'2'173,"1"-1"-1,0 0 1,0 0-1,-1 1 1,1-1-1,-1 1 1,1-1-1,-1 1 1,0-1-1,2 5 1,6 4 46,-5-6-166,3 5 147,-3 4-72,0 0-60,1-1-1,0 0 0,0-1 1,15 22-1,-13-23-31,0 1 0,-1-1 1,7 17-1,-8-16-9,0 0 0,1-1 0,10 15 0,32 54 95,-33-46-82,-14-29-36,1-1-1,-1 1 1,0-1 0,1 0 0,0 0 0,-1 0-1,1 0 1,4 4 0,2 2 9,16 6 10,-24-14-23,0-1-5,1 1 0,-1 0-1,0 0 1,0-1 0,1 1-1,-1 0 1,0 0 0,0 0-1,0 0 1,0-1-1,0 1 1,0 0 0,0 0-1,0 0 1,-1-1 0,1 1-1,0 0 1,-1 1-1,0 5-197,1-7 173,0 0-1,0 1 1,0-1 0,0 0-1,0 0 1,0 1 0,0-1-1,0 0 1,0 0 0,0 1 0,0-1-1,0 0 1,0 0 0,0 1-1,0-1 1,0 0 0,0 0 0,0 1-1,0-1 1,-1 0 0,1 0-1,0 1 1,0-1 0,0 0-1,0 0 1,-1 0 0,1 1 0,0-1-1,0 0 1,0 0 0,-1 0-1,1 0 1,0 0 0,0 0-1,0 1 1,-1-1 0,1 0 0,0 0-1,0 0 1,-1 0 0,1 0-1,0 0 1,0 0 0,-1 0-1,1 0 1,0 0 0,0 0 0,-1 0-1,1 0 8,-1 0-1,1 0 0,0-1 1,-1 1-1,1 0 0,0 0 1,-1 0-1,1 0 0,0-1 0,0 1 1,-1 0-1,1 0 0,0 0 1,0-1-1,-1 1 0,1 0 1,0-1-1,0 1 0,0 0 1,-1 0-1,1-1 0,0 1 1,0 0-1,0-1 0,0 1 1,0 0-1,0-1 0,0 0 1,-2-3-195,-5-6-164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6:02.8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1 1696,'0'0'5,"-1"0"1,1 0-1,0 1 0,0-1 0,0 0 1,0 0-1,0 0 0,0 0 0,0 0 0,0 1 1,0-1-1,0 0 0,0 0 0,0 0 1,0 1-1,0-1 0,0 0 0,0 0 0,0 0 1,0 0-1,0 1 0,0-1 0,0 0 1,0 0-1,0 0 0,0 0 0,0 0 1,0 1-1,0-1 0,1 0 0,-1 0 0,0 0 1,0 0-1,0 0 0,0 1 0,0-1 1,0 0-1,1 0 0,-1 0 0,0 0 0,0 0 1,0 0-1,0 0 0,0 0 0,1 0 1,-1 0-1,0 0 0,0 0 0,0 0 1,1 0-1,-1 0 0,0 0 0,0 0 0,0 0 1,1 0-1,-5 7 337,6-8-225,0 0 0,0 0 1,0 1-1,0-1 0,0 0 0,0 1 1,1 0-1,-1-1 0,0 1 0,0 0 1,1 0-1,2 1 0,57 0 138,-33-1-132,125-2 186,139 3-59,-243 2-228,-25-3-3,0 2-1,1 0 1,37 10-1,-41-11 9,-15-1-158,-10-1-333,1-21-1710,2 17 1808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6:17.3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 76 1604,'-6'0'63,"-2"2"562,6 16 261,2-6 30,7-16-676,-6 4-235,-1 0 1,0 0-1,1 0 0,-1 0 0,0 0 0,1 0 0,-1 0 0,0 0 0,1 0 0,-1 0 0,0 0 0,1 0 0,-1 0 0,0-1 0,1 1 0,-1 0 0,0 0 0,1 0 0,-1-1 0,0 1 0,0 0 0,1 0 0,-1 0 0,0-1 0,0 1 0,0 0 0,1-1 0,-1 1 0,0 0 0,0-1 0,26-32 253,-24 31-245,-1 0-1,1 0 1,0 0-1,0 0 0,0 0 1,0 0-1,0 1 0,5-3 1,10-9 33,-15 12-43,0 0 0,0-1 0,0 2 1,0-1-1,0 0 0,1 0 0,-1 0 0,0 1 1,0-1-1,0 1 0,1 0 0,3 0 1,-3 0-2,-1 0 0,1-1 0,0 1 0,-1 0 0,1-1 0,0 0 0,-1 1 0,1-1 0,-1 0 0,1-1 0,3-1 0,-2 1 0,0 0-1,0 0 1,0 0-1,0 1 1,0-1-1,0 1 0,1 0 1,-1 0-1,0 1 1,1-1-1,-1 1 1,0 0-1,1 0 0,7 2 1,11-2 5,3 2 4,-6 12-9,2-1 8,-21-13-10,1 1 0,-1-1 0,0 1 0,1 0 1,-1-1-1,0 1 0,1 0 0,-1 0 0,0 0 0,0 0 1,0 0-1,0 0 0,0 0 0,0 0 0,0 0 0,0 0 1,0 1-1,0-1 0,-1 0 0,2 3 0,4 30 6,-2-8-2,-4-23-3,1 1 0,-1 0-1,0-1 1,0 1 0,0 0-1,0-1 1,-1 1 0,1-1-1,-1 1 1,0 0 0,0-1-1,0 0 1,-1 1 0,1-1 0,-1 0-1,0 1 1,0-1 0,0 0-1,0 0 1,0-1 0,-4 4-1,-9 13 5,-4 0-2,11-12-3,0 0 0,0 0 0,-11 15 0,13-14 0,0-1-1,-1 0 1,1-1 0,-1 0-1,0 0 1,-10 6 0,11-9 1,1 0 0,-1 1 0,1 0 1,0 0-1,0 0 0,0 1 0,0 0 1,1 0-1,0 0 0,0 0 0,0 0 1,-3 8-1,1-5-1,1-1 1,-1 1 0,-1-1-1,1 0 1,-1-1 0,0 1-1,-12 6 1,18-12 0,-1 0 0,0 0-1,0 1 1,1-1 0,-1 0-1,0 1 1,1-1 0,0 0 0,-1 1-1,1 0 1,0-1 0,0 1-1,0 0 1,0 0 0,0 0-1,0 0 1,-1 3 0,-5 12 2,7-17-3,-1 1 0,1-1 0,0 1 0,0-1 1,0 0-1,0 1 0,0-1 0,-1 1 0,1-1 0,0 1 0,0-1 0,0 1 0,0-1 0,1 1 0,-1-1 0,0 1 0,0-1 0,0 1 1,0-1-1,0 1 0,1-1 0,-1 1 0,0-1 0,0 1 0,1-1 0,-1 0 0,0 1 0,1-1 0,0 1 0,18 12 6,-15-11-5,0-1 1,0 1-1,0-1 1,1 1-1,-1-1 1,0 0-1,1-1 1,4 1-1,35-8 16,-18 3-15,43-1-1,-41 3-14,0-1 0,0-1 0,0-1 0,-1-2-1,35-12 1,-61 18-46,1 0 0,0 1 0,0-1 0,-1 0 0,1-1 0,0 1 0,-1 0 0,1 0 0,-1-1 0,0 1 0,1-1 0,-1 1 0,0-1-1,1-2 1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6:17.8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6 1960,'-5'-2'432,"11"0"130,-6 2-549,1-1 1,-1 1 0,0 0 0,1 0-1,-1 0 1,0 0 0,1-1 0,-1 1-1,1 0 1,-1 0 0,0 0 0,1 0-1,-1 0 1,0 0 0,1 0 0,-1 0-1,1 0 1,-1 0 0,0 0 0,1 0-1,-1 0 1,0 1 0,1-1 0,-1 0-1,0 0 1,1 0 0,-1 0 0,0 1-1,1-1 1,-1 0 0,0 0 0,1 1-1,-1-1 1,0 0 0,0 0 0,1 1-1,7 11 490,-9-6-413,0-5-84,1-1 0,0 0 0,0 1-1,0-1 1,0 0 0,0 1 0,0-1 0,0 1 0,0-1 0,0 0 0,0 1 0,0-1 0,0 1 0,0-1-1,0 0 1,0 1 0,1-1 0,-1 0 0,0 1 0,0-1 0,0 1 0,0-1 0,1 0 0,-1 0 0,0 1-1,1-1 1,0 2 98,-14 11 247,13-13-349,0 0 0,0 0 0,-1 0-1,1 1 1,0-1 0,0 0 0,-1 0-1,1 0 1,0 0 0,0 0 0,-1 0-1,1 0 1,0 0 0,0 0 0,-1 0-1,1 0 1,0 0 0,0 0 0,-1 0-1,1 0 1,0-1 0,0 1 0,-1 0-1,1 0 1,0 0 0,0 0 0,-1 0-1,1 0 1,0-1 0,0 1 0,0 0-1,0 0 1,-1 0 0,1-1 0,0 1-1,0 0 1,0 0 0,0 0 0,0-1-1,0 1 1,-1 0 0,1 0 0,0-1-1,0 1 1,0 0 0,0 0 0,0-1-1,0 1 1,0 0 0,0 0 0,0-1 0,0 1-1,0 0 1,0-1 0,4-3 23,-10 3-158,6 1 125,-2-1-420,3 1 355,0 0 1,0-1-1,0 1 1,0 0-1,0 0 1,0-1-1,0 1 1,0 0-1,0-1 0,0 1 1,0-1-1,0 0 1,0 1-1,0-1 1,1-1-1,-8 6-403,5-12 91,1 2 17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6:26.5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223 138 1712,'-8'14'1520,"12"-10"-1386,-4-4-132,-1 0 0,1 0 1,0 0-1,0 0 0,0 0 1,0 0-1,0 0 1,0 0-1,0 0 0,0 0 1,0 0-1,0 1 0,-1-1 1,1 0-1,0 0 1,0 0-1,0 0 0,0 0 1,0 0-1,0 0 0,0 0 1,0 0-1,0 0 0,0 0 1,0 0-1,0 0 1,0 1-1,0-1 0,0 0 1,0 0-1,0 0 0,0 0 1,-1 0-1,1 0 1,0 0-1,0 0 0,0 0 1,0 0-1,0 1 0,0-1 1,1 0-1,-1 0 1,0 0-1,0 0 0,-8 7 321,8-6-315,0 0 0,-1-1 0,1 1 0,0 0 0,-1 0 0,1-1 0,-1 1 0,1 0 0,-1-1 0,0 1 0,1-1 0,-1 1 0,1-1 0,-1 1 0,0-1 0,0 1 0,1-1 0,-1 0 0,0 1 0,0-1 0,1 0 0,-1 0 1,0 1-1,0-1 0,0 0 0,1 0 0,-2 0 0,-24 8 154,24-6-146,-1-1 0,0 1-1,0-1 1,0 0 0,0 0 0,0 0-1,0-1 1,-5 1 0,-12 0 78,13 0-46,1-1-1,-1 0 1,1 0 0,-13-2-1,-13-14 135,31 16-177,0 0-1,1 0 1,-1-1-1,1 1 1,-1 0-1,1-1 1,-1 1-1,1 0 0,0-1 1,-1 1-1,1-1 1,-1 1-1,1 0 1,0-1-1,-1 1 1,1-1-1,0 1 1,0-1-1,-1 0 1,1 1-1,0-1 1,0 1-1,0-1 1,0 1-1,0-1 1,0 0-1,-1 1 1,1-1-1,1 1 1,-1-1-1,0 1 1,0-1-1,0 0 1,0 1-1,0-1 0,0 1 1,1-2-1,1 0 19,-15-13 18,3 7-34,10 8-6,-1 0-1,1 0 0,0 0 1,-1 0-1,1 0 0,0 0 1,-1 0-1,1-1 0,0 1 1,-1 0-1,1 0 0,0 0 1,0 0-1,-1-1 0,1 1 0,0 0 1,0 0-1,-1 0 0,1-1 1,0 1-1,0 0 0,-1 0 1,1-1-1,0 1 0,0 0 1,0-1-1,0 1 0,0 0 1,0-1-1,-1 1 0,1 0 0,0-1 1,0 1-1,0 0 0,0-1 1,0 1-1,0 0 0,0-1 1,0 1-1,1 0 0,-1-1 1,0 1-1,0 0 0,0-1 1,0 1-1,0 0 0,0 0 1,1-1-1,-1 1 0,8-37 7,2 16 21,-10 19-26,1 0 0,-1 0 0,1 1 0,0-1 0,-1 0 0,1 0 0,0 1 0,0-1 0,0 1 0,1-1 0,-1 1 0,0-1 0,0 1 0,1 0 0,-1-1 0,1 1 0,-1 0 0,1 0 0,0 0 0,-1 0 0,1 0 0,0 1 0,3-2 0,0-2-15,-4 4 13,-1-1 0,1 1 0,-1-1 0,1 1 0,0-1 0,-1 1 0,1-1 0,0 1 0,0-1 0,-1 1 0,1 0 0,0 0 0,0-1 0,0 1 0,-1 0 0,1 0 0,0 0 0,0 0 0,0 0 0,0 0 0,-1 0 0,2 0 0,-1 0 0,0 0 0,-1 1 0,1-1 0,0 0-1,0 0 1,-1 0 0,1 0 0,0 0 0,-1 0 0,1 0 0,0 0 0,0 0-1,-1-1 1,1 1 0,0 0 0,-1 0 0,1-1 0,0 1 0,-1 0 0,1-1-1,-1 1 1,1-1 0,0 1 0,-1 0 0,1-1 0,-1 0 0,1 0-1,6-2-4,75-6 32,-43 4 58,-38 5-84,0 1-1,0-1 0,-1 0 0,1 0 0,0 1 0,0-1 1,0 0-1,-1 1 0,1-1 0,0 1 0,-1-1 0,1 1 1,0 0-1,-1-1 0,1 1 0,-1 0 0,1-1 0,-1 1 1,1 0-1,-1 0 0,1-1 0,-1 1 0,1 2 0,7 23 9,-5-16-2,7 12 2,-8-19-9,0 1 1,0-1-1,-1 1 0,0 0 1,1 0-1,-1-1 0,0 1 1,-1 0-1,1 8 0,-1-11 1,1 1 0,-1-1 0,0 1 0,0-1 0,1 1 0,-1-1 0,1 1 0,-1-1 0,1 1 0,0-1 0,-1 1 0,1-1 0,0 0 0,1 2 0,-1-2 0,0 0-1,0 0 1,-1 0-1,1 0 1,0 0-1,-1 0 1,1 0-1,-1 0 1,0 0-1,1 0 1,-1 1-1,0-1 1,1 0 0,-1 0-1,0 0 1,0 1-1,0-1 1,0 0-1,0 0 1,0 1-1,-1-1 1,1 0-1,-1 2 1,-4 35 10,5-32-10,-1-1-1,1 1 1,-1-1-1,0 0 1,0 1 0,-1-1-1,1 0 1,-1 0-1,0 0 1,-1 0-1,-2 5 1,-14 22 0,16-25 0,-1 0 0,0-1 1,0 0-1,-10 12 0,1-2 0,12-14-1,-1 1 0,1-1 0,-1 0 0,0 0 0,0 0 0,0 0 0,0 0 0,0-1 0,0 1 0,-1-1 0,1 1 0,-4 1 0,-39 17 5,35-15-4,1 0 0,-2-1 0,1 0 0,-16 4 0,24-8-6,0 1 0,0 0 0,0-1 0,0 1-1,0 0 1,0 1 0,1-1 0,-1 0-1,0 0 1,1 1 0,-1-1 0,1 1-1,-1-1 1,1 1 0,0 0 0,0-1 0,0 1-1,0 0 1,-2 3 0,2-2-135,2-12-529,0 7 558,0 0 1,0 1-1,0-1 1,0 0-1,1 1 0,-1 0 1,0-1-1,1 1 0,-1 0 1,1 0-1,-1 0 0,1-1 1,-1 2-1,1-1 1,3-1-1,16-12-536,-11 4 293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6:27.6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13 1656,'7'2'311,"-6"1"103,-1-1-395,-6 3 554,5-2-327,6-5-150,-2-6 434,-3 8-526,0 0 0,0 0 0,0-1 0,0 1 0,0 0 0,0 0 0,0 0 0,0 0-1,0-1 1,0 1 0,0 0 0,0 0 0,0 0 0,0-1 0,0 1 0,0 0 0,0 0 0,0 0 0,0 0 0,0-1 0,0 1 0,0 0-1,0 0 1,0 0 0,0 0 0,1 0 0,-1-1 0,0 1 0,0 0 0,0 0 0,0 0 0,0 0 0,1 0 0,-1 0 0,0 0-1,0 0 1,0-1 0,0 1 0,1 0 0,-1 0 0,0 0 0,0 0 0,0 0 0,0 0 0,1 0 0,-1 0 0,0 0 0,0 0-1,0 0 1,1 0 0,-1 0 0,0 0 0,0 0 0,1 1 0,41-6 347,-15 1-282,-23 3-56,0 0 0,0 1 0,-1-1 0,1 1 0,0 0 0,0 0 0,0 0 0,0 0 0,-1 1 0,6 0 0,4 4 15,-9-4-14,-1 0 0,1 0 0,-1 1 0,1-1 0,-1 1 0,0 0 0,4 3 0,-6-4-4,0 1-1,1-1 1,-1 1 0,0-1 0,0 1-1,0 0 1,-1-1 0,1 1 0,0 0-1,-1 0 1,1 0 0,-1-1-1,1 1 1,-1 0 0,0 0 0,0 0-1,0 4 1,0-5-3,0 0 0,0 1 0,1-1 0,-2 1 0,1-1 0,0 1 0,0-1 0,0 0-1,-1 1 1,1-1 0,-1 0 0,1 1 0,-1-1 0,1 0 0,-1 1 0,0-1 0,0 0 0,0 0 0,1 0 0,-1 0-1,-2 1 1,-1 3 6,-4 34 75,6-32-75,0 0-1,0 1 1,1-1 0,0 1 0,0-1-1,0 13 1,2-19-12,0 1 0,-1-1 0,1 0 0,0 0 0,-1 0 0,1 0 0,0 0 0,0 0 0,0 0 0,0 0 0,0-1 0,0 1 0,0 0 0,0 0 0,0-1-1,1 1 1,-1-1 0,0 1 0,0-1 0,3 1 0,6 4 2,17 25 6,-13-13 2,-14-16-10,1 1 0,-1-1-1,1 1 1,-1-1-1,0 1 1,0-1 0,0 1-1,0-1 1,0 1-1,0-1 1,0 1 0,0-1-1,-1 0 1,1 1-1,-1-1 1,1 1 0,-1-1-1,1 1 1,-1-1-1,0 0 1,1 0 0,-1 1-1,0-1 1,0 0-1,0 0 1,0 0 0,0 0-1,0 0 1,-1 0-1,1 0 1,0 0 0,0 0-1,-1-1 1,1 1-1,-1 0 1,1-1 0,0 1-1,-3-1 1,1 0-1,0 0 1,0 0-1,-1 0 0,1 0 1,0 0-1,0 1 0,0 0 1,0-1-1,0 1 0,0 0 1,0 0-1,0 1 1,0-1-1,0 1 0,1-1 1,-1 1-1,1 0 0,-1 0 1,1 0-1,-1 0 0,-1 3 1,-45 29-30,16 0-679,27-29-181,15-4-638,-2 0 1160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6:28.8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173 133 1648,'1'0'24,"-1"-1"0,0 0-1,0 0 1,1 1 0,-1-1 0,0 0-1,1 1 1,-1-1 0,1 0 0,-1 1-1,1-1 1,-1 1 0,1-1 0,-1 1-1,1-1 1,0 1 0,-1-1 0,1 1-1,0-1 1,-1 1 0,1 0 0,0-1-1,0 1 1,-1 0 0,1 0 0,0 0-1,0 0 1,0-1 0,1 1 11,-1 0 0,0-1 1,0 1-1,0 0 0,1-1 0,-1 1 1,0-1-1,0 0 0,0 1 0,0-1 1,0 0-1,0 0 0,1-1 0,19-22 353,-18 21-328,0 0-1,0-1 1,0 1-1,0 0 1,-1-1 0,1 0-1,3-6 1,-6 8-47,1 1 0,-1-1-1,1 1 1,0-1 0,-1 1 0,1-1-1,0 1 1,0-1 0,0 1 0,0 0-1,0 0 1,1 0 0,0-2 0,0 2 0,-2 1 1,0 0 0,1 0 0,-1-1 0,0 1-1,1 0 1,-1 0 0,0-1 0,1 1 0,-1 0 0,0-1 0,1 1 0,-1-1-1,0 1 1,0 0 0,0-1 0,1 1 0,-1-1 0,0 1 0,0 0 0,0-1-1,0 1 1,0-1 0,0 1 0,0-1 0,0 1 0,0 0 0,0-1 0,4-6 86,2 4 137,-7 1-123,-3-4 3,4 4 42,-1 15 29,0-12-187,1 0 0,-1 0 1,1 0-1,-1 0 0,0 0 0,0 0 0,0-1 0,1 1 0,-1 0 0,0 0 1,0-1-1,0 1 0,0-1 0,0 1 0,0-1 0,0 0 0,-2 1 1,-9 6 10,-55 65 56,-15 30-18,79-97-47,-1 0-1,1 0 0,0 0 0,1 0 0,0 1 0,-4 10 0,-10 22 17,12-32-17,0 1 0,1-1 1,0 0-1,0 1 0,-2 10 0,-1-1 8,6-14-9,-1 0 0,0 0 0,0 0 0,1-1 1,-1 1-1,-1 0 0,1-1 0,0 1 0,0-1 0,-1 0 0,1 1 0,0-1 0,-1 0 0,0 0 0,1 1 0,-1-1 1,1-1-1,-1 1 0,-3 1 0,5-2-1,0 0 0,0 0 0,0 0 0,0 0 0,-1 0 0,1 0 0,0 0 0,0 0 0,0 0 0,0 0 0,-1 0 0,1 0 0,0 0 0,0 0 0,0 0 0,0 0 0,-1 0 0,1 0 0,0 0 0,0 1 0,0-1 0,0 0 0,0 0 0,-1 0 0,1 0 0,0 0 0,0 0 0,0 0 0,0 1 0,0-1 0,0 0 0,0 0 0,0 0 0,0 0 0,-1 1 0,1-1 0,0 0 0,0 0 0,0 0 0,0 0 0,0 0 0,0 1 0,0-1 0,0 0 0,0 0 0,0 0 0,0 0 0,0 1 0,0-1 0,0 0 0,1 0 0,-1 0 0,0 0 0,0 1 0,0-1-1,0 0 0,0 0 1,0 0-1,0-1 0,0 1 0,0 0 0,0 0 0,0 0 1,0 0-1,0 0 0,0 0 0,0 0 0,0 0 0,0 0 0,0 0 1,0 0-1,0 0 0,0 0 0,0 0 0,0 0 0,0 0 0,1 0 1,-1-1-1,0 1 0,0 0 0,0 0 0,0 0 0,0 0 1,0 0-1,0 0 0,0 0 0,0 0 0,4-2-98,-6 7-84,17-25-970,-12 16 896,0 0-1,0 1 1,0-1-1,0 0 1,-1-1-1,4-6 1,-5 9 237,7-13-340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6:29.3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 13 1812,'0'0'34,"0"0"0,0-1 0,0 1 0,0-1 0,0 1 0,-1-1 1,1 1-1,0 0 0,0-1 0,-1 1 0,1 0 0,0-1 0,0 1 0,-1 0 0,1-1 0,0 1 0,-1 0 0,1-1 0,0 1 0,-1 0 0,1 0 0,-1 0 0,1-1 0,0 1 1,-1 0-1,1 0 0,-1 0 0,1 0 0,-1 0 0,1 0 0,0 0 0,-1 0 0,1 0 0,-1 0 0,1 0 0,-1 0 0,1 0 0,0 0 0,-1 0 0,1 0 0,-1 0 0,1 1 1,-1-1-1,1 0 0,0 0 0,-1 0 0,1 1 0,0-1 0,-1 0 0,1 1 0,-1-1 115,1 0-124,0 0 0,-1 0 0,1 0-1,0 0 1,-1 0 0,1-1 0,0 1 0,0 0 0,-1 0 0,1 0 0,0 0 0,0 0-1,-1 0 1,1-1 0,0 1 0,0 0 0,-1 0 0,1-1 0,0 1 0,0 0 0,0 0-1,0 0 1,-1-1 0,1 1 0,0 0 0,0-1 0,0 1 0,0 0 0,0 0-1,0-1 1,0 1 0,0 0 0,0-1 0,0 1 0,0-1 0,2 4 5,0-1 1,1 0 0,-1 1-1,1-1 1,-1-1-1,1 1 1,0 0 0,0-1-1,0 1 1,0-1-1,0 0 1,5 2 0,9 4 19,-9-3-28,1 0 0,0 0 0,0-1 0,0 0 0,0 0 0,11 1 0,-18-4-19,1 0 0,-1 1 0,0-1 0,1 0 0,-1 1 0,0 0 0,0 0-1,0-1 1,0 1 0,1 0 0,-1 1 0,0-1 0,-1 0 0,1 1 0,0-1 0,0 1 0,-1-1 0,3 3 0,14 13 13,8-6 2,-6-4-4,0 4-2,-9-6-6,0 1 0,-1 0 0,0 1 0,0 0 0,-1 0 1,0 1-1,0 0 0,9 11 0,10 6 6,-26-24-10,1 0 0,-1 0 0,0 1 0,0-1 0,1 1 0,-1 0 0,0 0 0,-1 0 0,1 0 0,0 0 1,0 0-1,-1 0 0,0 1 0,1-1 0,-1 0 0,0 1 0,0-1 0,0 1 0,0 0 0,-1-1 0,2 4 0,-2-2-2,0-1 0,1 0 0,-1 0 0,1 0 0,0 0 0,0 0 0,0 0 0,0 0 0,1 0 0,-1 0 0,3 3 0,-3-4 1,1 0 0,-1 0 0,0 0 0,0 1 1,0-1-1,0 1 0,0-1 0,-1 1 0,1-1 0,0 5 1,-4 2-7,5-4 1,-2-5 10,-1-1-7,1 1 1,-1-1-1,1 1 1,-1-1-1,1 1 1,0-1 0,0 0-1,-1 1 1,1-1-1,0 1 1,0-1-1,-1 0 1,1 1 0,0-1-1,0 0 1,0 1-1,0-1 1,0 0-1,0 1 1,0-1 0,0 0-1,0 1 1,1-1-1,-1 1 1,0-1-1,0 0 1,1 1 0,-1-1-1,0 1 1,0-1-1,1 0 1,-1 1-1,1-1 1,0 0-1,-2 3-81,4-8-13,8-2-263,-10 8 299,0 0 0,0 0 1,0 0-1,0-1 0,-1 1 0,1-1 1,0 1-1,0 0 0,-1-1 0,1 1 1,0-1-1,0 0 0,-1 1 1,1-1-1,-1 1 0,2-2 0,29-36-1762,-23 35 1474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8:44.30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1264 53 1732,'-14'-6'901,"13"6"-862,0 0 0,0 0 0,1 0-1,-1-1 1,0 1 0,0 0 0,1 0 0,-1-1-1,0 1 1,1 0 0,-1-1 0,0 1-1,1 0 1,-1-1 0,1 1 0,-1-1-1,1 1 1,-1-1 0,1 0 0,-1 1-1,1-1 1,-1 1 0,0-2 0,2 2 80,-1 0-109,0 0 1,0 0-1,0 0 0,0 0 0,0 0 1,0 0-1,0 0 0,0 0 0,0 0 1,0 0-1,0 0 0,0 0 1,0 1-1,0-1 0,0 0 0,0 0 1,0 0-1,0 0 0,0 0 0,0 0 1,0 0-1,0 0 0,0 0 0,0 0 1,0 0-1,0 0 0,0 0 0,0 0 1,0 1-1,0-1 0,0 0 0,0 0 1,0 0-1,0 0 0,0 0 1,0 0-1,1 0 0,2-1 30,0 0-1,1 0 1,-1 0-1,0 1 1,1-1-1,-1 1 1,7 0-1,30-4 162,-2-3-84,70-3 0,-22 3-45,180 1 46,-165 8-40,-92-3-71,-8 1-6,1-1 0,-1 1 1,1 0-1,-1 0 0,1 0 1,-1 0-1,1 1 0,-1-1 1,1 0-1,-1 1 0,1-1 1,-1 0-1,2 2 0,-2-2-1,-1 0 1,0 0-1,0 0 0,0 1 0,0-1 0,0 0 0,0 0 1,1 0-1,-1 1 0,0-1 0,0 0 0,0 0 1,0 0-1,0 1 0,0-1 0,0 0 0,0 0 1,0 0-1,0 1 0,0-1 0,0 0 0,0 0 1,0 1-1,0-1 0,0 0 0,0 0 0,0 0 1,0 1-1,0-1 0,0 0 0,0 0 0,-1 0 1,1 1-1,0-1 0,0 0 0,0 0 0,0 0 0,0 0 1,-1 1-1,1-1 0,0 0 0,0 0 0,0 0 1,0 0-1,-1 0 0,1 0 0,0 0 0,0 0 1,0 1-1,-1-1 0,1 0 0,0 0 0,0 0 1,-1 0-1,1 0 0,0 0 0,0 0 0,0 0 1,-1 0-1,1 0 0,0 0 0,0 0 0,-1-1 1,1 1-1,0 0 0,0 0 0,-1 0 0,1 0 3,-52 10 36,-43 4-41,-31 1 9,-9 0-3,-165 10-9,128-7 30,168-17-24,-1 0-1,1 0 0,-1 0 1,1 1-1,-1 0 0,1 0 1,0 0-1,0 0 0,0 1 1,0-1-1,0 1 1,0 0-1,1 0 0,-1 0 1,1 1-1,0-1 0,0 1 1,0 0-1,1 0 1,-1 0-1,1 0 0,0 0 1,0 1-1,1-1 0,-1 1 1,1-1-1,0 1 1,0-1-1,0 1 0,1 0 1,-1-1-1,1 1 0,1 6 1,1 6-2,-2 0-1,1 0 1,-2 0 0,-3 18 0,-1 31 17,7-17-13,0-35-1,-1 0 0,-1 0-1,-1 1 1,0-1 0,-4 22-1,2-26 1,1 0 1,-1 0-1,-1 0 0,1-1 0,-2 1 1,1-1-1,-2 0 0,1 0 0,-1 0 0,0-1 1,-1 0-1,0 0 0,0-1 0,-1 0 1,1 0-1,-2 0 0,1-1 0,-1-1 1,-11 7-1,-21 6-16,-1-1 0,0-3 1,-1-1-1,-85 13 0,-183 4-1551,301-29 1451,-9 0-84,0-2 0,1 0 0,-1 0-1,-28-8 1,4 1-187,3 0 19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6:30.6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 4 1728,'0'0'326,"-16"-4"1320,17 7-1585,0 0-1,0 0 0,0 0 1,0 0-1,0 0 1,1-1-1,0 1 0,-1 0 1,1-1-1,0 0 0,0 1 1,0-1-1,1 0 0,-1 0 1,0 0-1,1 0 1,0-1-1,4 3 0,4 4 50,-6-3-85,0 0-1,0 1 1,0-1-1,5 9 1,14 17 38,3-9-19,-21-18-35,0 1-1,0 0 1,-1 0-1,0 0 1,0 1 0,9 12-1,4 18 27,-15-29-29,0-1 0,0 1 0,1-1-1,0 0 1,0 0 0,6 7 0,-8-10-3,1 0-1,-1 1 1,0-1 0,0 1-1,0-1 1,0 1-1,0 0 1,-1 0 0,0 0-1,0 0 1,0 0 0,1 8-1,-2-7 3,1 1 0,0-1-1,1 1 1,0-1 0,-1 0-1,5 8 1,3 9-1,-8-18-2,0-1-1,0 1 1,1 0 0,0-1-1,-1 1 1,6 6 0,-2-4-2,-4-6 0,0 1 0,0-1 0,-1 1 0,1 0 0,0-1-1,-1 1 1,1 0 0,-1 0 0,1-1 0,-1 1 0,0 0-1,1 0 1,-1 0 0,0 0 0,1-1 0,-1 1 0,0 0-1,0 0 1,0 2 0,1-2 2,-1 1 1,1 0-1,-1-1 0,1 1 0,0-1 1,0 1-1,-1 0 0,1-1 1,0 0-1,0 1 0,0-1 0,3 2 1,-4-2-3,1-1 0,-1 0 0,0 0 0,1 1 0,-1-1 0,1 0 0,-1 0 0,0 1 0,1-1 0,-1 1 0,0-1 0,1 0 0,-1 1 0,0-1 0,1 1 0,-1-1 0,0 0 0,0 1 0,0-1 0,1 1 0,-1-1 0,0 1 0,0-1 0,0 1 0,0-1 0,0 1 0,0-1 0,0 1 0,0-1 0,0 1 0,0-1 0,0 1 0,0-1 0,0 1 0,-1-1 0,1 1 0,0-1 0,0 1 0,-1 0-1,-1 3 1,3-3 8,-1 7-1,0-10 3,-2-6-18,-2 11-1,7-3 6,-2 0 3,-1-1 0,0 1 0,0 0 0,0 0 0,0 0-1,1-1 1,-1 1 0,0 0 0,0 0 0,0 0 0,0-1 0,0 1 0,0 0 0,0 0 0,0-1 0,1 1 0,-1 0-1,0 0 1,0-1 0,0 1 0,0 0 0,0-1 0,0 1 0,0 0 0,-1 0 0,1-1 0,0 1 0,0 0-1,0 0 1,0-1 0,0 1 0,0 0 0,0 0 0,0 0 0,-1-1 0,1 1 0,0 0 0,0 0 0,0 0-1,-1-1 1,1 1 0,0 0 0,0 0 0,0 0 0,-1 0 0,1 0 0,0 0 0,0-1 0,-1 1 0,1 0-1,0 0 1,0 0 0,-1 0 0,1 0 0,0 0 0,0 0 0,-1 0 0,0-1-10,4 3-115,-3-2 111,0 0 1,0-1-1,0 1 1,0 0-1,0 0 0,0 0 1,0 0-1,0 0 1,0-1-1,0 1 0,0 0 1,0 0-1,0 0 1,0 0-1,0 0 0,0-1 1,0 1-1,0 0 1,0 0-1,0 0 0,0 0 1,0 0-1,0 0 1,1-1-1,-1 1 0,0 0 1,0 0-1,0 0 1,0 0-1,0 0 0,0 0 1,0 0-1,1 0 1,-1 0-1,0 0 0,0 0 1,0 0-1,0 0 1,0-1-1,1 1 0,-1 0 1,0 0-1,0 0 1,0 0-1,0 1 0,1-1 1,-1 0-1,0 0 1,0 0-1,0 0 0,0 0 1,0 0-1,1 0 1,-1 0-1,0-1-27,0 1 0,0-1 0,0 1 0,0-1 0,0 0 0,0 1 0,0-1 0,1 0 0,-1 1 0,0-1 0,0 1 0,1-1 0,-1 1 0,0-1-1,1 1 1,-1-1 0,1 1 0,-1-1 0,0 1 0,1-1 0,-1 1 0,1-1 0,-1 1 0,1 0 0,0-1 0,-1 1 0,1 0 0,-1 0 0,1-1 0,0 1 0,-1 0 0,1 0 0,-1 0 0,1 0 0,0 0 0,-1 0 0,2 0 0,0-1-35,0 1 0,-1 0 0,1-1 1,0 0-1,0 1 0,0-1 0,0 0 1,-1 0-1,1 0 0,0 0 1,1-2-1,7-10-285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6:31.3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102 70 1704,'0'0'190,"9"1"390,-11 10-243,-2-15-36,4 3-285,0 1-1,-1-1 0,1 1 1,0-1-1,0 1 0,0 0 1,0-1-1,-1 1 0,1-1 1,0 1-1,0 0 1,-1-1-1,1 1 0,0 0 1,-1-1-1,1 1 0,0 0 1,-1 0-1,1-1 0,-1 1 1,1 0-1,0 0 1,-1 0-1,1-1 0,-1 1 1,1 0-1,-1 0 0,1 0 1,-1 0-1,1 0 1,0 0-1,-1 0 0,1 0 1,-1 0-1,1 0 0,-1 0 1,1 0-1,-1 0 0,1 0 1,-1 1-1,1-1 1,0 0-1,-1 0 0,1 0 1,-1 1-1,1-1 0,-1 1 3,1-1-1,0 1 0,0-1 1,-1 0-1,1 1 0,0-1 1,-1 0-1,1 1 0,0-1 1,-1 0-1,1 1 0,-1-1 1,1 0-1,0 0 0,-1 0 1,1 1-1,-1-1 0,1 0 1,-1 0-1,1 0 0,-1 0 1,1 0-1,-1 0 0,1 0 1,-1 0-1,1 0 0,0 0 1,-1 0-1,1 0 0,-1 0 1,1 0-1,-1 0 0,1 0 1,-1-1-1,1 1 0,-1 0 1,1 0-1,-1-1 0,-1 27 244,1-25-253,0-1-1,0 1 1,0-1 0,1 1-1,-1-1 1,0 1-1,0-1 1,0 0 0,0 0-1,0 1 1,0-1-1,0 0 1,0 0 0,0 0-1,1 0 1,-1 0-1,0 0 1,0 0 0,0 0-1,0 0 1,0-1-1,0 1 1,-1-1 0,1 1-6,0 0 2,0 0 0,1 1 0,-1-1-1,0 0 1,0 1 0,0-1 0,0 0 0,0 1 0,0-1 0,0 1 0,0-1 0,1 1 0,-1 0 0,0-1 0,1 1 0,-1 0-1,0 0 1,1-1 0,-1 1 0,1 0 0,-1 0 0,1 0 0,-1 0 0,0 1 0,1-1-1,0 0 0,-1 0 1,1-1-1,0 1 0,-1 0 1,1-1-1,-1 1 0,1 0 0,-1-1 1,1 1-1,-1 0 0,1-1 0,-1 1 1,0-1-1,1 1 0,-1-1 1,0 0-1,1 1 0,-1-1 0,0 0 1,0 1-1,0-1 0,0 0 0,1 0 0,-1 0-1,1 1 1,-1-1 0,0 0 0,1 0 0,-1 0-1,1 1 1,-1-1 0,1 0 0,-1 1-1,1-1 1,-1 0 0,1 1 0,-1-1-1,1 0 1,0 1 0,-1-1 0,1 1-1,0-1 1,-1 1 0,1-1 0,0 1 0,0-1-1,-1 1 1,1-1 0,0 1 0,0 0-1,0-1 1,0 1 0,0-1 0,-1 1-1,1-1 1,0 1 0,0 0 0,1-1 0,-1 1-1,0-1 1,0 2 0,0-1-1,0 0 0,0 0 0,0 1-1,0-1 1,0 0 0,1 0 0,-1 0 0,0 0 0,0 0 0,1 1 0,-1-1 0,1 0 0,-1 0 0,1 0 0,0 0 0,-1 0-1,1 0 1,0-1 0,0 1 0,-1 0 0,1 0 0,0 0 0,0-1 0,1 2 0,-1-2-2,0 1 1,0-1 0,-1 0-1,1 1 1,0 0-1,0-1 1,-1 1 0,1-1-1,-1 1 1,1 0-1,0-1 1,-1 1 0,1 0-1,-1 0 1,0-1-1,1 1 1,-1 0 0,1 0-1,-1 0 1,0 0-1,0-1 1,0 1-1,1 0 1,-1 1 0,0 0-1,0 0 0,1-1 1,-1 1-1,0-1 1,1 1-1,0 0 0,-1-1 1,1 1-1,0-1 0,0 0 1,0 1-1,0-1 1,0 0-1,0 0 0,0 1 1,0-1-1,1 0 0,-1 0 1,0 0-1,3 1 0,6 3 4,11 7 6,-16-7-9,-4-4 0,0 0-1,-1 0 0,1 0 0,0 0 1,0-1-1,0 1 0,-1 0 1,1 0-1,0-1 0,0 1 0,0-1 1,0 1-1,0-1 0,0 1 0,1-1 1,-1 0-1,0 1 0,0-1 1,0 0-1,0 0 0,0 0 0,0 0 1,1 0-1,-1 0 0,2 0 0,-1-1 1,0 1 0,1 0-1,-1 1 1,0-1 0,1 0-1,-1 1 1,0-1 0,0 1-1,1 0 1,-1-1-1,3 3 1,-2-2 0,-1 1 0,0-1 0,1-1 0,-1 1 0,1 0 0,-1-1 0,1 1 0,-1-1 0,1 0 0,-1 1 0,6-2 0,13 1 4,-19 1-4,0-1 0,0 0 0,0 0 0,0 0 1,0 0-1,0 0 0,0 0 0,0-1 0,0 1 0,0 0 0,0-1 0,0 0 0,0 0 0,0 1 0,3-3 0,13-7 4,-17 9-5,1 1 0,0-1 0,-1 0 0,1 0 1,-1 1-1,0-1 0,1 0 0,-1 0 0,0 0 0,1 0 0,-1-1 0,0 1 1,0 0-1,0 0 0,0-1 0,0 1 0,1-2 0,-1 0 1,0 0 0,0 0 0,0 0 0,0 0 0,-1 0 1,1 0-1,-1 0 0,0 0 0,0 0 0,0 0 0,-1-6 0,2-20 9,0 27-10,-1 1 0,0 0 0,0 0 0,0-1 0,0 1 0,0 0 0,0 0 0,-1-1 0,1 1 0,0 0 0,-1 0 0,1-1 0,0 1 0,-1 0 0,0 0 0,1 0 1,-1 0-1,0 0 0,1 0 0,-1 0 0,0 0 0,0 0 0,0 0 0,0 1 0,0-1 0,0 0 0,0 0 0,0 1 0,0-1 0,0 1 0,-2-1 0,-17-16 1,16 12 0,0 0-1,0 1 1,0 0-1,-1-1 1,1 2-1,-1-1 1,0 0-1,0 1 1,-1 0-1,1 0 1,-11-3-1,15 6 0,-1 0 0,0 0-1,1-1 1,-1 1-1,0 0 1,1-1 0,-1 1-1,1-1 1,-1 0-1,1 1 1,-1-1 0,1 0-1,-1 0 1,1 0-1,0 0 1,-1 0 0,1 0-1,0-1 1,-2-1-1,-7-3-3,9 6 2,1 0 0,-1 0 1,0 0-1,0 0 1,1 0-1,-1-1 0,0 1 1,1 0-1,-1-1 1,1 1-1,-1 0 0,0-1 1,1 1-1,-1-1 1,1 1-1,-1-1 0,1 1 1,0-1-1,-1 0 1,1 1-1,-1-1 0,1 1 1,0-1-1,-1 0 1,1 1-1,0-2 0,-4-5-276,3 5-275,14-6-153,18-1-1126,-21 4 1473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6:32.1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1 1680,'0'0'11,"0"0"-1,0 0 0,-1 0 1,1 0-1,0 0 1,0 0-1,0 0 0,0 0 1,0 0-1,0 0 1,0 0-1,0 0 0,0 0 1,0 0-1,0 0 1,-1 1-1,1-1 0,0 0 1,0 0-1,0 0 1,0 0-1,0 0 0,0 0 1,0 0-1,0 0 1,0 0-1,0 0 0,0 0 1,0 0-1,0 1 1,0-1-1,0 0 0,0 0 1,0 0-1,0 0 1,0 0-1,0 0 0,0 0 1,0 0-1,0 0 1,0 1-1,0-1 0,0 0 1,0 0-1,0 0 1,0 0-1,0 0 0,0 0 1,0 0-1,0 0 1,0 0-1,0 0 0,0 0 1,1 1-1,-1-1 1,0 0-1,0 0 0,0 0 1,0 0-1,0 0 1,0 0-1,0 0 0,0 0 1,0 0-1,0 0 1,11 2 587,-8-2-506,0 1-1,-1-1 1,1-1-1,0 1 1,-1 0 0,1-1-1,-1 1 1,1-1-1,4-2 1,-7 3-79,0 0-1,1 0 1,-1 0-1,1-1 1,-1 1-1,1 0 1,-1 0 0,1 0-1,-1 0 1,1 0-1,-1 0 1,0 0 0,1 0-1,-1 0 1,1 0-1,-1 0 1,1 0-1,-1 0 1,1 0 0,-1 1-1,1-1 1,-1 0-1,0 0 1,1 0-1,-1 1 1,1-1 0,-1 0-1,0 1 1,1-1-1,-1 0 1,0 1 0,1-1-1,-1 0 1,0 1-1,0-1 1,1 0-1,-1 1 1,0-1 0,0 1-1,0-1 1,1 1-1,-1-1 1,0 1-1,0 0 1,7 28 309,-5-13-279,3 3 31,-3-12-51,0 0 0,0-1-1,0 1 1,1 0 0,0-1-1,0 1 1,8 10 0,4 10 30,-13-23-41,0 1 0,1 0 0,-1-1 0,1 0 0,0 1 1,5 4-1,-5-7-5,0 1 1,-1 0-1,1 0 0,-1-1 1,1 1-1,-1 1 0,0-1 1,0 0-1,-1 0 0,1 1 1,-1-1-1,1 1 0,-1 0 1,1 5-1,2 8 13,7 2-5,-10-17-13,1 0-1,-1 0 0,0 0 0,1 0 0,-1 1 0,0-1 0,0 0 1,-1 1-1,1-1 0,0 1 0,-1 2 0,-4 1 2,7-3-8,-2-6-287,-1 0 1,1-1-1,0 1 0,0-1 1,0 1-1,0 0 0,1 0 0,2-6 1,17-1-505,-20 6 462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6:32.5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 0 1700,'-32'27'2293,"32"-26"-2269,-1 0-1,1 0 1,-1 0 0,1 1-1,0-1 1,0 0 0,-1 0-1,1 1 1,0-1 0,0 0-1,0 0 1,0 1 0,0-1-1,1 0 1,-1 0 0,0 0-1,1 1 1,-1-1-1,0 0 1,1 0 0,0 0-1,-1 0 1,1 0 0,0 1-1,23 26 119,-13-16-64,98 124 312,-85-106-349,16 22 6,-36-46-44,0 0 0,1 0 1,-1 0-1,1-1 0,1 0 0,-1 0 1,1 0-1,11 7 0,-8-4-852,-14-3-1215,3-5 1958,1 1-286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6:33.8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50 19 1764,'0'0'31,"0"1"-1,0-1 1,0 1 0,0-1-1,0 0 1,0 1 0,0-1-1,0 1 1,0-1-1,0 0 1,0 1 0,0-1-1,-1 0 1,1 1 0,0-1-1,0 0 1,0 1-1,-1-1 1,1 0 0,0 1-1,0-1 1,-1 0 0,1 0-1,0 1 1,-1-1-1,1 0 1,0 0 0,-1 0-1,1 1 1,-1-1 0,6-1 836,-4 1-418,3 0-327,51-7 320,-44 4-396,0 1 1,0 1 0,0 0-1,1 0 1,13 2 0,19-5 21,-36 2-52,1 1 0,-1 0-1,0 1 1,13 0 0,58-1 81,-69 0-30,11-1-26,-20 1-24,-14 1 1,12 0-4,5-1 7,-8 2-7,1 0-11,1 0 1,-1-1-1,1 0 0,0 1 0,-1-1 0,1 0 0,0 0 0,-1 0 0,1-1 0,-3 0 0,-15 0 5,0 4-4,-1-1 0,1-1 0,-35-2 0,37 1-1,0 0 0,-30 5-1,31-3-1,1 0 1,-34-2-1,45 0 0,-1 0-1,1 1 1,0-1 0,0 1 0,0 0 0,-10 4 0,8-4-17,9-3-19,0 1 0,1-1 0,-1 1 0,0 0-1,1 0 1,-1 0 0,1 0 0,-1 1 0,1-1-1,-1 1 1,1-1 0,-1 1 0,1 0 0,2 0-1,51 1-1419,-27 0 630,-10-1 425,11 0 34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6:34.4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267 0 1780,'0'0'212,"25"5"964,-22-4-1087,0 0 1,1 0-1,-1 0 1,0 0-1,1-1 1,-1 0-1,1 0 1,-1 0-1,6 0 1,3 0 169,26-5 271,-26 5-374,-10 0-81,-7 0-66,4 0 20,-11 2 28,12-2-55,-1 0-1,1 0 1,0-1 0,0 1-1,0 0 1,0 0-1,0 0 1,0 0-1,0 0 1,-1 0-1,1 0 1,0 0 0,0 0-1,0 0 1,0 0-1,0 0 1,-1 0-1,1 0 1,0 0 0,0 0-1,0 0 1,0 0-1,0 0 1,0 0-1,-1 0 1,1 0-1,0 0 1,0 0 0,0 1-1,0-1 1,0 0-1,0 0 1,0 0-1,0 0 1,-1 0 0,1 0-1,0 0 1,0 0-1,0 0 1,0 1-1,0-1 1,0 0-1,0 0 1,0 0 0,0 0-1,0 0 1,0 0-1,0 1 1,0-1-1,0 0 1,0 0 0,0 0-1,0 0 1,0 0-1,0 0 1,0 1-1,0-1 1,0 0-1,0 0 1,0 0 0,0 0-1,0 0 0,0 0 0,0 0-1,0 0 1,0 0 0,0 0-1,0 1 1,1-1 0,-1 0 0,0 0-1,0 0 1,0 0 0,0 0-1,0 0 1,0 0 0,0 0 0,0 0-1,0 0 1,0 0 0,0 0-1,0 0 1,0 0 0,0 0 0,0 1-1,0-1 1,0 0 0,0 0 0,0 0-1,0 0 1,0 0 0,0 0-1,0 0 1,0 0 0,0 0 0,0 0-1,0 0 1,0 0 0,0 1-1,0-1 1,0 0 0,0 0 0,0 0-1,0 0 1,0 0 0,0 0-1,0 0 1,0 0 0,0 0 0,0 0-1,0 0 1,0 0 0,0 0-1,0 0 1,0 1 0,-1-1 0,1 0-1,0 0 1,0 0 0,0 0-1,0 0 1,0 0 0,0 0 0,0 0-1,0 0 1,0 0 0,0 0-1,0 0 1,-1 0 0,-11 3 29,-36 3-9,-61-1-18,-72-8 33,180 3-35,0 0 0,-1 0 1,1 0-1,-1 1 0,1-1 1,0 0-1,-1 1 0,1-1 1,0 1-1,0-1 0,-1 1 1,1 0-1,-2 1 0,3 1 5,14-5-10,-4 1 3,1 0 0,0 1 0,-1 0 0,1 1 0,12 1 1,-4 0-1,167 0-14,-101-3-2,-46 6-14,-17-2-159,-17-4-157,-7-1-259,-37-4-1354,31-2 1574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7:22.4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1 136 1620,'8'2'1402,"-9"-17"-620,-2 24-412,5-9-143,8-10-135,1-3 14,-6 8-80,-1-1-1,1 1 0,0 0 0,1 0 0,-1 1 1,11-8-1,-2-3 41,-13 13-61,0 1-1,0-1 0,0 1 0,0-1 0,0 1 0,1 0 0,-1-1 0,0 1 0,1 0 1,-1 0-1,1 0 0,-1 0 0,1 0 0,-1 0 0,1 0 0,0 1 0,-1-1 0,3 0 0,3-1 8,-1 1-1,0-1 1,0-1-1,0 1 1,0-1-1,0 0 0,6-5 1,-11 7-8,1 1 0,-1-1 0,1 0 0,-1 1 0,1-1 0,0 1 0,-1 0 0,1-1 0,0 1 0,-1 0 0,1 0 0,0 0 0,-1 0 0,1 0 0,0 0 0,-1 1 0,1-1 0,0 1 0,-1-1 0,3 2-1,10 0 25,-13-2-26,0 0-1,0-1 0,0 1 1,0 0-1,0 0 1,0 0-1,0 0 1,1 0-1,-1 1 0,0-1 1,0 0-1,0 0 1,0 1-1,0-1 1,0 1-1,0-1 0,-1 1 1,1-1-1,0 1 1,0-1-1,0 1 1,0 0-1,-1-1 0,1 1 1,0 0-1,-1 0 1,1 0-1,0 0 1,-1-1-1,1 1 0,-1 0 1,1 0-1,-1 0 1,1 2-1,0-1 1,-1 0 0,1-1 0,0 1 0,0-1 0,0 1 0,0-1 0,1 1-1,-1-1 1,0 0 0,1 1 0,-1-1 0,1 0 0,-1 0 0,3 1 0,2 1 2,0 0 1,-1 0-1,1 0 1,-1 0-1,0 1 1,0 0-1,-1 0 1,1 0-1,-1 1 0,0 0 1,0 0-1,7 10 1,6 25 27,-16-35-30,0 0 0,-1 0-1,1 1 1,-1-1 0,-1 0 0,1 1 0,-1-1 0,0 0 0,0 1 0,-3 7-1,-4 24 11,5-18-8,-21 86 8,22-101-10,1 1-1,-1 0 0,0-1 1,0 1-1,0-1 0,-1 0 1,1 0-1,-1 0 0,0 0 1,-6 5-1,-40 33-8,8-7 19,23-18-9,-1-1 0,0 0 1,-30 17-1,37-22 9,0 4-15,7-12 9,5-4-5,2-1-2,-1 8 1,-3-2-3,2-4 3,0 0 0,0 0 0,0 0 0,0 0 0,1 0 0,-1 0 0,0 0 0,0 0 0,0 0 0,0 0 0,0 0 0,0 0 0,0 0 0,0 0 0,1 1 0,-1-1 0,0 0 0,0 0 0,0 0 0,0 0 0,0 0 0,0 0 0,0 0 0,0 0 0,0 0 0,0 0 0,0 0 0,0 0 0,0 1 0,1-1 0,-1 0 0,0 0 0,0 0-1,0 0 1,0 0 0,0 0 0,0 0 0,0 0 0,0 1 0,0-1 0,0 0 0,0 0 0,0 0 0,0 0 0,0 0 0,0 0 0,0 0 0,0 0 0,0 0 0,-1 1 0,1-1 0,0 0 0,0 0 0,0 0 0,0 0 0,0 0 0,0 0 0,0 0 0,0 0 0,0 0 0,0 0 0,0 0 0,0 1 0,-1-1 0,1 0 0,0 0 0,0 0 0,0 0 0,0 0 0,107-9 11,45 4-20,-59 4 7,-91 1 2,16 0 1,1 0 0,-1-2-1,1 0 1,-1 0 0,26-9-1,-43 11 0,-1 0 0,0 0 0,0 0 0,0 0 0,1 0 0,-1 0 0,0 0 0,0 0-1,1 0 1,-1-1 0,0 1 0,0 0 0,0 0 0,1 0 0,-1 0 0,0 0 0,0 1-1,1-1 1,-1 0 0,0 0 0,0 0 0,1 0 0,-1 0 0,0 0 0,0 0 0,0 0-1,1 0 1,-1 1 0,0-1 0,0 0 0,0 0 0,1 0 0,-1 0 0,0 1 0,0-1-1,0 0 1,0 0 0,0 0 0,0 1 0,1-1 0,-1 0 0,0 0 0,0 0 0,0 1-1,0-1 1,0 0 0,0 0 0,0 1 0,0-1 0,0 0 0,0 0 0,0 1 0,0-1-1,0 0 1,0 0 0,0 1 0,0-1 0,-1 0 0,1 2 4,14-7-78,-14 5 58,0 0-1,0 0 0,0-1 0,0 1 0,0 0 1,-1-1-1,1 1 0,0 0 0,0 0 0,0-1 0,0 1 1,0 0-1,0 0 0,0-1 0,1 1 0,-1 0 1,0 0-1,0-1 0,0 1 0,0 0 0,0 0 0,0-1 1,0 1-1,1 0 0,-1 0 0,0-1 0,0 1 1,0 0-1,0 0 0,1 0 0,-1-1 0,0 1 0,0 0 1,1 0-1,11-6-730,-1-2-87,-11 7 795,1 0 1,0 0-1,-1 1 1,1-1-1,0 0 0,0 0 1,0 0-1,0 1 1,-1-1-1,1 1 1,0-1-1,0 0 0,0 1 1,0 0-1,0-1 1,0 1-1,0 0 1,1-1-1,0 1 0,2-1-78,7 0-265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7:22.9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1 1812,'-7'18'1396,"9"-16"-1305,0 0 288,-2-2-368,0 0 0,0 0 0,0 0 1,-1 0-1,1 0 0,0 0 0,0 0 0,0-1 1,0 1-1,0 0 0,0 0 0,0 0 1,0 0-1,0 0 0,0 0 0,-1 0 1,1 0-1,0 0 0,0 0 0,0 0 1,0 0-1,0 0 0,0 0 0,0 0 0,-1 0 1,1 0-1,0 0 0,0 0 0,0 0 1,0 0-1,0 0 0,0 0 0,0 0 1,0 0-1,-1 0 0,1 0 0,0 0 1,0 0-1,0 0 0,0 0 0,0 0 0,0 1 1,0-1-1,0 0 0,0 0 0,-1 0 1,1 0-1,0 0 0,0 0 0,0 0 1,0 0-1,0 0 0,0 1 0,0-1 1,0 0-1,0 0 0,0 0 0,0 0 0,0 0 1,7 0 524,-3 2-410,3-4-89,7-1-577,-13 4 467,0-1-1,0 0 1,0 0 0,-1 0-1,1 0 1,0-1 0,0 1-1,0 0 1,0 0-1,-1 0 1,1-1 0,0 1-1,0 0 1,0-1 0,-1 1-1,1-1 1,0 1-1,-1-1 1,1 1 0,0-1-1,0-1 1,14-7-753,-7 5 479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7:25.0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14 177 1724,'-13'-5'1022,"13"5"-1011,0 0 1,0 0 0,0 0 0,0-1-1,0 1 1,0 0 0,0 0 0,-1 0-1,1-1 1,0 1 0,0 0 0,0 0-1,0-1 1,0 1 0,0 0 0,0 0 0,0-1-1,0 1 1,0 0 0,0 0 0,0 0-1,0-1 1,1 1 0,-1 0 0,0 0-1,0-1 1,0 1 0,0 0 0,0 0-1,0 0 1,0 0 0,1-1 0,-1 1-1,0 0 1,0 0 0,0 0 0,0 0-1,1-1 1,-1 1 0,0 0 0,0 0 0,0 0-1,1 0 1,-1 0 0,0 0 0,1 0-1,0-1 373,23-5 223,-24 5-599,1 1 1,-1-1-1,0 0 1,0 1-1,0-1 0,0 0 1,0 1-1,1-1 0,-1 1 1,0-1-1,1 0 1,-1 1-1,0-1 0,1 1 1,-1-1-1,1 1 0,-1-1 1,1 1-1,-1 0 1,1-1-1,0 0 0,-1 1 3,1-1 0,0 1 0,-1-1 0,1 1-1,0-1 1,-1 0 0,1 1 0,-1-1 0,1 0-1,-1 1 1,1-1 0,-1 0 0,0 0 0,1 0-1,-1 1 1,0-1 0,0 0 0,0 0 0,1 0-1,-1 0 1,0-1 0,0-2 5,1 0 0,0 1 0,0-1 0,1 1 0,-1-1 0,1 1-1,0-1 1,0 1 0,0 0 0,0-1 0,0 1 0,1 1 0,-1-1 0,1 0 0,0 0 0,0 1-1,3-3 1,54-34 123,-48 37-107,-11 2-29,1 0 0,-1 0-1,0 0 1,1-1 0,-1 1 0,0 0 0,1 0-1,-1-1 1,0 1 0,1-1 0,-1 1 0,0-1-1,0 0 1,0 1 0,1-1 0,-1 0 0,0 0-1,2-2 1,-3 2-1,1 0 0,0 0 0,-1 0 0,1 1 0,0-1 0,0 0 0,0 0 0,0 0 0,0 1 0,0-1 0,0 0 0,0 1 0,0-1 0,0 1 0,0-1 0,0 1-1,1 0 1,-1-1 0,0 1 0,0 0 0,0 0 0,1 0 0,0 0 0,31-2 23,-12 5-14,-17-2-10,0-1 0,0 0 0,-1 1 0,1 0 0,0 0 0,-1 0 0,1 1 0,-1-1 0,1 1 0,-1 0 0,0-1 0,0 2 0,0-1 0,0 0 0,6 6 0,27 31 4,-34-36-4,0-1-1,0 0 1,-1 0-1,1 1 1,-1-1-1,0 1 1,1-1-1,-1 1 0,0-1 1,-1 1-1,1 0 1,0-1-1,-1 1 1,1 0-1,-1 4 0,-6 6 3,5-12-3,1-1 0,-1 1 0,1 0 1,-1 0-1,1 0 0,-1 0 0,1 0 0,-1 0 0,1 0 0,0 0 0,0 0 0,0 0 0,-1 0 1,1 0-1,0 0 0,0 0 0,0 0 0,1 0 0,-1 1 0,2 10 3,-1-1 0,0 1 0,-1-1 0,0 1-1,-1 0 1,0-1 0,-5 19 0,-2 39 6,-6 8-10,13-69 3,0 0-1,0 0 0,-1-1 0,-1 1 1,1-1-1,-1 1 0,0-1 0,-1 0 0,0 0 1,-7 10-1,-5 12 11,11-21-11,0-1 0,-1 0 0,0 0 0,0 0 0,0-1 0,-1 1 0,-11 7 0,9-7-2,-1 1 1,1 0 0,1 1 0,-9 11-1,-3-4 6,1-3-6,16-2-3,3-11 4,0 0 0,0 1 1,0-1-1,0 0 0,0 0 0,0 0 0,0 0 0,0 1 0,0-1 0,0 0 0,0 0 0,0 0 0,0 0 0,0 0 1,0 1-1,0-1 0,0 0 0,0 0 0,0 0 0,0 0 0,0 1 0,0-1 0,0 0 0,0 0 0,0 0 0,0 0 1,-1 0-1,1 0 0,0 1 0,0-1 0,0 0 0,0 0 0,0 0 0,0 0 0,-1 0 0,1 0 0,0 0 0,0 0 1,0 0-1,0 0 0,-1 0 0,1 0 0,0 0 0,0 0 0,0 0 0,0 0 0,-1 0 0,1 0 0,0 0 0,0 0 1,0 0-1,0 0 0,0 0 0,-1 0 0,1 0 0,0 0 0,0 0 0,0 0 0,-1 0 0,0 0 1,0 1-1,0-1 0,0 1 0,1-1 0,-1 1 1,0-1-1,0 1 0,1-1 0,-1 1 0,1 0 1,-1-1-1,0 1 0,1 0 0,-1-1 1,1 1-1,-1 0 0,1 0 0,0 0 0,-1 0 1,1-1-1,0 1 0,0 0 0,-1 0 0,1 1 1,0-1-2,0-1 2,0 1-1,0 0 1,1-1-1,-1 1 1,0-1-1,1 1 0,-1-1 1,1 1-1,-1-1 1,1 1-1,-1-1 0,1 1 1,-1-1-1,1 1 1,-1-1-1,1 0 0,0 1 1,-1-1-1,1 0 1,-1 0-1,1 1 0,0-1 1,-1 0-1,1 0 1,0 0-1,-1 0 0,1 0 1,0 0-1,-1 0 1,2 0-1,19-2-3,-16 0 3,1 0-1,0 0 1,0 1 0,0-1 0,0 1 0,9 0-1,16-4 3,-1-1 1,0 2 1,0 1-1,0 1 0,56 4 1,-15 0-7,-12 2 2,-28-4 20,-31 0-22,-7 0-12,7 0 6,1 0 0,-1 0-1,0 0 1,0 0 0,0-1 0,0 1 0,0 0 0,0 0-1,0 0 1,0 0 0,0-1 0,0 1 0,0 0 0,1 0 0,-1 0-1,0 0 1,0-1 0,0 1 0,0 0 0,0 0 0,0 0-1,0 0 1,-1-1 0,1 1 0,0 0 0,0 0 0,0 0 0,0 0-1,0-1 1,0 1 0,0 0 0,0 0 0,0 0 0,0 0-1,0 0 1,-1-1 0,1 1 0,0 0 0,0 0 0,0 0-1,0 0 1,0 0 0,-1 0 0,1 0 0,0 0 0,0 0 0,0-1-1,0 1 1,-1 0 0,1 0 0,0 0 0,0 0 0,0 0-1,0 0 1,-1 0 0,34-16-2143,-8 8 1346,-16 7 471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7:31.4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320 101 1792,'0'-5'66,"0"3"-27,0 1-1,-1-1 0,1 1 1,0-1-1,1 1 1,-1-1-1,0 1 1,0-1-1,1 1 1,-1 0-1,1-1 1,-1 1-1,1-1 1,-1 1-1,1 0 1,0-1-1,0 1 0,1-2 1,1-1 39,-3 3-47,0 0 0,1 0 0,-1 0 0,0 0 0,1 0 1,0 0-1,-1 0 0,1 0 0,-1 0 0,1 1 0,0-1 0,0 0 0,-1 0 0,1 1 0,0-1 0,0 0 0,0 1 0,0-1 0,2 0 0,-2 0 29,1 0 0,0 0 0,-1 0 0,1 0 0,-1 0-1,0 0 1,1-1 0,-1 1 0,0 0 0,0-1 0,1 1 0,-1-1 0,-1 0-1,1 1 1,0-1 0,0 0 0,0 1 0,0-4 0,-1 4-51,0 0 1,0 1 0,0-1 0,0 0-1,0 0 1,0 0 0,1 1 0,-1-1-1,0 0 1,0 0 0,1 1 0,-1-1-1,0 0 1,1 1 0,-1-1-1,1 0 1,-1 1 0,2-2 0,0 1 114,-3 3-4,-4 1-83,7-2 13,-1-1-46,-1 0 0,1 0 0,0 0 1,-1 0-1,1 0 0,-1 0 0,0 1 1,1-1-1,-1 0 0,1 0 0,-1 1 1,1-1-1,-1 0 0,1 0 0,-1 1 1,0-1-1,1 0 0,-1 1 0,0-1 1,1 1-1,-1-1 0,0 0 0,1 1 1,-1-1-1,0 1 0,0-1 0,0 1 1,1-1-1,-1 1 0,0-1 0,0 1 1,0-1-1,0 1 0,0 0 0,-12 17 121,4-8-112,1 1 1,0 0 0,-8 16-1,-17 35 19,23-46-28,1-1 1,-8 21-1,3-4 5,-29 50 0,-1 1 12,-38 90-14,73-156-1,2 0 0,-9 34 0,-3 7-4,14-13-2,2-35 1,0-3 0,-15 4 18,15 5-10,2-11-6,0-12-20,0 3 20,1 3-14,-1 0 0,0 0-1,0-1 1,0 1 0,0 0 0,0 0 0,-1 0-1,1 0 1,0 0 0,0 0 0,-1 0 0,1 0-1,0 0 1,-1 0 0,1 0 0,-1 0-1,0 0 1,1 0 0,-1 0 0,0 1 0,-1-3-1,1 2-43,0 0-1,0-1 0,0 1 0,0-1 0,0 1 0,1-1 0,-1 0 0,0 1 0,1-1 0,-1 0 0,1 1 0,0-1 0,0 0 0,-1 0 0,1-1 0,1-34-1482,0 20 958,-1 7 225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8:52.40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619 46 1788,'7'0'682,"-28"-4"270,31-4-280,-10 8-668,1 0 0,-1-1 1,0 1-1,1 0 1,-1 0-1,0 0 0,1 0 1,-1 0-1,0 0 0,1 0 1,-1 0-1,1 0 0,-1 0 1,0 0-1,1 0 1,-1 0-1,0 0 0,1 0 1,-1 0-1,0 0 0,1 1 1,-1-1-1,0 0 1,1 0-1,-1 0 0,0 1 1,1-1-1,-1 0 0,0 0 1,0 1-1,1-1 1,-1 0-1,0 0 0,0 1 1,0-1-1,1 0 0,-1 1 1,0-1-1,0 0 0,0 1 1,0-1-1,0 1 1,0-1-1,1 0 0,-1 1 1,0-1-1,0 0 0,0 1 1,0-1-1,-1 0 1,1 1-1,0-1 0,0 1 1,0-1-1,0 1 0,1 1 25,0 0-1,1 0 1,-1 0-1,1 0 1,-1 0-1,1 0 0,0-1 1,0 1-1,0 0 1,0-1-1,3 3 1,2 1 6,-7-4-31,1-1-1,-1 1 1,1 0-1,-1 0 1,0 0 0,1 0-1,-1 0 1,0 0-1,0 0 1,0 0 0,0-1-1,0 1 1,0 0-1,0 0 1,0 0-1,0 0 1,0 0 0,0 0-1,-1 2 1,1-2-1,-1-1 1,1 1 0,0 0-1,0 0 1,-1 0 0,1 0-1,0-1 1,0 1 0,0 0-1,0 0 1,0 0 0,0 0-1,1 0 1,-1 0 0,0-1-1,0 1 1,0 0 0,1 0-1,-1 0 1,1-1 0,-1 1-1,0 0 1,1 0 0,-1-1-1,1 1 1,1 1 0,0-1 1,1 1-1,-1 0 1,0 0 0,1 0 0,-1 0 0,0 1 0,0-1 0,0 1-1,-1-1 1,1 1 0,-1-1 0,1 1 0,-1 0 0,1 3-1,2 3 6,-1-1-1,1 0 0,1 0 0,-1 0 0,1 0 1,1-1-1,-1 0 0,1 0 0,14 11 0,-20-17-8,1 0 0,0 0 0,0 0 0,0-1 0,0 1 0,-1 0 0,1 0-1,-1 0 1,1 0 0,0 0 0,-1 1 0,0-1 0,1 0 0,-1 0 0,0 0-1,1 0 1,-1 0 0,0 0 0,0 1 0,0-1 0,0 0 0,0 2-1,3 18 12,20 23 7,-11-25-10,-11-17-8,0-1-1,0 1 1,0-1-1,0 1 0,0 0 1,0-1-1,0 1 1,0 0-1,-1 0 1,1-1-1,-1 1 1,1 0-1,-1 3 0,5 7 4,-4-11-3,-1-1 0,1 1 0,-1-1 0,0 1 0,1 0 0,-1-1 0,0 1 0,1 0 0,-1-1 0,0 1 0,0 0 0,1-1 0,-1 1 0,0 0 0,0-1 0,0 1 0,0 0 0,0 0 0,0-1 0,0 1 0,0 0 0,0 0 0,-1-1 0,1 1 0,0 0 0,0-1 0,-1 1 0,1 0 0,-1 0 0,-3 5 7,3-4-7,0 1 1,0-1-1,-1 0 1,1 0-1,-1-1 1,1 1 0,-1 0-1,0 0 1,0-1-1,1 1 1,-1-1 0,0 1-1,-1-1 1,1 0-1,0 0 1,0 0 0,0 0-1,-5 1 1,-40 11 13,-1-2 0,0-2 1,-58 3-1,53-9-21,1 1 8,1-3-1,-79-7 1,84 1 5,33 5-7,1-1 1,-1-1-1,0 0 1,1 0-1,0-2 1,-1 1-1,1-1 1,0-1-1,1 0 0,-1-1 1,-10-7-1,-5-20 9,25 32-8,1-2 1,-1 1-1,1 0 0,0 0 0,0 0 1,0-1-1,0 1 0,0-1 0,0 1 1,1 0-1,-1-1 0,1 1 0,0-5 0,6-37 8,-6 37-11,0 0 1,1 1-1,0-1 0,0 0 1,0 1-1,1-1 0,3-6 1,50-98 9,-45 89-5,-9 18-4,0 1 0,0 0 0,1-1 0,-1 1 0,1 0 0,0 0 0,0 0 0,1 0 0,-1 0 0,3-2 0,7-14 1,-12 18-1,1-1 1,0 0 0,-1 0 0,1 1-1,0-1 1,0 1 0,0-1 0,0 1-1,1-1 1,-1 1 0,0 0 0,1-1-1,-1 1 1,0 0 0,1 0 0,-1 0-1,3-1 1,18-9-9,-17 8 10,0 1 0,0-1 0,1 1 0,-1 0 0,1 0 0,-1 0 0,7 0 0,-11 2-1,7-10-48,-5 13-731,4-9-954,0 0 1093,1-3 288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7:31.9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 36 1856,'7'-8'505,"-15"1"107,-9-8-14,13 10-443,4 5-144,0 0 0,0 0 0,0 0 1,0 0-1,0 0 0,0 0 0,0 0 0,0 0 1,0 0-1,0 0 0,-1 1 0,1-1 0,0 0 1,0 0-1,0 0 0,0 0 0,0 0 0,0 0 1,0 0-1,0 0 0,0 0 0,0 0 0,-1 0 1,1 0-1,0 0 0,0 0 0,0 0 0,0 0 1,0 0-1,0 0 0,0 0 0,0 0 0,-1 0 1,1 0-1,1 0 0,-1 0 0,1 1 0,0-1 0,-1 0 1,1 0-1,-1 1 0,1-1 0,0 0 0,-1 0 0,1 0 0,-1 0 1,1 0-1,0 0 0,-1 0 0,1 0 0,0 0 0,-1-1 1,1 1-1,-1 0 0,1 0 0,0 0 0,0-1 0,3 0 121,17 10-51,0 0 0,-1 2 0,-1 0 0,0 1 0,20 16 0,-17-12-37,49 34 68,118 109 0,-143-115-86,112 118 70,-138-138-93,-7-8 9,1-1 0,19 17-1,-28-28-8,0 1-1,0 0 1,-1 0-1,0 0 0,0 0 1,0 1-1,-1 0 1,0 0-1,0 0 0,0 0 1,-1 0-1,0 0 0,2 10 1,-4-15 3,0-1 3,5 3-7,4 0-5,-9-3 3,0 1 1,0-1 0,0 0 0,0 1-1,-1-1 1,1 0 0,0 1 0,0-1-1,0 0 1,0 1 0,0-1-1,0 0 1,-1 1 0,1-1 0,0 0-1,0 0 1,0 1 0,-1-1 0,1 0-1,0 0 1,0 1 0,-1-1-1,1 0 1,0 0 0,0 0 0,-1 0-1,1 1 1,0-1 0,-1 0 0,1 0-1,0 0 1,-1 0 0,0 0 0,1 0 0,0 0 1,0 0 0,-1 0-1,1 0 1,0 0 0,-1 0 0,1 0-1,0 0 1,-1 0 0,1 0 0,0 0-1,-1 0 1,1 0 0,0 0 0,-1 0-1,1-1 1,0 1 0,0 0-1,-1 0 1,1 0 0,0-1 0,-1 1-1,1 0 1,0 0 0,0 0 0,0-1-1,-1 1 1,1 0 0,0-1 0,0 1-1,0 0 1,0 0 0,0-1-1,-1 1 1,1 0 0,0-1 0,-6-23-280,6 20 118,-1 0 1,1 1-1,0-1 1,0 0-1,0 0 1,1 1-1,-1-1 1,1 0-1,0 1 1,0-1-1,0 0 1,0 1-1,3-4 1,0-2-106,-3 7 212,0 0 0,0 1-1,0-1 1,0 0 0,0 0-1,0 1 1,0-1-1,1 0 1,-1 1 0,3-2-1,17-7-312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7:32.6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9 1888,'-4'0'588,"12"-2"189,-8 2-766,0 0-1,0 0 1,0-1-1,0 1 1,0 0-1,0 0 1,0 0-1,0 0 1,0 0 0,1 0-1,-1 0 1,0-1-1,0 1 1,0 0-1,0 0 1,0 0-1,0 0 1,0 0-1,0-1 1,0 1-1,0 0 1,0 0-1,0 0 1,0 0-1,0 0 1,0-1 0,0 1-1,0 0 1,0 0-1,0 0 1,-1 0-1,1 0 1,0-1-1,0 1 1,0 0-1,0 0 1,0 0-1,0 0 1,0 0-1,0 0 1,0 0-1,-1 0 1,1-1 0,0 1-1,0 0 1,0 0-1,0 0 1,0 0-1,0 0 1,-1 0-1,1 0 1,0 0-1,0 0 1,0 0-1,0 0 1,0 0-1,-1 0 1,1 0-1,0 0 1,14 7 373,-11-6-364,-1 0 0,0 0 1,1 0-1,-1 0 0,0 0 0,0 0 0,0 1 0,0-1 0,0 1 0,0 0 0,-1-1 1,1 1-1,0 0 0,-1 0 0,1 0 0,-1 0 0,0 0 0,0 0 0,0 1 0,0-1 0,0 0 1,0 0-1,0 3 0,1 5 6,1 0-1,0-1 1,1 1 0,-1-1 0,2 0 0,-1 0-1,1-1 1,1 1 0,8 10 0,45 82 96,-46-81-102,7 11 18,1-1 0,31 32 0,-34-43-24,0 2 1,-2 0 0,0 0-1,-1 2 1,14 30 0,-15-26-5,-10-23-8,-1 1 0,0 0-1,0 0 1,-1 0 0,0 1 0,0-1-1,0 0 1,0 1 0,-1 0 0,0-1-1,0 1 1,0 0 0,-1 7-1,0-12-1,0 0 0,-1 0 0,1-1 0,0 1 0,0 0 0,0 0 0,0 0 0,0-1 0,0 1 0,0 0 0,0 0 0,0 0 0,0-1 0,0 1 0,0 0 0,1 0 0,-1-1 0,0 1 0,0 0 0,1 0 0,-1-1 0,1 1 0,-1 0 0,1 0 0,0 0 1,0 0-1,-1 0 1,1 0 0,0 0 0,-1-1 0,0 1 0,1 0-1,-1 0 1,1 0 0,-1 0 0,0 0 0,0 0 0,0 0-1,1 0 1,-1 0 0,0 2 0,8 19 29,-8-21-18,-7-14-1400,40-14-538,-18 21 1568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7:33.0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117 0 1828,'4'6'554,"-1"-3"-178,-10-2-42,-43 31 996,46-31-1309,0 1-1,0 0 1,0 0 0,0 1-1,0-1 1,1 1-1,-1 0 1,1-1-1,0 2 1,0-1-1,0 0 1,0 1-1,0-1 1,1 1-1,0 0 1,0 0-1,0 0 1,0 0-1,0 0 1,1 0-1,0 0 1,0 1 0,0-1-1,0 0 1,1 1-1,-1-1 1,1 1-1,0-1 1,1 0-1,-1 1 1,1-1-1,1 7 1,1 3 7,-3-10-20,1-1-1,-1 1 0,1 0 1,0-1-1,0 1 0,0-1 1,1 1-1,-1-1 0,5 6 1,11 26 35,-15-29-35,1 0-1,0 0 0,0 0 1,1 0-1,4 7 0,-5-11-4,0 0 0,0 0 0,0 0 0,0 0 0,0 0 0,1-1 0,-1 1 0,6 1 0,20 11 18,-25-12-18,0-1-1,0 1 0,0 0 1,1-1-1,-1 0 0,0 0 1,1-1-1,-1 1 0,1-1 1,-1 0-1,1 0 1,6-1-1,56-9 2,-56 7-2,-1 0-1,0-1 0,0 1 0,0-2 0,-1 0 0,0 0 0,0 0 0,0-1 0,0-1 1,-1 1-1,11-12 0,-18 16-1,1-1 1,-1 1-1,1-1 1,-1 1-1,0-1 0,1 0 1,-2 0-1,1 1 1,0-1-1,0 0 1,-1 0-1,0 0 1,1 0-1,-1 0 0,0 0 1,-1 0-1,1 0 1,0 1-1,-1-1 1,1 0-1,-1 0 0,0 0 1,0 1-1,0-1 1,-1 0-1,1 1 1,-1-1-1,-1-2 0,-2-1 1,-1 2-1,1-1 1,-1 0-1,1 1 0,-1 0 1,-1 1-1,1-1 0,0 1 1,-1 0-1,-7-2 0,-26-13 14,20 9-7,1 0 0,-2 2-1,-32-9 1,35 11-6,16 5-5,1-1 0,-1 1 0,0 0 0,0 0 0,0 0 0,0 0 0,0 0 0,0 0 0,0 0 0,0 1 0,0-1 0,-2 1 0,2 5-214,15 0-305,-2-4-42,0 0 0,0-1 1,22 0-1,-26-1 352,10 0-150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7:37.6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379 20 1740,'0'-1'22,"0"1"0,0-1-1,0 1 1,1-1 0,-1 1 0,0-1-1,0 1 1,1-1 0,-1 1-1,0-1 1,0 1 0,1 0 0,-1-1-1,1 1 1,-1-1 0,0 1-1,1 0 1,-1-1 0,1 1 0,-1 0-1,1 0 1,-1-1 0,1 1 0,0 0-1,-1 0-17,0 0 0,0 0 0,-1 0-1,1-1 1,0 1 0,0 0 0,0 0-1,0 0 1,0 0 0,-1 0 0,1 0-1,0 0 1,0 0 0,0 0 0,0-1-1,0 1 1,0 0 0,0 0 0,-1 0-1,1 0 1,0 0 0,0-1 0,0 1-1,0 0 1,0 0 0,0 0 0,0 0-1,0-1 1,0 1 0,0 0 0,0 0-1,0 0 1,0 0 0,0 0 0,0-1-1,0 1 1,0 0 0,0 0 0,0 0-1,0 0 1,0-1 0,0 1 0,0 0-1,1 0 1,-1 0 0,0 0 0,0 0-1,0 0 1,0-1 0,0 1 0,0 0 0,0 0-1,1 0 1,-1 0 0,0 0 0,0 0-1,0 0 1,0 0 0,0 0 0,1-1-1,-1 1 1,0 0 0,0 0 0,5 5 393,-2-3 224,-5-5-225,1 2-377,-1 1-1,1-1 0,0 0 0,0 1 0,-1-1 0,1 1 0,0 0 1,-1-1-1,1 1 0,0 0 0,-1 0 0,1 0 0,0 0 1,-1 0-1,1 0 0,0 0 0,-2 1 0,-33 5 200,15-2-97,-174 21 383,183-22-482,1-1 0,0 1 0,-19 9 0,-8 1 22,36-12-40,1 0 0,0 1-1,0-1 1,0 0 0,0 0-1,0 0 1,0 1 0,0-1-1,1 0 1,-1 1-1,0-1 1,1 1 0,-1-1-1,1 1 1,0-1 0,-1 1-1,1-1 1,0 1-1,0 0 1,0-1 0,0 1-1,0-1 1,0 1 0,0-1-1,1 1 1,-1 1-1,26 22 8,-16-20-10,1 2 1,1-1 1,0 0-1,0 0 1,1-1-1,25 6 0,197 44 7,-174-40-12,81 32 1,-126-39 2,-2 0 0,1 0 0,-1 2 0,-1 0 0,0 0 0,15 16 0,-23-20 0,0-1-1,-1 1 1,0 0-1,0 0 1,0 1-1,3 8 1,11 17 7,-18-31-7,1 1 0,0 0 0,0-1 0,-1 1 0,1 0 0,-1-1 0,1 1-1,-1 0 1,0 0 0,1-1 0,-1 1 0,0 0 0,0 0 0,0-1 0,-1 1 0,1 0 0,0 0 0,-1 0 0,1-1 0,-1 1 0,1 0 0,-1-1 0,0 1 0,0-1 0,0 1 0,0-1 0,0 1 0,0-1 0,0 1-1,0-1 1,-1 0 0,1 0 0,0 0 0,-3 2 0,-2 2 0,-1 0 0,0 0 0,0-1 0,0 0-1,-1 0 1,-11 4 0,-20 4 11,1-2 0,-2-1 1,-61 5-1,58-9-8,29-3-7,0 0 0,-1-1 0,1 0-1,-1-1 1,1-1 0,-26-5 0,0-14 14,29 14-8,10 5-2,0-1 0,0 1 0,-1 0 0,1 0 0,0 0 0,0-1 0,0 1 0,0 0 0,0-1 0,1 1 0,-1-1 0,0 1 0,1-1 0,-1 0 0,1 1-1,0-1 1,-1 1 0,1-1 0,0 0 0,0 1 0,0-3 0,4-32 13,0 28-12,-1 0 1,1 0-1,1 0 1,-1 1-1,1 0 0,1 0 1,-1 0-1,1 1 1,0-1-1,8-5 1,15-18 10,1 3-1,-24 23-9,0-1 0,-1 0-1,0 0 1,0-1 0,5-6 0,44-57 0,-37 48-9,-13 16 8,0 1-1,-1-1 0,0 0 0,0 0 1,0 0-1,4-10 0,3-1-2,-9 15 1,1-1 0,-1 0 0,0 0 0,0 0 0,0 0 0,0 0 0,0 0 0,0 0 0,0-1 0,0 1 0,-1 0 0,1-3 0,-2 6-3,-7 0-5,10-2 2,1 0-50,-7 5-91,4-4 125,0 0-1,0 0 1,0 0 0,-1 0-1,1 0 1,0 0 0,0 0-1,-1 1 1,1-1 0,0 0-1,0 0 1,0 0 0,-1 0-1,1 0 1,0 0 0,0 0-1,-1 0 1,1 0 0,0 0 0,0 0-1,-1 0 1,1 0 0,0-1-1,0 1 1,-1 0 0,1 0-1,0 0 1,0 0 0,0 0-1,-1 0 1,1 0 0,0-1-1,0 1 1,0 0 0,0 0-1,-1 0 1,1 0 0,0-1-1,0 1 1,0 0 0,0 0-1,0-1 1,0 1 0,0 0 0,-1 0-1,1 0 1,0-1 0,0 1-1,0 0 1,0 0 0,0-1-1,0 1 1,0 0 0,0 0-1,0-1 1,0 1 0,0 0-1,1-1 1,-1 0-516,-5 1-420,8-2 619,-1-5-13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7:41.0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44 221 1700,'-17'24'856,"16"-24"-843,0 0 0,1 0 0,-1 0 0,1 0 1,-1 0-1,1 0 0,-1 0 0,1 0 0,-1 0 1,1 1-1,-1-1 0,1 0 0,-1 0 0,1 1 1,-1-1-1,1 0 0,-1 0 0,1 1 0,0-1 1,-1 1-1,0 0 0,-9 3 291,10-4-296,0 0 0,-1 0 0,1 0-1,0 0 1,0 1 0,0-1 0,0 0 0,0 0 0,0 0-1,0 0 1,0 0 0,0 0 0,0 0 0,-1 0-1,1 0 1,0 1 0,0-1 0,0 0 0,0 0-1,0 0 1,0 0 0,0 0 0,0 0 0,0 0-1,0 1 1,0-1 0,0 0 0,0 0 0,0 0-1,0 0 1,0 0 0,0 0 0,0 1 0,0-1-1,0 0 1,0 0 0,0 0 1,1 0-1,-1 0 1,0 0-1,0 0 1,0-1-1,0 1 1,0 0 0,0 0-1,0 0 1,0 0-1,0 0 1,0 0-1,0 0 1,0 0 0,0 0-1,0 0 1,0-1-1,0 1 1,0 0-1,0 0 1,0 0 0,0 0-1,0 0 1,0 0-1,0 0 1,0 0-1,0 0 1,0-1 0,0 1-1,-1 0 1,1 0-1,0 0 1,0 0-1,0 0 1,0 0 0,0 0-1,0 0 1,0 0-1,0 0 1,0 0-1,0 0 1,0 0 0,0 0-1,-1 0 1,1 0-1,0 0 1,0 0-1,0 0 1,0 0 0,0 0-1,0 0 1,0 0-1,0 0 1,0 0 0,-1 0-1,1 0 1,0 0-1,0 0 1,0 0-1,0 0 1,0 0 0,0 0-1,0 0 1,0 0-1,0 0 1,0 0-1,-1 0 1,1 0 0,10-8 381,-4 4-329,-1 0 0,0 0 0,0 0 0,-1-1-1,5-5 1,2-9 36,-9 15-82,0 0 0,0 1 0,1-1 0,-1 1 1,1 0-1,-1-1 0,5-3 0,-3 4-2,0-1 1,-1-1-1,0 1 1,0 0-1,0-1 1,0 0 0,0 0-1,-1 1 1,3-10-1,-3 10-6,0 1-1,0-1 1,1 1-1,-1 0 1,1-1 0,0 1-1,0 0 1,0 1-1,4-4 1,-4 4-4,0 0 1,-1 0-1,0 1 0,1-1 0,-1-1 1,0 1-1,0 0 0,0-1 0,0 1 1,-1-1-1,1 1 0,-1-1 0,1 0 1,-1 0-1,0 1 0,0-1 1,1-5-1,-2 8-2,0-1 0,0 0 0,0 0 0,1 0 0,-1 1 0,0-1 0,1 0 0,-1 0 0,1 1 0,-1-1 0,0 0 0,1 1 0,0-1 0,-1 1 0,1-1 0,-1 0 0,2 0 0,-2 1-1,1-1 1,0 1-1,-1-1 0,1 1 0,-1-1 1,1 0-1,0 1 0,-1-1 0,0 0 1,1 1-1,-1-1 0,1 0 0,-1 0 1,0 1-1,0-1 0,1 0 0,-1-1 0,0 0 24,-7 1-10,11 4-11,0 0-1,0 0 0,0 1 0,-1-1 0,1 1 0,-1 0 0,5 8 0,7 7-3,12 8 4,-19-21-2,-1 1 0,0 0 0,-1 1 0,0-1 0,6 11-1,1 11 2,-11-24-1,0 1 0,0-1 0,1 1 0,0-1 0,4 6 0,-4-7-1,-1 0 1,1 0-1,-1 1 1,1-1-1,-1 1 1,0-1-1,-1 1 1,1 0-1,-1 0 1,0-1-1,0 1 0,-1 0 1,0 0-1,1 0 1,-1 0-1,-1 5 1,0 0-1,0-1 0,0 1 0,2 14 0,0-15 1,-1-1-1,0 1 0,0-1 0,-1 0 0,-3 16 0,5-1 4,0-22-3,-1 0-1,0-1 0,0 1 0,1 0 0,-1 0 0,0 0 1,0-1-1,0 1 0,0 0 0,0 0 0,0 0 1,0 0-1,0 0 0,0-1 0,-1 1 0,1 0 0,0 0 1,-1 0-1,1-1 0,-1 2 0,1-2 0,0 0 0,-1 1 1,1-1-1,0 0 0,0 0 0,-1 1 0,1-1 0,0 0 1,0 0-1,-1 1 0,1-1 0,0 0 0,0 1 0,0-1 0,0 0 1,-1 1-1,1-1 0,0 1 0,0-1 0,0 0 0,0 1 1,0-1-1,0 0 0,0 1 0,0-1 0,0 1 0,0-1 0,0 0 1,0 1-1,0-1 0,1 0 0,-1 1 0,0-1 0,0 0 1,0 1-1,0-1 0,1 0 0,-1 1 0,0-1 0,0 0 1,0 0-1,1 1 0,-1-1 0,0 0 0,1 0 0,-1 1 0,1-1 1,-1 0-2,0 0 1,0 0 0,1 0 0,-1 0 0,0 0 0,0 1 0,0-1-1,0 0 1,0 0 0,0 0 0,1 0 0,-1 0 0,0 0 0,0 0-1,0 0 1,0 1 0,0-1 0,0 0 0,0 0 0,0 0 0,0 0-1,1 0 1,-1 0 0,0 1 0,0-1 0,0 0 0,0 0 0,0 0-1,0 0 1,0 0 0,0 1 0,0-1 0,0 0 0,0 0 0,0 0-1,0 0 1,0 1 0,0-1 0,0 0 0,0 0 0,-1 0 0,1 0-1,0 0 1,0 1 0,0-1 0,0 0 0,0 0 0,0 0 0,0 0-1,0 0 1,0 0 0,-1 0 0,1 1 0,0-1 0,0 0 0,0 0-1,0 0 1,0 0 0,-1 0 0,1 0 0,0 0 0,0 0 0,0 0-1,0 0 1,-1 0 0,1 1 0,-1-1 0,0 0 1,1 1-1,-1-1 0,1 1 0,-1-1 0,1 1 0,-1 0 0,1-1 0,0 1 1,-1 0-1,1-1 0,0 1 0,-1 0 0,1-1 0,0 1 0,0 0 0,-1-1 1,1 1-1,0 1 0,2-3 3,0 0 0,0 0 1,-1 0-1,1 0 0,0-1 0,-1 1 0,1 0 1,-1-1-1,1 1 0,-1-1 0,0 0 1,2-2-1,24-25 23,55-44-29,-13 8 1,22-22 4,-84 77-1,-6 9 0,-1-1-1,1 1 0,0-1 1,1 1-1,-1-1 1,0 1-1,0 0 0,0-1 1,1 1-1,-1 0 0,1 0 1,-1 0-1,1 0 0,-1 0 1,1 0-1,0 1 0,-1-1 1,4-1-1,6-8-17,-11 10 17,0 0 0,0 0-1,0 0 1,0 0-1,0 0 1,-1 0 0,1 0-1,0 0 1,0 0-1,0 0 1,0 0-1,0-1 1,0 1 0,-1 0-1,1 0 1,0 0-1,0 0 1,0 0 0,0 0-1,0 0 1,0 0-1,0-1 1,0 1 0,0 0-1,0 0 1,-1 0-1,1 0 1,0 0-1,0 0 1,0-1 0,0 1-1,0 0 1,0 0-1,0 0 1,0 0 0,0 0-1,0-1 1,0 1-1,0 0 1,6 4-2,-4 2-8,14 13 8,-8-11 2,-6-3-1,1-1 0,-1 1 1,1 0-1,-2-1 0,1 1 1,0 0-1,-1 0 0,0 0 1,1 9-1,-1-7 0,0-1 0,0 0 1,1 0-1,0 1 0,4 8 0,5 16 10,-11-28-8,1-1 1,-1 1-1,1-1 0,0 1 0,0-1 0,0 1 0,0-1 0,0 0 1,0 1-1,3 2 0,-3-4-1,0-1-1,-1 1 1,1-1 0,0 0 0,-1 1 0,1-1-1,0 0 1,0 1 0,-1-1 0,1 0 0,0 0-1,0 0 1,0 0 0,-1 0 0,1 0 0,0 0-1,0 0 1,-1 0 0,1 0 0,0 0-1,0-1 1,-1 1 0,1 0 0,1-1 0,28-14 11,33-32 13,-53 39-26,37-27-6,36-32 27,-54 46-15,-28 20-3,-1 1-1,1-1 0,0 1 0,-1-1 0,1 1 0,0 0 0,-1-1 0,1 1 0,0 0 0,0 0 0,-1-1 1,1 1-1,0 0 0,0 0 0,-1 0 0,1 0 0,0 0 0,0 0 0,0 0 0,-1 0 0,1 0 0,0 1 1,0-1-1,-1 0 0,1 0 0,0 1 0,0-1 0,-1 1 0,1-1 0,0 0 0,-1 1 0,1-1 0,-1 1 1,1-1-1,-1 1 0,1 0 0,-1-1 0,1 1 0,-1 0 0,1 0 0,10 18 6,5 11-7,-14-27 1,-1 1 0,1-1-1,0 0 1,0 0 0,0 0-1,1 0 1,-1 0 0,0-1-1,6 5 1,14 18 9,-20-21-10,1-1 1,-1 1 0,0 0-1,-1-1 1,1 1 0,0 0-1,-1 0 1,0 0 0,0 0-1,0 0 1,-1 0 0,1 5-1,-1-8 0,1 0 1,0 0-1,-1 0 0,1 0 0,0 0 1,0 0-1,-1 0 0,1 0 0,0 0 1,0 0-1,0 0 0,0-1 0,0 1 0,0 0 1,0-1-1,1 1 0,-1-1 0,1 1 1,0 0-1,0 0 0,0 0 0,0 0 0,0 0 0,-1 0 0,1 1 0,-1-1 0,1 0 0,-1 1 0,3 3 0,-3-4 2,-1 1 1,1-1 0,0 1-1,0-1 1,0 1 0,-1-1-1,1 0 1,0 1-1,1-1 1,-1 0 0,0 0-1,0 0 1,2 1-1,9 10-2,-12-11-9,1 0 0,-1 0 0,1-1 0,0 1 0,0 0 0,-1 0 0,1 0-1,0-1 1,0 1 0,0 0 0,0-1 0,0 1 0,0-1 0,0 1 0,0-1 0,0 1 0,0-1 0,0 0 0,0 0 0,0 1 0,2-1 0,-3 0-2,0 0 0,0 0 1,0 0-1,0 0 0,0-1 0,0 1 1,0 0-1,0 0 0,0 0 0,0 0 1,0 0-1,0 0 0,0 0 0,0 0 1,0 0-1,0-1 0,0 1 0,0 0 1,0 0-1,0 0 0,0 0 1,0 0-1,0 0 0,0 0 0,0 0 1,0 0-1,0 0 0,0-1 0,0 1 1,0 0-1,0 0 0,1 0 0,-1 0 1,0 0-1,0 0 0,0 0 0,0 0 1,0 0-1,0 0 0,0 0 0,0-1-73,-1 1 0,0 0-1,1-1 1,-1 0 0,0 1 0,1-1-1,-1 1 1,1-1 0,-1 0-1,1 1 1,-1-1 0,1 0-1,-1 0 1,1 1 0,0-1 0,0 0-1,-1 0 1,1 1 0,0-3-1,-1 3 51,1-1-1,0 0 1,-1 1-1,1-1 1,0 0-1,-1 1 1,1-1-1,-1 1 0,1-1 1,-1 1-1,1-1 1,-1 1-1,1-1 1,-1 1-1,0-1 1,1 1-1,-1 0 1,0-1-1,0 1 1,-3-3-107,-6-6-232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7:41.90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605 118 1704,'32'-32'990,"-28"29"-883,1-1 1,-1 1-1,0-1 1,-1 0 0,1 0-1,-1 0 1,1-1-1,-1 1 1,-1-1 0,1 1-1,-1-1 1,1 0 0,-1 0-1,1-6 1,2-3 333,-5 12-205,-4 6-97,-5 4-159,-37 36 102,2 3 0,-70 95 0,92-113-73,-12 16 4,-73 88 27,-6-19-12,-35 37 13,143-145-42,1 1 1,-1-1-1,1 1 1,1 0-1,-1 0 1,1 0 0,0 1-1,1-1 1,0 1-1,0 0 1,0-1 0,1 1-1,0 0 1,1 0-1,0 12 1,-6-14-1,3-4 0,6-4-1,18 14 8,-18-15-19,-3 1-17,1 0 0,0 0 0,0 0 1,0 0-1,0 0 0,0 1 0,0-1 0,0 0 1,0 1-1,1-1 0,2-2 0,31-35-1396,-29 31 1179,0 0 1,1 0-1,14-12 0,10-5-174,2 5 50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7:42.7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327 7 1804,'0'0'293,"-7"-1"1014,5 0-884,-3 0-294,0 0 1,0 0-1,1 0 0,-1 1 0,0 0 0,-9 0 0,-18 3 30,-37-1 0,36-3-83,-42 6-1,60-3-55,12-2-17,0 0 0,0 0 1,0 0-1,0 1 0,1-1 1,-1 1-1,0 0 0,0 0 1,0 0-1,1 0 0,-1 0 1,0 0-1,1 1 0,-1-1 1,1 1-1,-3 2 0,5-3-1,-1 0-1,1-1 0,0 1 1,0 0-1,0-1 0,0 1 0,0 0 1,0-1-1,0 1 0,0 0 0,0-1 1,0 1-1,0-1 0,0 1 0,0 0 1,1-1-1,-1 1 0,0 0 0,0-1 1,1 1-1,-1-1 0,0 1 1,1-1-1,-1 1 0,1-1 0,-1 1 1,0-1-1,1 1 0,-1-1 0,2 1 1,16 12 16,-4-10-11,-1 1 0,0 1 1,0 0-1,14 8 0,-13-6-1,1 0-1,31 8 0,-40-13-4,4 0 0,-1 0 0,1 1 0,-1 0-1,0 1 1,0 0 0,9 5-1,38 19 8,-44-22-4,1-1 1,22 16 0,-32-19-3,0 1-1,1 0 1,-1 0 0,0 0 0,0 0-1,-1 0 1,1 1 0,-1 0 0,1-1-1,-1 1 1,0 0 0,-1 0 0,3 6-1,-3-6 0,-1-1 0,1 1 0,-1 0 0,0 0 0,0-1 0,0 1 0,0 0 0,-1 0 0,0-1 0,1 1 0,-1 0 0,-1-1-1,1 1 1,0-1 0,-1 1 0,0-1 0,0 0 0,0 1 0,0-1 0,0 0 0,-1 0 0,1-1 0,-1 1 0,0 0-1,0-1 1,-4 3 0,-1 1 2,-1 1 0,-1-2-1,1 1 1,-1-2 0,0 1-1,0-1 1,0-1 0,-13 4-1,-53 11-13,-26 6-19,28-4-806,74-20 812,0 1 1,0-1-1,0 0 1,-1 0-1,1 0 1,0 0-1,0 0 0,0 0 1,-1 0-1,1 0 1,0 1-1,0-1 1,-1 0-1,1 0 1,0 0-1,0 0 1,-1 0-1,1 0 1,0 0-1,0 0 1,-1-1-1,1 1 0,0 0 1,0 0-1,0 0 1,-1 0-1,1 0 1,0 0-1,0 0 1,0 0-1,-1-1 1,1 1-1,0 0 1,0 0-1,0 0 1,0 0-1,-1-1 1,1 1-1,0 0 0,0 0 1,0 0-1,0-1 1,0 1-1,0 0 1,0 0-1,0-1 1,-1 1-1,1 0 1,0 0-1,0-1 1,0 1-1,0 0 1,0 0-1,0 0 0,0-1 1,1 1-1,-1 0 1,0 0-1,0-1 1,0 1-1,0 0 1,0 0-1,0 0 1,0-1-1,0 1 1,0 0-1,1 0 1,-1 0-1,0-1 0,16-13-817,-2 10 488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8:05.1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65 202 1640,'-19'-15'539,"19"0"-94,2-9-83,-2 16-218,1 3 2,2-1-76,-3 4-54,1 1-1,-1-1 1,0 0 0,-1 1 0,1-1 0,0 1 0,0-1 0,-1 0 0,1 1 0,-1-1 0,1 1 0,-1-1 0,0 1 0,1-1-1,-1 1 1,0 0 0,-1-2 0,-7-19 182,10 10-99,-1 11-92,0 1 1,0-1-1,0 0 1,0 1-1,0-1 1,0 0-1,0 0 1,0 1-1,0-1 1,0 0-1,0 1 1,0-1-1,-1 0 1,1 1-1,0-1 1,0 0-1,-1 1 1,1-1-1,-1 0 1,1 1-1,0-1 1,-1 1-1,1-1 1,-1 1-1,1-1 1,-1 1-1,0-1 1,1 1-1,-1 0 1,1-1-1,-1 1 1,-1-1-1,1 1 0,1-1 0,-1 0 0,0 1 0,0-1 0,1 0-1,-1 1 1,1-1 0,-1 0 0,0 0 0,1 0 0,0 0-1,-1 0 1,1 0 0,-1 1 0,1-1 0,0 0 0,0 0-1,0 0 1,0 0 0,-1 0 0,1 0 0,0 0 0,0 0-1,1-2 1,-1 2-1,0 1 0,0-1 0,0 0 0,0 1 0,0-1 0,0 0-1,0 1 1,0-1 0,0 0 0,0 1 0,0-1 0,0 1 0,0-1 0,-1 0-1,1 1 1,0-1 0,0 1 0,-1-1 0,1 0 0,-1 1 0,1-1 0,0 1-1,-1-1 1,1 1 0,-1-1 0,1 1 0,-1 0 0,0-1 0,1 1 2,0 0 0,0 0 1,0-1-1,0 1 1,0 0-1,0 0 0,1 0 1,-1 0-1,0 0 0,0 0 1,0 0-1,0 0 0,0 0 1,0 0-1,0 0 0,1 0 1,-1 0-1,0 0 1,0 0-1,0 0 0,0 0 1,0 0-1,0 0 0,0 0 1,1 0-1,-1 0 0,0 0 1,0 0-1,0 0 1,0 0-1,0 0 0,0 0 1,0 0-1,0 0 0,1 0 1,-1 0-1,0 1 0,0-1 1,-6-4 91,3 3-59,11 0-15,-9 1-24,1 0-1,0 0 1,-1 0-1,1 0 1,0 0 0,0 0-1,-1 0 1,1 0-1,0 0 1,-1 0 0,1 0-1,0 1 1,0-1-1,-1 0 1,1 0-1,0 0 1,0 0 0,-1 0-1,1 0 1,0 1-1,0-1 1,-1 0 0,1 0-1,0 0 1,0 1-1,0-1 1,-1 0-1,1 0 1,0 1 0,0-1-1,0 0 1,0 0-1,0 1 1,0-1 0,-1 0-1,1 0 1,0 1-1,0-1 1,0 0 0,0 1-1,0-1 1,0 0-1,0 0 1,0 1-1,0-1 1,0 0 0,0 1-1,1-1 1,-1 0-1,0 0 1,0 1 0,0-1-1,0 0 1,0 0-1,0 1 1,1-1-1,-1 0 1,0 1 0,0-2 18,-4-3-3,6 4 36,-1 0-53,-1 0 1,0 0-1,0 0 1,0 0-1,1 0 1,-1 0-1,0 0 1,0 1-1,0-1 1,1 0-1,-1 0 1,0 0 0,0 0-1,0 0 1,0 0-1,1 0 1,-1 0-1,0 1 1,0-1-1,0 0 1,0 0-1,0 0 1,0 0-1,1 0 1,-1 1-1,0-1 1,0 0-1,0 0 1,0 0-1,0 1 1,0-1 0,0 0-1,0 0 1,0 0-1,0 1 1,0-1-1,0 0 1,0 0-1,0 0 1,0 0-1,0 1 1,0-1-1,0 0 1,0 0-1,0 0 1,0 1-1,0-1 1,-1 0-1,2 1 2,-1 0 0,0 0-1,0 0 1,0 0-1,0 0 1,1 0-1,-1-1 1,0 1-1,1 0 1,-1 0-1,0 0 1,1 0-1,-1-1 1,1 1-1,0 0 1,-1-1-1,2 2 1,3 5 6,-3 3 4,7 9 4,-8-16-15,0 0 1,0-1-1,-1 1 0,1 0 1,-1 0-1,1 0 1,-1 0-1,0 0 0,0 0 1,0 0-1,0-1 1,-1 1-1,1 0 0,-2 4 1,0 26 15,10 92 8,3-10-11,-10-107-12,0-1 0,0 0 0,-1 0-1,0 1 1,0-1 0,-1 0 0,-1 11 0,0 10 10,2-24-13,1 0 1,-1 0-1,-1-1 1,1 1 0,0 0-1,-1 0 1,0-1 0,0 1-1,-3 6 1,5-9 0,0-1-1,0 0 1,0 1 0,0-1 0,0 0-1,0 1 1,0-1 0,0 0 0,1 0-1,-1 0 1,0 0 0,0 0 0,0 0-1,0 0 1,0 0 0,0 0 0,0-1-1,0 1 1,0 0 0,2-1-1,0-6-207,-3 6 168,1 1-1,-1-1 0,0 1 1,1-1-1,-1 1 0,0-1 1,1 0-1,-1 1 0,0-1 1,0 0-1,1 1 0,-1-1 1,0 0-1,0 1 0,0-1 1,0 0-1,0 1 0,0-1 1,0 0-1,0 1 0,0-1 1,0 0-1,0 1 0,-1-1 1,1 0-1,0 1 0,0-1 1,-1 0-1,1 1 0,0-1 1,-1 1-1,1-1 0,-1 1 1,1-1-1,-1 1 0,1-1 1,-1 1-1,1-1 0,-1 1 1,1 0-1,-2-1 0,-2-3-182,-1 0-1,1 0 0,0 0 0,0 0 0,-6-9 1,2 0-129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8:05.7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204 0 1732,'-6'4'157,"0"-1"0,0 0-1,0-1 1,0 1 0,-1-1 0,1-1-1,-1 1 1,1-1 0,-1 0 0,-10 0-1,-3 4 120,20-5-266,0 0-1,-1 1 1,1-1-1,0 0 0,-1 1 1,1-1-1,0 1 1,0-1-1,-1 0 0,1 1 1,0-1-1,0 1 0,0-1 1,-1 0-1,1 1 1,0-1-1,0 1 0,0-1 1,0 1-1,0-1 1,0 1-1,0-1 0,0 1 1,0 0-1,1 0 8,-1 0-1,1 1 1,-1-1-1,1 0 1,0 0-1,0 0 1,-1 0-1,1 0 1,0 0-1,0 0 1,0 0-1,0 0 1,0 0-1,0 0 1,0-1-1,1 1 1,-1 0-1,0-1 1,0 1-1,1-1 1,0 1-1,14 5 115,-14-5-121,-1 0 1,1 0-1,1 0 1,-1 0 0,0 0-1,0-1 1,0 1-1,0-1 1,0 0-1,0 0 1,1 1-1,-1-1 1,4-1-1,0 0-5,-6 0-1,1 1 0,-1 0-1,1 0 1,0-1 0,-1 1-1,1 0 1,0 0 0,0 0-1,-1 0 1,1 0 0,0 0 0,-1 0-1,1 0 1,0 0 0,-1 0-1,1 0 1,0 1 0,-1-1-1,1 0 1,0 0 0,-1 1-1,1-1 1,0 0 0,-1 1-1,1 0 1,15-2 46,6 0-20,-19 4-20,-10 5 1,-95 65-631,85-62 394,-74 56-1580,73-57 1444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8:06.2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519 7 1748,'0'-1'414,"0"-4"263,-9 11-182,-25 19 241,-1 12-383,13-15-157,2 2 0,-30 40 0,36-49-106,13-15-86,1 1-1,-1-1 1,0 1-1,0-1 0,0 1 1,1 0-1,-1-1 0,0 1 1,1 0-1,-1-1 1,1 1-1,-1 0 0,1 0 1,-1 0-1,1-1 1,0 1-1,-1 0 0,1 0 1,0 1-1,-6 2 50,0 1-31,16 4 20,-11-10-40,1 1 0,-1-1 0,1 0 0,-1 1 0,1-1 0,-1 0 0,1 1 0,-1-1 0,1 0 0,-1 0 0,1 1 0,0-1 0,0 0 0,-1 0 0,1 0 0,0 0 0,0 1 0,0-1 0,0 0 0,0 0 0,0-1 0,0 1-1,0-1 0,0 1 1,0 0-1,0 0 1,-1 0-1,1-1 0,0 1 1,0 0-1,-1 0 1,1 0-1,-1 0 1,1 0-1,-1 0 0,0 0 1,1 0-1,-1 0 1,0 0-1,-1-2 0,-2 0 1,0-1 0,0 0-1,1 0 1,-1 0 0,1-1-1,-4-6 1,-18-23 12,17 26-12,0 1 0,0 0 0,-19-11 0,24 16-1,-1 0 0,0 1-1,0 0 1,0-1 0,1 1-1,-1 0 1,0 1 0,0-1-1,0 1 1,-1 0 0,1 0-1,0 0 1,0 0 0,-5 2-1,6-1 0,0 1 0,-1 0-1,1 0 1,0 0-1,0 1 1,1-1-1,-1 0 1,0 1-1,1 0 1,-1 0 0,1 0-1,0 0 1,0 0-1,0 0 1,-2 5-1,-11 15-3,11-19 4,3-3-1,0-1 1,0 1-1,0 0 0,0 1 1,1-1-1,-1 0 1,0 0-1,0 0 0,1 0 1,-1 0-1,1 1 1,-1-1-1,1 0 0,-1 1 1,1-1-1,0 0 0,0 3 1,-1-2-4,-1 1 1,1 0 0,0 0-1,-1-1 1,0 1-1,0-1 1,1 1-1,-1-1 1,-1 0 0,1 0-1,-3 3 1,-11 12-172,0-4-394,9-8 103,11-3-663,-8-1 661,10 2 96,2-2 10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8:52.79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49 19 1720,'-5'-2'319,"5"2"-276,-1 0 1,1 0-1,0 0 0,0 0 1,0-1-1,-1 1 0,1 0 1,0 0-1,0 0 1,0 0-1,0 0 0,-1-1 1,1 1-1,0 0 0,0 0 1,0 0-1,0 0 0,0-1 1,0 1-1,-1 0 0,1 0 1,0 0-1,0-1 1,0 1-1,0 0 0,0 0 1,0 0-1,0-1 0,0 1 1,0 0-1,0 0 0,0-1 1,0 1-1,0 0 0,0 0 1,0 0-1,0-1 1,0 1-1,0 0 0,1-1 1,-1-8 252,0 10-292,0-1 0,0 0 0,0 0-1,0 0 1,0 0 0,0 1 0,0-1 0,-1 0 0,1 0 0,0 0-1,0 0 1,0 1 0,1-1 0,-1 0 0,0 0 0,0 0-1,0 1 1,0-1 0,0 0 0,0 0 0,0 0 0,0 0 0,0 1-1,0-1 1,0 0 0,0 0 0,1 0 0,-1 0 0,0 0 0,0 1-1,-27 8-2243,12-5 1896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8:06.6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90 30 1900,'-1'-11'525,"0"11"-498,1-1-1,0 1 1,-1-1 0,1 1-1,0-1 1,0 1-1,-1-1 1,1 0 0,0 1-1,0-1 1,0 1-1,0-1 1,0 0 0,0 1-1,0-1 1,0 1-1,0-1 1,0 1 0,0-1-1,0 0 1,0 1-1,1-1 1,-1 1 0,0-1-1,0 1 1,1-1-1,-1 1 1,0-1 0,1 1-1,-1-1 1,0 1-1,1-1 1,-16 8 920,5 16-791,9-23-189,1 1 0,-1-1 0,0 1-1,1-1 1,-1 1 0,1-1-1,-1 1 1,0-1 0,1 0 0,-1 1-1,0-1 1,0 0 0,1 0 0,-1 0-1,0 1 1,0-1 0,1 0-1,-3 0 1,-14 6-915,2-1 334,7-3 409,-1 5-134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8:07.3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1250 0 1644,'-1'13'719,"-3"-13"-615,1 0 0,-1 0 0,1 1 0,0-1 0,-1 1-1,1-1 1,0 1 0,-1 0 0,1 0 0,-5 3 0,-24 5 144,3-6-85,16-2-61,1 1-1,-23 5 1,-6 7 33,23-7-73,-1-1 0,1-1 0,-1 0 0,-29 2 0,16-3 39,-43 10 0,-14 2 54,85-16-147,0 0 0,0 0-1,0-1 1,0 0-1,1 1 1,-1-1 0,0-1-1,-6-1 1,8 1-4,-1 1 0,1 0 0,-1 0 0,1 0 0,-1 0 0,0 1 0,1-1-1,-1 1 1,0 0 0,1-1 0,-1 1 0,0 0 0,0 1 0,1-1 0,-1 0 0,0 1 0,1 0 0,-1-1 0,-3 2 0,5 0-1,0-1 0,0 0 1,1 0-1,-1 0 0,0 1 0,0-1 1,1 0-1,-1 1 0,1-1 0,-1 1 1,1-1-1,-1 1 0,1-1 0,0 1 1,0-1-1,0 1 0,0-1 1,0 1-1,0-1 0,0 1 0,0-1 1,1 1-1,-1-1 0,1 0 0,-1 1 1,1-1-1,0 2 0,4 1 3,-4-4-5,0 1 1,0 0-1,0 0 0,-1 0 0,1-1 0,0 1 0,0 0 1,-1 0-1,1 0 0,-1 0 0,1 1 0,-1-1 0,1 0 1,-1 0-1,1 0 0,-1 2 0,3 2 1,-1-1 1,1 0-1,0 0 0,0 0 0,0 0 0,1 0 1,-1-1-1,1 1 0,0-1 0,5 4 0,28 27 9,-30-26-8,-5-6-2,0 0-1,0 0 1,0 0 0,-1 0-1,1 0 1,-1 0 0,1 0-1,-1 1 1,0-1 0,2 3-1,-3-4 0,0 0 0,0 1 0,0-1 0,0 0 0,0 0 0,1 1 0,-1-1 0,0 0 0,1 0 0,-1 0 0,1 0 0,0 0 0,-1 0 0,1 0 0,0 0 0,0 0 0,-1 0-1,1 0 1,0 0 0,0 0 0,0 0 0,0-1 0,0 1 0,0-1 0,2 2 0,0 0 1,0-1 0,-1 1-1,1 1 1,-1-1 0,1 0 0,-1 1 0,0-1 0,3 4-1,12 18 5,-11-18-4,-1 1 0,0 1 0,0-1 0,0 0 0,-1 1 0,-1 0 1,1 0-1,-1 0 0,2 10 0,-4-13-1,1 0 0,-2 0 1,1 0-1,-1 1 0,1-1 0,-1 0 1,-1 0-1,1 1 0,-1-1 0,0 0 1,0 0-1,-1 0 0,1 0 0,-1 0 1,0 0-1,0-1 0,-3 6 0,1-4 2,0 0-1,0 0 1,0 0-1,-1 0 0,0-1 1,0 1-1,0-1 0,-1 0 1,1-1-1,-1 1 1,0-1-1,-1 0 0,1-1 1,-1 0-1,1 0 0,-10 3 1,-3 5-2,18-10 0,0 0-1,0 0 1,0 0 0,-1 0 0,1 0 0,0-1 0,0 1 0,-1 0 0,1-1 0,0 1 0,-1-1 0,1 0-1,0 1 1,-1-1 0,1 0 0,-1 0 0,1 0 0,-3 0 0,3 0 0,-70-12 15,67 11-14,-1 0 0,1 0 1,-1-1-1,1 0 1,0 0-1,-1 0 1,1-1-1,0 1 0,0-1 1,1 0-1,-1 0 1,-5-6-1,6 4 0,-1 1 0,0-1 0,0 0 0,0 1 0,-9-7-1,10 8 1,-1-1-1,1 1 0,1-1 0,-1 1 0,0-1 0,1 0 1,0 0-1,0 0 0,0 0 0,0-1 0,-1-6 0,0 2 1,1-1-1,0 0 1,0 0 0,0-14-1,2 17 0,0-1 1,0-1 0,0 0 0,0 1 0,-1-1-1,-1 0 1,1 1 0,-1-1 0,-1 1-1,-5-13 1,5 15 1,1-1 0,-1 0 0,1 0-1,0 0 1,1 0 0,0 0 0,-1-9 0,2 15-2,0 0 0,0 1 1,0-1-1,0 0 0,0 0 0,-1 1 0,1-1 1,0 0-1,-1 0 0,1 1 0,0-1 1,-1 0-1,1 1 0,0-1 0,-1 0 1,1 1-1,-1-1 0,0 1 0,1-1 0,-1 1 1,1-1-1,-2 0 0,2 1 0,-1 0-1,1-1 1,-1 1 0,1 0-1,-1-1 1,1 1-1,-1-1 1,1 1 0,0-1-1,-1 1 1,1-1-1,0 1 1,-1-1 0,1 1-1,0-1 1,0 0-1,-1 1 1,1-1 0,0 1-1,0-1 1,0-1-1,-5-14-17,8 22 8,4 3 9,0 1 0,-1-1-1,-1 1 1,0 0-1,5 14 1,-4-11 0,0 0 0,1 0 0,10 16 0,-7-15 0,0 1-1,-1 0 1,-1 1-1,-1 0 0,8 24 1,-11-29 2,-1 1 0,-1 0 0,1 1 0,-2-1 0,0 0 0,0 0 0,-1 1 0,-3 21 0,2-28-1,-1-1 0,0 0 1,0 0-1,0 0 0,-1 0 0,0 0 0,0-1 1,-5 7-1,-35 38-1,24-28 3,10-13 1,0-1-1,-1 0 1,1-1-1,-1 0 1,-1 0-1,1-1 0,-19 6 1,-3 3 6,18-7-6,0-1 0,0-1 1,-1 0-1,1-1 0,-1 0 1,0-1-1,0-1 0,0 0 1,-1-1-1,1-1 0,-19-2 1,-4 1-1,34 1-4,1 0 1,-1 1 0,1-1-1,-1-1 1,1 1 0,0 0-1,-1-1 1,1 0 0,0 1-1,-1-1 1,1-1 0,0 1-1,0 0 1,-6-4 0,-13-6-6,19 11 6,0-1-1,0 0 1,0 0 0,1-1 0,-1 1 0,0 0-1,1-1 1,-1 0 0,1 1 0,-1-1 0,1 0-1,0 0 1,0 0 0,0-1 0,0 1-1,0 0 1,0-1 0,-1-3 0,2 2-2,0 0 1,0-1-1,1 1 0,-1-1 1,1 1-1,0-1 0,0 1 1,1-1-1,-1 1 0,1-1 1,0 1-1,1 0 1,-1-1-1,4-6 0,2-3-6,1 0-1,19-24 1,-12 18-16,-2 8-93,-13 12 70,1-1 1,0 1-1,0 0 0,-1-1 0,1 1 0,0-1 1,-1 0-1,1 1 0,0-1 0,-1 0 0,1 1 1,-1-1-1,1 0 0,-1 1 0,0-1 0,1 0 1,-1 0-1,0 0 0,1 0 0,-1 1 0,0-1 1,0 0-1,0 0 0,0 0 0,0 0 1,0-1-1,0 2 2,0 0 0,0-1 0,-1 1 0,1 0 0,0-1 1,-1 1-1,1 0 0,0-1 0,-1 1 0,1 0 0,0 0 0,-1 0 1,1-1-1,-1 1 0,1 0 0,0 0 0,-1 0 0,1 0 0,-1 0 0,1 0 1,-1 0-1,1 0 0,0 0 0,-1 0 0,1 0 0,-1 0 0,1 0 1,-1 0-1,1 0 0,-1 0 0,-17 3-334,16-3 242,-15 4-234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8:08.5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1554 245 1692,'0'0'8,"1"1"-1,-1-1 1,0 0-1,0 0 1,0 0-1,0 0 1,0 0 0,0 1-1,0-1 1,0 0-1,0 0 1,0 0-1,0 0 1,0 0-1,0 1 1,0-1-1,-1 0 1,1 0-1,0 0 1,0 0 0,0 0-1,0 0 1,0 1-1,0-1 1,0 0-1,0 0 1,0 0-1,0 0 1,-1 0-1,1 0 1,0 0 0,0 1-1,0-1 1,0 0-1,0 0 1,0 0-1,-1 0 1,1 0-1,0 0 1,0 0-1,0 0 1,0 0 0,0 0-1,-1 0 1,1 0-1,0 0 1,0 0-1,0 0 1,0 0-1,0 0 1,-1 0-1,1 0 1,0 0 0,3 1 342,-3-1-346,0-1 1,0 1 0,0 0 0,0 0-1,0 0 1,-1 0 0,1 0 0,0 0 0,0 0-1,0 0 1,0 0 0,0 0 0,0 0-1,0 0 1,0 0 0,-1 0 0,1 0 0,0 0-1,0 0 1,0 0 0,0 0 0,0 0-1,0 0 1,-1 0 0,1 0 0,0 0 0,0 0-1,0 0 1,0 0 0,0 0 0,0 0-1,0 0 1,0 0 0,-1 0 0,1 0 0,0 0-1,0 0 1,0 0 0,0 0 0,0 1-1,0-1 1,0 0 0,0 0 0,0 0 0,0 0-1,0 0 1,0 0 0,0 0 0,-1 0-1,1 1 1,0-1 0,0 0 0,0 0 0,0 0-1,0 0 1,0 0 0,0 0 0,0 0-1,0 1 1,0-1 0,0 0 0,0 0 0,1 0-1,-1 0 1,0 0 0,0 0 0,0 0-1,0 1 1,0-1 0,-10 0 303,16 0-168,-8 4 304,7-13 210,-4-1-538,0 1-1,-1-1 1,0 0-1,-2-18 1,0-7 17,2 33-126,0 0 0,-1-1 0,1 1 0,-1-1 0,1 1 1,-1 0-1,0-1 0,-2-3 0,1 3-1,1 0 1,0 1 0,0-1-1,0 0 1,0 0 0,0 0-1,1 0 1,-1 0 0,1-4-1,0-1 3,0 1 2,0 0 0,0 0 0,-1 0 0,0 0 0,0 0 0,-3-9-1,4 15-9,0 1 0,-1-1 0,1 0 0,0 0 0,0 1 0,0-1 0,0 0 0,0 1 0,0-1 0,0 0 0,0 0 0,0 1 0,0-1 0,0 0 0,1 1 0,-1-1 0,0 0 0,0 0 0,1 1 0,-1-1 0,0 1 0,1-1 0,-1 0 0,1 1 0,-1-1 0,1 1 0,-1-1 0,2 0-1,-1-1 8,10 10-4,1 0-1,0-1 1,1 0-1,0-1 1,0 0-1,0-1 0,14 3 1,-9-7-7,-17-2 3,1 1-1,-1 0 1,1 0-1,-1 0 1,1 0-1,0 0 1,-1 1-1,1-1 1,-1 0-1,1 1 1,-1-1-1,1 1 1,-1-1-1,2 2 1,6 1 1,-8-2 0,1-1-1,0 1 0,-1-1 1,1 1-1,-1 0 0,1 0 1,-1-1-1,1 1 0,-1 0 1,0 1-1,0-1 0,1 0 1,-1 0-1,0 0 0,0 1 1,0-1-1,0 1 0,0-1 1,-1 1-1,1-1 0,0 1 1,-1-1-1,1 1 0,-1-1 1,1 1-1,-1 2 0,1-1 1,0 0 0,-1 0 0,0 0-1,1 0 1,-1 0 0,0 0-1,-1 0 1,1 0 0,0 0 0,-1 0-1,0 0 1,0 0 0,0-1-1,0 1 1,0 0 0,-2 3 0,0 0 1,-1 0 1,1-1 0,-1 1-1,0-1 1,-9 9-1,7-10-1,-1 1 0,0-1 0,0-1 0,0 1 0,-1-1 0,1 0 0,-9 1 0,8-1-1,-39 10 2,0-2-1,-96 8 0,35-5-1,-160 22 20,97-32-20,138 0 0,14 0 0,0-2 1,0 0 0,0-1 0,0-1 0,0-1-1,-27-5 1,44 6-1,0 0 0,-1 0 0,1-1 0,0 2 0,0-1 0,0 0 0,-1 0 0,1 1 0,0-1 0,0 1 0,-3 1 0,4-2 1,0 1 0,0-1-1,0 0 1,0 1-1,1-1 1,-1 0-1,0 1 1,0-1-1,0 0 1,0 0-1,0 0 1,0 0-1,0 0 1,0 0-1,0 0 1,1 0-1,-1 0 1,0 0-1,0-1 1,0 1 0,0 0-1,0-1 1,0 1-1,1-1 1,-2 0-1,2 1 0,-1 0 0,1 0 0,0 0-1,0 0 1,-1 0 0,1 0 0,0 0 0,-1 0-1,1 0 1,0 0 0,0 0 0,-1 0 0,1 0-1,0 0 1,-1 0 0,1 0 0,0 0 0,0 0-1,-1 0 1,1 0 0,0 0 0,0 1 0,-1-1-1,1 0 1,0 0 0,0 0 0,-1 0 0,1 1 0,0-1-1,0 0 1,0 0 0,0 0 0,0 0-1,0 0 1,0 0 0,0-1 0,0 1-1,0 0 1,0 0 0,0 0 0,0 0-1,-1 0 1,1-1 0,0 1 0,0 0-1,0 0 1,0 0 0,0 0 0,0 0-1,0 0 1,0-1 0,0 1 0,0 0 0,0 0-1,-1 0 1,1 0 0,0 0 0,0 0-1,0 0 1,0 0 0,0-1 0,0 1-1,-1 0 1,1 0 0,0 0 0,0 0-1,0 0 1,0 0 0,0 0 0,-1 0-1,1 0 1,0 0 0,0 0 0,0 0-1,0 0 1,0 0 0,-1 0 0,1 0-1,0 0 1,0 0 0,0 0 0,0 1-1,0-1 1,-1 0 0,1 0 0,0 0-1,0 0 1,0 0 0,0 0 0,0 0-1,0 0 1,0 0 0,-1 1 0,1-1-1,0 0 1,0 0 0,0 0 0,0 0-1,0 0 1,0 0 0,0 0 0,1 0 0,-1 0 0,0-1 0,0 1 0,0 0 0,0 0 0,1 0 0,-1 0 0,0 0-1,0-1 1,0 1 0,1 0 0,-1 0 0,0 0 0,0 0 0,1 0 0,-1 0 0,0 0 0,0 0 0,0 0-1,1 0 1,-1 0 0,0 0 0,0 0 0,1 0 0,-1 0 0,0 0 0,0 0 0,0 0 0,1 1 0,-1-1 0,0 0-1,0 0 1,0 0 0,1 0 0,-1 1 0,6-1-1,-6 0 1,0-1 0,0 1 0,0 0 0,0 0 0,0 0 0,0 0 0,0 0 0,0 0 0,0 0 0,0-1 0,0 1 0,0 0 0,0 0 0,0 0 0,0 0 1,0 0-1,0 0 0,0 0 0,0 0 0,0-1 0,0 1 0,0 0 0,0 0 0,0 0 0,1 0 0,-1 0 0,0 0 0,0 0 0,0 0 0,0 0 0,0 0 0,0 0 0,0 0 0,0 0 0,0 0 0,1 0 0,-1 0 0,0 0 0,0 0 0,0 0 0,0 0 0,0 0 0,0 0 0,0 0 0,1 0 0,-1 0 0,0 0 0,0 0 0,0 0 0,0 0 0,0 0 0,0 0 0,1 0 0,10 6-1,-9-5 1,48 23-17,-41-21 18,1 1 0,-1 1 0,-1-1-1,1 1 1,-1 1 0,1 0 0,-2 0 0,1 0 0,7 9 0,-13-13-1,3 2 1,-1 1-1,1 0 1,-1 0-1,0 0 1,0 1-1,0-1 1,-1 1-1,0 0 1,0 0-1,0 0 1,-1 0-1,0 0 1,0 1-1,1 7 1,-3-10 0,0-1 1,0 0-1,-1 1 0,1-1 1,-1 0-1,1 0 0,-1 1 1,0-1-1,0 0 1,-1 0-1,1 0 0,0 0 1,-1 0-1,0 0 0,0 0 1,0-1-1,0 1 1,0-1-1,0 1 0,-1-1 1,1 0-1,-1 0 1,0 0-1,0 0 0,1 0 1,-1-1-1,0 0 0,0 1 1,-7 1-1,-35 18 11,32-14-11,0-1 0,-1 0 0,-21 6-1,-195 49-20,172-48-407,-1-2 1,-1-2 0,-107 1-1,166-10 385,-1 0 0,1 0-1,-1 0 1,0 0-1,1 0 1,-1 0 0,1 0-1,-1 0 1,1-1 0,-1 1-1,1-1 1,-1 1-1,1-1 1,-1 1 0,1-1-1,0 0 1,-1 0 0,1 0-1,0 0 1,-1 0-1,1 0 1,0 0 0,0 0-1,0 0 1,0 0 0,0-1-1,0 1 1,1 0-1,-1-1 1,0 1 0,1-1-1,-1 1 1,0-3 0,7-10-344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8:08.9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66 21 1968,'5'-8'1708,"-5"8"-1685,0-1 0,0 1 0,1 0 0,-1 0 0,0-1 0,0 1 0,0 0 0,0-1-1,0 1 1,0 0 0,1-1 0,-1 1 0,0 0 0,0-1 0,0 1 0,0 0 0,0-1-1,0 1 1,0 0 0,-1-1 0,1 1 0,0 0 0,0-1 0,0 1 0,0 0 0,0 0-1,0-1 1,-1 1 0,1 0 0,0-1 0,0 1 0,0 0 0,-1 0 0,1-1 0,0 1-1,0 0 1,-1 0 0,1 0 0,0-1 0,0 1 0,-1 0 0,1 0 0,0 0 0,-1 0-1,1 11 99,-1-11-122,1 1 0,0-1 0,0 0 0,0 0 0,0 0 1,0 1-1,0-1 0,0 0 0,0 0 0,0 0 1,0 1-1,0-1 0,0 0 0,0 0 0,0 0 0,0 1 1,0-1-1,0 0 0,0 0 0,1 0 0,-1 1 1,0-1-1,0 0 0,0 0 0,0 0 0,0 1 0,0-1 1,0 0-1,1 0 0,-1 0 0,0 0 0,0 0 1,0 1-1,1-1 0,-1 0 0,0 0 0,0 0 0,0 0 1,0 0-1,1 0 0,-1 0 0,0 0 0,0 0 0,1 0 1,-1 0-1,0 0 0,0 0 0,0 0 0,1 0 1,-1 0-1,0 0 0,0 0 0,-5 7-232,1-2-45,0-1 0,0 1 0,-1-1 0,1 0 0,-1 0 0,0-1 0,0 1 0,-9 4 0,-3 1-66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8:10.0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620 40 1804,'-2'1'85,"-1"0"0,1-1 0,0 1 0,-1-1-1,1 1 1,0-1 0,-1 0 0,1 0 0,-1 0 0,1 0 0,0 0 0,-1 0-1,1-1 1,-3 0 0,-8-1 390,9 2-204,4 0-261,1-1 0,-1 1 1,0-1-1,1 1 0,-1 0 0,1-1 0,-1 1 0,0-1 0,1 1 0,-1-1 0,0 1 0,1-1 1,-1 0-1,0 1 0,0-1 0,1 1 0,-1-1 0,0 1 0,0-1 0,0 0 0,0 1 0,0-1 1,0 0-1,0 0 0,1 0-6,-1 0-1,1 0 1,0 0 0,0 1 0,0-1 0,0 0 0,0 0 0,0 0-1,0 1 1,0-1 0,0 1 0,0-1 0,0 1 0,1-1 0,-1 1-1,0 0 1,0-1 0,0 1 0,1 0 0,-1 0 0,0 0 0,2 0-1,5-2 28,24-4 38,-31 6-69,-1 0 0,0 0 1,0 0-1,0 0 0,1 0 1,-1 0-1,0 1 0,0-1 1,0 0-1,0 0 0,1 0 1,-1 0-1,0 1 0,0-1 1,0 0-1,0 0 0,0 0 1,0 1-1,1-1 0,-1 0 1,0 0-1,0 0 0,0 1 1,0-1-1,0 0 0,0 0 1,0 1-1,0-1 0,0 0 1,0 0-1,0 0 0,0 1 1,0-1-1,0 0 0,0 0 1,-1 1-1,1-1 0,0 0 1,0 0-1,0 0 0,0 1 0,0-1 1,0 0-1,0 0 0,-1 0 1,1 0-1,0 1 0,0-1 1,0 0-1,-1 0 0,-14 11 38,2-2 9,-3 4-2,8-3 8,8-10-52,0 0 0,0 0 0,0 0 1,0 0-1,0 0 0,0 0 1,0 1-1,1-1 0,-1 0 0,0 0 1,0 0-1,0 0 0,0 0 1,0 0-1,0 0 0,0 0 0,0 0 1,0 1-1,0-1 0,0 0 1,0 0-1,0 0 0,0 0 0,0 0 1,0 0-1,0 0 0,0 1 0,0-1 1,0 0-1,0 0 0,0 0 1,0 0-1,0 0 0,0 0 0,0 0 1,0 1-1,0-1 0,0 0 1,0 0-1,0 0 0,0 0 0,0 0 1,0 0-1,0 0 0,0 0 1,0 0-1,0 1 0,-1-1 0,1 0 1,0 0-1,0 0 0,0 0 0,0 0 1,0 0-2,-1 0 1,1 0-1,0 0 1,0 0-1,0 0 1,0 0-1,0 0 1,-1 0-1,1 0 1,0 0-1,0 0 1,0 0 0,0 0-1,0 0 1,-1 0-1,1 0 1,0 0-1,0-1 1,0 1-1,0 0 1,0 0-1,0 0 1,-1 0-1,1 0 1,0 0-1,0 0 1,0-1-1,0 1 1,0 0-1,0 0 1,0 0-1,0 0 1,0 0-1,0 0 1,0-1 0,-1 1-1,1 0 1,0 0-1,0 0 1,0 0-1,0-1 1,0 1-1,0 0 1,0 0-1,0 0 1,1 0-1,4-11 18,11-6 4,-4 4-2,-11 12-19,-1 1 1,0-1-1,1 0 0,-1 1 1,1-1-1,-1 0 0,1 1 1,-1-1-1,1 1 0,-1-1 0,1 1 1,0-1-1,-1 1 0,1-1 1,0 1-1,-1 0 0,1-1 1,1 1-1,5-6 7,-5 5-7,-2 7 0,1-5-5,5-1 7,-7 8 12,1 1 1,-2-1-1,1 1 0,-1-1 0,-1 0 0,-3 11 0,-6-4 24,-10 8 54,17-19-77,0-1 0,0 1 0,0-1 0,0 0 0,-1-1 0,1 1 0,-1-1 0,0 0 0,-7 2 0,10-4-11,1 1 1,0-1 0,0 1-1,-1 0 1,1 0 0,0 0-1,0 0 1,0 0-1,0 1 1,0-1 0,-3 4-1,4-4-1,-1 1 0,0-1-1,1 0 1,-1 0 0,0 0 0,1 0-1,-1 0 1,0 0 0,0 0 0,-2 0-1,-25 6 50,25-5-48,0-1 0,-1 1 0,1-1 0,-1-1 0,1 1 0,-1 0 0,1-1 0,-1 0 0,1 0 0,-1 0 0,1-1 0,-1 0 0,1 0 0,-7-2 0,-18-3 5,26 6-9,0 0 0,0-1 1,1 1-1,-1 0 0,0-1 1,0 0-1,1 0 0,-1 1 1,0-2-1,1 1 0,-1 0 1,1 0-1,0-1 0,-1 1 1,1-1-1,0 0 0,0 0 1,0 0-1,0 0 0,0 0 1,0 0-1,-1-3 0,-1-4 7,3 7-7,-1 1 1,1-1-1,0 0 0,0 1 0,1-1 0,-1 0 0,0 0 0,1 1 0,-1-1 0,1 0 0,-1 0 1,1 0-1,0 0 0,0 0 0,0 0 0,0 0 0,0 0 0,0 0 0,0 0 0,1 0 0,-1 0 1,1 1-1,-1-1 0,3-3 0,-3 4-1,0 0 1,1 0 0,-1 0-1,0 0 1,0 0-1,1-1 1,-1 1-1,0 0 1,0 0 0,0 0-1,0 0 1,-1 0-1,1 0 1,0 0 0,-1-2-1,1 2 0,0 1 0,-1-1 1,1 0-1,0 0 0,-1 0 0,1 1 0,0-1 0,0 0 0,0 0 0,0 0 0,0 0 1,0 0-1,0 1 0,0-1 0,0 0 0,1 0 0,-1 0 0,0 0 0,0 1 1,1-1-1,-1 0 0,0 0 0,1 0 0,-1 1 0,1-1 0,-1 0 0,1 1 0,-1-1 1,1 0-1,0 1 0,-1-1 0,1 1 0,1-1 0,1-3 5,-10-2-2,6 6-2,1 0-1,-1-1 0,0 1 0,0-1 0,0 1 1,0-1-1,1 0 0,-1 1 0,0-1 0,1 0 1,-1 0-1,0 1 0,1-1 0,-1 0 1,1 0-1,-1 0 0,0-1 0,3 1 3,-4 1-3,1 1 0,0-1-1,-1 0 1,1 1 0,0-1 0,-1 1 0,1-1 0,0 1-1,-1 0 1,1-1 0,0 1 0,0 0 0,0 0 0,0 0-1,0 0 1,0 0 0,0 0 0,0 0 0,0 0 0,0 2 0,-18 18-2,-94 69-9,104-81-58,0-1-1,-1 0 0,0 0 0,0-1 0,-1-1 0,0 1 1,-16 5-1,21-8-84,-6 3-408,12-7 525,-1 0-1,1 1 0,0-1 0,0 0 0,0 0 0,0 0 0,-1 0 0,1 0 0,0 0 0,0 0 0,0 0 0,0 0 0,-1 0 0,1 0 0,0 0 0,0 0 0,0 0 0,0 0 1,-1 0-1,1 0 0,0 0 0,0 0 0,0 0 0,0 0 0,-1 0 0,1 0 0,0 0 0,0 0 0,0-1 0,0 1 0,0 0 0,-1 0 0,1 0 0,0 0 0,0 0 0,0 0 1,0-1-1,0 1 0,0 0 0,0 0 0,-1 0 0,1 0 0,0-1 0,0 1 0,0 0 0,0 0 0,0 0 0,0 0 0,0-1 0,0 1 0,0 0 0,0 0 0,0 0 0,0-1 1,0-6-319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8:10.3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29 1632,'8'-22'2914,"-8"23"-2827,1-3 62,2 5-272,-3-3 105,0 0 0,0 0 0,1 0 0,-1 0 1,0 0-1,0 0 0,1 0 0,-1 0 0,0-1 0,0 1 0,1 0 0,-1 0 0,0 0 1,0 0-1,0 0 0,1-1 0,-1 1 0,0 0 0,0 0 0,0 0 0,0-1 1,0 1-1,1 0 0,-1 0 0,0 0 0,0-1 0,0 1 0,0 0 0,0 0 0,0-1 1,0 1-1,0 0 0,0 0 0,0-1 0,0 1 0,0 0 0,0 0 0,0-1 1,0 1-1,0 0 0,0 0 0,0-1 0,0 1 0,0 0 0,-1-1 0,2 4-1191,-1-3 1196,0 0-1,0 1 0,0-1 1,0 0-1,0 0 0,0 0 1,1 0-1,-1 0 0,0 1 1,0-1-1,0 0 0,0 0 1,0 0-1,0 0 0,1 0 0,-1 0 1,0 0-1,0 0 0,0 0 1,0 1-1,1-1 0,-1 0 1,0 0-1,0 0 0,0 0 1,0 0-1,1 0 0,-1 0 1,0 0-1,0 0 0,0 0 1,0 0-1,1 0 0,-1 0 1,0-1-1,0 1 0,0 0 1,0 0-1,1 0 0,-1 0 1,0 0-1,1-4-331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8:11.0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100 0 1620,'-8'2'863,"1"-2"-780,1 1-1,0 0 1,-1 0-1,1 0 1,0 1-1,0 0 1,0 0-1,0 1 1,-10 5-1,4-3 21,5-3 29,9 3-35,1-4-80,-3-1-13,1 1 0,-1-1 1,0 0-1,1 0 1,-1 1-1,0-1 0,1 0 1,-1 1-1,0-1 0,1 1 1,-1-1-1,0 0 0,0 1 1,0-1-1,1 1 1,-1-1-1,0 0 0,0 1 1,0-1-1,0 1 0,0-1 1,0 1-1,0-1 0,0 1 1,0-1-1,0 1 0,0-1 1,0 0-1,0 1 1,0-1-1,0 1 0,0-1 1,-1 1-1,2 0 2,0-1 0,1 1-1,-1-1 1,0 1 0,0-1 0,0 0 0,1 0 0,-1 1-1,0-1 1,0 0 0,1 0 0,-1 0 0,0-1-1,0 1 1,1 0 0,-1 0 0,3-1 0,23-2 67,-21 4 13,-14 0 32,-9-10 63,1 7-104,14 2-87,1-1 0,0 1 0,0-1 0,0 1 0,-1 0 0,1 0 0,0 0-1,0 0 1,-1 0 0,1 0 0,0 0 0,0 0 0,-1 0 0,1 1 0,0-1 0,0 0 0,0 1 0,-2 0 0,3 0-168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8:13.4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1794 433 1684,'-4'9'189,"4"-9"-184,0 0 0,0 0 0,0 0 1,0 0-1,-1 0 0,1 0 0,0 0 0,0 0 0,0 0 1,0 0-1,0 0 0,0 0 0,0 0 0,-1 0 0,1 0 1,0 0-1,0 0 0,0 0 0,0 0 0,0 0 1,0 0-1,0 0 0,-1 0 0,1 0 0,0 0 0,0 0 1,0 0-1,0 0 0,0 0 0,0 0 0,0 0 0,0-1 1,0 1-1,-1 0 0,1 0 0,0 0 0,0 0 1,0 0-1,0 0 0,0 0 0,0 0 0,0-1 0,0 1 1,0 0-1,0 0 0,0 0 0,0 0 0,0 0 0,0 0 1,0 0-1,0-1 0,0 1 0,0 0 0,0 0 1,0 0-1,0 0 0,0 0 0,0 0 0,0-1 161,-7-8 483,6 9-611,0-1-1,1 0 1,-1 1-1,0-1 1,0 0 0,1 0-1,-1 1 1,0-1-1,1 0 1,-1 0 0,1 0-1,-1 0 1,1 0-1,-1 0 1,1 0 0,0 0-1,0 0 1,-1 0-1,1 0 1,0-1 0,-6-30 475,4 20-437,1 0-1,-1 0 1,-1 0 0,0 0 0,-1 0-1,0 0 1,-7-11 0,6 12-47,1 0 0,0 1 1,0-2-1,1 1 0,0 0 0,-2-24 0,5 32-24,0 0-1,0 1 0,-1-1 1,1 0-1,-1 0 0,0 0 1,0 0-1,0 1 0,0-1 1,0 0-1,-1 1 0,-2-4 1,3 4-3,0 0 1,-1-1 0,1 1 0,0 0 0,0 0 0,0-1 0,0 1 0,1 0 0,-1-1 0,1 1 0,-1-1 0,1-2-1,-8-32 57,8 37-58,0-1 0,-1 1 1,1-1-1,0 1 0,0-1 0,0 1 0,-1 0 1,1-1-1,0 1 0,0 0 0,-1-1 0,1 1 0,0 0 1,-1-1-1,1 1 0,0 0 0,-1 0 0,1-1 0,0 1 1,-1 0-1,1 0 0,-1 0 0,1-1 0,-1 1 1,1 0-1,0 0 0,-1 0 0,1 0 0,-1 0 0,1 0 1,-1 0-1,1 0 0,-1 0 0,-3-1 12,10-4-10,4 49 28,-9-40-29,1 0 0,0 0-1,0 0 1,0 0 0,0-1 0,1 1 0,-1-1 0,1 1 0,6 5 0,9 14-3,8 45 1,-3 7 7,-4 6-20,-18-77 13,2 2 0,0 1 0,-1-1 0,0 0 1,0 1-1,-1-1 0,0 1 0,0-1 1,0 1-1,-1 0 0,0-1 0,0 1 1,-1 0-1,-1 9 0,-3-7 1,4-7-1,-1 0 1,1 1-1,0-1 0,0 0 0,1 1 0,-1-1 1,0 1-1,1-1 0,-1 1 0,1 2 0,0-3 1,-1 0-1,0 0 0,1 0 1,-1 0-1,0 0 0,0 0 1,0 0-1,0 0 0,-1 0 1,1 0-1,0-1 0,-1 1 0,1-1 1,-1 1-1,0-1 0,1 1 1,-1-1-1,0 0 0,0 0 1,0 0-1,-4 2 0,6-3 0,0 0 1,-1 0-1,1 0 0,0 0 0,0 0 0,-1 0 1,1 0-1,0 0 0,-1 0 0,1 0 1,0 0-1,-1 0 0,1 0 0,0 0 0,0 0 1,-1 0-1,1-1 0,0 1 0,-1 0 1,1 0-1,0 0 0,0 0 0,-1 0 0,1-1 1,0 1-1,0 0 0,-1 0 0,1-1 1,0 1-1,0 0 0,0 0 0,0-1 0,-1 1 1,1 0-1,0 0 0,0-1 0,0 1 1,0 0-1,0-1 0,-7-6 4,-50 12-11,51-5 8,0 0 0,0-1 1,0 1-1,0-1 0,1-1 0,-1 1 0,0-1 0,0 0 0,1 0 0,-1-1 1,1 1-1,-8-7 0,4 2 0,0 0 1,1-1-1,0 0 0,1-1 1,-11-16-1,-18-19 4,27 35-5,0-1 0,1 0 0,0-1 0,1 0 1,0 0-1,1-1 0,-8-17 0,9 13 1,-2 1 0,0 0 0,-13-20 0,17 29 1,0-1 0,1 1-1,0-1 1,0 0-1,0 1 1,1-1 0,0 0-1,0 0 1,0 0-1,1 0 1,1 0-1,-1 0 1,1 0 0,0 0-1,0 0 1,1 1-1,0-1 1,4-9-1,-5 14 0,0-1 0,0 1-1,-1-1 1,1 0-1,-1 1 1,0-1-1,1 1 1,-1-1 0,0 0-1,-1 1 1,1-1-1,0 0 1,-2-4-1,2 5-1,-1-1 0,1 0-1,-1 1 1,1-1-1,0 0 1,0 0 0,0 1-1,1-5 1,0 6 1,-1 1 0,0 0 0,0-1 0,1 1 0,-1-1 0,0 1 0,0 0 0,0-1 0,0 1 0,0-1 0,0 1 0,1-1 0,-1 1 0,0 0 0,0-1 0,0 1 0,0-1 0,0 1 0,-1-1 0,1 1 0,0 0 0,0-1 1,0 1-1,0-1 0,0 1 0,-1 0 0,1-1 0,0 1 0,0-1 0,0 1 0,-1 0 0,1-1 0,-1 1 0,-10 3 7,3-3 1,8 0-8,1 0 0,-1 0 0,0 0 0,0 1 0,0-1 0,0 0 0,0 0 0,0 0 0,0 0 0,0 0 0,0 0 0,0 0 0,0 1 0,0-1 0,0 0 0,0 0 0,0 0 1,0 0-1,0 0 0,0 0 0,0 1 0,0-1 0,0 0 0,0 0 0,0 0 0,0 0 0,0 0 0,0 0 0,-1 0 0,1 1 0,0-1 0,0 0 0,0 0 0,0 0 0,0 0 0,0 0 0,0 0 0,0 0 1,-1 0-1,1 0 0,0 0 0,0 0 0,0 0 0,0 0 0,0 1 0,0-1 0,0 0 0,0 0 0,0 0 0,0 0 0,0 0 0,1 0 0,-1 0 1,0 1-1,0-1 0,0 0 0,0 0 0,1 0 0,-1 0 0,0 0 0,0 0 0,0 0 0,1 0 0,-1 0 0,0 0 1,0 0-1,0 0 0,0 0 0,1 0 0,-1 0 0,0 0 0,0 0 0,0 0 0,0-1 0,1 1 0,-1 0 1,0 0-1,0 0 0,0 0 0,0 0 0,1 0 0,-1 0 0,0-1 0,0 1 0,0 0 0,0 0 0,0 0 1,0 0-1,0 0 0,0-1 0,1 1 0,-1 0 0,0 0 0,0 0 0,0-1 0,0 1 0,0 0 0,0 0 0,0 0 1,0 0-1,0-1 0,0 1 0,0 0 0,0 0 0,0 0 0,0-1 0,0 1 0,0 0 0,-1 0 0,1 0 1,0-1-1,1-4 5,-2 8-11,5-14 3,-1 6 1,-1 7-3,0 0 2,-2-1 3,1-1-1,-1 0 1,0 0 0,1 0-1,-1 1 1,0-1-1,1 0 1,-1 0-1,0 1 1,0-1-1,1 0 1,-1 0-1,0 1 1,0-1-1,1 0 1,-1 1-1,0-1 1,0 1-1,0-1 1,0 0 0,1 1-1,-1-1 1,0 1-1,0-1 1,0 0-1,0 1 1,0-1-1,0 1 1,0-1-1,0 1 1,-1-1-1,1 1 1,0-1 0,0 0-1,0 1 1,0-1 0,0 0-1,0 0 1,-1 1 0,1-1-1,0 0 1,0 1 0,0-1-1,0 0 1,0 1 0,0-1-1,0 0 1,0 1 0,0-1-1,0 0 1,1 1 0,-1-1-1,0 0 1,0 1-1,0-1 1,0 0 0,0 0-1,1 1 1,-1-1 0,0 0-1,0 0 1,0 1 0,1-1-1,-1 0 1,0 0 0,0 1-1,1-1 1,-1 0 0,0 0-1,0 0 1,1 0 0,-1 0-1,0 1 1,1-1-1,10 6-5,-21-7 4,10 1 2,0 0 0,0 0 0,0 0 0,0 0 0,0 0 0,-1 0 0,1 0 0,0 0 0,0 0 0,0 0-1,0 0 1,0 1 0,0-1 0,-1 0 0,1 0 0,0 0 0,0 0 0,0 0 0,0 0 0,0 0 0,-1 0 0,1 0 0,0 0 0,0-1 0,0 1 0,0 0 0,0 0 0,-1 0 0,1 0 0,0 0-1,0 0 1,0 0 0,0 0 0,0 0 0,0 0 0,0 0 0,-1 0 0,1-1 0,0 1 0,0 0 0,0 0 0,0 0 0,0 0 0,0 0 0,0 0 0,0-1 0,0 1 0,0 0 0,0 0 0,0 0-1,0 0 1,0 0 0,0 0 0,0-1 0,0 1 0,0 0 0,0 20-3,1 0 0,4 22 0,20 91 7,-22-116-6,1 2 3,0-1 0,0 24-1,-10-23-5,5-19 5,1 1-1,-1-1 1,1 1 0,0 0 0,-1-1 0,1 1-1,0 0 1,-1-1 0,1 1 0,0 0 0,0 0-1,0-1 1,-1 1 0,1 0 0,0-1-1,0 1 1,0 0 0,0 0 0,1-1 0,-1 1-1,0 0 1,0 0 0,0-1 0,1 1 0,-1 0-1,0-1 1,0 1 0,1 0 0,-1-1-1,1 1 1,-1 0 0,1 0 0,1 2-1,0 0 1,-1 1 0,1-1-1,-1 1 1,0-1 0,0 1-1,0-1 1,-1 1-1,1 5 1,5 21 1,-5-27-1,-1-1 0,1 1 0,-1-1-1,1 1 1,-1-1 0,0 1 0,0 0 0,0-1-1,-1 1 1,1-1 0,-1 1 0,1-1 0,-1 1-1,0-1 1,0 1 0,0-1 0,0 0 0,0 0 0,0 1-1,-1-1 1,1 0 0,-1 0 0,0 0 0,1 0-1,-1-1 1,0 1 0,-4 3 0,-6 4-3,-4 1 11,-38 7 27,7-15-40,28-3 3,-3 1 1,12 1 1,0 0-1,0-1 1,0 0 0,0-1-1,0 0 1,1-1 0,-1 0-1,0-1 1,-9-3-1,15 4 2,0 0-1,-1 0 0,0 1 0,1-1 0,-1 1 0,-7-1 0,8 2-1,1 0 1,-1-1 0,1 0 0,-1 0 0,1 0 0,0 0 0,-1 0 0,1-1 0,0 1 0,0-1 0,-3-2 0,-26-16 8,32 19-8,-1 1 0,1 0 0,0-1 0,-1 1 0,1 0 0,-1-1-1,1 1 1,0 0 0,-1-1 0,1 1 0,0-1 0,0 1-1,-1-1 1,1 1 0,0-1 0,0 1 0,0-1 0,-1 1-1,1-1 1,0 1 0,0-1 0,0 1 0,0-1 0,0 1-1,0-1 1,0 1 0,0-1 0,0 1 0,0-1 0,1 1-1,-1-1 1,0 1 0,0-1 0,0 1 0,1-1 0,-1 1-1,0-1 1,1 0 0,-1 1 0,0-1 0,1 1-1,-1-1 1,0 1 0,0-1 0,0 1-1,1-1 1,-1 1 0,0-1 0,0 1 0,0-1-1,0 0 1,0 1 0,0-1 0,0 1-1,0-1 1,0 1 0,0-1 0,-1 1 0,1-1-1,0 1 1,0-1 0,0 1 0,-1-1-1,1 1 1,0-1 0,-1 1 0,1-1 0,0 1-1,-1-1 1,1 1 0,0 0 0,-1-1-1,1 1 1,-1 0 0,0-1 0,-8-22-10,8 23 11,1-1-1,0 1 0,-1 0 0,1-1 1,-1 1-1,1 0 0,0-1 0,0 1 1,-1-1-1,1 1 0,0-1 0,0 1 1,0-1-1,-1 1 0,1 0 0,0-1 1,0 1-1,0-1 0,0 1 0,0-1 1,0 1-1,0-1 0,0 1 0,0-1 1,0 1-1,0-1 0,0 1 0,0-1 1,1 1-1,-1-1 0,0 1 0,0-1 1,0 1-1,1-1 0,-1 1 0,0 0 1,1-2-1,-1 2 0,1 0 0,-1 0 0,0 0 0,0-1 0,0 1 0,0 0 0,0 0 0,0 0 0,0-1 0,0 1 0,0 0 0,0 0 0,0-1 0,0 1 0,0 0 1,0 0-1,0 0 0,0-1 0,0 1 0,0 0 0,0 0 0,-1 0 0,1-1 0,0 1 0,0 0 0,0 0 0,0 0 0,0-1 0,0 1 0,-1 0 0,1 0 0,0 0 0,0 0 0,0 0 0,-1-1 0,1 1 0,0 0 0,-1 0 0,1 0 0,0 0 0,0 0 0,0 0 0,-1-1 0,1 1 0,0 0 0,0 0 0,0 0 0,-1 0 0,1-1 0,0 1 0,0 0 0,0 0 0,0 0 0,-1-1 0,1 1 0,0 0 0,0 0 0,0-1 0,0 1 0,0 0 0,0 0 0,0-1 0,0 1 0,0 0 0,0 0 0,0-1 0,0 1 0,0 0 0,0 0 0,0-1 0,0 1 0,0 0 0,0 0 0,0-1 0,0 1 0,1 0 0,-1 0 0,0-1 0,0 1 0,0 0 0,0 0 0,0 0 0,1-1 0,-1 1 0,0 0 0,1-1 0,0 0 0,0 0-1,0 1 1,0-1 0,0 0 0,0 0-1,0 0 1,0 0 0,0-1 0,-1 1-1,1 0 1,0 0 0,-1 0 0,1-1-1,-1 1 1,0 0 0,1 0 0,-1-1-1,0 1 1,0 0 0,0-1 0,0 1-1,0 0 1,0-1 0,0-1-1,0 2 1,0 1 0,0-1 1,0 1-1,0 0 0,0-1 0,0 1 0,0-1 0,0 1 0,0-1 0,0 1 0,0 0 0,0-1 0,0 1 0,1-1 0,-1 1 0,0-1 0,0 1 0,0 0 0,1-1 0,-1 1 0,0 0 0,1-1 0,-1 1 0,0 0 0,1-1 0,-1 1 0,0 0 0,1 0 0,-1 0 0,0-1 0,1 1 0,-1 0 0,1 0 0,-1 0 0,1-1 0,-1 1-1,0 0 1,1 0 0,-1 0 0,0 0 0,0 0 0,0 0 0,0 0 0,1 0 0,-1 0 0,0 0 0,0 0 0,0 0 0,0 0-1,0 0 1,1 0 0,-1-1 0,0 1 0,0 0 0,0 0 0,0 0 0,0 0 0,0 0 0,0-1 0,0 1 0,1 0 0,-1 0-1,0 0 1,0 0 0,0-1 0,0 1 0,0 0 0,0 0 0,0 0 0,0 0 0,0-1 0,0 1 0,0 0 0,0 0 0,0 0-1,0 0 1,0-1 0,0 1 0,0 0 0,0 0 0,-1 0 0,1 0 0,0 0 0,0-1 0,0 1 0,0 0 0,0 0 0,0 0-1,0 0 1,0 0 0,-1-1 0,1 1 0,0 0 0,0 0 0,0 0 0,-1 0 0,1-9-6,0 8 6,1 0-1,-1 0 1,0 0 0,0 0 0,1 0-1,-1 1 1,0-1 0,1 0-1,-1 0 1,1 0 0,-1 1 0,1-1-1,-1 0 1,1 1 0,0-1 0,-1 0-1,1 1 1,0-1 0,-1 1 0,1-1-1,2 0 1,3 4-1,-6-2 2,-3-1-1,3 0 1,0 0-1,0 1 0,-1-1 0,1 0 0,0 0 0,0 0 0,-1 0 0,1 0 0,0 0 0,0 0 0,-1 0 0,1 0 0,0 0 0,0 0 0,-1 0 0,1 0 0,0 0 0,0 0 1,-1 0-1,1 0 0,0 0 0,0 0 0,0 0 0,-1 0 0,1 0 0,0 0 0,0-1 0,-1 1 0,1 0 0,0 0 0,0 0 0,0 0 0,0-1 0,-1 1 0,1 0 0,0 0 1,0 0-1,0-1 0,0 1 0,0 0 0,0 0 0,-1 0 0,1-1 0,0 1 0,0 0 0,0 0 0,0-1 0,0 1 0,0-1 1,0 1-1,0 0 0,0 0 0,0-1 1,-1 1-1,1 0 0,0 0 0,0-1 1,0 1-1,0 0 0,-1 0 1,1 0-1,0-1 0,0 1 0,-1 0 1,1 0-1,0 0 0,0 0 0,-1-1 1,1 1-1,0 0 0,0 0 0,-1 0 1,1 0-1,0 0 0,-1 0 0,1 0 1,0 0-1,0 0 0,-1 0 0,1 0 1,0 0-1,-1 0 0,1 0 0,0 0 1,-1 0-1,-1 0 4,12-6-2,-10 6-2,0 0 0,0 0 0,0 0 0,-1 0 0,1 0 0,0 0 0,0 0 0,0-1 0,0 1 0,0 0 0,0 0-1,0 0 1,0 0 0,0 0 0,0 0 0,0 0 0,0 0 0,0 0 0,0-1 0,0 1 0,0 0 0,0 0 0,0 0 0,0 0 0,0 0 0,0 0 0,0 0 0,0 0-1,0-1 1,0 1 0,0 0 0,0 0 0,0 0 0,1 0 0,-1 0 0,0 0 0,0 0 0,0 0 0,0 0 0,0 0 0,0 0 0,0 0 0,0-1 0,0 1 0,0 0 0,0 0-1,1 0 1,-1 0 0,0 0 0,0 0 0,0 0 0,0 0 0,0 0 0,0 0 0,0 0 0,0 0 0,0 1 0,0-1 0,0 0 0,0 0 0,-1 0-1,1 0 1,0 0 0,0 0 0,0 1 0,0-1 0,0 0 0,0 0 0,0 0 0,0 1 0,-1-1 0,1 0 0,0 0-1,0 0 1,0 0 0,0 1 0,0-1 0,0 0 0,0 0 0,0 0 0,0 1 0,0-1 0,0 0 0,0 0 0,1 0 0,-1 0-1,0 1 1,0-1 0,0 0 0,0 0 0,0 0 0,0 0 0,0 1 0,0-1 0,0 0 0,1 0 0,-1 0 0,0 0-1,0 0 1,0 0 0,0 1 0,1-1 0,-1 0 0,0 0 0,0 0 0,0 0 0,1 0-1,0 0 0,-1 0 0,1 0 0,0 0 1,-1 0-1,1 0 0,0 0 0,-1 0 0,1 0 0,-1 1 1,1-1-1,0 0 0,-1 0 0,1 1 0,-1-1 0,1 0 0,-1 1 1,1-1-1,-1 0 0,1 1 0,-1-1 0,1 1 0,-1-1 1,1 1-1,-1 0 0,2 0 0,0 0 1,0 1-1,0-1 1,-1 0-1,1 0 1,0 0-1,0-1 1,0 1-1,1 0 1,-1-1 0,0 0-1,0 1 1,0-1-1,0 0 1,4 0-1,7 2-1,16 8 4,-29-10-2,0 0 1,1 0-1,-1 0 0,0-1 0,1 2 0,-1-1 0,0 0 0,1 0 0,-1 0 0,0 0 0,1 0 0,-1 0 0,1 0 0,-1 0 0,0 0 0,0 1 0,1-1 0,-1 0 0,0 0 0,1 0 0,-1 1 0,0-1 0,0 0 0,1 0 0,-1 1 0,0-1 0,0 0 0,0 1 0,1-1 0,-1 0 0,0 1 0,0-1 1,0 0-1,0 1 0,0-1 0,0 0 0,0 1 0,0-1 0,1 0 0,-1 1 0,0-1 0,-1 1 0,1-1 0,0 0 0,0 0-1,0 0 1,0 0 0,0 0 0,0 1 0,0-1 0,0 0-1,0 0 1,0 0 0,0 0 0,0 0 0,-1 0 0,1 0 0,0 0-1,0 0 1,0 0 0,0 0 0,0 0 0,0 0 0,0 0-1,0 0 1,0 0 0,-1 0 0,1 0 0,0 0 0,0 0 0,0 0-1,0 0 1,0 0 0,0 0 0,0 0 0,0 0 0,0 0 0,-1 0-1,1 0 1,0 0 0,0 0 0,0 0 0,0 0 0,0 0-1,0 0 1,0 0 0,0 0 0,0-1 0,0 1 0,0 0 0,0 0-1,0 0 1,-1 0 0,1 0 0,0 0 0,0 0 0,0 0 0,0 0-1,0 0 1,0-1 0,0 1 0,0 0 0,0 0 0,0 0-1,0 0 1,0 0 0,0 0 0,0-1 0,0 1 0,1 0-1,-1 0 1,0 0 0,0 0 0,0-1 0,0 1-1,0 0 1,0 0 0,0 0 0,0-1 0,0 1 0,0 0-1,0 0 1,0 0 0,0-1 0,0 1 0,0 0-1,0 0 1,0 0 0,0-1 0,0 1 0,0 0-1,0 0 1,0 0 0,0 0 0,0-1 0,-1 1 0,1 0-1,0 0 1,0 0 0,0 0 0,0-1 0,0 1-1,0 0 1,-1 0 0,1 0 0,0 0 0,0 0-1,0 0 1,-1 0 0,1 0 0,0-1 0,0 1-1,-1 0 1,1 0 0,0 0 0,-1 0 0,1 0 0,0 0 0,-1 1 0,1-1-1,0 0 1,-1 0 0,1 0 0,0 0 0,-1 0 0,1 0 0,0 1 0,0-1-1,-1 0 1,1 0 0,0 1 0,0-1 0,-1 0 0,1 0 0,0 1 0,0-1-1,0 0 1,-1 0 0,1 1 0,0-1 0,0 0 0,0 1 0,0-1-1,0 0 1,0 1 0,0-1 0,0 0 0,0 1 0,0-1 0,0 0 0,0 1-1,0-1 1,0 0 0,0 1 0,0-1 0,0 0 0,0 1 0,0-1 0,0 0-1,0 0 1,1 1 0,-2 3 8,1-4-8,0 1 0,-1-1 0,1 0 0,0 0 0,0 1 0,0-1 0,-1 0 0,1 1 0,0-1 0,0 0 0,0 1 0,0-1 0,0 0 0,0 1 0,0-1 0,0 0 0,0 1 0,0-1 0,0 0 0,0 1 0,0-1 0,0 0 0,0 1 1,0-1-1,0 0 0,0 1 0,0-1 0,0 0 0,1 1 0,-1-1 0,0 0 0,0 0 0,0 1 0,0-1 0,1 0 0,-1 1 0,0-1 0,0 0 0,1 0 0,-1 0 0,0 1 0,1-1 0,-1 0 0,0 0 0,1 0 0,-1 0 0,0 0 0,1 0 0,-1 1 0,0-1 0,1 0 0,-1 0 0,0 0 0,1 0 0,-1 0 0,0 0 0,1 0 0,-1 0 0,0 0 0,1-1 0,-1 1 0,0 0 0,1 0 0,5-4 1,-12 8-2,6-5 1,0 1 0,-1 0 0,1-1 0,0 1 0,0-1 0,-1 1 0,1 0 0,0-1 0,-1 1 0,1 0 0,0-1 0,-1 1 0,1 0 0,0-1 0,-1 1 0,1 0 0,-1 0 1,1-1-1,0 1 0,-1 0 0,1 0 0,-1 0 0,1 0 0,-1 0 0,1 0 0,-1 0 0,1 0 0,-1 0 0,1 0 0,-1 0 0,1 0 0,-1 0 0,0 0 0,-4 8-3,-2-6 3,0 0-1,0 0 1,0 1 0,1-1 0,-1 2-1,1-1 1,0 1 0,-9 6 0,14-9 0,0 0 1,0 0-1,0-1 0,0 1 1,-1 0-1,1 0 1,0-1-1,0 1 0,-1-1 1,1 1-1,0-1 1,-1 1-1,1-1 0,-1 0 1,1 0-1,0 1 0,-1-1 1,1 0-1,-1 0 1,1-1-1,-1 1 0,-2-1 1,3 1-1,-1 0 1,0-1-1,0 1 0,1 0 1,-1 0-1,0 0 1,0 0-1,0 1 0,1-1 1,-1 0-1,0 1 1,0-1-1,1 1 0,-1-1 1,0 1-1,1 0 1,-1 0-1,-2 2 0,0-1 0,1 1-1,-1-1 1,0 0-1,0-1 1,0 1-1,0 0 1,-6 0-1,6-1 1,-1 1-1,1-1 1,-1 1-1,1 0 1,-9 5-1,6-3 1,1-1-1,-1 0 0,0 0 1,0 0-1,-1-1 1,1 0-1,0-1 1,-1 0-1,1 0 1,-1 0-1,-12-1 0,20 0 2,0 0-1,0 0 0,0 0 0,1 1 0,-1-1 0,0 0 0,0 0 0,0 0 0,0 0 0,0 1 0,0-1 0,0 0 0,0 0 0,0 0 0,0 0 0,0 1 0,0-1 0,0 0 0,0 0 1,0 0-1,0 1 0,0-1 0,0 0 0,0 0 0,0 0 0,0 1 0,0-1 0,0 0 0,0 0 0,0 0 0,0 0 0,0 1 0,-1-1 0,1 0 0,0 0 0,0 0 0,0 0 0,0 0 0,0 1 1,-1-1-1,1 0 0,0 0 0,0 0 0,0 0 0,0 0 0,-1 0 0,1 0 0,0 0 0,0 0 0,0 0 0,-1 0 0,1 0 2,0 1-2,0-1 0,0 0 0,0 0 0,0 0 0,0 0 0,0 0 0,0 0 0,0 1 0,0-1 0,0 0 0,0 0 0,0 0 0,0 0 0,0 1 0,0-1 0,0 0 0,0 0 0,0 0 0,0 0 0,0 0 0,0 0 0,0 1 0,0-1 0,0 0-1,0 0 1,0 0 0,0 0 0,-1 0 0,1 0 0,0 1 0,0-1 0,0 0 0,0 0 0,0 0 0,0 0 0,0 0 0,-1 0 0,1 0 0,0 0 0,0 0 0,0 0 0,0 0 0,0 0 0,-1 0 0,1 0 0,0 0 0,0 0 0,0 0 0,0 0 0,0 0 0,-1 0 0,1 0 0,0 0 0,0 0-1,0 0 1,0 0 0,0 0 0,-1 0 0,1 0 0,0 0 0,0 0 0,0-1 0,0 1 0,-2 3-10,-4 10 19,6 13-9,0-25 0,0 0 0,0 0 0,0 0 0,0 0 0,0 0 0,1 0 0,-1-1 0,0 1 0,1 0 0,-1 0 0,1 0 0,-1-1 0,1 1 0,-1 0 0,1 0 0,-1-1 0,1 1 0,0 0 0,-1-1 0,1 1 0,0-1 0,0 1 0,0-1 0,-1 1 0,1-1 0,0 0 0,0 1 0,0-1 0,0 0 0,0 0 0,-1 1 0,1-1 0,0 0 0,0 0 0,0 0 0,0 0 0,0 0 0,1-1 0,0 2 0,0-1-1,0 1 0,0-1 1,0 1-1,-1 0 0,1 0 0,0 0 1,-1 0-1,1 0 0,-1 0 1,3 3-1,-4-4 1,0 0 0,0 1 0,0-1 0,0 0 0,0 0 0,0 0 0,0 0 0,0 1 0,0-1 0,0 0 0,0 0 0,0 0 0,0 0 0,0 1 0,0-1 0,0 0 0,0 0 0,0 0 0,0 0 0,0 1 0,0-1 1,0 0-1,0 0 0,1 0 0,-1 0 0,0 0 0,0 1 0,0-1 0,0 0 0,0 0 0,0 0 0,0 0 0,1 0 0,-1 0 0,0 0 0,0 1 0,0-1 0,0 0 0,0 0 0,1 0 0,-1 0 0,0 0 0,0 0 0,0 0 0,0 0 0,1 0 0,-1 0 0,0 0 0,0 0 0,0 0 0,0 0 0,1 0 1,-1 0-1,0 0 0,0 0 0,0 0 0,0 0 0,1 0 0,-1 0 0,0-1 0,0 1 0,0 0 0,0 0 0,1 0 0,-16 10-2,9-6 3,0-1 0,0 0 0,0 1 0,-1-2 0,1 1-1,-1-1 1,0 0 0,1 0 0,-15 1 0,13-3 0,1 2-1,-1-1 1,1 1 0,-1 0 0,1 1 0,-1 0 0,1 0 0,-11 7-1,11-5 0,5-4 1,0 1-1,0-1 0,0 1 0,0-1 0,0 1 0,1 0 0,-1 0 0,0-1 0,1 1 0,0 1 0,-1-1 0,1 0 0,0 0 0,-2 4 0,-10 11 7,11-9-8,-1 0-1,0 0 0,0 0 1,-1 0-1,0 0 0,0-1 1,-1 1-1,0-1 0,0 0 0,-1-1 1,0 1-1,0-1 0,0 0 1,-1-1-1,0 1 0,0-1 1,0-1-1,-1 0 0,-11 6 0,0-3-114,0 0 0,0-1-1,-30 6 1,-27 6-555,51-10 249,-38 5 1,45-11 294,-22 4-280,-1-1-1,-53-2 1,37-4 57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8:13.9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432 0 1884,'-2'10'571,"-4"-13"-12,5 3-530,0-1 1,0 0-1,0 1 0,1-1 1,-1 1-1,0-1 0,0 1 1,0-1-1,0 1 0,0 0 1,0 0-1,0-1 1,0 1-1,0 0 0,0 0 1,0 0-1,0 0 0,0 0 1,0 0-1,0 0 0,-2 1 1,-23 13 339,-2-6-145,24-6-202,0-1 0,0 1 0,0-1 0,0 0 0,0-1 0,0 1 0,-5-1 0,0 1 7,0 0-1,0 1 1,0 0 0,0 0-1,0 1 1,-13 5-1,14-4-50,0-1-1,0 0 0,0-1 0,0 0 0,-1 0 0,-11 0 0,12-2-96,0 1 1,1 0-1,-1 0 1,0 1-1,1 0 0,-1 1 1,1-1-1,0 1 1,-8 5-1,-27 10-788,20-14 518,4-3 50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8:15.1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711 4 1600,'13'0'527,"-13"0"-492,-1-1-1,1 1 1,-1-1-1,1 1 1,-1 0 0,1-1-1,-1 1 1,1 0 0,-1 0-1,0 0 1,1-1 0,-1 1-1,0 0 1,1 0-1,-1 0 1,1 0 0,-1 0-1,0 0 1,1 0 0,-1 0-1,0 0 1,1 1 0,-1-1-1,1 0 1,-1 0 0,0 0-1,0 1 1,-28 1 350,23-1-327,0-1 1,0 2-1,0-1 1,0 1-1,0-1 0,-8 5 1,-25 7 135,-198 24 468,225-35-635,0-1 0,-1-1 0,-19-2 0,-28 2 50,25 3-12,-43-1 1,54-2-41,1 2 18,20-1-37,0-1 0,1 1 0,-1-1 0,1 0 0,-1 0 0,0 0 0,1 0 0,-6-1-1,7 1-3,1-1-1,-1 1 1,0 0-1,0 0 0,1 0 1,-1 0-1,0 0 1,0 0-1,0 0 0,1 0 1,-1 0-1,0 0 0,0 0 1,1 1-1,-1-1 1,0 0-1,0 0 0,1 1 1,-2 0-1,2-1 0,-1 0 1,0 1-1,1-1 1,-1 0-1,1 0 1,-1 1-1,0-1 0,1 0 1,-1 0-1,0 0 1,1 0-1,-1 0 1,1 0-1,-1 0 0,0 0 1,1 0-1,-1 0 1,0 0-1,1 0 0,-1-1 1,0 1-1,1 0 1,-1 0-1,1-1 1,-1 1-1,1 0 0,-2-1 1,34 0-214,25-1-396,-54 2 498,0 0 1,1 1-1,-1-1 1,0 1-1,0 0 0,0 0 1,0 0-1,0 0 0,0 0 1,0 1-1,0 0 1,0-1-1,0 1 0,-1 0 1,4 4-1,2 2-288,0-3 34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8:54.30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1135 0 1684,'-88'19'2421,"42"-7"-2112,37-10-248,-1 0-1,1 0 0,0 2 0,-16 6 1,23-9-48,0 1 0,0 0 1,0-1-1,0 1 0,0 0 1,1 0-1,-1 0 0,1 0 1,-1 0-1,-1 5 0,2-6-10,1-1-1,-1 1 1,1 0-1,0 0 1,-1 0-1,1 0 1,0-1-1,0 1 1,0 0-1,-1 0 1,1 0-1,0 0 1,0 0-1,0 0 1,0 0-1,1-1 1,-1 1-1,0 0 1,0 0-1,0 0 1,1 0-1,-1 0 1,0-1-1,1 1 1,-1 0-1,1 0 1,-1-1-1,1 1 1,-1 0-1,1 0 1,0-1-1,-1 1 1,1-1-1,0 1 1,0 0-1,23 11 28,0-2-1,1-1 1,34 9-1,-34-11-19,-1 1-1,0 1 0,31 15 1,-48-20-6,24 16-4,-30-19 0,-1-1 0,1 1 0,0-1 0,-1 1 0,1-1 0,-1 1 0,1 0 0,-1-1 0,1 1 0,-1 0 0,0-1 0,1 1 1,-1 0-1,0 0 0,0-1 0,1 1 0,-1 0 0,0 0 0,0-1 0,0 1 0,0 0 0,0 0 0,0 0 0,0-1 0,0 1 0,0 0 0,-1 0 0,1 0 0,0-1 0,0 1 0,-1 0 0,1-1 1,0 1-1,-1 0 0,1-1 0,-1 1 0,1 0 0,-1 0 0,0 0 0,-4 5 2,-1 0 0,1 0-1,-1 0 1,0-1 0,-1 0 0,1 0-1,-1 0 1,-10 4 0,-24 11 25,-62 19 0,15-9-44,62-20 23,-1-1 0,-55 11-1,68-18 0,-118 22 32,117-23-46,14-1 10,-1-1 0,1 1 1,0 0-1,0 0 0,0 0 1,0 0-1,-1 0 0,1 0 1,0 0-1,0 0 1,0 1-1,0-1 0,-1 0 1,1 1-1,0-1 0,0 1 1,0-1-1,0 1 0,0-1 1,0 1-1,-1 1 0,-1 1 10,7-5 0,-3 1-10,0 0-1,-1 0 1,1 0-1,-1-1 1,1 1-1,-1 0 0,1 0 1,-1-1-1,0 1 1,0 0-1,0-1 1,0 1-1,0 0 0,0-1 1,0 1-1,0 0 1,-1-3-1,-5-29 1,2 19 2,0 0 0,1-1-1,1 1 1,0-1 0,2 0 0,0-16-1,-1 23-2,0 0 0,0 0 0,-1 0 0,-3-11 0,-3-13 1,6 26-2,0-1 0,0 1 0,-1-1 0,0 1 0,0 0 0,0 0-1,-1 0 1,0 0 0,0 1 0,0 0 0,-1-1 0,0 2 0,0-1 0,-10-7 0,7 6 0,1 1 0,-2 0 0,1 1 0,0 0 0,-1 0 0,1 0 1,-1 1-1,0 1 0,0-1 0,-14-1 0,-18 1-1,0 2 0,1 2 0,-1 1 0,0 2 0,1 2 0,-49 13-1,84-17 2,0 0 0,0 0-1,1 0 1,-1 1 0,1-1-1,-1 1 1,1 0-1,0 1 1,0-1 0,-4 5-1,7-7 2,0 1 0,-1-1-1,1 0 1,0 1 0,0-1 0,0 0-1,1 1 1,-1-1 0,0 1-1,0 0 1,1-1 0,-1 1 0,1 0-1,-1-1 1,1 1 0,0 0-1,0 0 1,0-1 0,0 1 0,0 0-1,0-1 1,0 1 0,1 0-1,-1 0 1,0-1 0,1 1-1,0 0 1,-1-1 0,1 1 0,0-1-1,0 1 1,0-1 0,0 1-1,1 1 1,7 6 1,0-1-1,0 0 1,0-1-1,1 0 1,1 0-1,-1-1 1,1 0-1,0-1 1,0 0-1,0-1 1,23 6-1,7-2-84,0-2 0,46 2 0,-76-7 41,7-1-323,0-1-1,1 0 0,-1-1 0,0-1 0,0-1 0,-1 0 0,34-13 1,-41 8 26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8:15.5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1832,'37'14'1868,"-16"8"-1222,-7-1-407,-5-6-165,-2-6-26,-1 0 0,1 1-1,-1 0 1,5 14 0,10 15 34,-11-22-48,-1-1 0,-1 2 0,-1-1 1,0 1-1,8 34 0,-14-47-27,1 1 1,0-1-1,0 0 0,0 0 0,1 0 1,4 7-1,8 14 5,-1-7-7,-12-17-3,0-1-1,-1 1 1,1 0 0,-1 0-1,1 0 1,-1-1 0,0 2 0,0-1-1,1 0 1,0 4 0,22 50 39,-24-56-40,0 0-1,0 0 1,0-1-1,0 1 0,0 0 1,0 0-1,0 0 1,0 0-1,0 0 1,-1 0-1,1 0 1,0 0-1,0 0 1,0 0-1,0 0 1,0 0-1,0 0 1,0 0-1,-1 0 0,1 0 1,0 0-1,0 0 1,0 0-1,0 0 1,0 0-1,0 0 1,0 0-1,0 1 1,0-1-1,-1 0 1,1 0-1,0 0 1,0 0-1,0 0 1,0 0-1,0 0 0,0 0 1,0 0-1,0 0 1,0 0-1,0 0 1,0 1-1,0-1 1,0-5 6,12 3 20,-12 1-28,0 1 1,0 0 0,1 0-1,-1-1 1,0 1 0,0 0-1,0-1 1,1 1 0,-1 0-1,0 0 1,0-1 0,0 1-1,0 0 1,0-1 0,0 1-1,0 0 1,0-1 0,0 1-1,0 0 1,0-1 0,0 1-1,0-1 1,0 1 0,0 0-1,0-1 1,0 1 0,0 0-1,0-1 1,0 1 0,0 0-1,-1 0 1,1-1 0,0 1-1,0 0 1,-1-1 0,-2-4-15,1 8-18,3 3-4,-2-5-42,-7-2-29,-35 3-2807,35 2 2542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8:15.8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426 10 1640,'-3'1'291,"0"1"-217,2-1-40,0 0 1,0-1-1,0 1 0,0 0 0,0-1 1,0 1-1,0-1 0,0 1 1,0-1-1,0 0 0,-1 1 0,1-1 1,0 0-1,0 0 0,0 0 1,0 0-1,-1 0 0,1 0 0,0 0 1,0 0-1,0 0 0,-2-1 1,2 0-7,0 1 0,0 0 0,0-1 0,0 1 1,-1 0-1,1 0 0,0-1 0,0 1 1,0 0-1,0 0 0,0 1 0,-1-1 1,1 0-1,0 0 0,0 0 0,-2 1 0,-15 0 245,13-3-211,0 1-1,-1 1 0,1-1 0,0 0 1,0 1-1,0 0 0,-6 1 0,-25-2 149,15-1-112,0 0 0,0 1 0,0 2 0,-30 3 0,-26 1 76,57-3-129,18-1-58,-1-1 0,1 1 0,-1-1 0,1 0 0,-1 0 0,1 0 0,-1 0 0,1 0 0,-1 0 0,1-1 0,-1 1 0,-3-2 0,3-3-372,11 2-2,11 1-575,14 0 98,-10-6 492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8:16.4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80 1 1736,'6'14'808,"-34"17"28,22-24-701,-1 0 0,0 0 0,0-1 0,-10 6 0,16-11-127,0-1-1,0 1 1,1 0 0,-1 0-1,0-1 1,0 1 0,0 0-1,0 0 1,1 0 0,-1 0-1,0-1 1,1 1 0,-1 0-1,1 0 1,-1 1 0,1-1-1,-1 0 1,1 0 0,0 0-1,0 0 1,-1 0 0,1 0-1,0 0 1,0 1 0,0-1-1,0 0 1,0 0-1,1 0 1,-1 0 0,0 0-1,0 0 1,1 1 0,-1-1-1,1 0 1,-1 0 0,2 2-1,7 26 207,-8-26-204,0-1 0,0 0-1,1 1 1,-1-1-1,0 0 1,1 0 0,-1 0-1,1 0 1,0 0-1,0-1 1,-1 1-1,1 0 1,0-1 0,0 1-1,1-1 1,-1 0-1,0 0 1,0 0 0,1 0-1,-1 0 1,1 0-1,-1-1 1,1 1 0,-1-1-1,1 1 1,-1-1-1,1 0 1,-1 0-1,1 0 1,-1 0 0,1-1-1,-1 1 1,3-2-1,48-3 52,-44 5-53,1-1 0,-1 0 1,1 0-1,-1-1 0,1 0 1,-1-1-1,0 0 0,9-4 1,-6 0 19,18-11 99,-31 16-120,0-1 0,0 1 1,-1 0-1,1 0 0,-1 0 0,1 0 0,-1 0 0,0 1 0,0-1 0,-3-2 0,2 3-4,-1 0-1,1 0 0,-1 0 0,1 1 0,-1-1 0,1 1 0,-1 0 0,-4 1 0,-6-1 7,1 0 1,-1-1 0,0-1-1,1 0 1,-23-6 0,25 4-6,0 1 0,0 1 0,-22-2 0,32 3-3,0 1-1,0 0 0,0 0 0,0 0 0,0-1 0,0 1 0,0 0 0,0-1 0,1 1 1,-1-1-1,0 1 0,0-1 0,0 0 0,0 1 0,1-1 0,-1 0 0,0 0 0,1 1 0,-1-1 1,0 0-1,1 0 0,-1 0 0,1 0 0,-1 0 0,1 0 0,0 0 0,-1 0 0,1 0 0,0-1 1,-4-34-223,5 34 124,0 1 0,0-1-1,0 1 1,1-1 0,-1 1-1,1-1 1,-1 1 0,1 0-1,-1 0 1,1 0 0,0 0-1,-1 0 1,1 0 0,0 0-1,0 1 1,0-1 0,0 1 0,0-1-1,0 1 1,0 0 0,0-1-1,0 1 1,0 0 0,-1 0-1,1 1 1,0-1 0,0 0-1,0 1 1,0-1 0,2 2-1,-2 2-255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8:17.7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693 597 1740,'1'0'25,"-1"0"0,0 0 0,0 0-1,0 0 1,1 1 0,-1-1 0,0 0 0,0 0 0,0 0-1,1 0 1,-1 0 0,0 0 0,0 1 0,0-1 0,0 0-1,0 0 1,1 0 0,-1 1 0,0-1 0,0 0 0,0 0-1,0 0 1,0 1 0,0-1 0,0 0 0,0 0 0,0 0-1,0 1 1,0-1 0,0 0 0,0 0 0,0 1 0,0-1-1,0 0 1,0 0 0,0 0 0,0 1 0,0-1 0,0 0-1,0 0 1,0 0 0,-1 1 0,1-1 0,0 0 0,0 0-1,0 0 1,0 1 0,0-1 0,-1 0 0,1 0 0,0 1 88,-1 0-44,-1 0 0,1 1 0,0-1 0,0 0 0,0 1 0,1-1 0,-1 1 0,0-1 0,0 1 0,1-1 0,-1 1 0,1-1 0,-1 1 0,1 0 0,0 2 0,-1-2-52,1 0 0,0-1 0,0 1 1,-1 0-1,1 0 0,-1-1 0,0 1 0,1-1 0,-1 1 0,0 0 0,0-1 0,0 1 1,0-1-1,0 0 0,0 1 0,-2 0 0,-7 4 74,1 0 0,0 1 0,-11 10-1,16-13-71,-1 0-1,0-1 0,0 0 0,0 0 1,-1 0-1,-8 3 0,-15 9 54,14-10-35,14-5-35,1 0-1,-1 0 1,0 0-1,0 0 1,1 1-1,-1-1 1,0 0-1,1 0 1,-1 0-1,1 1 1,-1-1-1,0 0 1,1 1-1,-1-1 1,1 1-1,-1-1 1,1 1-1,-1-1 1,1 1-1,-2 0 0,2 0 1,-1 0 1,0-1-1,0 1 0,1 0 0,-1 0 0,0-1 0,0 1 0,0-1 0,0 1 0,0-1 0,0 1 0,0-1 0,0 1 0,0-1 0,0 0 0,0 0 0,0 1 0,-1-1 0,1 0 0,0 0 0,0 0 0,0 0 0,0 0 0,0-1 0,0 1 0,0 0 0,0 0 0,0-1 0,0 1 0,0-1 0,0 1 0,0-1 0,0 1 0,0-1 0,-1 0 0,-6-25 47,4 4-29,-1 8-6,5 14-14,0 0 0,-1-1 0,1 1-1,0 0 1,0 0 0,0 0 0,0 0 0,0-1 0,-1 1 0,1 0 0,0 0 0,0 0 0,0 0 0,-1 0 0,1 0 0,0 0 0,0-1 0,-1 1 0,1 0 0,0 0-1,0 0 1,-1 0 0,1 0 0,0 0 0,0 0 0,-1 0 0,1 0 0,0 0 0,0 0 0,0 0 0,-1 1 0,1-1 0,0 0 0,0 0 0,-1 0 0,1 0-1,0 0 1,0 0 0,0 0 0,-1 1 0,1-1 0,-1 1 0,0-1 0,0 1 0,0-1 0,0 1 0,0-1 0,0 1 0,0-1 0,0 0 0,0 1 0,-1-1 0,1 0 0,0 0 0,0 0 1,-2 0-1,2 0-1,-1 0 1,1 0 0,-1 0 0,1 0 0,-1 1 0,1-1 0,0 0 0,-1 1 0,1-1-1,0 1 1,-1-1 0,1 1 0,0 0 0,0-1 0,-2 2 0,-28 14 2,5-5 5,-5 1-5,27-11-2,-1 0 0,1 1 0,0 0 0,0-1 0,0 1 0,-6 5 0,5-5 3,0 0 0,0 0 0,0 0 0,0 0 0,0-1 0,0 0 0,0 0 1,0 0-1,0-1 0,0 0 0,-1 0 0,1 0 0,-8-1 0,11-1-1,0 1 0,1 0 0,-1-1 0,1 1 0,-1-1-1,1 1 1,0-1 0,-1 0 0,1 1 0,0-1 0,0 0 0,0 0 0,1 0 0,-1 0 0,-1-3 0,-5-38 26,1 5-13,-29-99 3,-5 23-1,20 53-8,9 30-10,-11-51 1,19 63-2,0 1 1,-2 0 0,0 0 0,-13-28-1,14 33-2,0 0 0,1 0 0,1 0 0,0-1 0,0 1 0,1-22 0,1 34-7,3 8-69,3-3-84,-4-2 86,1 0 0,-1 0 0,0 1 1,0-1-1,0 0 0,0 1 0,0 0 0,0-1 0,-1 1 0,1 0 0,-1 0 1,0 0-1,0 0 0,0 0 0,1 5 0,2 3-281,30 72-1033,-19-52 1022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8:18.1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489 1 1740,'0'0'52,"0"1"1,0-1-1,0 1 0,0 0 0,0-1 1,0 1-1,0-1 0,0 1 0,-1 0 1,1-1-1,0 1 0,0-1 0,-1 1 1,1-1-1,0 1 0,0-1 0,-1 1 1,1-1-1,-1 1 0,1-1 0,-1 0 1,1 1-1,0-1 0,-1 0 0,1 1 1,-1-1-1,0 0 0,1 1 0,-1-1 1,1 0-1,-1 0 0,1 0 0,-1 1 1,0-1-1,-29-1 630,26 0-642,0 0 1,-1 1-1,1 0 1,-1 0-1,1 0 1,-1 0-1,-5 2 0,0 2-6,-1 0 0,1-1-1,-1-1 1,0 0-1,0 0 1,0-1 0,-18-1-1,15 0-102,0 1-1,0 0 1,1 1-1,-22 5 1,23-4-128,0 0-1,-1-1 1,1-1 0,0 0 0,-23-1-1,22-2-22,1-1-1,-1 0 1,1-1-1,0 0 0,-17-10 1,4 4-133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8:18.6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302 11 1872,'7'-10'2269,"-10"10"-2222,1 0 0,-1 0 0,1 0 0,-1 0 0,1 0 0,-1 0 0,1 1 0,-1-1 0,1 1 0,-1 0 0,1-1 0,-1 1 0,-2 2 0,-39 18-134,31-15-166,-1-1-1,-1-1 0,1 0 0,0-1 0,-1-1 1,0 0-1,-27 0 0,24-1 92,-16 2-242,2-2 40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8:19.3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270 0 1672,'-9'1'143,"0"0"0,-1 0-1,1 0 1,1 1 0,-1 1 0,0 0-1,-9 4 1,-23 7 434,22 0-270,16-7-148,10-9 16,-5 1-149,1 0-1,0 0 1,0 0 0,-1 1 0,1 0 0,0-1 0,0 1 0,0 0 0,5 1-1,21-3 99,-24 1-102,0 0 0,1 0 0,-1 1 0,0 0 0,0 0 0,1 0-1,-1 0 1,0 1 0,7 1 0,-6 1 19,-6-2 53,-8 10 31,7-9-115,-1 1 0,1 0 1,-1-1-1,1 1 0,-1-1 0,0 0 0,0 0 0,-1 1 0,1-1 0,0 0 1,-5 2-1,-35 21-14,12-8-192,-19 10-419,36-20 276,0 0 1,0 1-1,1 0 1,0 0-1,-17 17 0,18-9-21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8:19.9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1740,'8'7'547,"-7"-6"-527,-1-1 0,1 1 0,-1-1 0,1 1 0,0-1 0,-1 1 0,1 0 0,-1-1 0,1 1 0,-1 0 0,0-1 0,1 1 0,-1 0 0,0 0 0,1-1 0,-1 1 0,0 0 0,0 0 0,0 0 0,0-1 0,1 1 0,-1 0 0,-1 1 0,-14 1 157,14-3-173,9 7-177,-9-14-423,-6 2 297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8:20.6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1199 265 1768,'0'0'5,"0"1"1,0-1-1,0 0 0,0 0 1,0 0-1,0 0 0,0 0 0,0 0 1,0 1-1,0-1 0,0 0 1,0 0-1,0 0 0,0 0 0,0 0 1,0 0-1,0 1 0,0-1 1,0 0-1,0 0 0,0 0 1,0 0-1,0 0 0,0 1 0,0-1 1,0 0-1,0 0 0,0 0 1,0 0-1,0 0 0,0 0 0,0 0 1,-1 1-1,1-1 0,0 0 1,0 0-1,0 0 0,0 0 0,0 0 1,0 0-1,0 0 0,-1 0 1,1 0-1,0 0 0,0 0 0,0 0 1,0 0-1,0 0 0,0 0 1,-1 0-1,1 0 0,0 0 0,0 0 1,0 0-1,0 0 0,0 0 1,-1 0-1,1 0 0,0 0 0,4 8 318,4-8 876,-31-27-104,21 22-1065,0 1 0,0-1 0,1 0-1,0 0 1,0 0 0,0 0 0,1 0 0,-1-6-1,-5-32 85,4 14-68,3 26-41,-1 0-1,0 0 1,0 0 0,0 1 0,-1-1 0,1 0 0,-1 0-1,1 0 1,-1 1 0,0-1 0,-2-3 0,10-29 87,-10 22-82,1 8-4,6 6 2,-2-27 26,45 16-28,-44 9-5,1 0-1,0 0 1,0 1 0,0 0 0,0-1 0,0 1-1,0 1 1,0-1 0,0 0 0,6 2 0,-8-1-1,0-1 0,-1 0 1,1 1-1,0 0 1,0-1-1,0 1 0,0 0 1,0 0-1,-1 0 0,1 0 1,0 0-1,-1 0 1,1 0-1,-1 1 0,1-1 1,-1 1-1,0-1 0,0 1 1,1-1-1,0 3 0,28 37-4,-14-19-1,-15-21 5,1 0-1,-1 0 1,0 1 0,0-1 0,1 0-1,-1 1 1,0-1 0,0 1 0,-1-1-1,1 1 1,0-1 0,0 1-1,0 3 1,-5 1-4,2-1 4,-1 0 1,0-1-1,0 0 0,0 0 0,0 0 1,0 0-1,-1 0 0,0-1 0,1 1 0,-2-1 1,1 0-1,0 0 0,0-1 0,-1 1 1,0-1-1,1 0 0,-1 0 0,0 0 1,-6 0-1,5 0 0,1 0 1,-1 0-1,1 0 1,-1 1-1,1-1 1,-5 5-1,4-4 1,1 0 0,-1 0-1,1 0 1,-1-1 0,0 0-1,-7 2 1,-58 16 6,28-6 2,6 1-5,35-14-4,0 1 0,0-1 0,0 0 0,0 1 0,0-1 0,1 0 0,-1 1 0,1 0 0,-1-1 1,1 1-1,0 0 0,-1 0 0,1 0 0,0 0 0,0 0 0,-1 3 0,0 3 3,1-5-3,0 0 0,1-1 0,-1 1 0,1 0 0,-1 0 0,1 0 0,0 0 0,0 0 0,0 0 0,0 0 0,1-1 0,-1 1 0,1 0 0,-1 0 0,1 0 0,0-1 0,3 6 0,0-3 1,0 1 0,1-1 0,0 0 1,0 0-1,0-1 0,0 1 0,9 5 0,16 13 6,-29-22-7,1 0 0,-1 0 0,0 1 0,0-1 0,0 0 0,0 1 0,-1-1 0,1 1 0,0-1 0,0 1 0,-1 0 0,1-1 0,-1 1 0,0-1 0,1 1 0,-1 0 0,0 0 0,0-1 0,0 1 0,0 0 0,0-1 0,-1 1 0,1 0 0,0-1 0,-1 1 0,1-1 0,-1 1 0,1 0 0,-1-1 0,0 1 0,0-1 0,0 0 0,-1 3 0,-3 1 2,1 1 0,-1-1 1,1 0-1,-1-1 0,-1 1 0,-8 6 0,-29 16 2,-1-1 0,-1-2 1,-62 23-1,-502 160-942,464-177-665,104-31 759,31 4 485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8:20.9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 40 1644,'-4'-7'637,"4"7"-602,-1 0 0,1 0 0,0 0 0,-1-1 0,1 1 0,0 0 0,-1-1 0,1 1 0,0 0 0,0-1 0,-1 1 0,1 0 0,0-1 0,0 1 0,0 0 0,0-1 0,0 1 0,-1 0-1,1-1 1,0 1 0,0-1 0,0 1 0,0 0 0,0-1 0,0 1 0,0-1 0,0 1 0,0 0 0,0-1 0,1 1 0,-1-1 0,0 1 0,0 0 0,0-1 0,0 1 0,0 0 0,1-1 0,-1 1 0,0-1 0,5-6 106,-4 7-126,-1 0 0,0 0-1,1-1 1,-1 1 0,0 0 0,0 0-1,1-1 1,-1 1 0,0 0 0,0-1-1,1 1 1,-1 0 0,0-1 0,0 1-1,0 0 1,1-1 0,-1 1-1,0 0 1,0-1 0,0 1 0,0-1-1,0 1 1,0 0 0,0-1 0,0 1-1,0 0 1,0-1 0,0 1 0,0-1-1,0 1 1,0 0 0,0-1-1,-1 1 1,1 0 0,0-1 0,-1 1 292,1 0-300,-1 0-1,1 1 1,-1-1-1,1 0 0,0 0 1,-1 1-1,1-1 1,0 0-1,-1 1 0,1-1 1,0 0-1,-1 1 1,1-1-1,0 1 1,0-1-1,0 0 0,-1 1 1,1-1-1,0 1 1,0-1-1,0 1 1,0-1-1,0 1 0,0-1 1,0 1-1,0-1 1,0 1-1,0-1-62,0 0 0,0 1-1,0-1 1,0 0 0,0 1 0,0-1-1,0 0 1,0 0 0,0 1-1,0-1 1,0 0 0,0 0 0,0 1-1,0-1 1,1 0 0,-1 0 0,0 0-1,0 1 1,0-1 0,0 0 0,1 0-1,-1 0 1,0 1 0,0-1-1,0 0 1,1 0 0,-1 0 0,0 0-1,0 0 1,1 0 0,-1 1 0,0-1-1,0 0 1,1 0 0,-1 0 0,-1 22-746,-6-8 466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8:54.69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351 1 1924,'1'0'44,"-1"0"0,1 1 0,0-1 0,-1 0 0,1 1 0,-1-1 0,1 1 0,-1-1 0,1 0 0,-1 1 0,1-1 0,-1 1 0,1 0 0,-1-1 0,1 1 0,-1-1 0,0 1 0,0 0 0,1-1 0,-1 1 0,0 0 0,0-1 0,1 1 0,-1 0 0,0-1 0,0 1 0,0 0 0,0-1 0,0 1 0,0 0 0,0-1 0,-1 1 0,1 0 0,0-1 0,0 1 0,0 0 0,-1-1 0,1 1 0,-1 1 0,-23 16 430,12-13-395,8-3-55,0 0 1,0 0 0,0-1 0,0 1 0,0-1 0,-1 0 0,1-1 0,-8 1-1,5 0-36,-1 0-1,1 1 1,0 0-1,0 0 1,1 0-1,-1 1 0,0 0 1,1 0-1,0 1 1,-1 0-1,-5 4 1,1 0-216,0-2 0,-20 10 0,-81 17-1147,87-25 996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8:40.5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1893 381 1644,'0'4'78,"1"0"-1,0 0 1,0 1 0,0-1-1,0 0 1,0 0 0,1 0-1,0 0 1,0 0 0,0 0-1,0-1 1,4 5 0,-5-6-62,0 0 1,1 0 0,-1-1 0,0 1 0,1-1-1,0 1 1,-1-1 0,1 0 0,0 0 0,0 1-1,0-1 1,0 0 0,0-1 0,0 1 0,0 0-1,0 0 1,0-1 0,0 0 0,0 1 0,0-1-1,0 0 1,1 0 0,-1 0 0,0 0-1,4-1 1,9 1 67,-14 1-80,0-1 0,0 0 0,0 0-1,1 1 1,-1-1 0,0 0 0,0 0 0,0 0-1,0 0 1,0-1 0,0 1 0,0 0 0,0 0-1,0-1 1,1 0 0,13-4 33,31-15 136,-44 20-164,-1-1 1,1 0-1,-1 0 0,0 0 0,1 0 0,-1 0 1,0 0-1,0 0 0,0 0 0,0-1 1,0 1-1,0 0 0,0-1 0,0 1 0,0 0 1,-1-1-1,1 1 0,0-1 0,-1 1 0,1-1 1,-1 0-1,0-1 0,5-9 92,-4 12-96,-1-1 0,0 1 0,1-1 0,-1 1 0,0-1 0,1 1 0,-1-1 0,0 1 0,0 0 0,0-1 0,1 1 0,-1-1 0,0 0 0,0 1 1,0-1-1,0 1 0,0-1 0,0 1 0,0-1 0,0 1 0,0-1 0,0 1 0,0-1 0,0 1 0,0-1 0,-1 1 0,1-1 0,0 1 0,0-1 0,-1 0 0,1 0 14,-1-1-1,1 0 1,-1 1-1,1-1 0,0 1 1,0-1-1,-1 0 1,1 1-1,1-1 1,-1 0-1,0 1 0,0-1 1,0 1-1,1-1 1,0-2-1,0 4-12,-1-1 1,0 1-1,0-1 0,1 1 1,-1-1-1,0 1 0,0-1 1,0 1-1,0-1 0,1 1 0,-1-1 1,0 1-1,0-1 0,0 1 1,0-1-1,0 1 0,0-1 1,0 1-1,-1-1 0,1 1 0,0-1 1,0 1-1,0-1 0,0 1 1,-1-1-1,1 1 0,0-1 1,0 1-1,-1-1 0,1 1 0,0 0 1,-1-1-1,-9-3 123,9 3-121,-1 1 1,1-1 0,0 1-1,0-1 1,-1 1 0,1-1-1,0 1 1,-1 0 0,1 0 0,-1 0-1,1 0 1,0 0 0,-1 0-1,1 0 1,-1 0 0,1 0 0,0 1-1,-1-1 1,1 0 0,-2 1-1,-15 8 35,-1 0-1,1 1 0,0 1 0,1 1 0,-17 14 0,11-8 19,-33 20 1,44-31-46,1 1-1,0 0 1,-12 13 0,-26 19 61,45-38-73,0 1 0,-1-1-1,1 0 1,-1 0-1,1-1 1,-1 1-1,0-1 1,0 0-1,0-1 1,-9 1-1,-25 1 5,27 0-2,0-2-1,0 0 0,-1 0 0,-13-3 0,-4-6 11,27 7-15,1 0 0,0 0 0,0-1 0,0 1 0,0-1 0,0 1 0,1-1 0,-1 1 0,1-1 0,0 0 0,-1 0 0,1 0 1,1 0-1,-1 0 0,0 0 0,1 0 0,-1 0 0,1 0 0,0-4 0,-7-27 5,6 30-5,0 1 0,1-1 0,-1 0 0,1 0 0,0 0 0,0 0 0,0-4 0,1 6-1,-1-1 1,0 0 0,0 1 0,0-1 0,-1 0-1,1 1 1,0-1 0,-1 0 0,0 1 0,1-1-1,-3-3 1,3 5-1,-1 1 1,1-1-1,0 0 0,-1 0 1,1 0-1,0 1 0,-1-1 1,1 0-1,0 0 0,0 0 1,0 1-1,0-1 0,0 0 1,0 0-1,0 0 0,0 0 1,0 1-1,1-1 0,-1 0 1,0 0-1,0 0 0,1 1 1,-1-1-1,0 0 0,1 1 1,-1-1-1,1-1 0,5-14-18,-7 17 17,1 0 1,1-1-1,-1 0 1,1 1 0,-1-1 0,1 0 0,-1 0-1,1 0 1,-1 1 0,1-1 0,-1 0-1,1 0 1,-1 0 0,1 0 0,-1 0 0,1 0-1,-1 0 1,1 0 0,-1 0 0,1 0-1,-1 0 1,1 0 0,-1 0 0,1 0 0,-1-1-1,1 1 1,-1 0 0,0 0 0,1-1-1,8-2-5,-7 2 6,0-1-1,1 1 1,-1 0-1,0 0 1,1 1-1,-1-1 1,1 1 0,-1-1-1,1 1 1,0 0-1,-1 0 1,1 0-1,-1 0 1,1 0-1,-1 0 1,1 1 0,0-1-1,-1 1 1,0 0-1,1 0 1,-1 0-1,5 2 1,-5-2-1,0 1 1,0-1 0,0 1-1,-1-1 1,1 1-1,0 0 1,-1-1-1,1 1 1,-1 0 0,1 0-1,-1 0 1,0 0-1,0 0 1,0 0-1,0 1 1,1 3 0,0 3-3,-1-1 1,0 0-1,0 1 1,-1 9-1,-3-13 2,-1 0 0,0 1 0,0-1 0,0-1 0,0 1 0,-7 5-1,-64 18 2,63-22 1,-1-1-1,1 0 0,-15 2 0,-13 5 11,33-10-7,0-1 0,1 0 0,-1 0-1,0 0 1,0-1 0,0-1-1,0 1 1,1-1 0,-1 0 0,0 0-1,1-1 1,-1 0 0,-7-3-1,10 2 0,0 0-1,1-1 1,-1 1-1,1-1 0,0 0 1,0 0-1,0 0 0,1 0 1,-1 0-1,1-1 1,0 1-1,0-1 0,-1-5 1,-15-27 14,15 31-15,0-1-1,1 0 0,0 1 1,0-1-1,0 0 0,1 0 1,-1-13-1,-6-25 9,7 42-9,0-1 0,0 0 0,1 1 0,-1-1 0,1 0 0,0 0-1,0 1 1,1-1 0,-1 0 0,1 0 0,-1 1 0,1-1 0,1 0 0,1-5 0,-1 4-1,0 0 0,-1-1-1,1 1 1,-1 0 0,0-10-1,-2-11 1,-2 0-1,-1 0 0,-8-33 0,9 49 4,1 0-1,0-1 0,1 1 1,-1-14-1,6 15 5,-2 6-3,-9-2-7,-4 6-15,11 1-6,12-1 1,-11-2 23,-1 1 0,1 0-1,0 1 1,-1-1 0,1 0-1,-1 0 1,1 0 0,0 0-1,-1 0 1,1 1 0,-1-1-1,1 0 1,-1 0-1,1 1 1,-1-1 0,1 0-1,-1 1 1,1-1 0,-1 1-1,1-1 1,-1 0 0,0 1-1,1-1 1,-1 1 0,0-1-1,1 1 1,-1-1-1,0 1 1,1 0 0,-1 0-1,2 20-3,-2-15-1,0 24-1,2-1-1,10 50 0,-9 11 11,-2-82-4,0 0-1,-1-1 1,0 1-1,0 0 1,-1 0-1,-3 15 0,-2 27 1,5-44 0,-1-1 0,1 1 0,-1 0 0,0-1 0,0 1 0,-1-1 0,1 0 0,-7 9 0,8-13 0,-3 6 0,0 0 0,-1-1 1,1 0-1,-2 0 0,1 0 0,-1-1 1,1 1-1,-2-1 0,1-1 1,0 1-1,-1-1 0,-13 7 0,17-10 1,-1 1 1,1 0-1,1 0 1,-1 0-1,0 0 0,0-1 1,0 1-1,0-1 1,0 0-1,0 0 0,0 0 1,0 0-1,-1-1 0,1 1 1,0-1-1,0 0 1,-1 0-1,1 0 0,0 0 1,-1 0-1,1-1 1,0 0-1,0 1 0,0-1 1,-1 0-1,-3-3 0,1 1 2,0 0 0,1-1 0,-1 0 0,1 0-1,-1-1 1,-7-8 0,10 9-5,2 3 2,-1 0 0,1 0 0,0 0 1,0 0-1,1-1 0,-1 1 0,0 0 1,0-1-1,1 1 0,-1-1 0,0 1 0,1-1 1,0 1-1,-1-1 0,1 1 0,0-1 1,0 1-1,0-1 0,0 0 0,0-1 0,0 3 1,1 0-1,0 0 0,-1 0 0,1 0 1,-1 0-1,1 0 0,0 0 0,-1 0 0,1 0 1,-1 0-1,1 0 0,0 0 0,-1 0 1,1-1-1,-1 1 0,1 0 0,-1 0 0,1-1 1,-1 1-1,1 0 0,-1-1 0,1 1 1,-1-1-1,1 1 0,0-1 0,6-4 5,-12 6-10,-4 2-9,-6 2-6,15-5 20,-1 0-1,1 1 1,0-1-1,-1 0 1,1 1-1,0-1 1,0 1-1,0-1 1,-1 1-1,1-1 1,0 0-1,0 1 1,0-1-1,0 1 1,0-1-1,0 1 1,0-1-1,0 1 1,0-1-1,0 1 1,0-1-1,0 1 1,0-1-1,0 0 1,0 1-1,0-1 1,1 1-1,-1-1 1,0 1-1,0-1 1,1 0-1,-1 1 1,0-1-1,1 1 0,33 44-16,-27-37 17,0 0 1,0 1-1,-1 0 0,0 0 0,7 16 0,1 4 1,-10-22-1,0 0 0,-1 0-1,0-1 1,2 13 0,-4-17 0,-1 1 1,1 0-1,-1-1 0,0 1 0,0 0 1,-1-1-1,1 1 0,0 0 0,-1-1 1,1 1-1,-1 0 0,0-1 0,0 1 1,0-1-1,0 0 0,-1 1 0,-1 1 0,-6 7 3,0-1-1,-1-1 0,0 1 1,-1-2-1,0 1 0,0-2 1,-25 13-1,5-4 0,-1-1-1,0-2 1,-34 10-1,-105 20-8,65-18-7,2 0-359,-196 20 0,283-44 92,0-1 1,0 0-1,-21-4 1,37 4 256,1 0-1,-1 0 1,0 0 0,0 0 0,0 0 0,0 0 0,1 0 0,-1 0 0,0 0 0,0-1-1,0 1 1,0 0 0,1-1 0,-1 1 0,0-1 0,1 1 0,-1-1 0,0 1 0,1-1 0,-1 1-1,0-1 1,1 1 0,-1-1 0,1 0 0,-1 1 0,1-1 0,-1 0 0,1 0 0,0 1-1,-1-1 1,1 0 0,0 0 0,0 0 0,-1 0 0,1 1 0,0-1 0,0 0 0,0 0 0,0 0-1,0 0 1,0 1 0,0-1 0,1 0 0,-1 0 0,0 0 0,0 0 0,0 1 0,1-1-1,-1 0 1,1 0 0,-1 1 0,0-1 0,1 0 0,0 1 0,-1-1 0,1 0 0,0 0 0,26-24-342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8:41.40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1160 87 1772,'0'0'279,"-9"5"748,1 22-241,0 41-17,8-65-753,0 3 23,0-1-1,0 1 0,0 0 1,1-1-1,0 1 0,0 0 0,3 6 1,-4-10-32,1 0 0,-1-1 0,1 0 0,0 1-1,-1-1 1,1 1 0,0-1 0,0 0 0,0 0 0,0 1 0,0-1 0,0 0 0,0 0 0,0 0 0,1 0 0,-1 0 0,0 0 0,1 0-1,-1-1 1,1 1 0,-1 0 0,0-1 0,1 1 0,-1-1 0,1 0 0,0 1 0,-1-1 0,1 0 0,-1 0 0,1 0 0,-1 0 0,4-1-1,13-1 22,0-2-1,26-7 0,-37 9-22,-1-1 1,0 1-1,0-1 0,-1-1 1,1 1-1,0-1 1,-1 0-1,0 0 0,8-9 1,-12 13-6,-1 0 0,1-1 0,-1 1 0,0-1 1,1 1-1,-1-1 0,0 1 0,0-1 0,1 1 0,-1-1 1,0 0-1,0 1 0,0-1 0,0 1 0,1-1 0,-1 0 0,0 1 1,0-1-1,0 1 0,0-1 0,-1 1 0,1-1 0,0 0 1,0 1-1,0-1 0,0 1 0,-1-1 0,1 1 0,0-1 0,0 1 1,-1-1-1,1 1 0,0-1 0,-1 1 0,1-1 0,-1 1 1,1-1-1,0 1 0,-1 0 0,1-1 0,-1 1 0,1 0 1,-1-1-1,1 1 0,-2 0 0,-25-10 5,13 8-6,0 1-1,0 0 0,0 1 0,0 1 0,0 0 0,-19 5 0,-89 25 9,51-11-5,34-10 1,-171 49 23,201-57-21,0 0-1,0 0 1,0 0-1,-13 0 1,18-2-3,0 0 0,0 1 0,0-1 1,0 0-1,0 0 0,0-1 0,0 1 1,1 0-1,-1-1 0,0 1 0,0-1 0,0 1 1,0-1-1,1 0 0,-1 0 0,0 0 0,1 0 1,-1 0-1,1 0 0,-1-1 0,-1-1 0,2 3-1,1-1 0,-1 0 0,0 0 0,1 1 0,-1-1 0,0 1 0,1-1 0,-1 1 0,0-1 0,0 1 0,0-1 0,1 1 0,-1 0 0,0-1 0,0 1-1,0 0 1,-1-1 0,1 1 0,0 0-1,1 0 1,-1 0-1,0 0 1,0-1-1,0 1 0,1 0 1,-1-1-1,0 1 1,0-1-1,1 1 1,-1-1-1,0 1 0,1-1 1,-1 1-1,1-1 1,-1 0-1,1 1 1,-1-1-1,0-1 0,1 1 0,-1 0 0,1 1 0,-1-1 0,1 0 0,-1 0 0,1 1 0,-1-1 0,1 0 0,-1 0 0,0 1 0,1-1-1,-1 1 1,0-1 0,0 1 0,1-1 0,-1 1 0,0-1 0,0 1 0,-1-1 0,1 1 0,1 0 0,-1-1 1,0 1-1,0 0 0,1-1 0,-1 1 1,0-1-1,0 1 0,1-1 0,-1 1 1,1-1-1,-1 0 0,0 1 0,1-1 1,-1 0-1,1 1 0,0-1 0,-1 0 1,1 0-1,-1 1 0,1-3 1,-15-20-4,13 21 4,1 0 0,-1 1 0,1-1 0,-1 0 0,1-1 0,0 1 0,0 0 0,0 0 0,0 0 0,0-1 0,0 1 0,1 0 0,-1-1 0,1 1 0,0-4 0,-10-62-2,9 65 0,-1 0 0,1 0 0,-1 0 0,1 0 0,-1 0 0,0 0 0,0 0 0,0 1 0,-1-1 0,-4-3 0,-6-8-3,6 7 2,-1 1-1,1 0 0,-1 1 0,-1-1 0,1 2 0,-1-1 0,1 1 0,-16-5 0,7 4 3,1 1 0,-1 0 0,1 1 0,-1 0-1,0 2 1,0 0 0,0 1 0,0 0 0,-32 6 0,-1 5-15,-93 31 1,141-42 13,0 1 1,0-1 0,1 1-1,-1 0 1,0-1-1,0 1 1,1 0-1,-1 0 1,0 0-1,1 0 1,-1 0 0,1 1-1,0-1 1,-1 0-1,1 1 1,0-1-1,0 1 1,0 0-1,0-1 1,0 1 0,0 0-1,0-1 1,0 1-1,0 3 1,1-3 0,0 0-1,1 0 1,-1 0 0,1 0 0,-1 0 0,1 0 0,-1 0 0,1-1-1,0 1 1,0 0 0,0-1 0,0 1 0,1 0 0,-1-1 0,0 1-1,0-1 1,1 0 0,-1 1 0,1-1 0,0 0 0,-1 0 0,1 0-1,0 0 1,1 0 0,14 7-1,0-1 1,0 0-1,1-2 0,0 0 1,0-1-1,30 3 0,113 1-33,-156-8 59,131-5-814,-122 3 503,1 0 0,-1-1 0,1 0 1,-1-1-1,0-1 0,-1 0 0,15-7 1,-17 2-91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8:41.7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335 0 1696,'-18'0'587,"-134"5"1544,128-1-2432,1-2 0,-1-1 0,0-1-1,-28-4 1,36-3-524,15 6 466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8:42.2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 0 1704,'-7'18'1012,"8"-17"-955,-1 0 0,1 0 0,0 1 0,0-1 0,-1 0 0,1 0 0,0 0 0,-1 0 0,0 1 0,1-1-1,-1 0 1,0 0 0,1 1 0,-1-1 0,0 0 0,0 1 0,0 0 0,-6 6 298,7-6-171,3 6 105,-5-7-366,1-1-1,-1 1 0,1 0 1,-1-1-1,1 1 1,-1-1-1,1 1 0,-1 0 1,0-1-1,1 1 1,-1-1-1,0 0 1,1 1-1,-1-1 0,0 0 1,1 1-1,-1-1 1,0 0-1,0 0 0,0 1 1,1-1-1,-1 0 1,0 0-1,-1 0 1,-4 1-339,5 2 42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8:42.6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1816,'0'0'49,"0"1"0,1-1 0,-1 1 0,0-1-1,0 1 1,0-1 0,0 1 0,1-1 0,-1 1 0,0-1-1,1 1 1,-1-1 0,0 1 0,1-1 0,-1 0 0,0 1-1,1-1 1,-1 0 0,1 1 0,-1-1 0,0 0 0,2 1 0,-2-1-10,1 0 1,0 1 0,-1-1 0,1 0 0,-1 1 0,1-1 0,-1 1 0,1-1 0,-1 1-1,0-1 1,1 1 0,-1-1 0,0 1 0,1-1 0,-1 1 0,0-1 0,1 1 0,-1 0 0,0-1-1,0 1 1,0-1 0,0 1 0,1 1 0,-4 10 607,2-12-637,1 1 0,0 0-1,-1-1 1,1 1 0,0 0 0,0 0-1,0-1 1,0 1 0,-1 0 0,1 0-1,0-1 1,0 1 0,0 0 0,1-1-1,-1 1 1,0 0 0,0 0 0,0-1-1,0 1 1,1 0 0,-1-1 0,0 1 0,1 0-1,-1-1 1,1 2 0,7 14-48,-7-14-143,0 1-1,0-1 1,0 0-1,0 0 1,1 0 0,-1 0-1,0 0 1,1-1 0,-1 1-1,1 0 1,0-1 0,0 1-1,-1-1 1,5 3 0,-5-3-163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8:44.4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243 0 1684,'2'0'1034,"-4"0"-658,9 5 378,-162 4 453,68-9-1022,86 0-176,-4 0-49,4 2-37,5-3-68,-9 7-328,10-5-977,5-5 586,-2 4 488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8:44.8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334 0 1656,'1'2'61,"-1"0"-1,0-1 1,0 1 0,0 0 0,0-1-1,0 1 1,0 0 0,0-1-1,-1 1 1,1 0 0,-1-1-1,1 1 1,-1 0 0,0-1-1,1 1 1,-1-1 0,0 1-1,0-1 1,0 0 0,0 1-1,0-1 1,0 0 0,-1 0-1,1 0 1,0 0 0,-1 0-1,1 0 1,0 0 0,-1 0-1,1 0 1,-1-1 0,0 1-1,1 0 1,-1-1 0,0 0-1,1 1 1,-1-1 0,0 0-1,1 0 1,-1 0 0,0 0-1,1 0 1,-1 0 0,-2-1-1,-125 15 525,28-13-746,92 0-369,7-1 400,-1 1 1,0-1-1,1 0 1,-1 1-1,0-1 0,1 0 1,-1-1-1,1 1 1,-1 0-1,0-1 0,1 0 1,-1 0-1,1 1 1,-1-1-1,1-1 0,-3-1 1,3-5-232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8:46.6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1803 237 1640,'-4'2'87,"0"1"0,0-1 0,0 0-1,0 0 1,0 0 0,-1-1 0,1 1-1,0-1 1,-1 0 0,1 0 0,-1-1 0,1 1-1,-6-1 1,-30 7 278,36-6-319,1 0-1,-1 0 0,1 0 1,-1-1-1,0 1 1,1-1-1,-1 0 0,0 0 1,1 0-1,-1-1 0,0 1 1,1-1-1,-1 0 1,1 0-1,-1 0 0,-3-3 1,22-28 258,-15 32-303,0 0-1,0-1 1,1 1-1,-1 0 0,0 0 1,0 0-1,0 0 1,1 0-1,-1 0 0,0 0 1,0 0-1,0 0 0,1 0 1,-1-1-1,0 1 1,0 0-1,0 0 0,0 0 1,1 0-1,-1 0 1,0-1-1,0 1 0,0 0 1,0 0-1,0 0 1,0-1-1,1 1 0,-1 0 1,0 0-1,0-1 1,0 1-1,0 0 0,0 0 1,0 0-1,0-1 0,0 1 1,0 0-1,0 0 1,0-1-1,0 1 0,0 0 1,0 0-1,0 0 1,-1-1-1,1 1 0,0 0 1,0 0-1,0 0 1,0-1-1,0 1 0,0 0 1,0 0-1,-1 0 1,1-1-1,-3-7 16,18-12 30,-13 13-39,-2 7-7,0-1 0,0 1 0,0 0 0,0 0 1,0 0-1,0-1 0,0 1 0,0 0 0,0 0 0,0 0 0,0 0 0,0-1 0,0 1 0,0 0 1,0 0-1,0 0 0,0-1 0,0 1 0,0 0 0,0 0 0,1 0 0,-1 0 0,0 0 0,0-1 1,0 1-1,0 0 0,0 0 0,0 0 0,1 0 0,-1 0 0,0 0 0,0-1 0,0 1 0,0 0 1,0 0-1,1 0 0,-1 0 0,0 0 0,0 0 0,0 0 0,1 0 0,-1 0 0,0 0 0,0 0 1,0 0-1,0 0 0,1 0 0,-1 0 0,0 0 0,0 0 0,0 0 0,1 0 0,1 0 1,0 0-1,0-1 0,0 1 1,-1 0-1,1-1 0,0 0 1,0 1-1,0-1 0,0 0 1,-1 0-1,3-1 0,-3 2 1,-1 0 0,1 0-1,-1 0 1,0 0 0,1 0 0,-1 0-1,1 0 1,-1 0 0,0 1-1,1-1 1,-1 0 0,1 0-1,-1 0 1,0 1 0,1-1 0,-1 0-1,0 1 1,1-1 0,-1 0-1,0 0 1,0 1 0,1-1-1,-1 1 1,0-1 0,1 1 0,7 6 0,-2-7-1,-3-1 0,0 1 0,0 1 0,0-1 0,0 0 0,-1 1 0,1-1 0,0 1 0,0 0 0,0 0 0,-1 0 0,1 1 0,0-1 0,3 3 0,7-2 2,-12-2-2,-1 0 1,1 0-1,-1 0 0,1-1 0,-1 1 1,1 0-1,-1 0 0,1 0 0,-1 0 1,1 1-1,-1-1 0,1 0 0,0 0 1,-1 0-1,1 0 0,-1 0 0,1 1 1,-1-1-1,1 0 0,-1 0 0,0 1 1,1-1-1,-1 0 0,1 1 0,-1-1 1,1 1-1,-1-1 0,0 0 1,1 1-1,-1-1 0,0 1 0,0-1 1,1 1-1,-1-1 0,0 1 0,0-1 1,0 1-1,0-1 0,1 1 0,-1-1 1,0 1-1,0 0 0,-3 5 5,3-6-4,-1 0-1,1 1 1,0-1-1,0 0 1,-1 1-1,1-1 1,0 1-1,0-1 1,-1 1-1,1-1 1,0 1-1,0-1 1,0 1 0,0-1-1,0 1 1,0-1-1,0 1 1,0-1-1,0 1 1,0-1-1,0 1 1,0-1-1,0 1 1,0-1-1,0 0 1,0 1-1,1-1 1,-1 1-1,0-1 1,1 1-1,-1 0 4,1 0-1,-1 0 0,1 0 0,-1 0 0,0 0 0,1 0 0,-1 0 1,0 0-1,0 1 0,0-1 0,0 0 0,0 0 0,0 0 1,0 0-1,0 0 0,0 0 0,-1 0 0,1 0 0,0 0 0,-1 0 1,1 0-1,0 0 0,-1 0 0,1 0 0,-2 1 0,0 1 6,-1 0 0,1 0 0,-1 0-1,0 0 1,0-1 0,0 1 0,-5 2-1,-7 3 50,0 0-1,-26 10 0,0-4 51,-2-1 0,-83 15 0,-94 8 38,201-34-135,-35 3 10,51-5-19,0 0-1,1 0 1,-1 0-1,1-1 0,-1 1 1,1-1-1,-1 1 1,1-1-1,-1 0 1,1 0-1,0 0 0,-1 0 1,1-1-1,0 1 1,0 0-1,-3-4 0,-14-8 7,17 12-7,0 1 0,0-1 0,0 0 0,0-1-1,0 1 1,0 0 0,1-1 0,-1 1 0,0-1-1,1 1 1,-1-1 0,1 0 0,0 1 0,-2-4-1,-3-9 2,-13-29 1,18 40-2,1 0-1,-1 1 0,0-1 0,1 0 0,-1 0 0,1 0 0,0 0 0,0 0 1,0 0-1,0 1 0,0-1 0,2-4 0,-2 6 0,0-1 0,0 1 0,1-1 0,-1 0 0,0 1 0,0-1 0,-1 1-1,1-1 1,0 0 0,0 1 0,-1-1 0,1 1 0,-2-4 0,1 4 0,1-1 0,-1 0 0,1 1 1,-1-1-1,1 0 0,0 0 0,0 0 0,0 1 0,0-1 1,0 0-1,0-2 0,1 0 0,-1 1 1,0 0 0,0-1-1,0 1 1,0 0-1,-1 0 1,1-1-1,-2-4 1,1 6-1,0 0 0,1 0 1,-1-1-1,1 1 0,0 0 0,0-1 1,-1 1-1,1-1 0,1 1 0,-1 0 0,0-1 1,1 1-1,-1 0 0,1 0 0,1-4 0,-1 5 1,-1-1-1,1 0 0,0 1 0,-1-1 0,0 0 0,1 0 1,-1 1-1,0-1 0,0 0 0,0 0 0,0 0 0,0-2 1,0 3-1,0-1 0,0 0 1,0 0-1,0 0 1,0 0-1,0 1 0,1-1 1,-1 0-1,0 0 1,1 0-1,0 1 0,-1-1 1,1 0-1,2-2 0,36-51 14,-37 53-15,-1-1-1,1 1 1,0 0-1,0 0 1,0 0-1,0 0 0,0 0 1,1 0-1,-1 0 1,1 1-1,3-2 0,-4 1 3,-1 2-1,-1 0 0,1-1 0,-1 1 0,1 0 0,-1-1 0,1 1 0,-1 0 0,1 0 0,-1-1 0,1 1 0,0 0 0,-1 0 0,1 0 0,-1 0 0,1 0 0,0 0 0,-1 0 0,1 0 0,0 0 0,-1 0 0,1 0 0,-1 0 0,1 0 0,-1 1 0,2-1 0,0 1 0,6-2 1,-3 1-1,0-1 0,0 1 0,0 0 0,1 0 1,7 2-1,-2 1-1,0 0 0,0 1 0,16 9 0,-18-9 4,-8-4-4,-1 0 1,0 0 0,1 0 0,-1 0-1,0 0 1,1 0 0,-1 0-1,1 0 1,-1 0 0,0 0 0,1 0-1,-1 1 1,0-1 0,1 0-1,-1 0 1,0 0 0,0 1 0,1-1-1,-1 0 1,0 0 0,1 1-1,-1-1 1,0 0 0,0 1 0,0-1-1,1 0 1,-1 1 0,0-1-1,0 0 1,0 1 0,0-1 0,0 0-1,0 1 1,0-1 0,0 0-1,0 1 1,0-1 0,0 1 0,0-1-1,0 0 1,0 1 0,0-1-1,0 0 1,0 1 0,0-1 0,0 0-1,0 1 1,-1-1 0,1 0-1,0 1 1,0-1 0,0 0 0,-1 1-1,1-1 1,0 0 0,-1 1-1,1 0 1,0-1 0,0 1-1,0 0 1,0-1-1,0 1 1,0 0-1,0 0 1,0-1 0,0 1-1,0 0 1,0-1-1,0 1 1,0 0-1,1 0 1,-1-1 0,0 1-1,1 0 1,-1-1-1,1 2 1,0-2 0,-1 1 0,0-1 0,1 1 0,-1 0 0,1-1 0,-1 1 0,0-1 0,1 1 0,-1 0 0,0-1 0,0 1 0,0 0 0,0-1 0,1 1 1,-1 0-1,0 0 0,0-1 0,0 1 0,0 0 0,-1-1 0,1 1 0,0 0 0,0-1 0,0 1 0,0 0 0,-1-1 0,1 1 0,0 0 0,-1-1 0,1 1 0,0-1 0,-1 1 0,1 0 0,-1-1 1,1 1-1,-1-1 0,1 1 0,-1-1 0,1 0 0,-2 1 0,-11 11 11,12-11-10,0 1 0,-1-1 0,1 1 0,0-1-1,-1 0 1,1 1 0,-1-1 0,0 0 0,1 0 0,-1 0-1,-3 1 1,-26 16-2,22-15 2,1 1 0,1 0-1,-1 0 1,-8 6 0,-11 7 6,3-4-10,0-2 0,-31 10 0,-27 16 3,79-35 0,-1 0 0,1 0 0,0 1 0,-1-1 0,1 1 0,1-1 0,-1 1 0,0 0 0,-4 6 0,-15 15 0,21-22 1,-1 0-1,1-1 0,0 1 1,-1 0-1,1 0 0,0 0 0,1 1 1,-1-1-1,0 0 0,0 0 0,1 0 1,0 0-1,-1 1 0,1-1 1,0 0-1,0 1 0,0-1 0,0 0 1,0 0-1,1 1 0,0 2 0,1 2 1,-1 1 0,1-2 0,0 1 0,1 0 0,5 10 0,-7-14 0,1-1-1,-1 1 0,1-1 0,-1 1 1,0 0-1,0 0 0,0-1 0,-1 1 0,1 0 1,-1 0-1,1 0 0,-1 0 0,0 3 0,-1-4 1,1 0-1,-1 0 0,0 1 0,0-1 1,0 0-1,0-1 0,0 1 0,0 0 1,0 0-1,-1 0 0,1-1 0,-1 1 1,1-1-1,-1 1 0,0-1 0,0 1 1,1-1-1,-1 0 0,-4 2 0,-33 17 5,-2-2 0,0-2 0,0-1-1,-61 13 1,-179 21-93,131-33-379,127-16 113,-1 0 0,1-1 0,-1-1-1,-32-8 1,53 10 292,1 0 19,0-1 1,1 1-1,-1-1 1,0 1-1,0-1 0,1 1 1,-1-1-1,0 0 1,1 0-1,-1 0 0,1 0 1,-1 0-1,1 0 1,0 0-1,-1 0 1,1-1-1,0 1 0,-2-3 1,-5-12-325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8:47.1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359 5 1704,'-9'4'259,"-2"-1"0,1 1 0,0-2 0,-1 0 0,1 0 0,-1-1 0,0 0 0,0 0 0,-15-3 0,8 2-99,-20 1-77,25 0-308,-1 0 1,1-1 0,-1-1 0,1 0-1,0-1 1,-25-6 0,-2-1-608,16 4 477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8:47.4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1636,'0'1'2140,"2"10"-2027,0 0 1,0 0-1,1 0 1,1 0 0,0-1-1,0 1 1,1-1-1,7 11 1,7 18 1,11 13-131,-24-42-175,1 1 0,-1 0 0,-1 0 0,8 21 0,17 33-1664,-29-51 1504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8:56.34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1500 1 1808,'-9'4'1897,"7"-3"-1874,1-1 0,0 0-1,0 0 1,0 1 0,0-1 0,0 0-1,0 1 1,0-1 0,0 1 0,0 0-1,0-1 1,0 1 0,0 0 0,0-1-1,0 1 1,1 0 0,-1 0 0,0 0-1,0 0 1,1 0 0,-1 0 0,1 0-1,-1 0 1,1 0 0,-1 0 0,1 0-1,-1 2 1,1-1 1,-1 0-1,0 1 1,1-1-1,0 1 1,-1-1-1,1 1 1,0-1-1,0 1 1,0-1-1,1 0 1,0 5-1,3 18 147,0-4-76,-3-20-87,-1 0-1,1 1 1,-1-1 0,1 0 0,-1 1-1,0-1 1,0 1 0,0-1 0,0 1-1,0-1 1,0 0 0,0 1 0,0-1-1,-1 2 1,1-2-5,0 0 1,0 0-1,-1 0 0,1-1 1,0 1-1,0 0 0,0 0 1,0 0-1,0 0 0,0 0 1,0-1-1,0 1 0,0 0 1,0 0-1,1 0 0,-1-1 1,0 1-1,1 0 0,-1 0 1,0 0-1,1-1 0,-1 1 1,1 0-1,-1-1 0,1 1 1,-1 0-1,1-1 0,0 1 0,-1-1 1,2 1-1,7 3 3,0-1 0,0 0 0,1 0 0,-1-1 0,1 0 0,-1-1 0,1 0 0,0 0 0,0-1 0,-1-1 0,1 1 0,0-2 0,11-2 0,-17 3-2,0 1 0,0-2 0,-1 1 0,1 0 0,0-1 0,-1 0 0,1 1 0,-1-2 0,0 1 0,0 0-1,1 0 1,-1-1 0,3-4 0,-5 6-2,0 0 0,0 0 0,0 0 0,-1 0 0,1-1-1,0 1 1,-1 0 0,1-1 0,0 1 0,-1 0 0,0-1-1,1 1 1,-1-1 0,0 1 0,0 0 0,0-1 0,0 1 0,0-1-1,0 1 1,0-1 0,0 1 0,0-1 0,-1 1 0,1 0 0,-1-1-1,1 1 1,-1-1 0,0 1 0,1 0 0,-1 0 0,0-1-1,0 1 1,-1-1 0,3-6 2,0 8-3,-1 0 0,0 0-1,0 0 1,1-1 0,-1 1 0,0 0 0,0 0-1,0-1 1,0 1 0,1 0 0,-1 0 0,0-1-1,0 1 1,0 0 0,0-1 0,0 1-1,0 0 1,0 0 0,0-1 0,0 1 0,0 0-1,0-1 1,0 1 0,0 0 0,0-1 0,0 1-1,0 0 1,0 0 0,0-1 0,0 1 0,0 0-1,0-1 1,-1 1 0,1 0 0,0 0 0,0-1-1,0 1 1,0 0 0,-1 0 0,1-1 0,0 1-1,0 0 1,-1 0 0,1 0 0,0 0 0,0-1-1,-1 1 1,1 0 0,0 0 0,-1 0 0,1 0-1,-1 0 1,-21-10-4,17 8 5,1 0 1,-1 0-1,1 0 0,0 0 0,-1-1 1,-3-3-1,3 4-2,-1 0 0,0 0 0,0 0 1,1 1-1,-1 0 0,0 0 0,0 0 0,-1 1 1,1 0-1,-8 1 0,-9-2-1,14 1 2,0 0 0,0 0 0,0 1 0,-11 2 0,-17 2 3,18-2-4,0 0 1,-33 10-1,-21 3 5,-272 45-4,325-58-7,-41 7 13,44-6-1,15-3-5,6-1-2,-9 2 2,14 3 1,14 3 0,8-1 1,45 5-1,-56-11 0,-1 2 0,0 0 1,0 1-1,0 1 0,0 1 0,-1 0 0,19 10 0,-31-13 2,1 1-3,1 0-1,-1 1 1,0 0-1,-1 0 1,7 6-1,-11-9 0,1 1 1,-2 0-1,1-1 0,0 1 0,-1 0 1,1 0-1,-1 0 0,0 0 1,0 0-1,0 1 0,0-1 0,0 0 1,-1 0-1,0 1 0,1-1 1,-1 4-1,-1-4 0,0 1 0,0-1 0,0 0 0,-1 1 0,1-1 0,-1 0 0,1 0 0,-1 0 0,0 0 0,-1-1 1,1 1-1,0 0 0,-1-1 0,1 1 0,-6 3 0,1 0 1,-1-1 0,1 0 0,-1 0 0,0 0 0,-10 3 0,-31 11 14,25-8-11,-1-1 1,0-1-1,0-2 0,-1 0 0,0-2 0,-43 4 0,32-8 4,25 0 2,1 0-1,-1-1 0,0-1 1,0 0-1,0 0 0,-19-6 0,30 7-8,0-1 0,0 1 0,0 0 0,0-1 0,0 1 0,0-1-1,0 0 1,0 1 0,0-1 0,0 0 0,1 1 0,-1-1-1,0 0 1,0 0 0,1 0 0,-1 0 0,0 0 0,1 0-1,-1 0 1,1 0 0,-1 0 0,1 0 0,0 0 0,-1 0 0,1 0-1,0 0 1,0 0 0,0 0 0,0 0 0,0-1 0,0 1-1,0 0 1,0 0 0,0 0 0,0 0 0,1 0 0,0-2-1,-1 2 2,0 1-1,0-1 0,1 1 0,-1-1 0,0 1 0,0-1 0,0 1 0,0-1 0,1 1 0,-1-1 0,0 1 0,0-1 0,0 1 0,0-1 0,0 1 0,-1-1 1,1 1-1,0-1 0,0 1 0,0-1 0,0 0 0,0 1 0,-1 0 0,1-1 0,0 1 0,-1-1 0,1 1 0,0-1 0,-1 0 0,-4-12 7,5 13-7,0 0-1,0 0 1,0 0 0,0 0-1,0 0 1,0 0-1,0 0 1,0 1 0,0-1-1,0 0 1,0 0-1,0 0 1,0 0 0,1 0-1,-1 0 1,0 0-1,0 0 1,0 0 0,0 0-1,0 0 1,0 0-1,0 0 1,0 0 0,0 0 0,0 0 0,0 0 0,0 0 0,-1 1 0,1-1 0,0 0 0,0 0 0,0 0 0,0 0 0,0 0 0,0 0 0,0 0 0,0 0-1,-1 0 1,1 0 0,0 0 0,0 0 0,0 1 0,0-1 0,0 0 0,0 0 0,0 0 0,0 0 0,0 0 0,0 0 0,0 0 0,0 1 0,0-1-1,0 0 1,0 0 0,0 0 0,0 0 0,0 0 0,0 0 0,0 0 0,0 1 0,0-1 0,0 0 0,0 0 0,0 0 0,0 0 0,0 0 0,0 0 0,0 0-1,0 1 1,0-1 0,0 0 0,0 0 0,0 0 0,1 0 0,-1 0 0,0 0 0,0 0 0,0 0 0,0 0 0,0 0 0,0 0 0,0 0 0,0 1 0,1-1-1,-1 0 1,0 0 0,0 0 0,0 0 0,0 0 0,0 0 0,1 0 0,-1 0 0,0 0 0,0 0 0,0 0 0,0 0 0,1 0 0,-1 0 0,0 0 0,0 1 0,0-1 0,0 0 0,0 0 0,0 0 0,0 0 0,1 0 0,-1 0 0,0 1 0,0-1 0,0 0 0,0 0 0,0 0 0,0 0 0,0 1 1,0-1-1,0 0 0,0 0 0,0 0 0,0 0 0,0 1 0,0-1 0,0 0 0,0 0 0,0 0 0,0 0 0,0 1 0,0-1 0,0 0 0,0 0 0,0 0 0,0 0 0,0 0 0,0 1 0,0-1 0,-1 0 0,1 0 0,0 0 0,0 0 0,0 0 0,0 0 0,0 1 0,0-1 0,-1 0 0,1 0 0,0 0 0,0 0 0,0 0 0,0 0 0,0 0 0,-1 0 0,1 0 0,0 0 0,0 0 0,0 0 0,0 0 0,-1 0 0,1 0 0,-29 14 1,-56 19 1,45-19-2,-5 4 1,20-7 3,-53 14 0,-115 24-166,177-45-183,-1-1 0,1-1 0,-1 0 0,0-1 0,0-1-1,0-1 1,-27-4 0,30 0-41,-1 1 38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8:48.4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827 1 1644,'-2'3'103,"0"0"0,0 0 1,0 0-1,0 0 0,1 0 0,0 1 0,-1-1 0,1 1 1,0-1-1,0 1 0,1 0 0,-1 6 0,-6 22 583,6-29-651,1-1 1,0 1-1,0 0 1,0-1-1,0 1 1,0 0-1,1-1 0,-1 1 1,1 0-1,0-1 1,-1 1-1,1-1 1,0 1-1,1-1 0,-1 0 1,2 4-1,-2-4-15,1 0-1,-1 0 0,0 0 1,1 0-1,-1 0 0,1 0 1,-1-1-1,1 1 0,0 0 1,0-1-1,0 1 1,0-1-1,0 0 0,0 1 1,0-1-1,0 0 0,0-1 1,1 1-1,-1 0 0,3 0 1,13 1 40,-15-2-50,-1 1-1,1-1 1,0 1-1,-1-1 0,1 0 1,-1 0-1,1 0 1,0 0-1,-1-1 1,1 1-1,-1-1 0,1 1 1,-1-1-1,1 0 1,-1 0-1,1 0 0,2-2 1,7-7 8,-10 8-14,1 1 0,-1-1-1,1 0 1,-1 0 0,0 0 0,0 0 0,0 0 0,0-1 0,0 1 0,-1-1 0,1 1 0,0-1 0,-1 1 0,0-1 0,0 0 0,0 0 0,0 0 0,0 0 0,-1 1 0,1-1 0,-1 0 0,0 0 0,0 0 0,0-5-1,0 6 1,0 0-1,0 0 0,0 1 1,-1-1-1,1 0 0,-1 1 0,1-1 1,-1 1-1,1-1 0,-1 0 0,0 1 1,0-1-1,0 1 0,0 0 1,0-1-1,0 1 0,0 0 0,0-1 1,0 1-1,-1 0 0,-2-2 0,-8-8 21,8 8-17,0 1-1,1 0 1,-1 1 0,0-1-1,0 1 1,0-1-1,0 1 1,0 0-1,-1 1 1,1-1-1,0 1 1,0-1-1,-1 1 1,1 1-1,0-1 1,-7 2-1,-20 9 3,19-8-4,1 1 0,-1 0 0,1 1-1,0 0 1,0 1 0,1 0 0,-17 13-1,13-8-1,0-1-1,-1-1 1,0 0-1,0-1 1,-1 0-1,1-2 1,-23 7-1,30-11 3,-1 1-1,0-1 1,0-1-1,0 0 1,0 0-1,0 0 1,-14-2-1,20 1 0,-29-29 16,27 26-16,4 2-4,0 1 0,-1-1 0,1 0 0,0 0 0,0 1 0,0-1 0,0 0 0,0 0 0,0 0 0,0 0 0,0 0 1,1 0-1,-1-1 0,0 1 0,1 0 0,-1 0 0,0-1 0,1 1 0,0 0 0,-1 0 0,1-1 0,0 1 0,0-1 0,-1 1 0,1-3 0,1 3 0,0 0 0,-1 0 0,0 0 0,1 0 0,-1 0 0,1 0 0,-1 0 0,0 0 0,0 0-1,0 0 1,1 0 0,-1 0 0,0 0 0,0 0 0,-1 0 0,1 0 0,0-1 0,0 1 0,0 0 0,-1 0 0,1 0 0,0 0 0,-1 0 0,1 0-1,-1 0 1,-1-1 0,-5-12 0,7 13 0,0-1 0,0 1 0,0 0 1,0-1-1,0 1 0,0-1 0,0 1 0,0 0 0,0-1 0,1 1 0,-1-1 0,2-1 0,-1-4-2,-1 6 3,0 0-1,0 0 0,0 0 0,0 0 1,0 0-1,0 1 0,1-1 0,-1 0 1,0 0-1,0 0 0,1 0 0,-1 1 1,0-1-1,1 0 0,-1 0 0,1 1 0,-1-1 1,1 0-1,-1 0 0,1 1 0,-1-1 1,1 1-1,0-1 0,-1 1 0,1-1 1,0 1-1,0-1 0,-1 1 0,1-1 1,0 1-1,0 0 0,0 0 0,0-1 0,-1 1 1,1 0-1,1 0 0,-2-3-9,0 7-1,0-2 11,0-1-1,0 0 0,0 0 0,-1 0 0,1 0 0,0 0 0,-1 0 0,1 1 1,-1-1-1,1 0 0,-1 0 0,0 0 0,1 0 0,-1-1 0,-1 2 0,1-1 1,1 0-1,-1 0 0,0 0 0,0 0 0,1 0 0,-1 0 0,1 0 0,-1 0 1,1 0-1,-1 0 0,1 0 0,0 0 0,-1 1 0,1-1 0,0 1 0,-1 2 0,-1 0 0,0 0-1,0 0 1,0 0 0,0 0-1,-1-1 1,0 1 0,1-1-1,-1 0 1,0 0 0,-1 0-1,-3 3 1,-6 7 0,2-1 1,-2-1 0,1 0 1,-22 13-1,4-2 8,10-10-11,0 0 0,-1-1 0,-28 10 0,13-6 0,22-10-77,-1-1 0,0-1-1,0 0 1,0-1 0,0-1 0,-15 0 0,29-1 38,0 0 1,0 0-1,1 0 0,-1 0 1,0 0-1,0 0 1,0 0-1,1 0 1,-1 0-1,0 0 0,0-1 1,1 1-1,-1 0 1,0-1-1,0 1 0,1 0 1,-1-1-1,0 1 1,1-1-1,-1 1 1,1-1-1,-1 1 0,0-1 1,1 1-1,-1-1 1,1 0-1,0 1 0,-1-1 1,1 0-1,-1 1 1,1-1-1,0 0 1,0 0-1,-1 0 0,1-1-82,0-1-1,0 1 0,0 0 0,1 0 1,-1 0-1,0 0 0,1 0 0,0 0 1,-1 0-1,2-3 0,5-4-232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8:48.8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 0 1820,'-5'0'1215,"5"2"-710,5 0-294,2 1 32,-12-3-46,-1-1-38,9 0-31,-2 1-27,-1 104 370,-1-98-702,0 0 0,0 0 0,-1 0 0,0 0 0,0 0-1,-1 0 1,1-1 0,-1 1 0,0-1 0,-6 8 0,0 0-149,7 1 28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8:49.2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580 1 1824,'0'2'96,"-1"0"-1,1 0 1,-1 0-1,1 0 1,-1 0-1,0 0 0,1-1 1,-1 1-1,0 0 1,0 0-1,0-1 1,0 1-1,-2 2 1,-8 14 407,9-14-463,1 0 1,-1-1 0,0 0 0,0 1-1,0-1 1,0 0 0,0 0-1,-1 0 1,1 0 0,-1-1 0,0 1-1,0-1 1,0 1 0,0-1-1,-6 3 1,3 0 1,-16 10 70,0-1-1,0-1 0,-44 18 0,-13 1-5,37-14-256,-1-2 1,-53 14 0,86-28-109,0 0 0,-1 0 1,1-1-1,-1 0 0,1-1 0,-1 0 1,1-1-1,-13-2 0,15-1-98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8:49.9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 1848,'0'-1'14,"0"1"-1,0 0 1,0 0-1,0 0 1,0 0 0,0-1-1,0 1 1,0 0-1,0 0 1,0 0-1,0 0 1,0-1-1,0 1 1,0 0 0,0 0-1,1 0 1,-1 0-1,0 0 1,0-1-1,0 1 1,0 0 0,0 0-1,0 0 1,1 0-1,-1 0 1,0 0-1,0 0 1,0 0-1,0 0 1,1-1 0,-1 1-1,0 0 1,0 0-1,0 0 1,0 0-1,1 0 1,-1 0 0,0 0-1,0 0 1,0 0-1,0 0 1,1 0-1,-1 0 1,0 0-1,0 1 1,0-1 0,0 0-1,1 0 1,-1 0-1,0 0 1,0 0-1,0 0 1,0 0 0,1 1-1,-1-1 4,0 0 1,0 0-1,1 0 1,-1 0-1,0 0 1,0 0-1,1 1 0,-1-1 1,0 0-1,0 0 1,1 0-1,-1 0 1,0 0-1,0 0 0,1 0 1,-1 0-1,0 0 1,0 0-1,1 0 0,-1 0 1,0 0-1,0-1 1,1 1-1,-1 0 1,0 0-1,0 0 0,1 0 1,-1 0-1,0 0 1,0-1-1,0 1 0,1 0 1,-1 0-1,0 0 1,0 0-1,0-1 1,0 1-1,1 0 0,-1 0 1,0-1-1,0 1 1,0 0-1,0 0 0,0-1 1,0 1-1,0 0 1,0 0-1,0-1 1,0 1-1,0 0 0,0 0 1,0-1-1,0 1 1,0 0-1,0 0 0,0-1 1,0 1-1,-1 10 724,0-4-681,1 0-1,-1-1 1,1 1-1,0 0 1,2 7-1,3 27 115,-5-34-152,0 1-1,1-1 1,0 0-1,0 0 1,0 1-1,1-1 1,4 11-1,1-5 3,-2 0 3,1 0 1,1-1 0,0 0-1,10 12 1,32 55 33,-48-77-97,0 0-1,0-1 1,-1 1-1,1 0 1,0 0-1,0-1 1,-1 1-1,1 0 1,-1 0-1,1 0 1,-1 0-1,1 0 1,-1 0-1,0 0 1,1 0-1,-1 0 1,0 0-1,0 0 0,0 0 1,0 0-1,0 0 1,0 0-1,0 0 1,0 0-1,0 0 1,0 0-1,0 0 1,-1 0-1,1 0 1,-1 0-1,1 0 1,-1 1-1,-1-2-81,0 0 0,1-1 0,-1 1 0,0-1 0,0 1 0,1-1 0,-1 0 0,0 0 0,1 0 0,-1 0 0,1 0 0,-1 0 0,-2-3 0,-3-1-140,-8-4-98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8:50.3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720 1 1696,'8'24'1102,"-8"-21"-1045,1-1 0,-1 0 0,0 1 1,1-1-1,-1 0 0,1 1 0,0-1 0,-1 0 1,1 0-1,0 0 0,0 0 0,2 3 1,2 43 590,-4-46-635,-1-1-1,0 1 1,0-1-1,1 1 1,-1-1-1,0 1 1,-1-1-1,1 1 1,0-1-1,0 1 1,-1-1-1,1 1 1,0-1-1,-1 0 1,0 2-1,-3 15 109,3-14-101,1 0 0,0 0 0,-1 0 0,0 0 0,0 0-1,0 0 1,0 0 0,-1 0 0,0 0 0,0 0 0,0 0 0,0-1 0,0 1 0,-1-1-1,1 0 1,-5 5 0,-4 1 12,0 0 1,0-1-1,-18 11 0,0 0 18,2 1-11,-1-2 0,0-1 0,-54 23 0,-15 5 10,62-28-25,-60 22 1,-17-1 17,29 3-28,72-38-15,-6 4 6,17-4-9,11-3-8,2 0-126,-1-1 0,1 0 0,-1-1 0,1 0 0,-1-1 0,0-1 0,0 0 0,-1 0 0,17-9 0,38-48-1716,-43 46 1494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8:50.7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1860,'1'3'1129,"-1"-2"-1108,0-1 0,1 1 0,-1-1 0,0 0 0,0 1-1,1-1 1,-1 0 0,0 1 0,0-1 0,1 0-1,-1 0 1,0 1 0,1-1 0,-1 0 0,0 0 0,1 0-1,-1 1 1,0-1 0,1 0 0,-1 0 0,1 0 0,-1 0-1,0 0 1,1 0 0,-1 0 0,1 0 0,-1 0-1,0 0 1,1 0 0,-1 0 0,1 0 0,-1 0 0,0 0-1,1 0 1,0 0 0,-5 13 615,19 32-60,-15-44-572,30 57 183,-28-54-180,0 0 0,-1 0 0,0 0 0,1 0 1,-1 0-1,-1 1 0,1-1 0,-1 0 0,1 1 1,-1-1-1,-1 0 0,0 8 0,0 17-10,1-27-42,1 0 1,-1 1-1,0-1 1,0 0-1,0 0 1,0 1-1,0-1 1,-1 0-1,1 0 1,-1 1-1,1-1 0,-1 0 1,-1 4-1,-13 2-1176,9-6 917,7-3-198,-1-2 89,-6 2 53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8:51.1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196 1 1676,'0'0'750,"-23"3"554,21-2-1265,0 0-1,1 0 1,-1 0-1,1 0 1,-1 0-1,0 0 1,1 1-1,0-1 1,-1 0-1,1 1 1,0-1-1,0 1 1,0-1-1,0 1 1,0 0-1,0-1 0,0 1 1,1 0-1,-1 0 1,0 2-1,-2 2 124,3-6-156,-1 1 1,1-1 0,-1 1 0,1-1-1,0 1 1,-1-1 0,1 1 0,-1 0-1,1-1 1,0 1 0,0-1 0,-1 1-1,1 0 1,0-1 0,0 1 0,0 0-1,0-1 1,0 1 0,0 0 0,0-1-1,0 1 1,0 0 0,0-1 0,0 1-1,0 0 1,0-1 0,0 1 0,1-1-1,-1 1 1,0 0 0,1-1 0,-1 1-1,0-1 1,1 1 0,-1-1 0,0 1-1,1-1 1,-1 1 0,1-1 0,-1 1-1,1-1 1,-1 1 0,1-1 0,0 0-1,-1 1 1,1-1 0,-1 0 0,2 1-1,9-1 30,-11 0-34,0 0 0,1 0 0,-1 0 0,1 0 0,-1 0 0,1 0 1,-1 0-1,1 0 0,-1 0 0,0 0 0,1 0 0,-1 0 0,1 0 0,-1 0 0,0 1 0,1-1 0,-1 0 1,1 0-1,-1 1 0,0-1 0,1 0 0,-1 0 0,0 1 0,1-1 0,-1 0 0,0 1 0,0-1 0,1 1 0,-1-1 1,0 0-1,0 1 0,0-1 0,0 1 0,1-1 0,-1 0 0,0 2 0,8 7 33,-4-3 9,-18 8-42,-41 31-608,51-42 462,0 0-1,0 0 0,-1-1 0,1 0 0,-1 1 0,1-2 0,-1 1 0,1 0 1,-1-1-1,0 0 0,0 0 0,-9 1 0,-17 4-626,14-1 439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8:51.5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294 1 1740,'-16'32'1864,"16"-29"-1808,-1-1 1,1 1 0,-1 0 0,1-1-1,-1 1 1,0-1 0,0 1-1,0-1 1,0 1 0,0-1 0,-4 5-1,-5 14 180,6-13-186,0 0 0,0 0 0,-1 0 0,0-1 0,0 1 0,-1-1-1,-9 9 1,-56 48 94,17-16-187,45-40-249,-1 0 0,0-1 0,-18 10 0,26-16 138,0-1 1,1 1-1,-1-1 1,0 1-1,0-1 1,0 0-1,0 0 1,0 0-1,1 0 1,-1 0-1,-2 0 1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8:52.4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692 418 1616,'-4'-11'715,"3"9"-643,-1-1 0,0 0-1,1 0 1,0-1 0,-1 1 0,1 0-1,0 0 1,0-7 0,0 5-6,1 1 0,-1-1 0,0 0 0,0 1 0,-1-1 1,1 1-1,-4-7 0,2 6-21,2 1 1,-1-1 0,0 1 0,1-1-1,0 0 1,0 0 0,-1-7 0,1-24 227,0 26-198,0 0-1,1 0 1,2-19-1,0 13-4,0 1-1,-2-1 1,1 0-1,-3-16 1,0-6 57,3 36-123,-1 0 1,1 0-1,0 0 0,-1 1 0,1-1 0,0 0 0,0 1 0,0-1 0,0 1 0,1-1 0,-1 1 0,0-1 0,1 1 0,-1 0 0,1-1 0,-1 1 0,1 0 0,-1 0 0,1 0 0,0 0 0,0 1 0,-1-1 0,1 0 0,0 1 0,2-1 0,8-4 27,-12 5-29,1-1-1,0 1 0,-1-1 1,1 1-1,-1-1 0,1 1 1,-1-1-1,1 1 0,-1-1 1,0 1-1,1-1 1,-1 1-1,0-1 0,1 0 1,-1 1-1,0-1 0,0 1 1,1-1-1,-1 0 0,0 0 1,0 1-1,0-1 0,0-1 1,1 0 4,6 9 3,-6-6-8,0 0 0,1 0 0,-1-1 0,0 1 0,0 0 0,1 0 0,-1-1 0,0 1 1,1-1-1,-1 1 0,1-1 0,-1 0 0,1 0 0,-1 0 0,1 1 0,1-2 0,13 4-3,-3 5-2,-1 1-1,0 0 0,-1 0 0,0 1 1,0 1-1,15 19 0,-24-27 4,-1 0 0,1 0 0,-1 0 0,0 0 0,0 0 0,0 0 0,-1 0 0,1 0 0,-1 0 0,0 1 0,1 2 0,1 12-4,-2-17 5,1 1 0,-1-1 0,0 0 0,1 1 0,-1-1 0,0 1-1,0-1 1,0 1 0,0-1 0,0 0 0,0 1 0,0-1 0,0 1-1,-1-1 1,1 0 0,-1 1 0,1-1 0,-1 0 0,1 1-1,-1-1 1,0 0 0,1 0 0,-1 1 0,0-1 0,0 0 0,0 0-1,0 0 1,0 0 0,0 0 0,0-1 0,-3 3 0,-14 15 14,15-14-14,1-2 1,1 0 1,-1 0-1,1 0 0,-1 0 0,0 0 0,0 0 0,0 0 0,0-1 0,0 1 1,0-1-1,0 1 0,-1-1 0,1 0 0,-1 0 0,1 0 0,0 0 0,-5 1 0,-64 15 30,25-5-1,-87 11-1,77-12 3,45-8-25,0 0 0,-1-1 0,-21 1 0,18-3 0,0 0 4,0 0-1,0 1 0,-23 4 0,37-5-10,1 0 1,-1 0-1,1 0 0,-1 0 1,1 1-1,-1-1 1,1 0-1,-1 0 1,1 1-1,-1-1 0,1 0 1,-1 1-1,1-1 1,-1 0-1,1 1 0,0-1 1,-1 1-1,1-1 1,0 1-1,-1-1 1,1 1-1,0-1 0,-1 1 1,1-1-1,0 1 1,0-1-1,0 1 0,0-1 1,-1 1-1,1 0 1,0 0-1,-3 3 7,3-4-6,0 0-1,0 0 0,0 0 0,0 0 0,-1 0 0,1 1 0,0-1 0,0 0 0,0 0 0,0 0 1,0 0-1,0 0 0,0 0 0,0 0 0,-1 0 0,1 0 0,0 0 0,0 0 0,0 0 0,0 0 1,0 1-1,0-1 0,0 0 0,0 0 0,0 0 0,0 0 0,0 0 0,0 0 0,0 0 0,0 0 1,0 1-1,0-1 0,0 0 0,0 0 0,0 0 0,0 0 0,0 0 0,0 0 0,0 0 0,0 1 1,0-1-1,0 0 0,0 0 0,0 0 0,0 0 0,0 0 0,0 0 0,0 0 0,0 0 0,0 1 1,0-1-1,0 0 0,0 0 0,1 0 0,-1 0 0,0 0 0,0 0 0,0 0 0,0 0 0,0 0 1,0 0-1,0 0 0,1 0 0,-1 2 0,-3-3-2,3 1 2,-1 0 0,0-1 0,0 1 0,0 0 0,1 0 0,-1 1 0,0-1 0,0 0 0,0 0 0,1 0 0,-1 0 0,0 1 0,0-1 0,1 0 0,-1 1 0,0-1 0,1 1 0,-1-1 0,0 1 0,1-1 0,-1 1 0,1-1 0,-1 1 0,0 0 0,1-1 0,0 1 0,-1 0 0,1-1 0,-1 1 0,1 0 0,0-1 0,0 1 0,-1 0 0,1 0 0,0 0 0,0-1 0,0 2-1,7 8 1,-7-10 0,0 1 0,1-1 0,-1 0 0,0 0 0,0 1 0,1-1 0,-1 0 0,0 1 0,0-1 0,0 0 0,1 1 0,-1-1 0,0 0 0,0 1 0,0-1 0,0 0 0,0 1 0,0-1 0,0 1 0,0-1 0,0 0 0,0 1 0,0-1 0,0 0 0,0 1 0,0-1 0,0 1 0,0-1 0,0 0 0,0 1 0,-1-1 0,1 0 0,0 1 0,0-1 0,0 0 0,-1 1 0,1-1 0,-1 3 0,1 0 0,-1 0 0,1 1 0,0-1 0,0 0 0,1 0 0,-1 0 0,0 0 0,1 0 0,0 0 0,0 0 0,0 0-1,0 0 1,0 0 0,0-1 0,1 1 0,3 4 0,-4-5 0,1 0 0,-1 0 0,0 0 0,0 0 0,1 0 0,-1 0 1,-1 0-1,1 0 0,0 1 0,-1-1 0,1 0 0,-1 0 0,1 1 0,-1-1 0,0 0 0,0 1 0,0-1 0,0 0 0,-1 1 0,1-1 0,-1 0 0,0 3 0,0-3 0,0 1 0,0-1 0,0 0 0,0 1 0,0-1 0,1 1 0,-1-1 0,1 1 0,0-1 0,-1 5 0,2-6 0,-1 1 0,0-1 0,0 0 0,0 0 0,0 1 0,0-1 0,0 0 0,0 1 0,-1-1 0,1 0 0,0 0 1,-1 0-1,1 1 0,-1-1 0,1 0 0,-1 0 0,0 0 0,1 0 0,-1 0 0,0 0 0,0 0 0,0 0 0,1 0 0,-1 0 0,0 0 0,0-1 0,-1 1 0,1 0 0,-2 0 0,-2 2 6,12-2 7,-6-1-11,2-1 2,-10-7 4,-17-12-9,21 18 2,0 1 0,0-1 0,0-1 0,0 1 0,1 0 0,-1-1 1,1 1-1,-1-1 0,1 0 0,0 0 0,0 0 0,0 0 1,1 0-1,-3-6 0,-1-4 0,1 1 0,-2 0 0,0 0 0,0 1 0,-8-12 0,12 20-1,0-1 0,0 0 0,1 0 0,0 1 0,0-1 0,0 0 0,-1-5 0,-4-14 2,5 19 0,-1 0-1,0 0 0,0 0 0,-1 0 1,1 0-1,-1 0 0,-5-5 0,7 8-1,0 0 0,0 0-1,1 0 1,-1 0-1,0-1 1,1 1-1,-1 0 1,1 0-1,-1 0 1,1 0-1,-1-1 1,1 1-1,0 0 1,-1-2-1,2 3 1,-1-1 0,0 1 0,0 0 0,0 0 0,0-1-1,0 1 1,0 0 0,0 0 0,0 0 0,0-1 0,0 1 0,0 0 0,0 0-1,0-1 1,0 1 0,-1 0 0,1 0 0,0 0 0,0-1 0,0 1-1,0 0 1,0 0 0,0 0 0,0-1 0,-1 1 0,1 0 0,0 0 0,0 0-1,0 0 1,0 0 0,-1-1 0,1 1 0,0 0 0,0 0 0,0 0-1,-1 0 1,1 0 0,0 0 0,0 0 0,0 0 0,-1 0 0,1 0 0,0 0-1,0 0 1,-1 0 0,1 0 0,0 0 0,0 0 0,-1 0 0,1 0-1,0 0 1,0 0 0,0 0 0,-1 0 0,1 0 0,0 0 0,0 0 0,0 1-1,-1-1 1,1 0 0,0 0 0,0 0 0,0 0 0,0 1 0,-1-1-1,1 0 1,-1 1 0,1-1 0,-1 0 0,1 1 0,-1-1 0,1 1 0,-1-1 0,1 1 0,-1-1 0,1 1 0,-1-1 0,1 1 0,0-1 0,-1 1 0,1-1 0,0 1 0,0 0 0,-1-1 0,1 2 0,-9 11 0,1-5 0,1 0 0,1 0-1,-1 1 1,1 0 0,1 0-1,0 0 1,0 0 0,-4 14-1,-5 7 0,10-22-1,2-1-1,-1 1 0,1 0 1,-2 11-1,-4 15-62,6-23 32,2-11 17,1 0 0,-1 1-1,0-1 1,0 0 0,0 1 0,0-1 0,0 0-1,0 1 1,0-1 0,0 0 0,0 1-1,0-1 1,0 1 0,0-1 0,0 0-1,0 1 1,-1-1 0,1 0 0,0 1 0,0-1-1,0 0 1,-1 1 0,1-1 0,0 0-1,0 0 1,0 1 0,-1-1 0,1 0 0,0 0-1,-1 1 1,1-1 0,0 0 0,-1 0-1,1 0 1,0 1 0,-1-1 0,1 0-1,0 0 1,-1 0 0,0 0 0,26-24-1867,-1-2 1105,-9 12 447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8:52.7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 1 1960,'-16'5'920,"16"-5"-900,1 0-1,-1 0 0,0 0 1,0 0-1,0 1 1,0-1-1,0 0 1,0 0-1,0 0 0,0 0 1,0 0-1,0 0 1,0 1-1,0-1 0,0 0 1,0 0-1,0 0 1,0 0-1,0 0 0,0 0 1,0 1-1,0-1 1,0 0-1,0 0 0,0 0 1,0 0-1,0 0 1,0 0-1,0 1 0,0-1 1,-1 0-1,1 0 1,0 0-1,0 0 1,0 0-1,0 0 0,0 0 1,0 0-1,0 0 1,0 0-1,-1 1 0,1-1 1,0 0-1,0 0 1,0 0-1,-12-5 707,13 4-515,8 1-168,4 16-455,-8-11-473,-10-6-62,3 0 558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8:56.86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326 5 1948,'0'-4'1908,"26"3"-1301,-17 1-568,-1 1 0,1 0-1,-1 0 1,1 0 0,-1 1 0,1 0 0,-1 1-1,0 0 1,0 0 0,11 7 0,-16-8-26,0 1 0,0-1 0,-1 0 0,1 1 0,-1 0 0,0 0 0,0 0 0,0 0 0,0 0 0,2 5 0,1 0 11,-5-7-22,0 0-1,0 0 1,0 0-1,0 0 1,0-1-1,0 1 1,0 0 0,0 0-1,-1 0 1,1 0-1,0 0 1,-1 0-1,1 0 1,0-1-1,-1 1 1,1 0 0,-1 0-1,1 0 1,-1-1-1,1 1 1,-1 0-1,0-1 1,0 1-1,-1 0 1,-21 18 34,-6-1-29,17-11-23,0 1 1,-24 10-1,0-5-52,-106 37-1259,119-44 985,0 0-1,0-2 1,-1 0 0,-32 0 0,17-4-12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8:55.0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4 109 1792,'-4'-9'1395,"9"5"-493,-5 4-912,29-18 571,-7 4-357,32-14 0,-38 21-161,-9 3-31,0 1 0,0 0 0,0 0 1,1 1-1,-1 0 0,1 0 0,14 0 0,-5-2 23,-1 1-3,-15 3-32,-1 0 0,0 0 1,0 0-1,1 0 1,-1 0-1,0 0 0,1 0 1,-1 0-1,0 0 1,0 0-1,1 0 0,-1 0 1,0 0-1,0 1 1,1-1-1,-1 0 0,0 0 1,0 0-1,1 0 1,-1 0-1,0 1 0,0-1 1,0 0-1,1 0 1,-1 0-1,0 1 1,0-1-1,0 0 0,0 0 1,0 1-1,1-1 1,-1 0-1,0 0 0,0 1 1,0-1-1,0 0 1,0 0-1,0 1 0,0-1 1,0 1-1,33 13 32,-2 14-13,-29-27-18,0 1-1,0-1 0,0 1 1,0 0-1,0 0 0,-1 0 1,1 0-1,0 0 0,-1 0 1,0 0-1,1 1 0,-1-1 1,0 0-1,0 1 0,-1-1 1,1 1-1,0-1 0,-1 1 1,1-1-1,-1 1 0,0 0 1,0-1-1,0 1 0,0-1 1,-1 5-1,1-1 1,0-5 0,0 0-1,-1 0 1,1 1-1,0-1 0,0 0 1,-1 0-1,1 0 1,0 0-1,-1 0 0,1 1 1,-1-1-1,0 0 0,1 0 1,-1 0-1,0 0 1,0 0-1,-9 17 5,5-1 0,0-1 1,-1 0-1,-1-1 1,-16 29-1,17-35-2,0 0 0,0-1 0,-1 0 0,0 0 0,0 0 0,-1-1 0,0 0 0,0-1 0,-11 7-1,11-8 0,0 1 0,1 0-1,0 0 1,0 0 0,0 1-1,-10 12 1,5-4-5,5 1 7,7-15-4,-1 0 0,1 0 1,0 0-1,0 0 0,-1 0 0,1 0 0,0 0 1,-1 0-1,1 0 0,-1 0 0,1-1 0,-1 1 1,0 0-1,1 0 0,-1-1 0,0 1 0,0 1 0,9 11 0,-5-11 1,0 0 0,1 0-1,-1 0 1,0 0 0,1-1-1,0 0 1,-1 1 0,1-1-1,0 0 1,0-1 0,6 1 0,45 3 6,189-19 5,-178 13-24,-43 0 30,-23 2-18,0 0 0,0 0 0,0 0 1,-1 0-1,1 0 0,0 0 0,0 0 0,0 0 0,0 0 1,0 0-1,-1 0 0,1 1 0,0-1 0,0 0 1,0 0-1,0 0 0,0 0 0,-1 0 0,1 0 0,0 0 1,0 1-1,0-1 0,0 0 0,0 0 0,0 0 1,0 0-1,0 0 0,0 1 0,0-1 0,0 0 1,0 0-1,0 0 0,0 0 0,0 1 0,0-1 0,0 0 1,0 0-1,0 0 0,0 0 0,0 1 0,0-1 1,0 0-1,0 0 0,0 0 0,0 0 0,0 1 0,0-1 1,0 0-1,0 0 0,1 0 0,9 4 3,1-5-11,-11 1 8,0 0-1,0 0 1,0 0-1,1 0 1,-1-1-1,0 1 1,0 0 0,0 0-1,0 0 1,0 0-1,0 0 1,1 0-1,-1 0 1,0-1-1,0 1 1,0 0 0,0 0-1,0 0 1,0 0-1,0 0 1,0-1-1,0 1 1,0 0 0,0 0-1,0 0 1,0 0-1,0-1 1,0 1-1,0 0 1,0 0-1,0 0 1,0 0 0,0 0-1,0-1 1,0 1-1,0 0 1,0 0-1,0 0 1,0 0-1,0-1 1,0 1 0,0 0-1,-1 0 1,1 0-1,0 0 1,0 0-1,0 0 1,0 0-1,0-1 1,0 1 0,-1 0-1,8-20-1644,-7 21 1617,0-1-1,1 0 0,-1 0 1,0 0-1,0 0 1,0 1-1,0-1 0,1 0 1,-1 0-1,0 0 0,0 0 1,0 0-1,1 1 0,-1-1 1,0 0-1,0 0 1,1 0-1,-1 0 0,0 0 1,0 0-1,1 0 0,-1 0 1,0 0-1,0 0 1,1 0-1,-1 0 0,0 0 1,0 0-1,1 0 0,-1 0 1,0 0-1,0-1 0,1 1 1,-1 0-1,0 0 1,25-5-778,-9 1 468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8:55.4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1712,'1'0'78,"-1"0"0,1 0 0,-1 0 1,0 1-1,1-1 0,-1 0 0,1 1 0,-1-1 0,0 0 0,1 1 0,-1-1 0,0 1 0,0-1 1,1 1-1,-1-1 0,0 0 0,0 1 0,1-1 0,-1 1 0,0-1 0,0 2 0,0-2-64,0 0 0,-1 0 0,1 0-1,0 0 1,0 0 0,0 0 0,0 0-1,-1 0 1,1 0 0,0 0 0,0 1-1,0-1 1,0 0 0,-1 0 0,1 0-1,0 0 1,0 0 0,0 1 0,0-1-1,0 0 1,0 0 0,-1 0 0,1 0-1,0 1 1,0-1 0,0 0 0,0 0-1,0 0 1,0 1 0,0-1 0,0 0-1,0 0 1,0 0 0,0 1 0,0-1-1,0 0 1,0 0 0,0 0 0,0 1-1,0-1 1,0 0 0,0 0 0,0 0-1,1 0 1,-1 1 0,0-1 0,0 0-1,0 0 1,0 0 0,0 0 0,0 1-1,1-1 1,-1 0 0,0 0-1,0 0 1,0 0 0,0 0 0,1 0-1,-1 0 1,0 1 0,0-1 0,0 0-1,0 0 1,1 0 0,-1 0 0,3 13 641,36-36-3463,-31 15 2431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8:56.5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390 232 1632,'4'-1'212,"-8"0"-148,-3-1 525,9 7-265,-10 0 31,-15 1 223,19-5-468,-3 3 8,0 0-1,0 0 0,-1-1 1,1 0-1,-1 0 0,0-1 1,-9 2-1,-3-3-59,-1 0 0,1-2 0,0-1 0,0 0-1,-28-8 1,27 6-6,14 4-36,6 0-14,0 0 0,1 1 0,-1-1 0,0 0 0,0 0 0,0 0-1,1 0 1,-1 0 0,0 0 0,0-1 0,0 1 0,1 0 0,-1 0 0,0 0-1,0-1 1,1 1 0,-1 0 0,0-1 0,0 1 0,1-1 0,-1 1-1,0-1 1,1 1 0,-1-1 0,1 1 0,-1-1 0,1 0 0,-2-1-1,-3-4 26,4 6-25,0-1 0,0 0-1,0 1 1,0-1 0,0 0 0,0 0-1,0 0 1,0 0 0,0 0 0,1 0 0,-1 0-1,0 0 1,1 0 0,-1 0 0,0-1-1,0-1 1,-1-2 0,1 0 0,0 0 0,-1 0 0,2 1 0,-1-1 0,1-1 0,-1 1 0,1 0 0,1 0 0,-1 0 0,1 0 0,0 0 0,0 0 0,0 1 0,1-1 0,-1 0 0,1 0 0,0 1 0,1-1 0,-1 1 0,1 0 0,0 0 0,0 0 0,6-7-1,5-4 3,0 1 0,22-18 0,-31 28-5,0 0 0,0 1 0,0 0 0,1 0 0,-1 0 0,1 0 0,0 1 0,-1 0 0,1 0 0,0 1 0,0-1 0,10 1-1,-5 0 3,-9 1-1,-1-1 0,1 1 0,0 0 0,0-1 0,0 1 0,0 0 0,0 0 0,0 1 0,0-1 0,0 0 0,0 1 0,0-1 0,0 1 0,0-1 0,0 1 0,-1 0 0,1 0 0,0 0 0,0 0 0,-1 0 0,1 0 0,-1 1 0,1-1 0,1 2-1,36 52-3,-33-43 6,-1 1-1,6 27 0,0-1-7,-3-2 11,2 1 0,-7-29-2,0 0-1,-1 1 0,0-1 0,0 0 0,-1 1 0,0-1 0,0 1 0,-1 0 0,-1-1 0,0 1 0,0-1 0,-4 16 0,1-9 1,-1 0 1,-1 0-1,0 0 1,-1-1-1,-1 0 1,-12 18-1,13-23-2,-1-1-1,0 0 0,-1 0 1,0-1-1,-16 11 1,-17 16 3,32-25-6,-2 1 0,0-2 0,0 0 0,0 0 0,-1-1 0,-1-1 0,1 0 0,-26 9 0,-34 14-334,59-29-245,13-10-105,2 7 585,0 0 1,-1 0 0,1 0-1,0 0 1,1 0-1,-1 0 1,0 1-1,1-1 1,-1 0 0,3-1-1,11-7-315,1-3 40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8:57.3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 11 1680,'0'0'77,"-1"1"0,0-1 0,0 0 0,1 1 0,-1-1-1,0 0 1,0 1 0,0-1 0,0 0 0,1 0 0,-1 0 0,0 0 0,0 1-1,0-1 1,0-1 0,0 1 0,0 0 0,1 0 0,-1 0 0,0 0 0,0-1-1,0 1 1,0 0 0,0-1 0,-9 0 334,9 1-113,6 3-59,-5-3-234,0 0 0,0 0 0,0 0 0,0 0 0,0 0 0,0 0 0,0 0 0,0 0 0,0 0 0,0 0 0,0 0 0,0 0 0,-1 0 0,1 0 0,0 0 0,0 0-1,0 0 1,0 0 0,0 0 0,0 0 0,0 0 0,0 0 0,0 0 0,0 0 0,0 0 0,0 0 0,0 0 0,0 0 0,0 0 0,0 0 0,-1 0 0,1 0 0,0 0 0,0 0-1,0 0 1,0 1 0,0-1 0,0 0 0,0 0 0,0 0 0,0 0 0,0 0 0,0 0 0,0 0 0,0 0 0,0 0 0,0 0 1,1-1 0,-1 1 0,1-1 0,-1 1 1,0 0-1,1-1 0,-1 1 0,1 0 0,-1-1 0,1 1 1,-1 0-1,1 0 0,-1 0 0,1-1 0,0 1 0,-1 0 1,1 0-1,-1 0 0,1 0 0,-1 0 0,1 0 0,0 0 1,-1 0-1,1 0 0,0 1 0,50-7 214,-39 4-201,0 1 0,-1 0 1,23 1-1,103 1 69,-133 0-86,-1 1 0,0-1 0,0 1 0,1 0-1,-1 0 1,0 0 0,0 0 0,-1 0 0,1 1 0,0-1 0,-1 1 0,0 0 0,1 0 0,-1 0 0,0 0 0,-1 0 0,1 0 0,2 6-1,-12 50 15,8-58-15,-1 0-1,1 0 1,0 0-1,0 0 1,-1 0-1,1 0 1,-1 0-1,1 0 0,-1 0 1,1 0-1,-1 0 1,0 0-1,1-1 1,-1 1-1,0 0 0,0 0 1,1 0-1,-1-1 1,0 1-1,-1 0 1,1 0-1,0-1 0,0 1 0,1-1 1,-1 1-1,0 0 0,0-1 0,1 1 1,-1 0-1,0 0 0,1-1 0,-1 1 1,1 0-1,-1 0 0,1 0 0,0 0 1,-1 0-1,1 0 0,0 0 0,-1 1 0,1 4 4,1 0 8,15 1-6,52 10-6,-23-5-2,52 19 0,-90-28 3,-1 0 0,1 1-1,-1 0 1,0 0 0,7 7-1,-11-10 1,-1 0-1,1 0 0,-1 0 0,1 0 0,-1 1 0,0-1 1,0 1-1,0-1 0,0 1 0,0-1 0,0 1 0,0 0 0,0-1 1,-1 1-1,1 0 0,0 0 0,-1-1 0,0 1 0,1 0 1,-1 0-1,0 0 0,0 0 0,0 0 0,0-1 0,-1 4 0,-3 5 1,-1-1 0,0 0-1,0-1 1,0 1 0,-2-1-1,1 0 1,-1 0 0,0-1-1,0 0 1,-1 0 0,-11 8-1,-9 2 4,0 0 0,-37 14 0,14-6-2,23-12-3,-1-1-1,0-2 1,-47 11-1,17-6-14,40-7 17,18-8-11,1 0 1,-1 0 0,1 0-1,-1 0 1,0 0-1,1 1 1,-1-1-1,1 0 1,-1 0-1,1 1 1,-1-1-1,1 0 1,-1 1-1,1-1 1,-1 0 0,1 1-1,-1-1 1,1 1-1,-1-1 1,1 1-1,0-1 1,-1 1-1,1-1 1,-1 2-1,4-2-75,-1 0 0,1 0 0,-1-1 0,0 1 0,1-1 0,-1 1-1,0-1 1,0 0 0,0 0 0,1 0 0,1-1 0,7-3-175,135-46-1607,-106 33 1511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8:57.9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469 5 1880,'0'0'20,"0"0"0,0 0 1,0 0-1,0 0 0,0 0 0,0-1 0,0 1 0,0 0 0,0 0 0,0 0 1,0 0-1,0 0 0,0-1 0,0 1 0,0 0 0,0 0 0,0 0 1,0 0-1,0 0 0,0-1 0,0 1 0,0 0 0,0 0 0,0 0 0,0 0 1,-1 0-1,1 0 0,0 0 0,0-1 0,0 1 0,0 0 0,0 0 0,0 0 1,0 0-1,-1 0 0,1 0 0,0 0 0,0 0 0,0 0 0,0 0 1,0 0-1,-1 0 0,1 0 0,0 0 0,0 0 0,0 0 0,0 0 0,0 0 1,-1 0-1,1 0 0,0 0 0,0 0 0,0 0 0,0 0-15,0 0 0,0 0 0,0 0 0,0 0 0,0 0 0,0 0 0,0 0 0,0 0 0,1 0 0,-1 0 0,0 0 0,0 0 0,0 0 0,0 0 0,0 0 0,0 0 0,0 0 0,0 0 0,0 0 0,1 0 0,-1 0 0,0 0 0,0 0 0,0 0 0,0 0 0,0 0 0,0 0 0,0 0 0,0 0 0,0 0 0,0 0 0,0 0 0,1 0 0,-1 0 0,0 0 0,0 1 0,0-1 0,0 0 0,0 0 0,0 0 0,0 0 1,0 0-1,0 0 0,0 0 0,0 0 0,0 0 0,0 0 0,0 1 0,0-1 0,0 0 0,0 0 0,0 0 0,0 0 0,0 0 0,0 0 0,0 0 0,0 0 0,0 0 0,0 1 0,0-1 0,0 0 0,2 0 450,-4 0-115,-11 6 82,13-4-401,-1 0 0,1 1 0,-1-1 0,0 0 0,0 0 0,0 0 0,0 0 1,0 0-1,-1 0 0,1-1 0,0 1 0,-1 0 0,0 0 0,-3 2 0,-37 30 122,4-3-57,10-2-38,-50 48 64,58-60-95,1 1 0,1 0 0,1 2 0,0 0-1,-14 23 1,24-34-12,1 0-1,-1 0 1,-11 9 0,13-13 0,0 0 0,0-1 0,1 2 0,-1-1 1,1 0-1,1 1 0,-1 0 0,1 0 0,0 0 0,0 0 1,-4 13-1,6-14-2,1-3-1,0 0 0,0 0 0,0 1 1,-1-1-1,1 0 0,-1 0 0,0 0 0,1 0 0,-1 0 1,0 0-1,0 0 0,0 0 0,-1 0 0,1-1 0,0 1 1,-1 0-1,1-1 0,-1 1 0,1-1 0,-1 1 0,-2 0 0,3-1-1,0 0 0,0-1-1,0 1 1,0 0-1,0 0 1,0 0 0,0 0-1,0 0 1,0 0-1,1 0 1,-1 0-1,0 0 1,1 0 0,-2 2-1,3-3 0,-1 1 0,0-1 0,0 1 0,0-1 0,0 1 0,1-1 0,-1 1 0,0-1 0,0 1 0,1-1 0,-1 1 0,0-1 1,1 1-1,-1-1 0,1 1 0,-1-1 0,0 0 0,1 1 0,-1-1 0,1 0 0,-1 0 0,1 1 0,-1-1 0,2 0 0,-2 0 0,0 0 1,0 0-1,-1 0 0,1 0 1,0 0-1,0 0 0,0 0 1,0 0-1,0 0 1,0 0-1,0 0 0,0 0 1,0 0-1,0 0 0,0 0 1,0 0-1,-1 0 1,1 0-1,0 0 0,0 0 1,0 0-1,0 0 0,0 0 1,0 0-1,0 0 1,0 0-1,0 0 0,0 1 1,0-1-1,0 0 0,0 0 1,-1 0-1,1 0 1,0 0-1,0 0 0,0 0 1,0 0-1,0 0 0,0 0 1,0 0-1,0 0 1,0 0-1,0 0 0,0 1 1,0-1-1,0 0 0,0 0 1,0 0-1,0 0 0,14-3-34,9-28-1854,4-10 532,-12 23 982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8:58.3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5 1748,'0'0'425,"-6"-4"1498,12 5-1843,1 1 0,0 0 0,-1 1 0,1-1 0,-1 1 0,0 0 0,0 1 0,0-1 0,6 7 0,25 12 39,14 6-44,-1 3-1,-1 1 1,68 60-1,-83-60-46,37 43 1,-60-62-17,-1-1 1,-1 1 0,0 1-1,0 0 1,-1 0-1,-1 1 1,6 18 0,-2-7-16,-9-22 2,-1-1 1,1 1 0,-1-1 0,1 1-1,-1 0 1,0 0 0,0 0-1,0 7 1,4-6 10,0-6 27,3 0-284,-1 0 1,1 0-1,0-1 1,0 0 0,-1-1-1,1 1 1,-1-1-1,0-1 1,0 0-1,7-4 1,9-15-569,-15 14 461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8:58.8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9 1656,'11'-9'2009,"-5"17"-1318,-6-6-677,0-1 0,0 0-1,0 0 1,0 0 0,0 0-1,0 0 1,1 0 0,-1 0-1,0 0 1,1 0 0,-1 0-1,1 0 1,-1 0 0,1-1-1,0 1 1,-1 0 0,1 0 0,0 0-1,-1-1 1,1 1 0,0 0-1,1 0 1,-1 0-6,0 0-1,0 0 1,0 0 0,0-1 0,0 1-1,0 0 1,-1 1 0,1-1-1,0 0 1,0 0 0,-1 0 0,1 0-1,0 2 1,2 4 26,0 0 1,0 0-1,1 0 0,0 0 0,8 9 1,9 16 30,14 31 56,-4-9-19,35 84-1,-38-81-77,-21-36-8,0-1 1,1 0-1,12 24 1,13 23 40,-31-62-55,0 0 0,-1 0 1,1 0-1,-1 0 0,-1 0 1,2 10-1,-2-13-3,5 7 6,-9-5-11,11-12-14,-7 6-66,0 0 0,0 0 0,1 0 0,-1 0 0,1 0 0,-1 0 0,1 0 0,0 0 0,0 0-1,0 0 1,0 1 0,0-1 0,0 0 0,1 1 0,-1-1 0,0 0 0,1 1 0,-1 0 0,1-1 0,0 1 0,2-2 0,22-17-1316,-11 11 1034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8:59.2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129 55 1956,'1'-11'388,"-3"1"409,-11 5-131,3 3-500,8 1-144,1 1 1,-1 0-1,0 0 0,1 1 1,-1-1-1,1 0 1,-1 0-1,0 1 0,1-1 1,-1 1-1,1-1 0,-1 1 1,1 0-1,0 0 0,-1-1 1,1 1-1,-2 2 0,-27 23 225,16-13-160,11-11-71,0 1 0,0-1 0,1 1 0,0 0 0,-1 0 0,1 0 0,0 0-1,1 1 1,-1-1 0,0 1 0,1-1 0,0 1 0,0-1 0,0 1 0,0-1 0,1 1 0,-1 0 0,1 0 0,0-1 0,0 1 0,0 0-1,0 0 1,1-1 0,0 1 0,2 6 0,-2-8-11,0 0 0,0 0 0,0 0-1,0 0 1,1-1 0,-1 1 0,1 0-1,-1-1 1,1 1 0,0-1 0,0 0 0,-1 0-1,1 1 1,0-1 0,0 0 0,0-1 0,0 1-1,0 0 1,0-1 0,5 2 0,51 6 60,-48-7-59,10 0 14,0-1 0,0-1-1,31-6 1,4 0 10,-49 7-27,0-1 0,0 0-1,0-1 1,0 1-1,-1-1 1,1 0-1,0-1 1,-1 1-1,1-1 1,-1 0-1,0-1 1,0 1-1,0-1 1,-1 0-1,1 0 1,6-8-1,-1-5-7,-6 13 9,-1-1 1,0 0-1,0 0 0,-1 0 0,1 0 1,2-10-1,-5 13-4,0 1 0,0-1 1,0 0-1,0 0 0,0 0 0,0 0 1,0 0-1,-1 0 0,1 0 0,-1 0 1,1 0-1,-1 0 0,0 0 1,0 0-1,0 1 0,0-1 0,0 0 1,0 1-1,0-1 0,-1 1 0,1-1 1,0 1-1,-1 0 0,-2-2 1,1-1-6,-1 1 0,0-1 1,-1 1-1,1 0 0,0 1 1,-1-1-1,1 1 1,-1 0-1,0 0 0,0 0 1,0 1-1,0 0 0,0-1 1,0 2-1,-8-1 0,1 1-58,11 0 4,-1-1 0,1 1 0,-1 0-1,1 0 1,0 0 0,-1 0 0,1 1 0,0-1-1,0 0 1,-1 0 0,1 1 0,0-1-1,-1 1 1,1-1 0,0 1 0,0 0 0,0-1-1,0 1 1,0 0 0,-2 1 0,3 15-1891,7-16 1594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8:59.8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1 1768,'-5'3'288,"7"-3"117,8-4 313,-10 7-73,-1-3-633,1 0 1,0 1-1,-1-1 1,1 0-1,0 1 1,0-1-1,0 1 1,-1-1-1,1 0 1,0 1-1,0-1 1,0 1 0,0-1-1,0 1 1,0-1-1,0 0 1,0 1-1,0-1 1,0 1-1,0-1 1,0 1-1,0-1 1,0 1-1,0-1 1,0 1-1,0-1 1,0 0-1,1 1 1,-1-1-1,0 1 1,0-1-1,1 0 1,-1 1 0,0-1-1,1 0 1,-1 1-1,0-1 1,1 0-1,-1 1 1,0-1-1,1 0 1,1 2 8,0-1 1,0 1-1,0 0 1,0-1-1,0 1 1,-1 0-1,1 0 1,-1 0-1,1 0 1,-1 0-1,0 1 1,0-1-1,0 0 1,0 1-1,0-1 1,0 0-1,-1 1 1,1 3-1,14 29 127,5-10-63,-17-22-74,0 0-1,0 1 1,0-1-1,-1 0 0,1 1 1,-1 0-1,0 0 0,0 0 1,0 0-1,-1 0 0,2 4 1,0 1 1,-1 0 0,2 0 0,0 0 0,0 0-1,0-1 1,7 10 0,-7-13-4,0 2 1,0-1-1,-1 0 0,0 1 0,0-1 0,-1 1 0,0 0 0,0 0 0,0 0 0,1 14 0,-3-17-53,1 0-1,0 0 0,0 0 1,0 0-1,0 0 0,1 0 1,-1 0-1,1-1 0,0 1 1,0 0-1,1-1 0,-1 0 1,1 1-1,-1-1 0,5 3 1,-5-5-60,-1-1 0,0 0 0,1 0 0,-1 1 0,1-1 1,-1 0-1,1-1 0,-1 1 0,1 0 0,-1 0 0,1 0 1,-1-1-1,1 1 0,-1-1 0,0 1 0,1-1 0,-1 0 0,0 0 1,1 1-1,-1-1 0,0 0 0,2-2 0,5-9-261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9:00.2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 18 1632,'-8'-6'572,"0"0"109,8 6-661,0 0 0,0 0 0,0 0 0,0 0 0,0 0 0,0 0 0,-1-1 0,1 1 0,0 0 0,0 0 0,0 0 0,0 0 0,0 0 0,0 0 0,0-1 0,0 1 0,0 0 0,0 0 0,0 0 0,0 0 0,0 0 0,0 0 0,0-1 0,0 1 0,0 0 0,0 0 0,0 0 0,0 0 0,0 0 0,0-1 0,0 1 0,0 0 0,0 0 0,0 0 0,1 0 0,-1 0 0,0 0 0,0 0 1,0-1-1,0 1 0,0 0 0,0 0 0,0 0 0,0 0 0,1 0 0,-1 0 0,0 0 0,0 0 0,0 1 16,1 0 0,-1 0 0,1 0 0,-1-1 0,1 1 0,-1 0 0,1 0 0,0 0 0,-1 0 0,1-1 0,0 1 0,0 0 0,-1-1 0,1 1 0,0 0 0,0-1 0,0 1 0,2 0 0,0 1-10,1 1 1,0 0 0,-1 0 0,1 0-1,-1 0 1,0 0 0,0 1 0,0 0-1,-1-1 1,1 1 0,1 5-1,-3-5-13,0-1-1,1 1 0,-1-1 0,0 1 0,1-1 0,0 0 0,-1 0 0,2 0 0,2 4 0,12 21 60,-10-16-49,0 0 0,2 0 0,10 12 0,-11-14-8,1 1 0,-1 1 0,12 22 0,-14-19-11,-4-9-12,1 0-1,-1 0 0,2-1 1,6 11-1,29 53-962,-34-61 689,0 0 0,0 0 0,-1 1 0,-1-1 0,1 1 0,2 11 1,-5-6-91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8:20.58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1464 0 1620,'-32'1'1219,"24"4"-978,3-2-143,0 0 0,0-1 0,0 1 0,-1-1 0,-9 3 0,11-4-48,-1 1 0,1 0 1,-1 0-1,1 0 1,0 0-1,-6 5 1,-4 2 57,7-6-53,-1 1-10,1 0-1,-1 1 0,1 0 0,0 0 0,0 0 0,0 1 0,1 0 1,-10 11-1,15-16-36,1 0 0,-1 0 0,1 1 0,-1-1 0,1 0 0,-1 1 0,1-1 0,0 0 0,-1 1 0,1-1 1,0 0-1,0 1 0,0-1 0,0 0 0,1 1 0,-1-1 0,0 0 0,1 2 0,1 11 45,-1-13-47,0 1 0,0 0 0,0-1-1,0 1 1,1-1 0,-1 1 0,0-1-1,1 0 1,0 1 0,-1-1 0,1 0-1,0 0 1,-1 0 0,5 1 0,27 13 39,-7-7-24,1-1 0,0-2 0,44 4 0,84-5 25,-146-4-41,15-2 4,-21 1-9,-1 0 1,1 1-1,0-1 1,0 1-1,0 0 1,-1 0-1,1 0 1,0 0-1,0 1 1,0-1-1,-1 1 1,7 1-1,1-1 10,-10-1-10,0 0 0,1 0 0,-1 0 0,0 0 0,0 0 0,0 0-1,0 0 1,1-1 0,-1 1 0,0 0 0,0 0 0,0 0 0,1 0-1,-1 0 1,0 0 0,0 0 0,0 0 0,1 0 0,-1 0 0,0 1-1,0-1 1,0 0 0,1 0 0,-1 0 0,0 0 0,0 0-1,0 0 1,0 0 0,1 0 0,-1 0 0,0 1 0,0-1 0,0 0-1,0 0 1,0 0 0,1 0 0,-1 1 0,0-1 0,0 0 0,0 0-1,0 0 1,0 0 0,0 1 0,0-1 0,0 0 0,0 0 0,0 0-1,0 1 1,0-1 0,0 0 0,0 0 0,0 0 0,0 1-1,3 8 6,-2-9-5,-1 0 0,0 0 0,0 1 0,0-1 0,0 0 0,0 0 0,1 1 0,-1-1 0,0 0 0,0 0 0,0 1 0,0-1 0,0 0 0,0 1 0,0-1 0,0 0 0,0 1 0,0-1 0,0 0 0,0 0 0,0 1 0,0-1 0,0 0 0,0 1 0,-1-1 0,1 0 0,0 0 0,0 1 0,0-1 0,0 0 0,-1 0 0,1 1 0,0-1 0,0 0 0,0 0 0,-1 0 0,1 1-1,0-1 1,-4 7 2,-9 8 4,-14 4-2,-1-2-1,0-1 1,-60 25-1,-96 22 16,156-55-12,-68 16-2,61-16-7,-47 16-1,65-19 6,0-1 0,-34 4 0,33-6 1,-16 11 19,30-13-20,1 1 0,0-1-1,0 1 1,0-1 0,0 1-1,0 0 1,-6 3 0,6-3-17,-6-56 32,-4 0-7,13 41-13,1 4 2,-1 1 0,0 0 0,-1 0 0,0-1 0,0 1 0,-1 0 0,-5-16 0,-4-3 11,10 24-11,0 1 1,0-1-1,0 0 0,-1 1 0,0 0 0,1-1 0,-1 1 0,-1 0 1,1 0-1,-4-4 0,-9-6-3,0 0 0,-1 2 0,-1 0 0,0 0 0,-1 2 0,0 0 0,0 1 0,-1 1 0,1 0 0,-2 2 0,1 0 0,-21-2 0,-5 2-2,-2 1 1,1 2 0,0 2 0,-48 7 0,48-2 2,0 2 1,0 1 0,1 3-1,-72 27 1,115-37 1,0 0 1,0-1-1,1 1 0,-1 0 1,1 0-1,-1 0 0,0 0 0,1 0 1,0 0-1,-1 0 0,1 0 0,0 1 1,0-1-1,-1 0 0,1 1 1,0-1-1,0 1 0,1 0 0,-1-1 1,0 1-1,0 0 0,1-1 1,-1 1-1,1 0 0,-1 0 0,1-1 1,0 1-1,0 0 0,0 0 0,0 0 1,1 3-1,-1-2 0,2 0 0,-1 0 0,0 1 0,0-2-1,1 1 1,0 0 0,0 0 0,-1 0 0,2-1 0,-1 1 0,0-1 0,0 0-1,1 1 1,-1-1 0,1 0 0,0 0 0,3 1 0,10 5 5,1 0 0,1-2 0,-1 0-1,1-1 1,32 5 0,96 6 10,51-8-123,-187-8-41,0-1 0,0 0-1,17-4 1,-24 4 29,0 0 1,-1 1-1,1-1 0,0 0 1,-1 0-1,1 0 0,-1-1 1,1 1-1,-1-1 0,0 1 0,1-1 1,-1 0-1,0 0 0,0 0 1,0 0-1,-1 0 0,1 0 1,3-5-1,-4-6-261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8:59.10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173 1 1812,'-13'7'205,"0"0"-1,1 1 1,0 0-1,0 1 1,1 1 0,0 0-1,0 0 1,1 1-1,1 1 1,0-1 0,0 1-1,-7 15 1,4-5-64,10-19-121,1 0-1,-1 0 1,0 0 0,1 1 0,0-1-1,0 0 1,0 0 0,-1 5 0,2-7-12,0 1-1,0 0 1,1 0 0,-1-1 0,1 1 0,-1 0 0,1-1 0,-1 1-1,1 0 1,0-1 0,0 1 0,0-1 0,0 1 0,0-1 0,0 0-1,0 1 1,0-1 0,1 0 0,-1 0 0,3 2 0,3 3 4,1 0-1,1-1 1,-1 0 0,1-1 0,0 1-1,0-2 1,0 1 0,1-1 0,-1-1-1,1 0 1,0 0 0,-1-1 0,12 1-1,12-1 16,-27 0-26,0 0 1,-1-1-1,1 1 1,0-1-1,0-1 1,-1 1-1,1-1 1,0 0-1,-1-1 1,1 1-1,0-1 1,7-4-1,5-3-5,-16 8 5,1 0-1,-1 0 1,0 0-1,1 0 1,-1-1 0,0 1-1,0-1 1,1 0-1,-1 1 1,-1-1-1,1 0 1,0 0-1,0 0 1,-1-1-1,1 1 1,-1 0-1,0-1 1,1 1-1,-1-1 1,0 1-1,1-6 1,6-56 42,-8 62-42,1 0-1,-1 0 0,0 0 1,0 0-1,0 0 0,0 0 1,0 0-1,0-1 0,0 1 1,-1 0-1,1 0 0,-1 0 1,0 0-1,1 0 1,-1 0-1,0 0 0,-1-1 1,-1-2-1,-1 1 1,1-1-1,-1 1 1,1 0-1,-1 0 1,-8-5 0,4 3-1,0 0 1,-1 1-1,1 0 1,-1 1-1,-1 0 1,1 0-1,-18-3 1,-3 0-10,9 2-19,0 1-1,-33-2 1,42 10-92,11-3 25,0-1 1,0 1-1,0-1 1,0 1 0,0-1-1,0 0 1,0 1-1,0-1 1,0 0 0,0 0-1,0 0 1,0 0-1,0 0 1,0 0 0,0 0-1,0 0 1,-1 0-1,7-4-1212,3 3 964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9:03.6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7 119 1696,'-7'7'1105,"16"-8"-653,-4 1-31,-10-1 253,6 0-652,0 1 0,1 0 0,-1-1 0,0 0-1,0 1 1,0-1 0,1 0 0,-1 1 0,0-1 0,0 0 0,0 0 0,0 0 0,0 0 0,-1 0 0,1 0 0,0 0 0,0 0 0,-1 0 0,1-1 0,0 1 0,-1 0 0,0 0 0,1-1 0,-1 1 0,0 0-1,1-2 1,-1 3-19,0-1 0,0 1-1,0-1 1,0 1 0,0-1-1,0 1 1,0-1-1,0 1 1,0-1 0,0 1-1,1-1 1,-1 1 0,0-1-1,0 1 1,1-1-1,-1 1 1,0 0 0,0-1-1,1 1 1,-1 0-1,0-1 1,1 1 0,-1 0-1,1-1 1,-1 1 0,0 0-1,1-1 1,-1 1-1,1 0 1,-1 0 0,1 0-1,0-1 0,-1 1 0,1 0 0,-1 0 0,0 0 0,1 0-1,-1-1 1,1 1 0,-1 0 0,0 0 0,1 0 0,-1-1 0,0 1-1,1 0 1,-1-1 0,0 1 0,0 0 0,1-1 0,-1 1 0,0 0-1,0-1 1,0 1 0,1-1 0,-1 1 0,0 0 0,0-1 0,0 1 0,0-1-1,0 1 1,0 0 0,0-1 0,0 0 0,1-1 4,0 0 0,0 0 0,0 0 1,1 0-1,-1 0 0,0 0 0,1 1 1,-1-1-1,1 0 0,0 1 0,-1 0 1,1-1-1,0 1 0,0 0 0,0 0 0,4-2 1,5-5 20,12-4 32,-20 11-56,-1 0 0,1-1 1,-1 1-1,0 0 0,1-1 0,-1 1 0,0-1 0,3-3 0,22-2 21,-26 7-23,0-1 0,0 1-1,0 0 1,0 0 0,0-1 0,0 1-1,0 0 1,0 0 0,0 0-1,0 0 1,0 0 0,0 1-1,0-1 1,0 0 0,0 0 0,0 1-1,0-1 1,0 1 0,0-1-1,0 0 1,0 1 0,1 0-1,-1 4 1,0-1 0,1 1 0,0-1 0,0 1-1,0-1 1,4 6 0,9 21 1,-2-5 1,-11-23-2,0 0 0,0 0-1,-1 0 1,1 0-1,-1 0 1,1 1-1,0 5 1,0-2-1,1 1 1,0-1 0,0 0-1,0 0 1,7 8 0,-6-8-1,0 0 1,0 0 0,-1 0-1,0 0 1,0 1 0,1 7-1,-4-13 1,6 23 3,-2 0 0,1 36-1,-1-31-2,-3-27 0,0 0-1,0 1 1,-1-1 0,0 1 0,1 0 0,-1-1-1,-1 8 1,0-9-1,1 0 0,0 0 0,0 0 0,0 0 0,0 0 0,0 0 0,1 0 0,-1 0 1,0 0-1,1 0 0,0 0 0,0 3 0,5 26 10,-9-22-7,5-4 4,-2-5-6,0 0 0,0 1-1,-1-1 1,1 0-1,0 1 1,0-1-1,0 0 1,-1 0 0,1 1-1,0-1 1,0 0-1,0 0 1,-1 1-1,1-1 1,0 0-1,-1 0 1,1 0 0,0 1-1,-1-1 1,1 0-1,0 0 1,-1 0-1,1 0 1,0 0-1,-1 0 1,1 0 0,0 0-1,-1 0 1,1 0-1,0 0 1,-1 0-1,1 0 1,0 0-1,-1 0 1,1 0 0,0 0-1,-1-1 1,-5 1 16,15 0 9,-8-3-25,0 1 1,0-1 0,0 0-1,1 1 1,-1-1 0,1 1 0,-1 0-1,1-1 1,2-1 0,4-25-16,-8 25 12,1 0 0,-1 1 0,1-1 0,1 0 0,-1 1 0,0-1 0,3-3 0,-3 5 3,0 0 0,0 0 1,0 0-1,0 0 0,0 0 1,-1 0-1,1 0 0,-1-1 1,1 1-1,-1 0 0,0 0 1,0-5-1,3-12 3,2 6-2,1 1 0,1-1 0,0 2 1,12-16-1,15-27 11,-31 50-12,-1 1 0,1-1 0,0 0 0,0 1 0,0-1 1,0 1-1,6-4 0,-6 4-1,0 1 0,0-1 0,0 0 1,0 0-1,-1 0 0,1 0 0,-1 0 0,3-7 0,10-10-20,-16 20 20,3-2 6,0 2-2,-1-4 0,13-5-25,-13 8 20,0 1 0,1-1 0,-1 0 0,0 0 0,0 0 0,1 1 0,-1-1 0,1 0 0,-1 1 0,0-1 0,1 1 0,-1 0 0,1 0 0,-1-1 0,1 1 0,-1 0 0,1 0 0,-1 0 0,1 1 0,-1-1 0,1 0 0,-1 0 0,1 1 0,-1-1 0,0 1 0,1-1 0,1 2 1,3 1-2,0 1 0,1 0 0,-1 0 0,-1 0 0,9 8 0,8 6-3,18 23 5,-1-3-11,-38-36 11,0-1-1,1 1 1,-1-1 0,0 1-1,0-1 1,0 1 0,-1 0-1,1 0 1,0-1-1,-1 1 1,1 0 0,-1 0-1,1 0 1,-1 0 0,0 0-1,0 0 1,0-1-1,0 1 1,0 0 0,0 0-1,-1 2 1,1 4 15,0-8-15,0 0 0,0 0 1,-1 1-1,1-1 0,0 0 0,0 0 1,0 0-1,0 0 0,0 0 0,0 0 1,0 1-1,0-1 0,0 0 0,0 0 1,0 0-1,0 0 0,0 0 0,0 1 1,0-1-1,0 0 0,0 0 0,0 0 1,0 0-1,0 0 0,0 1 0,1-1 0,-1 0 1,0 0-1,0 0 0,0 0 0,0 0 1,0 0-1,0 0 0,0 1 0,0-1 1,0 0-1,1 0 0,-1 0 0,0 0 1,0 0-1,0 0 0,0 0 0,0 0 1,0 0-1,1 0 0,-1 0 0,0 0 1,0 0-1,0 0 0,0 0 0,0 0 1,1 0-1,-1 0 0,3 2 3,-1 10-2,-2-12-1,0 1 0,0-1 0,0 0 0,-1 0 0,1 0 0,0 1 0,0-1 0,0 0 0,0 0 0,0 0 1,0 1-1,0-1 0,0 0 0,0 0 0,0 1 0,0-1 0,0 0 0,0 0 0,0 0 0,0 1 1,1-1-1,-1 0 0,0 0 0,0 0 0,0 1 0,0-1 0,0 0 0,0 0 0,0 0 0,1 0 0,-1 1 1,0-1-1,0 0 0,0 0 0,0 0 0,1 0 0,-1 0 0,0 0 0,0 1 0,0-1 0,1 0 1,-1 0-1,0 0 0,0 0 0,1 0 0,-1 0 0,0 0 0,0 0 0,0 0 0,1 0 0,-1 0 1,0 0-1,0 0 0,1 0 0,-1 0 0,0 0 0,0 0 0,0-1 0,1 1 0,-1 0 0,0 0 0,0 0 1,0 0-1,0 0 0,1 0 0,-1-1 0,8-1 22,-6 5-19,-1-1-4,4-7 4,7-10 5,-1 0 0,16-31 0,-18 30-13,0 0-1,21-26 0,-28 40 6,1-1 0,-1 1 0,1 0 0,-1 0 0,1 0 0,0 0 0,-1 0 0,1 0 0,0 1 0,0 0 0,0-1 0,0 1 0,1 0 0,5-1 0,0 0 1,-8 2-3,0-1 1,-1 1 0,1 0 0,0-1 0,0 1 0,-1 0-1,1 0 1,0 0 0,0 0 0,-1 0 0,1-1 0,0 2 0,0-1-1,0 0 1,-1 0 0,1 0 0,0 0 0,0 0 0,-1 0 0,1 1-1,0-1 1,0 0 0,-1 1 0,1-1 0,0 1 0,-1-1-1,1 1 1,-1-1 0,1 1 0,0-1 0,-1 1 0,1-1 0,-1 1-1,1 0 1,-1-1 0,0 1 0,1 1 0,0-1 0,1 1-1,-1-1 1,1 0 0,-1 1-1,1-1 1,0 0 0,-1 0 0,1 0-1,0 0 1,0 0 0,2 1 0,12 7 3,70 62 13,17 15 21,-86-63-36,7 7-16,-24-30 16,5 4 1,0 0 0,0 1 0,0-1 1,-1 1-1,0-1 0,0 2 0,0-1 1,0 0-1,-1 1 0,4 7 0,-7-12-1,0 0 0,1 0 0,-1 0 0,0 0 1,0 0-1,1 0 0,-1 0 0,1 0 0,-1 0 1,1 0-1,-1 0 0,1 0 0,-1 0 0,1 0 0,0-1 1,-1 1-1,1 0 0,0 0 0,0-1 0,0 1 0,0-1 1,0 1-1,0 0 0,1 0 0,-2-1 0,0 0 0,0 0 0,0 0 0,0 0 0,0 0 0,0 0 0,0 0 0,0 1 0,0-1 1,0 0-1,0 0 0,0 0 0,0 0 0,-1 0 0,1 0 0,0 1 0,0-1 0,0 0 0,0 0 0,0 0 0,0 0 0,0 0 0,1 0 0,-1 1 0,0-1 0,0 0 0,0 0 0,0 0 0,0 0 0,0 0 0,0 0 0,0 0 0,0 0 0,0 1 0,0-1 0,0 0 0,0 0 0,0 0 1,1 0-1,-1 0 0,0 0 0,0 0 0,0 0 0,0 0 0,0 0 0,0 0 0,0 0 0,1 0 0,-1 0 0,0 1 0,0-1 0,0 0 0,0 0 0,0 0 0,0 0 0,0 0 0,1 0 0,-1 0 0,0-1 0,0 1 0,0 0 0,0 0 0,0 0 0,0 0 0,1 0 0,-1 0 0,0 0 0,0 0 1,0 0-1,0 0 0,-1 0 0,1 1 0,-1-1 0,1 0 0,0 0 0,-1 0 0,1 0 0,-1 0 0,1 0 0,-1 0 0,1 0 0,-1 0 0,1 0 0,-1 0 0,1 0 0,-1 0 0,1 0 0,-1 0 0,1 0 0,0 0 0,-1 0 0,1-1 0,-1 1 0,0 0 0,18-14-91,-16 14 13,1 0-1,0 0 1,0 0-1,0 0 1,0 0 0,0 0-1,0 0 1,0-1-1,0 1 1,0-1-1,-1 0 1,1 1-1,0-1 1,0 0 0,-1 0-1,1 0 1,2-2-1,15-5-1218,-16 9 880,3 3 38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1:28.9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1604,'-7'0'422,"5"0"-358,4 5 146,-2-4-115,0-1-72,0 1 0,0-1 1,0 1-1,0-1 1,0 0-1,0 1 1,0-1-1,0 1 0,0-1 1,0 0-1,0 1 1,0-1-1,0 1 1,0-1-1,0 0 0,1 1 1,-1-1-1,0 1 1,0-1-1,0 0 1,1 1-1,-1-1 0,0 0 1,0 0-1,1 1 1,-1-1-1,0 0 1,1 0-1,-1 1 0,0-1 1,1 0-1,8-2 350,-9 2-361,0 0-1,0-1 1,1 1 0,-1 0-1,0 0 1,1-1-1,-1 1 1,1 0-1,-1 0 1,0 0 0,1-1-1,-1 1 1,1 0-1,-1 0 1,0 0-1,1 0 1,-1 0-1,1 0 1,-1 0 0,0 0-1,1 0 1,-1 0-1,1 0 1,-1 0-1,1 0 1,-1 0-1,0 0 1,1 0 0,-1 1-1,1-1 1,-1 0-1,0 0 1,1 0-1,-1 1 1,0-1-1,1 0 1,-1 0 0,0 1-1,1-1 1,-1 0-1,0 1 1,0-1-1,1 0 1,-1 1-1,0-1 1,0 1 0,0-1-1,1 0 1,-1 1-1,0-1 1,0 1-1,0-1 1,0 0-1,0 1 1,0-1 0,0 1-1,0 0 1,0 0 2,0 0 1,-1 0 0,1 0-1,0 0 1,0 0 0,0 0-1,1 0 1,-1 0 0,0 0 0,0 1-1,0-1 1,1 0 0,-1 0-1,1 0 1,-1 0 0,1 0-1,-1 0 1,1-1 0,-1 1-1,1 0 1,0 0 0,1 1-1,-1-1-6,0 0-1,-1 0 0,1-1 0,0 1 0,0 0 1,-1 0-1,1 0 0,-1 0 0,1 0 0,-1 0 1,0 0-1,1 0 0,-1 0 0,0 0 0,1 0 1,-1 1-1,0-1 0,0 0 0,0 0 0,0 0 1,0 0-1,-1 2 0,1-2-4,0 0 1,1 0-1,-1 0 1,0 1-1,0-1 0,1 0 1,-1 0-1,1-1 1,-1 1-1,0 0 0,1 0 1,0 0-1,-1 0 1,1 0-1,0 0 0,1 1 1,-2-2 0,1 1 1,0 0-1,-1-1 1,1 1 0,0 0-1,-1 0 1,1 0-1,-1 0 1,1 0-1,-1 0 1,0 0 0,1-1-1,-1 1 1,0 0-1,0 0 1,1 2-1,-1-1-1,0 0 0,1-1 0,-1 1 0,1 0 0,-1 0 0,1-1 0,0 1-1,0 0 1,0-1 0,0 1 0,0-1 0,0 1 0,0-1 0,1 1-1,-1-1 1,0 0 0,1 0 0,2 2 0,-3-2-1,1 0 0,-1 0 0,1 1 0,-1-1 0,1 0 0,-1 1 0,0-1 0,0 1 0,0 0 0,0-1 0,0 1 0,0 0 0,0 0 0,0-1 0,-1 1 0,1 0 0,-1 0 0,1 3 0,-2 2-4,-1-7-10,2 0 11,0 0 0,0 0 0,0 0 0,0 0 0,0 0 0,1 0 0,-1 0 0,0 0 1,0 0-1,0 0 0,0 0 0,0 0 0,0 0 0,0 0 0,0 0 0,0 0 0,0 0 0,0 0 1,0 0-1,0 0 0,0 0 0,0-1 0,1 1 0,-1 0 0,0 0 0,0 0 0,0 0 1,0 0-1,0 0 0,0 0 0,0 0 0,0 0 0,0 0 0,0 0 0,0 0 0,0 0 1,0 0-1,0 0 0,0 0 0,0-1 0,0 1 0,0 0 0,0 0 0,0 0 0,0 0 1,0 0-1,0 0 0,0 0 0,0 0 0,0 0 0,2 0-110,-5-1 2,3 0 96,0 1 0,-1 0 0,1 0 0,0 0 0,0 0 0,0 0 0,-1 0 0,1 0 0,0 0 0,0 0 0,0 0 0,-1 0 0,1 0 0,0 1 0,0-1 0,0 0 0,-1 0-1,1 0 1,0 0 0,0 0 0,0 0 0,-1 0 0,1 0 0,0 1 0,0-1 0,0 0 0,0 0 0,0 0 0,0 0 0,-1 1 0,1-1 0,0 0 0,0 0 0,0 0 0,0 1 0,0-1 0,0 0 0,0 0 0,0 0 0,0 1 0,0-1-1,0 0 1,0 0 0,0 0 0,0 1 0,0-1 0,0 0 0,0 0 0,0 0 0,0 1 0,0-1 0,0 0-2,0 0 0,1-1 0,-1 1 1,0 0-1,0 0 0,0 0 0,0-1 0,0 1 0,0 0 1,0 0-1,0-1 0,0 1 0,0 0 0,0 0 0,0-1 1,0 1-1,0 0 0,0 0 0,0-1 0,0 1 0,0 0 0,0 0 1,0 0-1,-1-1 0,1 1 0,0 0 0,0 0 0,0 0 1,0-1-1,0 1 0,-1 0 0,1 0 0,0 0 0,0 0 0,0-1 1,-1 1-1,1 0 0,0 0 0,0 0 0,0 0 0,-1 0 1,1 0-1,0 0 0,0 0 0,0 0 0,-1 0 0,1 0 0,0 0 1,0 0-1,-1 0 0,-9 8-926,9-9 574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1:30.5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830 0 1652,'0'5'28,"0"-5"-17,0 0-1,0 0 1,0 0 0,0-1 0,1 1 0,-1 0 0,0 0-1,0 0 1,0 0 0,0 0 0,1 0 0,-1 0 0,0 0-1,0 0 1,0 0 0,0 0 0,1 0 0,-1 0 0,0 0-1,0 0 1,0 0 0,0 0 0,0 0 0,1 0 0,-1 0-1,0 1 1,0-1 0,0 0 0,0 0 0,0 0 0,1 0-1,-1 0 1,0 0 0,0 0 0,0 0 0,0 1 0,0-1-1,0 0 1,0 0 0,0 0 0,1 0 0,-1 0 0,0 1-1,0-1 1,0 0 0,0 0 0,0 0 0,0 0 0,0 1-1,0-1 1,0 0 0,0 0 0,0 0 0,0 0 0,0 1-1,0-1 1,0 0 0,1 0-12,0-2 146,4-3-47,-5 5-93,0 0 0,1 0 0,-1 0 0,0 1-1,0-1 1,0 0 0,1 0 0,-1 0 0,0 0 0,0 0-1,0 1 1,1-1 0,-1 0 0,0 0 0,0 0 0,0 1 0,0-1-1,0 0 1,1 0 0,-1 1 0,0-1 0,0 0 0,0 0-1,0 1 1,0-1 0,0 0 0,0 0 0,0 1 0,0-1 0,0 0-1,0 0 1,0 1 0,0-1 0,0 0 0,0 0 0,0 1 0,0-1-1,0 0 1,-1 0 0,1 1 0,0 1 7,0 1 0,0-1-1,0 1 1,0-1 0,0 1 0,1-1-1,-1 1 1,1-1 0,-1 1 0,1-1 0,0 0-1,2 4 1,-3-6-11,0 0-1,1 0 0,-1 0 1,0 1-1,0-1 0,0 0 0,0 0 1,1 0-1,-1 0 0,0 0 1,0 0-1,0 1 0,0-1 1,0 0-1,0 0 0,1 0 1,-1 1-1,0-1 0,0 0 1,0 0-1,0 0 0,0 1 1,0-1-1,0 0 0,0 0 0,0 0 1,0 1-1,0-1 0,0 0 1,0 0-1,0 0 0,0 1 1,0-1-1,0 0 0,0 0 1,0 0-1,0 1 0,0-1 1,0 0-1,-1 0 0,1 0 1,0 1-1,0-1 0,0 0 0,0 0 1,0 0-1,-1 0 0,1 0 1,0 1-1,0-1 0,1 0 22,0 0-18,-1 0-4,0 0 1,1 1 0,-1-1-1,0 0 1,1 0 0,-1 0 0,1 0-1,-1 1 1,0-1 0,0 0-1,1 0 1,-1 1 0,0-1 0,1 0-1,-1 1 1,0-1 0,0 0-1,0 0 1,1 1 0,-1-1 0,0 1-1,0-1 1,0 0 0,0 1-1,0-1 1,1 0 0,-1 1 0,0-1-1,0 1 1,0-1 0,0 0-1,0 1 1,0-1 0,0 1 0,-1-1-1,1 0 1,0 1 0,0 0-1,2 8 13,-1-8-12,1 0 0,-1 0 0,0 0-1,0 0 1,1 0 0,-1 0 0,0 1 0,0-1-1,0 0 1,0 1 0,0-1 0,0 2 0,0-1 2,-1 16 6,0-18-9,0 0 0,0 0 0,0 0 0,0 0 0,0 0 0,0 0 0,-1 1 0,1-1 0,0 0 0,0 0 0,0 0 0,0 0 0,0 0 0,0 0 0,0 0 0,0 0 0,0 0 0,0 0 0,0 1 0,0-1 0,0 0 0,0 0 0,0 0 0,0 0 0,0 0 0,0 0 0,0 0 0,0 0 0,0 1 0,0-1 0,0 0-1,0 0 1,0 0 0,0 0 0,0 0 0,0 0 0,0 0 0,0 0 0,0 0 0,0 1 0,0-1 0,0 0 0,0 0 0,1 0 0,-1 0 0,0 0 0,0 0 0,0 0 0,0 0 0,0 0 0,-11 5-2,11-5 2,0 0 0,0 1 0,0-1 0,0 0 0,-1 0 1,1 0-1,0 0 0,0 0 0,0 0 0,0 0 0,-1 0 0,1 0 0,0 0 0,0 0 0,0 0 0,-1 0 0,1 0 0,0 0 0,0 0 0,0 0 0,0 0 0,-1 0 0,1 0 0,0 0 0,0 0 0,0 0 0,0 0 0,0 0 0,-1 0 0,1-1 1,0 1-1,0 0 0,0 0 0,0 0 0,0 0 0,-1 0 0,1 0 0,0-1 0,0 1 0,0 0 0,0 0 0,0 0 0,0 0 0,0-1 0,0 1 0,0 0 0,0 0 0,0 0 0,0 0 0,0-1 0,-1-2 2,-8 14 12,6-6-1,-14 18 4,17-22-16,-1 0 1,0 0-1,0 0 1,0 0-1,0-1 0,0 1 1,0 0-1,0-1 1,0 1-1,0-1 1,0 1-1,0-1 0,-1 1 1,1-1-1,0 0 1,0 0-1,0 1 1,-1-1-1,1 0 1,0 0-1,0 0 0,0 0 1,-3-1-1,2 1 0,0-1 1,0 1-1,0 0 0,-1 0 0,1 0 0,0 0 0,0 0 1,0 0-1,-1 1 0,1-1 0,-3 2 0,3-1 2,0-1 0,0 1 0,1-1-1,-1 1 1,0-1 0,0 0 0,0 0 0,1 0-1,-1 0 1,0 0 0,0 0 0,0 0-1,0-1 1,1 1 0,-1-1 0,0 1-1,0-1 1,-2-1 0,1 1 5,1 0 0,-1 1 0,1-1 0,-1 1-1,0 0 1,1 0 0,-1 0 0,0 0 0,1 0 0,-1 0 0,1 1 0,-1-1 0,0 1-1,1-1 1,-1 1 0,-2 2 0,-37 16 145,9-5-17,17-17-81,13 2-49,0 0 0,0 0 0,0 0 0,0 1 0,0-1 0,0 1 1,0-1-1,0 1 0,0 0 0,0 0 0,-6 1 0,-10 5 24,14-5-18,1 0 0,0 0 0,0 0 0,0 0 0,1 1 0,-1 0 0,-7 4 0,11-6-11,0-1 0,0 1 0,0 0 0,0-1 0,0 1 0,0 0 0,0-1 0,0 1 0,0 0 0,0-1 0,0 1 0,0 0 0,0-1 0,0 1 0,0 0 0,0-1 0,-1 1 0,1 0 0,0-1 0,0 1 0,0 0 0,-1 0 0,1-1 0,0 1 0,0 0 0,-1 0 0,1-1 0,0 1 0,0 0 0,-1 0 0,1 0 0,0 0 0,-1-1 0,1 1 0,0 0 0,-1 0 0,1 0 0,0 0 0,-1 0 0,1 0 0,0 0 0,-1 0 0,1 0 0,0 0 0,-1 0 1,1 0-1,0 0 0,-1 0 0,1 0 0,0 0 0,-1 0 0,1 1 0,0-1 0,-1 0 0,1 0 0,0 0 0,0 1 0,-1-1 0,1 0 0,0 0 0,0 1 0,-1-1 0,1 0 0,0 0 0,0 1 0,0-1 0,-1 0 0,1 1 0,0-1 0,-1-4 26,-3 8-23,1-3 12,2-8-7,1 2-1,0 8 7,0-3-14,-1 0 0,1 0 1,0 0-1,0 0 0,0 0 0,0 0 1,0 0-1,0 0 0,0 0 0,0-1 1,0 1-1,0 0 0,0 0 1,0 0-1,0 0 0,-1 0 0,1 0 1,0 0-1,0 0 0,0 0 0,0 0 1,0 0-1,0 0 0,0 0 1,0 0-1,0 0 0,0 1 0,0-1 1,0 0-1,-1 0 0,1 0 1,0 0-1,0 0 0,0 0 0,0 0 1,0 0-1,0 0 0,0 0 0,0 0 1,-3-18 28,3 17-30,0 1 0,0 0 0,0 0 0,1-1 0,-1 1 0,0 0 1,0 0-1,0 0 0,0-1 0,0 1 0,1 0 0,-1 0 0,0 0 0,0-1 0,0 1 0,1 0 0,-1 0 0,0 0 0,0 0 0,1 0 1,-1 0-1,0 0 0,0-1 0,1 1 0,-1 0 0,0 0 0,0 0 0,1 0 0,-1 0 0,0 0 0,0 0 0,1 0 0,-1 0 1,0 0-1,0 0 0,1 1 0,-1-1 0,0 0 0,0 0 0,1 0 0,-1 0 0,0 0 0,0 0 0,0 0 0,1 1 0,-1-1 0,0 0 1,0 0-1,0 0 0,0 1 0,1-1 0,-1 0 0,0 0 0,0 0 0,0 1 0,0-1 0,1 1 0,-1-1 0,0 0 0,1 1 0,-1-1 1,0 0-1,0 1 0,1-1 0,-1 0 0,0 1 0,0-1 0,0 0 0,1 1 0,-1-1 0,0 1 0,0-1 0,0 1 0,0-1 0,0 0 0,0 1 1,0-1-1,0 1 0,0-1 0,0 1 0,0-1 0,0 0 0,0 1 0,0-1 0,-1 1 0,1-1 0,0 0 0,0 1 0,0-1 0,-1 0 0,1 1 1,0-1-1,0 1 0,-1-1 0,1 0 0,0 0 0,-1 1 0,1-1 0,0 0 0,-1 0 0,1 1 0,0-1 0,-1 0 0,0 0 0,-8 3-2,4-1-1,3 11-1,6-13 4,-1 1-1,1-1 1,-1 1-1,1 0 1,-1 0-1,7 3 1,-1 7 3,-9-11-3,1 0 0,-1 1 0,0-1 0,1 1 0,-1-1 0,1 0 0,-1 1 0,1-1 0,-1 0 0,1 0 0,-1 1 0,1-1 0,-1 0 0,1 0 1,-1 0-1,1 0 0,-1 0 0,1 1 0,-1-1 0,1 0 0,-1 0 0,1 0 0,-1 0 0,1-1 0,-1 1 0,1 0 0,-1 0 0,1 0 0,-1 0 0,2-1 0,-2 1 0,0 0 0,0 1 0,0-1 0,0 0 0,1 0 0,-1 0 0,0 0 0,0 0 0,0 1 0,0-1 0,0 0 1,0 0-1,0 0 0,0 0 0,0 1 0,0-1 0,0 0 0,0 0 0,0 0 0,0 1 0,0-1 0,0 0 0,0 0 0,0 0 0,0 1 0,0-1 0,0 0 0,0 0 0,0 0 0,0 0 0,0 1 0,0-1 0,0 0 0,0 0 0,0 0 0,-1 0 0,1 1 0,0-1 0,0 0 0,0 1 1,-8 4 6,6-8-1,2 3-6,0-1 0,1 1 0,-1 0 0,0 0 0,0-1 1,0 1-1,0 0 0,1 0 0,-1-1 0,0 1 0,0 0 1,0 0-1,1-1 0,-1 1 0,0 0 0,0 0 0,1 0 0,-1 0 1,0-1-1,1 1 0,-1 0 0,0 0 0,1 0 0,-1 0 1,0 0-1,0 0 0,1 0 0,-1 0 0,0 0 0,1 0 0,-1 0 1,0 0-1,1 0 0,-1 0 0,0 0 0,1 0 0,-1 0 0,0 0 1,0 1-1,1-1 0,-1 0 0,0 0 0,1 0 0,-1 0 1,0 1-1,1-1 0,-1 1 0,0-1 0,0 0 0,0 1 0,0-1 0,0 0 0,1 0 0,-1 1 0,0-1 0,0 0 0,0 0 0,1 1 0,-1-1 0,0 0 0,0 0 0,0 0 0,1 0 0,-1 1 0,0-1 0,1 0 0,-1 0 0,0 0 0,0 0 0,1 0 0,-1 0 0,0 0-1,1 0 1,-1 0 0,0 0 0,0 0 0,1 0 0,-1 0 0,0 0 0,1 0 0,-1 0 0,0 0 0,0 0 0,1 0 0,-1 0 0,0 0 0,1 0 0,-1-1 0,0 1 0,0 0 0,1 0 0,-1 0 0,0 0 0,0-1 0,0 1 0,1 0 0,-1 0 0,0-1 0,0 1 0,0 0 0,0 0 0,1-1-1,-1 1 1,0 0 0,0-1 0,0 1 0,0-1 0,0 1 0,0 0 0,0-1 0,0 1-1,0 0 1,0-1 0,0 1 0,0 0 0,1-1 0,-1 1-1,0 0 1,0-1 0,0 1 0,0 0 0,1 0 0,-1-1-1,0 1 1,0 0 0,0 0 0,1-1 0,-1 1 0,0 0-1,1 0 1,-1 0 0,0-1 0,0 1 0,1 0-1,-1 0 1,0 0 0,1 0 0,-1 0 0,0 0 0,1 0-1,-1 0 1,0 0 0,1 0 0,-1 0 0,0 0 0,1 0-1,0-2-2,-1 0 2,1-3 0,-1 5 0,0 0 1,0 0 0,0 0 0,0 0 0,-1 0-1,1 1 1,0-1 0,0 0 0,0 0-1,0 0 1,0 0 0,0 0 0,0 0 0,0 0-1,0 0 1,0 0 0,0 0 0,0 0-1,0 0 1,0 0 0,0 0 0,0 1-1,0-1 1,0 0 0,0 0 0,0 0 0,0 0-1,0 0 1,0 0 0,0 0 0,0 0-1,0 0 1,0 0 0,0 0 0,0 1 0,0-1-1,0 0 1,0 0 0,0 0 0,0 0-1,0 0 1,0 0 0,0 0 0,0 0 0,0 0-1,1 0 1,-1 0 0,0 0 0,0 0-1,0 0 1,0 0 0,0 0 0,0 0-1,0 0 1,0 0 0,-1 5-1,-42 6 7,41-10-6,-1 0 0,0 0 0,0 0 0,1 0 0,-1 0 0,1 1 0,-1-1 0,1 1 0,0-1 0,-1 1 0,1 0 0,-3 4 0,-6 3 0,2-3 3,-1 0 1,1 0-1,-1-1 0,-1-1 0,1 0 0,0 0 0,-1-1 0,-12 2 0,-6 3 15,19-4-23,7-3 6,1 0 0,0 0 1,-1-1-1,0 1 0,1 0 0,-1-1 0,1 0 0,-1 1 0,1-1 1,-1 0-1,0 0 0,1-1 0,-1 1 0,1 0 0,-1-1 0,-3-1 0,-7-5 9,-13-6 13,26 13-23,0 0 1,0 0-1,1 0 1,-1-1-1,0 1 0,0 0 1,0 0-1,0-1 1,0 1-1,0 0 0,1 0 1,-1-1-1,0 1 1,0 0-1,0 0 0,0-1 1,0 1-1,0 0 1,0 0-1,0-1 0,0 1 1,0 0-1,0 0 1,0-1-1,0 1 0,-1 0 1,1 0-1,0-1 1,0 1-1,0 0 0,0 0 1,0-1-1,0 1 1,-1 0-1,1 0 0,0 0 1,0-1-1,0 1 1,-1 0-1,1 0 0,0 0 1,0 0-1,-1 0 1,1-1-1,0 1 0,0 0 1,0 0-1,-1 0 1,1 0-1,0 0 0,-1 0 1,1 0-1,0 0 1,0 0-1,-1 0 0,1 0 0,-1 0 1,1 0-1,-1 0 0,1 0 0,-1 0 0,1 0 0,-1 0 0,1 0 0,-1 0 0,1 0 0,-1 0 0,1 0 0,0 0 0,-1 1 0,1-1 0,-1 0 0,1 0 0,-1 0 0,1 1 0,0-1 0,-1 0 0,1 1 0,0-1 0,-1 0 0,1 1 0,0-1 0,-1 0 0,1 1 0,0-1 0,0 1 0,0-1 1,-1 1-1,1-1 0,0 0 0,0 1 0,0-1 0,0 1 0,0-1 0,0 1 0,0-1 0,0 1 0,0-1 0,0 1 0,0-1 0,0 1 0,0-1 0,0 1 0,2 9 19,-2-10-16,-1 0-2,0-1 0,1 1 0,-1 0 1,0 0-1,0-1 0,1 1 1,-1 0-1,0 0 0,0 0 0,1 0 1,-1 0-1,0 0 0,0 0 0,1 0 1,-1 0-1,0 0 0,0 0 0,1 1 1,-1-1-1,0 0 0,1 0 0,-2 1 1,2-1-2,0 1 1,-1-1 0,1 0-1,0 0 1,0 0 0,-1 0 0,1 1-1,0-1 1,0 0 0,-1 0-1,1 0 1,0 0 0,0 0-1,-1 0 1,1 0 0,0 0-1,-1 1 1,1-1 0,0 0-1,0 0 1,-1 0 0,1-1 0,0 1-1,-1 0 1,1 0 0,0 0-1,0 0 1,-1 0 0,1 0-1,0 0 1,-1 0 0,1-1-1,0 1 1,0 0 0,0 0-1,-1 0 1,1 0 0,0-1 0,0 1-1,-1 0 1,1 0 0,0-1-1,0 1 1,0 0 0,0 0-1,0-1 1,0 1 0,-1 0-1,1 0 1,0-1 0,0 1-1,0 0 1,0-1 0,0 1 0,0 0-1,0 0 1,0-1 0,0 1-1,0 0 1,0-1 0,0 1-1,11-18 18,-14 8-12,2 7-3,5 7-2,-3-3 9,-2 1 2,1-2-11,0 0-1,1 0 0,-1 0 0,0 0 0,1 0 0,-1-1 1,0 1-1,0 0 0,1 0 0,-1 0 0,0-1 0,0 1 1,1 0-1,-1 0 0,0-1 0,0 1 0,0 0 0,1-1 1,-1 1-1,0 0 0,0-1 0,0 1 0,0 0 0,0-1 1,0 1-1,0 0 0,1-1 0,-1 1 0,0 0 0,0-1 1,0 1-1,0 0 0,-1-1 0,1 1 0,0 0 0,0-1 1,0 1-1,0 0 0,0-1 0,0 1 0,0 0 1,-1 0-1,1-1 0,0 1 0,0 0 0,0-1 0,-1 1 1,1 0-1,0 0 0,0-1 0,-1 1 0,1 0 0,0 0 1,-1 0-1,1 0 0,0-1 0,0 1 0,-1 0 0,-4 2-11,6-2 11,-1 0 0,0 0 0,0 1 0,0-1 0,0 0 0,1 1 0,-1-1 0,0 0 0,0 0 0,0 1 0,0-1 0,0 0 0,0 1 0,0-1 0,0 0 0,0 0 0,0 1 0,0-1 0,0 0 1,0 1-1,0-1 0,0 0 0,0 0 0,0 1 0,0-1 0,0 0 0,0 1 0,-1-1 0,1 0 0,0 0 0,0 1 0,0-1 0,-1 0 0,1 0 0,0 1 0,0-1 0,-1 0 0,-1 4 0,1-1 1,0 1 0,-1 0-1,1 0 1,0-1 0,1 1-1,-1 5 1,1-9-1,-1 3 4,1-1-4,-1 0 0,1-1 0,0 1 0,-1 0 0,1 0 0,0 0 0,0 0 0,0-1 0,1 1 0,-1 0 0,0 0 0,1 0 0,-1-1 0,1 1 0,-1 0 0,1 0 0,0-1 0,0 1 0,0-1 0,0 1 0,0-1 0,2 3 0,-2-3 0,0 0 1,0 0-1,0 0 0,0 0 0,-1 0 1,1 0-1,0 0 0,0 0 0,-1 0 1,1 0-1,-1 0 0,1 0 0,-1 0 1,0 1-1,1-1 0,-1 0 0,0 0 1,0 0-1,0 1 0,1-1 0,-2 0 1,1 0-1,0 1 0,0 1 0,-10 39-3,9-39 2,1-3 1,0 1 0,0-1-1,0 1 1,-1 0 0,1-1-1,0 1 1,0 0 0,0-1 0,0 1-1,1-1 1,-1 1 0,0 0-1,0-1 1,0 1 0,0 0 0,1-1-1,-1 1 1,0-1 0,0 1-1,1-1 1,-1 1 0,1 0 0,3 8-2,4 4-5,-8-14 8,0 1-1,1 0 0,-1 0 0,0 0 1,0-1-1,0 1 0,0 0 1,0 0-1,0 0 0,0-1 0,0 1 1,0 0-1,0 0 0,0-1 0,0 1 1,0 0-1,0 0 0,0-1 0,0 1 1,0 0-1,0 0 0,0 0 1,0-1-1,0 1 0,0 0 0,0 0 1,0 0-1,-1-1 0,1 1 0,0 0 1,0 0-1,0 0 0,0 0 0,0-1 1,-1 1-1,1 0 0,0 0 0,0 0 1,0 0-1,-1 0 0,1-1 1,0 1-1,0 0 0,0 0 0,-1 0 1,1 0-1,0 0 0,0 0 0,-1 0 1,1 0-1,0 0 0,0 0 0,0 0 1,-1 0-1,1 0 0,0 0 1,0 0-1,-1 0 0,1 0 0,0 1 1,-9 0 3,8-1 5,-15-8 76,-6 10-50,22-2-34,0 0 0,0-1 0,0 1 0,-1 0 0,1-1 0,0 1 0,0 0 0,0-1 0,0 1 0,0 0 0,-1 0 0,1-1 0,0 1 0,0 0 0,0-1 0,-1 1 0,1 0-1,0 0 1,-1 0 0,1-1 0,0 1 0,0 0 0,-1 0 0,1 0 0,0 0 0,-1 0 0,1-1 0,0 1 0,-1 0 0,1 0 0,0 0 0,-1 0 0,1 0 0,0 0 0,-1 0 0,0 0 0,-15-5 45,8 4 14,7 2-59,1-1 0,0 0 0,-1 0 0,1 0 0,0 0 0,0 0 0,-1 0 0,1 0 0,0 0 0,-1 0 0,1 0 0,0 0 0,-1 0 0,1 0 0,0 0 0,-1 0 0,1 0 0,0-1 0,-1 1 0,1 0 0,0 0 0,0 0 0,-1 0 0,1-1 0,0 1 0,0 0 0,-1 0 0,1-1 1,0 1-1,0 0 0,0 0 0,0-1 0,-1 1 0,1 0 0,0 0 0,0-1 0,0 1 0,0 0 0,0-1 0,0 1 0,0 0 0,0-1 0,0 1 0,0 0 0,0-1 0,0 1 0,0 0 0,0-1 0,0 1 0,0 0 0,0 0 0,0-1 0,0 0 0,-7-11 46,6 12-44,1-1 0,-1 0-1,0 0 1,0 1 0,1-1-1,-1 0 1,1 0-1,-1 0 1,1 0 0,-1 0-1,1 0 1,-1 0 0,1 0-1,0 0 1,-1 0 0,1 0-1,0-1 1,0-2 9,0 1 0,-1-1 0,1 1 0,-1-1 0,0 1 0,0-1 1,0 1-1,0 0 0,-1 0 0,1 0 0,-5-6 0,5 8-9,1 0 0,-1 0 0,1 1 0,-1-1 0,1 0 0,-1 0-1,1 0 1,-1 0 0,1 0 0,0 0 0,0 0 0,-1 0 0,1 0 0,0 0 0,0 0-1,0 0 1,0 0 0,0 0 0,0 0 0,0 0 0,1 0 0,-1 0 0,0 0 0,1-1 0,1-2 13,-8 11 0,3-4 2,5-5-8,3-4 2,-12 15-12,2-3 0,3-10 0,2 5 1,0-1-1,0 0 0,0 0 0,0 0 0,0 0 0,0 0 0,-1 0 0,1 0 0,0 0 0,0 0 0,0 0 0,0 0 1,0 0-1,0 0 0,-1 0 0,1 0 0,0 0 0,0 0 0,0 0 0,0 0 0,0 0 0,0 0 0,-1 0 0,1-1 1,0 1-1,0 0 0,0 0 0,0 0 0,0 0 0,0 0 0,0 0 0,0 0 0,-1 0 0,1 0 0,0-1 0,0 1 1,0 0-1,0 0 0,0 0 0,0 0 0,0 0 0,0 0 0,0 0 0,0-1 0,0 1 0,0 0 0,0 0 0,0 0 1,0 0-1,-10 17 7,1 0-12,0 16-118,9-33 120,0 0 0,0 0-1,0 1 1,0-1 0,0 0-1,0 0 1,-1 0-1,1 1 1,0-1 0,0 0-1,0 0 1,0 0-1,0 1 1,0-1 0,0 0-1,-1 0 1,1 0 0,0 0-1,0 1 1,0-1-1,0 0 1,-1 0 0,1 0-1,0 0 1,0 0-1,0 0 1,-1 0 0,1 0-1,0 0 1,0 1 0,-1-1-1,1 0 1,0 0-1,0 0 1,0 0 0,-1 0-1,1 0 1,0 0-1,-1-1 1,1 1-7,0 0 0,-1 0 0,1 0 0,-1 0 0,1 0 0,0 0 0,-1 1 0,1-1 0,0 0 0,-1 0 0,1 0 0,-1 0 0,1 0 0,0 0 0,-1 1 0,1-1 0,0 0 0,-1 0-1,1 1 1,0-1 0,0 0 0,-1 0 0,1 1 0,0-1 0,0 0 0,0 1 0,-1-1 0,1 0 0,0 1 0,0-1 0,0 0 0,0 1 0,0-1 0,-1 0 0,1 1 0,0-1 0,0 1 0,0-1 0,0 0 0,0 1 0,0-1 0,0 1 0,-3 7-335,0-2-584,11-9-169,-1 0 752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1:31.5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51 1656,'6'-7'816,"-5"5"-676,-8 1 51,5 1-103,-1 3 232,3-4-310,1 1-1,-1 0 0,0 0 1,1 0-1,-1 0 0,0-1 1,0 1-1,1 0 0,-1 0 1,0-1-1,0 1 0,1 0 1,-1-1-1,0 1 0,0 0 1,0-1-1,1 1 0,-1 0 1,0-1-1,0 1 0,0 0 1,0-1-1,0 1 1,0 0-1,0-1 0,0 1 1,0-1-1,0 1 0,0 0 1,0-1-1,0 1 0,0-1 1,3 0 127,-5-3-93,2 4-41,0 0-1,0 0 1,0 0-1,0 0 1,1 0-1,-1 0 1,0 0 0,0 0-1,0 0 1,0 0-1,0 0 1,0 0-1,0 0 1,0 0 0,0 0-1,1 0 1,-1 0-1,0 0 1,0 0-1,0-1 1,0 1 0,0 0-1,0 0 1,0 0-1,0 0 1,0 0-1,0 0 1,0 0 0,0 0-1,0 0 1,0 0-1,1 0 1,-1 0-1,0 0 1,0-1 0,0 1-1,0 0 1,0 0-1,0 0 1,0 0-1,0 0 1,0 0 0,0 0-1,0 0 1,0 0-1,0-1 1,0 1-1,0 0 1,0 0 0,0 0-1,0 0 1,0 0-1,-3-3 151,3 3-147,-1 0 0,1-1 1,0 1-1,0 0 1,-1 0-1,1-1 0,0 1 1,0-1-1,-1 1 0,1 0 1,0-1-1,0 1 0,0 0 1,0-1-1,0 1 0,-1-1 1,1 1-1,0-1 1,0 1-1,0 0 0,0-1 1,0 1-1,0-1 0,1 1 1,-1 0-1,0-1 0,0 1 1,0-1-1,0 1 1,0 0-1,1-1 0,-1 1 1,0-1-1,0 1 0,0 0 1,1-1-1,-1 1 0,0 0 1,1 0-1,-1-1 1,0 1-1,1-1 0,-1 1-2,1 0-1,-1-1 0,0 1 0,0-1 0,0 1 1,1 0-1,-1-1 0,0 1 0,1 0 0,-1-1 1,0 1-1,1 0 0,-1 0 0,0-1 1,1 1-1,-1 0 0,1 0 0,-1 0 0,0 0 1,1-1-1,-1 1 0,1 0 0,-1 0 0,1 0 1,-1 0-1,0 0 0,1 0 0,-1 0 1,1 0-1,-1 0 2,-1 5 61,1-4-66,0-1 1,1 0 0,-1 1-1,0-1 1,1 0-1,-1 1 1,0-1-1,1 0 1,-1 0-1,0 1 1,1-1-1,-1 0 1,1 0 0,-1 0-1,0 0 1,1 0-1,-1 1 1,1-1-1,-1 0 1,0 0-1,1 0 1,-1 0 0,1 0-1,-1 0 1,1 0-1,0-1 1,13 7-6,-13-5 8,0 0-1,1 0 0,-1 0 1,0-1-1,0 1 1,1 0-1,-1-1 0,1 1 1,-1-1-1,0 0 1,1 1-1,2-1 0,20 0 9,-21 0-86,-3 0 44,1 0 1,0-1-1,-1 1 0,1 0 1,0 0-1,0 0 0,-1 0 1,1 0-1,0 0 1,-1 0-1,1 0 0,0 0 1,0 1-1,-1-1 0,1 0 1,0 0-1,-1 1 1,1-1-1,0 0 0,-1 1 1,1-1-1,-1 0 1,1 1-1,-1-1 0,1 1 1,-1-1-1,1 1 0,-1 0 1,1-1-1,-1 1 1,1-1-1,-1 1 0,0 0 1,1-1-1,-1 1 0,0 0 1,0-1-1,1 2 1,-16-1-1234,13-1 914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9:14.73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6 117 1640,'0'1'159,"0"-6"239,0 2 7,0 8-225,0-5-169,1 1 1,-1-1-1,1 0 0,-1 0 0,1 0 1,-1 0-1,1 1 0,-1-1 0,0 0 0,1 0 1,-1 1-1,1-1 0,-1 0 0,0 1 1,1-1-1,-1 0 0,0 1 0,1-1 0,-1 1 1,0-1-1,0 1 0,0-1 0,1 0 1,-1 1-1,0-1 0,0 1 0,0-1 0,0 1 1,0-1-1,0 1 0,0-1 0,0 1 1,0-1-1,0 1 0,0-1 0,0 1 0,0-1 1,0 1-1,0-1 0,0 1 0,-1-1 1,1 0-1,0 1 0,0-1 0,0 1 0,-1 0 1,0-1 7,1 0 0,-1-1 1,0 1-1,1 0 0,-1 0 1,1 0-1,-1-1 0,1 1 1,-1 0-1,1 0 0,-1-1 1,1 1-1,-1 0 0,1-1 1,-1 1-1,1-1 0,0 1 1,-1-1-1,1 1 0,-1-1 1,1 1-1,0-1 0,0 1 1,-1-1-1,1 1 0,0-1 1,0 1-1,0-1 0,0 0 1,0-1-9,0 0-1,0 0 1,1 0 0,-1 0 0,1 0 0,0 0 0,-1 0-1,1 0 1,0 0 0,0 1 0,0-1 0,1 0 0,-1 1-1,0-1 1,0 1 0,1-1 0,-1 1 0,1 0 0,2-2-1,44-36 220,-38 33-186,1-1 1,-1 0-1,16-16 1,-26 22-43,1 1-1,-1 0 1,0 0 0,1-1 0,-1 1-1,1 0 1,-1 0 0,0-1 0,1 1 0,-1 0-1,1 0 1,-1 0 0,1 0 0,-1 0-1,1 0 1,-1-1 0,1 1 0,-1 0 0,1 0-1,-1 1 1,1-1 0,-1 0 0,0 0-1,1 0 1,-1 0 0,1 0 0,-1 0 0,1 1-1,-1-1 1,1 0 0,-1 0 0,0 1-1,1-1 1,-1 0 0,0 1 0,1-1 0,-1 0-1,0 1 1,1-1 0,-1 1 0,1-1-1,-1 1 1,0-1-1,1 1 1,-1-1-1,1 0 1,-1 1-1,1-1 1,-1 0 0,1 1-1,-1-1 1,1 0-1,-1 0 1,1 1-1,-1-1 1,1 0-1,0 0 1,-1 0-1,1 0 1,-1 0 0,1 0-1,0 0 1,-1 0-1,1 0 1,-1 0-1,1 0 1,0 0-1,1 0 2,-1-1 0,0 1 0,0 0 0,0 0 0,0 0 0,0 1 0,0-1 0,0 0 0,0 0 0,0 1 0,0-1 0,0 0 0,0 1 0,0-1-1,0 1 1,0-1 0,0 1 0,0 0 0,0-1 0,0 1 0,1 1 0,18 18 93,-19-17-73,0 0 0,1 0 0,-2 0 0,1 0-1,0 1 1,-1-1 0,1 0 0,-1 1 0,0-1 0,0 5-1,8 27 85,-8 69 22,-2-100-118,-5 14 0,7-18-11,0 1 0,0-1 0,-1 0 1,1 0-1,0 1 0,0-1 0,0 0 1,0 1-1,0-1 0,0 1 1,-1-1-1,1 0 0,0 1 0,0-1 1,0 0-1,0 1 0,0-1 0,0 0 1,0 1-1,0-1 0,1 1 1,-1-1-1,0 0 0,0 1 0,0-1 1,0 0-1,0 1 0,1-1 0,-1 0 1,0 1-1,0-1 0,1 0 0,-5-2-4,4 2 4,-1 0 0,1 0 0,0 1-1,-1-1 1,1 0 0,0 0 0,0 0 0,-1 1-1,1-1 1,0 0 0,0 1 0,-1-1-1,1 0 1,0 0 0,0 1 0,0-1 0,-1 0-1,1 1 1,0-1 0,0 0 0,0 1-1,0-1 1,0 0 0,0 1 0,0-1 0,0 0-1,0 1 1,0-1 0,0 0 0,0 1-1,0-1 1,0 1 0,0-1 0,1 1-1,-2 6 3,1-5-1,0 0 0,0 0-1,0 0 1,0 0 0,0 0 0,0 0 0,1 0 0,-1 0-1,1 0 1,-1 0 0,1 0 0,0 0 0,0 0 0,1 3-1,0 0 4,2-2-3,-7-7 0,3 3-1,-1 0 0,1 0 0,0-1 1,0 1-1,0 0 0,0 0 0,0-1 0,0 1 1,0 0-1,0 0 0,0 0 0,1-2 0,0-5 3,-1 8-3,0-1 0,0 1 0,-1 0 0,1-1 0,0 1 1,0 0-1,0-1 0,0 1 0,0 0 0,0-1 0,0 1 0,0 0 1,0-1-1,0 1 0,0-1 0,0 1 0,0 0 0,0-1 1,1 1-1,-1 0 0,0-1 0,0 1 0,0 0 0,0-1 1,1 1-1,-1 0 0,0 0 0,0-1 0,1 1 0,-1 0 1,0 0-1,1-1 0,-1 1 0,0 0 0,0 0 0,1 0 1,-1-1-1,0 1 0,1 0 0,-1 0 0,1 0 0,-1 0 0,0 0 1,1 0-1,-1 0 0,0 0 0,1 0 0,-1 0 0,0 0 1,1 0-1,-1 0 0,1 0 0,-1 0 0,0 0 0,1 0 1,-1 0-1,0 1 0,1-1 0,-1 0 0,0 0 0,1 0 1,-1 1-1,0-1 0,0 0 0,1 1 0,10 6 5,-11-7-5,1 1 0,-1-1 1,0 0-1,0 0 0,1 0 0,-1 0 0,0 1 1,0-1-1,1 0 0,-1 0 0,0 0 1,0 0-1,1 0 0,-1 0 0,0 0 0,1 0 1,-1 0-1,0 0 0,0 0 0,1 0 1,-1 0-1,0 0 0,1 0 0,-1 0 0,0 0 1,0 0-1,1 0 0,-1 0 0,0-1 1,0 1-1,1 0 0,3-1-1,17 6 4,-20-4-3,1 0 0,-1 0 0,0-1-1,1 1 1,-1 0 0,1-1 0,-1 1 0,1-1 0,-1 0 0,1 1-1,-1-1 1,1 0 0,-1 0 0,1 0 0,0 0 0,-1 0 0,1 0-1,-1 0 1,1-1 0,-1 1 0,1-1 0,2 0 0,0-2 2,0 0 0,0 0 0,0 0 0,1 0 0,7-2 1,-6 3-5,-1-1 1,1 0 0,-1 0 0,0-1-1,8-5 1,11-9 9,-17 13-6,-10 7-4,2-2-4,-3-5 1,4 4 2,4 1-1,-4 1 3,0-1 1,1 0-1,-1 0 1,0 0 0,1 1-1,-1-1 1,1 0-1,-1 0 1,0 0-1,1 0 1,-1 0-1,0 0 1,1 0-1,-1 0 1,1 0-1,-1 0 1,0 0 0,1 0-1,-1 0 1,1 0-1,-1 0 1,0 0-1,1 0 1,-1 0-1,0 0 1,1-1-1,-1 1 1,0 0 0,1 0-1,-1 0 1,0-1-1,1 1 1,-1 0-1,0 0 1,1-1-1,-1 1 1,0 0-1,0-1 1,1 0-1,0 11-107,-1-10 94,0 1 0,0-1 0,0 0 0,0 0 0,0 1 0,0-1 0,0 0 0,0 0 0,0 1 0,0-1 0,0 0 0,0 0 0,0 1 0,0-1 0,0 0 0,0 1 0,0-1 0,0 0 0,0 0 0,0 1 0,0-1 0,-1 0 0,1 0 0,0 1 0,0-1 0,0 0 0,0 0 0,-1 0 0,1 1 0,0-1 0,0 0 0,0 0 0,-1 0 0,1 0 0,0 0 0,0 1 0,-1-1 0,1 0 0,0 0 0,0 0 0,-1 0 0,1 0 0,0 0 0,0 0 0,-1 0 0,1 0 0,0 0 0,-1 0 0,1 0 0,0 0 0,0 0 0,-1 0 0,1 0-9,-1 0 1,1-1-1,0 1 0,0 0 1,0 0-1,0 0 1,-1 0-1,1-1 1,0 1-1,0 0 0,0 0 1,0 0-1,0-1 1,-1 1-1,1 0 1,0 0-1,0 0 0,0-1 1,0 1-1,0 0 1,0 0-1,0-1 1,0 1-1,0 0 0,0 0 1,0-1-1,0 1 1,0 0-1,0 0 1,0-1-1,0 1 0,0 0 1,0 0-1,1 0 1,-1-1-1,0 1 1,0 0-1,0 0 0,0 0 1,0-1-1,0 1 1,1 0-1,-1 0 1,0-1-1,13-10-534,-2-1-178,-11 0 377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9:15.49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23 60 1844,'-4'-1'806,"3"1"-701,0 0-1,0 0 1,-1 0-1,1-1 1,0 1-1,0 0 1,0-1-1,0 1 1,-1-1-1,1 1 1,0-1-1,0 0 1,0 1-1,0-1 1,-1-1-1,4-1 28,-1 3 62,2 5-40,5 17 71,-8-22-227,-1 0-1,1-1 1,0 1-1,0 0 1,0 0-1,0 0 1,0 0-1,0-1 1,-1 1-1,1 0 1,0 0-1,0 0 1,0 0 0,0-1-1,0 1 1,0 0-1,0 0 1,0 0-1,0-1 1,0 1-1,0 0 1,0 0-1,0 0 1,0-1-1,0 1 1,0 0-1,0 0 1,0 0 0,0-1-1,0 1 1,1 0-1,-1 0 1,0 0-1,0 0 1,0-1-1,0 1 1,0 0-1,0 0 1,1 0-1,-1 0 1,0 0-1,0 0 1,0-1-1,0 1 1,1 0 0,12-11-246,7-9-399,-18 12 488,-1 6 50,-1 0 0,1 1 1,0-1-1,-1 0 0,1 1 0,0-1 1,0 0-1,0 1 0,0-1 0,0 1 1,3-3-1,-3 2-300,-1-1 43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9:16.35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228 152 1760,'1'0'30,"-1"-1"1,0 1-1,1 0 0,-1 0 1,1 0-1,-1 0 0,0 0 1,1 0-1,-1-1 0,0 1 1,1 0-1,-1 0 0,0 0 1,1-1-1,-1 1 0,0 0 1,0-1-1,1 1 0,-1 0 1,0-1-1,0 1 0,0 0 1,1-1-1,-1 1 0,0 0 1,0-1-1,0 1 0,0 0 1,0-1-1,0 0 0,-32 22 945,0-12-597,28-7-336,-1-1 0,1 1-1,-1 0 1,0-1-1,1 0 1,-1 0 0,-6 0-1,-10 0 66,18-1-88,-1 1 0,1-1 0,0 0 0,-1 0 0,1 0 0,0 0 0,-1 0 0,1-1 0,0 1 0,0-1 0,-1 0 0,1 0 0,0 0 0,0-1 0,0 1 0,0-1 0,0 1 0,1-1 0,-1 0 0,0 0 0,1 0 0,-4-4 0,5 4-13,0 1-1,0 0 0,0-1 1,0 1-1,0-1 0,0 1 0,1-1 1,-1 1-1,0-1 0,1 0 1,-1 1-1,1-1 0,0 0 0,0 0 1,0 1-1,0-1 0,0 0 1,0 0-1,0 1 0,0-1 0,0 0 1,1-1-1,17-32 75,-13 27-72,4-4 10,-6 1-21,-2 8 4,0 0 0,0-1 0,1 1 0,0 0 0,-1 0 0,1 0 0,0 1 0,0-1 1,1 0-1,-1 1 0,0-1 0,1 1 0,0 0 0,-1 0 0,6-3 0,-3 3 0,0 0 0,1 1 0,-1-1 0,1 1 0,-1 0 0,1 1 0,0-1 0,8 1 0,-12 1 0,-1-1 0,1 1 0,-1-1 0,1 1 0,-1 0 0,1-1 0,-1 1 0,1 0 0,-1 0 0,1 0 0,-1 0 0,0 0 0,0 1-1,0-1 1,0 0 0,0 0 0,1 2 0,21 33 32,-13-19-25,-5-10-4,-1 1-1,0 1 1,-1-1-1,4 12 1,-6-17-2,0 1-1,0-1 1,-1 1-1,1-1 1,0 1 0,-1-1-1,0 1 1,0-1-1,0 1 1,0-1 0,-1 1-1,0-1 1,1 1 0,-3 3-1,2-4 1,0 0-1,0 0 0,0 0 1,0 0-1,0 0 1,1 0-1,-1 6 1,1-7-2,0 1 1,0-1 0,-1 1 0,1-1 0,-1 0-1,1 1 1,-1-1 0,0 0 0,0 1 0,0-1 0,0 0-1,-2 3 1,-37 28 3,19-17-3,-9 29-30,-31 0-502,41-33-175,8-14-248,3-2 684,1 3-89,-2-3-98,2-11 107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9:17.06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56 1728,'0'0'398,"7"-4"178,-3 1 246,9 1-314,-7 1-377,8-8-27,-14 9-100,1-1-1,-1 1 1,1-1 0,-1 1-1,1-1 1,0 1 0,-1 0-1,1-1 1,-1 1-1,1 0 1,0-1 0,-1 1-1,1 0 1,0 0 0,-1 0-1,1-1 1,0 1-1,-1 0 1,2 0 0,18-10 60,-6 0-22,-7 7-13,-5 2-22,1 0 0,-1 0 0,0 0 0,1 0 0,-1 0 1,0 1-1,1-1 0,-1 1 0,1 0 0,-1 0 0,4 0 0,-4 0-2,-1 0 0,0 1 0,0-1 0,0 1 0,0-1 0,0 1 0,0-1 0,0 1-1,0 0 1,0-1 0,0 1 0,-1 0 0,1 0 0,0 0 0,0 0 0,-1 0 0,1 0 0,0 0-1,-1 0 1,1 0 0,-1 0 0,1 0 0,-1 0 0,0 0 0,1 0 0,-1 0 0,0 0 0,0 3-1,4 38 174,-4 14-41,1-55-134,-1 0-1,1 1 0,0-1 1,0 0-1,0 1 1,0-1-1,0 0 0,0 0 1,0 0-1,0 0 1,1 0-1,-1 0 0,2 1 1,12 12 5,-5-4 15,-9-10-21,-1 0-1,1 0 1,-1 1 0,1-1-1,-1 1 1,0-1-1,1 0 1,-1 1 0,1-1-1,-1 1 1,0-1-1,1 1 1,-1-1 0,0 1-1,1-1 1,-1 1 0,0-1-1,0 1 1,0 0-1,1-1 1,-1 1 0,0-1-1,0 1 1,0 0-1,0-1 1,0 1 0,0 0-1,0 1 2,0 0 0,1-1-1,-1 1 1,0-1 0,1 1 0,0 0 0,-1-1-1,1 1 1,0-1 0,0 1 0,1 1 0,6 16 36,-23 2 17,13-12-52,2-8-3,1-1-1,-1 1 1,0-1-1,0 1 0,0 0 1,0-1-1,0 1 1,0-1-1,0 1 0,-1-1 1,1 1-1,0 0 1,0-1-1,0 1 0,0-1 1,-1 1-1,1-1 1,0 1-1,-1-1 0,1 1 1,0-1-1,-1 1 1,1-1-1,0 1 1,-1-1-1,1 0 0,-1 1 1,1-1-1,-1 0 1,1 1-1,-1-1 0,1 0 1,-1 0-1,1 1 1,-1-1-1,0 0 0,1 0 1,-1 0-1,1 0 1,-1 0-1,1 0 0,-1 0 1,0 0-1,1 0 1,-1 0-1,1 0 0,-2 0 1,2-1-2,-1 1 1,0 0-1,1 0 1,-1-1-1,0 1 0,1 0 1,-1 0-1,1 0 1,-1 0-1,0 0 1,1 0-1,-1 0 0,0 0 1,1 0-1,-1 0 1,0 0-1,1 0 1,-1 0-1,0 0 0,1 1 1,-1-1-1,0 0 1,1 0-1,-1 1 1,1-1-1,-1 1 1,1-1-1,-1 0 0,1 1 1,-1-1-1,1 1 1,-1-1-1,1 1 1,0-1-1,-1 1 0,1-1 1,0 1-1,-1 0 1,0 1-11,1-1 0,-1 0-1,0 0 1,0 0 0,1 0 0,-1 0 0,0 0 0,0-1 0,0 1 0,0 0 0,0 0 0,0-1 0,-1 1-1,1-1 1,0 1 0,-1 0 0,2-1 1,-1 0 0,1 0 0,0 0 0,0 0-1,-1 0 1,1 1 0,0-1 0,0 0 0,0 0 0,-1 0 0,1 0 0,0 0-1,0 0 1,-1 0 0,1 0 0,0 0 0,0 0 0,-1 0 0,1 0 0,0 0-1,0-1 1,0 1 0,-1 0 0,1 0 0,0 0 0,0 0 0,0 0 0,-1 0-1,1-1 1,0 1 0,0 0 0,0 0 0,0 0 0,-1 0 0,1-1-1,0 1 1,0 0 0,0 0 0,0-1-6,0 1-1,-1 0 1,1 0-1,0 0 1,0-1-1,0 1 1,0 0-1,-1 0 1,1 0-1,0-1 1,0 1-1,0 0 1,0 0-1,-1 0 1,1 0-1,0 0 1,0 0-1,-1 0 1,1-1-1,0 1 1,0 0-1,-1 0 1,1 0-1,0 0 1,0 0-1,-1 0 1,1 0-1,0 0 1,0 0-1,-1 0 1,1 0-1,0 1 1,0-1-1,-1 0 1,1 0 0,0 0-1,0 0 1,-1 0-1,-14-2-1796,14 5 1451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9:17.95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103 152 1708,'-2'-5'390,"11"-3"146,-6 7-496,-2-1 7,0 0 1,0-1 0,0 1 0,-1 0 0,1 0 0,0-1 0,-1 1 0,0 0 0,1-1 0,-1 1-1,0 0 1,0-3 0,-1 2-15,1 1-1,0-1 0,-1 1 1,0-1-1,1 1 0,-1-1 1,0 1-1,0 0 0,0-1 1,-1 1-1,1 0 1,0 0-1,-3-2 0,-7-16 195,10 20-219,1-1-1,-1 0 1,1 0 0,-1 1 0,0-1 0,1 0 0,-1 1 0,0-1 0,0 1-1,1-1 1,-1 1 0,0-1 0,0 1 0,0-1 0,1 1 0,-3-1 0,-4-3 113,15-7 212,-2 6-320,-4 3 16,0 0-1,0 0 1,0 0-1,0 1 1,0-1-1,1 0 1,-1 1 0,1 0-1,-1-1 1,1 1-1,3-1 1,-4 2 8,-17 15 68,13-10-96,1 0-1,0-1 1,0 1 0,1 0 0,-1 0 0,1 0-1,0 0 1,1 7 0,0-6-2,-1-1-1,1 0 1,-1 1-1,-1-1 1,1 0 0,-1 1-1,0-1 1,-3 10-1,3-12-2,0 1-1,-1-1 0,2 1 1,-1 0-1,0 0 0,1-1 0,0 1 1,0 0-1,0 0 0,0-1 0,2 7 1,-1 14 11,-1-22-14,0-1 0,0 1 0,-1 0-1,1-1 1,-1 1 0,0-1 0,1 1 0,-1-1-1,0 1 1,0-1 0,0 1 0,0-1 0,0 1-1,0-1 1,0 0 0,0 0 0,-1 0 0,1 0-1,-2 2 1,1-2 0,0 0 0,1 1 0,-1-1 1,1 1-1,-1-1 0,1 1 0,-1 0 0,1 0 0,0 0 0,0 0 0,-1 3 0,-3 27 22,5-29-22,0-1-1,0 1 1,0 0 0,-1-1 0,1 1 0,0 0 0,-1-1 0,0 1-1,0-1 1,0 1 0,0-1 0,0 0 0,0 1 0,-1-1 0,1 0-1,-1 0 1,1 0 0,-1 0 0,-2 2 0,3-3-1,0 1 1,0-1-1,0 0 0,0 0 1,0 1-1,0-1 0,1 1 1,-1-1-1,0 1 0,1-1 1,-2 4-1,2-4 0,0-1 0,0 1 0,0 0 0,0 0-1,0-1 1,0 1 0,-1 0 0,1 0 0,0-1 0,-1 1 0,1 0 0,-1-1-1,1 1 1,0 0 0,-1-1 0,1 1 0,-1-1 0,0 1 0,1-1 0,-1 1-1,1-1 1,-1 1 0,0-1 0,1 0 0,-1 1 0,0-1 0,0 0 0,0 1-1,-6-5-9,11 8-4,22-16-434,-26 11 439,0 1-1,0 0 0,0-1 0,0 1 0,0 0 1,0-1-1,0 1 0,0 0 0,0-1 0,1 1 1,-1 0-1,0 0 0,0-1 0,0 1 0,0 0 1,1-1-1,-1 1 0,0 0 0,0 0 0,0 0 1,1-1-1,-1 1 0,0 0 0,1 0 0,-1 0 0,0 0 1,0-1-1,1 1 0,-1 0 0,0 0 0,1 0 1,-1 0-1,0 0 0,1 0 0,-1 0 0,1 0 1,6-4-275,-6 3 204,-1 0-1,1-1 0,-1 1 0,1 0 1,-1-1-1,1 1 0,-1 0 0,1-1 1,-1 1-1,0-1 0,0 1 0,0-1 1,0 1-1,0 0 0,0-1 0,0 1 1,-1-1-1,1 1 0,0-1 0,-1 1 1,1 0-1,-1-1 0,0 1 0,0-2 1,-6-9-276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9:18.37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11 1760,'0'-1'43,"0"1"1,0 0-1,0 0 0,0-1 0,-1 1 1,1 0-1,0-1 0,0 1 0,0 0 1,0 0-1,0-1 0,0 1 0,0 0 1,0-1-1,0 1 0,0 0 0,1 0 0,-1-1 1,0 1-1,0 0 0,0-1 0,0 1 1,0 0-1,0 0 0,1-1 0,-1 1 1,0 0-1,0 0 0,0 0 0,1-1 1,-1 1-1,0 0 0,1 0 0,12-1 122,-12 1-135,0 0-1,0 0 1,0 0-1,0-1 1,0 1-1,0 1 1,0-1 0,-1 0-1,1 0 1,0 0-1,0 0 1,0 1-1,0-1 1,0 0-1,0 1 1,-1-1 0,1 0-1,0 1 1,0-1-1,0 1 1,-1 0-1,1-1 1,0 1-1,-1-1 1,1 1 0,-1 0-1,1 0 1,-1-1-1,1 1 1,-1 0-1,1 0 1,-1 0-1,0 0 1,1-1 0,-1 3-1,8 3 89,-1-1 0,1 1 1,0-1-1,16 7 0,33 17 38,-55-28-153,0 1 1,0-1 0,1 1-1,-1-1 1,0 1 0,0 0-1,-1 0 1,1 0 0,0 0-1,1 4 1,17 15 30,2-5-12,-12-10-10,0 2-1,0-1 1,-1 1 0,0 0-1,9 12 1,-14-15-8,1 0 1,-1 0 0,0-1-1,1 1 1,0-1-1,8 5 1,3-1-2,-15-7-3,-1-1 0,1 0 0,0 0 1,0 1-1,-1-1 0,1 1 0,0-1 1,-1 0-1,1 1 0,-1-1 0,1 1 1,0 0-1,-1-1 0,1 1 0,-1-1 1,0 1-1,1 0 0,0 1 0,3 6 8,-10-11-108,6 2 37,-1 0-1,0 0 1,0 0-1,1 0 0,-1-1 1,1 1-1,-1 0 0,1 0 1,0-1-1,-1 1 0,1 0 1,0-1-1,0 1 0,0 0 1,0-3-1,3 3-293,-3 1 329,1 0-1,-1 0 1,1 0 0,-1 0-1,0 0 1,1 0 0,-1-1-1,0 1 1,1 0 0,-1 0-1,0 0 1,1 0-1,-1 0 1,0 0 0,1-1-1,-1 1 1,0 0 0,1 0-1,-1-1 1,0 1 0,0 0-1,1 0 1,-1-1 0,0 1-1,0 0 1,0-1 0,1 1-1,-1 0 1,0 0-1,0-1 1,0 1 0,0-1-1,0 1 1,0 0 0,0-1-1,0 1 1,1 0 0,-1-1-1,0 1 1,-1-1 0,1 1 12,0 0 1,0 0-1,-1-1 1,1 1-1,0 0 1,0 0-1,0 0 1,-1-1-1,1 1 1,0 0-1,0 0 1,0-1-1,0 1 1,-1 0-1,1-1 1,0 1-1,0 0 1,0 0-1,0-1 1,0 1-1,0 0 1,0-1-1,0 1 1,0 0-1,0-1 1,0 1-1,0 0 1,0-1-1,0 1 1,0 0-1,0 0 1,0-1-1,1 1 1,-1 0-1,0-1 1,0 1-1,0 0 1,0 0-1,1-1 1,-1 1-1,0 0 1,0 0-1,0 0 1,1-1-1,-1 1 1,0 0-1,1 0 1,-1 0-1,0 0 1,1-1 0,7-4-321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8:59.42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669 8 1784,'-10'-8'1078,"-45"9"-621,1 1 0,-97 18 0,95-11-1107,-92 3 0,60-7 29,32-3 252,6-13 34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9:18.83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 0 1916,'-1'1'43,"1"-1"-1,-1 0 0,1 1 1,0-1-1,-1 0 1,1 1-1,0-1 0,0 1 1,-1-1-1,1 0 0,0 1 1,0-1-1,0 1 1,-1-1-1,1 1 0,0-1 1,0 0-1,0 1 1,0-1-1,0 1 0,0-1 1,0 1-1,0-1 1,0 1-1,0-1 0,0 1 1,0-1-1,0 1 0,1-1 1,-1 0-1,0 1 1,0-1-1,0 1 0,1-1 1,-1 0-1,0 1 1,0-1-1,1 1 0,1 2 263,-2-2-275,1-1 0,0 1-1,0 0 1,-1 0 0,1 0-1,0-1 1,0 1-1,0 0 1,0-1 0,0 1-1,0-1 1,0 1 0,0-1-1,0 1 1,1-1 0,1 1-1,18 10 173,-1 8-94,0 0 0,2-2 1,0 0-1,35 20 0,-8-6-31,-34-18-55,0 1 0,-1 0 0,-1 0 0,20 28 0,32 26 38,-53-58-40,-3-5 7,-13-6-34,-3-2-5,8 0 16,-4-2-314,2 4 261,9-30-2261,-7 25 1889,6-3 31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9:19.29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76 1 1612,'0'0'17,"1"0"-1,-1 0 1,0 0-1,0 0 1,0 1-1,1-1 1,-1 0-1,0 0 1,0 0-1,0 0 1,1 1-1,-1-1 1,0 0-1,0 0 1,0 0-1,0 1 1,0-1-1,0 0 1,1 0-1,-1 1 1,0-1-1,0 0 1,0 0 0,0 1-1,0-1 1,0 0-1,0 0 1,0 1-1,0-1 1,0 0-1,0 1 1,0-1-1,0 0 1,0 0-1,-1 1 1,1-1-1,0 0 1,-9 1 638,3 0-662,7 0 68,-1 0 0,1 0 1,0 1-1,-1-1 1,1 0-1,-1 1 0,1-1 1,-1 1-1,0-1 0,0 1 1,0-1-1,1 0 1,-1 1-1,-1 2 0,-44 54 821,32-45-811,12-13-67,1 0-1,-1 1 1,1-1-1,-1 0 1,0 0-1,1 1 1,-1-1-1,1 1 1,-1-1-1,1 0 1,-1 1-1,1-1 1,0 1-1,-1-1 1,1 1-1,-1-1 1,1 1-1,0-1 1,0 1-1,-1-1 1,1 1-1,0 0 1,0-1-1,0 1 1,-1 0-1,1-1 1,0 1-1,0-1 1,0 1 0,0 0-1,0-1 1,0 1-1,0 0 1,1-1-1,-1 1 1,0 1-1,6 13 132,-6-14-132,0 0 0,1 0 0,-1 0-1,0 0 1,1 0 0,-1 0 0,0-1-1,1 1 1,-1 0 0,1 0 0,0-1-1,-1 1 1,1 0 0,0 0 0,-1-1 0,1 1-1,0-1 1,0 1 0,-1-1 0,1 1-1,0-1 1,0 1 0,0-1 0,0 0-1,0 1 1,-1-1 0,3 0 0,15 8 53,-12-5-45,-1-1-1,0 0 1,1 0 0,0-1 0,6 2-1,3 0 10,-14-2-18,1-1 1,-1 1-1,0-1 1,0 0-1,1 0 1,-1 1-1,0-1 1,1 0-1,-1 0 1,0 0-1,0 0 1,1-1-1,-1 1 1,0 0-1,0 0 1,1-1-1,-1 1 1,0-1-1,0 1 1,0-1-1,2 0 0,37-32 39,-23 9-22,-16 23-18,-1 0 0,1 1-1,-1-1 1,0 0-1,0 0 1,0 0 0,1 1-1,-1-1 1,0 0-1,0 0 1,0 0 0,0 0-1,0 1 1,0-1-1,-1 0 1,1 0 0,0 0-1,0 0 1,-1 1-1,1-1 1,0 0-1,-1 0 1,1 1 0,-1-1-1,0 0 1,6-14 25,-6 14-26,1 0 1,0 1-1,0-1 1,0 0-1,0 0 1,0 0-1,-1 1 1,1-1-1,0 0 1,-1 0-1,1 1 1,0-1-1,-1 0 1,1 1-1,-1-1 1,1 0-1,-1 1 0,0-1 1,1 1-1,-1-1 1,0 1-1,1-1 1,-1 1-1,0-1 1,1 1-1,-2-1 1,-25-3 16,26 4-17,0 0-1,0 0 0,0 0 1,0-1-1,0 1 0,0 0 1,0-1-1,0 1 0,0-1 1,0 1-1,0-1 0,0 1 1,0-1-1,1 1 0,-1-1 1,0 0-1,0 1 0,0-1 1,1 0-1,-1 0 0,1 0 1,-1 0-1,0 0 0,1 1 1,0-1-1,-1 0 0,1 0 1,-1-2-1,1 3-9,0 0-1,0-1 1,0 1 0,0 0-1,0 0 1,0 0 0,-1 0-1,1-1 1,0 1 0,0 0-1,0 0 1,0 0 0,0 0-1,0 0 1,-1-1 0,1 1-1,0 0 1,0 0 0,0 0-1,0 0 1,0 0 0,-1 0-1,1 0 1,0 0 0,0 0-1,0 0 1,0 0 0,-1 0-1,1 0 1,0 0 0,0 0-1,0 0 1,-1 0 0,1 0-1,0 0 1,0 0 0,0 0-1,0 0 1,-1 0 0,1 0-1,0 0 1,0 0 0,0 0-1,0 0 1,-1 0 0,1 1-1,0-1 1,0 0 0,0 0-1,0 0 1,0 0 0,0 0-1,-1 1 1,1-1-1,0 0 1,0 0 0,0 0-1,0 0 1,0 1 0,0-1-1,0 0 1,0 0 0,0 0-1,0 1 1,1-2-80,0 1 1,1 0-1,-1 0 0,0-1 0,0 1 1,0-1-1,0 1 0,0-1 0,0 1 0,1-1 1,-1 0-1,-1 0 0,1 1 0,0-1 1,0 0-1,0 0 0,0 0 0,0 0 1,-1 0-1,1 0 0,0 0 0,-1 0 1,1 0-1,-1-1 0,1 1 0,-1-2 1,0 3-291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9:20.02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1792,'0'2'137,"1"0"-1,-1 0 1,1-1-1,0 1 0,-1-1 1,1 1-1,0-1 1,0 1-1,0-1 1,0 1-1,0-1 1,0 0-1,0 1 1,1-1-1,1 1 1,26 22 151,-14-14 64,32 30 67,-41-38-391,-1 0 0,1 0 1,-1 0-1,11 6 0,-13-6-4,5 2-44,-7-3-9,0-1 1,1 1 0,-1-1 0,0 1 0,0-1 0,1 1 0,-1 0 0,0 0 0,0-1 0,0 1 0,0 0-1,0 0 1,0 0 0,0 0 0,-1 0 0,1 0 0,0 0 0,0 1 0,-1-1 0,1 0 0,-1 0 0,1 0 0,-1 1-1,0-1 1,1 0 0,-1 1 0,0 0 0,0-14-2273,0 8 1937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9:20.39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5 1800,'0'0'378,"1"0"-315,-1-1-1,0 1 1,0 0 0,1-1-1,-1 1 1,0 0-1,1 0 1,-1-1 0,1 1-1,-1 0 1,0 0-1,1-1 1,-1 1-1,1 0 1,-1 0 0,0 0-1,1 0 1,-1 0-1,1 0 1,-1 0 0,1 0-1,-1 0 1,1 0-1,6 26 464,-7-25-523,5 7 60,0 0 0,1 0 0,0 0 0,1 0 0,0-1 0,0 0 0,0-1 0,1 0 0,0 0-1,0 0 1,16 7 0,-16-9-30,1 0-1,0 1 0,-1 0 1,0 0-1,0 0 0,-1 1 1,10 10-1,-16-16-30,1 1-1,-1-1 1,0 0-1,1 1 1,-1-1-1,0 0 1,1 0-1,-1 0 1,0 0-1,1 0 1,-1 0-1,0 0 1,2 0-1,-2-1-6,0 1 0,0 0 0,-1 0 0,1-1-1,0 1 1,-1 0 0,1 0 0,0 0 0,-1 0 0,1 0-1,0 0 1,0 0 0,-1 0 0,1 0 0,0 0-1,-1 1 1,1-1 0,0 0 0,0 0 0,-1 1 0,1-1-1,-1 0 1,1 1 0,0-1 0,-1 1 0,2 0-1,4-2-1054,-5 2 417,-8 0 342,6-1 260,0 0-1,0 0 0,0 0 1,0 0-1,1 1 0,-1-1 0,0 0 1,0 0-1,0 1 0,1-1 1,-1 1-1,0-1 0,0 1 1,1-1-1,-1 1 0,1-1 1,-1 1-1,0-1 0,1 1 1,-2 1-1,-6 7-335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9:21.48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15 189 1616,'-11'-7'298,"11"7"-291,0 0 0,0 0 0,0 0 0,1 0 0,-1 0 0,0 0 0,0 0 0,0 0 0,0 0 0,0 0 0,0 0 0,0 0 0,0 0 0,0-1-1,1 1 1,-1 0 0,0 0 0,0 0 0,0 0 0,0 0 0,0 0 0,0 0 0,0 0 0,0 0 0,0-1 0,0 1 0,0 0 0,0 0 0,0 0 0,0 0 0,0 0 0,0 0 0,0 0 0,0-1 0,0 1 0,0 0 0,0 0 0,0 0 0,0 0 0,0 0 0,0 0 0,0 0 0,0-1 0,0 1 0,0 0-1,0 0 1,0 0 0,0 0 0,0 0 0,-1 0 0,1 0 0,0 0 0,0-1 0,0 2 12,0-1-1,0 0 0,0 0 1,0 0-1,0 0 0,0 1 0,0-1 1,0 0-1,0 0 0,0 0 1,0 0-1,0 0 0,0 1 1,0-1-1,0 0 0,0 0 1,1 0-1,-1 0 0,0 0 1,0 0-1,0 1 0,0-1 1,0 0-1,0 0 0,0 0 1,0 0-1,1 0 0,-1 0 1,0 0-1,0 0 0,0 0 1,0 1-1,0-1 0,1 0 1,-1 0-1,0 0 0,0 0 1,0 0-1,0 0 0,1 0 0,-1 0 1,0 0-1,0 0 0,0 0 1,0-1-13,0 1 0,0 0 0,0 0 0,0 0 0,0-1 1,0 1-1,0 0 0,0 0 0,0 0 0,0-1 0,0 1 0,0 0 1,0 0-1,0 0 0,0-1 0,0 1 0,0 0 0,0 0 0,0 0 1,0 0-1,0-1 0,-1 1 0,1 0 0,0 0 0,0 0 0,0 0 1,0-1-1,0 1 0,-1 0 0,1 0 0,0 0 0,0 0 0,0 0 0,-1 0 1,1 0-1,0 0 0,0 0 0,0 0 0,-1 0 0,1-1 0,0 1 1,0 0-1,0 0 0,-1 0 0,1 1 0,0-1 0,0 0 0,0 0 1,-1 0-1,1 0 0,0 0 0,0 0 0,0 0 0,-1 0 0,1 0 1,0 0-1,0 0 0,0 1 0,0-1 0,0 0 0,-1 0 0,1 0 1,0 0-1,0 1 0,0-1 1,1 0 0,-1 0-1,0 0 1,0 1 0,0-1-1,1 0 1,-1 0 0,0 0-1,0 0 1,1 0 0,-1 1-1,0-1 1,0 0 0,1 0-1,-1 0 1,0 0 0,1 0-1,-1 0 1,0 0 0,0 0-1,1 0 1,-1 0 0,0 0-1,1 0 1,-1 0 0,0 0-1,0 0 1,1-1 0,-1 1-1,0 0 1,0 0 0,1 0-1,-1 0 1,0 0 0,0-1-1,1 1 1,-1 0 0,0 0-1,0 0 1,0-1 0,0 1-1,1 0 1,-1 0 0,0-1-1,0 1 1,0-1 0,0 2-3,0-1 0,0 0 0,-1 0 0,1 0 0,0 0 0,0 0 0,-1 0 0,1 0 0,0 0 1,0 0-1,0 0 0,-1 0 0,1 0 0,0 0 0,0-1 0,-1 1 0,1 0 0,0 0 0,0 0 0,0 0 0,-1 0 1,1 0-1,0 0 0,0-1 0,0 1 0,0 0 0,-1 0 0,1 0 0,0-1 0,0 1 0,0 0 0,0 0 0,0 0 0,0-1 1,0 1-1,-1 0 0,1 0 0,0 0 0,0-1 0,0 1 0,0 0 0,0 0 0,0-1 0,0 1 0,0 0 0,0 0 1,0 0-1,0-1 0,0 1 0,0 0 0,1 0 0,-1-1 0,0 1 0,0 0 0,0 0 0,0 0 0,0-1 0,0 1 0,0 0 1,1 0-1,-1 0 0,0 0 0,0-1 0,0 1 0,1 0 0,-1 0 13,-1-1 1,1 1-1,0-1 1,0 1-1,0-1 1,0 1-1,0 0 1,0-1-1,0 1 0,0-1 1,0 1-1,0-1 1,1 1-1,-1 0 1,0-1-1,0 1 0,0-1 1,0 1-1,1-1 1,-1 1-1,0 0 1,0-1-1,1 1 0,-1 0 1,0-1-1,1 1 1,-1 0-1,0 0 1,1-1-1,0 1 0,1-3 55,-2-5 10,3 9 18,-3-1-97,1 0 1,-1 0-1,0 1 1,0-1 0,1 0-1,-1 0 1,0 0-1,1 0 1,-1 0 0,0 0-1,1 0 1,-1 0-1,0 0 1,1 0 0,-1 1-1,0-2 1,1 1-1,-1 0 1,0 0 0,1 0-1,-1 0 1,0 0-1,0 0 1,1 0 0,-1 0-1,0 0 1,1-1-1,-1 1 1,0 0 0,1 0-1,-1 0 1,0-1 0,0 1-1,0 0 1,1 0-1,-1-1 1,0 1 0,0 0-1,8-23 75,-8 22-74,0-1 0,0 1 1,0 0-1,0-1 1,1 1-1,-1-1 1,0 1-1,1-1 1,-1 1-1,1 0 0,0-1 1,0 1-1,-1 0 1,1 0-1,0 0 1,0-1-1,1 0 0,-2 2-3,1 0-1,-1 0 1,0 0 0,0 0-1,0 0 1,1 0-1,-1 0 1,0 0-1,0 0 1,0 0-1,1 0 1,-1 0-1,0-1 1,0 1-1,0 0 1,1 0-1,-1 0 1,0 0-1,0 0 1,0 0-1,0-1 1,0 1-1,1 0 1,-1 0-1,0 0 1,0-1-1,0 1 1,0 0-1,0 0 1,0 0-1,0-1 1,0 1-1,0 0 1,0 0-1,0 0 1,0-1-1,0 1 1,0 0-1,0 0 1,0 0-1,0-1 1,0 1-1,0 0 1,0 0-1,0 0 1,0-1-1,0 1 1,0 0-1,0 0 1,0 0-1,-1-1 1,1 1-1,0 0 1,-4-12 23,4 10-15,1-1-1,-1 1 1,0-1-1,1 1 0,0-1 1,-1 1-1,1-1 1,0 1-1,2-4 0,-2 5-7,1 1 0,-1-1 0,0 0-1,0 0 1,0 0 0,0 1-1,-1-1 1,1 0 0,0 0-1,0 0 1,0-1 0,-1 1 0,1 0-1,0-1 1,-1 2-1,0-1 1,1 1-1,-1 0 1,0 0-1,0 0 1,0 0-1,1-1 1,-1 1-1,0 0 1,0 0-1,0 0 0,1-1 1,-1 1-1,0 0 1,0 0-1,0-1 1,0 1-1,0 0 1,0-1-1,0 1 1,0 0-1,0 0 1,0-1-1,0 1 0,0 0 1,0 0-1,0-1 1,0 1-1,0 0 1,0-1-1,0 1 1,0 0-1,0 0 1,0-1-1,0 1 0,0 0 1,0 0-1,-1-1 1,1 1-1,0 0 1,0 0-1,0-1 1,-1 1-1,1 0 0,0 0 0,0 0 0,-1 1 0,1-1 0,0 0 0,0 0 0,0 0 0,-1 1 0,1-1 1,0 0-1,0 0 0,0 0 0,0 1 0,0-1 0,-1 0 0,1 0 0,0 1 0,0-1 0,0 0 0,0 0 0,0 1 0,0-1 0,0 0 0,0 0 0,0 1 0,0-1 0,0 0 0,0 1 0,0-1 0,0 0 0,0 0 0,0 1 0,0-1 0,0 0 0,1 0 1,-1 1-1,0-1 0,0 0 0,0 0 0,0 0 0,1 1 0,-1-1 0,0 0 0,0 0 0,0 0 0,1 1 0,-1-1 0,1 1 0,0-1-1,0 1 1,0 0 0,0-1-1,0 1 1,0-1 0,0 1-1,0-1 1,0 0 0,0 1-1,0-1 1,0 0 0,0 0-1,3 1 1,-2 0-1,0 0 1,0 0 0,0 0-1,0 0 1,-1 1 0,1-1-1,0 1 1,-1-1-1,1 1 1,-1 0 0,0 0-1,1-1 1,-1 1 0,0 0-1,0 0 1,0 0 0,0 0-1,1 5 1,4 6 0,24 11 7,-25-17-7,15 19 2,-20-25-2,1 0 0,-1 0 0,1-1 1,-1 1-1,1-1 0,0 1 0,-1-1 0,1 1 1,0-1-1,0 1 0,-1-1 0,1 1 1,0-1-1,0 0 0,0 1 0,-1-1 0,1 0 1,0 0-1,0 0 0,0 0 0,0 1 0,-1-1 1,1 0-1,0-1 0,0 1 0,0 0 0,0 0 1,1 0-1,7 22-13,-9-21 14,-1 7 7,-4-8-5,8 0-2,8 1 8,-9-27 6,-2 26-14,1 0-1,-1 0 1,1 0-1,-1-1 1,1 1-1,-1 0 1,1-1-1,-1 1 1,0 0-1,1-1 1,-1 1-1,0 0 0,1-1 1,-1 1-1,0-1 1,1 1-1,-1-1 1,0 1-1,0-1 1,1 1-1,-1-1 1,0 1-1,0-1 1,0 1-1,0-1 0,0 1 1,0-1-1,0 1 1,0-1-1,0 1 1,0-1-1,0 1 1,0-1-1,0 1 1,0-1-1,0 1 1,0-1-1,-1 1 0,1-2 1,-1-6 0,8-2-9,1-9 3,1-7 7,-7 23-2,-1-1 0,1 0 1,-1 1-1,0-1 0,0 0 1,-1 0-1,1-3 0,7-9-7,-11 22 3,5-2 6,-2-4-1,1 1-1,-1 0 0,1 0 0,-1-1 0,1 1 1,0-1-1,-1 1 0,1 0 0,0-1 0,-1 1 1,1-1-1,0 0 0,0 1 0,0-1 0,-1 0 0,1 1 1,0-1-1,0 0 0,0 0 0,1 1 0,-1-1 0,-1 0 0,1 0 0,-1 0 0,1 0 1,-1 0-1,1 0 0,-1 1 0,1-1 0,-1 0 0,0 0 0,1 0 0,-1 1 0,1-1 0,-1 0 0,1 1 0,-1-1 0,0 0 0,1 1 0,-1-1 0,0 1 0,1-1 0,-1 0 0,0 1 0,0-1 0,0 1 0,1-1 0,-1 2 0,16 37 3,-15-38-3,-1 0 0,1 0 0,-1 0 1,1 0-1,-1 0 0,1-1 0,0 1 0,0 0 1,-1 0-1,1 0 0,0-1 0,0 1 0,0 0 1,0-1-1,0 1 0,0-1 0,1 2 0,8 6 0,-9-8 1,-1 0 0,1 1-1,0-1 1,0 0 0,0 0-1,-1 1 1,1-1 0,0 0-1,0 0 1,0 0 0,0 0-1,-1 0 1,1 0 0,0 0-1,0 0 1,0-1 0,0 1-1,-1 0 1,1 0 0,0-1 0,0 1-1,0 0 1,0-2 0,13-1-1,-12 2 0,1 0 0,-1 0 0,0-1 1,0 1-1,1-1 0,-1 0 0,0 1 0,0-1 0,-1 0 1,1 0-1,0 0 0,-1 0 0,1-1 0,-1 1 0,2-3 1,19-23-4,-20 26 2,-1 0 1,1 0 0,-1 0-1,1 0 1,-1-1 0,0 1-1,0 0 1,1-5 0,-2 6-1,0 0 1,0 0 0,0 1-1,1-1 1,-1 0 0,0 0-1,0 0 1,1 1 0,-1-1-1,0 0 1,1 1 0,-1-1 0,0 0-1,1 1 1,-1-1 0,1 0-1,0 1 1,-1-1 0,1 1-1,-1-1 1,1 1 0,0-1-1,-1 1 1,1 0 0,1-1-1,10-4 4,-11 4-2,0 0 0,1 0 0,-1 0 0,1 1 0,-1-1 0,1 0 0,0 1 0,-1-1 0,1 1 0,0-1 0,-1 1 0,1 0 0,0-1 0,0 1 0,-1 0 0,1 0 0,0 1 0,0-1 0,-1 0 0,1 0 0,2 1-1,4 2 0,1 0-1,0-1 0,0 0 1,10 1-1,-18-3 0,0 0 0,0 0 0,0 0 0,-1 0 0,1 0-1,0 1 1,0-1 0,0 0 0,-1 1 0,1-1 0,0 0 0,0 1-1,-1-1 1,1 1 0,0-1 0,0 2 0,0-1-2,-1-1 1,1 1-1,-1-1 0,0 0 1,1 1-1,-1-1 0,1 0 1,-1 1-1,1-1 1,0 0-1,-1 0 0,1 1 1,-1-1-1,1 0 0,-1 0 1,1 0-1,0 0 0,-1 0 1,1 0-1,-1 0 0,1 0 1,0 0-1,0 0 6,3-1-104,0 0 1,0 0 0,1 1-1,-1-1 1,0 1 0,0 0 0,0 0-1,0 0 1,0 1 0,1 0 0,3 0-1,-6 0-14,0-1 0,0 0 0,1 0 0,-1 0 0,0 0 0,1 0 0,-1 0 0,0 0 1,0-1-1,4-1 0,6 0-585,-10 5 330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9:30.02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33 19 1704,'-8'26'1998,"21"-29"-1307,-10-1-458,-3 4-226,1 0 0,-1 0-1,0 0 1,0 0 0,1 0-1,-1 0 1,0 0-1,0 0 1,1 0 0,-1-1-1,0 1 1,1 0 0,-1 0-1,0 0 1,0 0-1,1 0 1,-1 0 0,0-1-1,0 1 1,0 0 0,1 0-1,-1 0 1,0-1-1,0 1 1,0 0 0,0 0-1,1-1 1,-1 1 0,0 0-1,0 0 1,0-1-1,0 1 1,0 0 0,0 0-1,0-1 1,0 1 0,0 0-1,0-1 1,0 1-1,0 0 1,0 0 0,0-1-1,0 1 1,0 0-1,0-1 1,0 1 0,0 0-1,0 0 1,0-1 0,-1 1-1,1 0 1,0-1-1,-1 1-17,1-1-1,0 1 0,-1 0 0,1-1 1,-1 1-1,1-1 0,-1 1 0,0 0 1,1 0-1,-1-1 0,1 1 0,-1 0 1,1 0-1,-1 0 0,0-1 0,1 1 1,-1 0-1,0 0 0,1 0 0,-1 0 1,1 0-1,-2 1 0,1-2-117,-1 1 1,1 0-1,0 0 0,0 0 1,0-1-1,-1 1 0,1-1 1,0 1-1,0-1 1,0 1-1,0-1 0,0 0 1,0 1-1,0-1 0,0 0 1,0 0-1,-1-1 0,-2-1 26,-4-6-273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9:28.43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1060 20 1668,'0'0'20,"1"0"-1,-1 0 1,0 0 0,1 0-1,-1 0 1,1 0 0,-1 0 0,0-1-1,1 1 1,-1 0 0,0 0-1,1 0 1,-1 0 0,0-1-1,1 1 1,-1 0 0,0 0-1,0-1 1,1 1 0,-1 0-1,0-1 1,0 1 0,1 0-1,-1 0 1,0-1 0,3-12 257,-5 11-128,-3 2-99,5 0-39,0 0 0,0 0 0,0 1 0,0-1 0,-1 0 0,1 0 0,0 0 0,0 0 1,0 0-1,0 0 0,0 0 0,0 0 0,-1 0 0,1 0 0,0 0 0,0 0 0,0 0 0,0 0 0,0 0 0,0 0 0,-1 0 0,1 0 0,0 0 0,0 0 0,0 0 0,0 0 0,0 0 0,0 0 0,0 0 0,-1 0 0,1 0 0,0-1 0,0 1 0,0 0 0,4 9 239,-12 6-145,6-9 209,13-5-85,-10-1-154,-1 0-68,0 0 0,0 0-1,0-1 1,0 1-1,0 0 1,0 0-1,0 0 1,0 0 0,0-1-1,0 1 1,0 0-1,0 0 1,0 0-1,0 0 1,0-1 0,0 1-1,1 0 1,-1 0-1,0 0 1,0 0-1,0 0 1,0 0 0,0-1-1,0 1 1,1 0-1,-1 0 1,0 0-1,0 0 1,0 0 0,0 0-1,1 0 1,-1 0-1,0 0 1,0 0 0,0 0-1,0 0 1,1 0-1,-1 0 1,0 0-1,0 0 1,0 0 0,0 0-1,1 0 1,-1 0-1,0 0 1,0 0-1,0 0 1,0 0 0,1 0-1,-1 0 1,0 0-1,0 0 1,0 1-1,0-1 1,0 0 0,1 0-1,-1 0 1,0 0-1,0 0 1,0 0-1,0 1 1,0-1 0,0 0-1,0 0 1,0 0-1,0 0 1,0 1 0,1-1-1,1-13 140,-2 8-43,-15 6-6,-61 25 155,-80 15-113,90-23-81,-125 54-1,158-59-40,28-12-16,0 1 1,0-1-1,0 2 0,0-1 0,1 0 0,-1 1 1,0 0-1,-4 4 0,8-6-1,0 0 1,1-1-1,-1 1 0,1 0 1,-1-1-1,1 1 0,-1 0 1,1-1-1,-1 1 0,1 0 1,0 0-1,-1 0 0,1 0 1,0-1-1,0 1 0,-1 0 1,1 0-1,0 0 0,0 0 1,0 0-1,0 0 0,0-1 1,1 1-1,-1 0 0,0 0 1,0 0-1,0 0 0,1 0 1,-1-1-1,0 1 0,1 0 1,-1 0-1,1-1 0,-1 1 1,1 0-1,-1-1 0,1 1 1,0 0-1,-1-1 0,1 1 0,0-1 1,1 2-1,3 2 2,0 0 0,1-1 0,0 1 0,9 3-1,17 4 1,0-1 0,0-2 0,1-1 0,0-1 0,62 1 0,-69-5-2,-17-1 1,1 0-1,-1 1 0,0 0 0,0 0 0,0 1 0,0 0 0,-1 1 1,1 0-1,15 10 0,-23-12 1,0 1 0,-1 0 0,1-1 0,0 1 0,-1 0 0,0 0 0,0 0 0,0 0 0,0-1 1,0 1-1,-1 5 0,0 0 0,0-1-2,-2-1 1,1 1 0,-1-1-1,0 0 1,0 0 0,0 0-1,-1 0 1,0-1 0,-8 9-1,8-9 1,-26 30-2,21-27 1,1 1 0,0 0 0,0 1 0,-9 16-1,14-20 3,0 0-1,0 0 0,0 0 1,0 1-1,-2 11 1,4-17-1,1 1 0,0 0 0,0 0 0,0 0 0,0 0 0,0 0 0,0-1 0,0 1 0,1 0 0,-1 0 1,1 0-1,-1-1 0,1 1 0,0 0 0,0 0 0,0-1 0,0 1 0,0-1 0,0 1 0,0-1 0,0 1 0,2 1 0,8 15 0,-11-17 0,1 1 0,0-1 0,-1 1 0,1-1 0,0 1 0,0-1 0,-1 0 0,1 1 0,0-1 0,1 0 0,-1 0 0,0 1 0,0-1 0,0 0 0,1 0 0,-1-1 0,0 1 0,1 0 0,1 1 0,9 5 4,-4-2-3,0 0 0,0-1 0,0 0 0,1 0 0,0 0 0,16 3-1,7-10-1,-7-2-7,17-9-1,-42 14 9,-1 0 0,1 0 0,0-1 0,-1 1 0,1 0 0,0 0 1,0 0-1,-1 0 0,1-1 0,0 1 0,-1 0 0,1 0 0,0 0 0,0-1 0,0 1 1,-1 0-1,1-1 0,0 1 0,0 0 0,0 0 0,0-1 0,-1 1 0,1 0 0,0-1 1,0 1-1,0 0 0,0-1 0,0 1 0,0 0 0,0-1 0,0 1 0,0 0 0,0-1 1,0 1-1,0 0 0,0-1 0,0 1 0,0 0 0,1-1 0,-1 1 0,0 0 0,0-1 1,0 1-1,0 0 0,1-1 0,-1 1 0,0 0 0,0 0 0,1-1 0,-1 1 0,0 0 1,0 0-1,1 0 0,-1-1 0,0 1 0,0 0 0,1 0 0,-1 0 0,0 0 0,1 0 1,-1 0-1,0 0 0,1 0 0,-1-1 0,0 1 0,1 0 0,-8-9-9,6 9 10,1-1-1,0 0 0,0 0 1,0 1-1,-1-1 0,1 0 0,0 1 1,-1-1-1,1 0 0,-1 1 0,1-1 1,-1 0-1,1 1 0,-1-1 1,1 1-1,-1-1 0,1 1 0,-1-1 1,0 1-1,1 0 0,-1-1 0,0 1 1,1 0-1,-1-1 0,0 1 1,0 0-1,1 0 0,-1 0 0,-1-1 1,-36-2 16,18 5-16,-37 6-1,31-4-3,-44 3-1,-8 0 6,54-4 0,1 2-1,-1 0 0,1 1 1,0 1-1,1 2 0,-25 11 1,-1 0 5,39-18-5,1 1 1,0 0-1,0 0 1,0 1-1,-8 6 1,14-9-4,0 0 1,0 0 0,0 0-1,0 0 1,0 0-1,0-1 1,0 1 0,0-1-1,-1 1 1,1-1-1,-4 0 1,-14 5 7,6 5 11,14-10-17,0 0 0,0 1-1,0-1 1,0 0-1,0 0 1,0 0-1,-1 0 1,1 0-1,0 0 1,0 0-1,0 0 1,0 0-1,0 1 1,0-1-1,-1 0 1,1 0-1,0 0 1,0 0-1,0 0 1,0 0 0,0 0-1,-1 0 1,1 0-1,0 0 1,0 0-1,0 0 1,0 0-1,-1 0 1,1 0-1,0 0 1,0 0-1,0 0 1,0-1-1,0 1 1,0 0-1,-1 0 1,1 0 0,0 0-1,0 0 1,0 0-1,0 0 1,0 0-1,0 0 1,0-1-1,-1 1 1,1 0-1,-4-3 2,-4-29 14,-5-4-20,-2-13-4,11 34 3,-1-1-1,0 0 1,-15-26-1,-3-9 20,17 37-11,-1 1 0,0 0 1,-1 1-1,-1 0 0,-18-22 1,-12-14 0,26 29 0,0 2 0,-1-1 1,-1 2-1,-28-24 1,40 37-6,0 0 0,0 0 0,0 0 1,1 0-1,-1 0 0,-3-7 1,5 10-1,1-1 0,-1 0 0,1 1 1,0-1-1,-1 0 0,1 0 0,0 1 0,-1-1 1,1 0-1,0 0 0,0 1 0,0-1 0,0 0 1,0 0-1,0 0 0,0 1 0,0-1 1,0 0-1,0 0 0,0 0 0,0 1 0,0-1 1,1 0-1,-1 0 0,0 1 0,1-1 0,-1 0 1,0 0-1,1 1 0,-1-1 0,1 1 1,-1-1-1,1 0 0,0 1 0,-1-1 0,1 1 1,0-1-1,0 2-44,7 12-989,-8-13 995,-1 0 0,1 1 0,0-1 0,0 1 0,0-1 0,0 1 0,0-1 0,-1 0 0,1 1 0,0-1 0,0 1 0,-1-1 0,1 0 0,0 1 0,-1-1 0,1 0 0,0 1 0,-1-1 0,1 0 0,0 0 0,-1 1 0,1-1 0,-1 0 0,1 0 0,0 0 0,-1 1 0,1-1 0,-1 0 0,1 0 0,-1 0 0,1 0 0,-1 0 0,1 0 0,0 0 0,-1 0 0,1 0 0,-1 0 0,1 0 0,-1 0 0,1-1 0,-1 1 0,0 0 0,-13 4-759,12 1 466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9:29.63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1492 254 1660,'7'3'1355,"-7"-3"-1338,-1 0 1,1 0 0,0 0 0,0 0-1,0 0 1,-1 0 0,1-1-1,0 1 1,0 0 0,0 0-1,-1 0 1,1 0 0,0 0 0,0 0-1,0 0 1,-1 0 0,1 1-1,0-1 1,0 0 0,0 0 0,-1 0-1,1 0 1,0 0 0,0 0-1,0 0 1,-1 0 0,1 0-1,0 1 1,0-1 0,0 0 0,0 0-1,0 0 1,-1 0 0,1 0-1,0 1 1,0-1 0,0 0 0,0 0-1,0 0 1,0 1 0,0-1-1,0 0 1,0 0 0,0 0-1,-1 1 1,1-1 0,0 0 0,0 0-1,0 0 1,1 1 0,-8-7 432,6 5-439,1 1 0,-1 0 0,0 0 0,1-1 0,-1 1 0,1 0 1,-1-1-1,1 1 0,-1-1 0,1 1 0,-1-1 0,1 1 0,0-1 0,-1 1 0,1-1 1,0 1-1,-1-1 0,1 0 0,0 1 0,-1-2 0,1-1 25,0 0 0,0-1-1,-1 1 1,1 0 0,-1 0 0,0 0-1,0 0 1,0 0 0,-2-5-1,-7-6 19,0 0 0,0 0 0,-15-12-1,7 6-6,15 15-40,0 1 1,0-1-1,1 1 1,-1-1-1,1 0 0,0 0 1,1 0-1,-1 0 1,1 0-1,0 0 1,0 0-1,0-6 0,-1 0 0,1 10-7,1 1 0,0-1 1,0 1-1,0 0 0,0-1 1,0 1-1,0 0 0,-1-1 1,1 1-1,0-1 0,0 1 1,0 0-1,0-1 0,0 1 0,0-1 1,1 1-1,-1 0 0,0-1 1,0 1-1,0 0 0,0-1 1,0 1-1,0 0 0,1-1 1,-1 1-1,0 0 0,0-1 1,1 1-1,-1-1 0,0 1 1,0 0-1,0 0 0,1-1 1,-1 1-1,0 0 0,0 0 1,0-1-1,0 1 1,0 0-1,0-1 0,0 1 1,0 0-1,0 0 1,0-1-1,0 1 0,0 0 1,0-1-1,0 1 0,0 0 1,0 0-1,0-1 1,0 1-1,-1 0 0,1 0 1,0-1-1,0 1 0,0 0 1,0 0-1,0-1 1,-1 1-1,1 0 0,0 0 1,0 0-1,0 0 0,-1-1 1,1 1-1,0 0 1,0 0-1,-1 0 0,1 0 1,0 0-1,-1 0 1,1-1-1,-1 1 0,-1-2 11,10-1-8,6-3 3,-13 5-6,0 0 0,0 0 0,0 1 0,0-1 1,1 0-1,-1 1 0,0-1 0,1 1 0,-1 0 1,0-1-1,1 1 0,-1 0 0,0 0 0,1 0 1,-1 0-1,1 0 0,-1 0 0,0 0 0,3 1 0,38-1 0,-3-1 1,-31 1 1,-2 0-3,-1 1 1,1-1 0,-1 1 0,1 0 0,-1 0 0,0 1-1,1-1 1,-1 1 0,0 1 0,0-1 0,0 1 0,5 3-1,23 9 2,-31-15-2,1 1 1,0 0 0,0-1 0,0 1 0,-1 1 0,1-1 0,0 0 0,-1 1 0,1-1 0,-1 1 0,0 0 0,0 0 0,1 0 0,-1 0 0,0 0 0,-1 0 0,4 5 0,-3-4-1,0-1 0,0 1 0,0-1 0,0 0 1,0 1-1,0-1 0,1 0 0,-1-1 0,1 1 0,0 0 0,-1-1 1,6 3-1,-6-3 1,1 0 1,-1 0-1,1 1 1,-1-1-1,1 1 1,-1 0 0,0-1-1,0 1 1,0 0-1,0 1 1,0-1-1,1 3 1,-9 32-1,6-36 0,-1 0 0,1 1 0,0-1 0,0 0 0,-1 0-1,1 0 1,0 0 0,-1 0 0,1 1 0,-1-1 0,1 0-1,-1 0 1,0 0 0,1 0 0,-1-1 0,0 1 0,0 0-1,0 0 1,0 0 0,0-1 0,0 1 0,0 0-1,0-1 1,0 1 0,0-1 0,0 1 0,0-1 0,0 1-1,0-1 1,-1 0 0,1 0 0,-2 1 0,-18 9-1,14-6 1,-1 0 0,1-1-1,-1 1 1,0-2 0,0 1 0,0-1 0,-1 0 0,-9 1 0,11-2-1,-56 10 5,-41 9 10,-34 8-6,83-15-5,-69 6-1,60-10-1,-40 3 17,59-8-18,-58 12 0,77-11 7,-1-2 0,1 0 0,-51-3 0,35-1-4,38 1-4,-1 0 1,1-1-1,-1 0 1,0 1 0,1-2-1,0 1 1,-1 0 0,1-1-1,0 0 1,-1 0 0,-3-3-1,-2 2 1,5 1 2,4-9-2,1 10 0,0 1 0,0 0 0,1-1 0,-1 1 1,0-1-1,0 1 0,0 0 0,0-1 0,0 1 0,0 0 0,0-1 1,0 1-1,0 0 0,0-1 0,-1 1 0,1 0 0,0-1 1,0 1-1,0 0 0,0-1 0,0 1 0,-1 0 0,1-1 0,0 1 1,0 0-1,-1 0 0,1-1 0,0 1 0,0 0 0,-1 0 0,1 0 1,0-1-1,-1 1 0,1 0 0,0 0 0,-1 0 0,1 0 0,0 0 1,-1-1-1,1 1 0,0 0 0,-1 0 0,1 0 0,0 0 1,-1 0-1,-7-1-1,8 0 1,0 1 0,0 0-1,0 0 1,0 0 0,0 0 0,0 0 0,1 0 0,-1 0 0,0-1-1,0 1 1,0 0 0,0 0 0,0 0 0,0 0 0,0 0 0,0 0 0,0-1-1,0 1 1,0 0 0,0 0 0,0 0 0,0 0 0,0 0 0,0-1-1,0 1 1,0 0 0,0 0 0,0 0 0,0 0 0,0 0 0,0 0 0,-1-1-1,1 1 1,0 0 0,0 0 0,0 0 0,0 0 0,0 0 0,0 0-1,0 0 1,0 0 0,-1 0 0,1-1 0,0 1 0,0 0 0,0 0 0,0 0-1,0 0 1,0 0 0,-1 0 0,1 0 0,0 0 0,0 0 0,0 0-1,0 0 1,0 0 0,0 0 0,-1 0 0,1 0 0,0 0 0,0 0 0,0 0-1,1-1 1,0 1 0,-1 0 0,0 0 0,0 0 0,0 0 0,0 0 0,0 0 0,1 0 0,-1 0 0,0 0 0,0 0 0,0 0 1,0 0-1,0 0 0,0 0 0,0 1 0,0-1 0,1 0 0,-1 0 0,0 0 0,0 0 0,0 0 0,0 0 0,0 0 0,0 1 0,0-1 0,0 0 0,0 0 0,0 0 0,0 0 0,0 0 0,0 0 0,0 1 0,0-1 0,0 0 0,0 0 0,0 0 0,0 0 0,0 0 0,0 0 0,0 1 0,0-1 0,0 0 0,0 0 0,0 0 1,0 0-1,0 0 0,0 0 0,0 1 0,0-1 0,0 0 0,-1 0 0,1 0 0,0 0 0,0 0 0,0 0 0,0 0 0,0 0 0,0 0 0,0 0 0,-1 0-1,1 0 1,0 0 0,0 0 0,0 0 0,0 0 0,0 0 0,0 0 0,0 0-1,0 0 1,0 0 0,0 0 0,0 0 0,0-1 0,0 1 0,0 0-1,-1 0 1,1 0 0,0 0 0,0 0 0,0 0 0,0 0 0,0 0 0,0 0-1,0-1 1,0 1 0,0 0 0,0 0 0,0 0 0,0 0 0,0 0 0,-5-1 0,0 1 0,0 0 0,0 1 0,-1-1 0,1 1 0,0 0 0,0 0 0,0 1 0,0 0 0,-9 4-1,7-3 1,0 0 0,-1 0-1,0-1 1,-8 2-1,-11 3-7,-2 2 12,0-2 0,-1 0 0,0-2 0,-45 2 0,65-6-4,0 0 0,0 0-1,1 1 1,-11 3-1,10-2 1,1-1 0,0 0 0,0-1 0,-11 1 0,1 0 3,3 0-7,16-2 0,0 0 0,0 0 1,0 0-1,0 0 0,0 0 0,0 0 0,0 0 0,0 0 0,0 1 1,-1-1-1,1 0 0,0 0 0,0 0 0,0 0 0,0 0 1,0 0-1,0 0 0,0 0 0,0 0 0,-1 0 0,1 0 1,0 0-1,0 0 0,0 0 0,0 0 0,0 0 0,0 0 1,0 0-1,0 0 0,-1 0 0,1 0 0,0 0 0,0 0 1,0 0-1,0-1 0,0 1 0,0 0 0,0 0 0,0 0 1,0 0-1,-1 0 0,1 0 0,0 0 0,0 0 0,0 0 1,0 0-1,0-1 0,0 1 0,0 0 0,0 0 0,0 0 1,0 0-1,0 0 0,0 0 0,0 0 0,0 0 0,0-1 1,0 1-1,0 0 0,0 0 0,0 0 0,0 0 0,0 0 0,0 0 1,0-1-1,2 1-126,0-1 1,0 0 0,1 0-1,-1 1 1,0-1-1,0 1 1,0 0-1,1 0 1,-1 0 0,0 0-1,1 0 1,-1 0-1,0 0 1,0 1-1,4 0 1,11 1-446,-1-1 179,0 3 36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9:30.77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816 507 1772,'-13'0'348,"-33"-2"674,43 2-974,1-1 0,-1 1 0,0-1 0,1 1 0,-1-1 0,1 0 0,-1 0 0,1 0 0,0-1 0,-1 1 0,1 0 0,0-1 0,-4-3 0,5 5-19,1-1 1,-1 0 0,0 0-1,0 1 1,1-1 0,-1 0-1,1 0 1,-1 0 0,0 0-1,1 0 1,0 0 0,-1 0-1,1 0 1,0 0 0,-1 0-1,1 0 1,0 0 0,0 0-1,0 0 1,0 0 0,0 0-1,0 0 1,0 0 0,0 0-1,0 0 1,0 0 0,1-2-1,1 0-13,0 1 0,0 0 0,0 0 0,0 0 0,0 0 0,0 0 0,0 1 0,4-3 0,12-10 32,-14 10-42,1 0 0,-1 0 0,1 1 0,1 0 0,-1 0 0,9-4 0,-12 6-7,1 0 0,0 0 0,-1 0 0,1 0 0,-1 0 0,1 0 0,0 1 0,0-1 0,-1 1 0,1 0 0,0 0 0,0 0 0,-1 0 0,6 1 0,-5 1 6,-3-2-4,0 0 0,0 0-1,0 0 1,1 0 0,-1 0-1,0 0 1,0 0-1,0 0 1,1 0 0,-1 1-1,0-1 1,0 0-1,0 0 1,0 0 0,1 0-1,-1 0 1,0 1-1,0-1 1,0 0 0,0 0-1,0 0 1,0 0 0,0 1-1,1-1 1,-1 0-1,0 0 1,0 1 0,0-1-1,0 0 1,0 0-1,0 0 1,0 1 0,0-1-1,0 0 1,0 0 0,0 0-1,0 1 1,0-1-1,0 0 1,0 0 0,-1 0-1,1 1 1,-9 5 20,-10-2 9,13-2-11,0-1-1,0 0 1,0-1 0,1 1 0,-1-1 0,0 0 0,0-1-1,0 1 1,-6-2 0,-26 0 43,26-20-6,10 20-54,1 1 0,0-1 0,0 0-1,0 0 1,0 0 0,1 0 0,-1 0-1,0 0 1,1 0 0,0 0 0,-1-1-1,1 1 1,0 0 0,0 0-1,0 0 1,0 0 0,1 0 0,-1-1-1,0 1 1,1 0 0,0 0 0,-1 0-1,2-2 1,3-4 1,-1 0 0,1 1 0,0-1 0,9-8-1,0-1 6,-11 13-7,1 0 1,1 0-1,-1 0 1,0 1-1,1-1 1,0 1-1,0 0 1,0 0-1,10-3 0,51-15 9,-45 16-7,-14 4-3,-1 0 0,0 0 1,1 1-1,-1 0 0,0 0 0,0 1 0,1 0 1,5 2-1,8 0-1,-12-1 2,-1 1-1,0 0 0,0 0 1,0 0-1,0 1 0,0 0 0,-1 1 1,0 0-1,0 0 0,0 0 1,9 11-1,10 7 0,-18-16 1,-1 0-1,0 0 0,-1 0 0,1 1 1,-1 0-1,-1 0 0,0 0 0,0 1 1,4 14-1,-4-14-2,-2-4 2,-1 0-1,1 0 1,-1 0 0,0 0-1,0 0 1,-1 1 0,1-1-1,-1 0 1,0 0 0,-1 1-1,1-1 1,-1 0 0,0 0-1,-1 0 1,1 0 0,-4 9-1,1-6 3,-1 0-1,0 0 1,0-1-1,0 1 1,-1-1-1,0 0 1,-1-1-1,0 1 1,-8 5-1,-5 1 3,-1-1 0,-1 0-1,0-2 1,0-1 0,-1 0-1,-33 6 1,38-10-2,-1-1 0,1-2 1,-1 1-1,0-2 0,0-1 0,0 0 1,0-1-1,1-1 0,-1-1 0,0-1 1,1 0-1,0-2 0,0 0 0,0 0 1,-23-14-1,-2 5 7,37 14-4,-1-1 0,1 1 0,0-2 0,-1 1 0,1-1 0,-10-5 0,-33-22 10,37 24-16,0 0 1,1-1 0,0 0-1,0-1 1,1 0 0,-14-14 0,-5-5-13,25 25 16,1-1 0,-1 0 0,1 0 0,0 0 0,0 0 0,0-1 0,-3-3 0,-17-19 13,-3-1-18,6 2 4,7 11 2,1 0 0,1-1 0,-13-24 1,-3-10 10,16 30-12,-15-34 1,14 24-5,5 16 3,2 0 0,0-1-1,0 0 1,1 0 0,-4-28 0,10 34-51,-6 28-95,-3 16-546,6-32 556,1 1 0,-1-1 1,0 1-1,0-1 1,-1 1-1,1-1 0,-1 0 1,0 0-1,-4 7 1,5-9 49,-1 0 1,1 0 0,0 0-1,0 0 1,0 0-1,1 1 1,-1-1 0,0 0-1,1 0 1,0 1 0,-1-1-1,1 0 1,0 1 0,0 3-1,1-2 23,-1 11-289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9:31.82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522 1 1712,'-1'0'152,"0"0"-1,0 1 0,0-1 1,0 1-1,0-1 0,0 1 1,0 0-1,0-1 0,0 1 1,0 0-1,1 0 0,-1 0 1,-1 1-1,4 6 6,-1-8-148,-1 1 1,0-1-1,0 1 0,0 0 1,1-1-1,-1 1 0,0-1 1,0 1-1,0 0 1,0-1-1,0 1 0,0 0 1,0-1-1,0 1 1,0 0-1,-1-1 0,1 1 1,0-1-1,0 1 1,-1 0-1,1-1 0,0 1 1,0-1-1,-1 1 1,1-1-1,-1 1 0,1-1 1,0 1-1,-1-1 0,1 1 1,-1-1-1,1 0 1,-2 1-1,-1 2 22,1 1-1,-1-1 1,1 0 0,-1 1-1,1 0 1,0 0 0,1-1-1,-1 1 1,-1 5-1,-14 27 111,-28 33 17,28-41-85,-26 32 1,7-15-16,-33 38 25,-54 47-63,94-99-127,-14 12-632,42-42 690,0 0 0,0 0-1,0-1 1,0 1-1,0 0 1,-1-1-1,1 1 1,0-1-1,0 0 1,0 1-1,0-1 1,-1 0 0,1 0-1,0 1 1,0-1-1,-1 0 1,1 0-1,0-1 1,0 1-1,-1 0 1,1 0 0,0 0-1,0-1 1,0 1-1,0-1 1,-1 1-1,1-1 1,0 1-1,0-1 1,0 0-1,0 1 1,0-1 0,0 0-1,0 0 1,1 0-1,-1 0 1,0 0-1,0 0 1,1 0-1,-1 0 1,1 0 0,-2-1-1,-3-4-170,-3-4-120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9:08.70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10 1656,'8'0'328,"-16"0"-64,8-5-44,0 10-44,8-5 16,-8-5-176,8 5-172,0-5-48,0 5-156,0 0 4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9:32.36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490 66 1708,'0'0'306,"-26"13"1139,11-9-1121,-1-1-92,15-3-216,1 0 0,0 0 0,-1 0 0,1 0 0,0 0 0,0 0 0,-1 0 0,1 0 0,0 0 0,0 0 0,-1 0 0,1 0 0,0 0-1,-1 0 1,1 0 0,0-1 0,0 1 0,-1 0 0,1 0 0,0 0 0,0 0 0,0-1 0,-1 1 0,1 0 0,0 0 0,0 0 0,0-1 0,0 1 0,-1 0 0,1 0 0,0-1 0,0 1 0,0 0 0,0 0 0,0-1 0,0 1 0,0 0 0,0 0 0,0-1 0,0 0 0,24-31 118,-5 18-122,10-11-6,-24 18-22,-6 9 15,-12 11 32,6-7-15,0 0-1,0 1 1,0 0 0,-7 10 0,-7 7 13,-11 19 29,30-40-44,-1 1 0,1-1-1,-1 1 1,1 0 0,0-1 0,0 1 0,-1 5 0,-2 0 83,4-31-41,1 21-55,0 0-1,0 0 0,0 0 0,0 0 0,1 1 0,-1-1 0,0 0 0,1 0 0,-1 0 0,1 1 0,-1-1 0,1 0 0,-1 0 0,1 1 0,-1-1 0,1 0 0,0 1 0,-1-1 0,1 1 0,0-1 1,1 0-1,10-11 4,-10 8-3,0 1 0,1 0 0,0 0-1,-1 0 1,1 0 0,0 0-1,1 1 1,-1-1 0,0 1-1,1 0 1,-1 0 0,1 0 0,0 1-1,-1-1 1,1 1 0,0 0-1,0 0 1,0 0 0,7 0-1,-7 1 3,-1 0-1,1 1 0,0-1 0,-1 1 0,1 0 0,-1 0 0,1 0 0,-1 0 0,6 4 0,-8-5-1,0 1-1,0-1 1,0 1-1,0 0 1,0-1 0,0 1-1,0 0 1,0 0-1,0 0 1,0-1-1,-1 1 1,1 0 0,0 0-1,-1 0 1,1 0-1,-1 0 1,1 0-1,-1 1 1,0-1 0,1 0-1,-1 0 1,0 0-1,0 0 1,0 0 0,1 1-1,-1-1 1,-1 0-1,1 2 1,-8 31 17,-21 50 1,23-71-18,0 0 0,-1 0 0,-1-1 0,0 0 0,-1 0 0,-15 15 0,11-13-3,3-2-3,-1-1-1,0 0 1,-1-1-1,0 0 1,-25 14-1,-15 6-126,42-23-31,0 0-1,-1-1 1,0 0 0,0-1-1,-1 0 1,1-1 0,-24 5-1,16-6-186,-16 2-419,-38 1 1,54-6 425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29:32.84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1541 7 1828,'-3'1'79,"1"0"1,-1 1-1,0-1 0,0 0 1,1 1-1,-1-1 0,1 1 0,-1 0 1,1 0-1,0 0 0,0 0 1,0 1-1,0-1 0,0 0 0,0 1 1,1-1-1,-1 1 0,1 0 0,-2 2 1,-1 2-38,-4 6 372,-6 9-140,14-21-267,-1-1 0,1 1 0,0 0 0,-1 0-1,1-1 1,0 1 0,0 0 0,0 0 0,0 0 0,0-1 0,0 1-1,0 0 1,0 0 0,0 0 0,0-1 0,0 1 0,1 0 0,-1 0-1,0-1 1,0 1 0,1 0 0,-1 0 0,0-1 0,1 1 0,0 0-1,7 6 57,-7-7-56,0 0 0,0 1-1,-1-1 1,1 1 0,0-1 0,-1 0-1,1 1 1,0 0 0,-1-1-1,1 1 1,-1-1 0,1 1 0,-1 0-1,1-1 1,-1 1 0,0 0-1,1 0 1,-1-1 0,0 1 0,1 0-1,-1 0 1,0-1 0,0 2-1,32 8 368,-30-10-363,0 0 0,1-1 1,-1 1-1,0 0 0,1-1 0,-1 1 1,0-1-1,0 0 0,1 0 0,-1 1 1,0-2-1,0 1 0,0 0 1,3-2-1,18-8 48,-16 10-49,-6 0-7,1 1 1,0 0-1,-1-1 1,1 1 0,-1-1-1,1 1 1,-1-1-1,1 0 1,-1 1-1,1-1 1,-1 0 0,0 0-1,1 0 1,-1 0-1,0 0 1,2-3-1,13-7 10,11-10 28,-26 20-41,-1 1 1,1-1 0,-1 0 0,1 0 0,-1 0 0,0 0 0,1 1 0,-1-1 0,0 0 0,0 0 0,0 0 0,0 0 0,0 0 0,0 0-1,0 0 1,0 0 0,0 0 0,0 0 0,0 0 0,0 1 0,-1-1 0,1 0 0,0 0 0,-1 0 0,1 0 0,-1 0 0,1 1 0,-1-1 0,1 0-1,-1 0 1,1 1 0,-1-1 0,-1 0 0,2 0-1,-1 0 0,1 1 0,0-1 0,-1 1 0,1-1 0,0 1 0,-1-1 1,1 0-1,0 1 0,-1-1 0,1 0 0,0 1 0,0-1 0,0 0 0,0 1 0,0-1 0,0 0 0,0 1 0,0-1 0,0 0 0,0 0 0,0 0 0,1 1 0,-1-1 1,0 1-1,0 0 0,0 0 0,0-1 0,0 1 1,0 0-1,0 0 0,0 0 0,0-1 0,0 1 0,0 0 1,0 0-1,0-1 0,0 1 0,0 0 0,0 0 1,0-1-1,0 1 0,0 0 0,-1 0 0,1 0 0,0-1 1,0 1-1,0 0 0,0 0 0,0 0 0,0-1 1,-1 1-1,1 0 0,0 0 0,0 0 0,0 0 0,-1 0 1,1-1-1,0 1 0,0 0 0,0 0 0,-1 0 1,1 0-1,0 0 0,0 0 0,-1 0 0,1 0 0,0 0 1,0 0-1,0 0 0,-1 0 0,-26-9 16,24 8-15,0-1 0,-1 1 0,1 0 0,0 0 0,-1 0-1,1 0 1,-1 1 0,0-1 0,1 1 0,-1 0 0,1 0-1,-1 0 1,-6 2 0,-8 4 3,0 0 0,0 1 0,0 2 0,-22 13-1,30-15-2,0 0-1,1 1 0,0 0 0,1 1 0,-1 0 0,2 0 0,-10 14 0,-4 3 5,18-21-4,-1 1 0,1-1 0,0 0 1,1 1-1,-1 0 0,1-1 0,-3 13 0,-12 27 8,-47 91 15,42-88-18,18-37-6,-1 0 0,0 0 0,0 0 1,-1-1-1,0 0 0,-1 0 0,0-1 0,-1 0 1,-13 13-1,-6 0-8,0-2-1,-2-1 1,0-1 0,-1-1-1,-1-2 1,-32 11 0,-96 19-1109,-1-7 0,-327 34 1,380-66 756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0:01.71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33 5 1760,'0'9'384,"-8"-4"-32,8-1-80,0 1 768,-8-5-944,0 0-184,16-5-132,-16 5-160,8-4-80,-8-1 20,8 0 72,0-4 32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0:02.94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391 37 1700,'12'0'310,"-1"1"-1,0-1 0,0 2 1,16 4-1,-25-6 16,5-4-19,-28 7 190,-24-2-320,-86-10 41,75 6-126,-104-17-1,101 11-6,85 4-40,49 6-29,-1 2-1,95 17 1,-157-17-12,-9-2-6,-13-1-3,-73-2 10,30 0-14,-72 7-1,94 3 0,15 2-366,16-10 338,0 1 0,0-1 1,-1 0-1,1 1 0,0-1 0,0 0 1,0 1-1,0-1 0,-1 0 0,1 1 1,0-1-1,0 1 0,0-1 0,0 0 1,0 1-1,0-1 0,0 1 0,0-1 0,0 0 1,0 1-1,0-1 0,0 1 0,0-1 1,1 0-1,-1 1 0,0-1 0,0 0 1,0 1-1,1-1 0,-1 0 0,0 1 1,0-1-1,0 0 0,1 1 0,24 7-1281,-10-7 972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0:07.5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66 8 1908,'-1'0'92,"1"-1"-1,0 1 1,-1-1-1,1 1 1,-1-1 0,1 1-1,0-1 1,-1 1-1,1 0 1,-1-1-1,1 1 1,-1 0-1,1-1 1,-1 1-1,0 0 1,1 0 0,-1-1-1,1 1 1,-1 0-1,0 0 1,1 0-1,-1 0 1,0 0-1,2 0 113,1 0-339,-49 7-1973,38-7 1750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0:08.4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1334 941 1600,'-17'36'908,"12"-25"-698,3-6-126,0 0 0,1 0 1,-1 0-1,1 0 1,0 0-1,0 9 0,-3 6 136,4-18-207,-1-1 0,1 0 0,0 0 0,-1 0-1,1 0 1,0 1 0,0-1 0,0 0 0,0 0 0,0 1 0,0-1-1,0 0 1,0 0 0,1 0 0,-1 1 0,0-1 0,1 0 0,-1 0 0,1 0-1,-1 0 1,1 0 0,-1 0 0,1 0 0,0 0 0,0 0 0,-1 0-1,1 0 1,0 0 0,0 0 0,0 0 0,2 0 0,3 9 65,-6-10-72,0 1 1,0 0 0,1-1-1,-1 1 1,0 0 0,1-1-1,-1 1 1,1 0 0,-1-1-1,0 1 1,1-1-1,-1 1 1,1-1 0,0 1-1,-1-1 1,1 1 0,-1-1-1,1 0 1,0 1-1,-1-1 1,2 1 0,10 0 21,0 0 1,-1-1 0,1-1-1,0 1 1,-1-2-1,1 0 1,-1 0 0,0-1-1,1 0 1,-1-1 0,-1 0-1,1-1 1,19-12-1,-29 17-23,0 0 1,0-1-1,0 1 0,-1 0 0,1-1 0,0 1 0,0-1 0,-1 1 0,1-1 0,0 0 0,-1 1 0,1-1 0,-1 1 0,1-1 0,-1 0 0,1 0 0,-1 1 0,1-1 0,-1 0 1,0 0-1,1 0 0,-1 1 0,0-1 0,0 0 0,0 0 0,1 0 0,-1 0 0,0 0 0,0-1 0,-1 1-1,1 0-1,-1 1 1,1-1-1,-1 0 1,0 1-1,1-1 1,-1 0-1,0 1 1,1-1-1,-1 1 1,0-1-1,1 1 1,-1-1-1,0 1 1,0-1 0,0 1-1,0 0 1,1 0-1,-1-1 1,0 1-1,0 0 1,0 0-1,0 0 1,0 0-1,-1 0 1,-43-2 62,33 1-57,1 0-1,-1 0 1,0 2 0,0 0 0,-18 3 0,-24 8 17,16-4-14,-39 13-1,1 5 12,-123 62 0,189-79-5,9-9-17,1 1 1,-1-1-1,1 0 1,-1 1-1,1-1 1,-1 1 0,1-1-1,-1 0 1,0 1-1,1-1 1,-1 0-1,1 0 1,-1 1-1,0-1 1,1 0 0,-1 0-1,0 0 1,1 0-1,-1 0 1,0 0-1,1 0 1,-1 0 0,-1 0-1,4-2 2,0 0 0,-1 0 0,1 0 0,-1 0-1,0 0 1,1 0 0,-1 0 0,0 0 0,0-1 0,0 1 0,-1 0-1,1-1 1,0-2 0,5-13 12,-2 11-11,-1-1 0,0 0 0,-1 0 0,1 0 0,0-10 0,4-12-8,-4 17 5,0 0 1,-1 0-1,-1-1 1,0 1-1,-1-1 1,0 1-1,-1 0 1,0-1-1,-1 1 1,-1 0-1,0 0 1,-1 0-1,-6-15 0,-6-7-6,0 2 0,-2 0 0,-34-46 0,35 56 2,-2 0-1,-1 1 1,-1 0 0,-1 2-1,-30-23 1,-129-74-7,51 54 22,57 30-12,-30-12 11,68 32-9,2-1-1,0-2 1,-32-21 0,64 36-2,-1 1 0,1-1 0,0 1 1,0-1-1,-1 0 0,1 0 0,0 0 0,0 0 1,0 0-1,0 0 0,0 0 0,0 0 0,0 0 0,0 0 1,0-1-1,1 1 0,-1 0 0,0-1 0,1 1 1,-1 0-1,1-1 0,0 1 0,-1 0 0,1-1 1,0 1-1,0-1 0,0 1 0,0-1 0,0 1 1,1-3-1,0 1-1,1 1 1,0-1 0,0 1-1,0-1 1,1 1-1,-1 0 1,0 0 0,1 0-1,0 0 1,-1 0 0,1 1-1,0-1 1,6-2-1,49-21-14,1 1 0,106-26 0,-119 40 9,0 2 1,0 2 0,0 2-1,72 3 1,-102 2-14,0 1 0,-1 0 0,1 1 0,0 1 0,-1 1 0,15 6 0,-26-10-49,1 1 0,-1 0 0,0 0 0,0 0 0,-1 0 0,1 1 0,0 0 1,-1-1-1,1 2 0,-1-1 0,0 0 0,0 0 0,0 1 0,0 0 0,-1-1 0,0 1 1,0 0-1,0 0 0,0 1 0,0-1 0,-1 0 0,0 0 0,0 1 0,0-1 1,1 8-1,-2-2-155,0-6 126,0 0 1,0 0-1,0 0 1,0 1-1,-1-1 1,-1 6 0,-12 13-280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0:09.9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2291 0 1708,'-10'2'291,"0"0"-1,0 1 1,0 0 0,0 0-1,0 1 1,1 0-1,-16 10 1,-27 11-196,-160 42 267,173-57-269,0-3 1,-1-1-1,-61 0 1,100-6-92,0 0 1,0 0-1,0 0 1,-1 0-1,1 0 0,0-1 1,0 1-1,0 0 1,0-1-1,0 1 1,0-1-1,0 1 1,0-1-1,0 1 0,0-1 1,0 0-1,0 1 1,1-1-1,-1 0 1,0 0-1,0 0 1,1 0-1,-1 1 0,1-1 1,-1 0-1,0 0 1,1 0-1,0 0 1,-1-1-1,1 1 1,0 0-1,-1 0 0,1-1 1,-1-5-9,1 0 0,-1 0 0,2 0-1,0-10 1,0-1-20,-1 17 12,-9 1-14,-34 3 27,1 2-1,-80 19 0,37-6 47,55-12-6,1-2 0,-44 0-1,63-4-29,10 1-9,0-1 0,0 0 1,0 0-1,0 0 0,-1 0 1,1 0-1,0 0 1,0 1-1,0-1 0,-1 0 1,1 0-1,0 0 1,0 0-1,0 0 0,-1 0 1,1 0-1,0 0 1,0 0-1,-1 0 0,1 0 1,0 0-1,0 0 1,0 0-1,-1 0 0,1 0 1,0 0-1,0 0 0,0 0 1,-1 0-1,1-1 1,0 1-1,0 0 0,0 0 1,-1 0-1,1 0 1,0 0-1,0 0 0,0-1 1,0 1-1,0 0 1,-1 0-1,1 0 0,0-1 1,0 1-1,0 0 0,0 0 1,0 0-1,0-1 1,0 1-1,0 0 0,0 0 1,0 0-1,0-1 1,0 1-1,0 0 0,0 0 1,0 0-1,0-1 1,0 1-1,0 0 0,0 0 1,0-1-1,0 1 1,0 0-1,0 0 0,0 0 1,0-1-1,3-20-21,-1 4-22,-3 3-7,0 14 47,0-1 1,1 1 0,-1 0 0,0-1-1,0 1 1,0 0 0,0 0 0,0 0 0,0 0-1,0 0 1,0 0 0,0 0 0,0 0 0,0 0-1,0 0 1,0 0 0,1 0 0,-3 1-1,-307 57 74,261-51-46,-1-2-1,-53-2 0,102-3-23,0 0 0,0 0 0,0 0-1,0 0 1,1 0 0,-1 0-1,0 0 1,0 0 0,0 0-1,0 0 1,0-1 0,1 1 0,-1 0-1,0-1 1,0 1 0,0-1-1,1 1 1,-1-1 0,0 1 0,0-1-1,1 1 1,-1-1 0,1 0-1,-1 1 1,0-1 0,1 0-1,-1 1 1,1-1 0,0 0 0,-1 0-1,1 0 1,0 1 0,-1-1-1,1 0 1,0 0 0,-1-1-1,-6-9 6,7 10-5,-1 1-1,0-1 1,1 1-1,-1-1 1,0 0-1,1 1 1,-1-1-1,1 0 1,-1 1-1,1-1 1,-1 0-1,1 0 1,0 0-1,-1 1 1,1-1-1,0 0 1,0 0-1,-1 0 0,1 0 1,0-1-1,-8-5 3,-10-9 7,17 16-10,1 0 0,0-1 0,0 1 0,-1 0 0,1 0 0,0-1 0,0 1 0,-1 0 0,1-1 0,0 1 0,0 0 0,0-1 0,0 1 0,-1 0 0,1-1 0,0 1 0,0 0 0,0-1 0,0 1 0,0 0 0,0-1 0,0 1 0,0 0 0,0-1 0,0 1 0,0 0 0,0-1 0,0 1 0,0-1 0,0 1 0,1 0 0,-1-1 0,0 1 0,0 0 0,0 0 0,0-1 0,1 1 0,-1 0 0,0-1-1,0 1 1,1 0 0,-1 0 0,0-1 0,0 1 0,1 0 0,-1 0 0,1 0 0,-1 0 0,0 0 0,0-1 0,0 1 0,0 0 0,1 0 0,-1 0 0,0 0 0,0 0 0,0 0 0,0 0 0,0 0 0,0 0 0,1 0 0,-1-1 0,0 1 0,0 0 0,0 0 0,0 0 0,0 0 0,0 0 0,0 0 0,0-1 0,0 1 0,0 0 0,0 0 0,0 0 0,0 0 0,0-1 0,0 1 0,0 0 0,0 0 0,0 0 0,0 0 0,0 0 0,0-1 0,0 1 0,0 0 0,0 0 0,0 0 0,0 0 0,0 0 0,0-1 0,0 1 0,0 0 0,0 0 0,-1 0 0,1-1 0,0 1 0,0 0 0,0-1 0,0 1 0,0 0 0,0-1 0,0 1 0,0 0 0,0-1 0,0 1 0,0 0 0,0-1 0,0 1 0,0 0 0,0-1 0,0 1 0,0 0 0,0-1 0,0 1 0,0 0 0,0-1 0,1 1 0,-1 0 0,0 0 0,0-1 0,0 1 0,1 0 0,-1-1 0,0 1 0,0 0 0,1 0 0,-1 0 0,0-1 0,0 1 0,1 0 0,-1 0 0,0 0 0,1 0 0,-1-1 0,0 1 0,1 0 0,-1 0 0,0 0 0,1 0 0,-1 0 0,1 0 0,4-3-1,-4 2 0,1 0 1,-1 0 0,1 1-1,-1-1 1,1 0-1,0 1 1,-1-1 0,1 1-1,-1 0 1,1 0-1,0-1 1,-1 1 0,1 0-1,0 0 1,1 1-1,-2-1 1,-1 0 0,1 0-1,-1 1 1,1-1 0,-1 0-1,1 0 1,-1 0 0,1 0-1,-1 0 1,1 0 0,-1 0-1,1 0 1,-1 0 0,1-1-1,-1 1 1,1 0 0,-1 0-1,1 0 1,-1 0-1,0-1 1,1 1 0,-1 0-1,1 0 1,-1-1 0,0 1-1,1 0 1,-1-1 0,0 1-1,1-1 1,-1 1 0,0 0-1,1-1 1,-1 1 0,0-1-1,0 1 1,0-1-1,1 1 1,-1 0 0,0-2-1,0 2-3,8 14-2,1 27 2,-3-30 6,0 1 0,-1 0 0,-1 0 0,0 0-1,-1 1 1,0-1 0,0 1 0,-2 0-1,0 0 1,0 0 0,-1 0 0,0 0 0,-1 0-1,-4 14 1,3-20-1,0-1 0,-1 1 0,0-1 0,0 0 0,-1 0 0,1 0 0,-1 0 0,-1-1 0,1 0 0,-1 0 0,0 0 0,0 0 0,0-1 0,-1 1 0,0-2 0,-7 5 0,-9 5-2,-1-1 0,-1-1-1,-24 8 1,-9 0-444,0-3 1,-2-2-1,1-3 0,-1-2 1,-1-3-1,-93-3 0,103-7 95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0:10.7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1480 262 1736,'-1'-1'31,"1"1"-1,0 0 1,0-1 0,0 1-1,0 0 1,-1-1-1,1 1 1,0 0-1,0 0 1,0-1 0,-1 1-1,1 0 1,0 0-1,-1 0 1,1-1 0,0 1-1,0 0 1,-1 0-1,1 0 1,0 0 0,-1 0-1,1-1 1,0 1-1,-1 0 1,1 0 0,0 0-1,-1 0 1,1 0-1,0 0 1,-1 0 0,1 0-1,0 0 1,-1 0-1,1 1 1,0-1-1,-1 0 1,-2 0 287,6-4 615,-26 46-452,-10 53-241,31-90-233,0 0-1,0-1 1,0 1 0,-1-1 0,0 1 0,0-1 0,0 0 0,0 0-1,-1 0 1,1 0 0,-6 4 0,-2 1 20,-1 0 1,-21 12-1,29-18-23,0-2 0,-1 1 0,1 0 0,-1-1 0,1 0 0,-1 0 0,1 0-1,-1-1 1,0 0 0,1 0 0,-1 0 0,1 0 0,-1 0 0,0-1-1,1 0 1,-1 0 0,1-1 0,-1 1 0,1-1 0,0 0 0,0 0 0,-8-5-1,4 2 1,1 0 0,-1-1 0,1 0 0,1 0 0,-1-1 0,1 0 0,0 0 0,1 0 0,-1-1 0,-6-12-1,-20-56 33,-27-91 0,9 58-8,43 98-24,6 10-4,0 0 0,1 0 1,-1 1-1,0-1 0,1 0 1,-1 0-1,1 0 0,-1 0 0,1 0 1,0 0-1,-1 0 0,1 0 1,0 0-1,-1 0 0,1-1 0,-4-7 5,4 9-5,0 0-1,0 0 1,0 0 0,0 0-1,0 0 1,1 0 0,-1 0 0,0 0-1,0 0 1,0 0 0,0 0-1,0 0 1,0-1 0,1 1 0,-1 0-1,0 0 1,0 0 0,0 0 0,0 0-1,0 0 1,0 0 0,1 0-1,-1 0 1,0 0 0,0-1 0,0 1-1,0 0 1,0 0 0,0 0-1,0 0 1,0 0 0,0 0 0,0 0-1,1-1 1,-1 1 0,0 0-1,0 0 1,0 0 0,0 0 0,0 0-1,0-1 1,0 1 0,0 0-1,0 0 1,0 0 0,0 0 0,0 0-1,0-1 1,-1 1 0,1 0-1,0 0 1,0 0 0,0 0 0,0 0-1,0 0 1,0-1 0,0 1-1,1 0-15,14 19 16,-11 3 4,35 36-1,-25-40-3,-1 1 1,-1 1-1,12 27 0,-5-2-5,1 2-10,-1 2-1,14 61 0,-27-83 10,-1 1 0,-1-1 0,-2 1 0,-1-1 0,-4 52 0,1-70 8,0-1-1,-1 1 1,0 0 0,0-1 0,-1 0 0,0 0-1,-1 0 1,1 0 0,-2-1 0,1 1 0,-1-2-1,0 1 1,0 0 0,-11 7 0,1-1-3,0 0 1,-2-2-1,1 1 1,-2-2-1,-21 9 1,10-6 4,-4 2-2,-59 17 0,-252 40 10,281-64-5,-1-3 1,0-2 0,-94-9-1,148 5-8,-1-1-1,1 0 1,0 0-1,0-1 1,0 0-1,0-1 1,0 0-1,1-1 1,-12-7-1,20 11 2,0-1-1,0 0 1,1 0 0,-1 0-1,0 0 1,1 0 0,-1 0-1,1 0 1,0 0 0,0 0-1,0-1 1,0 1 0,0-1-1,0 1 1,1 0 0,-1-1-1,1 1 1,0-1 0,-1 1-1,1-1 1,0 0 0,1 1-1,-1-1 1,0 1 0,1-1-1,-1 1 1,1-1 0,0 1-1,0 0 1,0-1 0,1-1-1,3-6-14,0 0 0,1 0 0,-1 1 0,2 0 0,10-12 0,-6 11-89,0 1 0,0 0-1,1 1 1,0 1-1,1 0 1,22-10-1,-16 9-127,3-2-196,1 1 1,0 1-1,1 1 0,28-5 1,-27 7 74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0:11.1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416 1 1788,'3'8'700,"-1"-1"-173,-16-4-167,-141 8 792,3-1-1917,138-10 407,1-1-1,0 0 1,0-1 0,-24-7-1,27 1 5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0:11.9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645 0 1720,'-1'3'73,"1"-1"1,-1 1-1,1-1 0,-1 1 1,0-1-1,0 1 0,0-1 1,0 0-1,0 1 0,-1-1 1,1 0-1,-1 0 0,0 0 1,1 0-1,-1 0 0,0 0 1,0-1-1,0 1 0,0-1 0,0 1 1,-4 1-1,-9 8 260,13-10-290,0 0-1,0 0 1,0 0-1,0 0 0,0 0 1,0 0-1,0-1 1,0 1-1,0-1 0,-1 0 1,1 1-1,-3-1 1,5 0-24,-1 0 1,0 0 0,0 0 0,1 0-1,-1 0 1,0 0 0,0 0 0,1 0 0,-1 0-1,0 0 1,0 0 0,1 0 0,-1-1-1,0 1 1,1 0 0,-1 0 0,0-1 0,1 1-1,-1-1 1,0 1 0,1 0 0,-1-1-1,1 1 1,-1-1 0,1 1 0,-1-1 0,1 0-1,-1 0 1,3-2-13,0 1-1,1-1 1,-1 1 0,1-1-1,0 1 1,0 0 0,0 0-1,0 0 1,0 1-1,0-1 1,6-1 0,1-2-2,-7 4-7,17-4-15,-20 5 16,0 0 1,0 0 0,1 0 0,-1 0 0,0-1-1,0 1 1,1 0 0,-1 0 0,0 0 0,0 0-1,0 0 1,1 0 0,-1 0 0,0 0 0,0 0-1,1 0 1,-1 0 0,0 0 0,0 0 0,1 0-1,-1 0 1,0 0 0,0 0 0,1 0-1,-1 0 1,0 0 0,0 0 0,0 0 0,1 0-1,-1 0 1,0 1 0,0-1 0,1 0 0,-1 0-1,0 0 1,0 0 0,0 1 0,0-1 0,1 0-1,-1 0 1,0 0 0,0 1 0,0-1 0,0 0-1,0 0 1,0 0 0,0 1 0,0-1 0,0 0-1,1 0 1,-1 1 0,0-1 0,0 0-1,0 0 1,0 1 0,0-1 0,0 0 0,-1 1-1,0-1 6,-1 0-1,1 0 0,-1 0 0,1 1 0,-1-1 1,1 0-1,-1 1 0,1-1 0,0 1 0,-1-1 1,1 1-1,0 0 0,-1 0 0,-1 1 0,2-1 1,-72 40 89,70-40-87,0 1 0,1-1-1,-1-1 1,0 1 0,1 0-1,-1-1 1,0 1-1,0-1 1,1 0 0,-1 0-1,-5 0 1,7 0-6,1 0-1,-1 0 1,1-1-1,-1 1 1,0 0 0,1 0-1,-1 0 1,1 0 0,-1 0-1,1-1 1,-1 1 0,0 0-1,1-1 1,-1 1 0,1 0-1,-1-1 1,1 1 0,0-1-1,-1 1 1,1 0 0,-1-1-1,1 1 1,0-1 0,-1 1-1,1-1 1,0 1-1,0-1 1,-1 0 0,1 1-1,0-1 1,0 1 0,0-1-1,0 0 1,0 1 0,0-1-1,0 1 1,0-1 0,0 0-1,0 1 1,0-1 0,0 1-1,0-1 1,0 0 0,1 1-1,-1-1 1,0 1 0,0-1-1,1 1 1,-1-1 0,0 1-1,1-1 1,-1 1-1,1-1 1,-1 0-1,1 0 0,-1 1 0,1-1 0,0 1 0,-1-1 1,1 1-1,-1-1 0,1 1 0,0-1 0,0 1 0,-1 0 0,1-1 0,0 1 0,-1 0 0,1 0 0,0-1 0,0 1 0,0 0 0,1 0 0,-1 0 1,0 0-1,-1 0 0,1 0 1,0 0-1,0-1 0,-1 1 1,1 0-1,0 0 0,0-1 0,-1 1 1,1 0-1,0-1 0,-1 1 1,1-1-1,0 1 0,-1-1 1,1 1-1,-1-1 0,2-1 0,0 0 0,-1 0 0,1-1 0,0 1 0,1 0-1,-1 0 1,0 0 0,1 0 0,-1 0 0,1 1-1,-1-1 1,1 1 0,0 0 0,-1-1 0,5 0-1,0 0-3,0 0-1,0 1 0,0 0 0,1 0 0,8 0 0,-14 2 5,-1-1-1,1 1 1,0-1-1,0 1 1,-1-1-1,1 1 1,0 0-1,-1 0 1,1 0-1,-1 0 1,1 0-1,-1 0 1,1 0-1,-1 0 1,0 1-1,0-1 1,1 1-1,-1-1 1,0 1-1,0-1 1,-1 1-1,1-1 1,0 1-1,0 0 1,-1-1-1,1 1 1,-1 0-1,0 0 1,1 0-1,-1 2 1,2 10 2,0-1-1,-1 27 1,-1-33-2,-1 1 2,1 0 1,-1 0-1,-1 0 0,1-1 0,-1 1 0,-1 0 0,1-1 0,-1 1 0,-1-1 0,1 0 0,-1 0 0,0-1 0,-1 1 0,0-1 0,0 0 0,0 0 0,-1 0 0,1-1 0,-1 0 0,-12 8 0,-9 4-5,-1-1 0,-1-1 1,-54 19-1,57-25-3,1 0-232,-1-1 0,0-2 0,0 0-1,0-2 1,-1-1 0,0-1 0,0-1-1,1-2 1,-1 0 0,-36-7 0,40 2-163,6-7 34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9:29.72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8719 1 1704,'-3'0'84,"0"0"0,1 1 1,-1 0-1,1 0 0,-1 0 0,1 0 0,-1 0 0,-4 3 0,1-1 75,-16 0-84,1 0 0,-33 11 0,4-2-29,-52 3 8,-5 2-30,23-4 9,36-4 29,-77 5 0,97-12-50,-47 15 50,-56 11 75,86-17-75,-88 9-1,-171 22 13,59-5-28,-112 14 55,202-23-14,39-2-32,38-7-35,-93 17-7,-231 43 25,71-11 0,156-30-17,-298 82 30,305-74-39,-20 13-3,50-14-6,-153 53 4,90-27 2,-56 29-2,18-6 3,-356 126 5,68-19-19,81 35 6,196-96 20,-231 116 37,178-73 14,271-162-60,14-9-4,0 0-1,-27 25 0,18-12-5,-37 25-1,35-29-1,-30 30-1,-82 73 6,-20 20 0,144-124-5,0 2 1,-18 28-1,0 1-2,27-38 2,0 0-1,-7 20 1,5-12-5,8-15 4,0-1 0,0 1-1,0 0 1,1 0 0,-1 10-1,-5 16 6,3-2-5,2-6 5,0-13-4,0 0 0,1 0 0,0 1 0,1-1 0,1 0 0,0 0 1,0 1-1,1-1 0,5 18 0,2-9 0,6 8 2,-6-14-2,-7-11-2,0 0 0,0 0 0,1 0 0,-1 0 1,1 0-1,-1-1 0,6 5 0,20 13 6,0-1 0,0-1 0,2-1 0,59 23-1,8-6-10,36 11 6,-104-37 3,-13-2-1,1-2 0,0 0-1,-1 0 1,1-2 0,19 1 0,56-1 27,53 0 44,-8-6-47,139-11 26,23-9 16,-140 14-38,575-100 108,-426 53-100,512-119 5,-712 151-33,285-88 3,-10-17-13,-138 48 20,68-6-9,3 0 19,-113 23-25,-58 21 0,216-61 36,-114 47-46,108-32 14,-212 46 3,276-99-37,-255 77 17,153-71 1,-39 0 17,79-34-13,-224 121 25,-125 47-21,226-98 4,-178 77-12,72-42-1,9-5 24,-129 67-15,0-1 0,0 0 0,0-1-1,8-7 1,-13 11-1,0-1 0,-1 1 1,1 0-1,-1-1 0,0 0 0,0 1 1,0-1-1,0 0 0,0 0 0,0 0 1,-1 0-1,1 0 0,-1-1 0,0 1 1,1-4-1,-2 4 1,1 0 1,0 0-1,0 0 0,0 0 1,0 1-1,1-1 1,-1 0-1,1 1 1,2-4-1,5-9-1,10-16 0,-18 29 0,0 0-1,0 0 1,0 0 0,0 1 0,1-1-1,-1 1 1,1-1 0,-1 1 0,1-1 0,2-1-1,10-10 0,-9 7 1,0 1 0,1-1 1,-1 1-1,1 0 0,11-8 0,-8 7 0,-7 4 0,0 0 1,-1 0-1,1 0 1,0 0-1,-1 0 0,0 0 1,1 0-1,-1 0 0,2-5 1,9-14-8,-6 13 10,-1-1-1,0 1 0,0-1 0,0 0 0,-1-1 1,-1 1-1,1-1 0,-2 0 0,4-15 0,-1 3 0,3-3-1,18-41 0,-23 61-1,-3 3 0,1 0 0,0-1 0,-1 1 0,1-1-1,-1 1 1,0-1 0,0 1 0,0-1 0,0 1-1,-1-4 1,1 4 0,0-1-1,-1 1 1,1 0 0,0-1-1,1 1 1,-1-1-1,0 1 1,1-1 0,-1 1-1,2-3 1,2-4-1,-3 7 1,1-1 0,-1 0 0,0 1 1,0-1-1,0 1 0,0-1 0,-1 0 0,1 0 0,-1 0 1,0 1-1,1-1 0,-1 0 0,-1 0 0,1 0 1,-1-3-1,-1-4 0,1 8 0,0-1-1,1 1 1,-1 0-1,1-1 0,-1 1 1,1-1-1,0 1 1,0-1-1,0 1 0,1-3 1,0-2-1,-1 0 0,1 1-1,-1-1 1,0 0 0,-2-9 0,0-13 3,-6-21 5,9 35-5,-1 12-2,1 0 0,-1 0 1,0 1-1,0-1 1,0 0-1,0 1 1,0-1-1,-1 0 0,1 0 1,-1 1-1,0-1 1,0 1-1,0-1 1,0 1-1,-3-5 0,3 6 1,1 0-1,-1 0 0,0 0 0,1 0 1,-1 0-1,0 0 0,1 0 0,0 0 1,-1 0-1,1 0 0,0 0 0,-1 0 1,1-1-1,0 1 0,0 0 0,0 0 1,0 0-1,0 0 0,0 0 1,0-2-1,0 3 0,1-1 0,-1 0 0,0 1 1,0-1-1,0 1 0,0-1 0,0 1 0,0-1 1,0 0-1,0 1 0,0-1 0,0 1 0,-1-1 0,1 1 1,0-1-1,0 1 0,0-1 0,-1 1 0,1-1 1,0 1-1,-1-1 0,1 1 0,0-1 0,-1 1 1,1-1-1,-1 1 0,1 0 0,-1-1 0,1 1 1,-1-1-1,-1 0 0,1-1 0,-1 1 1,1-1-1,0 1 0,0-1 1,0 0-1,0 1 0,0-1 1,0 0-1,1 0 0,-1 0 1,1 0-1,-1 0 0,1 1 1,-1-1-1,1 0 0,0 0 1,0-3-1,0 3 0,0 1 0,0-1 1,0 0-1,0 0 0,-1 0 0,1 0 0,-1 1 0,1-1 0,-1 0 0,1 0 1,-1 1-1,0-1 0,0 1 0,0-1 0,0 1 0,0-1 0,-3-2 0,4 4 0,-1-1 0,0 1 0,1-1 0,-1 1 0,1-1 1,-1 0-1,1 1 0,-1-1 0,1 0 0,-1 0 0,1 1 0,-1-1 0,1 0 0,0 0 0,0 0 0,-1 1 0,1-1 0,0 0 0,0 0 0,0 0 0,0 0 0,0 1 0,0-1 0,0 0 0,0 0 0,1-1 0,-1 1 0,0 0 0,0 0 0,0 0 0,0 0 1,0 0-1,0 0 0,0 0 0,0 0 0,0 0 1,0 0-1,-1 0 0,1 0 0,0 0 0,-1 0 0,1 0 1,-2-1-1,-6-5 0,-7-7 0,5-1 2,8 12-3,-1 0 1,1 1-1,0-1 1,0 0-1,1 0 1,-1-1-1,1 1 1,-1 0-1,1 0 1,0-1-1,-1-5 1,1 6 0,0-1 0,0 1 0,-1 0 0,1 0 1,-1 0-1,0 0 0,0 1 0,0-1 0,0 0 0,-4-3 1,-6-9 2,12 15-3,-1-1 0,1 1 1,-1-1-1,1 1 0,-1-1 0,1 1 0,-1-1 0,1 1 1,-1-1-1,0 1 0,1 0 0,-1-1 0,1 1 0,-1 0 1,0 0-1,0-1 0,1 1 0,-1 0 0,-1 0 0,2 0 0,0 0 0,-1 0 0,1 0 0,-1 0 0,1 0 0,-1 0 0,1-1 0,0 1 0,-1 0 0,1 0 0,-1 0 0,1 0 0,0-1 0,-1 1 0,1 0 0,0 0 0,-1-1 0,1 1 0,0 0 0,-1-1 0,1 1 0,0 0 0,0-1 0,-1 1 0,1 0 0,0-1 0,0 1 0,0-1 0,-1 1 0,1-1 0,0 1 0,0 0 0,0-1 0,0 1 0,0-1 0,0 1 0,0-1 0,0 0 0,0-1 0,-1 0 0,0 0 0,0 0-1,0-1 1,0 1 0,0 0 0,0 0-1,0 0 1,-1 1 0,1-1 0,-1 0-1,1 0 1,-1 1 0,0-1 0,1 1-1,-1 0 1,0-1 0,-4-1 0,-15-17 0,19 19 0,1-1 0,0 0 0,-1 1-1,0-1 1,1 1 0,-1 0-1,0-1 1,0 1 0,0 0 0,1 0-1,-5-1 1,4 1 1,0 0-1,0 0 1,0 0-1,0 0 1,0 0 0,0-1-1,0 1 1,0-1 0,1 1-1,-1-1 1,-2-3-1,2 2 0,-1 0 0,1 0 0,-1 1 0,0-1 0,0 1 0,0 0 0,0 0 0,0 0 0,0 0 0,-1 0 0,1 1 0,0 0 0,-8-3 0,-52-15 4,39 13-5,-9-1-2,24 7 3,0-1 0,-1-1 0,1 0 0,0 0 0,0-1 0,0 0 0,0 0 0,-15-9 0,-5-6 2,7 9 0,7 1-2,12 7 0,1 0 0,-1-1 0,0 1 0,1 0 0,-1 0 0,0 0 0,1 1 0,-1-1 0,0 1 0,-5-1 0,-80 1-5,24 0 9,-27-9-22,88 8-82,0-1-1,0 1 1,0-1 0,1 0-1,-1 0 1,1 0 0,-1 0-1,1 0 1,0-1 0,0 1-1,0-1 1,0 1 0,0-1-1,0 0 1,-2-5 0,-13-16-1124,9 14 864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0:12.7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1028 505 1860,'-6'0'530,"12"0"425,-7-19-255,-5-32-268,2 13-275,4 32-138,0 0-1,0 1 1,-1-1-1,0 0 1,-2-9-1,-8-35 62,10 42-69,0 0 0,0-1 0,-1 1 0,-5-14 0,2 11 6,2-1-1,0 1 1,0-1-1,-1-19 0,2 17 6,0 1-1,0 0 0,-8-22 1,6 26-13,1 0 1,0-1-1,1 1 1,0 0-1,-1-12 0,-1 7-9,4 14 0,0 0 0,-1-1 1,1 1-1,0 0 0,0-1 0,-1 1 1,1 0-1,0-1 0,0 1 0,0 0 1,0-1-1,0 1 0,0 0 1,-1-1-1,1 1 0,0 0 0,0-1 1,0 1-1,0 0 0,0-1 0,0 1 1,0 0-1,0-1 0,1 1 0,-1-1 1,0 1-1,0 0 0,0-1 0,0 1 1,0 0-1,1 0 0,-1-1 0,0 1 1,0 0-1,0-1 0,1 1 0,-1 0 1,0 0-1,0-1 0,1 1 1,-1 0-1,0 0 0,1 0 0,-1-1 1,1 1-1,0-1 14,33 2-13,-5 5-4,35 12 0,-53-14 2,0 0 0,0 1 0,0 0 0,-1 1 0,1 0 0,9 8 0,9 8-9,-22-17 10,0 0 0,0 1 0,0 0 0,8 9 1,-13-12-2,0 0 1,0 0 0,0 0-1,-1 0 1,1 1 0,-1-1 0,1 1-1,-1-1 1,0 1 0,-1 0 0,1-1-1,0 1 1,-1 0 0,0 4-1,-1 2 1,0 0 0,-1 0 0,0 0 0,0 0 0,-1-1 0,0 1 0,-1-1 0,0 1-1,-1-1 1,0-1 0,0 1 0,-1-1 0,0 1 0,0-2 0,-1 1 0,0-1 0,-14 12-1,-5 1 7,-1 0 0,0-2 0,-2-1 0,-34 15 0,34-18-1,0-1 0,-1-2 0,-1-1 0,1-1-1,-63 9 1,90-18-5,-1 1 1,1-1-1,-1 0 0,1 1 0,0-2 1,-1 1-1,1 0 0,0-1 0,-1 1 1,1-1-1,0 0 0,-1 0 1,1 0-1,0-1 0,0 1 0,0-1 1,-4-2-1,3 0 0,1 0 1,0 0 0,0 0-1,1-1 1,-1 1-1,1 0 1,0-1 0,0 0-1,0 1 1,-2-10-1,4 9 1,-1 0-1,1-1 0,0 1 1,0 0-1,1 0 0,-1 0 1,1-1-1,0 1 0,1 0 1,-1 0-1,1 0 0,0 0 1,0 1-1,4-7 0,-4 1-33,1 6 22,-10 8 18,-14 11-2,0-1 0,-2 0 0,-26 11 0,-6 4-3,9-4-226,0-2 0,-1-2 0,-1-3 0,-1-1 1,0-2-1,-1-3 0,-62 7 0,110-19 163,-21 1-363,22 0 392,1-1 0,-1 0 0,1 0 0,-1 0 0,0 0 0,1 0 0,-1 0 0,0 0 0,1 0 0,-1 0 0,0 0 0,1-1 0,-1 1 0,0 0 0,1 0 0,-1-1 0,1 1 0,-1 0 0,1-1 0,-1 1 0,1 0 0,-1-1 0,1 1 0,-1-1 0,1 1 0,-1-1 0,1-8-318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0:13.1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28 1808,'1'24'2541,"-1"-25"-2568,-1 1-1,1 0 1,0-1-1,-1 1 1,1-1-1,0 1 1,-1-1 0,1 1-1,0-1 1,0 1-1,0 0 1,0-1-1,-1 1 1,1-1 0,0 1-1,0-1 1,0 1-1,0-1 1,0 0-1,0 1 1,0-1 0,0 1-1,0-1 1,1 1-1,-1-1 1,0 1-1,0 0 1,0-1-1,1 0 1,0-17-883,-1 9 497,0-1 38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0:14.1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146 453 1600,'0'1'57,"0"-1"0,0 1 0,0-1-1,0 1 1,0-1 0,0 1 0,0-1-1,0 1 1,0-1 0,1 0 0,-1 1 0,0-1-1,0 1 1,0-1 0,1 0 0,-1 1 0,0-1-1,0 1 1,1-1 0,-1 0 0,0 1 0,1-1-1,-1 0 1,0 1 0,1-1 0,0 0-24,-1-1 0,0 1 1,0-1-1,0 1 0,0-1 0,0 1 1,1-1-1,-1 1 0,0-1 1,0 1-1,0-1 0,0 1 0,-1-1 1,1 1-1,0-1 0,0 1 1,0-1-1,0 1 0,0 0 0,-1-1 1,1 1-1,0-1 0,0 1 0,-1-1 1,1 1-1,0 0 0,-1-1 1,1 1-1,0 0 0,-1-1 0,0 1 1,-7-43 456,-4-1-318,8 30-136,1 1-1,-2 0 0,0-1 0,-9-17 0,-16-37 27,22 50-46,0-1 0,1 0 0,-8-38 1,-4-12 15,15 41-32,0 33 8,4 13-7,52 169-33,-8-26 60,-6-30-16,21 57 1,-50-143-9,-1-6-2,-5-29-9,-1-1 1,-1 0-1,1 1 0,-2-1 1,0 19-1,0-21-11,-24-25-1093,14 4 472,-1 1 1,-17-15-1,12 10 273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0:14.8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228 1 1736,'-18'6'685,"16"-5"-608,0-1 0,1 0 0,-1 1 0,0 0 0,0-1 0,1 1 1,-1 0-1,0 0 0,1 0 0,-1 0 0,0 0 0,-1 2 1,-15 6 329,16-8-380,1-1 1,0 0 0,-1 1 0,1-1-1,0 1 1,-1-1 0,1 1 0,0 0-1,0 0 1,0-1 0,-1 1-1,1 0 1,0 0 0,0 0 0,-1 2-1,2-2 149,-7 7 18,35 7 6,-15-9-161,-1 0-1,21 15 1,-32-21-38,-1 1 0,1 0 0,0 0 1,0-1-1,-1 1 0,1 0 0,-1 0 0,1 0 1,0 0-1,-1 0 0,0 0 0,1 0 0,-1 0 1,1 0-1,-1 0 0,0 0 0,0 0 0,0 0 1,0 0-1,0 0 0,0 0 0,0 0 0,0 2 1,-1 0-7,0-1 0,0 1-1,0-1 1,0 1 0,0-1 0,0 0 0,-1 1 0,1-1 0,-4 3 0,-1 2-52,0-1 0,-1 0 0,0-1 0,0 1 0,-9 4 0,-106 58-2142,98-55 1807,-1-3 43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0:15.3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515 1 1688,'-8'10'1959,"6"-6"-1890,1 0 0,-1 0 0,1-1 0,-1 1 0,0 0 0,0-1 0,-4 6 0,-1 1 27,-51 72 265,42-62-300,0-1 1,-1 0 0,-28 23-1,19-19-23,19-16-19,0-2 1,0 1 0,-1-1-1,1 0 1,-1 0 0,-13 4-1,21-9-18,-1 0 0,1 0 0,-1 0 0,1-1 0,0 1 0,-1 0 0,1 0 0,0-1-1,-1 1 1,1 0 0,0 0 0,0-1 0,-1 1 0,1-1 0,0 1 0,0 0 0,-1-1 0,1 1 0,0 0 0,0-1 0,0 1-1,0-1 1,0 1 0,0 0 0,0-1 0,0 1 0,0-1 0,0 1 0,0-1 0,0 1 0,0 0 0,0-1 0,0 1 0,0-1-1,0 1 1,0 0 0,0-1 0,1 1 0,-1-1 0,0 1 0,0 0 0,1-1 0,-1 1 0,1-17 14,-3 8-10,0-1 0,1 0 0,0 0 0,0 0-1,1-15 1,0 17-2,1-6-3,-1 8-1,0 0 0,0-1 0,0 1-1,-1 0 1,0 0 0,0 0 0,-3-11 0,0 3 2,-1-2 18,5 15-20,-1 1 1,0-1-1,0 1 0,0 0 1,0-1-1,1 1 0,-1 0 1,0-1-1,0 1 0,0 0 1,0 0-1,0 0 0,0 0 1,0 0-1,0 0 0,0 0 1,0 0-1,0 0 0,0 1 1,1-1-1,-1 0 1,0 0-1,0 1 0,0-1 1,0 1-1,0-1 0,-1 2 1,-31 20 16,15-10-14,-5 3-38,0 2 0,-25 22-1,31-24-184,2-6-644,15-9 832,0 0 0,0 0 0,-1 1-1,1-1 1,0 0 0,0 0-1,-1 0 1,1 0 0,0 0 0,-1 0-1,1 0 1,0 0 0,-1 0-1,1 0 1,0 0 0,0 0 0,-1 0-1,1 0 1,0 0 0,-1 0 0,1 0-1,0-1 1,0 1 0,-1 0-1,1 0 1,0 0 0,0 0 0,-1-1-1,1 1 1,0 0 0,0 0-1,-1 0 1,1-1 0,0 1 0,0 0-1,0 0 1,0-1 0,-1 1-1,1 0 1,0-1 0,0 1 0,0 0-1,0 0 1,0-1 0,0 1-1,0 0 1,0-1 0,0 1 0,0 0-1,0-1 1,0 1 0,0 0-1,0-1 1,0-3-347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0:15.7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74 51 1664,'-3'-19'837,"3"18"-784,-1 0 0,1 0 0,0 0-1,-1 0 1,1 0 0,0 0 0,0 0-1,0 0 1,0 0 0,0 0 0,0 0-1,0 0 1,0 0 0,1 0 0,-1 0-1,0 0 1,0 0 0,1 0 0,0-2-1,-1 3-32,1 0-1,-1 0 1,0-1-1,0 1 1,1 0-1,-1 0 1,0 0-1,0-1 0,0 1 1,0 0-1,1 0 1,-1-1-1,0 1 1,0 0-1,0 0 1,0-1-1,0 1 1,0 0-1,0-1 0,0 1 1,0 0-1,0 0 1,0-1-1,0 1 1,0 0-1,0-1 1,0 1-1,0 0 1,0 0-1,0-1 0,0 1 1,0 0-1,0-1 1,-1 1-1,1 0-26,0 0-1,-1 0 0,1 0 1,-1-1-1,1 1 0,0 1 0,-1-1 1,1 0-1,-1 0 0,1 0 1,0 0-1,-1 0 0,1 0 1,-1 0-1,1 0 0,0 1 1,-1-1-1,1 0 0,0 0 1,-1 1-1,1-1 0,0 0 0,0 0 1,-1 1-1,1-1 0,0 0 1,0 1-1,-1-1 0,-1 2-135,0 0 0,-1-1 0,1 0 0,-1 1 0,1-1 0,-1 0 0,1 0 0,-1-1 0,0 1 0,-3 0 0,-10 4-233,-1 0 15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0:16.3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1158 0 1804,'-48'10'1409,"53"-9"-337,13-2-890,-4-1-120,1 0 0,-1 1 1,25 1-1,-23 0-39,524-5 230,-524 8-246,-11-1 4,-11 2-5,-20-7 2,-204 31 11,102-15-25,22-1 11,-30 3 4,-225 54 0,306-49-9,52-19 0,-1 1 0,1 0 0,0 0 0,0 0 0,0 1 0,0-1 0,0 1 0,1-1 0,-1 1 0,1 0 0,-1 0 0,1 0 0,-2 5 0,1 0 0,1-1 0,1 0 0,-1 1 0,1 0 0,0-1 0,1 13 0,4 19 13,-2-31-11,-1 0 0,0 0 0,-1 0 0,0 0 0,-1 13 0,1-18-2,-4 16 0,0 0 1,-9 29 0,10-41 2,-1 1 1,0-1-1,0 0 0,0 0 1,-1 0-1,0-1 0,-1 1 1,1-1-1,-7 5 0,-9 6-76,0-2-1,-2 0 0,1-2 1,-1 0-1,-1-2 0,0-1 1,-1 0-1,0-2 0,-35 7 1,-9-2-684,1-2 1,-95 1-1,104-11 391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0:17.4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1152 0 1608,'0'0'428,"-26"0"576,16 1-842,0 1-1,0 0 1,0 0 0,0 1 0,-15 6 0,-13 4 93,31-10-193,0 0-1,1 0 1,-1 0 0,1 1-1,-1 0 1,-9 8-1,16-11-56,0-1 0,-1 1 0,1-1 0,0 1 0,-1-1 0,1 1-1,0-1 1,0 1 0,0-1 0,-1 1 0,1 0 0,0-1 0,0 1 0,0-1 0,0 1 0,0 0-1,0-1 1,0 1 0,0-1 0,0 1 0,0-1 0,1 1 0,-1 0 0,0-1 0,0 1 0,1-1-1,-1 1 1,0-1 0,0 1 0,1-1 0,-1 1 0,1-1 0,-1 0 0,0 1 0,1-1 0,-1 1 0,1-1-1,0 1 1,20 10 61,-17-11-59,19 5 19,1-1 1,29 0-1,-36-5-23,-11 1-2,0 0 0,-1 0 1,1 0-1,0 1 0,-1-1 0,1 2 0,9 2 0,-12-3 0,0-1-1,-1 1 0,1 1 1,-1-1-1,0 0 0,1 1 1,-1-1-1,0 1 0,0-1 1,4 4-1,-6-3 0,1-1 0,-1 0 0,1 0 0,-1 0 0,0 0 1,1 1-1,-1-1 0,0 0 0,0 0 0,0 0 0,0 1 0,0-1 0,0 0 0,0 0 0,0 1 0,0-1 0,-1 0 0,1 0 0,-1 0 0,1 1 0,-1-1 0,1 0 1,-1 0-1,1 0 0,-1 0 0,-1 1 0,-4 8 1,-1-1 0,0-1 0,-1 1 1,0-1-1,0 0 0,-1-1 0,-18 12 1,-1-2 2,-43 20 1,41-22 1,-1-3 0,0 0-1,-1-2 1,0-2 0,-1 0 0,1-2-1,-58 2 1,88-8-4,1 0-1,0-1 1,-1 1-1,1 0 1,0-1-1,0 1 1,-1-1-1,1 1 1,0-1-1,0 0 1,0 0 0,0 1-1,0-1 1,0 0-1,0 0 1,0 0-1,0 0 1,0 0-1,0 0 1,1-1-1,-2-1 1,-16-37-1,15 32 2,0 0-1,-1 0 0,-9-15 1,-23-35-3,27 43 3,1 1 1,-2 0-1,1 0 0,-15-14 0,11 15 3,8 7-5,-1-1 0,-1 1 0,1 1 0,-1-1 0,0 1 0,0 0 0,-1 1 0,1-1 0,-1 1 0,-10-3-1,-7 1-4,0 1-1,0 2 1,0 0-1,-1 1 0,1 2 1,-49 5-1,54-4 5,0 1 0,0 0 0,0 1 0,1 1 0,-1 1 1,1 0-1,0 2 0,-22 10 0,41-17 0,-1 1 0,1-1-1,-1 0 1,1 0 0,-1 1-1,1-1 1,-1 0 0,1 0 0,-1 1-1,1-1 1,0 1 0,-1-1 0,1 0-1,-1 1 1,1-1 0,0 1-1,0-1 1,-1 1 0,1-1 0,0 1-1,0-1 1,-1 1 0,1-1 0,0 1-1,0-1 1,0 1 0,0-1-1,0 1 1,0 0 0,0-1 0,0 1-1,0 0 1,1 0 0,0 0 0,-1 1-1,1-1 1,0 0 0,0 0 0,0 0 0,0 0-1,0 0 1,0 0 0,0-1 0,0 1-1,3 1 1,42 18 8,-41-18-5,20 6 2,1-1 0,-1-1 0,1-1-1,35 2 1,108-3-650,-127-5 118,10-8-1358,-46 9 1526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0:17.7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294 1 1956,'-8'0'372,"0"0"-40,-1 0-40,1 0-32,0 0-28,-8 0-48,0 0-28,-1 4-32,-7 1-76,7 4-92,-7-4-120,0 4-172,-9-9-136,9 9 20,-9-4 64,8 4 28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0:18.5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177 498 1768,'-3'2'2086,"3"-2"-2037,-8-17 402,-5-10-235,-3-18-30,10 33-149,1 0-1,0 0 1,-3-14 0,-1-4 12,2-2-12,7 26-30,-1 1-1,0-1 0,-1 1 1,1-1-1,-5-8 0,-40-100 59,33 66-29,11 40-31,1 0 0,-1 0-1,-1 1 1,1-1 0,-1 1-1,-5-9 1,8 16-5,-1-1 0,0 0 1,1 0-1,-1 0 0,1 0 0,-1 0 0,1 0 0,0 0 0,-1 0 0,1 0 1,0 0-1,0 0 0,0 0 0,0 0 0,0 0 0,0 0 0,0 0 0,0 0 1,0-2-1,3 4-1,-1 11 1,-1-3 0,1 0 0,0 0 1,0 0-1,5 10 0,-4-10 1,39 124-22,-11-59 24,-7-20-14,50 102 11,-34-80 9,-26-52-18,-1 0-1,11 30 0,-20-38-324,-7-12-307,-8-10-4,-15-8-382,12 9 670,-3-3-7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9:38.58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4332 140 1624,'-8'-1'466,"8"0"-452,0 1 1,0-1-1,-1 1 0,1-1 0,0 1 1,0-1-1,0 1 0,0 0 0,-1-1 0,1 1 1,0 0-1,-1-1 0,1 1 0,0 0 1,0-1-1,-1 1 0,1 0 0,-1-1 0,1 1 1,0 0-1,-1 0 0,1 0 0,-1-1 1,1 1-1,0 0 0,-1 0 0,1 0 0,-1 0 1,1 0-1,-1 0 0,1 0 0,0 0 1,-1 0-1,1 0 0,-1 0 0,1 0 0,-1 0 1,0 0-1,0-2 4,-1 1 1,0-1-1,0 0 1,0 1-1,1-1 1,-1 1-1,-1 0 1,1-1-1,0 1 1,0 0-1,0 1 0,-1-1 1,1 0-1,0 0 1,-4 1-1,-59-18 75,41 12-58,-139-33 127,140 33-151,-1 2 0,-35-3-1,35 5-8,-17-5-19,31 5 25,0 0-1,0 1 1,0 0-1,-15 0 1,-121-1 80,58-1-47,-94-5 50,134 8-76,19-1 3,-1 1 1,-35 5 0,-433 60 29,315-38-8,58-11 9,87-13-30,1 1-1,-36 10 1,-275 68 50,42 7-27,-260 79-21,507-149-20,-233 91 75,261-95-51,-34 20 0,5-2 0,22-13-9,-40 28 1,-67 40 10,121-72-26,4-2 3,0 0 0,-30 30 0,32-26 4,1 1-1,-21 31 1,25-31 0,1 1 0,-16 38-1,24-49 0,1 0-1,1 0 0,0 0 0,0 0 0,1 1 0,0-1 0,0 0 0,1 1 1,2 16-1,1-3 0,-3-15-3,1 1 0,0 0-1,0 0 1,1 0 0,1-1-1,-1 1 1,1-1 0,0 1 0,1-1-1,0 0 1,1-1 0,-1 1 0,10 11-1,1-2 5,-5-5-3,1 0 0,0-1 0,0 0 0,1-1 0,0 0-1,20 12 1,-8-10 0,-1-1-1,2-1 0,48 14 1,81 6-9,-151-29 5,31 3 2,0-2 1,39-1-1,16 0 2,365-18 4,-379 11-8,360-54 19,-236 28-14,273-51 11,-299 43-12,70-11 10,-100 16 4,50-8 14,-115 29-3,90-30-1,33-7 20,-51 12-18,-14 3-5,-66 16-13,-48 12 2,36-7 0,57-15 13,-86 22-22,92-15 24,-42 0-14,-25 8 1,98-42 0,-75 28 4,-21 10-4,63-23-32,-84 23 22,-32 18-4,-1 0 0,1-1-1,-1 1 1,1-1 0,-1 0-1,0 0 1,1 0 0,-1 0-1,0 0 1,2-3 0,14-12 16,-8-15 36,-10 32-53,0-1 0,1 1 0,-1-1 0,1 0 1,-1 1-1,0-1 0,1 0 0,-1 1 0,0-1 0,0 0 0,0 1 0,1-1 0,-1 0 0,0 1 0,0-1 1,0 0-1,0 0 0,0 1 0,0-1 0,-1 0 0,1 1 0,0-1 0,0 0 0,0 1 0,-1-1 0,1 0 1,0 1-1,0-1 0,-1 0 0,0 0-1,1 1 0,0-1 1,-1 0-1,1 1 0,0-1 1,-1 1-1,1-1 0,0 0 0,0 1 1,0-1-1,0 0 0,0 1 1,0-1-1,0 0 0,0 1 0,0-1 1,0 0-1,0 1 0,0-1 1,0 0-1,0 1 0,0-1 1,1 1-1,0-2 0,7-33 18,-8 34-18,0 1 1,0 0-1,0-1 0,1 1 0,-1 0 1,0-1-1,0 1 0,0 0 0,0-1 0,0 1 1,0 0-1,0-1 0,0 1 0,0 0 1,0-1-1,0 1 0,0 0 0,0-1 1,0 1-1,0-1 0,0 1 0,0 0 1,-1-1-1,1 1 0,0 0 0,0 0 1,0-1-1,0 1 0,-1 0 0,1-1 0,0 1 1,0 0-1,-1-1 0,1 1 0,0 0 0,-1 0 0,1 0 1,0-1-1,0 1 0,0 0 0,0 0 0,0 0 0,-1-1 0,1 1 0,0 0 0,0 0 0,0-1 0,0 1 0,0 0 0,0 0 1,0-1-1,0 1 0,0 0 0,0 0 0,0-1 0,0 1 0,0 0 0,0 0 0,0-1 0,0 1 0,0 0 0,1 0 1,-1-1-1,0 1 0,0 0 0,0 0 0,0-1 0,0 1 0,1 0 0,-1 0 0,0 0 0,0 0 0,0-1 0,1 1 1,-1 0-1,0 0 0,0 0 0,0 0 0,1 0 0,-1 0 0,0-1 0,0 1 0,1 0 0,-1 0 0,0 0 0,0 0 1,1 0-1,-1 0 0,0 0 0,3-2 0,11-11 6,-22-5 5,8 17-11,-10-22 14,9 19-12,-1 1 0,1 0 1,0 0-1,-1 0 0,1 0 0,-1 0 0,-3-3 0,4 5-1,1 0-1,-1 0 0,0 1 1,1-1-1,-1 0 0,1 0 0,-1 0 1,1 0-1,-1 0 0,1 0 0,0 0 1,-1 0-1,1 0 0,0 0 1,0 0-1,0 0 0,0 0 0,0 0 1,0 0-1,0 0 0,0-2 0,1 3 1,-1-1-1,0 0 0,0 0 1,0 0-1,0 1 0,0-1 1,0 0-1,0 0 0,0 0 1,-1 1-1,1-1 0,0 0 1,0 0-1,-1 1 0,1-1 1,0 0-1,-1-1 0,-16-14 9,0-4 10,-16-13 9,21 19-19,10 13-8,0-1-1,1 1 1,-1-1 0,1 1 0,0-1-1,-1 1 1,1-1 0,0 0-1,0 0 1,0 0 0,0 0 0,0 0-1,1 0 1,-1 0 0,0-3-1,1 4 1,0 0-1,-1 0 0,1 0 0,0 0 1,0 0-1,-1 1 0,1-1 0,-1 0 0,1 0 1,0 1-1,-1-1 0,0 0 0,1 1 0,-1-1 1,1 0-1,-1 1 0,-1-2 0,2 2 1,-1-1-1,0 1 1,1-1 0,-1 0-1,0 1 1,1-1-1,-1 0 1,1 1-1,-1-1 1,1 0 0,-1 0-1,1 0 1,-1 1-1,1-1 1,0 0-1,0 0 1,-1 0 0,1 0-1,0 0 1,0 0-1,0 1 1,0-1-1,0 0 1,0 0 0,0 0-1,0 0 1,1 0-1,-1 0 1,0 0-1,0 1 1,1-1 0,0-2-1,-1 3 0,0 0 0,1-1 0,-1 1 1,0-1-1,0 1 0,0-1 0,1 1 0,-1-1 0,0 1 0,0-1 0,0 1 0,0-1 0,0 0 1,0 1-1,0-1 0,0 1 0,0-1 0,0 1 0,0-1 0,-1 1 0,1-1 0,0 1 1,0-1-1,0 1 0,-1-1 0,1 1 0,0-1 0,-1 1 0,1 0 0,0-1 0,-1 1 0,1-1 1,0 1-1,-1 0 0,1-1 0,-1 1 0,1 0 0,-1 0 0,1-1 0,-1 1 0,0 0 1,-11-11-7,-28-9 6,40 18 2,0 1-1,0 0 0,0-1 0,-1 1 0,1 0 0,0-1 0,-1 1 0,1 0 0,-1-1 0,0 1 1,1 0-1,-1 0 0,0 0 0,0-1 0,0 1 0,0 0 0,0 0 0,0 0 0,-2-1 0,-26-14-3,7 4 1,20 10 3,-1 1-1,0-1 1,0 0-1,0 1 1,0 0-1,0 0 1,0 0-1,-7-2 1,7 3-6,0-1 1,0 0 0,0 0-1,0 0 1,0 0 0,0-1-1,0 1 1,-5-4-1,4 1-2,2 3 6,1-1 0,-1 1 1,1 0-1,-1-1 0,1 1 0,-1 0 1,0 0-1,1 0 0,-1 0 1,0 1-1,0-1 0,0 0 0,0 1 1,-3-1-1,-34-17 6,29 15-5,0 0 0,0-1 0,1 0 0,-17-10-1,24 12 5,1 0-6,-1 0 0,1 0 0,-1 1 0,0-1 0,1 0 0,-1 1 0,0-1-1,0 1 1,0 0 0,0-1 0,0 1 0,-1 0 0,-2-1 0,-16-9-5,20 11 5,1-1 1,-1 0 0,0 1-1,0-1 1,0 0 0,0 1-1,0-1 1,0 1 0,0-1-1,0 1 1,0 0 0,0-1-1,0 1 1,0 0 0,0 0-1,0 0 1,0 0 0,0 0-1,0 0 1,0 0 0,0 0-1,0 0 1,0 0 0,0 1-1,0-1 1,0 0 0,0 1-1,0-1 1,-2 2 0,-5 0 1,0 1 1,0-1-1,0-1 0,0 0 1,0 0-1,0 0 1,-17-2-1,18 1 0,-7-3 16,13 3-16,1 0-1,-1 0 0,1-1 1,-1 1-1,0 0 1,1 0-1,-1 0 0,0-1 1,1 1-1,-1 0 0,1 0 1,-1 0-1,0 0 1,1 0-1,-1 0 0,0 0 1,1 1-1,-1-1 1,1 0-1,-1 0 0,0 0 1,1 1-1,-1-1 0,1 0 1,-1 1-1,1-1 1,-1 0-1,1 1 0,-1-1 1,0 1-1,-2 0 1,1 0-1,-1 0 1,1-1 0,-1 1-1,0-1 1,0 0-1,1 0 1,-1 0 0,0 0-1,1 0 1,-1 0 0,0-1-1,-4-1 1,4 0-3,0 0 1,0 0-1,0 1 0,0-1 1,0 1-1,0 0 1,0 0-1,0 0 0,0 0 1,-1 0-1,1 1 1,0-1-1,-7 1 0,-47 7 31,43-6-36,12-1-5,0 0 1,-1 0 0,1 0-1,0 1 1,0-1 0,-1 1-1,1-1 1,0 1 0,0 0-1,-3 2 1,-28-12-1227,4 3 247,9 0 530,-3 4 69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0:19.7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2047 88 1868,'-1'-2'86,"0"-1"-1,1 1 0,-1 0 1,0-1-1,1 1 1,0-1-1,0 1 0,0 0 1,0-1-1,0 1 1,0-1-1,1-3 0,0 3 11,-1-1-1,0 1 0,0-1 0,0 0 0,0 1 1,0-1-1,-1 0 0,1 1 0,-1-1 0,-2-4 1,5-1 82,-2 9-168,0 1-1,0-1 0,0 0 0,0 0 0,0 0 1,0 0-1,0 0 0,0 0 0,0 0 0,0 0 0,0 1 1,0-1-1,0 0 0,0 0 0,0 0 0,1 0 1,-1 0-1,0 0 0,0 0 0,0 1 0,0-1 0,0 0 1,0 0-1,0 0 0,0 0 0,0 0 0,0 0 1,0 0-1,0 0 0,1 0 0,-1 0 0,0 0 1,0 0-1,0 0 0,0 0 0,0 1 0,0-1 0,0 0 1,0 0-1,1 0 0,-1 0 0,0 0 0,0 0 1,0 0-1,0 0 0,0 0 0,0 0 0,0 0 0,1 0 1,-1 0-1,0-1 0,0 1 0,0 0 0,0 0 1,0 0-1,0 0 0,0 0 0,0 0 0,0 0 0,1 0 1,-1 0-1,0 0 0,0 0 0,0 0 0,0 0 1,0-1-1,0 4 0,1 0 0,0 0 1,-1 0-1,1-1 0,0 1 0,1 0 1,-1-1-1,0 1 0,3 2 0,7 20 35,0 7-5,1 1-1,23 41 0,-9-17-11,-14-32-26,24 64 4,-22-56 7,-11-28-12,0 0 0,-1 0 0,0 0 1,0 0-1,0 0 0,-1 1 0,1-1 1,0 10-1,-2 8 7,1-19-7,0 0 1,-1 0 0,0 0 0,0 0-1,0-1 1,0 1 0,-1 0 0,1 0-1,-1 0 1,0-1 0,0 1 0,-1 0-1,1-1 1,-1 1 0,1-1 0,-1 1-1,0-1 1,-1 0 0,1 0 0,0 0-1,-4 3 1,-10 9 1,-2-1 0,1-1 0,-1 0 0,-1-2 0,-1 0 0,-37 15 0,-134 36 5,116-41-20,-333 67 23,407-88-11,-57 9 16,-104 5 0,161-13-14,1-1 0,-1 0 0,0 0 0,0 0 0,0 0 0,0 0-1,0 0 1,0 0 0,1 0 0,-1-1 0,0 1 0,0 0-1,0 0 1,0-1 0,1 1 0,-1-1 0,0 1 0,0 0 0,1-1-1,-1 1 1,0-1 0,1 0 0,-1 1 0,0-1 0,1 0-1,-1 1 1,0-2 0,3-21-1,2 0 1,-4 21-1,0 1 0,1-1 0,-1 0 0,1 0 0,-1 0 1,1 0-1,-1 1 0,1-1 0,0 0 0,0 1 0,1-3 0,-1 3 0,0-1 0,0 1 0,0-1 0,0 0 0,-1 1 0,1-1 0,0 0 0,-1 0 0,1 0 0,-1 0 0,0-2 0,2-30 3,1-1 0,8-35 0,-1 7 2,4-2-9,-9 48-4,-1-1-1,-1 1 0,2-30 1,-2-26 14,11 7-7,-15 61 1,1 1 0,0-1 0,0 0 0,0 0 0,0 0 0,1 0 0,0 1 0,0-1-1,1 0 1,-1 0 0,1 1 0,0-1 0,0 1 0,0 0 0,1 0 0,5-8 0,1 1-10,-7 9 6,-1-1 0,1 1 0,0 0 0,0 0 0,0 0 0,0 0 0,0 1 0,0-1 0,1 1 0,-1-1 0,0 1 0,1 0 0,3-2 0,-3 2 5,0-1 1,1 1-1,-1 0 0,0 0 0,0 1 0,1-1 0,-1 1 0,0-1 0,1 1 0,-1 0 0,1 0 0,-1 1 0,0-1 0,1 1 0,-1-1 0,0 1 0,1 0 0,-1 0 0,0 1 0,0-1 0,0 1 0,0-1 0,0 1 0,-1 0 0,1 0 0,0 0 0,-1 1 0,1-1 0,-1 1 0,0-1 0,0 1 0,0 0 0,0 0 0,2 4 0,45 70-27,-40-60 24,-6-13 1,0 1 1,-1-1 0,1 1 0,-1-1-1,0 1 1,-1 0 0,1 0 0,-1 0-1,0 0 1,0 0 0,0 0 0,-1 0-1,1 0 1,-2 9 0,-2-2-1,0-1 1,-1 0-1,0 1 0,-1-1 1,0-1-1,-1 1 0,0-1 1,0 0-1,-1 0 0,-1-1 1,1 0-1,-2 0 1,1-1-1,-1 0 0,0 0 1,-1-1-1,0 0 0,-14 7 1,0-2 2,0-2 1,-1 0 0,0-1-1,-1-2 1,1 0-1,-1-2 1,-38 3-1,57-7-2,-1-1-1,0 0 0,1-1 0,-1 0 0,0 0 0,1-1 1,-9-2-1,12 3 4,0-1 1,0 1-1,1-1 0,-1 1 1,0-1-1,1-1 0,0 1 1,-1 0-1,1-1 1,0 1-1,0-1 0,1 0 1,-6-6-1,6 2-9,1 7 6,1-1 0,0 1 0,0-1 0,0 1 1,-1-1-1,1 1 0,0 0 0,0-1 0,-1 1 0,1-1 1,-1 1-1,1 0 0,0-1 0,-1 1 0,1 0 0,-1-1 1,1 1-1,0 0 0,-1 0 0,1-1 0,-1 1 0,1 0 1,-1 0-1,1 0 0,-1 0 0,1-1 0,-1 1 0,1 0 1,-1 0-1,1 0 0,-1 0 0,0 0 0,1 1 0,-1-1 1,1 0-1,-1 0 0,0 0 0,-5 1 0,0 0-1,0 0 1,1 0 0,-1 1-1,-11 4 1,-18 5-23,-25 4 30,27-6-13,1-2 0,-1-1 0,-61 3 1,88-9 6,1 1-1,1-1 0,0 0 0,0 0 1,0 0-1,-1 0 0,1-1 0,0 1 0,0-1 0,0 0 1,0-1-1,0 1 0,0-1 0,0 1 0,1-1 0,-1 0 1,-5-4-1,8 3 1,-1 1 1,1-1-1,0 0 0,0 1 1,0-1-1,1 0 1,-1 0-1,0 0 0,1 0 1,0-5-1,0 7-1,0 0 0,0 0-1,0 0 1,0 0 0,1 0 0,-1 0 0,0 0-1,1 0 1,-1 0 0,1 0 0,-1 0-1,1 0 1,-1 0 0,1 0 0,-1 1-1,1-1 1,0 0 0,0 0 0,-1 1 0,1-1-1,0 0 1,1 0 0,1 0-2,0-1 1,0 1-1,0 0 1,0 0-1,0 0 1,0 0-1,6 0 1,-2 0-1,0 1-1,-1 0 1,1 0 0,0 1 0,0 0-1,0 0 1,10 3 0,1 5 5,0 2 0,-1-1 0,-1 2 0,0 0 0,0 1 0,-1 1 0,21 24 0,-22-22 0,-1 1-1,14 21 0,-23-32-3,-1 0 0,0 1-1,0-1 1,0 0-1,-1 1 1,0 0-1,0 0 1,0 0 0,-1 0-1,0 8 1,-1-13 1,-1 0 1,1 1-1,-1-1 1,0 0-1,0 0 1,0 0-1,0 0 0,-1 0 1,1 0-1,0 0 1,-1 0-1,0 0 1,1-1-1,-1 1 1,0 0-1,0-1 1,-3 2-1,-40 25 9,38-24-8,-34 17-20,0-2 0,-1-3 1,-83 23-1,-138 14-151,245-50 155,-9 3-267,-1-2-1,1-1 0,-1-1 1,0-1-1,-53-6 0,79 4 257,-29-8-505,30 8 511,1 1 1,-1 0-1,0-1 1,1 0 0,-1 1-1,1-1 1,-1 1 0,0-1-1,1 0 1,-1 1-1,1-1 1,0 0 0,-1 0-1,1 1 1,0-1-1,-1 0 1,1 0 0,0 0-1,0 1 1,0-1 0,-1 0-1,1 0 1,0 0-1,0 0 1,0 0 0,0 1-1,1-1 1,-1 0 0,0 0-1,0 0 1,0 0-1,1 1 1,-1-1 0,0 0-1,2-1 1,11-16-316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0:20.0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 1 1668,'8'-1'2850,"-41"21"-4756,25-12 1496,0-3 32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0:20.6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326 0 1648,'-35'9'671,"-1"2"0,-36 16 0,37-14-407,32-12-218,0 0 1,0 1-1,0-1 1,0 1-1,0 0 0,0-1 1,0 1-1,0 1 1,1-1-1,-4 4 0,5-6-38,1 1-1,0-1 0,0 0 1,-1 1-1,1-1 0,0 1 1,0-1-1,0 1 0,0-1 1,0 0-1,-1 1 0,1-1 0,0 1 1,0-1-1,0 1 0,0-1 1,0 1-1,0-1 0,0 1 1,1-1-1,-1 0 0,0 1 1,0-1-1,0 1 0,0-1 1,1 1-1,-1-1 0,1 1 0,0 0 0,0 0 0,0 0-1,0 0 1,1 0 0,-1 0 0,0-1-1,0 1 1,1 0 0,-1-1 0,0 1 0,1-1-1,1 1 1,40 9 91,45 4 0,-51-9-61,-1 2 0,44 13 0,-79-20-36,0 0 1,1 0-1,-1 1 0,0-1 1,0 1-1,1-1 0,-1 1 1,0 0-1,0-1 1,0 1-1,0 0 0,0 0 1,0 0-1,0 0 0,0-1 1,0 1-1,0 1 1,-1-1-1,2 2 0,-2-2 0,0-1 0,0 1-1,0 0 1,0 0 0,0 0-1,0 0 1,0-1 0,-1 1-1,1 0 1,0 0 0,-1 0-1,1-1 1,0 1 0,-1 0-1,1-1 1,-1 1 0,1 0-1,-1-1 1,0 1 0,1 0-1,-1-1 1,0 1 0,-7 5-4,0-1 1,0 0 0,-1 0-1,-8 3 1,13-6-2,-31 12-426,-2 0 0,0-3 1,0-1-1,-1-2 0,0-1 0,-74 2 0,71-5 66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0:41.2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15 119 1780,'0'1'70,"0"-1"-1,0 1 1,-1-1-1,1 1 1,0-1 0,0 1-1,-1-1 1,1 1-1,0-1 1,0 1-1,-1-1 1,1 0-1,-1 1 1,1-1 0,0 0-1,-1 1 1,1-1-1,-1 0 1,1 1-1,-1-1 1,1 0-1,-1 0 1,1 0 0,-1 1-1,1-1 1,-1 0-1,1 0 1,-1 0-1,1 0 1,-1 0-1,1 0 1,-1 0 0,1 0-1,-1 0 1,0 0-1,1 0-64,11-10-44,0-1 0,-1 0 0,14-18 0,-21 25-178,0 0 4,1-1 1,-1 0-1,0 0 0,0 0 0,0 0 0,-1 0 0,4-11 1,-12 2-166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0:53.0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1055 23 1616,'-1'1'1040,"-7"2"-907,0 0 0,-1 0 0,1-1 0,-1 0 1,1-1-1,-1 1 0,1-2 0,-1 1 0,0-1 1,-12-2-1,-9 1 179,30 1-311,-22-2 299,21 1-296,1 1 1,0-1-1,0 1 0,0-1 0,-1 1 0,1-1 0,0 1 0,0-1 0,0 1 1,0-1-1,0 1 0,0-1 0,0 1 0,0-1 0,0 1 0,0-1 0,0 1 1,0-1-1,1 1 0,-1-1 0,0 1 0,0-1 0,0 1 0,1-1 0,-1 1 1,0 0-1,1-1 0,-1 1 0,0-1 0,1 1 0,-1 0 0,1-1 0,-1 1 1,0 0-1,1-1 0,-1 1 0,2-1 0,0 0 0,0-1 0,1 0-1,-1 1 1,1-1 0,0 1-1,-1 0 1,1 0 0,0 0 0,0 0-1,0 0 1,-1 0 0,1 1 0,4-1-1,42-1 18,-44 2-17,-2 0 0,30 3 13,-33-3-16,0 0 0,1 0-1,-1 0 1,1 0 0,-1 0-1,1 0 1,-1 0 0,1 0-1,-1 1 1,1-1 0,-1 0 0,0 0-1,1 1 1,-1-1 0,0 0-1,1 0 1,-1 1 0,1-1-1,-1 0 1,0 1 0,0-1-1,1 1 1,-1-1 0,0 0-1,0 1 1,1-1 0,-1 1-1,0-1 1,0 0 0,0 1 0,0-1-1,0 1 1,0-1 0,0 1-1,0-1 1,0 1 0,0-1-1,0 1 1,0-1 0,0 1-1,0-1 1,0 1 0,0-1-1,0 0 1,0 1 0,-1-1 0,1 1-1,0-1 1,0 0 0,-1 1-1,1-1 1,0 1 0,-1-1-1,1 0 1,0 1 0,-1-1-1,1 0 1,0 0 0,-1 1-1,-6 5 10,1 1 0,0-2 0,-1 1 0,0-1 0,-1 0 0,1 0 0,-1-1 0,0 0 0,0-1 0,0 1 0,0-1 0,-1-1 0,1 0 0,-17 2 0,-4 2 21,-14 1 20,42-7-45,1 0-5,0 0-1,0 0 1,0 0-1,0 0 0,0 0 1,0-1-1,-1 1 1,1 0-1,0 0 0,0 0 1,0 0-1,0 0 0,0 0 1,0 0-1,0 0 1,-1 0-1,1 0 0,0 0 1,0 0-1,0 0 1,0 0-1,0 0 0,0 0 1,0 0-1,-1 0 0,1 0 1,0 0-1,0 0 1,0 0-1,0 0 0,0 0 1,0 0-1,0 0 1,-1 1-1,1-1 0,0 0 1,0 0-1,0 0 0,0 0 1,0 0-1,0 0 1,0 0-1,0 0 0,0 0 1,0 0-1,0 1 1,0-1-1,-1 0 0,1 0 1,0 0-1,0 0 0,-1-3 6,6 7 0,9 6 1,0 0 0,1 0-1,0-1 1,1-1-1,31 11 1,-36-14-7,10 3 1,-14-6-1,0 0 0,0 1 1,0 0-1,0 0 0,-1 1 1,1 0-1,-1 0 0,0 0 1,0 1-1,0-1 0,8 11 0,-5-4 2,-8-10-2,1 0 0,-1 0 0,0 0 0,0 0 0,0 0 1,0 0-1,-1 0 0,1 1 0,0-1 0,0 0 0,-1 1 1,1-1-1,-1 0 0,1 1 0,-1-1 0,1 1 0,-1 1 0,8 16 1,-7-17-2,0-1 1,0 1 0,0 0 0,0 0 0,-1 0 0,1-1 0,0 1 0,-1 0-1,1 0 1,-1 3 0,0 27-3,0-30 3,0-2 0,7 3 1,-7-2-1,1-1 0,-1 0 0,0 0 0,1 1 0,-1-1 0,0 0 0,0 1 0,1-1 0,-1 0 0,0 1 0,0-1 0,0 0 0,0 1 0,1-1 0,-1 1 0,0-1 0,0 0 0,0 1 0,0-1 0,0 1 0,0-1 0,0 0 0,0 1 0,0-1 0,0 1 0,0-1 0,0 0 0,0 1 0,0-1 0,-1 1 0,1-1 0,0 0 0,0 1 0,0-1 0,-1 0 0,1 1 0,0-1 0,-1 1 0,-5 7-5,4 8 65,2-22-58,0 5 2,3 4 0,9 2-22,-11-2 17,0 0 0,-1-1 0,1 1 0,-1 0 0,0 0 0,0-1 0,0 1 0,0 0 0,-1 4 0,1-1-1,-1-3 4,1 0-1,0 0 0,-1 0 0,0 0 0,1-1 1,-1 1-1,0 0 0,-1 0 0,1 0 0,0-1 1,-1 1-1,0-1 0,1 1 0,-1-1 0,0 0 0,0 1 1,0-1-1,-1 0 0,1 0 0,0 0 0,-1-1 1,1 1-1,-1-1 0,0 1 0,1-1 0,-7 2 0,-13 6 0,0-2 0,-1 0-1,0-1 1,-1-1 0,1-1-1,-38 1 1,-147-11 8,125 2 1,34 1-9,0-1 0,1-3 1,0-1-1,-66-22 0,60 14-5,26 8 10,-44-18 0,64 22-4,0-1 0,0 1 0,0-1 0,0 0-1,1-1 1,0 0 0,0 0 0,0-1 0,-6-8 0,8 10-3,1 0 1,0 0 0,0 0 0,1 0 0,0-1 0,0 1 0,0-1 0,0 0 0,1 0 0,0 0 0,0 0 0,1 0 0,0-1 0,0 1 0,0-11 0,-1 1 3,1 15-3,1-1 0,0 1 0,0 0 0,-1-1 0,1 1 0,0-1 0,0 1 0,1 0 0,-1-1 0,0 1 0,0-1 0,1-1 0,3-12 3,2-2-8,3 3 0,-6 9 7,1 0 1,-1 0-1,1 0 1,0 1-1,0-1 1,0 1-1,1 0 1,-1 0-1,10-5 0,-4 3-3,1 1-1,-1 0 0,1 1 0,0 0 0,0 0 1,0 1-1,0 1 0,1 0 0,-1 1 0,17-1 1,-24 3-6,0 0 1,0-1 0,-1 2 0,1-1 0,-1 0 0,1 1 0,-1-1-1,0 1 1,1 0 0,-1 0 0,0 0 0,0 1 0,0-1 0,4 5 0,-4-3-154,1 0 1,0-1-1,0 0 1,0 0 0,0 0-1,1 0 1,-1-1-1,1 0 1,0 0-1,0 0 1,8 2 0,27 1-1200,-23-5 998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0:53.3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 9 1724,'-10'-5'1426,"2"1"-132,11 14-957,1-4-419,1-1-1,-1 1 1,1-1-1,11 10 1,-11-11-130,0 1 0,0 0 0,0 0 0,-1 0 0,1 0 0,4 10 0,14 18-619,-13-15 481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0:53.7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449 28 1960,'0'0'68,"0"0"0,0 1-1,0-1 1,0 1 0,0-1 0,-1 1 0,1-1-1,0 0 1,0 1 0,0-1 0,0 0-1,-1 1 1,1-1 0,0 0 0,0 1-1,0-1 1,-1 0 0,1 1 0,0-1 0,-1 0-1,1 0 1,0 1 0,-1-1 0,1 0-1,0 0 1,-1 1 0,1-1 0,0 0-1,-1 0 1,1 0 0,-1 0 0,1 0 0,0 0-1,-1 0 1,-27 1 116,15-1-40,-301 3 314,266-8-1037,46 5 464,0-1-1,-1 1 0,1-1 1,0 0-1,0 0 0,-1 0 0,1 0 1,0 0-1,0 0 0,0-1 1,0 1-1,0-1 0,1 0 1,-1 1-1,-2-4 0,2-1-300,2-3 40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0:54.4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140 380 1692,'-4'0'1577,"2"-4"-884,1 2-636,0-1 1,1 1-1,-1 0 1,1-1-1,0 1 0,0-1 1,0 1-1,0-1 1,1-3-1,-1 1 30,0 2-59,-1-1-1,0 0 1,0 1-1,0-1 1,-1 0-1,1 1 1,-1 0 0,-2-5-1,-9-21 98,-11-43 70,21 63-179,0 1-1,0 0 1,-1-1-1,-6-10 1,5 12-7,1-1 1,0 0-1,1 0 1,-4-12-1,5 12-1,1 1 0,-1 0-1,-1 0 1,1 0-1,-1 0 1,0 0-1,-1 0 1,-8-11-1,8-9 21,23 91 4,3 10-16,-17-51-17,0-1-1,2 1 0,12 27 0,-8-21 2,9 33 0,-13-39 3,0 0-1,18 35 1,-13-33 0,10 35 0,-16-29-4,-6-26 0,1 0 1,-1 0 0,1 0-1,1 0 1,-1 0 0,1 0-1,3 6 1,-1-3 2,0 0 1,-1 0-1,0 1 0,0-1 0,-1 1 1,0-1-1,0 1 0,1 16 0,1-15-15,-4-10 13,0 0 0,0 0 0,0 0 0,0-1 0,0 1 0,0 0 0,0 0 0,0 0 0,0 0 0,0 0 1,0 0-1,0 0 0,0 0 0,0 0 0,0 0 0,0-1 0,0 1 0,1 0 0,-1 0 0,0 0 0,0 0 0,0 0 0,0 0 0,-1 0 0,1 0 0,0 0 1,0-1-1,0 1 0,0 0 0,0 0 0,0 0 0,0 0 0,0 0 0,0 0 0,0 0 0,0 0 0,0 0 0,0 0 0,0-1 0,0 1 0,0 0 0,0 0 1,0 0-1,-1 0 0,1 0 0,0 0 0,0 0 0,0 0 0,0 0 0,0 0 0,0 0 0,0 0 0,0 0 0,0 0 0,-1 0 0,1 0 0,3-4-43,-10 3-79,6 0 71,1 1-1,-1 0 1,0 0-1,1-1 0,-1 1 1,1 0-1,-1-1 1,0 1-1,1-1 0,-1 1 1,1-1-1,-1 1 0,1-1 1,-1 1-1,1-1 1,-1 1-1,1-1 0,0 0 1,-1 1-1,1-1 1,0 0-1,-1 1 0,1-2 1,-7-9-527,2 6 349,0 0 1,0 0 0,1 0 0,0-1-1,-4-6 1,0-4-130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0:55.2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1237 12 1820,'0'0'399,"-8"-4"612,9-4 58,2 9-702,1 14-134,-3-9-202,0 0 0,0 0 0,1 0 0,0-1-1,2 7 1,3 7 19,12 37 35,-13-42-64,0 1 0,4 21-1,22 72 43,-7-25-43,-18-63-16,-6-18-4,0 1 1,0 0-1,0 0 1,0 0-1,0 1 0,0-1 1,-1 0-1,1 5 1,4 22 3,-4-28-3,0 0 0,0 0 1,-1 1-1,1-1 1,-1 0-1,1 0 1,-1 0-1,0 0 1,0 1-1,0-1 1,0 0-1,0 0 1,-1 0-1,1 0 1,-1 1-1,1-1 1,-1 0-1,0 0 1,0 0-1,0 0 1,0 0-1,0 0 1,-1 1-1,-2 1 0,0 0 1,0 0-1,0 0 0,-1-1 1,1 1-1,-1-1 0,0-1 1,0 1-1,0-1 0,0 1 0,0-1 1,-7 1-1,-72 16-2,63-15 10,-1-2-7,-1 0 1,-37-1-1,25-2-2,19 0 4,-1-1 0,1-1 0,-1-1 0,-24-8-1,-12-3 8,47 14-13,0-1 1,0 0-1,0 0 1,1-1-1,-1 1 1,1-1-1,-1 0 1,1-1-1,0 0 1,0 0-1,1 0 1,-1 0-1,1 0 1,-6-9-1,4 1 4,4 9 0,1 1 0,0-1-1,0 0 1,0 0 0,0 0 0,0 0-1,1 0 1,-1 0 0,1 0-1,0 0 1,0 0 0,0-4 0,0 6-4,0 0 1,1 1 0,-1-1 0,0 0 0,1 0 0,-1 0 0,0 0 0,1 1 0,-1-1 0,1 0 0,-1 1 0,1-1 0,0 0 0,-1 1 0,1-1 0,0 0 0,-1 1 0,1-1 0,0 1 0,0 0 0,-1-1 0,1 1 0,0-1 0,0 1 0,0 0 0,-1 0 0,1-1 0,0 1-1,0 0 1,1 0 0,32-2-6,-30 2 1,68 9-15,-69-10 20,2 2-1,9 13-1,-13-13 4,0-1 0,-1 1-1,1 0 1,0 0-1,-1 0 1,1 0-1,0 0 1,-1 0-1,1 0 1,-1 0-1,0 0 1,1 0-1,-1 0 1,0 0-1,0 0 1,0 0-1,1 0 1,-1 0-1,0 0 1,0 0-1,0 0 1,-1 0-1,1 0 1,0 0-1,0 0 1,-1 0-1,1 0 1,-1 2-1,-1-1 1,1 0 0,-1 0 0,0 1 0,0-1-1,0-1 1,0 1 0,0 0 0,-1 0 0,1-1 0,-5 3 0,-9 3 3,1 0 0,-31 7 0,41-12-3,-6 1 0,1 0 0,-1 1 0,1 1 0,0 0 0,1 0 0,-1 1 0,1 0-1,0 1 1,-16 14 0,20-15-2,0-1 1,1 1-1,0 0 0,-1 0 1,2 0-1,-1 1 0,1-1 1,0 1-1,0 0 0,1 0 1,0 0-1,0 0 0,0 0 1,1 0-1,0 15 0,-1-5 4,0 0-1,-1 0 0,-1-1 0,0 1 0,-1-1 0,-1 1 1,-9 16-1,13-28-1,-1-1-1,0 0 1,0 0 0,-1-1-1,1 1 1,-1-1 0,1 1 0,-1-1-1,0 0 1,-5 2 0,-48 27 8,21-19-11,-1-1-1,-1-2 0,0-1 1,-63 5-1,63-9-228,0-2 0,0-1 1,0-2-1,-63-9 0,71-1-631,29 10 842,1-1 0,-1 1 0,1 0 0,-1 0 0,1 0 0,-1-1-1,1 1 1,0 0 0,-1-1 0,1 1 0,-1 0 0,1-1 0,0 1-1,-1 0 1,1-1 0,0 1 0,0-1 0,-1 1 0,1-1 0,0 1-1,0 0 1,-1-1 0,1 1 0,0-1 0,0 1 0,0-1 0,0 1-1,0-1 1,0 1 0,0-1 0,0 1 0,0-1 0,0 1 0,0-1-1,0 1 1,0-1 0,1 1 0,-1-1 0,0 1 0,0-1 0,0 1-1,1-1 1,-1 1 0,0-1 0,1 1 0,-1 0 0,0-1 0,1 1-1,-1 0 1,0-1 0,1 1 0,-1 0 0,1-1 0,-1 1 0,1 0-1,0-1 1,21-12-364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0:55.5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0 1808,'0'0'2914,"-7"0"-2630,45 14-3075,-37-14 2420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9:45.37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982 204 1604,'0'0'270,"7"-4"406,-13 6-600,5 3 123,1-4-196,0-1 3,0 0 0,0 0 0,0 1 0,-1-1 0,1 0-1,0 0 1,0 0 0,0 0 0,0 0 0,0 1 0,0-1 0,0 0-1,-1 0 1,1 0 0,0 0 0,0 0 0,0 0 0,0 0 0,-1 0 0,1 1-1,0-1 1,0 0 0,0 0 0,0 0 0,-1 0 0,1 0 0,0 0-1,0 0 1,0 0 0,-1 0 0,1 0 0,0 0 0,0 0 0,0 0 0,0 0-1,-1 0 1,1-1 0,0 1 0,0 0 0,0 0 0,0 0 0,-1 0-1,1 0 1,0 0 0,0 0 0,0 0 0,0-1 0,0 1 0,-1 0-1,1 0 1,0 0 0,0 0 0,0 0 0,0-1 0,0 1 0,0 0 0,0 0-1,0 0 1,0-1 0,-8-13 298,7 13-292,1-1 0,0 1 0,-1-1 0,1 1 0,-1-1 0,1 1 0,-1 0 0,0-1 0,1 1 0,-1-1 0,0 1 0,0 0 0,0 0 0,0 0-1,0 0 1,0-1 0,0 1 0,-1 1 0,1-1 0,0 0 0,-1 0 0,1 0 0,0 1 0,-1-1 0,1 1 0,-1-1 0,1 1 0,-3-1 0,-1-1 16,-1 1 1,0 0 0,0 0 0,0 1 0,0 0 0,-11 0-1,-2 1 42,1 0-1,-22-4 0,-14 1 47,39 2-86,1 1 0,-1 1-1,0 1 1,1 0 0,-1 0-1,1 2 1,0 0 0,1 0-1,-1 1 1,1 1 0,-18 12-1,18-12-6,1 0-1,-1-1 0,-17 5 1,-19 9 24,14 15 4,27-30-35,-13 13 38,20-17-52,1 0 0,-1-1 0,1 1 0,-1 0 0,1 0-1,-1 0 1,1 0 0,0 0 0,-1 0 0,1 0 0,0 0-1,0 0 1,-1 0 0,1 0 0,0 0 0,0 0 0,0 0-1,1 0 1,-1 0 0,0 0 0,0 0 0,1 1-1,0 2 4,0-1-1,-1 1 1,1 0-1,-1-1 0,0 1 1,0-1-1,-1 6 0,1-6-2,-1 0-1,1 0 1,0 1 0,0-1-1,1 0 1,-1 0-1,1 1 1,-1-1-1,1 0 1,2 5-1,36 66 17,-32-52-21,-7-21 3,0 1 0,0-1 0,1 1-1,-1-1 1,0 1 0,1-1 0,-1 1 0,1-1-1,0 1 1,-1-1 0,1 0 0,0 1-1,0-1 1,0 0 0,0 0 0,0 0 0,0 1-1,2 0 1,3 3 2,1-1 1,1 0-1,-1 0 0,1-1 0,0 0 0,-1 0 1,1-1-1,0 0 0,1 0 0,-1-1 0,0 0 1,0 0-1,1-1 0,-1 0 0,10-2 0,46-5 4,-49 6-5,-1 0 0,0-1 0,1-1 0,-1 0 1,0-1-1,16-6 0,53-27 5,23-14-5,-72 41-7,-29 9 6,-1 1 0,0-2 0,1 1 0,-1 0 0,0-1 0,0 0 0,0 0 0,6-3 0,13-13 0,24-20 26,-44 35-26,0 0 0,0-1 1,0 1-1,-1-1 0,0 0 0,1 0 0,-1 0 0,-1 0 0,1 0 0,0-1 0,0-4 0,0 1 1,-1 0 0,0 1-1,0-1 1,-1 1 0,0-1-1,0 0 1,-1 1-1,0-1 1,0 1 0,-1-1-1,0 1 1,-1-1 0,1 1-1,-1 0 1,0 0 0,-7-10-1,-3-10 8,12 24-7,0 0 0,0 0 0,0 1 0,0-1 1,-1 0-1,1 1 0,-1-1 0,0 1 0,1 0 1,-1-1-1,-2-1 0,-5-3 7,-1 0-1,1 0 1,-1 1-1,0 1 1,0 0-1,-1 0 1,-16-5-1,7 5-1,-1 0 0,0 2 0,-25-1-1,11 4 0,0 1 0,0 2-1,0 2 1,-61 16 0,38-9 2,37-6-6,1 0 0,-1 2 0,1 0 0,0 1 0,-22 14 0,29-13 0,0 0 0,1 1 0,1 0-1,-1 1 1,2 0 0,0 1 0,0 0 0,-14 28-1,22-37 1,0 1-1,0 0 0,1 0 0,-1-1 0,1 1 0,0 8 0,-6 16 3,4-22-4,0 1 1,1-1-1,0 1 1,0 0-1,1 0 1,0 0-1,1 0 0,-1 0 1,2 9-1,2 8-8,9 38 0,-12-60 8,3 3 2,-1 0-1,1-1 1,0 1-1,1-1 0,-1 0 1,1 0-1,0 0 1,0 0-1,1-1 1,-1 1-1,1-1 1,0 0-1,0-1 1,1 1-1,-1-1 1,1 0-1,-1-1 1,1 1-1,8 1 0,12 3 0,-17-4 0,0-1 0,0 0 0,0-1 0,0 0 0,0 0 0,18-1 0,117-21 2,-127 17-1,1-1-1,-1 0 0,1-1 1,-2-1-1,32-18 0,-44 23 0,8-5 2,-1-1 0,0 0 0,0 0 0,-1-1 0,10-11 0,7-10 0,-21 24-1,-1 1 0,0-1 0,0 0-1,0 0 1,-1-1 0,6-10 0,12-23 0,-18 35-1,0-1 0,0 0-1,-1 1 1,0-1 0,0 0 0,-1-1 0,0 1 0,0 0 0,0-1 0,-1 1 0,1-9 0,-1 8 0,-1 0 1,0-1-1,-1 1 0,1 0 1,-1 0-1,-1 0 0,1 0 1,-1 0-1,0 0 1,-1 0-1,0 1 0,0-1 1,0 1-1,-1 0 0,0 0 1,0 0-1,0 0 1,-1 1-1,0 0 0,0 0 1,0 0-1,-10-6 0,2 3 1,-1 0 0,0 2 0,0-1-1,-1 2 1,0 0 0,0 0 0,0 2-1,-1 0 1,-27-2 0,-17 2-3,-70 6 1,111-2-1,-164 23-1,154-19 4,13 0 0,-1 0-1,1 1 1,-1 0-1,2 1 1,-23 14 0,17-10-1,-41 17 0,57-26 1,1 0-1,0 0 1,-1 0-1,1 0 1,0 1-1,0 0 1,0 0-1,1 0 1,-5 4-1,-22 17 0,27-22 1,1 0-1,-1 0 0,1 1 0,-1-1 0,1 1 0,0 0 0,0 0 0,0 0 0,0 0 0,1 0 0,-1 0 0,1 0 0,0 0 0,0 1 0,0-1 0,0 0 0,0 1 0,0 3 0,0 1 0,0 1-1,1 0 0,0 0 1,0-1-1,1 1 1,2 10-1,-2-16 1,1 0-1,-1 1 0,1-1 1,0 0-1,0 0 0,0 0 1,0 0-1,0-1 1,1 1-1,3 3 0,8 10 2,-9-10-1,0-1 0,1 1 1,-1-1-1,1 0 0,0 0 0,0 0 0,1-1 0,0 0 0,-1-1 1,1 1-1,11 3 0,1-1-1,0-1 1,0 0-1,26 2 0,-19-3 1,0-1-1,-1-2 1,1 0-1,26-4 1,-10 0 5,-28 2-6,1-1 0,-1 0 1,20-6-1,16-5-3,-24 7 4,1-1 0,-2-1 0,1-1 0,-1-2 0,32-17 0,-20 5 0,-2 2 0,48-39 0,-74 53 0,0-2 0,0 1 1,0-1-1,-2-1 0,1 1 0,-1-1 0,0-1 0,-1 1 0,7-17 0,-11 21 1,0 0-1,-1 0 1,0 0-1,0 0 1,-1 0-1,1-1 1,-1 1 0,-1 0-1,1 0 1,-1 0-1,-2-9 1,-2 4 0,0 0 1,0 0-1,-1 1 0,-13-18 1,15 24-2,-1 0 1,1 0-1,-1 0 1,0 0-1,0 1 1,-1 0-1,1 0 1,0 0-1,-1 0 1,0 1-1,-6-2 0,-22-5 0,-1 1-1,0 2 0,0 1 0,-1 2 0,1 1 0,-1 2 0,1 1 0,-1 2 0,1 2 0,0 1 0,0 1 0,-62 23 0,76-22 2,-1 1-1,1 1 0,-38 24 0,52-28-1,-1 0 1,1 0-1,0 0 0,0 1 0,1 0 0,0 0 1,0 0-1,1 1 0,0 0 0,0 0 1,1 1-1,-5 10 0,7-14 1,0 1 0,0-1 0,0 1 0,1 0-1,0-1 1,0 1 0,0 0 0,1 0 0,-1 0 0,2 0 0,-1 0-1,1 0 1,-1 0 0,2-1 0,-1 1 0,1 0 0,-1-1 0,4 7-1,-2-4 1,-1-1 0,1 0-1,0 0 1,1 0 0,0-1-1,0 1 1,0-1 0,1 0-1,0 0 1,0 0-1,0 0 1,1-1 0,0 0-1,0-1 1,0 1 0,1-1-1,6 4 1,0-4 1,0 0 1,1-1-1,-1 0 1,1-1-1,22 1 1,-3 0-1,-9 0 0,0-2 0,0-1-1,1 0 1,-1-2-1,27-6 1,111-35 3,-135 35-3,-20 6-1,1 0 1,-1 0-1,0-1 0,0 0 1,0 0-1,0 0 1,0-1-1,10-8 0,-9 5 0,5-3 1,-1 0-1,16-18 1,-25 25-1,0 0 1,-1-1-1,1 1 1,-1-1-1,0 0 1,0 0-1,0 0 1,0 0-1,-1 0 1,1 0-1,-1 0 1,0 0-1,-1-1 1,1-5-1,0 6 0,-1-1 1,-1 0-1,1 0 0,-1 1 0,1-1 1,-1 1-1,-1-1 0,1 0 0,-1 1 1,1 0-1,-1-1 0,-5-6 0,3 6 0,0 1 0,0 0 0,-1 0 0,0 0 0,1 0 0,-1 1 0,-1 0 0,1 0 0,-9-4 0,0 1 1,1-1-1,-2 2 1,1 0-1,0 1 0,-1 0 1,0 1-1,0 1 1,0 0-1,-26 1 0,2 2 0,21-1 0,-1 1-1,0 1 1,1 0-1,-1 1 1,-29 10-1,39-10-34,2-1 45,0 1-1,0 0 1,0 0-1,-8 6 1,13-7-39,0-1 0,1 0 0,-1 1 0,1-1 0,-1 1 0,1-1 0,0 1 0,0-1 0,0 1 0,0 0 0,0 0 0,0 0 0,0-1 0,0 1 0,1 0 0,-1 0 0,1 0-1,0 0 1,-1 0 0,1 4 0,0-5-25,1 0 0,-1 0 0,1 0 0,-1 0 0,1 0-1,0 0 1,-1 0 0,1 0 0,0-1 0,0 1 0,-1 0-1,1 0 1,0-1 0,0 1 0,0 0 0,0-1-1,0 1 1,0-1 0,0 0 0,0 1 0,0-1 0,0 0-1,0 1 1,2-1 0,40 8-956,-25-5 573,5 2 94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0:55.9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 37 1920,'-1'-1'97,"0"-1"0,0 1 1,0-1-1,0 1 0,1-1 0,-1 0 0,0 1 0,1-1 0,-1 0 1,1 0-1,0 0 0,0 1 0,0-1 0,-1 0 0,2 0 0,-1-2 1,0-1 140,0 5-54,39 33 850,-12 1-943,-2 0-1,23 44 0,-14-23-53,-3-4-105,-1 1 1,27 69-1,-56-119-10,0 0 0,0 1 0,-1-1 0,1 0 0,0 1 0,-1-1 0,0 1 0,1 0 0,-1-1 0,0 1 0,0-1 0,-1 1 0,1-1 0,0 1 0,-1-1 0,0 1 0,1-1 0,-1 0 0,0 1 0,0-1 0,-1 0 0,1 1 0,0-1 0,-1 0 0,1 0 0,-1 0 0,0 0 0,1-1 0,-1 1 0,0 0 0,0-1 0,0 1 1,-1-1-1,1 0 0,-3 2 0,-11 5-316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0:56.8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691 10 1760,'-7'-8'900,"-27"7"652,23 1-1470,0 0-1,0 1 1,-1 1-1,1 0 0,1 0 1,-1 1-1,0 0 1,1 1-1,-1 0 0,-10 7 1,12-8-52,-6 4 48,14-3-44,9 0-16,90 24 50,-86-26-65,1 0-1,-1 1 1,0 1 0,0 0 0,0 0 0,-1 1-1,0 1 1,0 0 0,11 8 0,-22-14-3,1 1 0,-1-1 0,1 1 1,-1 0-1,0 0 0,1-1 0,-1 1 1,0 0-1,1-1 0,-1 1 0,0 0 0,0 0 1,0 0-1,0-1 0,0 1 0,0 0 1,0 0-1,0 0 0,0-1 0,0 1 0,0 0 1,0 0-1,-1 0 0,1-1 0,0 1 0,0 0 1,-1 0-1,1-1 0,-1 1 0,1 0 1,-1-1-1,1 1 0,-1-1 0,0 2 0,-19 18 12,-22 15-6,-1-2 0,-58 33-1,78-52 0,1 1 0,0 0-1,2 2 1,-1 1 0,-18 21-1,33-31-5,0-1 0,1 1 0,0 0 0,0 1 0,1-1-1,0 1 1,0 0 0,1 0 0,0 0 0,-2 12 0,4-14 0,0 0 0,0 0 0,1 0 0,0 0 1,0 0-1,0 0 0,1 0 0,0 0 0,1 0 1,-1 0-1,1-1 0,1 1 0,-1-1 1,5 9-1,11 17-5,-13-20 4,2-1 0,-1 0 0,17 19 0,-2-7 2,0-1 0,2-1-1,1-1 1,1-1 0,0-2 0,1 0 0,1-1 0,32 13-1,-25-14 7,0-2-1,57 16 0,-79-26-4,0-1 1,-1 0-1,1-1 1,0 0-1,0-1 1,0 0-1,0-1 0,0 0 1,0-1-1,-1 0 1,1-1-1,13-5 0,-22 7 0,-1 1-1,1-2 1,-1 1-1,1 0 1,-1 0-1,1-1 1,-1 1-1,0-1 1,0 0-1,0 0 1,0 0-1,0 0 1,0 0-1,0 0 1,-1 0-1,1 0 1,-1-1-1,1 1 1,-1-1-1,0 1 1,0-1-1,0 0 1,0 1-1,-1-1 1,1 0-1,-1 1 1,0-1-1,0-5 1,-1 2 0,0 0 0,0 0 0,-1 0 0,0 1 0,0-1 0,-1 0 0,0 1 0,0 0 0,0 0 0,0 0 0,-1 0 0,-6-6 0,-6-5 0,-1 0 0,0 2 0,-1 0-1,-1 1 1,0 0 0,-1 2 0,0 0 0,-1 2 0,0 0 0,-1 1 0,-43-10 0,-4 5 7,0 3 0,-113-2 0,139 9-19,-1 3 1,1 1 0,-1 3 0,1 1-1,-73 19 1,79-8-82,36-15 52,0 0-1,0 0 1,-1 0-1,1 0 1,0 0 0,0 0-1,0 0 1,0 0-1,0 0 1,0 0-1,0 0 1,0 1-1,0-1 1,1 1-1,-1-1 1,1 0-1,-1 1 1,1-1-1,-1 1 1,1-1 0,0 2-1,32 8-1538,14-6 737,-21-5 482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0:57.1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 1656,'0'0'849,"7"0"106,-10-2-248,3 2-698,-1 0 0,1 0 0,0-1 0,0 1 0,0 0 0,0 0-1,0 0 1,0 0 0,0 0 0,0 0 0,0 0 0,-1 0 0,1 0 0,0 0 0,0 0 0,0 0-1,0 0 1,0 0 0,0 0 0,0 0 0,-1 0 0,1 0 0,0 0 0,0 0 0,0 0-1,0 0 1,0 0 0,0 0 0,0 0 0,0 0 0,0 1 0,-1-1 0,1 0 0,0 0 0,0 0-1,0 0 1,0 0 0,0 0 0,0 0 0,0 0 0,0 0 0,0 0 0,0 0 0,0 1-1,0-1 1,0 0 0,0 0 0,0 0 0,0 0 0,0 0 0,0 0 0,0 0 0,0 1 0,0-1-1,0 0 1,0 0 0,0 0 231,24 5-448,-19-3-5,0 0-1,0-1 1,0 0-1,0 0 1,0 0-1,9 0 1,16 4-677,-17-1 510,-10 1 42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1:06.1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12 1896,'0'0'329,"0"-12"1582,-3 16-1900,-2 0-759,13 1 23,-1-2 316,-5-2 28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1:07.4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599 464 1600,'0'0'533,"-2"27"802,-5-17-1185,0 0-1,1 1 0,0 0 1,0 0-1,1 0 0,1 1 1,-4 13-1,2-8-62,-2 0 0,0-1 0,-15 21-1,13-19-33,6-11-42,-1-1 0,1 0 0,-1 0 0,0-1 0,-1 1 0,1-1-1,-1-1 1,0 1 0,0-1 0,-1 0 0,1 0 0,-1 0 0,0-1 0,0 0 0,0-1 0,0 0-1,-1 0 1,1 0 0,-1-1 0,1 0 0,-1 0 0,-9-1 0,13 0-8,1-1-1,-1 0 1,1 0 0,-1 0-1,1 0 1,0 0 0,-1 0-1,1-1 1,0 0 0,0 1-1,0-1 1,0-1 0,0 1 0,1 0-1,-1-1 1,1 1 0,-1-1-1,1 0 1,0 1 0,0-1-1,0 0 1,1-1 0,-3-4-1,-5-11 3,2 0 0,0 0-1,-4-20 1,8 26-3,-121-389 68,97 344-65,-2-4 10,-5-7-15,21 50 6,8 13-14,7 3-2,1 23-31,3-5-239,0 1-1,1 0 0,0-1 0,2-1 0,0 1 0,0-1 0,17 17 1,16 11-616,-18-19 514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1:07.8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 65 2024,'0'14'1283,"0"-12"-694,0-5 319,14-6-850,-16 5-251,0-1 0,0 1 0,0 0 0,-1 0 0,0 0 0,1 0 0,-1 0 1,-1 1-1,1-1 0,0 1 0,-1 0 0,-4-3 0,1-1-64,-8-3-104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1:08.6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1892 98 1760,'-8'-33'1466,"8"-12"-399,0 27-606,0 17-224,0 6 16,9 21-204,0-6-22,-8-15-22,0-1 1,1 1 0,0-1 0,0 0-1,5 8 1,9 19 16,10 29 5,-18-44-24,-1-1-1,9 27 0,33 96 27,-36-100-27,-7-23-2,-1 0 0,5 27 1,-4-13 6,-3-19-5,-1 1-1,-1-1 1,2 16-1,-3-16-6,-2 20 19,1-29-13,1 0-1,-1 0 1,1 1-1,-1-1 0,0 0 1,1 0-1,-1 0 1,0 0-1,0-1 1,0 1-1,1 0 0,-1 0 1,0 0-1,0-1 1,0 1-1,0 0 1,-1-1-1,1 1 1,0-1-1,0 1 0,0-1 1,0 0-1,0 1 1,-2-1-1,-16 5-9,16-4 7,-1 1 1,1-1 0,-1-1-1,1 1 1,-1 0 0,1-1-1,-1 0 1,1 0 0,-1 0-1,0 0 1,-3-1 0,-33-5 6,27 4-2,0 1 0,-25-8 1,37 8-3,-1 0 0,0 0 0,0 0 0,1 0 1,-1 0-1,1 0 0,-1-1 0,1 1 1,-1 0-1,-1-3 0,-10-8 0,10 5-18,-4 8 19,-19 3 0,3-1-2,-25 8 8,0-1 1,-68 5-1,21-6-20,46-7 4,34-1 6,-1 0 0,0-2-1,-29-3 1,36 3 1,0-1 0,0 0-1,0-1 1,0 0 0,0 0 0,1-1 0,0 0 0,0-1 0,0 1 0,0-2 0,-11-8-1,16 10 3,1 1 0,-1 0 0,1-1 0,-1 0 0,1 0 0,0 1 0,1-1 0,-1 0 0,1-1 0,0 1 0,0 0 0,0 0 0,-1-6 0,-2-7 11,4 16-12,-1 0 0,1 0-1,-1 0 1,1 0-1,-1 0 1,1 0-1,-1 0 1,1 0 0,0 0-1,0 0 1,0 0-1,-1 0 1,1 0-1,0-1 1,0 1 0,1 0-1,-1 0 1,0 0-1,0 0 1,0 0-1,1 0 1,-1 0 0,1 0-1,-1 0 1,1 0-1,-1 0 1,1 0-1,-1 0 1,1 0 0,1-1-1,15-9-4,-15 9 4,0 0 1,0 1-1,0-1 0,0 1 1,0 0-1,1-1 0,-1 1 0,1 0 1,-1 1-1,1-1 0,-1 0 0,1 1 1,0-1-1,-1 1 0,5 0 0,123-9-9,-129 9 11,0 0-1,0 0 0,0 0 0,0 0 0,0 1 0,0-1 0,0 0 1,0 1-1,-1-1 0,1 1 0,0-1 0,0 1 0,0-1 0,0 1 0,-1 0 1,1-1-1,0 1 0,-1 0 0,1 0 0,0-1 0,-1 1 0,1 0 0,-1 0 1,0 0-1,1 0 0,-1 0 0,1 0 0,-1 0 0,0-1 0,0 1 0,0 0 1,1 0-1,-1 0 0,0 0 0,0 0 0,0 0 0,-1 0 0,1 1 0,0 1 1,0 0 0,-1 0-1,1 0 1,-1 0-1,0 0 1,0 0 0,0 0-1,0 0 1,0 0-1,0-1 1,-1 1 0,-2 4-1,-19 15 4,-1 0 0,-1-2 0,0 0 0,-54 29 0,29-17 4,33-20-12,1 1 0,1 1 0,-22 24 0,1-1-4,31-31 7,0 0 0,0 0 0,0 0 0,1 0 0,0 1 0,0 0 0,1 0 0,0 0 0,0 0 0,-2 11 0,-2 8 1,-3 44-1,4-28-6,6 0 4,-1 7 19,1-47-14,-1 1-1,1 0 0,-1-1 0,0 1 0,0 0 1,0-1-1,-1 1 0,1-1 0,-1 0 0,1 1 1,-1-1-1,0 0 0,1 0 0,-1 0 0,-3 3 1,-7 3-3,-1-1 1,0 0-1,0 0 1,0-1-1,0-1 1,-1 0-1,0-1 1,-26 4 0,-118 8-65,151-15 61,-79 3-592,1-4 1,0-3 0,0-4-1,-141-29 1,170 17 198,20-3 47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1:09.2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228 6 1896,'-39'10'1980,"21"-7"-1976,0 0 0,-1-1 0,1-1-1,0 0 1,-30-4 0,43 2-251,0 0 1,0-1-1,0 0 1,0 0-1,1 0 0,-7-4 1,9 5 127,-6-4-227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1:09.6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245 1 1912,'-24'4'344,"7"-4"-48,-7 0-16,8 0-52,-9 0-48,9 5-60,-9-1-88,1 1-144,8-5-224,-1 4-92,1-4 24,-8 5 44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1:10.2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2076 130 1772,'7'-7'2943,"-4"10"-2914,-1 0 0,1 1 1,-1-1-1,0 1 0,0 0 0,0 0 0,0 0 1,2 6-1,8 17 41,4 0 16,23 56 0,-38-82-83,0 1 0,0 0 0,-1 0 0,1 0-1,-1 0 1,0 0 0,0 0 0,1 0 0,-1 0-1,-1 0 1,1 0 0,0 0 0,0 0 0,-1 0-1,1 0 1,-1 0 0,1 0 0,-1 0 0,0-1-1,0 1 1,0 0 0,-2 2 0,1-1 0,-1-1-1,1 0 1,-1 1 0,0-1 0,0 0 0,0 0 0,0-1-1,0 1 1,0-1 0,-1 1 0,-5 1 0,-3 0 1,-1-1 0,1 0 1,-1-1-1,0 0 0,-23-2 0,25 0 1,-1-1-1,1 0 1,0 0-1,0-1 0,-14-6 1,20 7-4,1 0 0,0 0 0,-1-1 0,1 1 0,1-1 0,-1 0 0,0 0 1,1 0-1,-1-1 0,1 1 0,0-1 0,0 0 0,0 0 0,1 0 0,-3-5 0,5 8-1,0 1 0,0-1 0,0 0 0,-1 0 0,1 1-1,0-1 1,0 0 0,-1 1 0,1-1 0,0 1-1,-1-1 1,1 0 0,0 1 0,-1-1 0,1 1-1,-1-1 1,1 1 0,-1-1 0,1 1 0,-1-1-1,0 1 1,1 0 0,-1-1 0,1 1 0,-1 0-1,0-1 1,1 1 0,-1 0 0,-1 0 0,-12 17-16,3 0 18,-6 4 2,0 0-1,-2-1 0,0-1 1,-1-1-1,-1-1 1,0 0-1,-42 23 1,19-17-3,-1-1 0,0-3 0,-66 19-1,-299 54 1,-9-39-3,340-47 4,0-3-1,-136-12 1,194 7 3,1-1 0,0-2-1,0 0 1,-21-9 0,36 13-4,0-1-1,1 0 1,-1 0-1,1 0 1,-1-1 0,1 0-1,0 0 1,0 0-1,0 0 1,1 0-1,-1-1 1,1 0-1,0 0 1,0 0 0,0 0-1,0 0 1,1-1-1,-1 1 1,1-1-1,0 1 1,-1-7-1,1-4 1,1 0-1,1 1 0,0-1 0,1 0 1,0 0-1,1 0 0,1 1 0,0-1 1,1 1-1,11-26 0,8-9-1,47-77 0,-48 90-3,1 2 1,1 0 0,1 2 1,49-47-1,-67 72 5,1-1-1,0 2 1,0-1 0,1 1 0,10-5 0,-16 9-3,1 0 1,-1 1-1,1-1 0,0 1 1,-1 0-1,1 0 0,0 1 1,0-1-1,0 1 0,-1 0 1,1 0-1,0 0 0,0 0 1,0 1-1,-1-1 0,1 1 1,5 2-1,43 19-254,-1 3 0,-1 2 0,81 59 0,-99-65-563,56 25-1,-11-6 67,-29-14 400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9:46.49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918 186 1600,'0'10'992,"-4"-15"-808,0 1 0,0-1-1,-1 1 1,1 0 0,-11-6-1,-23-23 233,32 25-353,-2 0 0,1 0-1,-1 1 1,0 0-1,-1 1 1,1-1 0,-2 2-1,1-1 1,-14-5-1,-11-6 106,27 14-146,1-1 0,-1 1 0,1 1 0,-1-1 0,-8-1 0,-14-2 28,10 2-5,-1 0-1,-37-1 1,10 4-12,25-1-24,0 2 0,0 1 0,-26 4 0,-23 5 0,50-9-6,1 2 0,0 0 0,0 2 0,-32 10 0,21-5 1,27-10-3,-1 1-1,1 0 1,0 1 0,0-1-1,0 1 1,0-1-1,0 1 1,1 0 0,-1 1-1,1-1 1,-6 5-1,3-1 0,-1-1 0,1 1 0,0 0 0,1 1 0,0-1 0,-7 12 0,0-2 0,11-13 0,-1-1 1,0 0-1,1 1 0,-1 0 0,1-1 0,0 1 0,0 0 0,0-1 0,-1 5 0,-4 15 3,4-13-3,0 1 0,0 0 0,0 0 0,1 11 0,-2 9-1,3-25 1,-1 0 0,1 0-1,-1-1 1,1 1-1,1 0 1,-1 0 0,1 0-1,2 8 1,1 0 0,0 0 0,1-1 0,1 1 0,0-1 0,0-1 0,1 1 0,1-1 0,0 0 0,0-1 0,19 18 0,-18-22-1,-1-1 0,1 0-1,0-1 1,0 0-1,0-1 1,13 4-1,1 1 0,-5-3 2,1-1 0,-1 0 0,1-2-1,0 0 1,0 0 0,-1-2 0,26-3-1,12 2-4,-46 0 5,1-1-1,-1 1 1,1-2-1,-1 0 1,0 0-1,12-6 1,23-7 6,-39 15-6,0-1 1,-1 0-1,1-1 0,0 1 1,-1-1-1,0 0 1,0 0-1,0-1 1,0 0-1,5-5 0,-8 7 0,0 0-1,0 0 1,0-1-1,-1 1 1,1 0-1,-1-1 0,0 1 1,0-1-1,0 0 1,0 1-1,0-1 0,0 0 1,-1 1-1,1-1 1,-1 0-1,0 0 1,0 0-1,0 1 0,0-1 1,0 0-1,-1 0 1,1 0-1,-2-2 0,1 1 2,0 0 0,-1 1 0,1-1 0,-1 1-1,0-1 1,0 1 0,0 0 0,0 0 0,-1 0 0,1 0-1,-1 0 1,0 0 0,0 1 0,0-1 0,-5-3-1,-3 1 2,1 0-1,-1 1 1,1 0-1,-13-2 0,-2-2 2,11 6-2,0 0 1,0 0-1,0 1 0,0 1 1,0 0-1,0 1 0,0 1 0,0 0 1,-21 7-1,-39 3 5,68-10-8,0-1 0,0 1 0,0 0 0,0 0 1,1 0-1,-1 1 0,1 0 0,0 0 0,0 0 0,0 1 1,-6 5-1,10-8-1,0-1-1,1 1 1,-1-1 0,1 1 0,-1-1 0,1 1-1,0-1 1,-1 1 0,1 0 0,-1-1 0,1 1 0,0 0-1,0-1 1,-1 1 0,1 0 0,0 0 0,0-1-1,0 1 1,0 0 0,0 0 0,0-1 0,0 1-1,0 1 1,0-2-10,1 1 0,-1-1-1,1 1 1,-1-1 0,1 1 0,-1-1-1,1 0 1,-1 1 0,1-1-1,-1 0 1,1 1 0,0-1-1,-1 0 1,1 0 0,0 0 0,-1 0-1,1 1 1,0-1 0,-1 0-1,2 0 1,41-4-1096,71-6-753,-75 1 1519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1:10.7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376 5 1820,'-15'14'834,"14"-13"-803,0-1 0,1 1 0,-1 0 0,0 0 0,1-1 1,-1 1-1,0 0 0,0-1 0,0 1 0,0-1 0,1 1 0,-1-1 0,0 1 0,0-1 0,0 0 0,0 1 1,-1-1-1,-24 5 196,0 0 1,0-2 0,0-1-1,0-1 1,-33-3 0,34-2-867,1-1 1,0 0 0,-34-14-1,34 10 293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1:11.1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 28 1960,'-8'-4'408,"8"-1"-44,-8 1 240,8-1-352,0 0-48,-8 5-44,8-4-68,8 4-100,-8 4-132,8-4-684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1:25.8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 0 1632,'-4'2'92,"1"-1"0,-1 1 1,1-1-1,0 1 0,0 0 0,-1 0 0,1 1 0,1-1 0,-1 1 0,0-1 1,0 1-1,1 0 0,0 0 0,0 0 0,0 0 0,0 0 0,0 1 0,0-1 1,1 1-1,-1-1 0,0 7 0,2-10-79,0 0-1,0 1 1,0-1 0,0 0 0,0 0-1,0 1 1,0-1 0,0 0 0,0 0-1,0 0 1,0 1 0,0-1 0,0 0-1,0 0 1,0 1 0,0-1-1,0 0 1,1 0 0,-1 0 0,0 1-1,0-1 1,0 0 0,0 0 0,1 0-1,-1 0 1,0 0 0,0 1 0,0-1-1,1 0 1,-1 0 0,0 0 0,0 0-1,0 0 1,1 0 0,-1 0-1,0 0 1,0 0 0,1 0 0,-1 0-1,0 0 1,0 0 0,1 0 0,-1 0-1,0 0 1,0 0 0,1 0 0,-1 0-1,17-7 281,-15 6-271,-1 0 0,1 1 0,0-1 0,-1 0 0,1 0 0,0 1 0,0-1 0,-1 1 0,1-1 0,0 1 0,0 0 0,0 0 1,0 0-1,0 0 0,2 0 0,-4 0-18,1 0 1,-1 1 0,0-1-1,0 0 1,0 0-1,0 0 1,0 0-1,0 0 1,0 0 0,0 0-1,0 1 1,0-1-1,0 0 1,0 0-1,0 0 1,0 0 0,0 0-1,0 0 1,0 1-1,0-1 1,0 0-1,0 0 1,0 0 0,0 0-1,0 0 1,0 1-1,0-1 1,0 0 0,0 0-1,0 0 1,0 0-1,0 0 1,0 0-1,0 0 1,0 1 0,0-1-1,-1 0 1,1 0-1,0 0 1,0 0-1,0 0 1,0 0 0,0 0-1,0 0 1,0 0-1,-1 0 1,1 0-1,0 0 1,0 0 0,0 0-1,0 1 1,0-1-1,0 0 1,-1 0 0,1 0-1,0 0 1,0 0-1,0 0 1,0-1-1,-1 2-50,0-1-1,0 1 0,1-1 0,-1 1 0,0-1 0,0 1 1,1-1-1,-1 1 0,1-1 0,-1 1 0,0 0 0,1-1 0,-1 1 1,1 0-1,0 0 0,-1-1 0,1 1 0,0 0 0,-1 0 1,1 0-1,0 0 0,-1 1 0,26 3-1862,-17-5 1545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1:40.5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 0 1616,'0'0'377,"-7"10"18,-3-13 758,11 9-663,5-13-894,-4 6 25,14 5-871,-8-8 912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1:44.4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2268 1 1724,'31'0'321,"5"-1"-55,-1 2-1,45 7 1,141 19 312,-71-11-302,-59-7-89,-50-6-19,1 2 0,51 13 0,-92-18-162,-1 0-1,0 0 1,0 0-1,0 0 0,0 0 1,1 0-1,-1 0 1,0 0-1,0 0 1,0 0-1,0 0 1,1 0-1,-1 1 1,0-1-1,0 0 1,0 0-1,0 0 1,1 0-1,-1 0 1,0 0-1,0 0 1,0 0-1,0 1 1,0-1-1,0 0 1,1 0-1,-1 0 1,0 0-1,0 0 1,0 1-1,0-1 1,0 0-1,0 0 1,0 0-1,0 0 1,0 0-1,0 1 0,0-1 1,0 0-1,0 0 1,0 0-1,0 1 1,0-1-1,0 0 1,0 0-1,0 0 1,0 0-1,0 1 1,0-1-1,0 0 1,0 0-1,0 0 1,0 0-1,0 0 1,-1 1-1,1-1 1,0 0-1,0 0 1,0 0-1,0 0 1,0 0-1,0 0 1,-1 1-1,1-1 1,0 0-1,-19 10 136,-30 6-41,-17-4-6,-133 5-1,-74-17-20,113-2-47,-821-35 70,8 0-68,854 34-25,50 0-4,-92 9 0,139-3 15,45-4-8,6-1-2,207 7-30,169-5-1443,-94-1-422,-237 2 1540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1:32.1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630 345 1624,'-16'9'1432,"9"-3"-1220,3-3 191,-30 2-19,28-3-312,0-1-1,-1 0 0,1 0 0,0 0 0,-1-1 1,-9-1-1,-2 1 44,-7-2 77,24 2-186,0 0-1,1 0 0,-1 0 0,1 0 0,-1-1 1,1 1-1,-1 0 0,1 0 0,-1 0 0,1-1 0,-1 1 1,1 0-1,-1-1 0,1 1 0,-1 0 0,1-1 0,0 1 1,-1-1-1,1 1 0,0-1 0,-1 1 0,1 0 1,0-1-1,-1 1 0,1-1 0,0 0 0,0 1 0,0-1 1,0 1-1,-1-1 0,1 0 0,2-2-6,0 0-1,-1 0 1,1 1-1,1-1 1,-1 1-1,0 0 1,0-1-1,1 1 1,-1 0-1,4-2 1,0 0-6,25-12 9,-30 15-2,0 1 0,-1-1 0,1 1 0,0-1 0,0 1 0,-1 0-1,1-1 1,0 1 0,0 0 0,0 0 0,-1-1 0,1 1-1,0 0 1,0 0 0,0 0 0,0 0 0,1 0 0,2 1 2,-9-3 8,-10 0 9,0 1 0,0 0 0,0 1-1,-20 2 1,-4 0 21,31-2-25,0 0 0,0-1-1,1 1 1,-1-2-1,0 1 1,-13-5-1,19 5-11,0 0 0,0 0-1,0 0 1,1 0-1,-1 0 1,0 0-1,0-1 1,1 1 0,-1-1-1,1 1 1,-1-1-1,1 0 1,0 1-1,0-1 1,0 0 0,0 0-1,0 0 1,0 0-1,0 0 1,0 0-1,1 0 1,-1 0 0,1 0-1,0 0 1,-1 0-1,1 0 1,0-3-1,1-4 0,0 0 0,1 1-1,0-1 1,0 1-1,0-1 1,1 1-1,1 0 1,-1 0 0,1 0-1,10-15 1,6-4-2,32-35 0,-47 57 1,-2 2-2,0 0 1,1 0-1,0 1 0,-1-1 0,1 1 0,0 0 0,5-2 1,5-3 0,-10 5-1,1 0 1,-1 0-1,0 0 0,0 1 0,1-1 0,-1 1 1,1 0-1,-1 1 0,1-1 0,0 1 1,5 0-1,-3 0 7,-3 1-6,-1 0-1,1 0 0,0 0 0,0 0 0,-1 1 0,1 0 1,-1-1-1,1 1 0,-1 1 0,0-1 0,5 5 0,6 7 1,-12-12-1,0-1 1,0 1 0,0 0 0,-1 0-1,1 0 1,0 0 0,-1 0 0,0 0-1,1 0 1,-1 0 0,1 3-1,-2-5 2,0 1-1,0-1 0,0 0 0,0 1 0,0-1 0,0 0 0,0 0 0,0 1 0,0-1 0,0 0 0,0 0 0,0 1 0,0-1 1,0 0-1,0 0 0,0 1 0,0-1 0,0 0 0,1 0 0,-1 1 0,0-1 0,0 0 0,0 0 0,0 0 0,1 1 0,-1-1 1,0 0-1,0 0 0,0 0 0,1 0 0,-1 1 0,0-1 0,0 0 0,1 0 0,-1 0 0,1 0 0,-1 1 0,0-1 0,0 0 0,1 0 0,-1 0 0,0 1 0,1-1 1,-1 0-1,0 0 0,0 1 0,0-1 0,1 0 0,-1 1 0,0-1 0,0 0 0,0 1 0,0-1 0,1 0 0,-1 1 0,0-1 0,0 0 0,0 1 0,0-1 0,0 0 0,0 1 0,0-1 0,0 0 0,0 1 0,0-1 0,0 0 0,0 1 0,-1 0 0,1-1 1,0 0-1,0 1 0,1-1 0,-1 0 0,0 1 0,0-1 0,0 0 0,0 1 0,0-1 0,1 0 0,-1 1 0,0-1 1,0 0-1,0 0 0,1 1 0,-1-1 0,0 0 0,1 0 0,-1 0 0,0 1 0,0-1 0,1 0 0,-1 0 0,0 0 1,1 0-1,-1 1 0,0-1 0,1 0 0,0 0 0,-1 0 0,1 0 0,-1 0 0,0 0 0,1 0 0,-1 1 0,1-1 0,-1 0 0,0 0 0,1 0 0,-1 1 0,1-1 0,-1 0 0,0 1 0,1-1 0,-1 0 0,0 1 0,0-1 0,1 0 0,-1 1 0,0-1 0,0 0 0,1 1 0,-1-1 0,0 1 0,0-1 0,0 1 0,0-1 0,0 0 0,1 1 0,-1 0-1,4-4 7,-3 1-6,-5 4 1,2 0 0,9 0 9,-5-2-8,-2 1 6,1 2-6,-1-2-1,0-1-1,1 0 0,-1 0 0,0 0 0,0 0 0,0 0 0,0 0 0,0 0 0,1 0 0,-1 0 0,0 0 0,0 0 0,0 0 0,0 0 0,0 1 0,0-1 0,1 0 0,-1 0 0,0 0 0,0 0 0,0 0 0,0 1 0,0-1 0,0 0 0,0 0 0,0 0 0,0 0 0,0 0 0,0 1 0,0-1 1,0 0-1,0 0 0,0 0 0,0 0 0,0 1 0,0-1 0,0 0 0,0 0 0,0 0 0,0 0 0,0 0 0,0 1 0,0-1 0,0 0 0,0 0 0,0 0 0,0 0 0,-1 0 0,1 0 0,0 1 0,0-1 0,0 0 0,0 0 0,0 0 0,0 0 0,0 0 0,-1 0 0,1 0 0,0 0 0,6 0 2,-6 0-1,-1 0-1,1 0 0,0 1 0,0-1 0,-1 0 0,1 1 0,0-1 0,0 1 0,0-1 1,0 0-1,-1 1 0,1-1 0,0 0 0,0 1 0,0-1 0,0 1 0,0-1 0,0 0 1,0 1-1,0-1 0,0 1 0,0-1 0,0 0 0,1 1 0,-1-1 0,0 1 0,0-1 1,0 0-1,0 1 0,1-1 0,-1 0 0,0 1 0,0-1 0,0 0 0,1 1 0,-1-1 1,0 0-1,1 0 0,-1 1 0,0-1 0,1 0 0,-1 0 0,1 1 0,-1-1 0,1 1 1,-1 0-1,1 0 0,-1-1 0,1 1 0,-1-1 0,1 1 0,0 0 1,-1-1-1,1 1 0,0-1 0,-1 0 0,1 1 0,0-1 0,0 1 1,-1-1-1,1 0 0,0 0 0,0 1 0,0-1 0,-1 0 0,1 0 1,0 0-1,0 0 0,0 0 0,1 0 0,1 0 7,2 6-7,-5-6 1,0 0-1,0 0 0,0 0 0,0 0 1,0 0-1,0 0 0,0 0 0,0 0 1,0 0-1,0 0 0,0 0 0,0 0 0,0 0 1,0 1-1,0-1 0,0 0 0,0 0 1,0 0-1,-2 0-1,14 7 1,-11-6 1,0 0-1,1 0 1,-1 0-1,0 0 1,0 1-1,0-1 1,0 0-1,0 0 1,0 1-1,0-1 1,0 1-1,0-1 1,-1 1-1,1-1 1,0 3-1,0-2 0,0-1 0,0 0 0,-1 0 0,1 0 0,1 0 0,-1 1-1,0-1 1,0-1 0,0 1 0,0 0 0,1 0 0,-1 0-1,3 1 1,1 1 1,6 29-12,-3-6 11,-7-25 0,4 4 1,-4 13-9,-7-12 14,-1 0 0,1-1-1,-1 0 1,-9 4 0,-4 1-3,-40 14 0,45-20-1,1 1 1,0 1-1,0 0 1,0 1 0,1 0-1,-15 12 1,28-19-3,-16 18 12,12-12-6,3-5-5,1 1-1,-1-1 0,0 0 0,1 0 0,0 1 0,-1-1 0,1 0 0,0 1 0,0-1 0,-1 1 0,1-1 0,0 0 0,0 1 0,1-1 0,-1 0 0,0 1 1,0-1-1,1 1 0,-1-1 0,1 0 0,0 3 0,2 0-1,-1-1 0,1 1 0,-1-1 1,1 1-1,0-1 0,0 0 0,5 4 0,9 6-1,1-1 0,24 12-1,-30-17 8,68 44-10,-77-49 4,0 0 0,0 0 1,-1 1-1,0-1 0,1 1 0,-1-1 1,0 1-1,3 5 0,3 4 10,-7-8-10,-1-1 2,0 0 0,0 1 0,0-1 0,-1 0 1,0 1-1,0-1 0,0 0 0,0 0 0,0 0 0,0 0 0,-1 0 0,0 0 0,1 0 0,-1 0 0,0 0 0,0-1 0,-1 1 1,1-1-1,-1 0 0,1 1 0,-6 2 0,-2 1 0,1-1 1,-2-1-1,1 1 1,-21 4-1,8-2-8,-42 13 6,-1-4-1,-1-3 1,0-2-1,-1-4 1,-104-1-1,166-5 3,0-1-1,1 0 1,-1 0-1,1 0 0,-1-1 1,1 0-1,-1 0 0,1 0 1,-1-1-1,1 0 0,0 0 1,0 0-1,0-1 0,0 1 1,0-1-1,-6-5 0,10 2 2,0 1 0,0-1 0,1 0 0,0 1 0,0-1 0,0 1 0,0-1 0,3-10 1,27-51 16,-28 60-20,1 1-1,0-1 1,0 1 0,0 0 0,1 0-1,0 0 1,0 1 0,5-6 0,16-22-154,-23 31 83,0 0 0,0 0 1,0 1-1,0-1 0,1 1 1,-1-1-1,1 1 0,-1 0 1,1 0-1,-1 0 0,1 0 0,0 0 1,-1 1-1,1-1 0,0 1 1,5 0-1,2-1-464,0 1 0,0 0 0,19 3 1,-14 1 191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1:32.6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587 0 1600,'-7'0'2199,"-37"5"-1244,-69 4-657,-19-5-184,-87-2 26,148-4-1028,167-10-1530,-71 11 2062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1:46.9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1868,'0'54'2334,"0"-53"-2246,1 35 206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1:47.2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1648,'4'6'236,"-1"0"0,0 1-1,0-1 1,-1 1 0,1 0 0,-2-1 0,1 1-1,-1 0 1,0 0 0,1 10 0,3-9-5,-4-7-274,0 1 1,0-1-1,0 1 0,0-1 1,0 1-1,0-1 1,0 1-1,-1 0 0,1-1 1,-1 1-1,1 0 1,0 3-1,4-5-1283,-10 0 842,-3 0 127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1:12.5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823 121 1688,'0'-4'117,"0"1"0,0-1 1,-1 1-1,1 0 0,-1-1 0,0 1 0,0 0 0,-1-1 1,1 1-1,-1 0 0,1 0 0,-1 0 0,0 0 0,0 1 1,-4-6-1,1 4-26,0-1 0,0 1 1,-1 0-1,0 0 1,0 0-1,0 1 0,-9-4 1,-2 1-21,0 0 1,0 2-1,0 0 1,-1 1 0,-22-2-1,5 4-18,1 0-1,-1 3 0,1 1 1,0 1-1,0 2 1,0 2-1,-37 12 0,36-8-27,0 1 0,2 2 0,-38 22 0,60-31-18,0 1 0,0 1 0,1 0 1,0 0-1,0 1 0,1 0 0,0 0 1,1 1-1,0 0 0,0 1 0,1 0 1,-7 16-1,11-21-5,2-1 1,-1 1-1,1 0 1,0 0-1,0 0 1,1 0-1,-1 0 1,1 0-1,1 0 1,-1 0 0,1 1-1,0-2 1,0 1-1,1 0 1,0 0-1,0 0 1,0-1-1,1 1 1,0-1-1,0 0 1,5 7-1,3 3 1,0-1 1,1-1-1,1 0 0,0-1 0,1 0 1,15 9-1,7 2-2,1-3 0,1 0 1,1-3-1,54 17 0,-10-8-143,156 29-1,91-11-378,-302-41-100,0 0-1,0-2 1,32-3 0,-49 1 264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9:52.62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924 373 1712,'0'10'1192,"3"-4"-887,-7-13-144,-2-2 29,1 0 1,1-1-1,-5-11 1,-15-17 92,-3 5-92,18 21-118,0 0 0,-19-17 1,26 28-67,1 0 0,0 0 0,0-1 0,0 1 0,1 0 0,-1-1 0,0 1 0,0 0 0,1-1 0,-1 1 1,0-4-1,0 4-2,1-1 1,-1 0-1,1 1 1,-1-1-1,0 0 1,0 1-1,0-1 1,0 1-1,0-1 1,0 1-1,0 0 1,0-1-1,-3-1 1,-11-16 64,14 17-61,0 0 1,0 0-1,-1-1 0,1 1 1,-1 1-1,1-1 0,-1 0 0,-3-3 1,-6-4 30,-2-2-14,-5 5 7,14 5-29,0 0 1,-1 0-1,1-1 0,0 1 0,1-1 1,-1 0-1,0 0 0,0 0 0,1-1 0,0 1 1,-1-1-1,1 0 0,0 0 0,-3-3 0,4 4-3,0-1-1,0 1 1,0 0-1,-1 0 1,1 1-1,-1-1 1,1 0-1,-1 1 1,0 0-1,-3-2 1,-11-7 9,16 10-9,0-1-1,0 1 1,0-1 0,0 1 0,0-1-1,1 1 1,-1 0 0,0 0 0,0-1-1,0 1 1,0 0 0,0 0-1,0 0 1,0 0 0,-1 0 0,-1 0-1,3 0 1,-1 1-1,1-1 1,-1 0-1,0 0 1,1 0-1,-1 0 1,0 0-1,1 0 0,-1 0 1,1-1-1,-1 1 1,0 0-1,1 0 1,-1 0-1,1-1 0,-1 1 1,0 0-1,1-1 1,-1 1-1,0-1 1,0 0-1,0 0 1,0 1-1,0-1 1,0 1-1,-1-1 1,1 1-1,0-1 1,0 1-1,0 0 0,0 0 1,-1 0-1,1-1 1,0 1-1,-1 0 1,0 0-1,1 0 0,0 0 1,-1 0-1,1 0 0,0 0 0,-1-1 0,1 1 1,0 0-1,-1-1 0,1 1 0,0-1 1,0 0-1,0 1 0,0-1 0,-2-1 0,1 1 1,-1-1 0,1 1-1,0 0 1,-1 1-1,1-1 1,-1 0-1,1 1 1,-1-1-1,1 1 1,-1 0-1,1 0 1,-5 0-1,3 0 1,-1 0 0,1 0 1,0 0-1,0-1 0,0 0 0,0 0 0,-6-2 0,1 2 0,1 1 0,-1 0 1,1 0-1,-1 1 0,0 0 0,1 1 1,-13 3-1,-11 2 14,27-6-16,0 1 0,0-1 0,0 1 0,1 0 0,-1 0-1,0 1 1,1-1 0,-1 1 0,1 0 0,0 0 0,-4 5 0,-5 0 2,11-6 0,-1-1 0,1 0-1,0 1 1,0-1-1,0 1 1,0-1 0,0 1-1,1 0 1,-1 0-1,0 0 1,-1 4-1,1-4 0,1 0 0,-1 0-1,0 0 1,1 0-1,-1 0 1,0 0 0,0 0-1,0-1 1,-1 1-1,1-1 1,0 1-1,0-1 1,-1 0 0,-4 2-1,3-2 1,0 1-1,0 0 0,0 0 1,0 1-1,1-1 1,-1 1-1,1-1 1,0 1-1,-4 5 0,-27 32 4,27-33-3,0 0 1,0 1-1,1 0 1,1 0-1,-1 0 0,-4 10 1,-31 78 9,36-83-10,0 1 0,0 0-1,-4 25 1,2-7 1,7-31-1,0 1 0,0 0 0,0-1 0,0 1 1,0 0-1,0 0 0,0-1 0,0 1 0,1 0 0,-1-1 0,1 1 0,0 1 0,0-1-1,-1 0 1,1 0 0,-1 0-1,1-1 1,-1 1 0,0 0 0,1 0-1,-1 0 1,0 0 0,0 0 0,-1 0-1,1 2 1,-6 50-1,5-42 2,0-1 1,0 0-1,-4 15 0,4-17-2,-1 0-1,2 0 1,-1 0 0,1 1-1,2 10 1,-1 6-2,0-18 2,0 0 0,1 0 0,1 0 0,-1-1 0,6 13 0,39 54 9,-45-62-5,-2-11-3,0 0 0,0 0 0,0-1 0,0 1 0,0 0 0,0-1 0,0 1 0,0 0 1,0-1-1,1 1 0,-1 0 0,0-1 0,0 1 0,1-1 0,-1 1 0,0 0 0,1-1 0,-1 1 0,1-1 0,-1 1 0,1-1 0,-1 1 0,1-1 0,-1 0 0,1 1 0,0 0 0,44 38 0,-45-39 0,6 5 1,0 1 0,1-1 0,-1-1 0,1 1-1,0-1 1,0 0 0,0 0 0,1-1 0,7 2-1,11 4 1,7 1-5,71-9 0,19-12 8,-83 3-8,-31 8 5,0-1 0,0-1 0,-1 1 0,1-1 0,-1-1 0,0 0 0,12-5 0,-8 3-3,0 0 0,23-5-1,-26 8 4,0 0 0,-1-1-1,15-7 1,18-6 6,-37 14-7,1 1 0,-1-1 0,0 0 0,0 0 0,0 0 0,7-6 0,-9 2-2,-2 6 2,0-1 0,1 1 0,-1 0 0,0-1-1,0 1 1,0 0 0,0-1 0,1 1 0,-1 0 0,0-1 0,0 1 0,0 0 0,1-1 0,-1 1 0,0 0 0,1 0 0,-1-1 0,0 1 0,1 0 0,-1 0 0,0 0 0,1-1 0,-1 1 0,0 0 0,1 0 0,-1 0 0,0 0 0,1 0 0,-1 0 0,1 0-1,4-3 1,-1 0-1,1 0 1,-1 0-1,0 0 0,0-1 1,4-5-1,7-5 2,4 0-2,-1-1-1,28-29 1,-27 25 2,-14 15 1,0-1 0,0 0 0,-1-1 0,8-11 0,3-5 5,-10 16-9,-1 0 0,-1 0 1,1 0-1,3-10 0,-8 3 12,-2 5-10,17-74 8,-7 38-13,-4 35 4,-1 1 1,0-1-1,-1 0 0,0-10 0,0-1 6,-2-39 15,1 57-20,0-1-1,-1 1 1,1 0-1,-1-1 1,0 1 0,1-1-1,-1 1 1,0 0-1,0 0 1,-1 0 0,1-1-1,0 1 1,-1 0-1,1 0 1,-1 1-1,0-1 1,1 0 0,-1 0-1,-2-1 1,-10-10 13,13 11-13,0 1 0,0 0 1,0-1-1,0 1 1,0 0-1,-1-1 0,1 1 1,0 0-1,-1 0 1,1 0-1,-1 0 0,1 0 1,-1 0-1,0 1 1,1-1-1,-1 0 0,-2 1 1,-14-3-3,1 0-1,0 0 1,0-2 0,0 0-1,0-1 1,-19-10 0,34 14 1,-1 1 0,0-1 1,0 1-1,0 0 0,0 0 0,0 0 1,-1 0-1,1 0 0,0 0 1,-5 1-1,7 0-51,-1-1 0,0 1 0,1 0 0,-1-1 1,0 1-1,1-1 0,-1 0 0,1 1 0,-1-1 0,1 0 0,-1 0 1,1 0-1,0 0 0,-1 0 0,1 0 0,0 0 0,0-1 0,0 1 0,0 0 1,0-1-1,0 1 0,0 0 0,0-1 0,1 1 0,-1-1 0,0 0 1,1 1-1,0-1 0,-1 0 0,1 1 0,0-1 0,0 0 0,-1 1 1,1-1-1,1 0 0,-1-1 0,0 2 9,1 0 0,-1 0 0,1 0 0,-1 0 0,1 0 0,-1 1 0,1-1 0,-1 0 0,1 0 0,0 1 0,0-1 0,-1 0 0,1 1 0,0-1 0,0 1 0,0-1 0,-1 1 0,1-1 0,0 1-1,0 0 1,0 0 0,0-1 0,0 1 0,0 0 0,0 0 0,0 0 0,0 0 0,0 0 0,0 0 0,0 0 0,1 0 0,13 0-329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1:15.2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184 1 1604,'7'1'161,"-1"0"0,0 1 0,1 0 0,-1 0 0,0 1 0,0 0 1,0 0-1,7 4 0,-11-5-116,4 0 34,0-1 0,0 0 0,0 0 0,1 0 0,-1 0 0,0-1 0,8-1 0,-6 1-18,180-5 590,-181 6-585,1-1 1,-1 1-1,1 1 1,11 3-1,-19-4-2,-59-1 301,-28 7-297,21 0-42,-33 3 25,68-6-39,-1 0 0,0-2 1,0-2-1,-59-6 0,69-1 10,31 3-24,36 0-27,11 2-255,-37 0-282,0 1-1,0 1 0,0 1 1,29 5-1,-25 2 195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1:15.5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567 0 1872,'2'2'140,"-1"0"0,1 0 1,-1 0-1,1 0 0,-1 0 0,0 0 0,0 0 0,0 0 0,1 4 0,0-1 509,-2-4-619,-1 0 1,0 0-1,0 0 1,0 1-1,0-1 1,0 0-1,0 0 1,0 0-1,-1-1 1,1 1-1,0 0 1,0 0-1,-1-1 1,1 1-1,0-1 1,-1 1-1,1-1 1,-1 1-1,1-1 0,-1 0 1,-1 0-1,-44 9 129,40-8-102,-89 10 187,-170-4 0,190-8-198,16-2-159,60 3 102,0 0 0,0 0 0,0 0 0,0 0 0,0 0 0,0 0 0,0-1 0,0 1 0,0 0 0,0 0 0,0 0 0,0 0 0,0 0 0,0 0 0,0 0 0,0 0 0,0 0 0,0 0 0,0-1 0,0 1 0,0 0 0,0 0 0,0 0 0,0 0 0,0 0 0,0 0 0,0 0 0,0 0 0,0 0 0,-1 0-1,1 0 1,0 0 0,0 0 0,0 0 0,0 0 0,0 0 0,0 0 0,0 0 0,0 0 0,0 0 0,0 0 0,0 0 0,-1 0 0,1 0 0,0 0 0,0 0 0,0 0 0,0 0 0,0 0 0,0 0 0,13-6-694,20-4-359,7 1 216,-16 9 498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1:16.8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26 1748,'-13'12'1931,"15"-9"-645,11-4-1251,60-19 153,-23 11-125,-40 6-55,0 1-1,0 0 0,0 0 0,0 1 0,1 0 0,-1 1 1,0 0-1,14 3 0,22 5 13,-28-6-8,-1 2 0,32 9 0,-44-11-12,0-1 1,0 0 0,-1 1-1,1 0 1,0 0-1,-1 0 1,1 0 0,-1 1-1,0 0 1,0-1-1,0 2 1,0-1 0,0 0-1,-1 1 1,1-1-1,-1 1 1,0 0 0,4 7-1,-6-8 0,-1-1 0,0 0 1,1 0-1,-1 0 0,0 1 0,0-1 0,0 0 0,0 0 1,-1 1-1,1-1 0,-1 0 0,1 0 0,-1 0 0,0 0 1,0 0-1,1 0 0,-4 4 0,-24 34 10,25-38-9,1 1 0,0-1 0,-1 0 0,0 0-1,1 0 1,-1-1 0,0 1 0,0-1 0,0 1-1,0-1 1,-4 1 0,-22 10 1,-82 41 14,92-45-17,16-8 0,1 1 0,-1 0 1,1 0-1,-1 0 1,1 0-1,0 0 1,0 1-1,-1-1 1,1 1-1,0-1 0,-2 4 1,9-4 0,0 1 1,1-1 0,-1 0-1,0-1 1,0 1-1,1-1 1,6 0-1,20 1 1,-1 2 0,1 2-1,-1 0 1,0 3 0,31 10-1,-49-13 0,-1 1 0,1 1-1,-1-1 1,-1 2 0,1 0-1,-1 0 1,0 1-1,-1 0 1,0 1 0,-1 0-1,0 1 1,0 0-1,-1 0 1,-1 1 0,0 0-1,7 16 1,-12-23 2,0 1 1,0 0 0,0-1-1,-1 1 1,1 0-1,-2 0 1,1 0 0,0 0-1,-1 1 1,-1-1-1,1 0 1,-1 0-1,-2 10 1,1-7 0,-2-1 1,1 0-1,-1 0 0,0 0 0,0 0 1,-1 0-1,0-1 0,-9 11 0,-1-3-3,0-1 1,0 0-1,-2-2 0,1 1 0,-1-2 0,-1 0 0,-27 11 1,-6-2-6,-2-2 0,0-2 0,-106 17 0,120-24-8,30-7-10,-1 1 0,0-2-1,0 1 1,-11-1 0,21-1 6,0 0 1,0 0-1,0 0 1,1 0-1,-1 0 1,0-1-1,0 1 1,0 0-1,0 0 1,0 0-1,0 0 1,0-1-1,1 1 1,-1 0-1,0 0 1,0 0-1,0-1 1,0 1 0,0 0-1,0 0 1,0 0-1,0-1 1,0 1-1,0 0 1,0 0-1,0 0 1,0-1-1,0 1 1,0 0-1,0 0 1,0 0-1,0-1 1,-1 1-1,1 0 1,0 0-1,0 0 1,0 0-1,0-1 1,0 1-1,0 0 1,-1 0-1,1 0 1,0 0-1,0 0 1,0-1-1,0 1 1,-1 0-1,1 0 1,0 0-1,0 0 1,0 0-1,-1 0 1,1 0-1,0 0 1,0 0-1,0 0 1,-1 0-1,1 0 1,0 0-1,0 0 1,0 0-1,-1 0 1,1 0-1,0 0 1,19-16-1016,-8 8 609,20-15-387,-15 10 463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1:17.5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401 13 1732,'0'0'65,"0"-1"0,0 1 0,0 0-1,0-1 1,0 1 0,0-1 0,0 1 0,0-1-1,0 1 1,0-1 0,0 1 0,0-1 0,0 1-1,0 0 1,0-1 0,-1 1 0,1-1 0,0 1-1,0 0 1,0-1 0,-1 1 0,1-1 0,0 1-1,-1 0 1,1-1 0,0 1 0,-1 0 0,1 0-1,0-1 1,-1 1 0,-11 6 624,-16 27-729,24-27 232,-20 29-82,2 0 1,1 1-1,-16 40 0,-14 25 8,-63 128 89,93-188-151,-25 70 0,35-93-36,6-12-15,8-11-37,-2 5 28,0-1 0,0 0 0,0 0 1,0 1-1,0-1 0,0 1 1,0-1-1,0 1 0,0-1 1,0 1-1,1-1 0,-1 1 1,0 0-1,2 0 0,18-8-277,25-36-1843,-45 43 2093,-1 1 0,1-1 0,-1 1 0,0-1 0,1 1 0,-1-1 0,0 1 0,0-1 0,1 1 0,-1-1 0,0 1 0,0-1 0,0 1 0,0-1 0,1 0 0,-1 1 0,0-1 1,0 1-1,0-1 0,0 0 0,-1 0 0,1-4-138,7-1-197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1:17.9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34 1652,'-1'0'52,"1"-1"-1,-1 1 0,1-1 1,-1 1-1,1 0 0,-1-1 1,1 1-1,-1-1 0,1 1 1,0-1-1,-1 0 1,1 1-1,0-1 0,-1 1 1,1-1-1,0 0 0,0 1 1,0-1-1,0 0 0,-1 1 1,1-1-1,0 0 1,0 1-1,0-1 0,0 0 1,0 1-1,1-1 0,-1 0 1,0 1-1,0-1 1,0 0-1,0 1 0,1-1 1,-1 1-1,0-1 0,1 0 1,-1 1-1,0-1 0,1 1 1,-1-1-1,1 1 1,-1-1-1,1 1 0,-1-1 1,1 1-1,0-1 0,11-1 19,0 0-1,1 1 0,-1 0 1,0 1-1,0 0 0,1 1 0,-1 1 1,0-1-1,0 2 0,0 0 0,0 0 1,0 1-1,-1 1 0,0 0 1,15 9-1,12 8-32,-1 2 1,65 56-1,1 17 22,-36-31-28,80 89 23,-115-118-53,-21-24 6,-2 0-1,14 23 0,9 13 16,-24-38-16,-1 1 0,0 0 0,-1 1 0,0-1 0,-1 1 0,5 16 0,-10-29-12,0 0-5,1 0-1,-1 0 0,1 0 1,-1-1-1,0 1 0,1 0 1,-1 0-1,0 0 0,1 0 1,-1 0-1,0 0 0,1-1 1,-1 1-1,0 0 1,1 0-1,-1-1 0,0 1 1,0 0-1,1 0 0,-1-1 1,0 1-1,0 0 0,1-1 1,-1 1-1,0-1 0,1-1-112,0 0-1,-1 0 0,1 0 0,0 0 0,0 0 0,1 0 0,-1 0 0,0 1 1,1-1-1,-1 0 0,1 1 0,-1-1 0,3-1 0,26-19-1038,-14 12 772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1:18.5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 9 1616,'-16'-9'1197,"13"10"-392,19 17-42,4 4-577,-10-7-76,1 0 0,22 23 0,10 14 13,77 107 73,47 70-58,-134-180-121,1 1 42,53 104 0,-84-146-56,0 1 1,0 0-1,-1 0 0,0 0 0,-1 0 1,1 15-1,-2-23 0,24-29-2335,-22 27 2255,-1-1 0,1 1 0,0 0 0,-1-1 1,1 1-1,0 0 0,0 0 0,0 0 0,0 1 0,2-2 0,-2 1 34,7-3-347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1:18.9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159 0 1712,'-7'3'197,"-1"-1"0,1 1 0,0 1 1,0 0-1,1 0 0,-1 0 0,1 0 0,0 1 0,0 0 0,-6 7 0,-5 7 223,-25 37 0,33-44-322,8-11-88,0 1-1,0-1 0,0 0 0,0 1 0,0-1 0,0 1 0,0 0 0,1-1 0,-1 1 1,0 0-1,1-1 0,0 1 0,-1 0 0,1 0 0,0-1 0,0 1 0,0 0 1,0 0-1,0-1 0,0 1 0,0 0 0,1 0 0,-1-1 0,1 1 0,-1 0 0,1-1 1,0 1-1,0 0 0,-1-1 0,1 1 0,0-1 0,0 1 0,1-1 0,-1 0 1,0 1-1,0-1 0,1 0 0,-1 0 0,0 0 0,1 0 0,-1 0 0,1 0 0,0 0 1,2 0-1,6 4 6,-1-2 1,1 1 0,0-2 0,0 1 0,0-1-1,12 1 1,7 0 1,-23-1-13,1-1 0,-1 0 1,1-1-1,-1 1 0,1-1 1,-1 0-1,1-1 0,-1 0 1,1 0-1,-1 0 0,8-3 1,13-4 10,-17 6-11,-1-1-1,1 0 1,-1-1-1,14-6 1,-21 9-3,-1 0-1,1 0 1,-1 1 0,0-1 0,0 0-1,0 0 1,1 0 0,-1 0 0,0-1-1,0 1 1,0 0 0,-1 0 0,1-1-1,0 1 1,0 0 0,-1-1 0,1 1-1,-1-1 1,1 1 0,-1-1 0,0 1-1,1-1 1,-1 1 0,0-1 0,0 1-1,0-1 1,0 1 0,0-1 0,0 1-1,-1-1 1,1 1 0,0-1 0,-1 1-1,1-1 1,-2-1 0,-1-1 0,-1-1 0,1 1 0,-1 1 0,0-1 0,0 0 0,0 1 0,0 0 0,-1 0 0,1 0 0,-1 1 0,-8-4 1,-17-11 2,23 11-1,0 2 0,0-1 0,-1 1 0,1 0 1,-14-5-1,6 1-61,13 5-240,9 1-310,45-3-1872,-30 1 2124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1:20.2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401 19 1672,'-22'-8'551,"17"6"-443,0 1-1,1-1 0,-1 1 1,0-1-1,0 1 1,0 1-1,0-1 0,0 1 1,0 0-1,-5 0 0,-146 13 1035,124-11-1042,15-2-22,0 1-1,1 1 0,-1 1 1,-28 8-1,44-11-72,0 0 1,0 0-1,0 1 0,0-1 0,0 0 0,0 1 0,0-1 1,0 1-1,1-1 0,-1 1 0,0 0 0,0-1 1,1 1-1,-1 0 0,0-1 0,1 1 0,-1 0 1,0 0-1,1 0 0,-1 0 0,1-1 0,0 1 0,-1 0 1,1 0-1,0 0 0,-1 0 0,1 2 0,0-1 1,1-1 0,-1 1 0,1 0 0,-1 0-1,1-1 1,0 1 0,-1-1 0,1 1 0,0 0-1,0-1 1,0 1 0,0-1 0,1 0 0,0 2-1,4 2 2,-1 0 0,0-1 1,1 1-1,0-1 0,0-1 0,0 1 0,9 2 0,29 7 14,90 12 0,-54-12-15,-35-4 3,0 2 0,54 20 0,-83-25-8,-10-4 0,0-1 0,-1 1 0,1 1 0,-1-1 0,0 1-1,0 0 1,0 0 0,0 0 0,0 1 0,0-1 0,-1 1 0,6 7 0,-2 1 0,0 0 0,-1 0 0,0 1 0,-1 0 0,0 0 0,-1 1 1,-1-1-1,5 22 0,1-3-8,-7-26 9,-1 0-1,0 0 1,-1 0-1,1 1 1,-1-1-1,0 0 1,0 7-1,-1-9-1,0 3 0,0-1 0,0 1 0,-1-1 0,1 0 1,-1 1-1,-1-1 0,-2 9 0,-2 0-2,6-13 2,-1 1 0,0-1 0,0 0 0,0 0 0,0 0 0,0 0 0,0 0 0,0 0 0,0 0 0,-1 0-1,1 0 1,-1-1 0,-3 4 0,-12 11-6,15-13 7,0-1 0,0 0 0,0 0 0,0 0 0,0 0 0,-1 0 0,1-1 0,-1 1 0,-2 1-1,-12 5-1,-3 1 0,0 0-1,0-2 1,-40 10 0,41-13 5,1-1-1,-1 0 1,1-2 0,-1 0 0,-34-4-1,52 3-2,-1-1-1,0 1 1,0-1-1,0 1 1,0-1-1,1 1 1,-1-1-1,0 0 1,1 0-1,-1 0 1,0 0-1,1 0 1,-1 0-1,1 0 1,0-1-1,-1 1 1,1-1-1,0 1 1,0-1-1,0 1 1,0-1-1,0 1 0,0-1 1,0 0-1,1 0 1,-1 1-1,0-1 1,1 0-1,0 0 1,-1 0-1,1 0 1,0 0-1,0 1 1,0-1-1,1-4 1,0-5 1,2-1 1,-1 1 0,2 0 0,8-20 0,-5 12-3,26-60-18,-19 28 25,-1 8-3,10-63 1,-23 103-5,3-10 2,-1-1 0,-1-1 0,0 1 0,-1 0 0,0 0 0,-1 0 0,-5-23 1,2 22-8,4 12 6,-1 0 0,1 0 1,-1 1-1,0-1 0,0 0 0,0 0 0,0 1 0,0-1 0,-1 1 0,1-1 0,-1 1 0,1 0 1,-1-1-1,0 1 0,0 0 0,0 0 0,0 0 0,-4-2 0,7 4-11,-1 0 1,0 0-1,1 0 0,-1 0 0,1 0 0,-1 0 0,0 0 1,1 0-1,-1 0 0,1 0 0,-1 0 0,0-1 1,1 1-1,-1 0 0,0 0 0,1 0 0,-1-1 0,0 1 1,1 0-1,-1 0 0,0-1 0,0 1 0,1 0 1,-1-1-1,0 1 0,0 0 0,1-1 0,-1 1 1,0 0-1,0-1 0,0 1 0,0-1 0,0 1 0,1 0 1,-1-1-1,0 1 0,0-1 0,0 1 0,0 0 1,0-1-1,0 1 0,0-1 0,-1 1 0,1 0 0,0-1 1,0 1-1,0 0 0,0-1 0,0 1 0,-1-1 1,1 1-1,0 0 0,-1-1 0,25 7-1169,-20-6 992,0 1 0,0-1 0,-1 1 0,1 0 0,0 1 0,6 2 1,5 5-208,2 0 36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1:21.6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2 298 1864,'0'4'199,"-1"-3"-124,1 0-1,0 0 0,0 0 0,0 0 0,0 0 0,0 0 0,0 0 0,0 0 1,0 0-1,1 0 0,-1 0 0,0 0 0,0 0 0,1 0 0,-1 0 0,1 0 1,-1-1-1,1 1 0,-1 0 0,1 0 0,-1 0 0,3 1 0,9 2 727,-11-4-788,-1 0 0,0 0 0,0 0 1,1 0-1,-1 0 0,0 0 0,0 0 0,1 0 0,-1-1 0,0 1 0,0 0 0,0 0 1,1 0-1,-1 0 0,0-1 0,0 1 0,0 0 0,0 0 0,1 0 0,-1-1 0,0 1 0,0 0 1,0 0-1,0-1 0,0 1 0,0 0 0,0 0 0,0-1 0,0 1 0,0 0 0,0 0 0,0-1 1,0 1-1,0 0 0,0-1 0,0 1 0,0 0 0,25-19 140,-19 14-135,1 0 0,-1-1-1,0 1 1,0-1 0,8-12-1,-1 3 9,-1-1-16,-1 0 1,0 0-1,-2-1 1,15-32-1,-3 3 12,-18 39-17,0 0 0,0 0 0,-1 0 0,0 0 0,-1 0 0,2-10-1,-3 15-4,0 1 0,0 0 0,1 0 0,-1 0 0,1 0 0,-1 0 0,1 0 0,-1 0 0,1 0 0,-1 1 0,1-1 0,0 0 0,0 0 0,-1 0 0,1 1 0,0-1 0,0 0 0,0 1 0,0-1 0,0 1 0,0-1 0,0 1 0,0-1-1,0 1 1,0 0 0,0-1 0,0 1 0,2 0 0,-1-1 1,1 1 0,-1-1 0,0 1 0,1 0 0,-1 0-1,0 0 1,1 0 0,-1 0 0,1 1 0,-1-1 0,0 1 0,4 0 0,-1 4-3,1 0 0,-1 0 1,1 0-1,-2 1 1,1-1-1,-1 1 1,1 0-1,-2 1 1,1-1-1,-1 1 0,4 8 1,2 7 3,0 0 0,-2 0 0,-1 1 0,0 0-1,-2 0 1,0 1 0,0 33 0,4 58 12,-7-38-15,4-82-1,0 0 1,0 1 0,0-1-1,12-6 1,-6 4 3,20-18 5,0-1 0,33-39 0,-34 34-2,-11 10-1,25-21-29,-36 33 15,4-3 0,-12 12 10,0 0 0,0 0 1,0 0-1,0 0 0,0-1 1,1 1-1,-1 0 0,0 0 0,0 0 1,0 0-1,0 0 0,0 0 1,0 0-1,0 0 0,1 0 1,-1 0-1,0 0 0,0 0 0,0 0 1,0 0-1,0 0 0,1 0 1,-1 0-1,0 0 0,0 0 0,0 0 1,0 0-1,0 0 0,0 0 1,1 0-1,-1 0 0,0 0 1,0 0-1,0 0 0,0 0 0,0 0 1,0 0-1,1 0 0,-1 0 1,0 0-1,0 1 0,0-1 1,0 0-1,0 0 0,0 0 0,0 0 1,0 0-1,0 0 0,0 0 1,1 1-1,-1-1 0,0 0 0,0 0 1,0 0-1,0 0 0,0 0 1,0 1-1,0-1 0,0 0 1,0 0-1,0 0 0,0 0 0,0 0 1,0 1-1,0-1 0,0 0 1,0 0-1,-1 0 0,1 0 1,-2 34-17,1-28 14,0 0 0,1 1-1,0-1 1,0 1 0,0-1-1,3 12 1,-2-13 0,-1-1 0,1 1 0,-1-1 1,0 1-1,0-1 0,0 1 0,-1-1 0,0 1 0,0-1 0,0 0 0,-2 7 0,2-10 3,1-1 0,0 1 0,0-1-1,0 0 1,-1 1 0,1-1-1,0 1 1,0-1 0,0 1 0,0 0-1,0-1 1,0 1 0,0-1-1,0 1 1,0-1 0,0 1 0,1-1-1,-1 1 1,0-1 0,0 0-1,0 1 1,1-1 0,-1 1 0,0-1-1,0 1 1,1-1 0,-1 0-1,0 1 1,1-1 0,-1 1 0,1-1-1,-1 0 1,0 0 0,1 1-1,-1-1 1,1 0 0,-1 0 0,1 1-1,-1-1 1,1 0 0,-1 0-1,1 0 1,-1 0 0,1 0 0,-1 0-1,1 0 1,-1 0 0,1 0-1,-1 0 1,1 0 0,-1 0 0,1 0-1,-1 0 1,2-1 0,31-6-11,-16-2 12,-1 0 1,0 0-1,-1-2 1,0 1-1,0-2 0,13-15 1,4 0-1,-22 17-2,0 0 0,-1-1-1,13-19 1,-13 17 0,1 1-1,14-16 0,-20 24 1,0 1 0,0 0 0,0 0-1,0 0 1,0 1 0,1-1 0,-1 1 0,1 0-1,0 0 1,-1 1 0,9-3 0,-11 5 0,0-1 0,0 0 0,0 1 0,0-1 0,0 1 0,0 0 0,0 0 1,0 0-1,-1 0 0,1 0 0,0 0 0,0 0 0,-1 0 0,1 1 0,1 1 0,23 22 9,-19-16-9,-1 0 0,0 1 0,8 14 0,-11-16 0,1-1 0,0 1 0,1-1 0,-1-1 0,1 1-1,1 0 1,11 10 0,-2-4 2,-14-12-2,1 1 0,0 0-1,0-1 1,0 1 0,0-1 0,0 1 0,1-1 0,-1 0-1,0 0 1,5 1 0,20 10 2,-22-10-129,-1 0-1,0 0 0,0 0 0,1-1 1,-1 1-1,1-1 0,0 0 0,6 0 1,-4 1-720,-12 1-280,4-2 1073,0 2-338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1:22.7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474 307 1784,'33'-22'1370,"14"-33"-526,-42 50-777,-1 0 1,0-1 0,0 1-1,0-1 1,4-10-1,4-6 60,29-43 207,-27 35-211,-12 25-103,-1 1 0,1-1-1,1 0 1,-1 1 0,0 0-1,6-7 1,-1-5 57,-7 15-73,0 0 0,0 0 1,1 0-1,-1 0 1,0 0-1,1 0 1,-1 0-1,0 0 0,1 1 1,-1-1-1,1 0 1,0 0-1,-1 0 1,1 1-1,1-2 0,-15 18 35,1 0-1,-19 35 0,25-42-29,-44 78 12,-178 274 15,98-177-3,128-181-33,-143 208 26,103-133-50,36-56 14,6-20 9,0-1 0,-1 1 1,1 0-1,0 0 0,-1-1 1,1 1-1,-1 0 0,0-1 1,1 1-1,-1-1 0,0 1 1,0-1-1,0 1 0,-2 1 1,3-3 0,-1 1 0,0-1 1,1 1-1,-1-1 0,0 1 1,1-1-1,-1 1 0,1 0 1,-1-1-1,1 1 0,-1 0 0,1-1 1,0 1-1,-1 0 0,1 0 1,0 0-1,0-1 0,-1 1 1,1 0-1,0 0 0,0 0 1,0-1-1,0 1 0,0 0 0,0 0 1,0 0-1,0 0 0,0-1 1,1 1-1,-1 1 0,0-2 0,0 0 0,0 1 0,0-1 0,0 0 0,0 0 0,0 1 0,0-1 0,1 0 0,-1 0-1,0 1 1,0-1 0,0 0 0,0 0 0,0 0 0,0 1 0,0-1 0,1 0 0,-1 0 0,0 0 0,0 0 0,0 1-1,0-1 1,1 0 0,-1 0 0,0 0 0,0 0 0,0 0 0,1 0 0,-1 0 0,0 1 0,0-1 0,0 0 0,1 0-1,-1 0 1,0 0 0,0 0 0,1 0 0,-1 0 0,0 0 0,0 0 0,1 0 0,-1 0 0,0 0 0,0 0-1,0-1 1,1 1 0,-1 0 0,0 0 0,1-2-49,0 0-1,0 0 1,0 0-1,0 0 1,1 1-1,-1-1 1,0 0-1,1 1 1,-1-1-1,1 0 1,0 1-1,-1 0 1,1-1 0,0 1-1,0 0 1,0 0-1,2-1 1,52-26-1501,-27 13 1102,3-5 43,-6 0 37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0:33.31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681 32 1612,'-3'-2'608,"3"3"-603,-1-1-1,1 0 1,0 0 0,0 0-1,0 0 1,0 0-1,-1 0 1,1 0-1,0 0 1,0 0 0,0 0-1,-1 0 1,1 0-1,0 0 1,0 0 0,0 0-1,-1 0 1,1-1-1,0 1 1,0 0 0,0 0-1,0 0 1,-1 0-1,1 0 1,0 0-1,0 0 1,0-1 0,0 1-1,0 0 1,-1 0-1,1 0 1,0 0 0,0-1-1,0 1 1,0 0-1,0 0 1,0 0 0,0 0-1,0-1 1,0 1-1,0 0 1,0 0-1,0 0 1,0-1 0,0 1-1,0 0 1,0 0-1,0 0 1,0-1 0,0 1-1,0 0 1,0 0-1,0 0 1,0-1 0,0 1-1,0 0 1,0 0-1,0 0 1,-25-7 461,8 11-144,14-2-289,0-1-1,1 0 1,-1 0-1,0 0 1,0-1-1,1 1 1,-1-1-1,0 1 1,0-1-1,0 0 1,0 0 0,1 0-1,-1-1 1,0 1-1,-4-1 1,-1-3 26,0 2 1,0-1 0,0 1-1,-1 0 1,1 1-1,-1 0 1,1 0 0,-1 1-1,-10 1 1,-29-3 112,-57-7 92,93 9-250,0 0 0,0 2 0,0-1 0,0 1 0,0 1-1,0 0 1,1 1 0,0 0 0,-1 1 0,-11 7-1,-86 52 20,108-63-32,-1 0-1,1 1 0,-1-1 1,1 0-1,-1 0 0,1 0 1,0 1-1,0-1 1,0 1-1,0-1 0,0 1 1,0-1-1,0 1 1,0 0-1,1-1 0,-1 1 1,0 2-1,-3 7 4,-18 26-4,9-16 3,-8 18 5,20-38-7,1 0-1,-1-1 0,1 1 0,0 0 0,-1 0 0,1 0 0,0 0 1,0 0-1,0 0 0,-1 0 0,1 0 0,0 0 0,1 0 1,-1 0-1,0 0 0,0-1 0,0 1 0,0 0 0,1 0 0,-1 0 1,0 0-1,1 0 0,-1 0 0,1 0 0,-1-1 0,1 1 0,-1 0 1,1 0-1,0-1 0,-1 1 0,1 0 0,0-1 0,1 2 0,6 25 4,-2-10-1,-5-15-3,0 1-1,-1-1 1,1 0 0,0 0 0,0 0-1,0 1 1,0-1 0,1 0 0,1 2-1,0-1 3,1 0-1,-1 1 0,1-1 0,0 0 0,0-1 0,0 1 0,1-1 0,-1 0 0,0 0 0,1 0 0,0 0 0,-1-1 0,1 0 0,0 0 0,0 0 0,-1-1 0,1 1 0,6-1 0,-7-1 0,0 1-1,1 0 1,-1 0-1,0 1 1,0-1-1,1 1 1,4 1-1,19 3 2,61-5 16,9-12-32,-84 10 16,0 0 0,0-1 0,0 0 0,0-1 0,22-9 0,-35 12-2,101-45-6,-35 9 42,-10-12-16,-56 48-24,1 0 4,-1 1-1,0-1 1,1 0-1,-1 0 1,0 0-1,0 0 1,0 0-1,0-1 1,0 1-1,0 0 1,0 0-1,0-1 1,1-1-1,-2 2 1,0 1-1,0-1 1,0 1 0,0-1-1,0 1 1,0-1 0,0 1-1,1 0 1,-1-1 0,0 1-1,0-1 1,0 1 0,1 0-1,-1-1 1,0 1 0,1 0-1,-1-1 1,0 1 0,1 0-1,-1-1 1,0 1 0,1 0-1,-1 0 1,1-1-1,-1 1 1,0 0 0,2 0-1,-2 0 1,1-1 0,-1 1 0,0 0-1,1 0 1,-1 0 0,1-1-1,-1 1 1,0 0 0,1 0-1,-1-1 1,1 1 0,-1 0 0,0-1-1,0 1 1,1 0 0,-1-1-1,0 1 1,1 0 0,-1-1 0,0 1-1,0-1 1,0 1 0,0-1-1,1 1 1,-1 0 0,0-1-1,0 0 1,0-2 1,0 1 0,0 0 0,0 0 0,0-1 0,1 1 0,-1 0 0,1 0 0,0 0 0,-1 0 0,1-1 0,0 1 0,0 0 0,0 0 0,1 1 0,-1-1 0,0 0 0,3-2 0,-4 4-1,0 0 0,0 0 0,-1 0 0,1 0 0,0 1 0,0-1 0,0 0 0,0 0 0,0 0 0,0 0-1,-1 0 1,1 0 0,0 0 0,0 0 0,0 0 0,0 0 0,0 0 0,0 0 0,-1 0 0,1 0 0,0 0 0,0 0 0,0 0 0,0 0 0,0 0 0,-1 0 0,1 0 0,0 0-1,0 0 1,0-1 0,0 1 0,0 0 0,0 0 0,0 0 0,-1 0 0,1 0 0,0 0 0,0 0 0,0 0 0,0 0 0,0-1 0,0 1 0,0 0 0,0 0 0,0 0-1,0 0 1,0 0 0,0 0 0,0-1 0,0-9 0,3-2 2,-8-1 4,5 13-3,-23-13-22,21 11 20,0 0 0,0 1 0,0-1 0,0 1 0,0 0 0,0-1 0,0 1 0,0 0 0,-1 0 0,1 1 1,0-1-1,-1 0 0,1 1 0,-3-1 0,-19-6-9,22 5 9,-1 0 0,1-1 0,-1 1 0,1 0 0,-1 1 0,0-1 0,0 0 0,0 1 0,0 0 0,0 0 0,-1 0 0,1 0 0,0 0 0,-4 0-1,6 1-5,0 0 5,1 0-1,0 0 1,-1 0 0,1 0-1,0 0 1,0 0-1,-1 0 1,1 0 0,0 0-1,0 0 1,-1-1-1,1 1 1,0 0 0,0 0-1,-1 0 1,1 0 0,0 0-1,0-1 1,0 1-1,-1 0 1,1 0 0,0 0-1,0-1 1,0 1-1,0 0 1,-1 0 0,1 0-1,0-1 1,0 1 0,0-1-1,0 1-1,0 0-1,0-1 1,1 1-1,-1 0 1,0-1-1,1 1 1,-1 0-1,0-1 1,1 1-1,-1 0 1,0-1-1,1 1 1,-1 0-1,1 0 1,-1 0-1,0 0 1,1-1-1,-1 1 0,1 0 1,-1 0-1,1 0 1,-1 0-1,0 0 1,1 0-1,-1 0 1,1 0-1,0 0 1,1 0-58,-32-8-2629,29 8 2309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1:23.4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269 1 1676,'1'0'1648,"-2"0"-1404,-2 0-32,-64 0 411,-75 10 0,138-9-611,0 0 0,1 0-1,-1 0 1,0 0 0,0 1-1,1 0 1,-1 0-1,1 0 1,0 0 0,0 0-1,-5 5 1,7-6-9,0-1 0,0 1 1,1 0-1,-1-1 0,0 1 0,1 0 0,-1 0 1,1-1-1,-1 1 0,1 0 0,-1 0 1,1 0-1,0 0 0,-1-1 0,1 1 0,0 0 1,0 0-1,0 0 0,-1 0 0,1 0 1,0 0-1,0 0 0,0 0 0,1 0 0,-1 0 1,0 0-1,0-1 0,0 1 0,1 0 1,-1 0-1,0 0 0,1 0 0,-1 0 0,1-1 1,-1 1-1,1 0 0,-1 0 0,1-1 1,0 1-1,-1 0 0,1-1 0,0 1 0,-1 0 1,1-1-1,0 1 0,0-1 0,0 0 1,1 1-1,40 21 48,59 20 1,-64-28-38,0 1 0,58 35-1,-93-49-12,12 8 4,-1 0 1,1 1-1,-2 0 0,15 16 1,-24-24-7,-1 0 1,0 1 0,0-1 0,0 1 0,0-1-1,-1 1 1,1 0 0,0 0 0,-1 0 0,0 0-1,0 0 1,0 0 0,0 0 0,-1 0 0,1 0 0,-1 0-1,1 1 1,-1-1 0,0 0 0,-1 0 0,1 1-1,0-1 1,-1 0 0,0 0 0,0 0 0,0 0-1,0 0 1,0 0 0,-2 3 0,1-3 0,-1 0 1,1-1-1,0 1 0,-1-1 1,0 0-1,0 0 0,0 0 1,0 0-1,0 0 0,-5 2 1,-39 14 5,31-12-3,5-2-111,0 0 1,-1-1-1,0 0 0,1-1 1,-1 0-1,0-1 0,0 0 0,0-1 1,0 0-1,0-1 0,-22-4 0,4-2-650,-36-14-460,48 12 840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1:56.1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13104 647 1620,'-767'-36'1697,"628"21"-1603,-65-8 45,-877-83 330,572 66-342,486 37-125,-623-64 77,240 17-4,26-7 108,147 20-45,79 21-28,-228 6 0,57 5-49,60 0-37,88 3-16,-100-6 4,16 6 0,-252-31 19,335 10-30,-41-6 9,169 21-8,-101-7 0,-259 7 0,252 10-2,-132-1 5,-698-21-6,750 1 5,126 13-1,-104 0 0,-151 26 8,-14 1-12,259-17-3,-271 5 0,50 0 0,-71 19 4,192-9 2,-241 27 4,356-31-8,-127 1 0,119-7 2,98-9-18,-6 0 23,-42 4 0,35-6 3,29 1-9,-1 0 1,1 1-1,-1-1 0,0 1 0,1 0 0,-1-1 1,0 1-1,0 0 0,1 0 0,-1 0 0,0 0 1,1 0-1,-1 1 0,0-1 0,1 1 0,-1-1 0,0 1 1,1-1-1,-1 1 0,1 0 0,-3 1 0,-3 3-49,7-5 34,-1 1-1,1-1 1,-1 0 0,1 0 0,-1 1-1,1-1 1,-1 0 0,1 1 0,0-1-1,-1 1 1,1-1 0,0 0-1,-1 1 1,1-1 0,0 1 0,-1-1-1,1 1 1,0-1 0,0 1 0,0-1-1,0 1 1,-1-1 0,1 1 0,0-1-1,0 1 1,0-1 0,0 1-1,-1 5-643,0-6 634,1 1-1,0-1 1,0 0-1,0 1 1,0-1-1,-1 1 1,1-1-1,0 1 1,0-1-1,0 0 1,0 1-1,0-1 1,0 1-1,0-1 1,1 1 0,-1-1-1,0 0 1,0 1-1,0-1 1,0 1-1,0-1 1,1 0-1,-1 1 1,0-1-1,0 1 1,1-1-1,-1 0 1,0 1-1,0-1 1,1 0-1,-1 0 1,0 1-1,1-1 1,-1 0-1,1 1 1,22 13-801,-8-6 479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1:56.9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1632,'0'244'2430,"8"-175"-2225,0 4-75,-5-53-69,2 38 1,3 82 126,-8 347 60,17-295-213,-8-112-18,8 37-1,7 45-6,-13-80-2,27 97 0,-7-41-2,-10-49-6,8 55 4,-19-90 3,2 1-1,20 55 1,-5-21 3,7 66-8,-10-67-2,9 41 0,-23-89 0,-7-31 0,0 0 0,-1 1 0,0-1 0,1 18 0,-3-24 0,-1 7 2,2 1-1,-1-1 1,1 0-1,5 20 1,2 20-8,-6-41-10,1 1 0,-2-1 0,1 1 1,-1 0-1,-1-1 0,0 13 0,0-21-10,0-1 0,0 1 0,0 0-1,0-1 1,0 1 0,0 0 0,0-1-1,0 1 1,0-1 0,1 1 0,-1 0 0,0-1-1,0 1 1,1-1 0,-1 1 0,0 0 0,0-1-1,1 1 1,-1-1 0,1 1 0,-1-1 0,1 1-1,-1-1 1,1 0 0,-1 1 0,1-1 0,-1 0-1,1 1 1,-1-1 0,1 0 0,-1 1 0,1-1-1,0 0 1,0 0 0,25-2-1506,-15-1 1286,5-1-130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1:57.8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74 1660,'8'-2'108,"1"0"0,-1 0 0,1 0 0,0 1-1,-1 1 1,18 0 0,-21 0-85,121-9 252,0 0-148,96-5 55,446 1 534,-344 12-448,261 3-10,625-4 84,1038-16-140,-1367 46-110,-752-20-78,501 38 33,-108 0-28,8-13-6,-240-16-5,-75-2-11,69 7 5,-119-8 1,30 1 2,-78-12-4,443 7 14,130-15-7,-652 5 1,38-5 0,-74 5-7,0-1 0,0 1 0,0 0 0,0-1 0,0 1 0,0-1 0,0 0 1,0 1-1,0-1 0,3-2 0,-5 2-2,0 1 1,0 0-1,1-1 0,-1 1 1,0-1-1,0 1 1,0-1-1,0 1 0,1-1 1,-1 1-1,0-1 0,0 0 1,0 1-1,0-1 1,0 1-1,0-1 0,-1 1 1,1-1-1,0 1 0,0-1 1,0 1-1,0-1 1,-1 1-1,1-1 0,0 1 1,0-1-1,-1 1 0,1 0 1,0-1-1,-1 1 1,1-1-1,0 1 0,-1 0 1,1-1-1,-2 1 0,1-3-39,-1 1-1,1 0 0,-1 0 0,1-1 0,-1 1 0,1 0 1,0-1-1,0 1 0,1-1 0,-1 0 0,0 1 0,1-1 0,-1 0 1,1 1-1,0-1 0,0-4 0,12-45-2088,-11 48 2004,0-10-245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1:59.0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0 1688,'0'1'41,"1"-1"-1,-1 0 1,0 0-1,0 0 1,0 1 0,0-1-1,1 0 1,-1 0-1,0 0 1,0 1-1,0-1 1,0 0 0,0 0-1,0 1 1,0-1-1,0 0 1,0 0-1,0 1 1,0-1 0,0 0-1,0 0 1,0 1-1,0-1 1,0 0-1,0 0 1,0 0 0,0 1-1,0-1 1,0 0-1,0 0 1,-1 1-1,1-1 1,0 0 0,0 0-1,0 0 1,0 1-1,0-1 1,-1 0-1,1 0 1,0 0 0,0 0-1,0 0 1,-1 1-1,1-1 1,0 0-1,0 0 1,-1 0 0,1 0-1,0 0 1,0 0-1,0 0 1,-1 0-1,1 0 1,0 0 0,0 0-1,-1 0 1,1 0-1,0 0 1,0 0-1,-1 0 1,1 0 0,0 0-1,-1 0 1,6 9-8,14 33 255,-16-32-260,1-1 0,1 1 0,-1-1 0,10 14 0,13 26 39,45 103 42,-14-30-63,-1-2-9,-19-42-5,28 82-1,-58-129-28,9 57-1,0-1 7,3 34-6,-15-78 10,11 42 1,-10-38-5,-5-36-7,1 0 0,0 1 0,4 15-1,-1-15 0,70 232 33,-26-73-44,-42-148 11,16 35 0,4 13 12,-13-20-5,-8-28-5,0 0 0,2 0 0,17 36 0,9 22 2,-3-6-1,-19-46-16,14 48 0,7 18 9,-1-7-7,-7-1 10,-12-51 0,9 42 1,-15-49-3,1 0 0,2-1 1,13 28-1,0 18 7,-22-73-4,-1 1 1,1 0-1,0-1 0,-1 1 1,1 0-1,-1 0 0,0-1 0,0 1 1,0 0-1,1 0 0,-1 0 1,-1 0-1,1-1 0,0 1 1,0 0-1,-1 2 0,1-3-5,0 1 0,0-1 1,1 1-1,-1-1 0,1 1 0,0-1 0,-1 0 0,1 1 1,0-1-1,0 0 0,0 0 0,0 1 0,0-1 0,0 0 1,2 2-1,-2-3-81,-1-1-35,0 0-1,0-1 1,0 1 0,0 0-1,0 0 1,0 0 0,1 0-1,-1 0 1,0 0 0,1 0-1,-1 0 1,0 0 0,1 0 0,-1 0-1,1 0 1,-1 0 0,1 0-1,0 0 1,-1 0 0,1 1-1,0-1 1,1-1 0,5-2-256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1:59.8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14 1608,'-1'1'28,"1"-1"-1,0 0 1,-1 1 0,1-1-1,0 0 1,0 1 0,-1-1-1,1 1 1,0-1-1,0 1 1,-1-1 0,1 0-1,0 1 1,0-1 0,0 1-1,0-1 1,0 1-1,0-1 1,0 1 0,0-1-1,0 1 1,0-1 0,0 1-1,0-1 1,0 1-1,0-1 1,1 1 0,-1-1-1,0 1 1,0-1 0,1 1-1,0 0 16,-1 0 0,1-1 0,0 1 0,0 0 0,0-1 0,-1 1 0,1 0 0,0-1 0,0 1 0,0-1 0,0 0 0,0 1 0,0-1 0,0 0 0,0 1 0,0-1 0,0 0 0,0 0 0,0 0 0,1 0 0,-1 0 0,0 0 0,0 0 0,0-1 0,0 1 0,2-1 0,29-3 281,56 0 1,165 3 27,148 7-132,-30 1-76,-336-9-133,-26 2-6,-1-1-1,0 1 0,0 0 0,1 0 0,14 4 0,-17-3-3,0 0 0,0 0 0,1 0 0,-1-1 0,0 0 0,0 0 0,0-1 0,0 0 0,6-1 0,3 2-14,-15 0 8,1 1-1,0-1 1,0 0 0,0 0-1,-1 0 1,1 0 0,0 0 0,0 0-1,-1 0 1,1 0 0,0 0-1,0 0 1,-1 0 0,1 0 0,0-1-1,0 1 1,-1 0 0,2-1-1,7-4-328,9-7-940,-10-5-40,-1 11 954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2:06.7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205 0 1652,'0'0'502,"-14"4"340,15-3-820,0-1 0,0 1 1,0-1-1,0 0 0,0 0 1,0 1-1,0-1 1,0 0-1,0 0 0,0 0 1,0 0-1,0 0 0,0 0 1,0 0-1,0-1 0,1 1 1,9 0 55,-7 1-49,0 1 1,0-1-1,0 0 1,0-1 0,1 1-1,-1-1 1,7 1-1,-4-1 2,-1 0 0,1 1 0,-1 0 0,12 3-1,14 4 60,-26-7-63,0 0-1,1 0 0,-1 1 1,0 0-1,11 6 0,-2-1 55,-14-7-65,0 0-1,0 0 0,0 0 1,0 1-1,-1-1 0,1 0 1,0 1-1,0-1 1,0 1-1,-1-1 0,1 1 1,0-1-1,-1 1 1,1 0-1,0-1 0,-1 1 1,1 0-1,-1-1 1,1 1-1,-1 0 0,1 0 1,-1-1-1,1 1 0,-1 0 1,0 0-1,0 0 1,1 0-1,-1 0 0,0 0 1,0-1-1,0 1 1,0 0-1,0 0 0,0 0 1,0 1-1,-2 0-4,1-1 1,0 0-1,-1 1 0,1-1 1,-1 0-1,0 0 0,1 0 0,-1 0 1,0 0-1,0 0 0,0 0 0,-3 0 1,-40 12 24,-93 23-60,116-32-319,-1-1-1,1-1 0,-1-1 0,-29-2 1,4-3-537,30 0 504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0:22.4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923 194 1664,'0'1'46,"1"1"-1,0-1 1,0 0-1,0 0 1,-1 0-1,1 0 1,0 1-1,0-1 1,1-1-1,-1 1 1,0 0-1,0 0 1,0 0-1,1-1 1,-1 1-1,0 0 1,1-1-1,0 1 1,26 9 648,-14-4-423,-13-6-225,0 1 0,0 0 1,1-1-1,-1 0 1,0 1-1,0-1 1,0 0-1,0 1 0,1-1 1,-1 0-1,0 0 1,0 0-1,0 0 0,2 0 1,-2-1-28,0 0 0,0 0 0,-1 0 1,1 1-1,-1-1 0,1 0 0,0 0 0,-1 0 0,0 0 1,1 0-1,-1 0 0,0-1 0,1 1 0,-1 0 1,0 0-1,0 0 0,0 0 0,0 0 0,0 0 1,0 0-1,0 0 0,-1-2 0,1-3-2,-1 0 1,0 1-1,0-1 0,-1 0 0,0 0 0,0 1 1,0-1-1,-1 1 0,1 0 0,-1 0 1,-1 0-1,1 0 0,-1 0 0,1 1 0,-1-1 1,-1 1-1,-4-4 0,-5-3-2,0 0 0,-1 0 0,0 2 0,-24-12 0,17 12-8,-2 1-1,1 0 1,-1 2-1,0 1 0,0 1 1,-1 1-1,1 1 0,-1 1 1,1 1-1,-1 1 0,-26 5 1,6 1 1,1 2 1,0 2 0,0 2-1,2 2 1,-50 24-1,66-26-3,1 0 0,1 1 0,0 2 0,1 0 0,-29 28 0,45-38-4,0 2 0,1-1-1,0 1 1,0 0 0,1 0 0,0 0 0,1 1 0,-6 14 0,8-17 0,0 0 1,1 1-1,0-1 0,0 0 0,1 1 0,-1-1 0,1 1 1,1-1-1,-1 1 0,1-1 0,0 1 0,1-1 0,0 0 1,2 7-1,0-5 0,1 0 1,-1 0-1,1 0 0,1-1 1,-1 0-1,1 0 0,1-1 1,-1 1-1,1-1 1,0-1-1,1 1 0,-1-1 1,1 0-1,0-1 0,9 4 1,19 7-7,-1-1 1,45 10-1,-73-22 3,47 11-1,1-2 1,99 6-1,113-12-228,-228-5 122,207-13-2561,-213 13 2302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0:23.6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376 1 1652,'137'13'1354,"-119"-11"-1087,7-3 142,-10 5 322,-14-1-298,-12-5-374,0 0-43,0 1 0,0 0 0,0 0 0,0 1 0,-14 2-1,-17 0 17,-311-2 96,295-2-102,35 0-30,19 2-24,6-1-23,94 6-2503,-81-4 2141,-5 3 41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0:24.0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579 1 1856,'1'1'61,"-1"0"-1,0 0 0,0 1 0,0-1 1,0 0-1,0 1 0,0-1 1,0 0-1,0 0 0,0 1 1,-1-1-1,1 0 0,-1 0 1,1 1-1,-1-1 0,1 0 1,-1 0-1,1 0 0,-1 0 1,0 0-1,0 0 0,0 0 1,1 0-1,-1 0 0,0 0 1,0 0-1,0 0 0,0-1 1,-1 1-1,1 0 0,0-1 1,0 1-1,0-1 0,-1 0 1,1 1-1,0-1 0,0 0 1,-1 1-1,1-1 0,0 0 1,-3 0-1,-14 4-16,4-1 14,0-1-1,-1 0 0,1-1 0,-21-2 1,-13 2 28,-113 4 87,22-7-94,51 0-197,86 2-67,6 0-337,-1 0 287,1-1 1,-1 1-1,0-1 0,1 0 1,-1 0-1,6-3 1,7-2-250,1 2 112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0:41.56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575 136 1668,'0'0'113,"14"4"323,-10-8-181,2 6-59,-15 1 100,-13-1 6,22-2-297,0 0 1,-1 0 0,1 0 0,0 0 0,0 0-1,-1 0 1,1 0 0,0 0 0,0 0 0,-1-1-1,1 1 1,0 0 0,0 0 0,0 0 0,-1-1-1,1 1 1,0 0 0,0 0 0,0 0 0,0-1-1,-1 1 1,1 0 0,0 0 0,0-1 0,0 1-1,0 0 1,0 0 0,0-1 0,0 1 0,0 0-1,0 0 1,0-1 0,0 1 0,0 0 0,0-1-1,0 1 1,0 0 0,0 0 0,0-1 0,0 1-1,0 0 1,0 0 0,0-1 0,1 1 0,-1-1-1,3-5 201,-3 6-140,0-1-58,-1 1 1,1 0-1,0-1 0,0 1 1,-1 0-1,1-1 1,0 1-1,-1 0 0,1 0 1,0-1-1,-1 1 1,1 0-1,0 0 1,-1 0-1,1 0 0,-1-1 1,1 1-1,0 0 1,-1 0-1,1 0 0,-1 0 1,1 0-1,-1 0 1,1 0-1,0 0 1,-2 0 105,-29-8 20,26 6-106,0 0 0,1 0 1,-1 1-1,0 0 0,0 0 0,-7 0 0,-21-2 76,25 1-79,0 1 0,1 1-1,-1-1 1,-15 2 0,-18 0 67,7-2-29,-39 14 26,39-8-54,29-4-31,1-1 0,-1 0 1,0 1-1,1 0 0,-1 0 1,1 1-1,-9 3 0,-102 54 60,98-52-59,15-7-5,0 0 0,1 1 0,-1-1 0,1 1 0,-1-1 1,0 1-1,1 0 0,0 0 0,-1-1 0,1 1 0,-1 0 1,1 0-1,0 0 0,0 1 0,-1-1 0,1 0 0,0 0 1,0 1-1,0-1 0,0 0 0,1 1 0,-1-1 0,0 1 1,1-1-1,-1 1 0,1 0 0,-1-1 0,1 1 0,-1 2 0,-1 15 11,1-18-10,1 0-1,0 1 1,0-1 0,-1 0-1,1 1 1,0-1 0,0 1-1,0-1 1,0 1-1,1-1 1,-1 0 0,0 1-1,0-1 1,1 1 0,0 0-1,3 23-4,2-21 6,-6-4-2,1 0 0,-1 0 0,1 1 0,-1-1 0,0 0 0,1 0 1,-1 1-1,1-1 0,-1 0 0,0 0 0,1 1 0,-1-1 0,0 1 1,1-1-1,-1 0 0,0 1 0,0-1 0,1 1 0,-1-1 0,0 0 0,0 1 1,0-1-1,0 1 0,0-1 0,1 1 0,-1-1 0,0 1 0,3 3 3,1 0 0,0-1-1,1 0 1,-1 0-1,0 0 1,10 4-1,-12-5-1,0-2-1,0 1 0,0 0 1,-1 0-1,1-1 0,0 1 0,0-1 0,0 0 0,0 0 0,0 1 0,0-1 1,0 0-1,-1 0 0,1-1 0,0 1 0,0 0 0,0-1 0,0 1 1,0-1-1,2-1 0,-3 2 0,1 0 1,-1 0 0,1 1-1,0-1 1,-1 0 0,1 0-1,-1 1 1,1-1 0,-1 1-1,0-1 1,1 1 0,-1 0 0,2 1-1,-2-2 1,10 2-3,1 0 0,0-1 0,0 0 0,-1-1 0,19-2 0,8 0 8,-24 2-5,-8 1 0,0-1 0,0 0 0,0 0 1,-1-1-1,1 1 0,0-1 0,0 0 0,-1-1 0,1 1 0,0-1 0,-1-1 0,0 1 0,6-4 0,51-22-7,-52 21 9,-4 4-2,-1-1 0,0 1 0,0-1 0,0 0 0,0 0 0,-1-1 0,0 1 0,5-7 0,-8 9 1,1 0 0,-1 0 0,1 1-1,-1-1 1,1 0 0,0 1-1,0-1 1,0 1 0,0 0 0,0-1-1,4-1 1,12-10 6,1-3-2,-18 12-8,0 1-1,0 0 0,0 0 1,-1 0-1,0-1 0,0 1 1,0 0-1,0-1 1,0 1-1,0 0 0,-2-5 1,0-2 0,2 9 2,0 1 0,0-1 0,0 1 0,-1-1 0,1 1 0,0-1 0,0 1 0,0-1 0,0 1 0,0-1 0,0 1 0,-1-1 0,1 1 0,0-1 0,-1 1-1,1 0 1,0-1 0,0 1 0,-1-1 0,1 1 0,-1 0 0,1-1 0,0 1 0,-1 0 0,1 0 0,-1-1 0,1 1 0,-1 0 0,1 0 0,-1 0 0,1-1 0,-1 1 0,1 0 0,-1 0 0,1 0 0,-1 0 0,1 0 0,-1 0-1,-14-10 1,14 9-1,1 0 1,-1 0-1,0 0 1,0 0 0,0 0-1,0 1 1,0-1 0,0 0-1,0 1 1,0-1-1,0 1 1,0-1 0,0 1-1,0-1 1,0 1 0,-2 0-1,-49-10-1,33 5-4,-1 2 1,-37-3-1,34 5 3,16 0 2,1 0 1,-1 1-1,0 0 0,0 0 1,0 0-1,0 1 0,1 0 1,-1 0-1,-8 4 0,-6-1-3,18-4 3,1 0 1,-1 0-1,1 1 0,0-1 0,-1 1 1,1-1-1,-1 1 0,1 0 0,0 0 1,0 0-1,-1 0 0,-1 2 0,-21 6 17,25-8-15,0-1-1,0 1 0,0 0 0,0-1 1,0 1-1,0-1 0,-1 1 0,1 0 1,0-1-1,0 1 0,0-1 0,-1 1 1,1-1-1,0 1 0,-1-1 0,1 1 1,-1-1-1,1 1 0,-1-1 0,1 0 1,0 1-1,-1-1 0,1 1 0,-1-1 0,0 0 1,1 0-1,-1 1 0,1-1 0,-1 0 1,0 0-1,0 1 0,0-1 0,1 0 0,-1 0 0,0 0 0,1 1 0,-1-1-1,0 0 1,1 1 0,-1-1 0,1 0 0,-1 1 0,1-1 0,-1 1 0,1-1 0,-1 1 0,1-1 0,-1 1 0,1 0 0,0-1 0,-1 1 0,1-1-1,0 1 1,0 0 0,-1-1 0,1 1 0,0 0 0,0-1 0,0 1 0,0 0 0,0-1 0,0 2 0,-5 4-9,5-6 9,0 0 0,-1 0 0,1 0 1,0 0-1,0 0 0,-1 0 0,1 0 1,0 1-1,0-1 0,0 0 1,-1 0-1,1 0 0,0 0 0,0 1 1,0-1-1,0 0 0,0 0 1,-1 0-1,1 1 0,0-1 0,0 0 1,0 0-1,0 1 0,0-1 0,0 0 1,0 0-1,0 1 0,0-1 1,0 0-1,0 0 0,0 1 0,0-1 1,0 0-1,0 0 0,0 1 1,0-1-1,0 0 0,0 0 0,0 1 1,0-1-1,0 0 0,0 0 1,1 0-1,-1 1 0,0-1 0,0 0 1,0 0-1,0 0 0,1 1 0,2 11 6,-3-11-6,0-1 0,0 1 0,0 0 0,0-1 0,0 1 0,0 0-1,0-1 1,1 1 0,-1 0 0,0-1 0,1 1 0,-1-1 0,0 1 0,1 0 0,-1-1 0,1 1 0,-1-1 0,1 1 0,-1-1 0,1 0-1,-1 1 1,1-1 0,-1 1 0,1-1 0,0 0 0,-1 1 0,1-1 0,-1 0 0,2 0 0,6 8-1,-7-7 1,0 0 1,0-1-1,0 1 1,-1 0-1,1 0 0,0-1 1,0 1-1,0 0 1,0-1-1,0 1 1,0-1-1,0 1 0,1-1 1,-1 0-1,2 1 1,20 4 7,-16-2-6,1-2 0,-1 1 0,1-1 0,12 0 0,67 0 3,-34-4-5,-36 2 5,0 0 0,29-6 0,-29 4-6,-9 2 0,-1-1 1,1 0 0,0 0-1,0 0 1,-1-1-1,1 0 1,-1-1-1,0 0 1,13-9-1,-9 4-9,-10 9 11,1-1-1,-1 0 1,0 0 0,0 0-1,0 0 1,0 0 0,0 0-1,0-1 1,0 1 0,0 0-1,-1 0 1,1-1-1,1-1 1,14-31-10,-9 17 8,-6 16 1,0-1 1,-1 1-1,1-1 0,0 1 1,0-1-1,-1 1 1,1-1-1,-1 0 0,1 1 1,-1-1-1,1 1 0,-1-1 1,0 0-1,0 1 1,0-1-1,0 0 0,0 1 1,-1-1-1,1 0 1,0 1-1,-1-1 0,1 0 1,-1 1-1,1-1 1,-1 1-1,0-1 0,0 1 1,0-1-1,0 1 0,0 0 1,0-1-1,0 1 1,0 0-1,0 0 0,-1 0 1,-1-1-1,-3-3 1,-1 1 0,1 1 0,-1-1 0,0 1 0,0 1-1,0-1 1,0 1 0,-1 0 0,-9 0 0,-11-1-11,-34 0-1,-1 1 22,47 1-11,1 1 0,0 0 1,-1 1-1,1 1 0,0 0 0,-1 1 1,-17 6-1,22-4-4,1 0 0,1 0 0,-1 1 0,-10 9 0,10-8 3,0 1-1,-1-2 1,-15 8-1,22-12 2,0 1 0,0-1-1,0 1 1,0 0-1,1 0 1,-1 0 0,-5 7-1,8-9 2,0 0-1,0 1 1,-1-1-1,1 1 1,0-1-1,0 1 1,0-1 0,1 1-1,-1 0 1,0-1-1,1 1 1,-1 0-1,1 0 1,-1 0-1,1-1 1,0 1 0,0 0-1,0 0 1,0 0-1,0 0 1,0-1-1,1 4 1,3 26-13,2-25 14,0-1-1,1 0 1,0 0 0,-1 0-1,1-1 1,1 0 0,-1-1-1,1 1 1,-1-1 0,13 3-1,-3 0 3,70 11 8,-69-13-13,0-2-1,1 0 1,-1-2 0,0 0 0,1-1-1,-1 0 1,0-2 0,0 0 0,0-1 0,0-1-1,20-8 1,-33 12 0,-1-1 0,1 1 1,0-1-1,-1 0 0,1-1 0,-1 1 0,0-1 0,0 0 0,0 0 1,0 0-1,-1 0 0,1-1 0,3-5 0,6-9-11,-12 17 12,1 0 0,-1-1 0,0 1 1,0 0-1,0-1 0,0 1 1,0-1-1,0 0 0,-1 1 1,1-1-1,0 0 0,-1 1 0,1-1 1,-1 0-1,0 0 0,0 1 1,0-1-1,1 0 0,-2-3 0,1 2 1,-1-1-1,0 1 0,0 0 0,0-1 0,0 1 0,-1 0 0,1 0 0,-1 0 0,0 0 1,0 0-1,0 0 0,0 1 0,-1-1 0,1 0 0,-1 1 0,1 0 0,-1 0 1,0 0-1,0 0 0,0 0 0,0 0 0,-6-2 0,-4-2 0,0 1 0,-1 0 1,0 1-1,-18-4 0,11 4 0,-1 1 0,1 1-1,-1 0 1,1 2 0,-1 1 0,1 1 0,-1 0 0,-24 7-1,42-8 2,-1 1 0,0-1-1,1 1 1,-1 0-1,1 1 1,-1-1 0,1 1-1,0-1 1,0 1-1,1 1 1,-1-1 0,0 0-1,1 1 1,0 0-1,0 0 1,0 0 0,0 0-1,1 0 1,-3 7-1,0 2 3,5-13-3,-1 1 0,1 0 0,0 0 0,-1 0 0,1 0 0,0 0 0,0 0 0,0 0 0,-1 0 0,1 0 0,0 0 0,0 0 0,0 0 0,1 0 0,-1 0 0,0 0 0,0 0 0,0 0 0,1 0 0,-1 0 1,1 0-1,-1-1 0,1 1 0,-1 0 0,1 0 0,-1 0 0,1 0 0,11 33 5,-12-31-6,1 0-1,0 1 0,0-1 0,0 0 1,0 1-1,0-1 0,1 0 1,-1 0-1,1 0 0,0 0 1,0 0-1,0-1 0,0 1 1,0-1-1,4 3 0,1 2 4,2-2-1,-1 1 1,0-1-1,1 0 1,0-1-1,0 0 0,1-1 1,-1 1-1,1-2 1,0 1-1,0-2 0,-1 1 1,1-1-1,0-1 1,0 0-1,0 0 0,16-3 1,9 0 0,-28 3-3,0 0-1,0-1 1,0 0 0,0-1-1,0 1 1,7-4-1,44-9 15,-57 14-13,6-3 2,0-1 0,0 1-1,0-1 1,8-7 0,-13 10-2,0-1-1,-1 0 1,1 1 0,-1-1-1,1 0 1,-1 0 0,0 0-1,1 0 1,-1 0 0,0 0-1,0 0 1,-1-1 0,1 1-1,0 0 1,-1-1 0,1 1-1,-1 0 1,0-5 0,0 5 0,-1 0 0,1 0 0,-1-1 0,0 1 0,0 0 0,0 1 0,0-1 0,0 0 0,0 0 0,0 0 0,-1 1 0,1-1-1,0 0 1,-1 1 0,0 0 0,1-1 0,-1 1 0,-3-2 0,-35-19-7,30 18 9,0-1-4,-1 1-1,1 0 1,-1 1 0,-18-4 0,7 5-2,1 0-1,0 1 1,-1 1-1,1 1 1,0 1-1,0 1 1,0 0 0,-35 12-1,50-12 5,-1 0 1,1 1-1,1 0 0,-1 0 1,0 0-1,1 1 0,0-1 1,0 2-1,-7 7 0,7-7 6,4-5-5,0 0 0,0 0-1,1 0 1,-1 0-1,0 0 1,1 0-1,-1 0 1,0 0-1,1 0 1,-1 0 0,1 0-1,0 0 1,-1 0-1,1 0 1,0 1-1,0-1 1,-1 0-1,1 0 1,0 0-1,0 0 1,0 1 0,1-1-1,-1 0 1,0 1-1,17 20-7,-15-20 6,0 0 0,1 0 0,-2 0 0,1 1 0,0-1 0,0 0 0,-1 1 0,2 2 0,-1-2 3,-1 1 0,2-1-1,-1 0 1,0 1-1,0-1 1,1 0 0,0-1-1,0 1 1,-1 0-1,2-1 1,-1 0-1,0 0 1,4 3 0,50 22 0,-50-24-2,4 0 0,-1 0 0,0-1 0,1 0 0,-1 0 0,1-1 0,0-1 0,19-1 0,74-11 6,-101 11-7,14-4-2,0-1-1,0 0 1,-1-1 0,30-18-1,-46 25 5,3-2 0,-1 0 1,1 0-1,-1 0 1,1 0-1,-1 0 1,0-1-1,0 1 1,0-1-1,0 0 1,0 0 0,0 1-1,-1-1 1,1 0-1,-1 0 1,0-1-1,0 1 1,0 0-1,-1 0 1,1 0-1,-1-1 1,1 1-1,-1 0 1,0-1-1,-1-2 1,0 3-3,-1 0 0,1 0 0,-1 0 0,0 0 0,0 0-1,0 1 1,0-1 0,0 1 0,-1 0 0,1-1 0,-1 1 0,1 0 0,-1 0 0,0 1 0,-3-2 0,-14-13-7,13 11 8,0 0 0,-1 0-1,0 1 1,1 0 0,-1 0 0,0 1-1,-1 0 1,1 0 0,-1 1 0,1 0-1,-12-1 1,-15-1-4,-49 1 0,59 4 4,-1 0 1,0 1 0,1 2-1,0 1 1,-1 0-1,2 2 1,-27 11-1,49-17 0,1 0 1,-1-1-1,1 1 0,-1 0 0,1 0 0,-1 0 0,1 0 0,0 1 0,-1-1 0,1 0 0,0 0 0,0 1 0,0-1 0,0 1 0,0-1 0,0 1 0,1-1 0,-1 1 0,0 0 0,1-1 0,-1 1 0,1 0 0,0 0 0,-1 1 0,1-2 0,0 0-1,0 0 1,0 0-1,-1 0 1,1 0-1,0 0 1,0 0-1,-1-1 1,1 1 0,-1 0-1,1 0 1,-1 0-1,1 0 1,-1-1-1,1 1 1,-1 0-1,0-1 1,1 1-1,-1 0 1,0-1-1,-1 1 1,1 0 0,1-1 1,-1 0-1,1 1 1,-1-1-1,1 1 0,-1-1 1,1 1-1,-1-1 0,1 1 1,-1-1-1,1 1 1,-1-1-1,1 1 0,0 0 1,-1-1-1,1 1 1,0-1-1,0 1 0,-1 0 1,1-1-1,0 1 1,0 0-1,0-1 0,0 1 1,0 0-1,0 0 1,0-1-1,0 1 0,0 0 1,0-1-1,0 1 0,1 0 1,-1-1-1,0 1 1,0 0-1,1-1 0,-1 2 1,10 29 10,-6-25-12,-2-3 0,0 0 0,0 0-1,0-1 1,0 1 0,0-1 0,0 1-1,1-1 1,-1 0 0,1 0-1,-1 0 1,1 0 0,0-1 0,0 1-1,0-1 1,0 1 0,6 0-1,27 12 10,-25-10-5,0 0-1,1 0 1,-1-1 0,19 3 0,130 17 7,-147-22-7,0-1 0,0 0-1,0-1 1,18-4-1,-26 4-1,0-1 0,-1 0 0,1 1 0,-1-2 0,0 1 0,0-1 0,1 1 0,-2-1 0,1 0 0,0 0 0,0-1 0,-1 1 0,0-1 0,0 0 0,0 0 0,0 0 0,-1 0-1,1 0 1,-1-1 0,0 1 0,0-1 0,-1 1 0,1-1 0,-1 0 0,0 0 0,0-6 0,-1 0 0,1 9-1,-1 0 0,0 0 0,0-1 0,0 1 1,0 0-1,0 0 0,0 0 0,-1 0 0,1 0 1,-1 0-1,1 0 0,-1 0 0,0 0 0,0 0 1,0 0-1,0 1 0,-2-4 0,-34-45-17,19 31 9,14 14 7,0 1 1,0-1-1,-1 1 0,1 0 1,-1 0-1,0 1 0,0-1 1,0 1-1,-1 0 0,1 0 1,-1 1-1,1-1 0,-1 1 0,-8-1 1,-19-3-8,-36-1-1,57 6 9,-1 1-1,1 0 0,-1 1 0,1 1 0,-1 0 0,-12 4 0,-21 6-1,32-9 1,1 1-1,-1 0 1,-23 11-1,32-12 2,1 0 0,-1 0 0,1 0-1,0 0 1,0 1 0,0 0 0,0 0-1,0 0 1,1 0 0,0 1 0,0 0-1,0-1 1,-4 10 0,-2 5 1,5-11 1,1-1 0,-1 1 0,1 0 1,-2 11-1,5-16-2,-1 0 1,1 0-1,0-1 1,0 1-1,0 0 1,0 0 0,1-1-1,-1 1 1,1 0-1,0 0 1,0-1-1,0 1 1,0-1 0,0 1-1,0-1 1,1 1-1,1 2 1,0-1-1,1-1 0,0 1 0,0-1-1,0 0 1,0 0 0,0 0 0,0 0 0,1-1 0,0 1 0,-1-1 0,1-1 0,0 1 0,9 1-1,10 2-5,40 3 0,-50-7 12,7 0-2,-1-2 0,1 0-1,-1-1 1,0-1-1,26-7 1,2-1-5,-40 9-4,1-1 0,-1 0-1,0-1 1,13-7 0,4-1-4,-23 9 9,1 0 0,-1 0 0,0 0 0,1 0 0,-1 0 0,0 0 0,-1-1 0,1 1 0,-1-1 0,1 1 0,-1-1 0,0 0 0,0-5 0,-3 6 2,0 0 0,-1-1 0,0 1 0,0 0 0,0 0 0,0 1 0,0-1 0,-1 1 0,1-1 0,-1 1 0,0 0 0,1 0 0,-1 1 0,0-1 0,0 1 0,0 0 0,-8-1 0,-9-3 2,-43-2-1,48 6-1,0 0-1,1 0 0,-1 2 1,0 0-1,1 1 0,-1 1 1,1 0-1,-1 1 1,1 0-1,0 2 0,1 0 1,-1 0-1,-22 15 0,33-19-1,0 2-1,1-1 0,-1 0 1,0 1-1,-4 6 0,7-9 1,0 0 0,0 1 0,0-1-1,1 0 1,-1 0 0,0 0 0,1 1-1,-1-1 1,1 0 0,0 1 0,-1-1-1,1 1 1,0-1 0,0 0 0,0 1-1,0-1 1,0 1 0,0-1 0,0 0-1,1 1 1,-1-1 0,0 0 0,1 1-1,-1-1 1,1 0 0,-1 1 0,1-1-1,1 1 1,18 28-84,-19-29 33,-1 1 0,1-1 0,0 0 0,0 0 0,0 0 0,0 0 0,0 0 0,0 0 0,0 0 0,1 0 0,-1 0 0,0 0 0,0-1 0,1 1 0,-1-1 0,0 1 0,1-1 0,-1 1-1,1-1 1,-1 0 0,0 1 0,1-1 0,-1 0 0,1 0 0,-1 0 0,3-1 0,0 1-126,0 0-1,0-1 0,0 0 1,0 0-1,0 0 0,-1 0 1,8-4-1,2 0-197,8 0 36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0:25.8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22 111 1800,'0'0'460,"-7"0"498,11 0-333,-8 0-338,3 0 31,10-18 21,1 9-315,0 0 0,0 0-1,0 1 1,1 1 0,1 0 0,-1 0 0,1 1-1,0 1 1,1 0 0,-1 0 0,25-4-1,-17 6-13,35 0 0,-51 3-10,0 0 0,0 0 0,0 0 0,1 1 0,-1 0 1,0-1-1,-1 1 0,1 1 0,0-1 0,0 1 0,0-1 0,-1 1 1,6 3-1,3 2 5,-7-4-5,1 1-1,-1-1 0,-1 1 1,1 0-1,0 0 1,-1 0-1,0 1 0,0 0 1,0 0-1,3 6 1,-4-7-1,-1 2 3,0 1-1,0 0 0,0-1 0,-1 1 0,0 0 0,0 13 0,-1-11 1,-1 1 0,0 0 0,0-1 0,-1 1-1,0-1 1,-1 1 0,0-1 0,0 0 0,-1 0-1,0 0 1,-1-1 0,0 1 0,0-1 0,-1 0-1,0-1 1,0 1 0,-1-1 0,-9 8-1,-2 2-2,12-11 3,0 0-1,0-1 1,0 0-1,-11 6 0,-9 6 2,-30 24-1,31-23-8,-32 20-1,49-33 7,0 0 0,0 1 0,0-1-1,-9 11 1,-2-4-6,18-12 7,-1 0-1,1 1 1,-1 0 0,1-1-1,0 1 1,-1 0-1,1 0 1,0-1 0,0 1-1,0 0 1,-1 0-1,1 0 1,0 1-1,0-1 1,0 0 0,1 0-1,-1 0 1,0 1-1,0-1 1,1 0 0,-1 1-1,1-1 1,-1 1-1,1-1 1,-1 3-1,1-3 1,0 0 0,0 0-1,0 0 1,1 0-1,-1 0 1,0 0-1,1 0 1,-1-1-1,0 1 1,1 0-1,-1 0 1,1 0-1,-1-1 1,1 1-1,-1 0 1,1 0-1,0-1 1,-1 1-1,1-1 1,0 1-1,0 0 1,-1-1-1,1 1 1,0-1-1,0 0 1,0 1-1,0-1 1,-1 0 0,1 1-1,0-1 1,0 0-1,0 0 1,0 0-1,0 0 1,0 0-1,0 0 1,0 0-1,0 0 1,0 0-1,0-1 1,-1 1-1,1 0 1,0 0-1,1-1 1,167-18 54,-137 16-53,0 2-12,-23 1 9,0 0-1,0-1 0,17-3 0,119-16-12,-119 16 8,0 2 0,30 1 0,-42 1 5,43 5-39,-63-29-1597,20 1 274,-5 15 1000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0:26.2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 1616,'0'1'69,"0"0"0,1 0-1,-1 0 1,0 0 0,1 0 0,0 0 0,-1 0-1,1-1 1,-1 1 0,1 0 0,0 0 0,0 0-1,-1-1 1,1 1 0,0 0 0,0-1-1,0 1 1,0-1 0,0 1 0,0-1 0,0 0-1,0 1 1,1-1 0,19 6 1032,-20-6-919,0 0-238,-1-1 0,1 1-1,0 0 1,-1 0-1,1-1 1,-1 1-1,1 0 1,-1-1-1,1 1 1,-1-1 0,1 1-1,-1 0 1,0-1-1,1 1 1,-1-1-1,0 1 1,1-1-1,-1 0 1,0 1 0,1-1-1,-1 1 1,0-1-1,0 1 1,0-1-1,0 0 1,0 1-1,1-1 1,-1 1 0,0-1-1,0 0 1,-1 1-1,1-1 1,0 0-1,0 1 1,0-1-1,0 1 1,0-1 0,-1 0-1,1 1 1,0-1-1,-1 1 1,1-1-1,-1 0 1,-6-4-295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0:26.9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539 131 1852,'4'17'713,"-3"-16"-682,-1 0-1,1-1 1,-1 1-1,1 0 1,-1 0-1,0-1 1,1 1-1,-1 0 1,0 0-1,0 0 1,0-1-1,1 1 1,-1 0-1,0 0 1,0 0-1,0 0 1,0 0-1,0-1 1,-1 1-1,1 0 1,0 0-1,0 0 1,-1 0-1,1-1 1,0 1-1,-1 0 1,1 0-1,-1-1 1,1 1-1,-1 0 1,1 0-1,-1-1 1,1 1 0,-2 0-1,-9 14 534,-10-6-465,0-1-1,-1-1 1,0-1-1,-1-1 0,1-1 1,-33 2-1,35-4-61,0 0-1,0-2 0,0 0 0,-27-4 0,45 3-33,0 1 0,0-1 0,0 1 1,0-1-1,0 0 0,1 1 0,-1-1 0,0 0 0,1 0 0,-1 0 0,1-1 1,-1 1-1,1 0 0,-1-1 0,1 1 0,0 0 0,0-1 0,-2-1 0,3 1 0,-1-1 0,1 1-1,-1 0 1,1 0 0,0 0-1,0-1 1,0 1-1,0 0 1,0 0 0,1-1-1,-1 1 1,0 0 0,1 0-1,0 0 1,1-4-1,1-11 6,4-6-16,-3 14 7,3-2-1,0-1-1,0 1 1,1 1 0,14-16-1,-9 12 8,7-4 7,-14 14-13,1 0 0,-1 1 0,1 0 0,0 0 0,0 1 0,8-2-1,-10 3 2,0 1-1,-1 0 0,1 0 1,0 1-1,0-1 0,-1 1 0,1 0 1,-1 0-1,1 1 0,-1 0 1,5 2-1,-1 0-1,-1 1 1,1 1-1,-1-1 0,-1 1 1,1 1-1,-1-1 0,0 1 1,7 11-1,-7-11 5,3 6 0,-1 0-1,0 0 0,0 0 0,-1 1 1,-1 0-1,0 1 0,-1-1 0,-1 1 1,0 0-1,-1 0 0,-1 0 0,0 1 1,-1-1-1,-1 1 0,-1 17 0,-1-24-1,-1 0-1,0 0 0,0 0 0,-1-1 0,0 1 1,0-1-1,-1 0 0,0 0 0,-1 0 1,0-1-1,0 0 0,-11 11 0,-4 1 0,-1-1-1,-47 30 1,43-33-213,-1 0 0,0-2 0,-56 19 0,65-26 75,-1-2 0,1 0-1,-1-1 1,0 0-1,0-2 1,-1 0-1,-24-3 1,43 2 105,0 0 0,0 0 0,0 0 0,0 0 0,0 0 0,0 0 0,0 0 1,0 0-1,0 0 0,0 0 0,0-1 0,1 1 0,-1 0 0,0-1 0,0 1 0,0-1 0,0 1 0,1-1 0,-1 1 0,0-1 1,0 0-1,1 1 0,-1-1 0,1 0 0,-1 0 0,0 1 0,1-1 0,-1 0 0,1 0 0,0 0 0,-1 0 0,1 0 0,0 1 0,-1-1 1,1 0-1,0 0 0,0 0 0,0-1 0,0-8-306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0:27.6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391 196 1784,'6'13'895,"-16"-9"-737,-2-1 1,1 0-1,0 0 0,-1-1 1,1-1-1,-1 0 0,0 0 1,1-1-1,-1-1 0,0 0 1,1-1-1,-1 0 0,-15-5 1,24 6-153,1 0 0,-1 0 0,1-1 0,-1 1-1,1-1 1,0 1 0,0-1 0,-1 0 0,1 0 0,1 0 0,-1 0 0,0 0 0,0-1 0,1 1 0,-1 0 0,1-1 0,0 1 0,0-1-1,0 0 1,0 1 0,0-1 0,0 0 0,1 0 0,-1-5 0,1 5-2,0-1 0,0 0 0,0 1-1,0-1 1,1 0 0,0 1 0,-1-1 0,1 1 0,1 0-1,-1-1 1,0 1 0,1 0 0,0-1 0,0 1 0,0 0-1,0 0 1,4-4 0,13-11-1,-14 11-1,1 1-1,0 0 1,1 0 0,-1 1-1,1-1 1,0 1 0,1 1-1,-1 0 1,1 0 0,0 0-1,0 1 1,0 0 0,14-3-1,-14 5 0,0-1 1,1 2-1,-1-1 0,0 1 1,1 1-1,-1 0 0,0 0 0,0 0 1,1 1-1,-1 0 0,0 1 1,0 0-1,-1 0 0,1 0 0,-1 1 1,0 0-1,0 1 0,0 0 1,0 0-1,-1 0 0,1 1 0,-2 0 1,1 0-1,-1 0 0,6 9 0,-1 1 4,-6-11-5,-1 0-1,0 0 1,0 1 0,0-1-1,-1 0 1,1 1 0,-2 0-1,1-1 1,0 1 0,-1 0-1,0 0 1,0 7-1,1 20 5,-1-26-3,-1 0-1,1 0 0,-1 0 0,-1 0 0,1 0 1,-3 10-1,0-3 0,-2 1 0,1-1 1,-2 1-1,0-2 0,0 1 1,-2-1-1,1 0 0,-2 0 0,1-1 1,-2 0-1,0 0 0,0-1 1,-20 16-1,17-18 3,-111 82 3,91-70-7,4-3-16,-48 25-1,-70 17-1638,146-59 1557,-1-1 1,0 0-1,1 1 0,-1-1 1,1 0-1,-1 0 0,0 0 1,1 0-1,-1 0 0,0 0 1,1 0-1,-1 0 0,-1-1 1,10 0-268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0:28.3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466 4 1920,'19'-3'1475,"-17"2"-795,-4 6-262,-2 4-389,2-5-2,-1 0-1,0 0 1,0 0 0,-1 0 0,1 0 0,-8 6 0,-16 17 56,-79 136 116,51-79-149,-38 47-5,74-108-37,1 1-1,2 0 1,0 2-1,-21 44 0,15-28-3,17-36-3,1 0 0,0 1 0,1-1 0,0 1 0,0 0 0,0 0 0,1 0 1,0 1-1,0-1 0,0 10 0,2-17 0,0 1-1,0-1 1,0 1 0,0 0 0,0-1-1,0 1 1,0 0 0,0-1 0,0 1-1,0 0 1,0-1 0,0 1 0,-1 0-1,1-1 1,0 1 0,0-1 0,-1 1-1,1-1 1,0 1 0,-1-1 0,1 1-1,-1-1 1,1 1 0,-1-1 0,1 1-1,-1-1 1,1 1 0,-1-1 0,0 1-1,0-3-9,10-3-52,-6 4-36,-1-1 0,1 1 0,0-1-1,-1 0 1,1 1 0,-1-1 0,1-1-1,-1 1 1,0 0 0,0 0 0,0-1-1,3-4 1,-1 1-210,0 0 0,-1-1 0,0 0 0,4-11 0,-5 4-82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0:28.7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 1632,'0'0'1682,"0"-1"-1659,0 1-1,0 0 0,0 0 0,0-1 1,1 1-1,-1 0 0,0 0 0,0 0 1,0 0-1,1-1 0,-1 1 0,0 0 1,0 0-1,0 0 0,1 0 0,-1 0 1,0-1-1,0 1 0,1 0 1,-1 0-1,0 0 0,0 0 0,1 0 1,-1 0-1,0 0 0,1 0 0,-1 0 1,0 0-1,0 0 0,1 0 0,-1 0 1,0 0-1,0 1 0,1-1 0,-1 0 1,0 0-1,0 0 0,1 0 1,-1 0-1,22 9 270,20 14-151,250 168 241,-185-124-333,51 35 9,-133-84-55,-2 1-1,0 2 0,41 45 0,-57-55 3,0 0 0,0 0 0,-1 1-1,0 0 1,-1 0 0,-1 0-1,6 21 1,3 9 17,-13-40-21,1-1 1,-1 1 0,0-1-1,0 1 1,0-1 0,0 1-1,0 0 1,0-1-1,0 1 1,0-1 0,-1 1-1,1-1 1,-1 1 0,0 2-1,-1 2 5,0-5-27,1-20-45,2 13-105,0 1-1,0 0 0,1-1 1,-1 1-1,1 0 1,4-7-1,6-21-904,3-5 258,-7 16 470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0:29.1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1876,'2'16'501,"1"-1"0,0 0 1,1 0-1,6 15 0,9 32-329,-10-32-102,0 0-1,3 0 0,19 38 0,55 79 79,-49-94-98,-22-32-23,22 39 1,-22-35-5,26 36 0,3 4 10,-31-45-18,-10-17-15,0 1 0,-1 0-1,1 0 1,-1 1 0,0-1 0,0 0 0,0 1 0,0-1-1,-1 1 1,0 0 0,0-1 0,1 7 0,-2-10-14,-8-6-940,4-1 202,0-1-460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0:29.5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136 1 1640,'0'-1'43,"0"1"0,0 0 1,0 0-1,1 0 0,-1 0 0,0 0 0,0 0 0,0 0 0,1 0 1,-1 0-1,0 0 0,0 0 0,1 0 0,-1 0 0,0 0 0,0 0 1,0 1-1,1-1 0,-1 0 0,0 0 0,0 0 0,0 0 0,1 0 1,-1 0-1,0 0 0,0 1 0,0-1 0,0 0 0,0 0 0,1 0 0,-1 0 1,0 1-1,0-1 0,0 0 0,0 0 0,0 0 0,0 1 0,0-1 1,0 0-1,-6 10 793,-29 20-644,4-5-20,20-12-115,0-1-1,1 1 0,-13 23 0,20-32-46,1 1 0,0 0 0,1 0 0,-1-1 0,1 1 0,-1 0 0,2 0 0,-1 0 0,0 0 0,1 1 0,0-1 0,0 0 0,1 0 0,-1 0 0,3 7 0,-2-8-4,1 0-1,0-1 1,0 1 0,0-1-1,0 1 1,1-1 0,-1 0-1,1 0 1,0 0-1,0 0 1,0-1 0,0 1-1,1-1 1,-1 0 0,1 0-1,-1 0 1,1 0 0,0 0-1,0-1 1,0 0-1,6 2 1,3 0 5,0 0 0,0-1-1,0-1 1,0 0 0,25-1 0,-12-2 3,0-2 1,36-9-1,-54 12-13,-1-2 0,0 1-1,0-1 1,0 0-1,0 0 1,-1-1 0,1 1-1,-1-2 1,0 1-1,0-1 1,0 0 0,-1 0-1,6-7 1,-10 11-2,0 0 0,0-1 1,0 1-1,-1 0 0,1-1 1,0 1-1,-1-1 0,1 1 1,-1-1-1,0 0 0,1 1 1,-1-1-1,0 1 0,0-1 1,0 1-1,0-1 0,0 0 1,0 1-1,-1-1 0,1 1 1,-1-1-1,1 1 0,-1-1 1,1 1-1,-1-1 0,0 1 1,0-1-1,1 1 0,-1 0 0,0-1 1,0 1-1,-1 0 0,1 0 1,0 0-1,0 0 0,0 0 1,-1 0-1,1 0 0,-3-1 1,-8-5-60,0 1 1,0 0-1,-24-8 0,16 7-234,-12 1-480,29 6 659,0 0-1,0 0 1,0 0-1,1-1 1,-1 1-1,0-1 1,0 0-1,1 0 1,-1 0-1,0 0 1,1 0 0,-1-1-1,-3-2 1,-1-1-271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0:30.5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347 9 1604,'-4'-5'450,"1"6"176,2-1-373,-33 0 721,-44-2-502,35 0-300,1 2 0,-78 9 0,102-4-121,14 2-9,28 9 27,-17-12-58,23 11 5,1-2-1,1-1 1,44 11-1,29 10-31,-69-21 24,-1 3 0,0 0 1,-1 3-1,54 35 0,-75-42-8,0 0 0,-1 1 0,0 0 0,-1 1 0,-1 0 0,0 0 0,-1 1 0,9 17 0,-16-23 0,1 1 0,-1 0 0,-1 0 0,1 0 0,-2 0 1,1 0-1,-1 0 0,-1 0 0,1 0 0,-2 0 0,1 0 0,-1 0 0,0 0 0,-1 0 0,0-1 0,-1 1 0,1-1 0,-2 0 0,1 0 0,-11 14 0,7-15 1,1 0-1,-1-1 1,0 1-1,-1-2 1,0 1-1,0-1 0,0-1 1,0 1-1,-1-1 1,1-1-1,-1 0 0,0 0 1,-15 1-1,19-3 2,1 0 1,-1 0-1,0-1 0,1 0 1,-1 0-1,0-1 0,1 1 1,-1-1-1,1 0 0,-1-1 1,1 1-1,-1-1 0,1 0 1,0-1-1,0 1 0,0-1 1,0 0-1,0 0 0,1 0 1,-1-1-1,1 0 0,0 0 1,0 0-1,0 0 0,-4-7 0,4 4 0,1 0 0,0-1-1,1 1 1,0 0-1,0-1 1,0 1-1,1-1 1,0 0-1,1 1 1,0-16-1,3-8 9,8-43-1,-4 33-7,-2 13-2,1 1 0,14-42 0,-8 22 8,-11 39-8,1 0-1,0 0 1,0 0 0,1 0 0,0 1 0,4-9-1,-6 7-9,-1 9-32,0 0 0,1 0 0,-1 0 0,0 1 0,0-1 0,0 0 0,1 0 0,-1 0 0,0 0 0,0 0 0,0 0 0,0 0 0,1 1 0,-1-1 0,0 0 0,0 0 0,0 0 0,0 0 0,0 0 0,0 1 0,0-1 0,1 0 0,-1 0 0,0 0 0,0 1 0,0-1 0,0 0 0,0 0 0,0 0 0,0 1 0,0-1 0,0 0 0,0 0 0,0 0 0,0 1 0,0-1 0,0 0 0,0 0 0,0 0 0,0 1 0,-1-1 0,1 0 0,0 0 0,0 0 0,0 0 0,0 1 0,0-1 0,0 0 0,0 0 0,-1 0 0,1 0 0,0 1 0,0-1 0,0 0 0,0 0 0,-1 0 0,1 0 0,0 0 0,0 0 0,0 0 0,-1 0 0,1 0 0,8 4-378,0 1 42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0:31.9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0 169 1848,'1'1'121,"-1"0"1,0 1-1,1-1 0,-1 0 0,1 0 0,0 0 1,-1 0-1,1 0 0,0 0 0,0 0 0,0 0 1,0 0-1,0 0 0,0-1 0,0 1 0,0 0 1,1 0-1,0-1 19,7-1 262,-7 1-387,0-1 0,0 1 0,0-1 0,0 0 0,0 1 0,0-1 0,0 0-1,0 0 1,0 0 0,-1 0 0,1 0 0,0-1 0,-1 1 0,1 0 0,-1-1 0,1 0 0,1-2 0,22-34 117,-20 30-110,6-21 34,-11 26-52,1 0 0,0 0 1,0 0-1,0 0 0,1 0 0,-1 1 0,0-1 0,1 0 0,0 1 0,0-1 0,0 1 0,3-4 0,5-7 16,-10 12-18,1 0 0,-1 0 0,1 0 0,0 0 0,-1 0 1,1 0-1,0 0 0,0 0 0,-1 0 0,1 1 0,0-1 0,0 0 0,0 1 0,0-1 1,0 0-1,2 0 0,17-9 9,-18 8-12,1 1 0,0-1 0,0 1 0,0-1 0,0 1 1,0 0-1,6-1 0,-5 2 1,1 0 0,-1 1 0,1-1 1,-1 1-1,0 0 0,1 1 0,-1-1 1,0 1-1,0-1 0,0 1 0,0 0 0,0 1 1,0-1-1,-1 1 0,1 0 0,-1 0 0,0 0 1,0 0-1,0 0 0,0 1 0,0-1 1,-1 1-1,0 0 0,1 0 0,-1 0 0,-1 0 1,3 5-1,77 155-20,-72-148 16,-7-13 4,0 0 0,0 0 1,-1 0-1,1 1 0,-1-1 1,1 1-1,-1-1 0,0 1 1,-1-1-1,1 1 0,0 3 1,-1-5-1,0-1-1,0 0 1,0 0 0,1 0 0,-1 1 0,0-1-1,1 0 1,-1 0 0,1 0 0,-1 0 0,1 0-1,0 0 1,-1 0 0,1 0 0,1 1 0,-1-1 0,0 0 1,-1 0-1,1 0 1,0-1-1,-1 1 0,1 0 1,-1 0-1,1 0 1,-1 1-1,1-1 1,-1 0-1,0 0 1,1 0-1,-1 2 1,0 0 2,1-1 0,0 0 0,-1 0 1,1 0-1,0 0 0,0 0 0,0 0 1,1 0-1,-1 0 0,0 0 0,4 3 0,-10 1 6,4-5 1,7-7-5,5-31 13,61-105 8,-60 114-21,-10 23-6,0 0 1,0 1-1,0-1 0,0 1 1,1 0-1,3-5 0,12-10-22,-10 28 10,-4-8 14,0 1-1,1-1 0,-1 1 1,0 0-1,0 1 0,0-1 1,-1 1-1,1 0 0,-1 0 1,1 0-1,-1 0 0,0 0 0,0 1 1,0-1-1,-1 1 0,1 0 1,-1 0-1,0 0 0,0 0 1,0 0-1,-1 1 0,0-1 1,2 9-1,4-1-20,-9-11 19,2-1 1,0 0 0,0 0 0,0 0 0,0 0 0,0 0 0,0 0 0,0 0 0,1 0 0,-1 0-1,0 0 1,0 0 0,0 0 0,0 0 0,0 0 0,0 0 0,0 0 0,0 0 0,0 0 0,0 0 0,0 0 0,1 1 0,-1-1 0,0 0 0,0 0 0,0 0 0,0 0 0,0 0 0,0 0 0,0 0 0,0 0 0,0 0 0,0 0 0,0 0-1,0 0 1,0 1 0,0-1 0,0 0 0,0 0 0,0 0 0,0 0 0,0 0 0,0 0 0,0 0 0,0 0 0,0 0 0,0 0 0,0 1 0,0-1 0,0 0 0,0 0 0,0 0 0,0 0 0,0 0 0,0 0 0,0 0 0,0 0-1,0 1 1,1-1 6,8-8 25,-9 8-31,1-1 0,0 1 0,0 0 0,0-1-1,-1 1 1,1-1 0,0 1 0,0-1 0,-1 0 0,1 1-1,0-1 1,-1 1 0,1-1 0,-1 0 0,1 0 0,-1 1 0,1-1-1,-1 0 1,1 0 0,-1-1 0,12-14 8,30-26-8,-4 2-2,-13 24-5,-24 16 7,0 0-1,0-1 1,0 1-1,0 0 1,0 0-1,0 0 1,0 0-1,0 0 1,0 0-1,0 0 1,0 0-1,0 0 1,0 1-1,-1-1 1,1 0 0,0 1-1,0-1 1,0 0-1,0 1 1,0-1-1,0 1 1,-1-1-1,1 1 1,0 0-1,0-1 1,-1 1-1,2 1 1,55 48 20,57 64-49,-112-112 29,44 36 10,-44-36-11,0-1 0,0 1 0,1-1 1,-1 0-1,0 0 0,1 0 0,-1 0 0,1 0 0,0 0 0,-1-1 1,1 1-1,-1-1 0,1 0 0,0 0 0,-1 0 0,1 0 1,3-1-1,18-4-802,-19 4 472,0 0 1,0 0 0,0-1 0,0 1 0,0-1 0,7-4 0,-4 1-30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8:20.96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417 0 1880,'-1'1'74,"0"0"0,-1-1 0,1 1 0,0 0-1,0-1 1,0 1 0,0-1 0,-1 0 0,1 1 0,0-1-1,0 0 1,0 0 0,-1 0 0,1 0 0,0 0-1,-1 0 1,1 0 0,0 0 0,0 0 0,-2-1 0,-21 2 273,-227 84-489,242-82-61,0-1 0,-1 0-1,-17 1 1,-8 2-362,11-1 191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0:49.1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1076 1 1732,'0'0'11,"-1"0"-1,1 1 0,-1-1 1,1 1-1,-1-1 1,1 1-1,0-1 1,-1 1-1,1-1 1,0 1-1,-1-1 0,1 1 1,0-1-1,0 1 1,0-1-1,-1 1 1,1-1-1,0 1 1,0 0-1,0-1 0,0 1 1,0-1-1,0 1 1,0 0-1,0-1 1,0 1-1,0-1 1,1 1-1,-1 0 0,0-1 1,0 1-1,0-1 1,1 1-1,0 0 1,2 11 206,-3-11-212,0-1 0,0 0 0,0 1 0,0-1 0,0 1 0,0-1 0,0 0 0,0 1 0,0-1-1,0 0 1,0 1 0,0-1 0,-1 1 0,1-1 0,0 0 0,0 1 0,0-1 0,-1 0 0,1 1 0,0-1 0,-1 0 0,1 0 0,0 1 0,0-1 0,-1 0 0,1 0 0,0 1 0,-1-1 0,1 0 0,-1 0 0,1 0 0,0 0 0,-1 0 0,1 1 0,0-1-1,-1 0 1,1 0 0,-1 0 0,1 0 0,0 0 0,-1 0 0,1 0 0,-1-1 0,3 3 92,0 4-19,-2-6-76,0 0 1,0 0-1,0 1 1,0-1-1,0 0 1,0 0-1,0 1 1,0-1-1,0 0 1,0 0-1,0 0 1,0 1-1,0-1 1,0 0-1,0 0 1,0 1-1,1-1 1,-1 0-1,0 0 1,0 0-1,0 1 1,0-1-1,1 0 1,-1 0-1,0 0 1,0 0-1,0 0 1,1 1-1,-1-1 1,0 0-1,0 0 1,0 0-1,1 0 1,-1 0-1,0 0 1,0 0-1,1 0 1,-1 0-1,0 0 1,0 0-1,1 0 1,-1 0-1,0 0 1,0 0-1,0 0 1,1 0-1,-1 0 1,11 4 72,-11-4-72,0 0-1,0 0 1,0 0-1,0 0 1,1 1-1,-1-1 1,0 0 0,0 0-1,0 0 1,0 0-1,1 0 1,-1 0-1,0 0 1,0 0 0,0 1-1,1-1 1,-1 0-1,0 0 1,0 0-1,0 0 1,1 0 0,-1 0-1,0 0 1,0 0-1,1 0 1,-1 0 0,0-1-1,0 1 1,0 0-1,0 0 1,1 0-1,-1 0 1,0 0 0,0 0-1,0 0 1,1-1-1,0 1 3,-1 0 1,1-1-1,0 1 0,0 0 0,-1-1 0,1 1 0,0 0 0,0 0 1,-1 0-1,1 0 0,0 0 0,0 0 0,0 0 0,0 0 0,-1 0 1,1 0-1,0 0 0,0 0 0,0 1 0,24 0 48,15-10 69,-39 3-101,-1 3-12,16-5 2,-9 6-7,-4-1 19,-4-2 5,1 4-26,1 0 1,-1 1 0,1-1 0,-1 0 0,1 1-1,-1-1 1,1 1 0,-1-1 0,1 1-1,-1-1 1,1 1 0,0-1 0,-1 1 0,1 0-1,-1-1 1,1 1 0,0 0 0,0-1 0,-1 1-1,1 0 1,0 0 0,0 0 0,-1 0-1,2 0 1,20-4 138,-20 4-28,-5 0 50,-25-3 104,22 1-247,0 1-1,0 0 1,0 0-1,0 1 1,0 0-1,0 0 1,0 0-1,-1 1 1,1 0-1,0 0 1,0 0-1,0 1 1,-9 4-1,-2 2 38,-1-1 0,1-1 0,-25 6 0,-18 6 74,38-11-90,-1-1-1,-34 5 1,37-8-9,-1 1-1,1 1 1,-38 14 0,41-13-18,0 0-1,-1-2 0,1 0 0,-34 3 0,32-2-2,-4 0-5,17-5-2,1 1 0,0-1 0,-1 2 0,1-1 0,0 0 0,0 1 0,-8 4-1,12-6-2,0 1 0,0-1 0,0 1-1,0-1 1,0 0 0,0 0-1,0 1 1,0-1 0,0 0 0,0 0-1,0 0 1,0 0 0,0 0-1,0 0 1,0 0 0,0 0-1,-1-1 1,1 1 0,0 0 0,1 0-1,-1-1 1,0 1 0,-1-1-1,-11-3 5,-11-4 7,23 7-12,0 1 1,0 0 0,0-1-1,-1 0 1,1 1-1,0-1 1,0 0-1,0 0 1,0 1 0,1-1-1,-1 0 1,0 0-1,0 0 1,0 0-1,1 0 1,-1 0 0,0 0-1,1 0 1,-1 0-1,0-2 1,1 2-1,0 0 0,-1 1 1,1-1-1,0 0 0,-1 0 0,1 0 1,-1 1-1,0-1 0,1 0 0,-1 0 1,0 1-1,1-1 0,-1 1 0,0-1 1,0 0-1,1 1 0,-1 0 0,0-1 0,0 1 1,0-1-1,0 1 0,0 0 0,1 0 1,-1-1-1,-2 1 0,2 0 0,1 0 1,-1 0-1,0 0 0,1 0 0,-1 0 0,0-1 1,1 1-1,-1 0 0,0 0 0,1-1 0,-1 1 1,1-1-1,-1 1 0,1 0 0,-1-1 0,1 1 1,-1-1-1,1 1 0,-1-1 0,1 1 0,-1-2 0,-22-8-48,31 15 50,-8-4-2,0 0 0,1 0 0,-1 0 0,0 0 0,0 0 0,0 0-1,0 0 1,-1 0 0,1 0 0,0 0 0,0 0 0,-1 0 0,1 0 0,0 0 0,-1 0 0,0 1-1,-3 9 2,1-1 1,0 1-1,0 0 0,1 0 0,1 0 0,0 0 0,0 0 0,1 0 0,1 1 0,3 20 0,-3-26 0,-1 0 1,1 0-1,-1 0 0,0 1 1,-2 9-1,0 9 2,2-21-2,0 0 0,-1 0 0,0-1-1,0 1 1,0 0 0,0-1 0,-1 1 0,1-1-1,-1 1 1,0-1 0,0 0 0,0 0 0,0 0-1,0 0 1,-5 4 0,1-1 1,0-1 0,0 0 1,0 0-1,-1-1 0,1 1 1,-13 4-1,0-2-42,-1-2 0,1 0 0,-1-1 0,-1-1 0,1-1 0,-24 0 0,-11 1-622,48-2 445,0-1-1,0 0 1,0 0 0,0 0 0,0-1 0,0 0 0,0-1 0,-11-3 0,10 0-163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0:32.7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335 261 1628,'4'-3'81,"-1"-1"-1,1 1 0,0 0 1,1 0-1,-1 1 1,0-1-1,7-2 1,-6 3 19,0-1 1,0 1 0,-1-1 0,1 0-1,-1 0 1,1-1 0,5-5 0,8-7 307,4-4-5,-14 9-242,7-11 78,1 2 0,26-28-1,-19 15-118,-16 23-74,5-3 10,-8 9-42,8-5 121,-46 48-96,-108 138-8,-75 102-6,165-212-19,32-43-6,2 0 1,-21 34 0,14-18 8,18-31-8,1 1-1,0 0 1,0 0-1,1 0 1,-4 12-1,0 10 56,19-43-57,-9 10-3,1 0 0,-1 0 0,0 0 0,0 1 0,0-1 0,0 0 0,0 0 0,0 0 0,-1-1 0,1 1 0,0 0 0,0 0 0,-1 0-1,1-2 1,1-4-274,-1 1-1,1-1 0,0 1 1,0 0-1,0 0 1,7-11-1,3-9-785,-11 16 684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0:33.4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367 1 1684,'0'0'354,"0"0"-279,0 0 1,0 0 0,-1 1 0,1-1 0,0 0 0,0 0 0,0 1 0,-1-1 0,1 0-1,0 0 1,0 0 0,-1 1 0,1-1 0,0 0 0,-1 0 0,1 0 0,0 0 0,0 0-1,-1 0 1,1 1 0,0-1 0,-1 0 0,1 0 0,0 0 0,-1 0 0,1 0 0,0 0-1,-1-1 1,-8 1-6,0-1-1,0 1 0,0 0 1,0 1-1,-16 3 0,7-1-11,6-2-12,0 1 0,1 0 0,-20 8 0,28-9-37,-1 0 1,1 0-1,0 1 1,-1 0-1,1 0 1,0 0-1,0 0 1,0 0-1,1 0 1,-1 1-1,1-1 1,-1 1-1,1 0 1,0 0-1,-4 5 1,6-6-7,-1-1-1,1 1 1,0 0 0,0 0 0,-1-1 0,1 1-1,0 0 1,0 0 0,1 0 0,-1-1 0,0 1 0,1 0-1,-1-1 1,1 1 0,-1 0 0,1 0 0,0-1-1,0 1 1,-1-1 0,1 1 0,0-1 0,1 1-1,-1-1 1,0 0 0,0 1 0,3 0 0,1 3 0,0-1 1,0 1-1,1-1 1,0-1 0,8 5-1,51 21 17,115 34 0,-170-60-21,0 0 1,0 1-1,18 10 0,-26-13 1,0 0 0,0 1-1,0 0 1,0-1 0,0 1-1,0 0 1,0 0 0,0 0-1,2 4 1,-4-6 0,1 1 1,-1 0-1,0 1 1,1-1-1,-1 0 1,0 0-1,0 0 1,1 0-1,-1 0 0,0 0 1,0 0-1,0 0 1,0 0-1,0 0 1,-1 0-1,1 1 1,0-1-1,0 0 1,-1 0-1,1 0 0,-1 0 1,1 0-1,-1 1 1,-4 2 0,0 0 1,1-1 0,-1 1-1,-1-1 1,1 0 0,0 0-1,-1 0 1,-5 1 0,-1 1-7,-20 8-31,-1-2-1,0-1 0,-50 9 0,44-11-123,-14 0-783,1-2 1,-77-1-1,111-5 582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2:09.4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 0 1620,'6'2'32,"1"0"-1,0 0 1,0-1-1,0 0 1,0-1-1,1 1 1,-1-2-1,0 1 1,9-2-1,12 1 54,-11 0-37,-11 0-25,0 0 0,0 1 0,0 0 0,1 0 0,-1 1 0,11 2 0,-16-2 1,0 1 0,0 0-1,0-1 1,0 1 0,0 0 0,-1 0 0,1 0 0,0 0 0,-1 0-1,0-1 1,1 1 0,-1 3 0,0 40 535,0-44-462,-13 3-52,1-1-1,-1 0 1,0-1-1,-1 0 1,-14-1-1,-8 2-141,-39-2-1068,59 3 809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2:34.28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 1 1724,'0'0'424,"-8"5"1754,8-5-2171,0 0 0,0 0 0,0 1-1,0-1 1,0 0 0,0 0 0,0 0 0,0 0 0,0 0 0,0 1 0,0-1 0,0 0 0,0 0 0,0 0 0,0 0 0,0 0-1,0 1 1,0-1 0,0 0 0,-1 0 0,1 0 0,0 0 0,0 0 0,0 0 0,0 1 0,0-1 0,0 0 0,0 0 0,-1 0 0,1 0-1,0 0 1,0 0 0,0 0 0,0 0 0,-1 0 0,1 0 0,0 0 0,0 0 0,0 0 0,0 0 0,0 0 0,-1 0 0,1 0 0,0 0-1,0 0 1,0 0 0,0 0 0,-1 0 0,1 0 0,0 0 0,-2 0-32,2 7-2154,7-9 1776,1 1 39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2:35.27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57 1 1848,'-6'0'2514,"14"2"-2444,0 1-1,0 0 1,-1 1 0,1 0 0,-1 0 0,0 0 0,7 6-1,-11-8-49,46 33 107,75 68 0,-108-86-106,-1 1-1,-1 1 0,0 0 0,15 30 1,-21-34-10,-6-12-10,-1-1 1,1 1-1,-1 0 0,0 0 0,-1 0 1,1 0-1,0 0 0,-1 0 0,1 1 1,-1-1-1,0 0 0,0 0 0,0 0 1,-1 0-1,1 0 0,-1 0 0,0 1 1,0-1-1,0 0 0,0-1 0,0 1 1,0 0-1,-1 0 0,0 0 0,1-1 1,-1 1-1,-3 2 0,-1 3-3,-1-1 0,-1 1 0,0-2 0,0 1 0,0-1 0,-17 10 0,2-5-313,-1 0-1,0-2 1,-1 0 0,0-2 0,0 0 0,0-2 0,-1-1 0,0-1-1,-36-1 1,37-2-49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2:36.30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924 239 1600,'-35'19'2004,"27"-16"-1886,1 0 0,-1 0 1,0-1-1,0 1 0,0-2 1,-8 2-1,-24 5 161,34-8-238,1 0-1,0 0 1,-1-1-1,1 1 1,0-1 0,0-1-1,-6-1 1,10 1-31,0 1 1,0-1 0,0 1-1,0-1 1,1 0-1,-1 0 1,0 1 0,1-1-1,0 0 1,-1 0 0,1-2-1,3-1-14,0 0 0,1 0 0,-1 1-1,1 0 1,0 0 0,1 0 0,-1 0 0,0 0 0,1 1-1,0 0 1,7-3 0,11-21-52,-22 26 39,-27 2-16,-12 3 102,-75 0-1,102-4-64,10 0-3,0 1 0,-1-1 0,1 0 0,0 0 0,-1-1 0,1 1 0,-1 0 0,1 0 0,0-1 0,-1 1 0,1-1 1,0 1-1,0-1 0,-1 1 0,1-1 0,0 0 0,0 0 0,0 1 0,0-1 0,0 0 0,-1-1 0,1 1-1,1-1-1,0 1 1,0 0-1,0 0 0,0 0 1,0 0-1,0 0 1,0 0-1,0 0 1,1 0-1,-1 0 1,0 0-1,1 0 1,-1 0-1,0 0 1,1 0-1,-1 1 1,1-1-1,0 0 1,-1 0-1,1 0 1,0 1-1,-1-1 0,1 0 1,0 0-1,0 1 1,0-1-1,1 0 1,19-18-2,-12 11 10,0 0 0,0 1 1,17-10-1,23-15 18,-35 22-21,0 1 0,0 1-1,24-11 1,-32 17-8,0 0 1,0 0-1,1 1 1,-1 0-1,1 0 0,6 0 1,-11 1 3,0 0 0,0 0-1,0 0 1,0 0 0,0 1 0,0-1 0,0 0 0,0 1-1,0 0 1,0-1 0,-1 1 0,1 0 0,0 0 0,0 0 0,-1 0-1,1 0 1,-1 0 0,1 1 0,-1-1 0,1 0 0,1 3-1,11 7 3,-13-10-4,1-1 1,-1 1-1,0 0 1,0-1 0,1 1-1,-1 0 1,0 0 0,0 0-1,0 0 1,0 0 0,0 0-1,1 2 1,1 5 4,1-1 0,-2 1-1,1 0 1,-1 1 0,0-1 0,-1 0 0,0 0 0,0 1 0,-1-1 0,0 1 0,0-1 0,-1 0-1,0 1 1,-1-1 0,0 0 0,0 0 0,-1 0 0,-4 10 0,6-16-4,-1 1 1,0 0 0,0 0 0,1 0 0,-1 0 0,1 0 0,0 0 0,0 0 0,0 1 0,0-1 0,1 0 0,-1 0 0,1 5-1,-1-4 1,0-1 0,0 1 0,0 0 0,0-1 0,-1 1-1,1-1 1,-1 1 0,0-1 0,0 1 0,-1-1-1,1 0 1,0 0 0,-6 4 0,-11 17 3,14-16-2,0-1-1,-1 0 1,0 0-1,-1 0 1,0-1-1,0 0 1,0-1-1,-15 10 1,-1-2 6,-45 18 1,32-12-1,28-15-6,1 0 1,-1 0-1,1-1 1,-10 3-1,-87 26 31,89-28-30,0-2 0,0 0 0,-22 0 0,36-2-2,-1-1-1,0 1 0,0 0 0,1 0 0,-1-1 0,0 1 0,1-1 0,-1 1 1,0-1-1,1 0 0,-1 0 0,1 1 0,-1-1 0,1 0 0,0-1 0,-1 1 0,1 0 1,0 0-1,0 0 0,-1-1 0,1 1 0,0-1 0,1 1 0,-1-1 0,0 1 0,0-1 1,1 1-1,-1-1 0,0 0 0,1 1 0,0-1 0,-1-2 0,-1-6 2,1-1-1,1 0 1,-1 0-1,3-13 0,-2 4 4,0 19-5,0 0 0,0 0 0,0 0-1,0 0 1,0 0 0,0 0-1,0 0 1,-1 0 0,1 0-1,0 0 1,-1 0 0,1 0-1,-1 0 1,1 0 0,-1 0 0,1 0-1,-1 0 1,0 0 0,1 0-1,-1 1 1,0-1 0,0 0-1,0 1 1,0-1 0,0 0-1,1 1 1,-1-1 0,0 1-1,0-1 1,0 1 0,-1 0 0,1-1-1,0 1 1,0 0 0,0 0-1,0 0 1,0 0 0,0 0-1,0 0 1,0 0 0,-2 0-1,-6 1 0,1 1-1,0 0 0,0 0 0,-11 5 0,10-4-2,-18 6 3,9-4 0,-1 1 0,1 1 1,0 1-1,0 1 1,-25 16-1,-3 3 1,36-23-2,0 1 0,0 0 0,1 0 1,-12 11-1,-4 13 71,16-18-397,7-10-229,4-4-377,7-21-480,-1 14 1034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2:36.69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25 0 2000,'4'5'1344,"-2"-5"-353,-7 1-860,7 0 223,0 1-145,-7-1-513,-13-1-2455,11 0 2417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2:37.82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88 1 1748,'-6'4'245,"0"0"0,1 0 0,-1 0 1,1 1-1,0 0 0,-7 9 0,-16 14 409,27-27-613,-1 1 1,1 0 0,0-1-1,-1 1 1,1 0-1,0 0 1,0 0 0,1 0-1,-1 0 1,-1 3 0,2-5-35,0 1 0,0-1 0,-1 1 0,1-1 0,0 1 0,0-1 0,0 1 0,0 0 0,0-1 0,0 1 0,0 0 0,0-1 0,0 1 0,0-1 0,0 1 0,0 0 0,0-1 0,0 1 0,0-1 0,1 1 0,-1-1 0,0 1 0,0-1 0,1 1 0,-1-1 0,0 1 0,1-1 0,-1 1 0,1-1 0,-1 1 0,0-1 0,2 1 0,23 10 146,-22-9-144,0 0 0,0 0 0,0-1 0,0 0 0,1 1 0,-1-1 0,0-1 0,1 1 0,-1 0 0,0-1 0,1 1 0,5-1 0,99 0 112,-91-2-108,0-1-1,-1-1 1,1 0 0,-1-1 0,1-1 0,-2 0 0,30-16-1,-45 22-11,1-1 0,0 1-1,-1 0 1,1 0-1,-1-1 1,1 1 0,-1 0-1,1 0 1,-1-1-1,1 1 1,-1-1-1,0 1 1,1 0 0,-1-1-1,1 1 1,-1-1-1,0 1 1,1-1-1,-1 1 1,0-1 0,0 1-1,1-1 1,-1 1-1,0-1 1,0 0 0,0 1-1,0-1 1,0 1-1,0-1 1,0 1-1,0-1 1,0 0 0,0 1-1,0-1 1,0 1-1,0-1 1,0 0 0,-1 1-1,1-1 1,0 1-1,0-1 1,-1 1-1,1-1 1,-1 0 0,-1-1 1,1 0 1,-1 1-1,0-1 1,0 1 0,0-1-1,0 1 1,0 0-1,0 0 1,-4-2-1,-12-2 0,0 1 0,0 1 0,0 1 0,-1 0 0,-27 1 0,-27-2-2,24 2-20,42 2-361,10 0-90,18 4-569,-14-4 530,10 0-333,-2-1 476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2:39.68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1419 142 1620,'-2'1'126,"0"0"0,-1 1 0,1-1-1,-1-1 1,1 1 0,-1 0 0,1-1-1,-5 1 1,-29-2 614,32 1-661,-1 0 0,1 0 0,-1 0 0,1 0 0,-1-1-1,1 1 1,0-1 0,-1-1 0,1 1 0,0 0 0,-8-5-1,9 5-51,1-1-1,-1 0 0,1 0 0,0-1 1,0 1-1,-1 0 0,2-1 0,-1 1 0,0-1 1,0 0-1,1 0 0,-1 1 0,1-1 1,0 0-1,0 0 0,0 0 0,1 0 0,-1 0 1,1-1-1,-1 1 0,1 0 0,0 0 1,0-4-1,2 3-13,0-1 0,0 1-1,0 0 1,1-1 0,0 1 0,0 0 0,0 1 0,0-1 0,7-6-1,-6 7-6,1 0-1,-1 1 0,1 0 1,0-1-1,-1 2 0,1-1 1,0 0-1,0 1 0,0 0 1,0 0-1,1 1 0,-1-1 1,0 1-1,0 0 0,0 1 1,0-1-1,8 3 0,-4-4 0,-9 1-4,0 0-1,0 0 0,0 0 0,1 0 0,-1-1 0,0 1 0,0 0 0,1 0 0,-1 0 0,0 0 0,0 0 0,1 0 0,-1 0 0,0 0 0,0 0 1,1 0-1,-1 0 0,0 0 0,0 0 0,0 0 0,1 0 0,-1 0 0,0 0 0,0 0 0,1 1 0,-1-1 0,0 0 0,0 0 0,1 0 0,-1 0 1,0 0-1,0 1 0,0-1 0,1 0 0,6 8 2,-5-7-2,-1 0 0,1 0 1,-1 0-1,0 0 0,0 1 0,1-1 0,-1 1 0,0-1 1,0 1-1,0-1 0,0 1 0,-1-1 0,1 1 0,0 0 1,-1 0-1,1-1 0,0 3 0,3 14 5,-4-16-4,1-1-1,0 1 1,-1 0 0,1-1-1,-1 1 1,0 0 0,1-1-1,-1 1 1,0 0 0,0-1 0,0 1-1,0 0 1,-1-1 0,0 4-1,-2 2 1,0 1-1,-1-2 1,0 1-1,0 0 1,-1-1-1,0 0 1,0 0-1,-1 0 1,1 0-1,-1-1 1,0 0-1,-1 0 1,1-1-1,-1 0 1,-12 6-1,-5 6 0,19-13 0,0 0 1,1 0-1,-1 0 0,0 0 0,-1-1 0,1 0 0,0 0 0,-7 1 0,-8 2 4,4-1-2,-1 0 0,1-1-1,-1-1 1,0 0 0,1-1-1,-25-2 1,23 0 3,16 1-4,-1 0 0,0 0 0,0 0 0,1 0 0,-1-1 0,0 1 0,1-1 0,-1 0 0,1 0-1,-4-1 1,-31-15 1,28 14-1,0-1-1,0-1 1,-16-9-1,-20-15 5,42 28-5,0-1 0,1 1 0,-1 0 0,0 0-1,0 0 1,0 0 0,0 1 0,0-1 0,0 1 0,0 0 0,0 0 0,0 0 0,-5 0 0,-10 3-2,15-3 2,0 0 0,0 0-1,0 0 1,0 1 0,0-1 0,0 1-1,0-1 1,0 1 0,0 0 0,0 0-1,1 1 1,-1-1 0,0 1 0,1-1-1,-1 1 1,1 0 0,0 0 0,-1 0-1,1 0 1,0 0 0,-3 5-1,5-7 2,-1 1-1,1 0 0,-1 0 0,1 0 1,0 1-1,0-1 0,-1 0 0,1 0 1,0 0-1,0 0 0,0 0 0,0 0 1,0 0-1,0 0 0,1 0 0,-1 0 1,0 0-1,0 0 0,1 0 0,-1 0 1,1 0-1,-1 0 0,1 0 0,-1 0 1,1 0-1,0 0 0,-1-1 0,1 1 1,0 0-1,0 0 0,-1-1 0,1 1 1,0 0-1,0-1 0,0 1 0,0-1 1,2 1-1,7 9 2,4 1-2,-13-11 0,0 0 0,0 1 0,0-1 0,0 1 0,0-1 0,0 1-1,0-1 1,0 1 0,0 0 0,-1-1 0,1 1 0,0 0-1,-1 0 1,1-1 0,0 1 0,-1 0 0,1 0 0,-1 0 0,1 0-1,-1 0 1,1 0 0,-1 0 0,0 0 0,0 0 0,1 2-1,-1-3 1,0 1 0,0-1 0,0 1 0,0-1 0,0 1 0,0-1 0,0 1 0,0-1 0,1 1 0,-1-1 0,0 1 0,0-1 0,1 0 0,-1 1 0,0-1 0,0 1 0,1-1 0,-1 0 0,0 1 0,1-1 0,-1 0 0,1 0 0,-1 1 0,0-1 0,2 1 0,-2-1 0,1 0 0,0 1 0,-1-1 0,1 1 0,-1-1 0,1 1 0,-1-1 0,1 1 0,-1-1 0,1 1 0,-1-1 0,1 1 0,-1 0 0,0-1 0,1 1 0,-1 0 0,0-1 0,0 1 0,1 0 0,-1 0 0,0-1 0,0 1 0,0 0 0,0 0 0,0-1 0,0 2 0,0-1 0,0 0 1,0 0-1,0-1 0,0 1 0,0 0 0,0 0 1,0 0-1,0 0 0,0 0 0,-1 0 0,1 0 1,0 0-1,-1-1 0,1 1 0,0 0 0,-1 0 1,1 0-1,-1-1 0,0 1 0,1 0 0,-2 0 0,0 9 0,-3-5 2,-1-1-1,1 1 1,-1-1-1,-11 8 0,1-2 0,8-3 1,-1-1 0,0-1 0,0 1-1,-11 3 1,17-7-1,-1-1 0,0 0 0,0 0 0,0 0-1,0 0 1,0-1 0,0 1 0,0-1 0,0 0 0,0-1 0,0 1-1,0-1 1,-5-1 0,-16 0 4,23 3-4,0-1-1,-1 0 1,1 0 0,0 0-1,0 0 1,0 0-1,-1 0 1,1-1-1,0 1 1,0-1-1,0 0 1,0 1 0,-1-1-1,1 0 1,0 0-1,1 0 1,-1 0-1,0-1 1,0 1 0,0-1-1,1 1 1,-1-1-1,-1-1 1,-45-64 5,44 59-5,0 1 0,-1-1 0,-1 1-1,1 0 1,-1 0 0,0 0 0,-1 1 0,1 0 0,-1 0 0,0 1 0,-1 0 0,1 0-1,-1 0 1,0 1 0,-1 0 0,1 1 0,0 0 0,-1 0 0,-16-2 0,-8 1 3,-1 1 1,1 2-1,0 1 1,-35 5 0,30-2-3,15-1-5,1 1 0,0 1 0,-1 1 0,2 1 1,-30 12-1,50-18 2,0 0 0,0 1 0,0-1 0,0 0 1,1 1-1,-1-1 0,0 1 0,0-1 0,0 1 0,1-1 1,-1 1-1,0 0 0,0-1 0,1 1 0,-1 0 0,1 0 1,-1-1-1,1 1 0,-1 0 0,1 0 0,-1 1 0,1-1 1,0 0 0,0-1-1,0 1 1,0 0 0,1-1-1,-1 1 1,0 0 0,1-1-1,-1 1 1,0 0-1,1-1 1,-1 1 0,0-1-1,1 1 1,-1-1 0,1 1-1,-1-1 1,1 1 0,0-1-1,-1 1 1,2-1 0,2 3 1,1 0 0,0-1 0,1 1 0,-1-1 0,8 2 0,102 12-6,-57-9-7,-3 1-276,100-1 0,-127-8-189,-1-1-1,0-1 1,0-2-1,0 0 1,43-16-1,-46 12 136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2:40.04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229 2 1892,'-31'-1'1509,"-7"1"-992,-56 6 1,91-6-620,0 0-1,0 0 1,0 1-1,1-1 1,-1 1-1,0-1 1,0 1-1,1 0 1,-1 0-1,0 0 1,1 1-1,-1-1 1,1 1-1,-1-1 0,1 1 1,0 0-1,0 0 1,0 0-1,0 0 1,0 0-1,0 0 1,-1 3-1,-4 4-247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0: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1 115 1812,'0'0'220,"15"-5"1446,-21 0-1157,6 5-505,0-1 0,0 1 0,0 0 0,0 0-1,0 0 1,0 0 0,0-1 0,0 1 0,0 0-1,0 0 1,0 0 0,0 0 0,0 0 0,0-1-1,0 1 1,0 0 0,0 0 0,1 0 0,-1 0 0,0 0-1,0 0 1,0-1 0,0 1 0,0 0 0,0 0-1,0 0 1,1 0 0,-1 0 0,0 0 0,0 0-1,0 0 1,0 0 0,0 0 0,1-1 0,-1 1-1,0 0 1,0 0 0,0 0 0,0 0 0,1 0-1,-1 0 1,0 0 0,0 0 0,0 0 0,0 0-1,0 0 1,1 1 0,-1-1 0,0 0 0,0 0-1,0 0 1,0 0 0,0 0 0,1 0 0,-1 0-1,5-5 88,-1-1-1,0 0 0,0 0 1,3-7-1,-6 8-70,0 0 0,0 0 1,0 0-1,-1 0 0,0 0 1,0 0-1,-1-8 0,0-3 25,1 15-36,4 3-8,0 0 0,-1 0 0,1 0 0,0 0 0,-1 1 0,1-1-1,-1 1 1,0 0 0,5 5 0,24 18-2,-16-16-13,-13-5-57,-3-5 63,0 1 0,0-1 0,0 0 0,0 1-1,0-1 1,0 0 0,0 0 0,0 1 0,0-1 0,1 0 0,-1 1 0,0-1-1,0 0 1,0 0 0,0 1 0,1-1 0,-1 0 0,0 0 0,0 1-1,1-1 1,-1 0 0,0 0 0,0 0 0,1 0 0,-1 1 0,0-1 0,1 0-1,-1 0 1,0 0 0,0 0 0,1 0 0,-1 0 0,0 0 0,1 0-1,-1 0 1,1 0 0,6 4-363,-14-2-182,6-2 35,-2 0 27,-19-4-322,14 3 465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2:40.41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375 51 1764,'-1'1'62,"0"0"0,0 0 0,0 0 0,0-1-1,-1 1 1,1 0 0,0-1 0,0 1 0,-1-1 0,1 1-1,0-1 1,-1 0 0,1 1 0,-1-1 0,1 0 0,0 0-1,-1 0 1,1 0 0,-3-1 0,-9 3 417,8-1-405,0 0 0,-1-1 0,1 1 0,-1-1 1,1-1-1,0 1 0,-7-2 0,7 1-25,0 1-1,-1-1 1,1 1-1,-1 0 1,1 0 0,0 1-1,-7 1 1,3 0-148,-1 1 0,0-1 0,0-1 0,0 0 0,-1 0 1,1-1-1,0-1 0,0 1 0,0-2 0,0 1 0,0-1 0,0-1 1,0 0-1,1 0 0,-1-1 0,1 0 0,0-1 0,0 0 0,0 0 1,1-1-1,-9-7 0,1-1-288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2:40.77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474 16 1720,'-123'-14'2642,"51"12"-2372,-66 3-438,14 0-2116,108-1 1920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2:41.32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742 50 1716,'-7'0'408,"5"0"-298,0 1-1,-1-1 1,1 0-1,0 0 1,-1 0-1,1 0 1,0 0-1,-1-1 1,1 1-1,0-1 1,0 0-1,0 1 1,-3-2-1,1 5 531,10-6-379,4-1-194,1 1-1,-1 0 0,1 1 0,0 0 0,16-1 1,-3 1-24,6-2-5,33-7 21,1 4 1,0 2 0,71 5 0,-123 2-51,0 0 0,0 1 1,14 5-1,-4-2 2,-21-6-10,-1 0-1,0 0 0,0 0 0,1 0 0,-1 0 1,0 0-1,0 0 0,0 0 0,1 0 0,-1 1 1,0-1-1,0 0 0,1 0 0,-1 0 0,0 0 1,0 0-1,0 0 0,1 0 0,-1 1 0,0-1 1,0 0-1,0 0 0,0 0 0,1 0 0,-1 1 1,0-1-1,0 0 0,0 0 0,0 0 0,0 1 1,0-1-1,1 0 0,-1 0 0,0 0 0,0 1 1,0-1-1,0 0 0,0 0 0,0 1 0,0-1 1,0 0-1,-10 8 14,-28 5 11,29-11-23,-55 16 11,-1-3-1,-88 8 1,7-1 7,70-9-14,-160 38 15,233-51-20,1 1-1,0 0 1,0 0 0,0 0-1,0 0 1,0 0 0,0 0-1,1 1 1,-1-1 0,0 0-1,0 1 1,1 0-1,-1-1 1,1 1 0,0 0-1,-1 0 1,1 0 0,0 0-1,0 0 1,0 0 0,0 0-1,1 0 1,-1 0 0,0 0-1,1 3 1,-1 1 1,0 0 1,1 1 0,0-1-1,0 1 1,1-1-1,0 0 1,3 12 0,-4-15-3,0 1 0,0 0 1,0 0-1,0 0 1,-1 0-1,1 0 1,-1-1-1,0 1 1,0 0-1,-1 0 0,-1 3 1,-5 18 7,6-14-9,-1 0-1,-1-1 1,0 1 0,0-1 0,-1 0-1,-1 0 1,1-1 0,-1 0 0,-13 15 0,2-6-49,0 0 0,-2-1 0,-23 16 0,33-27-116,0 0 0,-1-1-1,0 0 1,1-1 0,-1 0-1,-1 0 1,1-2-1,-1 1 1,1-1 0,-1 0-1,1-1 1,-1 0 0,0-1-1,0-1 1,0 1-1,1-1 1,-1-1 0,1 0-1,-15-5 1,-8-6-189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2:42.25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873 0 1808,'-5'2'204,"0"0"0,0-1-1,0 0 1,0 0 0,0 0-1,-1-1 1,1 0 0,-10 0 0,-17 1 171,28 0-327,-2-1 35,0 2 1,0-1-1,0 1 1,0-1-1,-8 5 0,13-5-65,-1 0 0,1 0-1,0 0 1,-1 0-1,1 1 1,0-1 0,0 0-1,0 0 1,0 1-1,0-1 1,0 0 0,0 1-1,1-1 1,-1 1-1,0-1 1,1 1 0,-1 0-1,1-1 1,0 1-1,0-1 1,-1 1 0,1 0-1,0 3 1,1-5-14,-1 1 1,0 0 0,0-1-1,0 1 1,1 0 0,-1-1-1,0 1 1,1-1 0,-1 1-1,0 0 1,1-1 0,-1 1-1,1-1 1,-1 1-1,1-1 1,-1 1 0,1-1-1,-1 0 1,1 1 0,-1-1-1,1 0 1,0 1 0,-1-1-1,1 0 1,1 1 0,19 4 51,-14-4-37,17 5 30,48 3 1,-47-6-37,-3-1-2,32 4 5,-52-5-14,0 0 1,1-1-1,-1 1 0,0 0 0,0 0 0,1 0 0,-1 0 0,0 1 0,0-1 0,0 0 0,-1 1 1,1 0-1,0-1 0,-1 1 0,1 0 0,-1 0 0,1 0 0,1 3 0,-3-4-1,1 1-1,-1-1 1,0 0-1,0 0 0,0 0 1,0 0-1,0 0 1,-1 0-1,1 0 1,0 0-1,0 0 1,-1 0-1,1 0 1,-1 0-1,1 0 1,-1 0-1,1 0 0,-1 0 1,1 0-1,-1-1 1,0 1-1,1 0 1,-1 0-1,-2 1 1,-25 20 2,19-15-1,-12 10 2,-1-1-1,0-1 0,-1-1 0,-1-1 1,0-1-1,-1-1 0,-34 11 0,16-8 7,32-10-7,0 1 1,-1-2-1,0 0 0,0 0 1,0-1-1,-14 0 0,14-1 1,10-1-3,0 0 0,0 0 1,0 1-1,1-2 0,-1 1 0,0 0 0,0 0 0,0 0 0,0-1 1,1 1-1,-1-1 0,0 0 0,-1 0 0,2-3 1,0 1-1,0-1 0,1 0 1,-1 1-1,1-1 1,0 1-1,1-5 0,-1 0 0,-1 5-1,0 0 0,0 0-1,0 0 1,1 0 0,-1 0-1,1 0 1,0-1 0,0 1-1,0 0 1,0 0 0,1 0-1,-1 0 1,1 0 0,2-6-1,-2 6 1,0 0-1,0 0 0,-1 0 1,1 0-1,-1 0 0,0 0 1,0 0-1,0 0 0,0 0 1,0 0-1,-1 0 0,1-1 1,-1 1-1,0 0 0,0 1 1,0-1-1,0 0 0,-3-5 1,1 4 0,0 1 0,0 0 1,0 0-1,0 0 0,0 0 1,-1 1-1,1-1 0,-1 1 1,0 0-1,0 0 0,1 0 1,-6-1-1,-9-2 3,1 1 0,-1 1 0,0 0 0,1 1 0,-28 1 1,-4 2-12,-1 3-1,-78 14 1,24-3-4,102-15 12,1 0 0,0 0 0,-1 0 0,1 0 0,0 0 0,0 1 0,-1-1 0,1 0 0,0 1 0,-1-1 0,1 1 0,0-1 0,0 1 0,0 0 0,0-1 0,0 1 0,0 0 0,0 0 0,0 0 0,-1 1 0,1-1 0,1-1 1,0 1-1,0 0 0,0 0 0,0 0 0,0-1 1,1 1-1,-1 0 0,0 0 0,0-1 1,0 1-1,1 0 0,-1 0 0,0-1 0,1 1 1,-1 0-1,1-1 0,-1 1 0,0 0 0,1-1 1,-1 1-1,1-1 0,0 1 0,0 0 1,4 3-2,-1-1 1,1 1 0,0-1 0,0 0 0,1 0 0,-1 0 0,10 3-1,31 4-21,60 6 0,-88-14 2,6 0-231,1-1 0,-1-1-1,1-2 1,-1 0 0,25-6 0,-7 7-608,-36 1 691,1 1 0,-1-1 1,1-1-1,-1 1 0,11-4 1,-1 0-189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2:42.61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359 8 1672,'-5'-2'190,"-1"1"-1,1-1 1,-1 1 0,1 1-1,0-1 1,-1 1 0,1 0 0,-1 0-1,-7 1 1,-7 0 109,-3 1-270,1 0 0,-1 2 0,1 0 0,-37 13 0,-2 1-1074,12-1 201,31-8 484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2:43.38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 14 1856,'0'0'362,"0"-12"1321,0 12-1672,0-1 0,0 1-1,0 0 1,0 0 0,0 0 0,0 0 0,0 0-1,0 0 1,0 0 0,0 0 0,0 0 0,0 0-1,-1 0 1,1 0 0,0 0 0,0 0 0,0 0-1,0 0 1,0 0 0,0 0 0,0 0 0,0 0-1,0 0 1,-1 0 0,1 0 0,0 0 0,0 0 0,0 0-1,0 0 1,0 0 0,0 0 0,0 0 0,0 0-1,0 0 1,0 0 0,-1 0 0,1 0 0,0 1-1,0-1 1,0 0 0,0 0 0,0 0 0,0 0-1,0 0 1,0 0 0,0 0 0,0 0 0,0 0-1,0 0 1,0 1 0,0-1 0,0 0 0,0 0-1,0 0 1,2 6 185,-2-6-196,1 4 38,1 0 1,-2 0-1,1 0 0,0 1 0,-1-1 0,0 0 1,0 8-1,0-7-23,0 0 1,0-1-1,0 1 0,0 0 1,1-1-1,0 1 0,2 5 1,16 45 70,-14-39-71,0-1 0,0 1 0,2-1 0,0-1 0,1 1 0,0-1 0,19 24 0,16 20 19,-33-41-30,1-2 0,1 1 0,18 17 0,-28-31-9,0 0 1,0 0 0,0 0-1,-1 0 1,1 0 0,0 1-1,-1-1 1,0 0-1,1 1 1,-1-1 0,0 1-1,0 0 1,0-1 0,-1 1-1,2 4 1,-2-3-232,1-6-281,-4-12-341,3 13 801,-1 0 0,0 0 0,1 0 0,-1 0 0,0 0 0,0 0 0,0 0 0,0 1 0,0-1 0,0 0 0,0 0 0,0 1 0,0-1 0,-2 0 0,-13-11-509,8-1 180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2:44.38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1432 18 1624,'-32'-18'2782,"36"25"-2579,-3-4-182,0-1 0,0 1 0,0-1 0,0 1 1,1-1-1,-1 0 0,1 1 0,-1-1 0,1 0 0,0 0 0,2 2 0,1 0-2,0 0-1,-1 1 0,0-1 0,0 1 0,0 0 1,-1 0-1,1 0 0,3 8 0,-4-6-1,1 0 0,1 0 1,-1-1-1,7 7 0,7 8 35,26 36-1,7 8 18,-10-11-28,-38-50-37,0 1 0,0 0 1,0 0-1,-1 0 0,0 0 1,0 0-1,0 1 0,-1-1 1,2 11-1,-3-4 7,1-10-10,-1 1-1,0 0 1,0-1 0,0 1-1,0-1 1,0 1 0,0 0-1,-1-1 1,1 1 0,-1-1-1,0 1 1,0-1 0,0 1-1,0-1 1,0 0 0,-1 0-1,1 1 1,0-1 0,-1 0-1,0 0 1,0 0 0,1 0-1,-1-1 1,0 1 0,-3 1-1,-7 5 6,-1 0 0,0-1 0,0-1 0,-19 6 0,-30 16-4,41-18 0,0-1 0,-43 13 0,7-3 2,21-9 2,29-9-6,0 1 0,1 0 0,-1 0 0,-10 6 0,7-4 4,1-1-1,-1 1 0,0-2 0,0 1 0,0-1 0,0-1 0,-17 1 0,-16 3 17,40-5-19,0 0-1,1 0 0,-1 0 1,0 0-1,0 0 1,0-1-1,1 1 0,-1-1 1,0 0-1,1 0 0,-1 0 1,1 0-1,-1 0 1,1-1-1,-1 1 0,1-1 1,0 0-1,-1 1 1,1-1-1,0 0 0,0 0 1,1 0-1,-1-1 1,0 1-1,1 0 0,-1-1 1,1 1-1,-2-4 1,2 2 0,-2-3-2,0 1 0,1-1 0,0 0 1,1 0-1,-1 1 0,1-1 0,0 0 1,1 0-1,0 0 0,0 0 0,1 0 1,1-8-1,4-13 6,-4 17-6,0 0 1,1 0-1,1 0 1,0 0-1,6-11 1,6-19 11,-15 39-11,0 0 0,-1 0 0,1 0 1,-1 1-1,1-1 0,-1 0 1,0 0-1,1 0 0,-1 0 1,0 0-1,0 0 0,-1-2 1,4-20-19,-2 22 18,-1 0 0,1-1 0,-1 1 0,1 0 0,-1-1 1,0 1-1,0-1 0,0 1 0,0 0 0,-1-4 0,2-16-3,3 5 1,5-9-4,-5 15 0,-4 11 6,0-1-1,0 0 1,1 0-1,-1 1 1,0-1-1,0 0 1,1 1-1,-1-1 0,0 0 1,1 1-1,-1-1 1,0 1-1,1-1 1,-1 1-1,1-1 0,-1 1 1,1-1-1,-1 1 1,1-1-1,-1 1 1,1-1-1,0 1 1,-1 0-1,1-1 0,0 1 1,-1 0-1,1 0 1,1-1-1,3-1 3,0 0-1,-1 0 0,1 0 1,-1-1-1,8-5 0,0 0-1,-10 7-6,6-2 2,33 46 2,-39-38 2,1-1 1,-1 0 0,0 1 0,0-1 0,0 1 0,-1-1-1,1 1 1,-1 0 0,-1 0 0,1-1 0,0 1 0,-1 0 0,0 0-1,0 0 1,-1 0 0,1 0 0,-1-1 0,0 1 0,0 0-1,-1 0 1,0-1 0,1 1 0,-1-1 0,-1 1 0,-2 4 0,2-5-2,-1 0 0,1 0 0,-1 0 0,0 0 0,1 0 0,-2-1 0,1 0 0,0 0 0,-1 0 0,1 0 0,-1-1 0,0 1 0,0-1 0,-9 2 0,-12 6 3,17-6 0,0-1 0,0 0 0,0 0-1,-1 0 1,1-1 0,-1-1-1,1 1 1,-1-2 0,0 1-1,-12-2 1,12 0-8,10 2 6,-1-1 0,0 0-1,1 0 1,-1 0 0,0 1-1,1-1 1,-1 0 0,0 0-1,1 0 1,-1 0 0,0 0-1,1 0 1,-1-1-1,0 1 1,1 0 0,-1 0-1,1 0 1,-1-1 0,0 1-1,1 0 1,-1-1 0,1 1-1,-1 0 1,1-1 0,-1 1-1,1-1 1,-1 1 0,1 0-1,-1-1 1,1 0 0,0 1-1,-1-1 1,1 1 0,0-1-1,-1 1 1,1-1 0,0 0-1,0 1 1,-1-1 0,1 0-1,-3-2 1,3 3 0,0 0 0,0 0 0,-1 0 0,1 0 0,0 0 0,0 0 0,0 0 0,-1 0 0,1 0 0,0 0 0,0-1 0,0 1 0,-1 0 0,1 0 0,0 0 0,0 0 0,0 0 0,0-1 1,-1 1-1,1 0 0,0 0 0,0 0 0,0 0 0,0-1 0,0 1 0,0 0 0,-1 0 0,1 0 0,0-1 0,0 1 0,0 0 0,0 0 0,0 0 0,0-1 0,0 1 0,0 0 0,0 0 0,0-1 0,0 1 0,0 0 0,0 0 0,0 0 0,0-1 0,1 1 0,-1 0 0,0 0 0,0 0 0,0-1 0,0 1 1,0 0-2,1 0 1,-1 0 0,0 0 0,0 0 0,0 0 0,0 0 0,0 0 0,1 0 0,-1 0 0,0 0 0,0 0 0,0 0 0,0 0 0,0 0 0,0 0 0,1 0 0,-1-1 0,0 1 0,0 0 0,0 0 0,0 0 0,0 0 0,0 0 0,0 0 0,0 0 0,0 0 0,1 0 0,-1-1 0,0 1 0,0 0 0,0 0 0,0 0 0,0 0 0,0 0 0,0 0 0,0-1 0,0 1 0,0 0 0,0 0 0,0 0 0,0 0 0,0 0 0,0-1 0,0 1 0,0 0 0,0 0 0,0 0 0,0 0 0,0 0 0,0 0 0,0-1 0,0 1 0,0 0 0,-1 0 0,1 0 0,0 0 0,0 0 0,0 0 0,0 0 0,0 0 0,0-1 0,0 1 0,-1 0 0,-10 2-11,-1 5 4,-3 2 9,0-1 1,-1-1-1,-32 12 1,-7-1 2,40-12-4,0-1 0,0 0 0,-1-1-1,1-1 1,-1-1 0,-16 1-1,0 0 8,28-2-8,0 0 0,0 0 1,0-1-1,0 0 0,0 1 0,0-1 0,0 0 0,0-1 0,0 1 0,0-1 0,0 0 0,1 0 0,-1 0 0,0 0 0,0-1 0,1 0 0,-7-3 0,-4-5-5,12 9 4,0 1 1,0-1 0,1 0 0,-1 0-1,1 0 1,-1 0 0,1 0-1,-1-1 1,1 1 0,0 0-1,-1-1 1,1 1 0,0-1-1,0 1 1,0-1 0,-1-3-1,-6-27 2,4 18-2,4 13 1,0 1 0,0 0 0,0 0 0,0 0 0,0 0-1,0-1 1,0 1 0,0 0 0,0 0 0,0 0 0,0-1 0,0 1 0,0 0 0,0 0 0,0 0 0,0 0 0,0-1 0,0 1 0,0 0-1,0 0 1,0 0 0,0 0 0,0-1 0,0 1 0,0 0 0,1 0 0,-1 0 0,0 0 0,0 0 0,0 0 0,0-1 0,0 1-1,0 0 1,1 0 0,-1 0 0,0 0 0,0 0 0,0 0 0,0 0 0,1 0 0,-1 0 0,0 0 0,0 0 0,1 0-1,3 3 10,8 1-2,-5-3-10,-1 0 1,1 0-1,-1 1 1,1-1-1,-1 2 0,0-1 1,0 1-1,8 4 1,45 31-9,44 51 3,-102-88 8,0 0 0,0 1 1,0-1-1,0 1 0,0 0 0,0-1 1,0 1-1,0-1 0,-1 1 0,1 0 1,-1 0-1,1 0 0,-1-1 0,0 1 1,1 0-1,-1 0 0,0 0 0,0-1 1,0 1-1,-1 0 0,1 0 1,0 0-1,-1-1 0,1 1 0,-1 0 1,0 0-1,1-1 0,-1 1 0,0 0 1,0-1-1,0 1 0,0-1 0,0 1 1,-1-1-1,-1 2 0,-5 6 1,0 0 0,-1-1 0,0 0 0,-11 7 0,-4 1-2,0-2 0,-1 0 0,-1-1-1,-42 14 1,-114 25-43,123-37 9,26-8-268,-1-1-1,1-1 1,-1-3 0,0 0-1,-56-6 1,64-1-288,25 5 571,1 0 0,-1-1 0,1 1 0,-1 0-1,0 0 1,1 0 0,-1-1 0,1 1 0,-1 0-1,1-1 1,-1 1 0,1 0 0,-1-1 0,1 1-1,-1 0 1,1-1 0,0 1 0,-1-1-1,1 1 1,-1-1 0,1 1 0,0-1 0,0 1-1,-1-1 1,1 0 0,0 1 0,0-1 0,0 1-1,0-1 1,-1 0 0,1 1 0,0-1-1,0 1 1,0-1 0,0 0 0,1 1 0,-1-1-1,0 0 1,12-8-340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2:44.75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25 18 1856,'0'-1'61,"1"1"-1,-1-1 1,0 0-1,0 1 1,0-1 0,0 0-1,0 1 1,0-1-1,0 0 1,0 1 0,-1-1-1,1 0 1,0 1-1,0-1 1,-1 0-1,1 1 1,0-1 0,-1 1-1,1-1 1,0 0-1,-1 1 1,1-1-1,-1 1 1,1-1 0,-1 1-1,1-1 1,-2 1-1,0 8 1222,-5 38-3766,6-38 2094,-6-2 38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2:45.39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163 0 1852,'-8'5'2016,"1"-4"-1909,0-1 0,0 2 0,0-1 0,0 1 0,0 0 0,-11 6 0,-12 3 151,30-11-254,-1 0 1,1 0-1,0 0 0,-1 0 1,1 0-1,0 0 0,0 0 0,-1 0 1,1 0-1,0 0 0,-1 0 1,1 0-1,0 0 0,0 0 0,-1 0 1,1 1-1,0-1 0,0 0 1,-1 0-1,1 0 0,0 1 1,0-1-1,0 0 0,-1 0 0,1 0 1,0 1-1,0-1 0,0 0 1,0 0-1,-1 1 0,1-1 0,0 0 1,0 1-1,0-1 0,0 0 1,0 0-1,0 1 0,0-1 0,0 0 1,0 1-1,0-1 0,0 0 1,0 0-1,0 1 0,13 9 83,24 5-15,-8-11-51,1 0 0,0-2 0,30-2 0,-49 0-16,-10 0-4,1 0 0,-1 0 0,0 0 0,0 0 0,0 0-1,0 0 1,1 0 0,-1 0 0,0 1 0,0-1 0,0 0-1,0 1 1,0-1 0,0 1 0,0-1 0,0 1-1,0 0 1,0-1 0,0 1 0,0 0 0,0 0 0,0 0-1,0-1 1,0 3 0,0-2 0,-1 0-1,0 0 1,0-1 0,0 1 0,0 0-1,0 0 1,0 0 0,0 0 0,0 0-1,0 0 1,0 0 0,-1 0-1,1 0 1,0-1 0,-1 1 0,1 0-1,-1 0 1,1 0 0,-1 0-1,1-1 1,-1 1 0,1 0 0,-1-1-1,0 1 1,-1 1 0,-9 7 4,-1 0 0,0 0 0,0-1 0,-1 0 0,-21 8 0,-71 23-453,84-32 156,1-2-331,-12 4-230,32-9 818,-1 0-1,1 0 1,-1 0 0,0 0-1,1 0 1,-1 0 0,1 0 0,-1 1-1,1-1 1,-1 0 0,1 0-1,-1 0 1,1 1 0,-1-1-1,1 0 1,-1 1 0,1-1 0,-1 1-1,1-1 1,0 0 0,-1 1-1,1-1 1,0 1 0,-1-1-1,1 1 1,0-1 0,-1 1-1,1 0 1,7 4-335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2:46.40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308 0 1872,'-4'5'632,"7"-5"-220,6 8 890,14-8-1182,-1 1 1,1 1 0,-1 2 0,1 0 0,-1 1-1,22 9 1,-40-13-111,0 1 0,-1 0-1,0 0 1,1 0 0,-1 0-1,0 1 1,0-1 0,0 1 0,0 0-1,-1 0 1,1 0 0,2 5-1,-4-6-5,0 0 0,0 0-1,0-1 1,0 1-1,-1 0 1,1 0-1,-1 0 1,1 0-1,-1 0 1,0 0-1,0 0 1,0 0 0,0 0-1,0 0 1,0 0-1,-1 0 1,1 0-1,0 0 1,-1 0-1,0 0 1,1 0-1,-1-1 1,0 1 0,0 0-1,0 0 1,-2 2-1,-10 11 12,-1 0 0,0-1-1,-1 0 1,-1-1 0,0-1 0,0-1-1,-1 0 1,-21 9 0,-15 5-15,-84 27 1,115-44-162,0-2 0,-1-1 0,1 0-1,-43 2 1,63-7 90,1 0 0,-1 0 0,1-1-1,-1 1 1,0 0 0,1-1 0,-1 1 0,1-1-1,-1 1 1,1-1 0,-1 0 0,1 1 0,-1-1-1,1 0 1,0 0 0,-3-2 0,4 3 36,0-1 0,-1 0 0,1 1 0,-1-1 0,1 1-1,0-1 1,-1 0 0,1 0 0,0 1 0,0-1 0,-1 0 0,1 1 0,0-1 0,0 0 0,0 0 0,0 1 0,0-1 0,0 0 0,0 0 0,0 1-1,1-1 1,-1 0 0,0 0 0,0 1 0,1-1 0,-1 0 0,0 1 0,1-1 0,-1 0 0,0 1 0,1-1 0,-1 1 0,1-1 0,0 0 0,7-9-325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0:50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212 1 1780,'1'0'7,"-1"0"-1,0 0 1,1 0-1,-1 0 1,0 0-1,0 0 0,1 0 1,-1 0-1,0 0 1,0 0-1,1 0 1,-1 0-1,0 0 1,0 0-1,1 0 1,-1 0-1,0 1 1,0-1-1,1 0 1,-1 0-1,0 0 1,0 0-1,1 0 1,-1 1-1,0-1 1,0 0-1,0 0 0,1 0 1,-1 1-1,0-1 1,0 0-1,0 0 1,0 1-1,0-1 1,0 0-1,0 0 1,1 1-1,-1-1 1,0 0-1,0 1 1,0-1-1,0 0 1,0 0-1,0 1 1,0-1-1,0 0 1,0 0-1,0 1 0,-1-1 1,1 0-1,0 0 1,0 1-1,0-1 1,0 0-1,0 0 1,0 1-1,0-1 1,-1 0-1,1 8 1236,0-8-1225,-1-1 0,1 1 0,-1 0 0,1 0 0,-1 0-1,1 0 1,-1-1 0,1 1 0,-1 0 0,1 0 0,-1 0 0,1 0-1,-1 0 1,1 0 0,-1 0 0,1 1 0,-1-1 0,1 0 0,0 0-1,-1 0 1,1 0 0,-1 1 0,1-1 0,-1 0 0,1 0 0,-1 1-1,1-1 1,0 0 0,-1 1 0,0 0 0,1 0 8,-1-1-1,0 1 1,0-1 0,0 1 0,0 0-1,0-1 1,0 1 0,0-1-1,0 0 1,0 1 0,0-1 0,0 0-1,0 0 1,-2 1 0,-47 8 346,12-4-366,33-4-119,0 0 0,0 0 0,0 0 1,0-1-1,0 0 0,0 0 0,0 0 0,0 0 0,0-1 0,0 0 0,-6-2 0,-14 0-1192,16 2 957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2:47.45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400 25 1768,'-6'14'2638,"5"-13"-2615,1 0 0,0 0-1,0 0 1,0 0-1,0 0 1,0 0-1,0 0 1,1 0 0,-1 0-1,0 0 1,0 0-1,1 0 1,-1-1 0,1 1-1,0 2 1,2 7 107,-2-10-119,0 1-1,0 0 1,0-1-1,0 1 1,0 0-1,0-1 1,0 1-1,1-1 1,-1 0-1,0 1 1,0-1-1,0 0 0,0 0 1,1 0-1,-1 0 1,0 1-1,0-2 1,2 1-1,14 3 65,-16-3-72,0-1 0,0 1 0,-1 0 0,1-1 1,0 1-1,0 0 0,0-1 0,0 1 0,-1-1 0,1 1 1,0-1-1,0 0 0,-1 1 0,1-1 0,0 0 0,-1 1 0,1-1 1,-1 0-1,1 0 0,-1 0 0,1 1 0,-1-1 0,0 0 1,1 0-1,-1-2 0,0 3-2,1-1-1,-1 1 1,0-1 0,0 1-1,0 0 1,0-1 0,0 1-1,0-1 1,1 1 0,-1 0 0,0-1-1,0 1 1,1 0 0,-1-1-1,0 1 1,0 0 0,1-1 0,-1 1-1,0 0 1,1 0 0,-1-1-1,0 1 1,1 0 0,-1 0 0,1 0-1,-1 0 1,0-1 0,1 1-1,-1 0 1,1 0 0,-1 0 0,1 0-1,-1 0 1,0 0 0,1 0-1,-1 0 1,1 0 0,0 0-1,3-1 15,-4 1-14,0 0-1,0 0 1,0 0-1,-1 0 1,1 0-1,0 1 1,0-1-1,0 0 1,0 0-1,0 0 1,0 0-1,0 0 1,0 0-1,0 0 1,0 0-1,0 0 1,0 0-1,-1 0 1,1 0-1,0 0 1,0 0-1,0 0 1,0 0-1,0-1 0,0 1 1,0 0-1,0 0 1,0 0-1,0 0 1,0 0-1,0 0 1,0 0-1,0 0 1,0 0-1,-1 0 1,1 0-1,0 0 1,0 0-1,0 0 1,0 0-1,0 0 1,0 0-1,0 0 1,0-1-1,0 1 1,0 0-1,0 0 1,0 0-1,0 0 1,0 0-1,0 0 0,0 0 1,0 0-1,0 0 1,0 0-1,0 0 1,0 0-1,0-1 1,0 1-1,-7 3 3,5-4-1,3 2 2,0 0-2,-1-1-1,1-1 0,-1 1 0,0 0 0,0 0 0,1 0 0,-1-1 0,0 1 0,0 0 0,0 0 1,0-1-1,0 1 0,1 0 0,-1 0 0,0-1 0,0 1 0,0 0 0,0 0 0,0-1 0,0 1 0,0 0 0,0 0 0,0-1 0,0 1 1,0 0-1,0-1 0,0 1 0,0 0 0,0 0 0,0-1 0,0 1 0,0 0 0,-1-1 0,1 1 0,0 0 0,0-5-5,0 6 4,0-1 1,0 1-1,1-1 0,-1 1 0,0-1 0,1 1 1,-1 0-1,0-1 0,1 0 0,-1 1 0,1-1 1,-1 1-1,1-1 0,-1 1 0,1-1 0,-1 0 1,1 1-1,0-1 0,-1 0 0,1 0 0,0 1 1,2 0 0,-7-1-4,4 0 3,0 0 0,0 0 0,0 0 0,0 0 0,0 0 0,-1 0 0,1 0 0,0 0 0,0 0 0,0 0 0,0 0 0,0 0 0,0 0 0,0 0 0,0 0 0,0 0 0,0 0 0,-1 0 0,1 0 0,0 0 0,0 0 0,0 0 0,0 0 0,0 0 0,0-1 0,0 1 0,0 0 0,0 0 0,0 0 0,0 0 0,0 0 0,0 0 0,0 0 0,0 0 0,0 0 0,0-1 0,0 1 0,0 0 0,0 0 0,0 0 0,0 0 0,0 0 0,0 0 0,0 0 0,0 0 0,0 0 0,0-1 0,0 1 0,0 0 0,0 0 0,0 0 0,0 0 0,0 0 0,0 0 0,0 0 0,0 0 0,1 0 0,-1 0 0,0 0 0,0 0 0,0 0 0,0-1 0,0 1 0,0 0 0,0 0 0,0 0 0,0 0 0,0 0 0,1 0 0,-4 1 0,0 0 8,0-5 0,7-8-11,0 0-2,1 7-4,-4 3 2,-6-1 3,6 4 5,0 0-1,0 1 0,-1-1 1,1 0-1,0 1 0,-1-1 1,1 1-1,-1-1 0,1 1 1,-1-1-1,0 1 0,0-1 1,0 1-1,1-1 0,-1 1 1,-1-1-1,1 3 0,-1-3 1,1 0-1,-1 0 0,0-1 0,0 1 0,1 0 1,-1-1-1,0 1 0,0-1 0,0 1 0,0-1 1,0 1-1,0-1 0,0 0 0,0 1 0,0-1 0,-1 0 1,1 1-1,0-1 1,0 0-1,0 0 1,0 0 0,0 1-1,0-1 1,0 1-1,0-1 1,0 1 0,0-1-1,0 1 1,0-1-1,1 1 1,-1 0 0,0-1-1,-1 3 1,-9-2-2,-9-2 6,20 1-5,-1 0 0,1 0 0,-1 0 0,1 0 0,-1 0 0,1 0 1,-1 0-1,1 0 0,0 0 0,-1 0 0,1 0 0,-1 0 0,1 0 0,-1 0 0,1-1 1,-1 1-1,1 0 0,0 0 0,-1 0 0,1-1 0,-1 1 0,1 0 0,0-1 0,-1 1 1,1 0-1,0 0 0,0-1 0,-1 1 0,1-1 0,-1 0 0,8-11 2,19-11-2,-24 22-1,-1 0 1,0 0 0,1 0 0,-1 0 0,0 0 0,1 0 0,-1 1 0,1-1 0,-1 0 0,1 1 0,0-1 0,-1 1 0,1-1 0,-1 1 0,1 0 0,0 0 0,-1-1 0,1 1 0,0 1 0,0-1 0,-1 0 0,1 0 0,0 1 0,-1-1 0,1 0 0,-1 1 0,1 0 0,-1-1 0,1 1 0,-1 0 0,1 0 0,-1 0 0,1 0 0,-1 0 0,0 0 0,0 0 0,2 2 0,-1 2 1,0-1-1,0 1 0,0 0 1,-1-1-1,0 1 0,0 0 1,0 0-1,0 0 0,-1 0 1,0 0-1,0 0 0,0 0 1,-1 0-1,1 0 0,-3 5 1,-8 12 6,8-16-2,0 0 0,-1 0 0,1-1 1,-1 1-1,-8 8 0,-8 4-5,0-1 0,-1-1 1,-1-1-1,-40 21 0,22-17-28,0-1 0,-44 12 0,74-27-152,1 0 1,-1 0-1,0 0 0,-1-1 1,1-1-1,0 0 0,-1 0 0,1-1 1,0-1-1,-1 1 0,1-2 1,-15-3-1,25 5 155,-1 0 0,1 0 0,-1 0 0,1 0 0,0 0 0,-1-1 0,1 1 0,-1 0 0,1 0 0,-1-1 0,1 1 0,0 0 0,-1-1 0,1 1 0,0 0 0,-1-1 0,1 1 0,0-1 0,-1 1 0,1-1 0,0 1 0,0 0 0,0-1 0,-1 1 0,1-1 0,0 1 0,0-1 0,0 1 0,0-1 0,0 1 0,0-1 0,0 1 1,0-1-1,0-5-335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2:47.90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457 320 1896,'1'4'237,"-1"-4"-212,0 1 1,0-1 0,0 1 0,0-1-1,0 0 1,0 1 0,1-1 0,-1 1-1,0-1 1,0 1 0,0-1-1,0 0 1,0 1 0,-1-1 0,1 1-1,0-1 1,0 0 0,0 1 0,0-1-1,0 1 1,0-1 0,-1 0-1,1 1 1,0-1 0,0 0 0,-1 1-1,1-1 1,0 0 0,-1 1 0,1-1-1,0 0 1,-1 0 0,1 1 0,0-1-1,-1 0 1,1 0 0,0 0-1,-1 1 1,1-1 0,-1 0 0,0 3 140,1 1 0,-1-1 1,1 0-1,0 1 0,0-1 1,0 1-1,2 3 0,1-5-126,1-1 0,-1 0-1,1 0 1,0 0-1,-1-1 1,1 1-1,0-1 1,0 0 0,-1 0-1,8-1 1,-6-1-26,-1 1 1,1 0 0,-1 0-1,1 0 1,-1 1-1,1-1 1,7 1-1,19-2 36,23-15 30,-35 15-16,-35 3-35,-21 7-15,3 5-13,20-9 4,1 1-1,-1 1 0,-21 12 0,16-6 4,0 0 0,-1-2-1,0 0 1,-32 10 0,-23 3 14,63-16-8,-9 4 6,20-11-20,1 0 1,-1 0-1,1 1 1,-1-1-1,0 0 1,1 0-1,-1 0 1,1 0-1,-1 0 1,1 0-1,-1 0 1,1 0 0,-1 0-1,0 0 1,1 0-1,-1 0 1,1 0-1,-1-1 1,1 1-1,-1 0 1,1 0-1,-1-1 1,1 1-1,-1 0 1,1-1-1,-1 1 1,1 0-1,-1-1 1,1 1-1,0-1 1,-1 0-1,-24-31-7,20 27 12,1-1 0,-1 0 0,1 0-1,0 0 1,1 0 0,-1 0 0,1-1 0,-3-7 0,-10-23 12,13 33-15,1 0-1,0 0 1,0-1-1,0 1 1,0-1-1,-1-7 1,-1-5 1,-1 0 1,0 1 0,-13-27-1,-9-24 5,22 50-9,-1 0 0,-14-27 1,12 18 4,8 23-3,-1 0 0,1 0 0,-1 0 0,0 0-1,0 0 1,0 1 0,-4-6 0,4 6-3,0 1 0,0 0 0,0 0 0,0-1 0,0 1 0,1-1 0,-1 1 0,0-1 1,1 1-1,-1-1 0,1 0 0,-1 1 0,1-1 0,0 0 0,0 1 0,0-1 0,0 0 0,0 1 0,0-1 0,0 0 1,0 1-1,1-1 0,-1 1 0,1-3 0,7 34-866,-8-27 693,0-1 1,-1 1 0,1 0 0,-1 0-1,0-1 1,0 1 0,0-1-1,0 1 1,-1-1 0,1 0-1,-1 1 1,1-1 0,-3 2 0,-4 6-186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2:48.29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215 2 1616,'0'0'22,"0"0"0,-1 0 0,1 0 0,0-1 0,0 1 0,0 0 0,0 0 0,0 0 0,0 0-1,0 0 1,-1 0 0,1 0 0,0 0 0,0 0 0,0 0 0,0 0 0,0 0 0,-1 0 0,1 0 0,0-1 0,0 1 0,0 0 0,0 0 0,0 1 0,-1-1-1,1 0 1,0 0 0,0 0 0,0 0 0,0 0 0,0 0 0,-1 0 0,1 0 0,0 0 0,0 0 0,0 0 0,0 0 0,0 0 0,0 0 0,0 0-1,-1 1 1,1-1 0,0 0 0,0 0 0,0 0 0,0 0 0,0 0 0,0 0 0,0 1 0,0-1 0,0 0 0,0 0 0,0 0 0,0 0 0,0 0-1,0 1 1,0-1 0,0 0 0,0 0 0,0 0 0,0 0 0,0 0 0,0 1 0,0-1 0,0 1 28,0 0 0,0 0 1,1 0-1,-1-1 0,0 1 0,0 0 1,0 0-1,0 0 0,0 0 0,-1 0 1,1 0-1,0 0 0,0-1 0,0 1 1,-1 0-1,1 0 0,-1 0 0,1 0 1,0-1-1,-2 2 0,-2 4 17,0-1 0,0 1 0,-1-1-1,0 0 1,0 0 0,0-1 0,0 1 0,-7 3 0,-51 27 146,31-18-162,26-13-226,-1-1-1,0 0 1,0-1-1,-15 4 1,10-7-868,13-6 259,1 2 417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2:48.64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254 3 1780,'-27'-1'960,"21"0"-851,1 1 1,-1-1 0,1 1 0,-1 0 0,0 1-1,1-1 1,-1 1 0,1 0 0,-1 1 0,1-1-1,-1 1 1,1 0 0,0 1 0,0-1 0,-7 6-1,-104 87-2383,100-82 1900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2:49.74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1085 314 1668,'1'-1'1274,"0"0"-1238,-1 0 0,1 0 1,0 1-1,-1-1 1,1-1-1,-1 1 0,1 0 1,-1 0-1,1 0 1,-1 0-1,0 0 0,0 0 1,0 0-1,1 0 0,-1-1 1,0 1-1,0 0 1,0 0-1,-1 0 0,1 0 1,0-1-1,0 1 1,-1 0-1,1 0 0,-1 0 1,1 0-1,-1 0 1,1 0-1,-1 0 0,1 0 1,-1 0-1,-1-1 1,-23-34 371,-14-11-100,33 40-272,0 1 0,0-2-1,1 1 1,-6-11 0,-6-9 32,15 21-56,-1 0-1,1 0 1,-1 0-1,2 0 0,-1 0 1,1 0-1,0 0 0,0 0 1,0-1-1,1 1 0,1-12 1,-1 12-3,0 5-7,0 0-1,0 0 0,1 0 0,-1 0 1,0 0-1,0 0 0,1 0 0,-1 1 1,1-1-1,-1 0 0,1 0 0,-1 0 1,1 0-1,-1 0 0,1 0 0,0 1 1,-1-1-1,1 0 0,0 1 0,0-1 0,0 0 1,-1 1-1,1-1 0,0 1 0,0-1 1,0 1-1,0 0 0,0-1 0,0 1 1,0 0-1,0 0 0,0 0 0,0-1 1,0 1-1,0 0 0,0 0 0,0 1 1,2-1-1,9-2 6,0 0-5,1 0-1,-1 1 1,1 0-1,21 2 0,-4 0 5,-25 0-7,-1 0 0,0 0 1,1 0-1,-1 0 0,0 1 0,0 0 0,1 0 0,-1 0 1,-1 0-1,1 0 0,0 1 0,-1 0 0,1 0 0,3 4 1,9 6-1,-13-10 2,-1 1-1,0-1 1,0 1-1,0 0 1,0 0-1,-1 0 1,0 0-1,1 0 0,-1 0 1,-1 0-1,1 0 1,0 0-1,-1 0 1,0 0-1,0 1 0,-1-1 1,1 0-1,-1 0 1,-1 4-1,-1 1 2,-2 0-1,1-1 0,-1 1 1,-1-1-1,1-1 1,-1 1-1,-1-1 1,1 0-1,-10 7 0,-2 1 2,0-1 0,-37 21 0,49-32-3,-24 14 1,-65 27 0,86-40 0,-1-1 0,1-1 0,-1 1 0,0-2-1,1 1 1,-1-1 0,0-1 0,0 0 0,0 0 0,0-1-1,0 0 1,-10-3 0,12 1 0,1 0 0,-1 0 0,1-1-1,0 0 1,0-1 0,0 0 0,1 0 0,0 0-1,0-1 1,0 0 0,0 0 0,1 0 0,0-1-1,1 1 1,-1-1 0,1 0 0,1-1 0,-6-11-1,7 13 1,-1 0 0,0 0 0,0 1 0,-1-1 0,0 1 0,0 0 0,0 0-1,0 0 1,-1 1 0,0 0 0,0 0 0,0 0 0,0 0 0,-1 1 0,0-1-1,1 2 1,-1-1 0,0 1 0,0-1 0,-1 2 0,1-1 0,-10-1-1,8 2 1,1 1-1,0 0 0,-1 0 0,1 1 0,0 0 0,0 0 0,-1 1 0,1-1 0,0 2 0,1-1 0,-1 1 1,0 0-1,1 0 0,-10 6 0,15-8 0,0 0 0,-1 0 0,1 0 0,0 0 0,0 0 0,0 0 0,-1 0 0,1 0 1,0 1-1,1-1 0,-1 0 0,0 1 0,0-1 0,0 0 0,1 1 0,-1-1 0,1 1 0,-1-1 0,1 1 0,0-1 1,-1 1-1,1 0 0,0-1 0,0 1 0,0-1 0,0 1 0,1-1 0,-1 1 0,0 0 0,1-1 0,-1 1 0,1-1 1,-1 1-1,2 2 0,3 6 0,0 0 0,1-1-1,0 0 1,8 10 0,-2-3 0,17 22-4,-20-28 5,-1 1-1,0 0 1,0 0 0,-1 1-1,8 19 1,-14-27-1,1 0 0,-1 0 0,-1-1 0,1 1 0,-1 0 1,1 0-1,-1 0 0,0 0 0,0 0 0,-1 0 0,1 0 1,-1 0-1,0 0 0,0-1 0,0 1 0,-1 0 0,1-1 1,-1 1-1,0-1 0,0 1 0,0-1 0,0 0 0,-1 0 1,-3 4-1,1-2 0,-1 0 1,1-1-1,-1 0 1,0 0-1,0-1 1,0 1-1,0-1 1,-1-1 0,-11 4-1,2-1 1,1-1 0,-1-1 0,-20 1 0,-1-1-1,9 0-1,0-2 0,1 0 0,-33-5-1,48 3 5,-1-1 0,2-1 0,-1 0-1,0 0 1,0-1 0,1 0-1,0-1 1,0-1 0,-18-11-1,24 12-1,0 1 0,0 0-1,0-1 1,1 0 0,0 0 0,0 0-1,0-1 1,0 1 0,1-1-1,0 0 1,1 0 0,-1 0 0,1 0-1,0 0 1,0-1 0,1 1 0,0-1-1,0 1 1,0-1 0,1-7-1,1 0-1,0 1-1,1-1 0,1 0 1,0 1-1,0 0 0,10-22 1,1 3-14,27-43-1,-32 59-419,-9 17 172,-14-1-2055,19-1 1935,-4-2 26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2:50.09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220 0 1776,'0'0'424,"-8"0"-48,0 0 228,0 5-356,0 0-92,-9-1-100,1 1-116,-8 4-152,-9 0-216,0 0-28,1-4 52,-1 4 48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2:50.88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783 311 1792,'0'0'770,"-33"-37"918,12 15-1453,14 15-173,1 0 1,-1 0-1,1 0 1,1-1-1,-8-13 1,-36-68 198,39 68-213,6 15-34,1-1 0,0 1 0,0-1 1,0 0-1,1 0 0,0 0 0,-1-9 0,-1 1 20,2 9 26,7 10-36,-1 2-22,0 1 0,-1-1-1,1 1 1,3 12 0,6 12-3,29 35 7,-28-46-3,20 36 0,0 4-3,-23-44 0,-1 1 0,-1 0 0,7 20 0,-12-26 1,-1 0 0,-1-1 0,0 1 1,0 0-1,-1 1 0,0-1 0,-1 0 1,0 0-1,-1 0 0,0 0 0,-5 20 0,2-23 1,0 0-1,-1-1 1,1 1-1,-1-1 1,-1 0-1,0 0 0,0 0 1,0-1-1,-12 10 0,11-12-1,0 0 0,0 0 0,-1-1-1,0 0 1,1 0 0,-1 0-1,0-1 1,0 0 0,0-1 0,-1 0-1,1 0 1,0-1 0,0 0-1,-1 0 1,-13-3 0,13 1 4,-1 0 1,1 0-1,0-1 1,0 0-1,0 0 0,0-1 1,1-1-1,-1 1 1,1-1-1,-8-6 1,10 5-1,5 6-5,1 0 1,-1-1-1,0 1 0,1-1 1,-1 1-1,1-1 0,-1 1 1,0-1-1,1 1 1,0-1-1,-1 1 0,1-1 1,-1 0-1,1 1 0,0-1 1,-1 0-1,1 0 1,0 1-1,0-1 0,-1 0 1,1 1-1,0-1 0,0 0 1,0 0-1,0-1 1,0 2-1,0 0 1,0 0 0,0 0-1,0-1 1,0 1 0,0 0-1,0 0 1,0 0 0,0 0-1,0-1 1,0 1 0,0 0-1,0 0 1,0 0 0,0 0-1,0-1 1,0 1 0,0 0-1,0 0 1,-1 0 0,1 0-1,0 0 1,0-1 0,0 1-1,0 0 1,0 0 0,0 0-1,-1 0 1,1 0 0,0 0-1,0 0 1,0 0 0,0 0-1,0 0 1,-1-1 0,1 1-1,0 0 1,0 0 0,0 0-1,0 0 1,-1 0 0,1 0-1,0 0 1,0 0 0,0 0-1,-1 0 1,1 1 0,0-2 0,4-1 0,-1 0-11,3 1-1,-2 1 12,-1 1 1,1-1 0,-1 1-1,0 0 1,0 0 0,1 0-1,-1 1 1,0-1-1,0 1 1,0 0 0,3 2-1,33 27 10,-21-15-9,-9-9 1,-1-1 0,-1 2-1,1-1 1,-1 1-1,-1 0 1,10 15-1,-14-20-1,-1-1 1,1 1-1,-1-1 0,0 1 0,0 0 1,0-1-1,0 1 0,-1 0 0,1 0 1,-1 0-1,1 0 0,-1 0 0,0-1 1,0 1-1,0 0 0,-1 0 0,1 0 1,-1 0-1,1 0 0,-1-1 0,0 1 1,0 0-1,0 0 0,-1-1 0,1 1 1,-1-1-1,1 1 0,-4 2 1,-9 9-9,-1 0 1,0-2 0,-1 0 0,0 0-1,-1-2 1,0 0 0,-1 0 0,0-2 0,-23 8-1,-1-3-312,-1-1 1,0-2-1,-49 4 0,74-11 137,-27 3-408,-1-3 0,-49-1 0,54-6 212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2:51.98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645 349 1720,'-1'0'59,"-1"0"-1,1-1 1,0 1-1,0 0 0,0-1 1,0 0-1,0 1 1,0-1-1,0 0 1,0 1-1,0-1 1,1 0-1,-1 0 0,0 0 1,0 0-1,1 0 1,-1 1-1,0-1 1,0-2-1,-15-29 567,2 5-227,11 22-332,0 0 0,0-1-1,1 1 1,-1-1 0,-1-9-1,2 9-10,0 0-1,0 0 1,0 0-1,-6-9 0,3 5-5,0 0 0,1 0-1,0 0 1,1 0-1,0 0 1,-1-17-1,-6-15 74,7 23-72,-2-2 8,4 19-53,1 1 0,-1 0 0,1 0 1,0 0-1,0-1 0,0 1 0,-1 0 0,1 0 0,0-1 1,1 1-1,-1 0 0,0 0 0,0-2 0,1 3-4,-1 0 0,0 0 0,0 0 0,0 0 1,0 0-1,0 0 0,0-1 0,0 1 0,1 0 0,-1 0 0,0 0 0,0 0 0,0 0 0,0 0 0,0 0 0,0-1 0,0 1 0,0 0 0,0 0 0,0 0 0,0 0 0,0 0 0,0 0 0,0-1 0,0 1 0,0 0 0,0 0 0,0 0 0,0 0 1,0 0-1,0-1 0,0 1 0,0 0 0,0 0 0,0 0 0,0 0 0,0 0 0,0 0 0,0-1 0,0 1 0,0 0 0,-1 0 0,1 0 0,0 0 0,0 0 0,0 0 0,0 0 0,0 0 0,0 0 0,0 0 0,-1-1 0,1 1 0,0 0 0,0 0 1,0 0-1,0 0 0,0 0 0,0 0 0,-1 0 0,1 0 0,0 0 0,0 0 0,8 24 65,4-1-59,1 0-1,21 28 0,5 7-5,-35-50-1,-1 0 0,0 0 0,0 0 0,2 9 0,0 0 0,-4-12 2,0 0-1,0 0 0,-1 0 0,0 0 0,0 10 0,1 17 4,0-26-4,-1 0-1,0 0 0,0 0 1,-1 0-1,1 0 0,-1 0 0,-1 0 1,1 0-1,-1 0 0,0-1 0,0 1 1,-1 0-1,1-1 0,-1 0 0,0 0 1,-1 0-1,1 0 0,-1 0 0,0-1 1,0 0-1,-1 1 0,-9 6 0,1-1 1,-1-1 0,-1 1 0,0-2-1,0 0 1,0-1 0,-1-1 0,-19 6-1,-21-2 4,47-10-3,2 0 1,37 4-5,-20-4 1,-1 0 0,1 1 0,0 0 0,0 0 0,10 4 0,-5-2 8,-1 1-8,-1 2-1,-14-1 2,-20 2 2,7-3-1,-9 4 1,0-1 0,-33 6 1,38-10-6,1 1 1,-1 0 0,1 2 0,-30 13-1,45-17 6,0 0-1,0 0 0,0 0 0,1 0 0,-1 1 0,1-1 1,-1 0-1,1 1 0,0-1 0,0 1 0,0 0 0,0-1 0,0 1 1,1 0-1,-1-1 0,1 1 0,0 0 0,0 0 0,0 3 0,0 8 3,0-1 0,5 22-1,19 94 2,-15-86 4,-6-29-6,0-1-1,0 1 1,-1 16-1,-2-16-2,0 0-1,-1 0 1,-1 0-1,-1 0 1,0-1-1,0 1 0,-2-1 1,1 1-1,-2-1 1,0-1-1,0 1 1,-1-1-1,-9 12 0,7-12-200,0-1 0,0 1-1,-1-1 1,-1-1 0,0 0-1,0-1 1,-1 0 0,0 0-1,-16 8 1,10-8-249,1 0 1,-29 9-1,21-8 90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2:52.92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686 11 1696,'-25'-10'2577,"29"10"-1971,4 10-406,6 13-127,-12-17-60,1-1 1,0 1-1,1-1 0,-1 0 1,7 7-1,-6-7-6,0-1 1,-1 1-1,0-1 0,0 1 1,0 0-1,0 0 0,3 11 0,0 5 2,-4-18-7,0 1 0,-1 0 0,0 0 0,0 0 0,0 0 0,0 0 0,-1 0 0,0 0 0,1 1 1,-1-1-1,-1 0 0,1 0 0,-1 0 0,1 0 0,-1 0 0,0 0 0,-1 0 0,1 0 0,-1 0 0,1-1 0,-5 6 0,0 0 2,-1-1 0,0 0-1,-1 0 1,1-1 0,-1 0-1,-1-1 1,0 0-1,1 0 1,-2 0 0,1-1-1,-1-1 1,1 0-1,-1 0 1,-1-1 0,-12 3-1,9-3-1,0-1 0,0 0 0,0-1 0,0 0 0,0-2 0,0 1 0,0-2 0,0 0 0,0 0 0,-26-9 0,38 9-2,0 1 0,0-1 0,0 0 0,0 0 0,0 0 0,0 0 0,1 0 0,-1 0 0,1 0 0,-1 0 0,1-1 0,0 1 0,0 0 0,0-1 0,0 1 0,1-1 0,-1 1 0,1-1 0,-1 1 0,1-4 0,-1 2-1,1 1 1,0-1-1,-1 1 1,1-1-1,0 1 1,1 0-1,-1-1 1,1 1-1,-1-1 1,1 1-1,0 0 1,0 0-1,0-1 1,1 1-1,1-3 1,-1 4-1,10-13-9,-11 15 10,-1-1-1,0 1 1,0 0 0,1 0 0,-1-1 0,0 1 0,0 0 0,1-1 0,-1 1 0,0-1-1,0 1 1,0 0 0,0-1 0,1 1 0,-1-1 0,0 1 0,0 0 0,0-1 0,0 1-1,0-1 1,0 1 0,0 0 0,0-1 0,0 1 0,0-1 0,-1 1 0,1-1 0,0 1-1,0 0 1,0-1 0,0 1 0,-1 0 0,1-1 0,0 1 0,0 0 0,-1-1-1,0 1 2,1 1-1,-1-1 0,0 1 0,1-1 0,-1 1 1,1 0-1,-1-1 0,1 1 0,-1 0 0,1 0 0,-1-1 1,1 1-1,0 0 0,-1 0 0,1 0 0,0-1 0,0 1 1,-1 0-1,1 0 0,0 0 0,0 0 0,0 1 0,-6 17 10,-5 1-10,-1-1 0,-1 0 0,-1-1-1,0-1 1,-1 0 0,-23 19-1,24-24-198,0-1 0,-1-1-1,0 0 1,-1-1 0,0-1-1,0 0 1,-1-1 0,0-1-1,0 0 1,0-2 0,-26 5-1,38-9 75,1 0 0,-1 0 0,0 0 0,1-1 0,-1 1-1,-8-3 1,-3-2-243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2:53.40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196 38 1832,'-6'2'334,"0"-1"1,0 1-1,0-1 0,-1 0 0,1 0 0,0 0 1,-9-1-1,-10 1-227,-40-1 112,63 0-321,-1 0 0,1 0-1,-1 0 1,1-1 0,-1 1 0,1-1 0,-1 0 0,1 1 0,-1-1 0,1-1 0,0 1 0,0 0 0,-1 0 0,1-1 0,0 1-1,0-1 1,0 0 0,-2-2 0,2-14-736,2 9 488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0:51.3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621 7 1708,'4'3'635,"-6"-9"-314,-41 6 847,37-2-1087,-1 2 0,0-1 0,0 1 0,0 0 0,-9 1 0,-7 0 102,8 17 261,21-14-402,-5-3-40,-1-1 0,0 0 0,0 1 0,0-1 0,1 0 0,-1 0 0,0 1 0,0-1 0,1 0 0,-1 1 0,0-1 0,1 0 0,-1 0 0,0 0 1,1 1-1,-1-1 0,0 0 0,1 0 0,-1 0 0,1 0 0,-1 0 0,0 0 0,1 1 0,-1-1 0,0 0 0,1 0 0,-1 0 0,1 0 0,-1-1 0,74 12 94,-72-11-97,0 1 0,-1-1 0,1 1 1,0-1-1,0 1 0,0 0 0,-1-1 0,1 1 0,0 0 1,-1 0-1,3 2 0,22 9-11,-26-12 12,0 0 0,1 0 0,-1 0 0,0 0 0,1 0 0,-1 0 0,1 0 1,-1 0-1,0 0 0,1 0 0,-1 0 0,0 0 0,1 0 0,-1 0 0,0 0 0,1 0 0,-1 0 0,0 0 0,1 0 1,-1 0-1,0 1 0,1-1 0,-1 0 0,0 0 0,1 0 0,-1 1 0,0-1 0,0 0 0,1 1 0,-1-1 1,0 0-1,0 0 0,0 1 0,1-1 0,-1 0 0,0 1 0,0-1 0,0 0 0,0 1 0,0-1 0,0 0 1,0 1-1,0-1 0,0 0 0,0 1 0,0-1 0,0 1 0,0-1 0,0 0 0,0 1 0,0-1 0,0 0 0,0 1 1,0-1-1,0 0 0,-1 1 0,1-1 0,0 1 0,-3 14 5,0-13-2,1 0-1,0 1 0,-1-1 0,0 0 0,1-1 0,-1 1 1,0 0-1,0-1 0,-4 2 0,-11 7-5,-39 22-24,41-23 28,0 0-1,-1-2 0,1 0 0,-1-1 1,-1-1-1,-27 5 0,-6 3 24,40-10-24,-15 5-2,-1-1 0,-31 3 0,56-10 3,0 1-1,0-1 0,0 1 0,0-1 0,0 1 0,0 0 0,0 0 0,0 0 0,1 0 0,-1 0 0,-2 3 0,3-3 1,0 0 0,0-1 0,0 1-1,0 0 1,0 0 0,0-1 0,0 1 0,0-1-1,0 1 1,0-1 0,-1 1 0,1-1 0,0 0-1,0 1 1,-1-1 0,1 0 0,0 0 0,-2 0-1,-12-2 12,14 2-11,-1 0 0,1 0 0,-1 0 0,1-1 0,-1 1 0,1-1 0,0 1 0,-1-1 0,1 1-1,-1-1 1,1 1 0,0-1 0,0 0 0,-1 0 0,1 0 0,0 0 0,0 0 0,0 0 0,0 0 0,-1-3 0,1 4-1,0-1 1,1 1 0,-1-1-1,0 1 1,1-1-1,-1 1 1,0 0 0,1-1-1,-1 1 1,0 0 0,0 0-1,1-1 1,-1 1-1,0 0 1,0 0 0,0 0-1,0 0 1,0 0-1,0 0 0,0 0 0,0 0 1,0-1-1,0 1 0,1 0 0,-1 0 0,0-1 0,0 1 1,0 0-1,0-1 0,1 1 0,-1-1 0,0 1 0,0-1 1,1 1-1,-1-1 0,1 1 0,-1-1 0,-1-1 0,0 0-2,0-1 0,0 1 1,-1 0-1,1 0 0,-1 0 0,1 1 0,-1-1 0,-4-2 0,4 3 1,1 0 1,-1-1 0,0 1-1,1-1 1,-1 0 0,1 0-1,0 0 1,0 0 0,0 0-1,-3-4 1,4 5-1,1 1 1,-1-1-1,1 0 0,-1 1 1,0-1-1,1 0 0,-1 1 0,0-1 1,1 1-1,-1-1 0,0 1 0,0 0 1,1-1-1,-1 1 0,0 0 1,0-1-1,0 1 0,-1 0 0,2 0 2,-1 0-1,1-1 0,-1 1 0,1 0 0,-1 0 0,1 0 0,-1 0 0,0-1 1,1 1-1,0 0 0,-1 0 0,1-1 0,-1 1 0,1 0 0,-1-1 0,1 1 1,0-1-1,-1 1 0,1-1 0,0 1 0,-1 0 0,1-1 0,0 1 1,0-1-1,-1 1 0,1-1 0,0 1 0,0-1 0,0 0 0,0 1 0,0-1 1,-1 1-1,1-1 0,0 1 0,0-1 0,1 1 0,-1-1 0,0 0 0,-4-11 6,3 11-6,0 0 1,1 1-1,-1-1 0,1 0 1,0 0-1,-1 0 0,1 0 1,0 1-1,0-1 0,-1 0 1,1 0-1,0 0 0,0 0 1,0 0-1,0 0 0,0 0 1,0 0-1,0 0 0,0 1 0,1-1 1,-1 0-1,0 0 0,1-1 1,4-7-2,-2 4 0,-1 0-1,1 1 1,0-1 0,0 1-1,1 0 1,0 0 0,-1 0-1,8-5 1,11-10-4,-17 15 4,0-1 1,0 1-1,0 1 1,1-1-1,-1 1 1,12-6-1,-1-2-28,-16 11 29,0 0-1,0 0 1,0 0 0,0 0-1,0 0 1,0 0 0,0 0-1,0 0 1,0 0 0,0 0-1,0 0 1,0 0-1,0 0 1,0 1 0,0-1-1,0 0 1,0 0 0,0 0-1,0 0 1,0 0-1,1 0 1,-1 0 0,0 0-1,0 0 1,0 0 0,0 0-1,0 0 1,0 0 0,0 0-1,0 0 1,0 0-1,0 0 1,0 0 0,1 0-1,-1 0 1,0 0 0,0 0-1,0 0 1,0 0 0,0 0-1,0 0 1,0 0 0,0 0 0,0 0 0,0 0-1,0 0 1,0 0 0,0 0 0,0 1 0,0-1 0,0 0 0,1 0 0,-1 0 0,0 0-1,0 0 1,0 0 0,0 0 0,0 0 0,0 0 0,0 1 0,0-1 0,0 0 0,0 0 0,1 0-1,-1 0 1,0 0 0,0 0 0,0 0 0,0 0 0,0 0 0,0 0 0,0 0 0,1 0 0,-1 0-1,0 0 1,0 0 0,0 0 0,0 0 0,0 0 0,0 0 0,0 0 0,1 0 0,-1 0 0,0 0-1,0 0 1,0 0 0,0 0 0,0 0 0,0 0 0,0-1 0,1 1 0,-1 0 0,0 0 0,0 0-1,0 0 1,-4 1-11,5-1 11,-1 0 0,0-1 0,1 1 1,-1 0-1,0 0 0,0 0 0,1 0 0,-1 0 0,0 0 0,1 0 0,-1 0 0,0 0 1,0 0-1,1 0 0,-1 0 0,0 0 0,1 0 0,-1 0 0,0 0 0,1 0 0,-1 0 1,0 0-1,0 0 0,1 0 0,-1 0 0,0 0 0,1 1 0,-1-1 0,0 0 0,0 0 1,1 0-1,-1 1 0,0-1 0,0 0 0,0 0 0,1 1 0,-1-1 0,0 1 0,4 16-809,-4-14 628,0 1-1,0-1 1,0 0 0,-1 1-1,1-1 1,-1 0-1,0 0 1,0 1 0,0-1-1,-2 4 1,-5 6-202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2:53.74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41 42 1956,'-8'-31'2290,"8"30"-2140,-25-8-2343,17 9 1814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2:56.49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153 10 1624,'33'-1'1110,"-20"-4"-620,5 1 52,-16 4-236,-27 14 686,22-12-983,-1-1 1,0 0-1,1 1 1,-1-2-1,0 1 1,0 0-1,-4 0 1,-24 5 39,16-2-26,0-1 0,0-1 0,0 0 0,-32 0 0,33-1-5,21 0 0,26 0-10,0-5-3,7-2-56,44-1 0,-74 5 10,4 1-324,-13 1 356,1 0 0,-1 0 0,0 0 0,0 0 0,0 0 0,0 0 0,1 0 0,-1 0 0,0 0 0,0 0 0,0 0 0,0 0 0,0 0 0,1 0 0,-1 1 0,0-1 0,0 0 0,0 0 0,0 0 0,0 0 0,0 0 0,1 0 0,-1 1 0,0-1 0,0 0 0,0 0 0,0 0 0,0 0 0,0 0 0,0 1 0,0-1 0,0 0 0,0 0 0,0 0 0,0 0 0,0 1 0,0-1 1,0 0-1,0 0 0,0 0 0,0 0 0,0 1 0,0-1 0,0 0 0,0 0 0,0 0 0,0 0 0,0 0 0,-1 1 0,1-1 0,0 0 0,0 0 0,0 0 0,0 0 0,0 0 0,0 0 0,0 1 0,-1-1 0,0 1-88,0 0 1,-1 0-1,1 0 1,0 0-1,-1 0 1,1 0-1,-1-1 1,1 1-1,-1 0 0,0-1 1,1 1-1,-1-1 1,1 0-1,-3 1 1,-19 8-727,15-1 483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2:57.82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33 0 1712,'0'1'49,"0"-1"1,0 1-1,0-1 0,0 1 1,-1-1-1,1 0 0,0 1 0,0-1 1,-1 1-1,1-1 0,0 0 0,-1 1 1,1-1-1,0 0 0,-1 1 1,1-1-1,0 0 0,-1 0 0,1 1 1,-1-1-1,1 0 0,0 0 0,-1 0 1,-1 1 272,10 0-281,-7-1 75,-1 0 31,-16 22 104,8-14-533,8-8 230,-1 1-1,1-1 1,-1 0-1,1 0 1,-1 1-1,1-1 0,-1 0 1,1 1-1,0-1 1,-1 0-1,1 1 1,-1-1-1,1 1 1,0-1-1,-1 1 0,1-1 1,0 1-1,0-1 1,-1 1-1,1-1 1,0 1-1,0 0 1,0 0-318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2:58.94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1476 1 1668,'0'0'1882,"-26"17"-996,-70 6-555,-107 40-1,23-6-211,26-16-51,-49 14-8,111-28-44,83-24-18,9-3 2,0 0 0,0 0 0,0 0 0,0 0 0,0 0 0,0 1 0,0-1 0,0 0 0,0 0 0,0 0 0,0 0 0,0 0 0,0 0 0,0 0 0,0 0 0,0 0 0,0 0 0,0 0 0,0 0 0,0 1 0,0-1 0,0 0 0,0 0 0,0 0 0,0 0 0,0 0 0,0 0 0,0 0 0,0 0 0,0 0 0,0 0 0,0 0 0,0 0 0,0 0 0,35 25 14,0-5-13,-29-16-2,1 0 1,-1 0 0,1-1-1,12 5 1,64 24-15,-20-7 15,-57-23-1,-1 0 1,1 1-1,0 0 0,-1 0 1,1 0-1,-1 1 0,0 0 1,0 0-1,0 0 1,-1 0-1,0 1 0,1 0 1,-1 0-1,-1 0 0,4 6 1,-6-10 0,-1 0 1,1 0 0,0 0-1,-1 0 1,1 0-1,-1 0 1,1 0-1,-1 0 1,0 0 0,0 1-1,1-1 1,-1 0-1,0 0 1,0 0 0,0 0-1,0 0 1,0 1-1,0-1 1,-1 0-1,1 0 1,0 0 0,0 0-1,-1 0 1,1 0-1,-1 0 1,1 0 0,-1 0-1,0 0 1,1 0-1,-1 0 1,0 0-1,1 0 1,-1 0 0,0 0-1,0-1 1,0 1-1,0 0 1,0-1 0,-1 2-1,-87 37 15,36-14-14,38-19 0,0 1-1,1 1 1,0 0 0,-20 15-1,26-16 3,-1 0-4,0 0 1,1 1-1,-13 15 0,20-20 1,-1-1 0,0 1 0,1-1 0,0 1 0,-1 0 0,1-1 0,0 1 0,1 0 0,-1 0 0,0 0 0,1 0-1,-1 0 1,1-1 0,0 1 0,0 0 0,0 0 0,1 0 0,0 6 0,3 2 3,1 0-1,0 0 1,1-1-1,0 0 1,0 1-1,1-2 1,15 18 0,-14-19-3,-1 0 1,0 1 0,-1 0 0,0 0 0,0 1 0,-1-1 0,0 1 0,-1 0 0,4 13-1,-8-20 1,0 0-1,0 1 0,0-1 1,-1 0-1,1 1 0,-1-1 1,0 0-1,0 1 0,0-1 0,0 0 1,0 0-1,-1 0 0,0 0 1,1 0-1,-1 0 0,0 0 0,-5 4 1,1 0 0,-1 1 1,-1-1 0,1-1 0,-16 11-1,-10 3-95,-2-2-1,0-1 0,0-1 0,-2-2 0,-53 13 1,39-16-584,0-2 0,0-2 1,-84 1-1,94-8 299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3:01.83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366 187 1616,'0'0'461,"0"33"687,0-27-1081,-1 0 0,0 0 0,0 0 0,-1 0 1,1 0-1,-1-1 0,-1 1 0,1 0 0,-1-1 0,-3 6 0,-14 34 293,18-41-332,0 0 1,0 0-1,-1 0 0,1 0 0,-1-1 1,0 1-1,0-1 0,0 0 0,0 1 1,-7 3-1,-10 11 122,18-16-137,0 0-1,0 0 1,0 0 0,0-1 0,0 1 0,-1-1-1,1 0 1,-1 1 0,1-1 0,-1 0 0,1 0-1,-1-1 1,0 1 0,1-1 0,-1 1 0,0-1-1,0 0 1,1 0 0,-1 0 0,0 0 0,0 0-1,1-1 1,-1 1 0,-3-2 0,2 1-4,0 0 1,1-1-1,-1 1 1,0-1-1,1 0 1,-1 0-1,1 0 1,0-1-1,0 1 1,0-1-1,0 0 1,0 0-1,1 0 1,-1 0-1,1 0 1,-3-5-1,-57-140 114,18 36-85,22 61-9,20 46-29,0-1 0,1 1 0,-1-1 0,1 0 0,0 1 1,0-10-1,-4 10-14,5 5 13,0 0 1,0 0-1,1 0 1,-1 0 0,0 0-1,0 0 1,0 0-1,0-1 1,0 1-1,0 0 1,0 0-1,0 0 1,0 0-1,0 0 1,0 0-1,0 0 1,0 0-1,0-1 1,0 1 0,0 0-1,1 0 1,-1 0-1,0 0 1,0 0-1,0 0 1,0-1-1,-1 1 1,1 0-1,0 0 1,0 0-1,0 0 1,0 0 0,0 0-1,0 0 1,0-1-1,0 1 1,0 0-1,0 0 1,0 0-1,0 0 1,0 0-1,0 0 1,0 0-1,0 0 1,-1 0-1,1 0 1,0-1 0,0 1-1,0 0 1,0 0-1,0 0 1,0 0-1,0 0 1,0 0-1,-1 0 1,1 0-1,0 0 1,0 0-1,0 0 1,0 0 0,0 0-1,0 0 1,-1 0-1,1 0 1,0 0-1,0 0 1,0 0-1,0 0 1,0 1-3,1-1 0,-1 1 0,1-1 0,-1 1-1,0-1 1,1 1 0,-1 0 0,0-1 0,1 1 0,-1 0 0,0-1 0,0 1 0,0 0 0,1-1 0,-1 1 0,0 0 0,0-1 0,0 1-1,0 0 1,0-1 0,0 1 0,0 0 0,-1-1 0,1 1 0,0 0 0,0 0 0,1 21-326,5 5-583,-6-24 812,0-1-1,1 1 1,-1 0 0,1-1-1,0 1 1,-1 0 0,1-1-1,0 1 1,0-1 0,1 1-1,-1-1 1,3 4 0,19 23-698,-15-12 446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3:02.20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82 74 1928,'0'7'314,"1"-6"-260,-1-1 0,0 1 0,0-1 0,1 1 0,-1 0 0,0-1 0,0 1 0,0-1 0,0 1 0,0 0 0,0-1 0,0 1 0,0-1 0,0 1 0,0 0 0,0-1 0,0 1 0,-1-1 0,1 1 0,0 0 0,0-1 0,-1 1 0,1-1 0,0 1 0,-1-1 0,1 1 0,0-1 0,-1 1 0,1-1 0,-1 0 0,1 1 0,-1-1 0,1 1 0,-1-1 0,1 0 0,-1 1 0,0-1 0,0 0 443,3 0-396,1-1-64,-7-2-18,-5-16-649,-42-45-1650,37 50 1926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3:11.94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1084 0 1768,'5'22'681,"-4"-20"-642,-1 1 1,1-1 0,0 0 0,-1 0-1,0 1 1,1-1 0,-1 0 0,0 0-1,0 1 1,0-1 0,0 0-1,-1 0 1,0 4 0,-2 3 33,1-1 1,0 1-1,0 0 1,1-1-1,0 1 1,0 0-1,1 0 1,0 0 0,1 0-1,0 0 1,4 16-1,2 0 40,2 0-1,16 32 1,-11-26-70,-5-5-13,-8-21-23,0-1 0,0 0 0,1 1 0,0-1 0,-1 0 0,2 0 0,2 5 0,5 8 20,-8-13-20,0-1 0,0 0 0,0 0 0,0 0 0,0 0 0,1 0 0,3 3 0,-1-2-4,-3-3-1,-1 1 0,1-1 0,0 1 0,0-1-1,1 0 1,-1 0 0,0 0 0,0 0 0,1 0 0,-1 0 0,0-1 0,1 1-1,-1-1 1,0 1 0,1-1 0,-1 0 0,1 0 0,4-1 0,1 0-1,1 0 0,0-1 1,-1-1-1,1 1 0,-1-1 0,0-1 1,0 0-1,0 0 0,12-8 0,-17 10 2,1-1-1,0 1 0,-1 0 0,0-1 0,0 0 0,0 0 0,0 0 1,0 0-1,0 0 0,-1-1 0,1 1 0,-1-1 0,0 1 0,0-1 1,-1 0-1,1 0 0,-1 0 0,2-7 0,-1 2 17,2-6 57,-4 15-72,0 0-1,-1-1 0,1 1 1,0 0-1,0 0 0,-1-1 1,1 1-1,0 0 1,0 0-1,-1 0 0,1-1 1,0 1-1,0 0 0,-1 0 1,1 0-1,0 0 0,-1 0 1,1 0-1,0 0 0,0 0 1,-1 0-1,1 0 0,0 0 1,-1 0-1,1 0 0,0 0 1,-1 0-1,1 0 0,0 0 1,-1 0-1,1 0 1,0 0-1,0 0 0,-1 0 1,1 1-1,0-1 0,0 0 1,-1 0-1,1 0 0,0 0 1,0 1-1,-1-1 0,1 0 1,0 0-1,0 1 0,0-1 1,-1 1-1,1-1 0,-1 0-1,1 0 0,-1 0 1,1 0-1,0 0 1,-1 0-1,1 0 1,-1 0-1,1 0 0,-1 0 1,1 0-1,-1 0 1,1 0-1,-1 0 1,1 0-1,-1-1 1,1 1-1,0 0 0,-1 0 1,1 0-1,-1-1 1,1 1-1,0 0 1,-1-1-1,1 1 0,-1-1 1,1 1-1,-1-1 0,1 1 0,-1 0 0,1-1 0,-1 1 0,1 0 0,-1 0 0,1-1 0,-1 1 0,1 0 0,-1 0 0,1 0 0,-1 0 0,0-1 0,1 1 0,-1 0 0,1 0 0,-1 0 0,0 0 0,1 0 0,-1 1 0,1-1 0,-1 0 0,1 0 0,-2 1 0,2-1-1,-1 0 0,0 0 0,1 0 0,-1 0-1,1 0 1,-1 0 0,1 0 0,-1 0 0,0 0 0,1 0-1,-1 0 1,1 0 0,-1 0 0,1 0 0,-1-1 0,1 1 0,-1 0-1,1 0 1,-1-1 0,1 1 0,-1 0 0,0-1 0,0 0 0,0 1 1,0-1-1,0 0 1,0 1 0,0-1-1,0 1 1,-1 0 0,1-1-1,0 1 1,0 0-1,0 0 1,0 0 0,-1 0-1,1 0 1,-2 0-1,-12 2 12,-1 2 0,1 0 0,0 0 0,-27 12 0,24-10 0,17-6-13,1 0 1,-1 0 0,0 0 0,0 0-1,0 0 1,0 0 0,0 1-1,1-1 1,-1 0 0,0 1-1,0-1 1,1 0 0,-1 1 0,0-1-1,0 1 1,1-1 0,-1 1-1,1 0 1,-1-1 0,0 1-1,1 0 1,-1 0 0,-4 3 2,0 0 0,0-1 1,0 1-1,-1-1 0,1 0 1,-1-1-1,0 0 0,0 1 1,0-2-1,-11 3 0,-23 9 25,30-8-21,-1 0-1,1 0 1,-2-2 0,1 1 0,0-1 0,-1-1 0,1 0-1,-15 1 1,-18-1 24,-85 15 0,-9 1 0,97-14-21,-56 12 0,67-11-3,0-1 0,-41-1-1,-9-12 14,77 8-16,3 0-4,0 1 0,-1 0 0,1 0 0,-1-1 0,1 1 0,-1 0 0,1 0 0,-1-1 1,1 1-1,0 0 0,-1 0 0,1 0 0,-1 0 0,1 0 0,-1 0 0,0 0 0,1 0 0,-1 0 0,1 0 0,-1 0 1,1 0-1,-1 0 0,1 0 0,-1 0 0,1 0 0,0 1 0,-1-1 0,1 0 0,-1 0 0,1 1 0,-1-1 0,1 0 1,0 0-1,-1 1 0,1-1 0,-1 1 0,1-1 0,-1 1 0,1-1 0,0 1 0,-1-1 0,1 0 0,0 1 0,-1-1 0,1 0 0,-1 1 0,1-1 0,-1 0 1,1 0-1,0 1 0,-1-1 0,1 0 0,-1 0 0,1 0 0,-1 0 0,1 0 0,-1 1 0,1-1 0,-1 0 0,0 0 0,1 0 0,-1-1 0,1 1 0,-1 0 0,0 0 0,-3 0 0,0 0 0,0 0 0,0 1 0,0-1 0,1 1 0,-1 0 0,-7 3 0,-8 1 3,-12-4 3,25-1-7,0 0-1,-1 0 1,1 1-1,-11 2 1,8-3-1,3 1 2,7 1 0,-1-2 0,-1 0 0,1 0 0,0 0 0,0 0 0,0 0 0,0 0 0,0 0 0,0 0 0,-1 0 0,1 0 0,0 1 0,0-1 1,0 0-1,0 0 0,0 0 0,0 0 0,0 0 0,-1 0 0,1 0 0,0 0 0,0 0 0,0 0 0,0 1 0,0-1 0,0 0 0,0 0 0,0 0 0,0 0 0,0 0 0,0 0 0,0 0 0,0 1 0,0-1 0,0 0 0,0 0 0,0 0 0,0 0 0,0 0 0,0 0 0,0 1 0,0-1 0,0 0 0,0 0 0,0 0 0,0 0 0,0 0 0,0 0 0,0 1 0,0-1 0,0 0 0,0 0 0,0 0 0,0 0 0,0 0 0,1 0 0,-1 0 0,0 0 0,0 0 0,0 1 0,0-1 0,0 0 0,0 0 0,0 0 0,1 0 0,-3 1 3,2-1-3,0-1 0,0 1 0,0 0 0,-1 0 0,1 0 0,0 0 0,0 0 0,0 0 0,-1 0 0,1 0 0,0 0 0,0 0 0,0 0 0,-1 0 0,1 0 0,0 0 0,0 0 0,-1 0 0,1 0 0,0 0 0,0 0 0,0 0 0,-1 0 0,1 0 0,0 0 0,0 1 0,0-1 0,0 0 0,-1 0-1,1 0 1,0 0 0,0 0 0,0 0 0,0 1 0,0-1 0,-1 0 0,1 0 0,0 0 0,0 1 0,0-1 0,0 0 0,0 0 0,0 0 0,0 1 0,0-1 0,-1 3-5,1-5 13,-9-2-10,9 4 0,2 0-3,1 4 1,-3-4 4,0 0 1,0 0-1,0 0 0,1 0 0,-1 0 0,0 0 0,0 0 0,1 0 0,-1 0 0,0 0 0,0 0 1,0 0-1,1 0 0,-1 0 0,0-1 0,0 1 0,0 0 0,1 0 0,-1 0 0,0 0 1,0 0-1,0-1 0,0 1 0,0 0 0,1 0 0,-1 0 0,0 0 0,0-1 0,0 1 1,0 0-1,0 0 0,0 0 0,0-1 0,0 1 0,0 0 0,0 0 0,0-1 0,0 1 1,0 0-1,0 0 0,0 0 0,0-1 0,0 1 0,0 0 0,0 0 0,0-1 0,0 1 1,0 0-1,0 0 0,0 0 0,0-1 0,0 1 0,-1 0 0,9 4-4,-8 5 5,-1-8 1,-3 2 0,1-21-2,3 18 0,0 1 0,0-1-1,0 0 1,0 1 0,0-1 0,0 0 0,-1 1 0,1-1 0,0 0-1,0 1 1,0-1 0,0 0 0,1 1 0,-1-1 0,0 0 0,0 1 0,0-1-1,0 0 1,0 1 0,0-1 0,0 0 0,1 1 0,-1-1 0,0 0-1,0 0 1,0 1 0,1-1 0,-1 0 0,0 0 0,0 1 0,1-1 0,-1 0-1,0 0 1,1 0 0,-1 1 0,0-1 0,1 0 0,-1 0 0,0 0 0,1 0-1,-1 0 1,0 0 0,1 0 0,-1 0 0,1 1 3,-1-2-3,0-2 3,-6 7-3,4-23-4,2 25 5,0-2 3,0-10-10,0 4 1,0 3 1,0 2 6,0-6-2,0 22 0,8-25 24,-8 6-23,0 0-1,0 0 0,-1 0 0,1 0 0,0 0 0,0 0 0,-1 0 0,1 0 0,0 0 1,0 0-1,-1 0 0,1 0 0,0 0 0,0 0 0,-1 0 0,1 0 0,0-1 0,0 1 0,-1 0 1,1 0-1,0 0 0,0 0 0,0-1 0,0 1 0,-1 0 0,1 0 0,0 0 0,0-1 0,0 1 1,0 0-1,0 0 0,0-1 0,-1 1 0,1 0 0,0 0 0,0-1 0,0 1 0,0 0 0,0 0 1,0-1-1,0 1 0,0 0 0,0 0 0,0-1 0,-1-20 5,0 8-3,-8-16-1,-15-61 6,13 50-2,9 32-3,-1 0-1,1 0 0,0 0 0,1-1 0,-1-10 0,2 15-1,0 0 0,-1 0 0,1 0 0,-1 1 0,0-1 0,0 0 0,-4-7 0,4 8 0,0 0 0,0 0 0,0 0 0,0-1 0,0 1 0,1 0 0,-1-6 0,1 9 0,0-5 0,0 1 0,-1 0 0,1-1 0,-1 1 0,0 0 0,0-1 0,-1 1 0,1 0 0,-1 0 0,-4-7 0,6 9 0,0 2 0,0 0 0,0-1 0,0 1 0,0 0 0,0-1 0,0 1 0,0-1 0,-1 1 0,1 0 0,0-1 0,0 1 0,0 0 0,0 0 0,0-1 0,-1 1 0,1 0 0,0-1 0,0 1 0,-1 0 0,1 0 0,0-1 0,0 1 0,-1 0 0,1 0 0,0 0 0,-1-1 0,1 1 0,0 0 0,-1 0 0,1 0 0,0 0 0,-1 0 0,1 0 0,0 0 0,-1 0 0,1 0 0,0 0 0,-1 0 0,0 0 0,-5-1 0,4 1-4,-3-1-165,9 3-46,-4-2 180,0 0 0,0 0 0,0 0 0,0 0 0,0 0 0,1 0 0,-1 0 0,0 0-1,0 1 1,0-1 0,0 0 0,0 0 0,0 0 0,0 0 0,0 0 0,0 0 0,0 1 0,0-1-1,0 0 1,0 0 0,0 0 0,0 0 0,0 0 0,0 1 0,0-1 0,0 0 0,0 0-1,0 0 1,0 0 0,0 0 0,0 0 0,0 1 0,0-1 0,0 0 0,0 0 0,0 0-1,0 0 1,0 0 0,0 0 0,-1 0 0,1 1 0,0-1 0,0 0 0,0 0 0,0 0 0,0 0-1,0 0 1,0 0 0,-1 0 0,1 0 0,0 0 0,0 0 0,0 0 0,0 0 0,0 0-1,0 0 1,-1 0 0,1 0 0,0 0 0,0 0 0,0 0 0,0 0 0,0 0 0,-1 0-1,-3 1 31,5-3-490,6 1 117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3:12.57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204 1 1632,'-11'1'286,"-1"1"-1,1 1 1,0 0 0,0 0-1,-17 9 1,8-4-48,18-8-212,0 1 1,1-1-1,-1 1 0,1 0 0,0-1 0,-1 1 0,1 0 0,-1 0 0,1 0 0,0 0 0,0 0 1,-1 0-1,1 0 0,0 1 0,0-1 0,0 0 0,1 1 0,-1-1 0,-1 3 0,2-3 100,45 4 185,-26-1-233,-19-4-77,0 0 0,0 0 0,0 0 0,0 0 0,0 0 0,0 0 0,1 0 0,-1 0 0,0 0 0,0 0 0,0 0 0,0 0 0,0 0 0,0 0 0,1 0 0,-1 0 0,0 0 0,0 0 0,0 0 0,0 0 0,0 0 0,0 0 0,0 1 0,1-1 0,-1 0 0,0 0 0,0 0 0,0 0 0,0 0 0,0 0 0,0 0 0,0 0 0,0 0 0,0 1 0,0-1 0,0 0 0,1 0 0,-1 0 0,0 0 0,0 0 0,0 0 0,0 1 0,0-1 0,0 0 0,0 0 0,0 0 0,0 0 0,0 0 0,0 0 0,0 1 0,0-1 0,0 0 0,-1 0 0,1 0 0,0 0 0,0 0 0,0 0 0,0 0 0,0 1 0,0-1 0,0 0 0,0 0 0,0 0 0,0 0 0,0 0 0,-1 0 0,-2 5 22,-5 3-4,2-5-34,-1 1 0,1-1-1,0 1 1,0 0-1,-7 7 1,8-7-129,0 0 0,0 0 1,-1 0-1,1-1 1,-1 0-1,0 0 1,-8 3-1,12-6 73,1 1-1,-1-1 1,1 1-1,-1 0 1,1-1-1,-1 1 1,1 0-1,-1 0 1,1 0-1,0 0 1,-1 0-1,1 0 1,0 0-1,0 1 1,-2 1-1,1-1-124,-5 3-169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3:13.30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791 0 1724,'9'14'1378,"-9"10"-882,1 0 1,7 39 0,-3-38-414,-1-12-45,-1 1 1,-1 0-1,0 0 1,-1-1-1,0 1 1,-1 0 0,-2 14-1,-6 52 95,-27 33-33,34-111-98,0 1 0,0 0 0,0-1 0,0 1 0,-1-1 0,1 1-1,-1-1 1,0 0 0,1 0 0,-1 1 0,-3 1 0,-8 11 11,12-14-11,1 1-1,-1-1 0,0 0 0,0 0 1,0 0-1,0 0 0,0 0 0,0 0 1,-1-1-1,1 1 0,0 0 0,0-1 0,-1 1 1,1-1-1,0 1 0,0-1 0,-1 1 1,-1-1-1,2 0 0,1 1 0,-1-1-1,1 0 1,-1 0 0,1 0 0,-1 0 0,0 0 0,1 0 0,-1 0 0,1 0 0,-1 0 0,1 0-1,-1-1 1,1 1 0,-1 0 0,1 0 0,-1 0 0,1-1 0,0 1 0,-1 0 0,1 0 0,-1-1-1,1 1 1,-1 0 0,1-1 0,0 1 0,-1-1 0,1 1 0,0 0 0,0-1 0,-1 1 0,1-1 0,0 1-1,0-1 1,-1 1 0,1-1 0,0 1 0,0-1 0,0 0 0,-8-30 7,7 28-7,1 0-1,-1 0 1,1 0-1,-1 1 0,0-1 1,0 0-1,-1 1 1,1-1-1,0 1 0,-2-3 1,-8-18-2,7 11 2,0 0-1,-1 1 1,0 0-1,-1 0 0,0 1 1,-1 0-1,0 0 0,0 0 1,-1 1-1,0 0 1,-1 0-1,0 1 0,0 0 1,-1 1-1,0 0 0,0 0 1,-1 1-1,0 1 0,-16-7 1,4 3 0,14 5-1,-1 0 0,1 1 1,-1 0-1,0 0 1,1 1-1,-1 0 0,-15 0 1,-137 7 3,138-4-4,1 1 0,-46 11 0,-9 2 1,71-15 0,7 0-1,-1 0 0,0 0 0,0 0 0,0-1-1,0 1 1,0 0 0,0 0 0,0 1 0,0-1-1,0 0 1,0 0 0,0 0 0,0 1 0,0-1-1,0 0 1,0 1 0,0-1 0,0 1 0,0-1-1,0 1 1,1 0 0,-1-1 0,0 1 0,0 0-1,1-1 1,-1 1 0,1 0 0,-1 0 0,0 0-1,1-1 1,0 1 0,-1 1 0,4 1-1,1 0 1,-1 0 0,1-1-1,0 1 1,0-1-1,0 0 1,5 2 0,6 3-1,-2-1 2,0-1-1,0 0 0,1-1 0,24 4 0,18 7-6,14-6-4,-13 1 8,-53-9 1,0 0 0,0-1 1,-1 1-1,1-1 0,0 0 0,0 1 0,0-2 0,7 0 0,-9 1-14,1-1-1,0 1 1,0 0-1,0 0 0,0 0 1,-1 0-1,1 0 1,0 1-1,0 0 1,0-1-1,-1 1 1,5 2-1,0 3-281,0 1-203,-7-7 458,1 0 1,-1 0-1,0 0 0,0 0 1,1-1-1,-1 1 1,0 0-1,0 0 0,1 0 1,-1 0-1,0-1 0,0 1 1,0 0-1,0 0 1,1-1-1,-1 1 0,0 0 1,0 0-1,0-1 0,0 1 1,0 0-1,0 0 1,0-1-1,0 1 0,0 0 1,0 0-1,0-1 0,0 1 1,0 0-1,0-1 1,0 1-1,0 0 0,0 0 1,0-1-1,0 1 1,0 0-1,0-1 0,-7-5-730,5-2 434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3:13.65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368 15 1600,'-139'-14'2930,"109"16"-3089,0 1 0,-32 7 0,-10 2-1228,54-11 972,2 3 36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0:51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331 1 1848,'11'7'483,"-11"-3"-80,-3 8 285,3-11-658,-1-1-1,0 1 0,1 0 0,-1-1 0,0 1 1,1-1-1,-1 1 0,0-1 0,1 1 0,-1-1 1,0 0-1,0 1 0,0-1 0,1 0 0,-1 1 1,0-1-1,0 0 0,0 0 0,0 0 0,-1 0 1,-24 3 189,-52 10 60,55-11-172,-43 12-1,15-2-22,34-7-97,14-3-73,0-1 0,-1 0 0,1 0 0,0 0 0,-1 0 0,1 0 1,0-1-1,-1 1 0,1-1 0,-1 0 0,1 0 0,-1 0 0,1-1 0,-1 1 1,-2-2-1,5 2 70,1 0 1,0 0-1,0 0 0,0 0 1,-1 0-1,1-1 1,0 1-1,0 0 1,0 0-1,0 0 1,0 0-1,0-1 0,-1 1 1,1 0-1,0 0 1,0 0-1,0 0 1,0-1-1,0 1 1,0 0-1,0 0 1,0 0-1,0-1 0,0 1 1,0 0-1,0 0 1,0-1-1,0 1 1,0 0-1,0 0 1,0 0-1,0-1 0,0 1 1,0 0-1,0 0 1,0 0-1,1-1 1,-1 1-1,0 0 1,9-11-370,-6 7 56,4 0-31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3:14.55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293 1 1612,'-13'1'190,"1"0"0,0 1 0,-1 1 0,1 0 0,0 0 0,1 2 0,-1-1 0,1 1 0,-1 1 0,2 0 0,-1 1 0,-10 8 0,8-6-114,0 2 0,1 0 0,0 0 0,1 1-1,1 0 1,-1 1 0,2 0 0,-14 26 0,20-33-60,0 0 0,1 0 0,0 0 1,0 1-1,1-1 0,-1 1 0,1 0 0,1-1 0,-1 1 0,1 0 0,1-1 1,-1 1-1,3 11 0,0-8-2,0-1 0,0 0 0,1 0 0,0 0 0,0-1 0,1 1 0,1-1 0,9 12 0,1-2-1,1-2 1,0 0-1,1-1 0,1 0 1,0-2-1,1 0 0,22 10 1,15 3 2,1-2 1,0-3 0,97 22-1,-144-41-39,-5-1-17,1 0 0,0 1 0,-1-1 0,0 1-1,1 1 1,-1-1 0,0 1 0,0 0 0,0 0-1,7 6 1,-13-9 0,0 1 0,0-1 0,0 0 0,0 0 0,0 1 0,0-1 0,-1 0 0,1 1 0,0-1 0,0 0 0,0 0 0,0 1 0,0-1 0,0 0 1,0 0-1,-1 0 0,1 1 0,0-1 0,0 0 0,0 0 0,-1 0 0,1 1 0,0-1 0,0 0 0,-1 0 0,1 0 0,0 0 0,0 0 0,-1 1 0,1-1 0,0 0 0,0 0 0,-1 0 0,1 0 0,0 0 0,0 0 0,-1 0 0,1 0 0,0 0 0,-1 0 0,1 0 0,-23 4-573,12-1 152,-11 1 101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3:45.2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587 0 1852,'-2'2'107,"0"1"0,-1-1 1,1 0-1,-1-1 0,1 1 0,-1 0 0,0-1 0,0 1 1,1-1-1,-1 0 0,0 0 0,0 0 0,-4 0 0,-104 20 589,59-11-611,-70 7 0,94-15-387,-1 0-1,1-2 1,0-1 0,-1-2 0,1 0 0,-30-9 0,25 3-49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3:39.3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2830 217 1648,'0'-3'590,"7"6"-248,0 9-88,-10-6-170,4-5-14,2 3-26,-10 11 475,3-19-408,1 2-79,0 1 1,1-2-1,-1 1 1,1 0-1,-1-1 1,1 1-1,0-1 1,0 1-1,-3-6 0,4 2 12,-1 0 0,0 0 0,0 1 0,-1-1 0,1 1 0,-1 0 0,0 0 0,-1 0 0,1 0 0,-1 0 0,-8-7 0,14 3 91,3 4-18,-5 10-104,0 0-4,0 0 0,0-1 1,0 1-1,1 0 0,0-1 1,0 1-1,0-1 0,2 6 0,5 38 11,33 77 1,-17-61-16,-23-63-4,-1 0-1,0 0 0,1 0 0,-1 0 0,0 0 0,0 0 0,0-1 1,0 1-1,0 0 0,0 0 0,0 0 0,0 0 0,0 0 0,-1 0 0,1 0 1,0-1-1,-1 3 0,0-3 0,1 1 0,0-1 1,0 1-1,0 0 0,-1-1 0,1 1 0,0-1 1,0 1-1,0-1 0,0 1 0,0 0 1,0-1-1,0 1 0,0-1 0,0 1 0,0 0 1,0-1-1,1 1 0,-1-1 0,0 1 1,0-1-1,0 1 0,1-1 0,-1 1 0,1 2 2,-1-1-1,-1 1 0,1-1 1,0 1-1,-1-1 0,1 0 0,-1 1 1,1-1-1,-3 4 0,1-3 0,-1 0-1,1 0 0,-1-1 1,1 1-1,-1-1 1,0 1-1,0-1 1,0 0-1,0 0 0,-1 0 1,1-1-1,-4 2 1,-44 13-8,0-8-1,-83 5 0,115-12 12,-337 17 43,337-17-47,0-1 1,1-1-1,-1-1 0,-23-5 0,40 7 1,1 0-1,-1-1 0,0 1 0,1-1 0,-1 1 0,1-1 1,-1 1-1,1-1 0,-1 0 0,1 0 0,-1 0 1,1 0-1,0 0 0,0 0 0,-1 0 0,1 0 0,0 0 1,0 0-1,0-1 0,0 1 0,0-1 0,0 1 0,1 0 1,-1-1-1,0 1 0,1-1 0,-1-3 0,0 2-1,1 0-1,0-1 0,0 1 1,0 0-1,1-1 0,-1 1 1,1 0-1,-1-1 0,3-4 0,-1 4 1,0 1 0,0-1 0,1 0 0,-1 1 0,1 0 0,0-1 0,5-4-1,15-18 7,-17 19-4,1 1 0,0 0-1,0 0 1,1 0 0,-1 1 0,1 0 0,1 0 0,-1 1 0,16-5-1,-12 4-6,1 2 0,0-1 0,1 2 0,-1 0-1,18-1 1,0-6 29,-29 9-17,-2 15 22,-1-11-28,0 0-1,0 0 0,0 0 0,-1 0 0,1-1 0,-1 1 0,0 0 0,0-1 0,0 0 0,0 1 0,-1-1 0,0 0 1,-5 5-1,-10 15-11,14-19 13,1 0 0,-1-1-1,0 1 1,-1-1 0,1 0 0,0 0-1,-1 0 1,0-1 0,-6 3-1,-53 20 18,38-16-13,-60 22-19,-105 25 0,117-38 19,-79 14 4,103-20-2,40-9-7,0-1 0,0 0 0,-1 0 0,-13 0 0,-1 0 0,15-1 0,0 0 1,0-1 0,0 0-1,-14-2 1,23 2-1,-1-1 0,0 1 0,1 0 0,-1-1 0,1 1 0,-1-1 0,1 1 0,-1-1-1,1 0 1,0 0 0,-1 0 0,1 1 0,0-1 0,0-1 0,-1 1 0,1 0 0,0 0 0,0 0 0,0 0 0,0-1 0,0 1 0,1-1 0,-1 1-1,0-1 1,1 1 0,-1-1 0,1 1 0,-1-1 0,1 1 0,0-1 0,0 1 0,-1-1 0,1-2 0,-2-13 4,1 16-4,1 0 0,0 0 0,0-1 0,-1 1 0,1 0 1,0 0-1,0 0 0,0-1 0,0 1 0,0 0 0,0 0 0,1 0 1,-1-1-1,0 1 0,1 0 0,-1 0 0,1 0 0,-1 0 0,1-2 0,39-74 16,24-33-32,5 3 40,-40 61-34,63-79-1,-69 96 3,-19 22 8,0 1 0,1 0 0,0 0 0,0 1-1,1 0 1,7-7 0,6-4 1,-16 13-2,0 1 0,0-1 0,0 0 1,0 1-1,0 0 0,1 0 0,-1 0 1,1 0-1,5-2 0,12-2-1,-13 3 1,-12 4-17,5 23 8,0-18 10,0-1 1,0 1-1,0-1 0,-1 1 1,0 0-1,0-1 0,-1 1 1,1-1-1,-1 1 1,0 0-1,-1-1 0,1 0 1,-5 9-1,2-2 1,-1 1 0,-1-1 0,0 0 0,-15 21 0,6-15 1,-1-1 0,-1 0 0,-1-1 0,0-1 0,0 0 0,-2-1 0,0-2-1,0 0 1,-30 13 0,-7 1 2,-2-3 0,0-2 1,-66 14-1,69-22-11,31-7 8,0 0-1,0-2 0,-1 0 0,-47-1 0,29-4 1,28 1-3,0-1 1,0 0-1,0-1 0,-18-5 1,28 5 0,1 0 1,0 0 0,0 0-1,-1-1 1,2 0-1,-1 0 1,0 0 0,0-1-1,1 1 1,0-1-1,0 0 1,0 0 0,0-1-1,1 1 1,-6-10-1,6 8 2,0-1-1,1 0 0,-1 1 1,2-1-1,-1 0 0,1 0 1,0 0-1,0 0 0,1 0 0,0-14 1,0 21-1,0-12 5,-1 11-5,1-1 0,-1 1 0,1-1 0,0 1 0,0-1 1,-1 1-1,1-1 0,0 1 0,1-1 0,-1 0 0,0 1 1,0-1-1,1 1 0,-1-1 0,0 1 0,1 0 0,0-1 0,-1 1 1,1-1-1,0 1 0,0 0 0,0 0 0,-1-1 0,1 1 1,1 0-1,-1 0 0,0 0 0,0 0 0,0 0 0,0 0 0,1 1 1,1-2-1,0 0 0,1 1 1,-1-1-1,0 0 1,0 0-1,0 0 0,-1 0 1,1-1-1,-1 1 1,1-1-1,-1 1 1,4-7-1,6-5-7,-5 8 4,0 1-8,-13 2-3,7 3 15,-1 1-1,1-1 0,-1 0 0,1 1 0,-1-1 0,1 0 0,-1 1 0,0-1 0,1 0 0,-1 1 0,1-1 0,-1 1 1,0-1-1,1 1 0,-1-1 0,0 1 0,0-1 0,1 1 0,-1-1 0,0 1 0,0-1 0,0 1 0,0-1 0,0 1 1,0 0-1,0-1 0,0 1 0,0-1 0,0 1 0,0-1 0,0 1 0,0-1 0,0 1 0,0 0 0,-1-1 0,1 1 1,0 0-1,-10 23 16,-44 55 12,28-44-26,16-20-3,-1-1 1,-17 17-1,-268 243-13,182-192 18,20-17 1,-93 90-12,182-150 7,0 0 0,0 1 0,0-1 0,1 1 0,0 0 0,1 1 0,-1-1 0,1 1 0,0-1 0,-3 12 0,5-16-1,1 1 1,-1 0 0,0 0 0,1 0 0,-1 0 0,1 0 0,0-1 0,0 1 0,0 0 0,0 0 0,1 0 0,-1 0 0,1 0 0,-1 0 0,1 0 0,0-1-1,0 1 1,1 0 0,-1-1 0,0 1 0,1-1 0,0 1 0,-1-1 0,1 0 0,0 1 0,0-1 0,4 3 0,6 2 1,1 0 0,-1-1 0,1 0 0,0-1 0,1 0 0,-1-1 0,16 2 0,101 9-1,-93-12-6,38 0-33,77-7 0,-95 1-30,8 1-80,-14 2-275,-1-3 0,70-13 0,41-8-904,-111 20 964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3:40.1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530 51 1860,'1'0'25,"-1"0"0,0 0 0,1 0-1,-1 0 1,1 0 0,-1 1 0,0-1 0,1 0-1,-1 0 1,0 0 0,1 1 0,-1-1 0,0 0 0,1 1-1,-1-1 1,0 0 0,1 1 0,-1-1 0,0 0-1,0 1 1,0-1 0,1 0 0,-1 1 0,0-1-1,0 1 1,0-1 0,0 0 0,0 1 0,0-1-1,0 1 1,0-1 0,0 1 0,0-1 0,0 0 0,0 1-1,0-1 1,0 1 0,-1 0 28,1-1 0,-1 1-1,0 0 1,1-1 0,-1 0 0,0 1 0,0-1 0,1 1 0,-1-1-1,0 0 1,0 0 0,0 1 0,1-1 0,-1 0 0,0 0-1,0 0 1,0 0 0,-1 0 0,-77 1 476,19 1-445,-85-10 0,120 5-171,-9 0-454,0-3 0,-52-14 0,82 19 469,-40-17-670,33 5 390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3:40.6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392 14 1772,'-49'-4'2021,"31"7"-1925,-23 4-267,-1-3-1,0-1 1,-45-3 0,17-14-886,53 10 856,-8-4-133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3:41.0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1908,'6'8'338,"0"1"0,-1-1 0,10 20 0,0 2-50,-9-18-162,0 1-1,8 25 0,1 4 41,58 146 206,-67-170-448,0 1-1,4 32 1,-6-33-274,0 1 0,8 24 0,-10-39 267,-1-1-1,1 1 1,-1-1 0,0 1-1,-1-1 1,1 1 0,-1-1-1,1 1 1,-1 0 0,0-1-1,0 1 1,-1 0 0,1-1-1,-2 6 1,-12 7-246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3:41.7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197 494 1716,'0'0'194,"-10"-24"669,-5-6-509,9 19-255,1 0 0,0 0 0,-5-16 0,9 22-71,-1 0 0,-1 0 0,1 0 0,-1 0 0,-5-8 0,-12-24 93,-5-25 38,15 41-92,1 0 0,1-1 1,-7-33-1,0 6 76,12 42-108,0 1 0,1-2 1,0 1-1,0 0 0,1 0 0,-2-14 1,-1 10 64,4 11-97,-1 0 0,1 0 0,0 1 1,-1-1-1,1 0 0,0 0 0,0 1 0,-1-1 0,1 0 0,0 1 0,0-1 0,-1 0 1,1 1-1,0-1 0,0 0 0,0 1 0,0-1 0,0 1 0,-1-1 0,1 0 0,0 1 0,0-1 1,0 1-1,0-1 0,0 0 0,0 1 0,0-1 0,1 1 0,-1-1 0,0 1 0,1 17 14,1 0-1,1 0 0,0 0 0,8 23 0,2 7-7,27 123 12,17 48-20,-31-109 13,-13-66-11,-11-39-5,0 1 0,0-1 0,0 0-1,-1 1 1,0-1 0,0 1 0,0 0 0,-1-1-1,0 1 1,0 10 0,2 6-87,-1-5-203,-1-16 247,-1 0 0,0 0 0,0-1 0,1 1 0,-1 0 1,0-1-1,0 1 0,0 0 0,0-1 0,0 1 1,0-1-1,0 1 0,0-1 0,0 0 0,0 1 0,0-1 1,0 0-1,0 0 0,0 0 0,-2 0 0,-3 1-181,0-1-1,0 0 0,0-1 1,1 1-1,-12-3 0,6-2-141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3:42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2193 19 1604,'0'0'18,"0"-1"0,0 1 0,1 0 0,-1 0 0,0-1 0,0 1 0,0 0 0,0 0 1,0-1-1,0 1 0,0 0 0,0 0 0,0-1 0,0 1 0,0 0 0,0-1 0,0 1 0,0 0 0,0 0 0,0-1 0,-1 1 0,1 0 0,0 0 0,0-1 0,0 1 0,0 0 0,0 0 0,-1 0 0,1-1 0,0 1 0,0 0 0,0 0 0,-1 0 0,1 0 1,0-1-1,0 1 0,0 0 0,-1 0 0,1 0 0,0 0 0,0 0 0,-1 0 0,1 0 0,0 0 0,-1 0 0,1-1 0,0 1 0,0 0 0,-1 0 0,1 1 0,0-1 0,-1 0 0,3-5 442,1 1-255,-8 8-36,4-2-132,1 1 1,-1-1 0,1 0-1,-1 0 1,1 1 0,0-1-1,0 0 1,0 1-1,0-1 1,0 1 0,1-1-1,-1 0 1,1 0 0,0 1-1,-1-1 1,1 0 0,1 3-1,1 2 42,55 258 496,-49-217-533,-2 0-1,2 96 1,-9-134-40,0 0 1,-1 0 0,0 0 0,0 0-1,-1 0 1,-1 0 0,0 0-1,0-1 1,0 1 0,-1-1-1,-1 0 1,0 0 0,0 0-1,0-1 1,-1 0 0,-1 0 0,1 0-1,-1-1 1,0 0 0,-1 0-1,0-1 1,0 0 0,0 0-1,-17 8 1,-50 18 8,-1-3 0,-1-3 0,-120 24 0,-136 27 4,264-59-14,-55 11 0,122-28 0,0-1-1,-1 1 1,1-1 0,0 0 0,-1 0 0,1 0 0,0 0-1,-1 0 1,1 0 0,0 0 0,-1-1 0,1 0 0,-3 0-1,3-9-1,12-8 1,8-25 0,75-100-2,80-165 0,-160 279 3,-2 0-1,-1-1 0,7-34 0,-3 27-1,-10 30 1,-1 1 0,-1-1 0,1-1-1,-1 1 1,2-11 0,13 11-11,-13 6 8,-6 0-1,-1 0-3,13 0 2,-9 1 5,1 1-1,-1-1 1,1 0 0,-1 0-1,1 1 1,0-1 0,-1 0-1,1 1 1,-1 0 0,0-1-1,1 1 1,-1 0 0,1 0-1,-1 0 1,0 0 0,0 0-1,1 0 1,-1 0 0,0 0-1,0 0 1,0 1 0,0-1-1,0 0 1,-1 1 0,2 1-1,1 4 3,0 1 0,-1-1 1,0 1-1,1 9 0,4 14 6,-2 3-4,-1 0-3,-2-29-1,-1 0 0,0 0 0,0 1 0,-1-1 0,0 0 0,0 0 0,0 0-1,0 0 1,-1 0 0,0 1 0,0-1 0,0 0 0,-1 0 0,1-1 0,-5 9-1,-4 7 1,0-1-1,-16 22 0,25-39 1,-10 11 2,-1-1-1,0 0 0,-1 0 0,0-2 0,-1 1 0,-19 10 0,18-11-1,-32 14 0,12-7 0,26-13 0,0-1-1,0 0 0,0-1 0,0 0 0,0 0 0,-18 0 0,20-2-1,4 1 3,1-1 0,0 0 1,0 0-1,0 0 1,0 0-1,0 0 0,0 0 1,0-1-1,0 1 0,0-1 1,0 1-1,0-1 1,0 0-1,0 0 0,0 0 1,0 0-1,1 0 0,-1 0 1,0 0-1,-2-3 0,-8-4 0,11 8-1,1-1 0,-1 1 0,0 0-1,1 0 1,-1-1 0,1 1 0,-1-1 0,0 1 0,1 0 0,-1-1 0,1 1 0,-1-1 0,1 1 0,-1-1-1,1 0 1,0 1 0,-1-1 0,1 1 0,0-1 0,-1 0 0,1 1 0,0-1 0,0 0 0,-1 0 0,1 1 0,0-1-1,0 0 1,0 1 0,0-1 0,0 0 0,0 0 0,0 1 0,1-2 0,-1 2 0,0-1 0,0 1 0,0 0 0,0-1 0,0 1 0,0 0 0,-1-1 0,1 1 1,0 0-1,0-1 0,0 1 0,0 0 0,0-1 0,0 1 0,-1 0 0,1 0 0,0-1 0,0 1 0,0 0 0,-1-1 1,1 1-1,0 0 0,-1 0 0,1 0 0,0-1 0,0 1 0,-1 0 0,1 0 0,0 0 0,-1 0 0,1 0 0,0 0 1,-1-1-1,1 1 0,0 0 0,-1 0 0,1 0 0,0 0 0,-1 0 0,1 0 0,0 0 0,-1 0 0,1 1 0,0-1 1,-1 0-1,1 0 0,0 0 0,-1 0 0,1 0 0,0 0 0,-1 1 0,1-1 0,0 0 0,0 0 0,-1 0 0,1 1 1,-28 17 7,11-7-5,-170 67-19,169-71 16,0-1 0,-1 0-1,-25 3 1,-11 4 1,49-11-1,-1-1 0,1 0 0,-1 0 0,0 0 0,-9-1 0,14 0-1,0 0 1,0-1-1,0 1 0,0 0 1,0-1-1,0 1 0,0-1 1,0 1-1,0-1 0,0 0 1,0 0-1,1 0 0,-1 0 0,0 0 1,0 0-1,1-1 0,-1 1 1,1 0-1,-3-4 0,2 2 2,1 0-1,-1 0 0,1 0 0,0-1 1,0 1-1,0 0 0,0-1 1,0 1-1,1-1 0,0 1 0,-1 0 1,1-1-1,1 1 0,-1-1 0,0 1 1,1-1-1,1-5 0,-1 8 0,0-1 0,-1 0 1,1 1-1,0-1 0,0 1 0,0-1 0,0 1 0,1 0 0,-1-1 0,0 1 1,1 0-1,-1 0 0,0 0 0,1 0 0,-1 0 0,1 0 0,0 0 0,-1 1 1,1-1-1,0 1 0,-1-1 0,1 1 0,0-1 0,0 1 0,-1 0 0,1 0 1,0 0-1,0 0 0,0 0 0,-1 0 0,1 1 0,0-1 0,0 0 1,-1 1-1,3 1 0,6 1-1,-1 0 1,-1 1 0,1 0-1,0 0 1,-1 1 0,0 1-1,0-1 1,-1 1 0,1 0-1,-1 1 1,0 0 0,-1 0-1,0 0 1,7 12-1,-4-5 1,-1 0-1,-1 0 0,-1 0 1,0 1-1,-1 0 0,0 0 1,4 31-1,-8-41 1,-1 0 0,0 0 0,0 0 0,-1 0 0,0 0 1,1-1-1,-2 1 0,1 0 0,0-1 0,-1 1 0,0 0 0,0-1 0,0 0 0,-1 0 0,0 1 0,1-1 0,-1-1 0,-1 1 0,1 0 0,0-1 0,-1 0 1,-4 4-1,-10 6 1,-1 0 1,-1 0 0,-29 13-1,38-21 0,-10 4-2,0 0 0,-1-2 0,-29 7 1,-12 3-12,-67 18-912,-170 25 0,268-56 483,-59 1 1,41-5 64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3:43.2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42 1660,'49'-23'1348,"-48"22"-1319,-1 1 1,1 0-1,-1-1 0,1 1 1,0-1-1,-1 1 1,1-1-1,-1 1 1,0-1-1,1 1 1,-1-1-1,1 0 1,-1 1-1,0-1 1,1 0-1,-1 1 1,0-1-1,0 0 0,0 1 1,1-1-1,-1 0 1,0 1-1,0-2 1,0-2 281,-1 14-265,1-9-113,-1 1-1,0 0 0,0 0 1,0 0-1,1-1 0,-2 1 0,1 0 1,0-1-1,0 1 0,0-1 1,-1 0-1,1 1 0,-1-1 1,1 0-1,-1 0 0,0 0 0,1 0 1,-1 0-1,0 0 0,1 0 1,-1 0-1,-3 0 0,-9 7-389,4 4 111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3:43.7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375 1 1776,'-7'6'167,"0"-1"0,0 0 0,-1 0-1,0-1 1,0 0 0,0-1 0,-13 5 0,-1 1 64,-71 31 504,77-30-580,16-9-147,0-1-1,-1 0 1,1 1-1,0-1 1,0 1-1,0-1 1,-1 0-1,1 1 1,0-1-1,0 1 1,0-1-1,0 1 0,0-1 1,0 1-1,0-1 1,0 0-1,0 1 1,0-1-1,0 1 1,0-1-1,1 1 1,-1-1-1,0 0 1,0 1-1,1 0 1,0 0 2,0 0 1,1 1-1,-1-1 0,1 0 1,-1 0-1,1 0 1,-1 0-1,1-1 1,0 1-1,-1 0 1,1-1-1,0 1 1,0-1-1,0 1 0,-1-1 1,1 0-1,0 0 1,0 0-1,2 0 1,64 3 81,-42 0-72,0-2-1,34-3 1,-57 2-13,0 0-1,0-1 1,0 1 0,1 1 0,-1-1-1,0 1 1,0-1 0,0 1-1,5 1 1,-8-2-5,1 1-1,-1-1 1,0 0 0,1 0-1,-1 1 1,1-1 0,-1 0-1,0 0 1,1 1 0,-1-1-1,0 0 1,0 1 0,1-1-1,-1 0 1,0 1 0,0-1-1,1 1 1,-1-1 0,0 0-1,0 1 1,0-1 0,0 1-1,0-1 1,1 1 0,-1-1-1,0 1 1,-1 0-1,1 0 0,0 1 1,-1-1-1,1 0 0,-1 0 0,0 0 1,1 0-1,-1 0 0,0 0 1,0 0-1,1 0 0,-1 0 0,0-1 1,0 1-1,-1 1 0,-25 18-160,0-1 0,-2-1 0,0-1 0,0-2 0,-2-1 0,0-1 0,0-2 0,-35 8 0,5-11-841,37-6 646,-7-2-16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0:55.9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593 223 1696,'11'-11'839,"-7"4"-576,-3 13-22,-1-8-117,0 2-87,-1-1 1,0 1-1,0 0 1,0-1-1,0 1 1,0 0-1,0 0 1,0-1-1,0 1 1,0 0-1,0 0 1,0 0-1,0 0 1,0 1-1,0-1 1,0 0-1,0 0 1,0 0-1,1 1 1,-1-1-1,-1 1 1,4-1 49,-7 0-3,5 0-80,0 0-1,0 0 1,0 0 0,0 0-1,0 0 1,0 0-1,0-1 1,0 1 0,0 0-1,0 0 1,0 0 0,0 0-1,0 0 1,0 0-1,0 0 1,0 0 0,0-1-1,0 1 1,0 0 0,0 0-1,0 0 1,0 0-1,0 0 1,0 0 0,0 0-1,0 0 1,0-1 0,0 1-1,0 0 1,0 0-1,0 0 1,0 0 0,0 0-1,0 0 1,0 0 0,-1 0-1,1 0 1,0 0-1,0 0 1,0 0 0,0 0-1,0-1 1,0 1 0,0 0-1,0 0 1,-1 0-1,1 0 1,0 0 0,0 0-1,0 0 1,0 0 0,0 0-1,0 0 1,0 0-1,0 0 1,-1 0 0,1 0-1,0 1 1,2-7 225,-5 3-189,2 2-28,-1 0 0,1 0 0,0 0 1,1 0-1,-1-1 0,0 1 1,0 0-1,0 0 0,1-1 1,-1 1-1,1 0 0,-1-1 1,1 1-1,-1-1 0,1 1 0,0-1 1,0-1-1,-18-23 128,14 21-125,0 0-1,-1 1 1,0 0 0,0 0-1,-5-3 1,5 3-5,1 1-2,0 1-1,0-1 0,1 0 1,-1 0-1,1-1 1,0 1-1,0-1 1,0 0-1,0 1 0,0-1 1,1 0-1,-3-6 1,5 9-4,-1-1-1,0 0 1,0 1 0,0 0 0,0-1-1,0 1 1,0-1 0,0 1 0,0 0-1,-1 0 1,1 0 0,0 0 0,-1 0-1,1 0 1,-1 0 0,1 0 0,-1 0-1,0 1 1,1-1 0,-1 1 0,-1-1-1,-15-8 14,-10 2-4,25 6-11,0-1 0,0 1 0,0 0 0,0 1 0,0-1 0,0 0 0,-1 1 0,1 0 0,0 0 0,-5 0 0,-9 1-1,11 0-1,0-1 0,0 1 1,1 0-1,-1 0 1,1 1-1,-9 2 1,-15 1-1,25-5 1,0 0-1,1 0 1,-1 1-1,1 0 1,-1-1-1,1 1 0,-1 0 1,1 1-1,-1-1 1,-3 3-1,-1 0 2,0-1-1,-1 1 1,1-1-1,-13 2 1,17-4-2,-1 0 0,1 0 0,0 0 0,-1 1 0,1-1 0,0 1 0,0 0 0,0 0 1,0 1-1,0-1 0,1 1 0,-1 0 0,1 0 0,0 0 0,0 0 0,0 0 0,0 1 0,0 0 0,-2 4 0,-23 32-8,13-16 10,12-21 0,1 0-1,0 0 1,-1 1-1,1-1 0,0 0 1,1 1-1,-1 0 1,1-1-1,-1 1 0,-1 7 1,3-10-2,0 1 0,0-1 0,0 1 0,-1-1 0,1 0 0,-1 1 0,1-1 0,-1 0 0,1 1 0,-1-1 0,0 0 1,1 0-1,-2 2 0,1-2 0,0 0 0,0 0 0,0 1 0,0-1 0,1 1 0,-1-1 0,0 1 0,1-1 0,-1 1 0,1-1 0,0 1 0,-1-1 0,1 3-1,-3 21 4,3-22-3,-1 0 1,0 1-1,1-1 1,0 0-1,0 1 1,0-1-1,0 0 1,0 0-1,1 1 1,0-1-1,1 5 0,17 57 4,-17-60-4,1 0-1,-1 1 0,1-1 0,1 0 0,-1 0 1,1-1-1,0 1 0,0-1 0,6 6 0,0-1 2,-8-7 0,-1 0 0,1-1 0,0 1-1,0-1 1,0 1 0,0-1 0,0 0-1,0 0 1,0 0 0,0 0 0,0 0-1,0 0 1,1-1 0,1 1-1,76 22-18,-53-15 25,-22-6-5,-1 0 1,1 0-1,0-1 0,0 0 1,-1 0-1,7 0 0,-9-2-1,19 7 1,-20-6-2,-1 1 0,1-1 0,0 0 0,0 1 0,0-1 0,0 0 0,0 1 0,0-1 0,-1 0 0,1 0 0,0 0 0,0 0 0,0 0 0,0 0 0,0 0 0,0 0 0,0 0 0,0 0 0,0 0 0,0-1 0,0 1 0,0 0 0,-1-1-1,1 1 1,0-1 0,0 1 0,1-2 0,0-5-2,31 6 1,0-7 2,-21 5-2,0 1 1,0 0 0,13-1 0,-18 2 0,1-1 0,0 0 0,-1 0 0,1-1 0,-1 0-1,0 0 1,0-1 0,0 0 0,-1 0 0,1 0 0,-1-1 0,8-7 0,25-16 17,-32 24-17,-3 3 0,-1-1 1,1 0 0,0 0-1,-1 0 1,1 0-1,-1-1 1,0 1-1,1-1 1,-1 0-1,0 0 1,-1 0-1,1 0 1,-1-1-1,1 1 1,-1-1-1,0 1 1,0-1-1,-1 0 1,2-5-1,4-7 7,-5 12-6,0-1 0,-1 1 0,1-1 0,-1 1 0,0-1 0,1-9 0,-2 12 0,1 0-1,-1 0 0,1 0 0,-1 1 0,1-1 0,-1 0 0,1 0 1,0 1-1,0-1 0,0 0 0,0 1 0,0-1 0,3-2 0,5-12-5,-9 12 5,0 1 0,1-1 1,-1 1-1,1-1 0,0 1 0,0 0 0,0-1 0,3-5 0,-2 5 0,-1-1 0,-1 0 0,1 0-1,-1 1 1,0-1 0,0 0 0,-1-9-1,0-2-3,-7-22 9,6 34-5,1-1 0,-1 1 0,0 0 0,0-1 1,0 1-1,-1 0 0,1 0 0,-5-5 0,6 4 6,2 5-5,-1-1-1,0 1 0,0 0 0,1-1 0,-1 1 0,0-1 0,0 1 0,0-1 1,0 1-1,0-1 0,0 1 0,1-1 0,-1 1 0,0-1 0,0 1 0,-1-1 0,1 1 1,0-1-1,0 1 0,0-1 0,0 1 0,0-1 0,0 1 0,-1 0 0,1-1 0,0 1 1,0-1-1,-1 1 0,1-1 0,0 1 0,0 0 0,-1-1 0,1 1 0,-1-1 0,-5-3-2,-3-8 6,7 11-5,0 0 1,0 0-1,0 1 1,0-1-1,0 0 1,0 1-1,0-1 1,0 1-1,0 0 1,0-1-1,-1 1 0,1 0 1,0 1-1,-4-1 1,-5 1 2,1-2 9,9 0-10,0 1 0,-1-1-1,1 1 1,0 0 0,-1 0 0,1 0 0,-1 0-1,1 0 1,0 0 0,-1 0 0,1 1 0,0-1-1,-1 0 1,1 1 0,-2 0 0,3-1-1,-1 0-1,1 0 1,0 0 0,0 0 0,-1 1-1,1-1 1,0 0 0,-1 0 0,1 0 0,0 0-1,-1 0 1,1 0 0,0 0 0,-1 0-1,1 0 1,0 0 0,-1 0 0,1-1-1,0 1 1,-1 0 0,1 0 0,0 0 0,0 0-1,-1 0 1,1-1 0,0 1 0,0 0-1,-1 0 1,1 0 0,0-1 0,0 1-1,-1 0 1,1 0 0,0-1 0,0 1 0,0 0-1,0-1 1,-1 1 0,1 0 0,0-1-1,0 1 1,0 0 0,0 0 0,0-1-1,0 1 1,0 0 0,0-1 0,0 1 0,0 0-1,0-1 1,0 0 0,-1 2-1,0-1-1,0 0 1,0 0 0,0 0-1,-1 0 1,1 0 0,0 0 0,0 0-1,0 0 1,0 0 0,0 0 0,-1-1-1,1 1 1,0 0 0,0-1-1,0 1 1,0-1 0,0 0 0,0 1-1,0-1 1,0 0 0,-1 0-1,1 0 3,0 0-1,0 0 1,-1 0-1,1 0 0,-1 1 1,1-1-1,-1 0 1,1 1-1,-1 0 0,1-1 1,-1 1-1,1 0 0,-1 0 1,1-1-1,-1 1 1,1 1-1,-1-1 0,0 0 1,-1 1-1,-1-1 1,1 0-1,0 0 1,0 0 0,0 0 0,0-1-1,0 1 1,0-1 0,-4-1-1,6 1 1,1 1-1,-1-1 1,1 1-1,-1 0 0,1-1 1,0 1-1,-1 0 0,0-1 1,1 1-1,-1 0 0,1-1 1,-1 1-1,1 0 0,-1 0 1,1 0-1,-1-1 0,0 1 1,1 0-1,-1 0 0,1 0 1,-1 0-1,0 0 0,1 0 1,-1 0-1,1 0 0,-1 1 1,0-1-1,1 0 0,-1 0 1,1 0-1,-1 1 1,1-1-1,-1 0 0,0 1 1,1-1-1,-1 0 0,1 1 1,0-1-1,-1 0 0,1 1 1,-1-1-1,1 1 0,0-1 1,-1 1-1,0 0 0,0 1 0,1-1 1,-1-1-1,1 0 1,0 1-1,0-1 1,0 0-1,0 0 1,-1 1-1,1-1 1,0 0-1,0 0 1,-1 0-1,1 1 1,0-1-1,0 0 1,-1 0-1,1 0 1,0 0-1,0 1 1,-1-1-1,1 0 1,0 0-1,-1 0 1,1 0-1,0 0 1,-1 0-1,1 0 1,0 0-1,-1 0 1,1 0-1,0 0 0,0 0 1,-1 0-1,1 0 1,0 0-1,-1 0 1,1-1-1,0 1 1,-1 0-1,1 0 1,0 0-1,0 0 1,-1-1-1,1 1 1,0 0-1,0 0 1,-1 0-1,1-1 1,0 1-1,0-1 1,-2 0-7,2 7-5,0-6 10,0 0 0,0 0 0,0 0 0,0 0 0,0 0 0,0 1 0,0-1 0,0 0 0,0 0 0,0 0 0,0 0 0,0 0 0,-1 0 0,1 0 0,0 0 0,0 0 0,0 1 0,0-1 0,0 0 0,0 0 0,0 0 0,0 0 0,0 0 0,0 0 0,0 0 0,0 0 0,-1 0 0,1 0 0,0 0 0,0 0 0,0 0 0,0 0 0,0 0 0,0 0 0,0 0 0,0 0 0,-1 0 0,1 0 0,0 0 0,0 0 0,0 0 0,0 0 1,0 0-1,0 0 0,0 0 0,0 0 0,-1 0 0,1 0 0,0 0 0,0 0 0,0 0 0,0 0 0,0 0 0,0 0 0,0 0 0,0 0 0,0 0 0,0 0 0,0 0 0,-1-1 0,3 3-139,-1 0 106,-16 26-1778,10 1 469,10-22 992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3:44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900 111 1844,'-33'0'1392,"23"0"-1176,-1 0 0,1-1 0,-17-3 1,24 3-192,0 0 0,0 0 0,0 0 0,0 0 1,0 0-1,0-1 0,1 0 0,-1 1 0,0-1 0,1 0 0,0 0 1,-1 0-1,1 0 0,0-1 0,0 1 0,-3-4 0,5 4-19,0 1-1,-1 0 1,1 0-1,0 0 1,-1-1-1,1 1 0,0 0 1,0 0-1,0 0 1,0-1-1,1 1 0,-1 0 1,0 0-1,0-1 1,1 1-1,-1 0 1,1 0-1,-1 0 0,1 0 1,-1 0-1,1 0 1,0 0-1,-1 0 0,1 0 1,0 0-1,0 0 1,0 0-1,0 0 1,-1 0-1,1 1 0,1-1 1,-1 0-1,2 0 1,37-20 61,-35 19-61,-1-1 2,1 1 0,0 0 0,0 1 1,0-1-1,0 1 0,10-1 0,-12 2 0,8 1 36,-11 1-26,-7 3-15,-64 27 23,-126 69 0,159-85-22,33-14-2,0-1-1,0 1 0,1 0 0,-1 0 1,0 0-1,1 1 0,0-1 0,0 1 1,0 0-1,0 0 0,0 1 0,0-1 1,1 1-1,-4 4 0,8-7-1,-1 0-1,0 0 1,0 0 0,1 0-1,-1 0 1,0 0-1,1-1 1,-1 1 0,1 0-1,-1 0 1,1 0-1,0 0 1,-1-1 0,1 1-1,0 0 1,-1-1-1,1 1 1,0 0 0,0-1-1,0 1 1,-1-1-1,1 1 1,2 0 0,21 12 2,3-3-2,46 10 0,-43-13 3,40 15-1,-61-18-2,-1-1 1,1 2-1,-1-1 0,0 1 0,0 1 0,0 0 1,-1 0-1,12 11 0,-17-13 0,0-1 0,0 0 0,0 0 0,0 1-1,-1-1 1,1 1 0,-1-1 0,0 1 0,0-1 0,0 1 0,-1 0 0,1 0-1,-1-1 1,0 1 0,0 0 0,0 0 0,0 0 0,-1-1 0,0 1-1,1 0 1,-1-1 0,-1 1 0,1-1 0,0 1 0,-1-1 0,0 1 0,0-1-1,-2 3 1,-2 3 2,0 0-1,0-1 0,0 0 1,-1 0-1,-1-1 0,1 0 1,-1 0-1,0 0 0,-13 6 0,-165 80 14,157-81-14,-1-2 0,1-1 0,-2-1-1,-54 6 1,52-10 0,-8 0 5,-61-1-1,91-3-3,-1-1 0,1 0-1,0-1 1,1-1 0,-1 1-1,0-2 1,1 1 0,-1-1-1,1-1 1,-14-8 0,20 10-2,1 1 1,0-1-1,0 1 1,0-1-1,0 0 1,0 0-1,0-1 1,1 1-1,-1 0 0,1-1 1,0 0-1,0 1 1,1-1-1,-1 0 1,1 0-1,-2-8 1,2 6-1,0-1 0,1 0 1,0 0-1,1 1 0,-1-1 0,1 0 1,1 1-1,-1-1 0,5-11 1,1 2-3,0-1 1,2 1-1,0 0 1,1 1-1,0 0 1,1 1-1,16-16 0,8-10-5,-26 28-8,1 1-1,0 0 0,0 0 1,1 1-1,25-17 0,-35 26-60,-1 1 29,1 0 0,-1 0 1,1 1-1,-1-1 0,1 0 0,-1 0 0,1 0 1,-1 1-1,1-1 0,-1 0 0,0 0 0,1 1 0,-1-1 1,0 0-1,1 1 0,-1-1 0,0 0 0,1 1 1,-1-1-1,0 1 0,0-1 0,1 1 0,-1-1 0,0 0 1,0 1-1,0-1 0,0 1 0,1-1 0,-1 1 1,0-1-1,0 1 0,0-1 0,0 1 0,0-1 1,0 1-1,0-1 0,-1 1 0,1-1 0,0 1 0,0-1 1,0 1-1,-1 0 0,1 4-489,1-4 159,6-1 44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3:44.8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 1 1716,'14'0'281,"0"1"591,-26 17-82,-36 26-281,44-42-544,0 1 0,1 0 0,-1 0 0,0 0 0,1 1 0,0-1 0,0 1 0,0-1 0,0 1 0,0 0 0,-2 5 0,-10 11-655,13-18 610,1-1 1,-1 1 0,1 0-1,-1 0 1,1 0 0,-1 0-1,1 1 1,0-1 0,0 0-1,-1 3 1,1 12-298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3:46.3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1664 148 1620,'-1'1'72,"0"-1"1,0 1-1,0 0 0,0 0 1,0-1-1,0 1 0,0 0 0,0 0 1,1 0-1,-1 0 0,0 0 0,1 0 1,-2 2-1,4 1 443,8-7-290,-9 2-190,1 1-1,-1-1 1,1 1 0,0 0-1,-1 0 1,1 0-1,0 0 1,-1 0 0,1 0-1,-1 0 1,1 1-1,0-1 1,2 1 0,13 2 100,21-7 73,-26 4-150,0-1-1,23-6 0,129-32 200,30-10-123,-145 36-92,84-10-1,-37 8 3,-22 1 2,-71 14-41,-13 6 2,-9 7 5,10-8-10,0 1 0,-1-2 0,0 1 0,-17 5 0,-13 5 4,21-7-6,-2-2 0,1 0 0,-1-1 0,1-1 0,-25 2 0,-37 8 7,-146 26-2,96-19-3,34-5-1,-104 5 1,-93 8 9,190-16-7,-86 18-3,82-12 6,88-13-3,17-5-2,1 0 1,-1 0-1,1 0 0,-1 0 0,0-1 0,0 1 0,1-1 1,-7 0-1,-2-7-2,12 6 0,-1-1 0,1 1 0,-1 0 0,1 0 0,0 0 0,0 0 0,0-1 0,0 1 0,0 0 0,0 0 0,0 0 0,0-1 0,0 1 0,1 0 0,-1 0 0,0 0 0,1 0-1,-1 0 1,1 0 0,-1-1 0,1 1 0,0 0 0,0-1 0,15-30-15,-14 25 14,-36 24 3,5-5-1,14-6-2,0 0 1,0-1 0,0 0 0,0-1 0,-1-1 0,-26 2-1,25-4 1,15 0 0,0-1 0,0 1 0,0-1 0,0 0 0,0 0 0,0 0 0,0 0 0,0 0 0,0 0 0,0 0 0,0-1 0,0 1 0,0-1 0,0 0 0,0 1 0,0-1 0,0 0 0,1 0 0,-1 0 0,0 0 0,0 0 0,1-1 0,-1 1 0,-2-3 0,-35-38 20,-26-53-25,61 91 4,0 0 0,0 1 0,0-1 0,0 1 0,-1 0 0,1 1 0,-1-1 0,0 1-1,0 0 1,0 0 0,-7-2 0,-9-3-1,12 4 3,0 0-1,0 0 1,0 1-1,-1 1 1,1 0-1,-1 0 1,1 1-1,-14 1 1,2 1 0,0 1 0,-35 9 0,43-8-4,1 0 0,-24 11 0,34-14 3,0 0-1,-1 1 1,1-1 0,0 0 0,0 1-1,0-1 1,0 1 0,0 0-1,0-1 1,0 1 0,1 0 0,-1 0-1,0 0 1,1 1 0,0-1-1,0 0 1,-1 0 0,1 1 0,1-1-1,-1 1 1,0-1 0,0 4-1,1-5 1,1 0 0,-1 0 0,0 0 0,1 0 0,-1 0 0,1-1 0,0 1-1,-1 0 1,1 0 0,0 0 0,-1-1 0,1 1 0,0 0 0,0-1-1,0 1 1,0-1 0,0 1 0,0-1 0,-1 1 0,1-1 0,2 1 0,21 7-2,-7-2 2,-11-4 1,-1-1-1,1 1 0,0-1 0,0 0 0,0 0 0,8-1 0,74 1-30,173-7-759,-256 5 711,11 0-351,0 0-1,0-2 1,-1 0 0,21-7 0,-25 5 87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3:46.7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155 10 1776,'5'-8'1087,"-9"7"-634,-127 15-1461,106-10 624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3:48.0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1420 1 1716,'1'0'45,"0"0"0,0 0 1,0 0-1,0 0 0,0 0 0,0 1 0,0-1 0,0 1 0,0-1 1,0 0-1,-1 1 0,1-1 0,0 1 0,0 0 0,0-1 0,-1 1 0,1 0 1,1 0-1,0 5 411,-5-6-288,-16 8 344,-43-5-19,48-3-439,1 0 1,-27 4-1,-65 16 140,-57 13-44,99-17-110,-229 64 85,202-51-94,-103 49-1,138-46-15,50-29-14,1 0 0,0 1 0,0-1 1,0 1-1,1 0 0,-1 0 0,1 0 1,0 1-1,-4 6 0,7-9-1,0-1-1,0 1 1,1 0 0,-1 0-1,0-1 1,1 1 0,-1 0-1,1-1 1,0 1 0,-1-1-1,1 1 1,0 0 0,0-1-1,0 0 1,2 3 0,19 22 10,-14-19-7,1-1 0,0 1-1,1-2 1,15 8 0,18 10-1,-34-17-2,8 5 0,0 0 0,-1 1 0,0 1 0,25 27 0,-36-33 0,0 0 1,0 0-1,0 1 0,-1-1 0,0 1 0,-1 0 0,0 1 0,0-1 0,-1 0 0,0 1 0,0 0 0,-1-1 0,0 1 0,-1 0 0,1 0 0,-2-1 0,1 1 0,-1 0 0,-1 0 0,0-1 0,0 1 0,0-1 0,-1 1 0,-1-1 0,1 0 0,-1 0 0,-1-1 0,1 1 0,-1-1 0,-6 7 0,-6 6 2,0 0 0,-2-1 0,0-1 0,-1-1 0,-1 0 0,0-2 0,-2 0 0,-29 14 0,-1-2-6,26-12 11,-32 12 0,51-24-2,-16 3 9,22-31-5,2-32 3,-2 1 1,-2 0-1,-14-62 0,9 69-9,-5-20-1,-14-32 0,-10-27 5,16 40-5,12 43-12,0-5-33,10 60-34,-1 9-651,1 1 0,3 20 0,-3-38 661,1 0-1,-1 1 1,1-1-1,-1 1 1,0-1-1,0 1 1,0-1-1,0 1 1,0-1-1,-1 1 1,0 3-1,-1 13-270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3:48.9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1215 546 1872,'-1'1'64,"-1"0"-1,1 1 0,-1-1 1,1 0-1,-1 0 1,1 1-1,0-1 1,0 1-1,0-1 1,0 1-1,0 0 0,0-1 1,0 1-1,0 0 1,1-1-1,-1 1 1,0 3-1,0-2-13,1-1-1,-1 1 1,0-1 0,0 1-1,-1-1 1,1 1 0,0-1-1,-3 3 1,2-3-28,1 0-1,0 0 1,0 0-1,0 0 1,0 0-1,0 0 1,0 0-1,1 1 1,-1-1-1,1 0 1,-1 0 0,1 0-1,0 1 1,0-1-1,0 0 1,0 1-1,0-1 1,1 0-1,-1 0 1,1 0-1,-1 1 1,1-1 0,0 0-1,0 0 1,0 0-1,0 0 1,0 0-1,0 0 1,1 0-1,-1-1 1,1 1-1,-1 0 1,1-1 0,0 1-1,-1-1 1,1 1-1,3 1 1,-3-3-13,1 1 0,0-1 0,-1 0 0,1 0 1,-1 0-1,1 0 0,-1 0 0,1 0 0,-1-1 1,1 1-1,-1-1 0,1 0 0,-1 0 0,0 0 1,1 0-1,-1 0 0,3-2 0,36-30 66,-23 16-44,-17 17-29,0-1 0,0 0 0,0 0 0,0 0 0,0 0 0,0 0 0,0 0 0,0 0-1,0-1 1,0 1 0,-1 0 0,1 0 0,-1-1 0,1 1 0,-1 0 0,1-1 0,-1-1 0,0 3-1,0-1 0,-1 0 0,1 0 0,-1 1-1,1-1 1,-1 0 0,1 1 0,-1-1 0,1 0 0,-1 1 0,0-1 0,1 1 0,-1-1 0,0 1 0,0 0 0,1-1 0,-1 1 0,0 0-1,0-1 1,0 1 0,1 0 0,-1 0 0,0 0 0,0 0 0,0 0 0,0 0 0,1 0 0,-1 0 0,0 0 0,0 0 0,0 0 0,-1 1-1,-10 0 5,-1 1-1,0 0 0,1 1 0,-1 0 1,1 2-1,-19 8 0,0-1 9,-43 24 24,54-25-18,0-1 0,-30 11-1,-81 32 99,129-52-114,-1 1 1,0-2-1,0 1 0,0 0 0,0-1 0,0 1 0,0-1 1,0 0-1,0 0 0,-3 0 0,5 0-1,0-1 0,0 1 0,0 0 0,0-1-1,-1 1 1,1-1 0,0 1 0,0-1 0,0 1 0,0-1-1,0 0 1,1 0 0,-1 1 0,0-1 0,0 0 0,0 0-1,1 0 1,-2-2 0,0-2 2,0-1 0,0 0 1,1 0-1,0 0 0,0 0 0,0 0 0,1 0 0,1-11 0,-2-27 4,8-54-1,-3 58 1,-5-74 0,0 44-6,-2-22-3,-2-4 9,-12 5 0,8 49-16,10 42-3,0 18 13,3-8-2,-1-1 1,0 1-1,-1 0 0,0 0 0,0 0 0,-1 12 1,-1 67-2,-2-38 1,1-21 1,-2 1 0,-1-1 0,-2 0-1,-1-1 1,-1 1 0,-1-1 0,-2-1-1,-1 0 1,-26 45 0,21-49 2,-1-1 0,-2 0 0,0-2 1,-1 0-1,-34 26 0,53-46-3,-14 11 1,0-1 0,-24 13-1,-20 12 11,58-34-11,0-1 1,0 0-1,0 0 1,-1 0-1,1 0 0,0 0 1,-1 0-1,1 0 1,0-1-1,-1 1 1,1-1-1,-1 0 0,1 0 1,-3 0-1,3 0 1,1 0 0,0 0-1,-1-1 1,1 1 0,0 0-1,-1-1 1,1 1 0,0 0 0,0-1-1,0 0 1,-1 1 0,1-1-1,0 0 1,0 0 0,0 1-1,0-1 1,0 0 0,0 0 0,0 0-1,1 0 1,-1 0 0,0 0-1,0-1 1,0-1 0,-2-6-1,2-1 0,-1 1 0,1-1 1,1 1-1,-1-1 0,2 0 0,-1 1 0,2-1 0,-1 1 1,4-11-1,-2 3 4,-1 1 0,1-20 0,-1 0 0,-1 26-3,0 1 0,-1 0 0,0 0 0,-2-14-1,0 15 0,1 0-1,-1 0 1,0 0 0,-1 1-1,0-1 1,0 1-1,-8-13 1,10 18-1,-1 0 1,0 0-1,0-1 1,0 1 0,0 0-1,0 1 1,-1-1-1,1 0 1,0 1 0,-1-1-1,1 1 1,-1 0-1,0-1 1,0 1 0,1 1-1,-1-1 1,0 0-1,0 1 1,0-1-1,0 1 1,1 0 0,-1 0-1,0 0 1,-4 1-1,-10 2 0,1 0 0,-1 1 0,1 1 0,0 0 0,0 1-1,0 1 1,1 1 0,0 0 0,1 1 0,-1 0-1,2 2 1,-20 16 0,29-23 0,0 0 1,0 0-1,0 0 0,1 0 0,0 0 0,-1 1 1,1 0-1,1 0 0,-1-1 0,-2 8 0,5-11 1,-1 0 0,1 0 0,0-1 0,0 1 0,0 0 0,0-1 0,0 1 0,0 0 0,0 0 0,0-1 0,0 1 0,0 0 0,0 0 0,0-1 0,1 1 0,-1 0 0,0 0 0,0-1 0,1 1 0,-1 0 0,0-1 0,1 1 0,-1-1 0,1 1 1,-1 0-1,1-1 0,-1 1 0,1-1 0,-1 1 0,1-1 0,0 0 0,-1 1 0,1-1 0,0 0 0,-1 1 0,1-1 0,0 0 0,-1 0 0,1 1 0,1-1 0,36 5-2,-25-4-1,5 2 1,-1-2-1,0 0 0,26-2 0,-20 0-2,38 3 1,-5 1-27,-15-2-30,-22 0-161,37-2 0,-46 0 103,-1 0-138,0 0-1,0 0 0,0-1 1,-1 0-1,1-1 0,0 1 1,14-8-1,-14 4-138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3:49.3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359 5 1856,'-8'-4'1000,"-8"4"-732,8 4-28,-9-4-52,9 10-36,-16-6-28,-1 1-36,1 4-68,-9-4-56,1 8-92,-1 1-128,0-5-148,1-4-64,-1 4 64,1 0 52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3:59.0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617 198 1636,'0'0'228,"0"5"592,0-4-782,0 0 0,0 0 1,0 0-1,-1 1 0,1-1 1,0 0-1,-1 0 0,1 0 1,0 0-1,-1 0 0,1 0 1,-1 0-1,0 0 0,1 0 1,-1 0-1,0 0 1,0 0-1,0 0 0,1 0 1,-1 0-1,0-1 0,0 1 1,0 0-1,0-1 0,-2 2 1,-34 7 251,9-2-69,15-4-147,-1 0-1,0 0 0,0-1 0,0-1 0,0 0 1,0-1-1,-20-2 0,-39 1 93,68 1-153,0 0 0,0-1 0,0 1 0,-1-1 0,-7-3 0,-11-2 29,21 6-37,-5-1 11,1 0 1,-1 0-1,1-1 1,-12-3-1,18 4-13,0 1 0,-1-1-1,1 0 1,-1 0 0,1 1 0,0-1-1,0 0 1,0 0 0,-1 0 0,1-1-1,0 1 1,0 0 0,0 0 0,1 0-1,-1-1 1,0 1 0,0 0-1,1-1 1,-1 1 0,1-1 0,-1 1-1,1-1 1,-1 1 0,1-1 0,0 1-1,0-1 1,0-1 0,1-1-1,-1 0 1,1 1 0,0-1-1,1 0 1,-1 1-1,1-1 1,0 1-1,-1-1 1,2 1-1,-1 0 1,0 0 0,1 0-1,-1 0 1,1 0-1,0 0 1,3-2-1,16-19 8,-12 10-5,2 1 0,-1 0-1,1 0 1,1 2 0,1-1 0,20-12-1,-29 21-2,0 1-1,-1 0 0,1 0 0,1 1 1,-1 0-1,0 0 0,9-1 0,-11 2-1,1 1 0,-1 0 0,0 0 0,0 0-1,1 0 1,-1 0 0,0 1 0,0-1-1,0 1 1,-1 0 0,1 0 0,0 0 0,-1 0-1,1 0 1,3 6 0,-1-4-3,4 5 5,-1 0 0,0 1 0,0 0 0,-1 1 0,0 0-1,-1 0 1,0 0 0,0 1 0,-2 0 0,1 0-1,-2 0 1,1 1 0,-2-1 0,0 1 0,0 0-1,-1-1 1,-1 1 0,0 0 0,0 0 0,-6 24-1,3-20 2,-2-1 0,0 0 0,-1 0 0,0-1-1,-1 0 1,-1 0 0,-1-1 0,0 1 0,0-2-1,-23 24 1,-12 7-1,-3-3-1,-1-1 1,-80 49-1,-44 17-712,168-103-193,11-8 281,18-11-253,-4 7 501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3:59.4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15 1864,'0'0'1880,"2"5"-1242,-2-5-652,0-1 0,0 1 1,0 0-1,1 0 0,-1 0 0,0 0 1,0 0-1,0-1 0,0 1 1,0 0-1,1 0 0,-1 0 0,0 0 1,0-1-1,0 1 0,0 0 1,0 0-1,0 0 0,0-1 0,0 1 1,0 0-1,0 0 0,0 0 1,0-1-1,0 1 0,0 0 0,0 0 1,0 0-1,0-1 0,0 1 1,0 0-1,0 0 0,0 0 0,0-1 1,0 1-1,0 0 0,0 0 1,0 0-1,0-1 0,-1 1 0,1 0 1,0 0-1,0 0 0,0 0 1,0 0-1,-1-1 0,1 1 0,0 0 1,0 0-1,0 0 0,0 0 1,-1 0-1,1 0 0,0 0 0,0 0 1,0 0-1,-1-1 0,1 1 1,0 0-1,0 0 0,0 0 0,-1 0 1,4-6-738,-3 6 737,0 0 0,0 0 0,0 0 0,0-1 0,0 1 0,0 0 1,0 0-1,0 0 0,1 0 0,-1-1 0,0 1 0,0 0 0,0 0 0,0 0 0,0 0 1,0 0-1,1-1 0,-1 1 0,0 0 0,0 0 0,0 0 0,0 0 0,1 0 0,-1 0 0,0 0 1,0 0-1,0 0 0,0 0 0,1 0 0,-1 0 0,0 0 0,0 0 0,0 0 0,1 0 1,-1 0-1,0 0 0,0 0 0,0 0 0,1 0 0,-1 0 0,0 0 0,0 0 0,1 0 1,7 0-355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4:00.5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82 711 1748,'0'1'31,"-1"-1"0,1 0 0,0 1 1,-1-1-1,1 0 0,-1 0 0,1 0 0,-1 1 0,1-1 0,-1 0 0,1 0 0,0 0 1,-1 0-1,1 0 0,-1 0 0,1 0 0,-1 0 0,1 0 0,-1 0 0,1 0 0,-1 0 1,1 0-1,-1-1 0,1 1 0,-1 0 0,1 0 0,0 0 0,-1-1 0,1 1 0,-1 0 1,1 0-1,0-1 0,-1 1 0,1 0 0,0-1 0,-1 1 0,1 0 0,0-1 0,-1 1 0,1-1 1,0 1-1,0-1 0,0 1 0,0 0 0,-1-1 0,1 1 0,0-1 0,0 1 0,0-1 1,0 1-1,0-1 0,0 1 0,0-1 0,0 1 0,0-1 0,0 1 0,0-1 0,0 1 1,1-1-1,-1 0 0,6-42 337,-3 28-189,-3 11-152,1 0-1,0 0 1,0 0-1,0 0 1,0 0-1,1 0 1,0 1 0,-1-1-1,1 0 1,1 1-1,2-5 1,32-36 174,-29 35-156,2 1-13,-1 0 0,1 0 0,1 1 0,-1 0 0,1 1 0,24-10 0,9-6 29,-40 20-58,0 0-1,1 0 1,-1 0-1,0 1 1,1-1-1,-1 1 1,1 0-1,0 0 1,-1 1-1,1 0 1,0-1-1,-1 1 1,1 1-1,0-1 1,-1 1-1,1 0 1,-1 0-1,1 0 1,-1 0-1,1 1 1,-1 0-1,0 0 1,7 4-1,2 4 8,-11-9-10,0 0 0,0 0 1,-1 0-1,1 0 0,-1 0 0,1 1 0,-1-1 0,1 0 0,-1 1 0,0-1 0,0 1 0,0-1 0,0 1 0,0 0 0,0 0 0,0-1 0,0 1 0,-1 0 0,1 0 0,0 0 0,-1 0 0,0 0 0,1 2 0,3 18 3,-3-19-2,0 0-1,0 0 0,0 0 1,-1 0-1,0 1 1,1-1-1,-1 0 0,0 0 1,0 1-1,-1-1 1,1 0-1,-2 5 0,-4 15 2,5-18 2,0 0 0,0 0 0,-1 0 0,0-1 0,0 1 0,0 0 0,-4 5 0,-17 30 44,11-22-31,11-17-16,0 1 0,0 0 0,0-1 0,-1 1 1,1-1-1,0 1 0,0-1 0,-1 0 0,1 0 1,-1 1-1,0-1 0,1 0 0,-1 0 0,-2 1 0,-29 14 10,24-11-6,-1 0 0,1 0 0,-1-1 0,0 0 0,-1 0 0,1-1 1,0-1-1,-1 0 0,0 0 0,-17 0 0,20-3-1,-16-1 7,-1-1 1,-32-9-1,49 10-9,-1 0-1,1-1 1,0-1-1,-13-6 0,19 9 0,0-1 0,0 1 0,0-1 0,0 1 0,1-1 0,-1 1 0,0-1 0,1 0 0,0 0 0,-1 0 0,1 0 0,0 0 0,0 0 0,0-1 0,0 1 0,0 0 0,0 0 0,1-1 0,-1 1 0,1 0 0,0-1 0,0-2-1,1-28 6,1 0-1,2 1 0,13-52 0,39-76 6,-40 119-7,10-22-1,-16 41 1,-1 0 0,0 0 0,-2-1 0,-1 0 0,0 0 0,-2 0 0,2-33-1,-6 54-4,1 0-1,-1 1 0,1-1 1,-1 0-1,1 0 0,0 1 0,0-1 1,0 0-1,0 1 0,0-1 0,0 1 1,0-1-1,0 1 0,3-3 0,-3 4-6,14 10-221,-14-7 85,0 0-1,-1 0 1,1 0-1,-1 0 0,0 0 1,1 0-1,-2 0 1,1 0-1,0 1 1,-1-1-1,1 0 1,-1 0-1,0 0 1,0 0-1,0 0 1,0-1-1,-1 1 1,1 0-1,-1 0 1,1-1-1,-3 4 1,-6 7-196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0:57.2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317 5 1632,'7'-4'698,"-52"14"139,26-4-698,-1-1-1,0-1 1,-31 3-1,35-6-76,0 1 0,1 1 0,-26 8 0,27-7-25,0-1 0,-1 0 0,-22 2 1,39-5-127,1 1 1,-1-1 0,0 0 0,1-1 0,-1 1-1,1 0 1,-1-1 0,1 1 0,-1-1-1,0 0 1,4-1 0,13-10-631,-8 6 422,-1-3-38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4:01.5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78 1648,'2'-3'85,"0"1"0,-1-1 0,1 1 0,-1-1 0,1 1-1,-1-1 1,0 0 0,0 0 0,0 0 0,0 1 0,-1-1 0,1-6 0,4-2 322,-5 10-399,1 1 1,-1 0-1,0 0 0,0 0 1,0 0-1,0 0 1,0-1-1,0 1 0,1 0 1,-1 0-1,0 0 0,0 0 1,0-1-1,0 1 1,0 0-1,0 0 0,0 0 1,0-1-1,0 1 0,0 0 1,0 0-1,0 0 1,0-1-1,0 1 0,0 0 1,0 0-1,0 0 0,0-1 1,0 1-1,0 0 0,0 0 1,0 0-1,0-1 1,-1 1-1,1 0 0,0 0 1,0 0-1,0 0 0,0 0 1,0-1-1,0 1 1,-1 0-1,1 0 0,0 0 1,0 0-1,0 0 0,0 0 1,-1-1-1,1 1 1,0 0-1,0 0 0,0 0 1,-1 0-1,1 0 0,0 0 1,0 0-1,0 0 1,-1 0-1,1 0 0,0 0 1,-1 0 31,1-1 1,0 1-1,-1-1 1,1 1-1,0-1 1,0 0-1,-1 1 1,1-1 0,0 1-1,0-1 1,0 0-1,0 1 1,0-1-1,0 1 1,0-1-1,0 0 1,0 1-1,0-1 1,0 1-1,0-1 1,1 0 0,-1-3 353,-7 14-366,2 1-2,1 0 1,0 1 0,0 0-1,1-1 1,0 1-1,1 1 1,0 13 0,-3 8-6,4-22-14,0-1-1,1 1 1,0 0-1,4 20 1,1 22 18,-5-44-22,1 0 0,1-1 1,0 1-1,0 0 0,1-1 1,7 18-1,-8-21-1,1 0 0,0-1 0,0 1 0,1-1 1,-1 1-1,1-1 0,0 0 0,0 0 0,1-1 0,0 0 0,9 8 0,-9-10-1,-1 0-1,0-1 1,0 1-1,1-1 0,-1 0 1,1 0-1,-1-1 1,1 1-1,-1-1 0,1 0 1,-1 0-1,1 0 1,-1-1-1,1 0 0,-1 0 1,1 0-1,-1 0 0,0-1 1,5-2-1,-1 1 2,-1-1 0,1 0-1,-1-1 1,0 0-1,0 0 1,-1 0 0,0-1-1,0 0 1,8-9-1,35-48 3,-48 60-3,1 1 0,-1-1-1,1 0 1,-1 1-1,0-1 1,0 0 0,0 0-1,-1 1 1,1-1-1,-1 0 1,1 0 0,-1-4-1,-2-42 13,1 27-8,-7-25 10,5 42-11,5 11-9,-2-6 5,0 0 0,1 1 0,-1-1 0,0 0 0,0 0 0,1 1 0,-1-1 0,0 0 0,0 1 0,0-1-1,1 0 1,-1 1 0,0-1 0,0 0 0,0 1 0,0-1 0,0 0 0,0 1 0,0-1 0,0 0-1,0 1 1,0-1 0,0 1 0,0-1 0,0 0 0,0 1 0,0-1 0,0 0 0,0 1 0,0-1 0,0 0-1,-1 1 1,1-1 0,0 0 0,0 1 0,0-1 0,-1 0 0,1 0 0,0 1 0,0-1 0,-1 1-1,-2 6 2,1 0 0,0 0 0,1 0 0,0 0 0,0 1 0,0-1 0,1 0 0,0 1 0,0-1 0,2 9 0,-1 37 5,-5-9-2,6 89-1,1-40 4,-4-36-6,0-12 3,10 91-1,-7-102-9,-2-28 3,0 0 1,1 0 0,-1 0-1,1 0 1,3 8-1,-3 18 41,-1-31-30,0 0 25,0 4-46,0-6-2,0 1 2,7 3-2724,-4-2 2312,4-1 47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4:02.4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237 70 1740,'4'-3'117,"0"0"0,0 0 0,-1 0-1,1-1 1,-1 1 0,0-1 0,0 0-1,4-6 1,-5 6 22,1 1 0,-1-1-1,1 1 1,-1 0 0,1 0 0,0 0-1,1 0 1,3-2 0,-5 4 265,-19 30 11,2-9-348,0 1 0,1 1 1,-14 30-1,17-31-39,-35 53 36,30-52-50,2 0 0,-13 28 0,-4 6 15,23-43-23,0 1 1,1 0-1,-5 14 0,-20 72 24,31-63-277,1-39-12,1-1-1,0 0 1,0 1 0,0-1-1,0 1 1,0 0 0,0-1-1,0 1 1,3-3 0,-1 0-179,-2-3 90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4:02.8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48 1616,'0'-11'382,"0"-18"1154,0 29-1520,0 0-1,0-1 1,0 1 0,0 0 0,0 0 0,0 0 0,0-1 0,0 1 0,0 0 0,0 0 0,0-1-1,0 1 1,0 0 0,0 0 0,0 0 0,0-1 0,0 1 0,0 0 0,0 0 0,0 0 0,0-1-1,1 1 1,-1 0 0,0 0 0,0 0 0,0 0 0,0-1 0,0 1 0,0 0 0,1 0 0,-1 0-1,0 0 1,0 0 0,0-1 0,1 1 0,-1 0 0,0 0 0,0 0 0,0 0 0,1 0 0,-1 0 0,0 0-1,0 0 1,0 0 0,1 0 0,-1 0 0,0 0 0,0 0 0,1 0 0,-1 0 0,0 0 0,0 0-1,11 6 303,14 11-109,81 75 64,30 23-135,35 64-44,-161-167-90,-1 0-1,0 1 0,-1 0 1,0 1-1,-1-1 0,7 20 1,-12-10-1,-2-21-2,0 0 0,0 1 1,1-1-1,-1 0 0,0 1 0,1-1 1,-1 0-1,1 0 0,0 1 0,1 2 1,0-1 4,4 3-3,-4-23-125,-4 17-28,-1 3 11,6-5-40,-3 1 154,0 0-1,1 0 1,-1 0-1,0 0 1,0 0-1,0 0 0,0 0 1,0 0-1,0 0 1,0 0-1,0 0 1,1 0-1,-1 0 0,0 0 1,0 0-1,0 0 1,0 0-1,0 0 1,0-1-1,0 1 1,0 0-1,0 0 0,0 0 1,1 0-1,-1 0 1,0 0-1,0 0 1,0 0-1,0 0 0,0 0 1,0 0-1,0 0 1,0-1-1,0 1 1,0 0-1,0 0 0,0 0 1,0 0-1,0 0 1,0 0-1,0 0 1,0 0-1,0 0 0,0-1 1,0 1-1,0 0 1,0 0-1,0 0 1,0 0-1,0 0 0,0 0 1,0 0-1,0 0 1,0-1-1,0 1 1,0 0-1,0 0 0,0 0 1,0 0-1,0 0 1,-1 0-1,1 0 1,0 0-1,0 0 0,0 0 1,0 0-1,0 0 1,0 0-1,0-1 1,1 4-838,6-5 483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4:03.2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 1876,'-13'0'1170,"15"6"210,9 7-1296,5 20 109,10 15-10,77 115 66,-28-41-138,-61-99-91,-1 1-1,12 34 0,14 25 30,48 100 2,-85-177-49,0-1 1,0 1-1,0-1 0,-1 1 1,0 0-1,1 6 1,-1-6-4,-1-1 1,1 0 0,0 0 0,1-1-1,-1 1 1,1 0 0,2 5-1,-3-9 2,-1 0-1,1 0 1,-1 0-1,1 0 1,-1 0-1,0 0 0,0 0 1,0 1-1,1-1 1,-1 0-1,0 0 1,0 0-1,0 0 0,-1 0 1,1 2-1,0-2 0,0-1-1,-1 1 0,1-1 1,0 1-1,0-1 0,0 0 0,0 1 1,0-1-1,0 1 0,0-1 1,0 1-1,0-1 0,0 1 1,0-1-1,1 1 0,-1-1 1,0 1-1,0-1 0,0 1 0,1-1 1,-1 1-1,0-1 0,0 0 1,1 1-1,-1-1 0,0 1 1,1-1-1,-1 0 0,1 1 1,-1-1-1,0 0 0,1 1 0,9-2-3397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4:03.6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111 43 1788,'1'-1'36,"0"1"0,-1-1 1,1 0-1,-1 0 0,1 1 0,-1-1 0,1 0 0,-1 0 0,0 0 0,0 0 1,1 1-1,-1-1 0,0 0 0,0 0 0,0 0 0,0 0 0,0 0 0,0 0 1,0 0-1,0 0 0,0 1 0,-1-2 0,3-10 544,-2 12-567,0 0 0,0 0 1,0 0-1,0 0 0,-1 0 0,1 0 1,0 0-1,0 0 0,0 0 0,0 0 1,0 0-1,-1 0 0,1 0 0,0-1 1,0 1-1,0 0 0,0 0 0,0 0 1,0 0-1,-1 0 0,1 0 0,0 0 0,0 0 1,0-1-1,0 1 0,0 0 0,0 0 1,0 0-1,0 0 0,0 0 0,0 0 1,-1-1-1,1 1 0,0 0 0,0 0 1,0 0-1,0 0 0,0 0 0,0-1 1,0 1-1,0 0 0,0 0 0,0 0 0,0 0 1,0-1-1,1 1 0,-1 0 0,0 0 1,0 0-1,0 0 0,0 0 0,0 0 1,0-1-1,0 1 0,0 0 0,0 0 1,1 0-1,-12-3 229,10 2-228,0 1 0,1 0 0,-1 0-1,0 0 1,1 0 0,-1 0 0,0 0 0,1 0 0,-1 0 0,0 0-1,1 0 1,-1 0 0,0 0 0,1 0 0,-1 0 0,0 1 0,1-1-1,-1 0 1,1 1 0,-1-1 0,1 0 0,-1 1 0,0-1 0,1 0-1,-1 1 1,1-1 0,-1 2 0,-23 18 175,14-10-103,6-7-68,-1 0-1,1 1 1,0 0 0,0 0 0,0 0 0,0 0-1,1 0 1,0 1 0,0 0 0,0-1 0,1 1 0,-1 0-1,-2 8 1,5-10-12,-1 1 1,1-1-1,0 0 0,0 1 1,0-1-1,0 0 0,1 1 1,-1-1-1,1 1 0,0-1 1,0 0-1,0 0 0,0 0 0,1 1 1,-1-1-1,1 0 0,0-1 1,0 1-1,0 0 0,0 0 1,0-1-1,1 0 0,3 4 0,2 0 0,-1 0-1,1-1 0,0 0 0,0 0 0,1-1 0,-1 0 0,1 0 0,0-1 0,0 0 0,0-1 0,1 0 0,-1 0 0,1-1 0,12 0 0,-16-1-3,-1-1-1,1 0 0,-1 0 0,1-1 0,-1 1 0,1-1 0,-1 0 0,0-1 0,0 1 0,7-5 0,14-7 8,-23 12-7,-1 1-1,1-1 1,-1 0-1,0 0 1,0 0-1,0 0 1,0-1-1,-1 1 1,1-1 0,0 1-1,-1-1 1,0 1-1,1-1 1,-1 0-1,0 0 1,-1 1-1,1-1 1,0 0-1,-1 0 1,1 0 0,-1 0-1,0 0 1,0 0-1,0 0 1,-1 0-1,1 0 1,-1 0-1,1 0 1,-1 1-1,0-1 1,-2-4-1,-1 0-12,1 1 0,-1-1 0,0 1 0,-1 0 0,1 0 0,-1 1 0,0 0 0,-1-1 0,0 2 0,1-1 0,-1 1 0,-1-1 0,1 2 0,-1-1 0,1 1 0,-1 0 0,0 0 0,0 1 0,0 0 0,-1 0 0,1 1 0,0 0 0,-1 0 0,1 0 0,-1 1 0,1 0 0,0 1 0,-9 1-1,15-2-20,1 0-1,-1 0 0,1 1 0,-1-1 0,1 0 0,-1 0 1,1 0-1,-1 1 0,1-1 0,-1 0 0,1 0 0,0 1 0,-1-1 1,1 1-1,-1-1 0,1 0 0,0 1 0,-1-1 0,1 1 1,0-1-1,0 0 0,-1 1 0,1-1 0,0 2 0,-5 2-1026,12-5 146,-1-2 520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4:04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43 1780,'0'-1'90,"0"0"0,0 0 0,0 0 0,1 1 0,-1-1 0,1 0 0,-1 0-1,0 1 1,1-1 0,-1 0 0,1 0 0,-1 1 0,1-1 0,0 1 0,-1-1 0,1 1 0,0-1 0,-1 1-1,1-1 1,0 1 0,0-1 0,-1 1 0,1 0 0,0-1 0,0 1 0,0 0 0,0 0 0,-1 0-1,1 0 1,0 0 0,0 0 0,0 0 0,0 0 0,0 0 0,27-7 3,-14 2-61,0 1-1,1 1 1,0 0-1,0 1 1,-1 1-1,1 0 0,27 2 1,-19 9 3,-23-10-34,1 0 0,-1 0 0,1 1 0,-1-1-1,1 0 1,-1 1 0,1-1 0,-1 0 0,1 1 0,-1-1-1,1 1 1,-1-1 0,1 0 0,-1 1 0,0-1 0,1 1-1,-1 0 1,0-1 0,1 1 0,-1-1 0,0 1 0,0-1-1,0 1 1,0 0 0,1-1 0,-1 1 0,0-1-1,0 1 1,0 0 0,0-1 0,-1 2 0,-7 14 16,-22 28 6,15-24-9,-10 7-6,-41 32-2,66-58-6,-1-1 0,0 1 0,0 0 0,1-1-1,-1 1 1,1 0 0,-1 0 0,0 0-1,1-1 1,-1 1 0,1 0 0,0 0-1,-1 0 1,1 0 0,-1 2 0,1-3 0,0 1 0,0 0 0,0 0 0,0-1 0,-1 1 0,1 0 0,0-1 0,-1 1 1,1 0-1,0-1 0,-1 1 0,1-1 0,-1 1 0,1 0 0,-1-1 0,1 1 0,-1-1 0,0 0 0,0 1 0,1-1 1,-1 0-1,1 0 0,0 1 0,0-1 0,-1 0 0,1 0 0,0 0 0,0 0 0,-1 0 0,1 0 0,0 0 0,0 0 0,-1 0 0,1 1 0,0-1 0,0 0 0,0 0 0,-1 0 0,1 0 0,0 1 0,0-1 0,0 0 0,0 0 0,0 0 0,-1 1 0,1-1 0,0 0 0,0 0 0,0 1 0,0-1 0,0 0 0,0 0 0,0 1 0,0-1 0,0 0 0,0 0 0,0 1 0,0-1 0,0 0 0,0 0 0,0 1 0,0-1 0,0 0 0,0 0 0,0 1 0,0-1 0,1 0 0,-1 0 0,0 0 0,0 1 0,0-1 0,0 0 0,0 0 0,1 0 0,-1 1 0,0-1 0,0 0 0,0 0 0,1 0 0,-1 0 0,0 0 0,1 1 0,17 2-3,-14-3 4,-1 0 0,0 0-1,1 0 1,-1 1-1,1-1 1,-1 1 0,5 1-1,17 2 1,146 9-5,-143-15-36,-20 1-33,1 1 0,0-1 0,0 1-1,0 1 1,-1-1 0,1 2 0,0-1-1,14 5 1,-20 0-806,-11-2 364,-8-1-32,16-3 532,-26 4-778,9-3 445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4:04.9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1932,'-7'0'1047,"15"5"-778,-1 0 0,0 0 0,-1 1 0,1 0 0,10 13 0,-5-6-150,17 13-24,-2 2 1,0 1-1,-2 2 1,-2 0-1,34 58 0,-53-83-108,-1 2 0,0-1-1,0 0 1,0 1 0,-1-1-1,0 1 1,0 0 0,-1 0-1,0 0 1,-1 0 0,0 10-1,2-4-501,-1-13 459,-1-1-1,0 1 0,0 0 0,0-1 0,0 1 1,1 0-1,-1-1 0,0 1 0,0 0 1,0-1-1,0 1 0,-1 0 0,1 0 0,0-1 1,0 1-1,0 0 0,0-1 0,-1 1 0,0 0 1,0 27-1315,1-15 996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4:05.8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0 203 1668,'0'0'220,"2"-23"782,1 10-755,0-1 1,-1 0-1,0 0 1,-1-1 0,-1 1-1,0 0 1,-3-14 0,2-14-43,-8 30 15,18 45-162,-6-29-54,0 0-1,0 1 1,-1-1-1,1 1 1,-1 0-1,0 0 1,0 0-1,-1 0 1,0 0-1,1 0 1,-1 8-1,1-4 0,1-1-1,-1 1 1,8 15-1,5 18 0,-2 7 2,-8-36-2,-1 1-1,-1 0 1,0 0-1,-1-1 1,0 17-1,0 2-1,8 51 0,-4-51-3,1 54 1,-8-63 4,0-14 0,1 1-1,0 0 1,3 15-1,-2-24 0,-1 1-1,0-1 0,1 1 0,-1-1 0,0 1 0,0-1 0,1 1 0,-1-1 0,-1 1 0,1-1 0,0 1 0,0 0 0,0-1 0,-1 1 0,1-1 0,-1 0 0,1 1 0,-1-1 0,-1 3 0,-3 6 1,1 3-3,4-12 2,0 0 0,0 0 1,0 0-1,-1 0 0,1 0 0,0 0 1,-1 0-1,1-1 0,0 1 0,-1 0 0,1 0 1,-1 0-1,1 0 0,-1-1 0,0 1 1,1 0-1,-1-1 0,0 1 0,0 0 0,1-1 1,-1 1-1,-1 0 0,2-1 0,0 0 0,-1 0 0,1 0 0,0 1 1,0-1-1,0 0 0,0 0 0,0 0 0,0 0 0,0 0 0,1 1 0,-1-1 0,0 0 0,0 0 0,0 0 0,0 0 1,0 0-1,0 1 0,0-1 0,0 0 0,0 0 0,0 0 0,0 0 0,0 0 0,1 0 0,-1 0 0,0 1 0,0-1 1,0 0-1,0 0 0,0 0 0,0 0 0,1 0 0,-1 0 0,0 0 0,0 0 0,0 0 0,0 0 0,0 0 0,1 0 0,-1 0 1,0 0-1,0 0 0,0 0 0,0 0 0,0 0 0,1 0 0,-1 0 0,0 0 0,0 0 0,0 0 0,0 0 0,0 0-1,0 0 1,0 0 0,0-1-1,0 1 1,0 0 0,0 0-1,0 0 1,0 0 0,0 0-1,0 0 1,0 0 0,0 0 0,0 0-1,0-1 1,0 1 0,0 0-1,0 0 1,0 0 0,0 0-1,0 0 1,0 0 0,0 0-1,1 0 1,-1 0 0,0 0-1,0 0 1,0 0 0,0-1-1,0 1 1,-8-4-34,7 4-28,0-1 1,0 1-1,0-1 1,0 0-1,0 1 1,0-1-1,0 0 1,0 0-1,0 0 1,0 1-1,1-1 1,-1 0-1,0 0 1,1 0-1,-1 0 1,1 0-1,-1-1 1,1 1-1,-1 0 1,1-1-1,-1 0-25,0 1-1,0-1 1,1 1-1,-1-1 1,1 0-1,-1 1 1,1-1-1,0 0 1,0 1-1,0-1 1,0 0-1,0 1 1,0-1 0,0 0-1,0 1 1,1-1-1,-1 0 1,1 1-1,-1-1 1,1 1-1,1-3 1,-1-9-270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4:06.4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278 15 1656,'-1'0'27,"1"0"-1,0-1 1,0 1-1,0-1 1,0 1-1,0-1 1,0 1-1,0 0 1,0-1-1,0 1 1,0-1-1,0 1 1,0-1-1,0 1 1,0-1-1,0 1 1,0 0-1,0-1 1,1 1-1,-1-1 1,0 1-1,0 0 1,0-1-1,1 1 1,-1 0-1,0-1 1,1 1-1,-1 0 1,0-1-1,1 1 1,-1 0-1,0 0 1,1-1-1,-1 1 1,0 0-1,1 0 1,-1 0-1,1 0 1,-1-1-1,1 1 1,-1 0-1,0 0 1,1 0-1,-1 0 1,1 0-1,-1 0 1,1 0-1,-1 0 1,0 0-1,1 0 1,2 1 375,-1-1-73,-3-1-267,-1 1 1,1 0-1,0 0 1,0-1-1,-1 1 1,1 0-1,0 0 1,0 1-1,-1-1 1,1 0-1,0 0 1,0 1-1,0-1 1,-1 0-1,-1 2 0,-2 19 76,-1-14-110,1-1-1,-1 1 1,0-1 0,-1-1 0,1 1 0,-13 6-1,-5 12 27,22-21-48,0 0 0,0-1 0,0 1-1,-1-1 1,1 1 0,-1-1 0,0 0 0,0 0-1,0 0 1,-5 2 0,-39 23 47,39-22-40,-1 1 0,0-1 0,0-1-1,0 1 1,0-2 0,-14 5-1,0 1 7,16-4-10,5-4-1,2 0-7,0 0-1,1 0 1,-1 0-1,0-1 0,0 1 1,0 0-1,1 0 0,-1 0 1,0-1-1,1 1 0,-1 0 1,1 0-1,-1-1 1,1 1-1,-1 0 0,1-1 1,0 1-1,-1-1 0,1 1 1,0-1-1,-1 1 1,1-1-1,0 1 0,-1-1 1,1 1-1,0-1 0,0 0 1,1 1-1,29 4 4,-12-2-5,-12-2 3,0 1-1,0 1 0,0-1 0,-1 1 1,1 0-1,0 1 0,-1-1 0,0 1 1,0 0-1,0 1 0,-1 0 0,7 6 0,42 36 19,-19-18-20,-16-11 9,-9-9-8,0 0 0,0 1 1,10 14-1,-8-8 2,-9-13-3,-1-1 0,1 1 0,-1 0 0,0 0 0,0 0 0,0 0 0,-1 1 0,1-1 0,-1 0 0,1 1 0,-1-1 0,0 1 0,-1-1 0,1 1 0,0 6-1,-1-9 1,0 0 0,0-1 0,0 1 0,0-1 0,0 1 0,0-1 0,0 1 0,1-1 0,-1 1 0,0 0 0,0-1 0,1 1 0,-1-1 0,0 1 0,0-1 0,1 0 0,-1 1 0,1-1 0,-1 1 0,0-1 0,1 0 0,-1 1 0,1-1 0,-1 0 0,1 1 0,-1-1 0,1 0 0,-1 0 0,1 1 0,-1-1 0,1 0 0,0 0 0,-1 0 0,1 0 0,-1 0 0,1 0 0,-1 0 0,2 0 0,-1 0-8,-6 3-80,3-2 19,8-4-18,-5 2-138,1 2-27,0-1 0,0 0 1,0 0-1,0 0 0,0 0 0,0 0 0,0 0 0,0 0 1,0-1-1,3 0 0,3-2-109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4:07.5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2 133 1796,'-2'19'1233,"2"-9"-63,8-16-667,0-6-316,-8 11-180,0 0-1,1 0 1,-1 1-1,0-1 1,1 0-1,-1 0 1,1 0-1,0 1 1,-1-1-1,1 0 1,-1 1-1,1-1 1,0 0-1,0 1 1,-1-1-1,2 0 1,0 0 1,1-1 0,-1 0 0,0 0 1,0 0-1,-1 0 0,1-1 0,0 1 0,-1 0 1,1-1-1,1-3 0,16-21 69,-13 21-58,0 0 0,0-1 0,0 0 0,6-10 0,10-12 33,-20 26-48,-2 4-4,0-1 0,0 0 1,0 0-1,0 0 0,0 0 1,1 0-1,-1 0 0,0 1 1,0-1-1,0 0 0,0 0 1,0 0-1,0 0 0,0 0 1,0 0-1,0 0 0,1 0 1,-1 0-1,0 0 0,0 0 1,0 1-1,0-1 0,0 0 1,0 0-1,1 0 0,-1 0 1,0 0-1,0 0 0,0 0 1,0 0-1,0 0 0,1 0 1,-1 0-1,0 0 0,0 0 1,0 0-1,0 0 0,0-1 1,0 1-1,1 0 0,-1 0 1,0 0-1,0 0 0,0 0 1,0 0-1,0 0 0,0 0 1,0 0-1,0 0 0,1 0 1,-1-1-1,0 1 0,0 0 1,0 0-1,0 0 0,0 0 1,0 0-1,0 0 0,0-1 1,0 1-1,0 0 0,0 0 1,0 0-1,0 0 0,0 0 1,0 0-1,0-1 0,0 1 1,0 0-1,6 8 7,0-2-1,1-1-5,0 1 1,-1-1-1,10 14 1,-3-2 2,-8-10-1,0-1 0,-1 0 0,1 1 0,-2 0 0,1 0-1,5 14 1,-4 5-2,0 0 0,-1 0-1,-2 1 1,-1 42 0,7-22-17,-8-44 17,0-2-1,0-1 0,0 1 0,0-1 0,0 1 0,0 0 0,0-1 0,0 1 0,0-1 0,0 1 0,0 0 0,0-1 0,1 1 0,-1-1 0,0 1 0,1-1 0,-1 1 0,0-1 0,1 1 0,-1-1 0,0 1 0,1-1 0,-1 1 0,1-1 0,-1 0 0,1 1 0,0 0 0,2 2 3,-2-3-3,0 0 0,0-1 0,0 1 1,0 0-1,0-1 0,0 1 0,0 0 0,0-1 1,0 0-1,0 1 0,0-1 0,0 1 1,0-1-1,0 0 0,0 0 0,0 1 0,-1-1 1,1 0-1,0 0 0,-1 0 0,1 0 0,0-2 1,1 0-2,17-13 4,-16 14-3,0 0 1,-1 0-1,1 0 1,-1 0-1,1-1 0,-1 1 1,0-1-1,0 1 1,0-1-1,0 0 1,-1 0-1,3-5 0,-3 6 1,0 0 0,0 1-1,0-1 1,0 0 0,0 1-1,0-1 1,0 1 0,1-1-1,-1 1 1,1-1-1,2-1 1,11-13 6,-5-1-5,2-1 0,21-25-1,-31 40-5,2-2 5,0 13-10,-4-5 9,1 0 0,0 0-1,0 0 1,1 0-1,-1-1 1,1 1-1,-1 0 1,1-1-1,3 4 1,10 19-4,-4-5 2,-9-17 2,0-1-1,-1 1 1,1-1 0,-1 1-1,0 0 1,1 0-1,-1-1 1,0 1-1,-1 0 1,2 5-1,7 20 0,-2-21 1,-5-5 1,0-1-1,0 0 1,-1 0-1,1 0 1,0 0-1,1 0 1,-1-1-1,0 1 1,0 0-1,0-1 0,0 0 1,0 1-1,1-1 1,-1 0-1,0 0 1,0 0-1,0-1 1,1 1-1,1-1 0,39-15 17,-32 11-15,-1 0 1,0 0-1,0 0 1,-1-1 0,17-13-1,-8 5 0,4 1-9,-18 11 5,0 1 0,0-2 0,0 1 0,-1 0 0,1-1 0,5-5 0,-8 7 2,-1 1 0,1-1 0,-1 0 1,1 1-1,-1-1 0,1 0 0,0 1 0,0-1 0,-1 1 1,1-1-1,0 1 0,0-1 0,-1 1 0,1 0 0,0-1 1,0 1-1,0 0 0,0 0 0,0-1 0,-1 1 1,1 0-1,0 0 0,0 0 0,0 0 0,0 0 0,0 0 1,0 1-1,0-1 0,1 0 0,17 18 12,-3-3-7,-9-11-6,1 1-1,-1 1 1,-1-1-1,1 1 0,-1 0 1,0 0-1,0 1 1,-1 0-1,9 14 0,-11-17 2,1 0 0,-1 0-1,1-1 1,0 1 0,0-1-1,0 0 1,1 0 0,5 3-1,-6-3-2,1-1-1,-1 1 0,0 0 1,0 0-1,0 1 0,0-1 0,-1 1 1,4 5-1,6 1-176,-2-2-535,-11-7 670,0-1 0,0 0 0,0 0 0,0 1 0,0-1 0,0 0 0,0 0-1,0 0 1,-1 1 0,1-1 0,0 0 0,0 0 0,0 1 0,0-1 0,0 0 0,0 0 0,0 0 0,0 0 0,-1 1 0,1-1 0,0 0 0,0 0 0,0 0 0,0 0-1,-1 1 1,1-1 0,0 0 0,0 0 0,0 0 0,-1 0 0,1 0 0,0 0 0,0 0 0,0 0 0,-1 0 0,1 0 0,0 0 0,0 0 0,-1 0 0,1 0 0,0 0 0,0 0-1,0 0 1,-1 0 0,1 0 0,0 0 0,-1 0 0,-12 4-332,3 0 40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0:57.6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0 1632,'4'2'303,"-6"-3"-81,-15 0 62,0 3-104,16-2-169,0 0 0,-1-1 0,1 1 0,0 0 0,0 0 0,0 1 0,0-1 0,0 0-1,0 0 1,0 0 0,0 1 0,0-1 0,0 0 0,0 1 0,0-1 0,-1 2 0,-6 1 31,0 0-1,-1 0 1,1 0 0,-1-1 0,0 0 0,-10 0-1,7 0 34,-1 0 0,-21 7 0,10-1 5,-1-1 0,0-1 1,0-1-1,-1-1 0,1-1 0,-27-1 1,-11-1 35,54 0-170,14-4-143,10-3-267,7-5-666,-2 3 781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4:12.8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685 65 1820,'-3'-3'122,"0"0"-1,-1 1 1,0-1-1,1 1 1,-1 0-1,0 0 1,0 0-1,0 1 1,0-1-1,-1 1 1,1 0-1,-7-1 1,-62-4 383,49 5-356,-220-2 214,188 0-602,-3 1-797,-78-13 0,103 7 682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3:51.7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635 2 1648,'0'0'3,"3"-1"42,-1 1 0,1 0 0,-1 0 0,0 0 0,1 0-1,-1 0 1,1 1 0,-1-1 0,0 1 0,1 0 0,3 1 0,2 10 701,-50-15 282,25 4-938,-1 1 0,1 1 0,-17 5 0,-42 5 78,-37 0 1,61-6-97,-59 1 1,-19-9 1,125 1-69,0-1-1,0 1 0,0-1 0,1 0 1,-1 0-1,0-1 0,1 1 1,-1-1-1,1 0 0,-1 0 0,1-1 1,-5-3-1,14 3-2,0 0 1,0 0 0,0 1-1,1-1 1,7-1 0,4-1-4,-11 3-3,-1 0 1,1 1 0,-1 0-1,1 0 1,0 0-1,10 0 1,24 0-92,-28 0-174,1 0 0,-1 1 0,1 0 1,-1 1-1,23 5 0,-34-5 207,0-1-1,0 0 1,0 1-1,0-1 1,-1 1-1,1 0 1,0-1-1,0 1 1,0 0 0,-1 0-1,1-1 1,0 1-1,-1 0 1,1 0-1,0 0 1,-1 0-1,1 0 1,-1 0 0,1 1-1,0 10-287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3:52.1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633 4 1764,'7'9'1485,"-13"-11"-1388,0 1 0,0-1 1,0 1-1,0 1 0,0-1 0,0 1 1,0 0-1,-11 2 0,-24-2 70,-78-7 68,-233 14 1,334-6-298,15-2 37,1 1 0,0 0 1,-1 0-1,1 0 1,0 0-1,-1 0 1,1 1-1,0-1 0,0 1 1,-1 0-1,1-1 1,0 1-1,0 0 1,0 0-1,-3 2 0,2 0-107,1-1-501,10-1-76,-2-1 509,11-1-212,6-3 40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4:10.7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416 64 1600,'0'5'232,"0"0"0,0 0 1,0 0-1,-1 0 0,-2 9 0,2-13-221,1 0-1,-1 0 1,1 0 0,-1 0-1,1 0 1,-1 0-1,0-1 1,1 1 0,-1 0-1,0 0 1,0 0-1,0-1 1,0 1 0,0 0-1,0-1 1,0 1 0,0-1-1,0 1 1,0-1-1,0 0 1,0 1 0,0-1-1,0 0 1,0 0-1,0 1 1,0-1 0,0 0-1,-2 0 1,2 0 1,0 0-1,1 0 1,-1 0-1,1 0 1,-1 0 0,0 0-1,1-1 1,-1 1-1,1 0 1,-1 0 0,0 0-1,1-1 1,-1 1-1,1 0 1,-1 0 0,1-1-1,-1 1 1,1 0 0,-1-1-1,1 1 1,-1-1-1,1 1 1,-1-1 0,1 1-1,0-1 1,-1 1-1,1-1 1,0 0-10,-1 1 1,1 0-1,0 0 1,0 0-1,0 0 1,0 0-1,0 0 1,0-1-1,0 1 1,0 0-1,0 0 0,0 0 1,0 0-1,0 0 1,0-1-1,0 1 1,0 0-1,0 0 1,0 0-1,0 0 0,0 0 1,0-1-1,0 1 1,0 0-1,0 0 1,0 0-1,0 0 1,0 0-1,0 0 1,1-1-1,-1 1 0,0 0 1,0 0-1,0 0 1,0 0-1,0 0 1,0 0-1,0 0 1,1 0-1,-1-1 0,0 1 1,0 0-1,0 0 1,0 0-1,0 0 1,0 0-1,1 0 1,-1 0-1,0 0 1,0 0-1,0 0 0,0 0 1,0 0-1,1 0 1,-1 0-1,0 0 1,0 0-1,0 0 1,0 0-1,0 0 0,1 0 1,-1 1-1,12-10 88,-9 6-84,-1 1-1,1 0 1,0-1 0,0 1-1,1 0 1,-1 0-1,0 1 1,4-3-1,-2 3 0,0 0-1,0-1 0,0 0 0,-1 0 0,1-1 0,7-4 0,21-10 34,-3 2 35,-38 23-60,-1 4 1,6-7-1,-1 0 1,0 1-1,0-2 0,0 1 1,-1 0-1,1-1 0,-1 0 0,0 0 1,-1-1-1,1 1 0,-1-1 1,1 0-1,-1 0 0,0-1 1,0 0-1,0 0 0,-12 2 0,17-4-7,0 0-1,0 1 0,0-1 0,0 0 1,0 1-1,0-1 0,0 1 0,0-1 0,0 1 1,0 0-1,0-1 0,0 1 0,0 0 1,-1 1-1,1 1 26,6-9-10,-3 5-18,-1 0 0,0 0 0,1 1 0,-1-1 0,1 0-1,-1 1 1,1-1 0,0 1 0,-1-1 0,1 1 0,0 0 0,3-1 0,12-3 2,-13 1-4,0-1 1,1 2-1,-1-1 0,1 0 1,0 1-1,0 0 1,0 0-1,0 0 1,0 1-1,0 0 0,0 0 1,1 0-1,6 0 1,11-7 9,-22 7-10,0 0-1,1 0 1,0 0 0,-1 0-1,1 1 1,0-1-1,-1 0 1,1 1-1,0-1 1,-1 1-1,1 0 1,0 0-1,0 0 1,0 0-1,-1 0 1,1 0 0,2 0-1,-3 0 1,-1 0 0,0 0-1,0 0 1,1 0 0,-1 0-1,0 0 1,0 0 0,1 0 0,-1 0-1,0 1 1,1-1 0,-1 0 0,0 0-1,0 0 1,0 0 0,1 0-1,-1 0 1,0 1 0,0-1 0,1 0-1,-1 0 1,0 0 0,0 0-1,0 1 1,0-1 0,1 0 0,-1 0-1,0 1 1,0-1 0,0 0 0,0 0-1,0 1 1,0-1 0,0 0-1,0 0 1,0 1 0,0-1 0,0 0-1,0 0 1,0 1 0,0-1 0,0 0-1,0 1 1,0-1 0,0 0-1,0 0 1,0 1 0,0-1 0,0 0-1,0 0 1,0 0 0,-1 1-1,1-1 1,0 0 0,0 0 0,0 1-1,0-1 1,-1 0 0,1 0 0,0 0-1,0 0 1,0 1 0,-1-1-1,1 0 1,0 0 0,0 0 0,-1 0-1,1 0 1,-1 0 0,-9 10 23,4-5-2,-1 0 0,1-1 0,-1 0 0,0 0 0,-1 0 0,1-1 0,-1 0 0,1-1 0,-1 0 0,0 0 0,0-1 0,0 0 0,-10 1 0,17-4-12,-1 1 0,0 0 0,0-1 0,1 1 0,-1-1 0,1 0 0,0 1 0,-1-1-1,1 0 1,0 0 0,0 0 0,0 0 0,0 0 0,0 0 0,0 0 0,1 0-1,-1 0 1,1-1 0,0 1 0,-1 0 0,1 0 0,0-3 0,3-1-4,1 1 0,-1 0 0,1 0 0,0 0 0,0 1 0,0-1 0,1 1-1,0 0 1,0 0 0,0 1 0,0 0 0,0-1 0,1 2 0,-1-1 0,1 0 0,10-2 0,11 0 7,19-3 3,-44 8-16,1 0 1,-1 0 0,1 1-1,-1-1 1,0 0 0,1 1-1,-1 0 1,0-1 0,1 1-1,-1 0 1,0 0 0,0 0-1,0 1 1,0-1 0,0 0-1,0 1 1,0-1 0,0 1-1,-1 0 1,1-1 0,0 1-1,-1 0 1,0 0 0,2 3-1,1 3 2,0 1-1,-1 0 1,-1 0-1,1 0 0,0 10 1,-2-15-1,1 6 1,-1 0-1,0 0 0,-1-1 0,1 1 0,-2 0 0,0 0 0,0 0 0,-1-1 0,0 1 0,0-1 0,-1 1 0,0-1 0,-1 0 0,0 0 0,-1 0 0,0-1 0,0 1 1,0-1-1,-1-1 0,-1 1 0,1-1 0,-1 0 0,0 0 0,-1-1 0,0 0 0,0 0 0,0-1 0,-10 5 0,-28 15-322,-1-3 0,-1-1 0,-1-3 0,-1-2 0,0-2 0,-1-2 1,-79 8-1,88-13-488,25-10 462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4:12.4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582 358 1712,'-33'-10'1145,"26"10"-1032,-1-1 0,1-1-1,-1 1 1,1-1 0,-13-6 0,-11-1 198,30 8-301,0 0 1,0 0-1,-1 1 0,1-1 1,0 0-1,0 0 0,0 0 1,1-1-1,-1 1 0,0 0 1,0 0-1,0 0 1,1 0-1,-1-1 0,1 1 1,-1 0-1,1-1 0,0 1 1,-1-1-1,1 1 0,0 0 1,0-1-1,0 1 0,0-3 1,-1 2 3,1-1 1,0 1-1,0-1 1,0 0-1,0 1 1,1-1-1,-1 1 1,1-1-1,-1 1 1,1-1-1,0 1 1,0-1 0,2-2-1,2-1 0,1-1-1,1 1 0,-1 1 1,1-1-1,0 1 1,0 0-1,1 1 1,-1 0-1,1 0 1,0 0-1,13-3 0,-6 0 7,0 1-4,-1 4 3,-14 2-18,1-1-1,-1 1 1,1 0 0,-1 0-1,1 0 1,-1 0-1,1 0 1,0 0 0,-1 0-1,1 0 1,-1 0-1,1 0 1,-1 0 0,1 0-1,-1 0 1,1 0-1,0 1 1,-1-1 0,1 0-1,-1 0 1,1 1-1,11-4 15,-2-1-12,-10 4-3,0 0 0,0 0 0,0 0 0,1 0 0,-1 0 0,0 0 0,0 0 0,1 0 1,-1 0-1,0 1 0,0-1 0,0 0 0,1 0 0,-1 0 0,0 0 0,0 0 0,0 1 0,0-1 0,0 0 0,1 0 1,-1 0-1,0 1 0,0-1 0,0 0 0,0 0 0,0 1 0,0-1 0,0 0 0,0 0 0,0 1 0,0-1 0,0 0 1,0 0-1,0 0 0,0 1 0,0-1 0,0 0 0,0 0 0,0 1 0,5 2 3,-4-3-4,-1 0 0,1 0 0,-1 0 0,1 0-1,-1 0 1,1 0 0,-1 1 0,1-1 0,-1 0 0,1 0 0,-1 1 0,1-1 0,-1 0 0,1 1 0,-1-1-1,1 1 1,-1-1 0,0 0 0,1 1 0,-1-1 0,0 1 0,1-1 0,-1 2 0,0 2 1,0 0 1,0 1 0,-1-1 0,0 0-1,1 1 1,-2-1 0,1 0-1,0 0 1,-1 0 0,0 0-1,0 0 1,0 0 0,0-1 0,-1 1-1,-2 3 1,-3 1 3,0-1 0,0 0 0,0-1 1,-1 0-1,-17 9 0,19-11 1,-1 0 0,0-1 1,0-1-1,0 1 0,0-1 0,0 0 1,-1-1-1,1 0 0,-1-1 1,1 1-1,-1-1 0,1-1 0,-15-2 1,21 2-5,0 0 0,0 0-1,1 0 1,-1 0 0,0 0 0,0 0 0,1-1 0,-1 1 0,1-1 0,-1 1 0,1-1 0,0 1 0,-1-1-1,1 0 1,0 1 0,0-1 0,0 0 0,0 0 0,1 0 0,-1 0 0,0 0 0,1 0 0,0 0 0,-1-3-1,0 1 2,1 0 0,0 0-1,0 0 1,0 0-1,0-1 1,0 1-1,1 0 1,0 0-1,0 0 1,0 0 0,3-6-1,1-7 7,-4 14-7,0 1 1,-1-1-1,1 0 1,0 1 0,0-1-1,0 1 1,1 0-1,-1-1 1,2-2-1,84-118 89,-83 118-85,-1 1 1,1-1-1,-1 1 0,1 1 1,0-1-1,1 0 1,-1 1-1,1 0 0,-1 0 1,1 0-1,0 1 1,0 0-1,0-1 0,1 2 1,-1-1-1,0 1 1,1 0-1,-1 0 0,7 0 1,17-1 22,-25 1-26,0 0 0,0 1 1,0-1-1,1 1 0,-1 0 1,0 1-1,0-1 1,1 1-1,-1 0 0,0 0 1,0 0-1,7 3 0,29 18 5,-39-21-21,14 5 9,-14-5 3,0 0 0,0 0 0,-1 0 0,1 0 0,0 0 0,-1 0 0,1 0-1,0 0 1,-1 1 0,1-1 0,-1 0 0,0 0 0,1 0 0,-1 1 0,0-1 0,0 3 0,2 5 12,2-9-9,-3 0-2,-1 0 1,0 1-1,0-1 1,0 1 0,0-1-1,0 1 1,0 0 0,0-1-1,0 1 1,0-1-1,0 1 1,-1-1 0,1 1-1,0-1 1,0 1 0,-1-1-1,1 1 1,0-1-1,0 0 1,-1 1 0,1-1-1,-1 1 1,1-1 0,0 0-1,-1 1 1,1-1-1,-2 1 1,5-3-1,1-1-11,-2 9 41,1-1-2,-1-3-22,-1 0 1,0-1 0,1 1-1,-1 0 1,0-1 0,0 1-1,0 0 1,0 0-1,-1 0 1,2 4 0,1 2 11,2 9 35,-5-7-33,1-7-13,-1-1 1,0 0 0,0 0-1,0 0 1,0 1-1,0-1 1,-1 0-1,1 0 1,-1 0 0,1 0-1,-1 0 1,0 1-1,0-1 1,-2 3-1,1 15 22,1-8-20,-2-1 1,3-9-8,0 0 1,-1 1-1,0-1 0,1 0 1,-1 0-1,0 0 1,0 0-1,0 0 1,0 0-1,-3 4 0,2-5 0,1 0 0,0 1 0,1-1-1,-1 0 1,0 1 0,0-1-1,1 1 1,-1-1 0,0 1-1,1-1 1,0 1 0,-1 2-1,-6 15 9,-1-7-7,-2 1 0,1-1 1,-1-1-1,-1 0 0,0 0 1,-1-1-1,0-1 0,0 0 1,-15 8-1,-136 93-7,148-104 9,7-2-11,6 12 0,2-14 9,34 22 25,-24-20-26,5 0 0,-1 2-1,0 0 1,0 1 0,0 0-1,-1 1 1,24 18-1,-25-15 0,-6-6 0,1 1 0,-1 0-1,0 1 1,0 0 0,7 11-1,-12-15 1,1 0 0,-1-1 0,0 1 0,0 0 0,0 0 0,-1 0 0,1 0 0,-1 0-1,1 0 1,-1 0 0,0 0 0,0 0 0,0 0 0,-1 0 0,1 0 0,-1 0 0,0-1 0,0 1 0,0 0 0,0 0 0,-2 4-1,-5 9 1,6-11-1,0-1 0,0 1 0,0-1 0,-1 0 1,0 0-1,0 0 0,-5 5 0,-5 5 3,9-9-1,-1 0-1,1-1 0,-1 1 0,0-1 0,-8 5 0,-3-1 1,1-1 0,-2 0 0,1-1 0,-34 7 0,-70 5 3,76-13-8,11-4 5,0 0-1,-47-7 1,57 4-6,15 2 7,0-1-1,0-1 1,0 1-1,0-1 1,0-1-1,0 0 1,1 0-1,-1 0 0,1-1 1,0 0-1,-7-5 1,11 7-2,0-1 1,0 1-1,1-1 1,-1 1-1,1-1 1,-1 0-1,1 0 1,0 0-1,0 0 1,0-1-1,1 1 1,-1 0-1,1-1 1,0 1-1,0-1 0,0 0 1,0 1-1,1-1 1,-1 0-1,1 1 1,0-1-1,0 0 1,0 1-1,2-7 1,0-3-1,-1 7 1,0 0-1,1 0 0,-1 0 1,1 1-1,0-1 0,0 0 1,1 1-1,5-10 0,-5 11 0,7-12-5,0 2-1,1 0 1,21-21-1,-19 17 8,-12 16-7,1 0 1,-1-1-1,0 1 0,1 0 1,-1 0-1,1 1 1,-1-1-1,1 0 1,0 0-1,0 1 1,0-1-1,0 1 1,4-2-1,-4 3-66,-1 14-1189,22 10-529,-15-7 1438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4:13.3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124 386 1672,'0'10'373,"0"-13"-20,-1-1-246,0 0 0,0 0 0,-1 0 0,1 0 0,-1 1 0,0-1 0,0 1 0,0 0-1,-1-1 1,-2-2 0,1 0-36,0 0 1,0 0-1,0 0 0,1-1 0,-4-7 0,-4-38 251,8 35-230,0-1-1,-2 1 0,-7-18 0,8 22-32,0 1 1,1 0-1,-4-24 1,-6-24 106,12 43-110,1 17-54,1 0 0,-1-1 1,0 1-1,0-1 1,0 1-1,0-1 0,0 1 1,1-1-1,-1 1 0,0-1 1,0 1-1,0-1 1,0 1-1,0 0 0,-1-1 1,1 1-1,0-1 1,0 1-1,0-1 0,0 1 1,0-1-1,-1 1 0,1 0 1,0-1-1,0 1 1,-1-1-1,1 1 0,0 0 1,0-1-1,-1 1 1,1 0-1,-1-1 0,1 1 1,0 0-1,-1 0 0,1-1 1,-1 1-1,1 0 1,0 0-1,-1 0 0,0-1 1,1 2-2,-1-1 1,1 1-1,0-1 1,0 1-1,-1-1 1,1 0-1,0 1 0,0-1 1,0 1-1,-1-1 1,1 1-1,0-1 1,0 1-1,0-1 1,0 1-1,0-1 1,0 1-1,0-1 0,0 1 1,0 0-1,0-1 1,1 1-1,-1-1 1,0 0-1,0 1 1,0-1-1,0 1 1,1-1-1,-1 1 0,0-1 1,1 1-1,6 16 9,-4-12-7,-1 1-1,1 0 1,-1 0-1,-1 0 0,2 8 1,9 24 3,109 234 25,-93-189-26,-9-21 2,31 95-15,-41-128-13,6 15-455,-15-44 436,0 1 0,0-1 0,1 0 0,-1 1 0,0-1 0,0 0 0,0 1 1,1-1-1,-1 0 0,0 1 0,0-1 0,0 1 0,0-1 0,0 0 0,0 1 0,0-1 0,0 1 0,0-1 0,0 1 0,0-1 0,0 0 0,0 1 0,0-1 0,0 1 0,0-1 1,0 0-1,-1 1 0,1-1 0,0 1 0,0-1 0,0 0 0,-1 1 0,1-1 0,0 0 0,-1 1 0,1-1 0,0 0 0,-1 0 0,1 1 0,0-1 0,-1 0 0,1 0 0,0 0 0,-1 1 1,1-1-1,-1 0 0,1 0 0,0 0 0,-1 0 0,1 0 0,-1 0 0,1 0 0,0 0 0,-1 0 0,1 0 0,-1 0 0,1 0 0,-1 0 0,1 0 0,0 0 0,-1 0 0,1 0 0,0-1 1,-1 1-1,1 0 0,-1 0 0,1 0 0,0-1 0,-1 1 0,0-4-311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4:14.3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2123 6 1616,'0'-6'1208,"0"7"-1198,0-1 0,0 0 1,0 0-1,0 0 0,0 0 1,0 1-1,0-1 0,0 0 1,-1 0-1,1 0 0,0 0 1,0 0-1,0 0 0,0 0 1,0 1-1,-1-1 0,1 0 1,0 0-1,0 0 0,0 0 1,0 0-1,-1 0 0,1 0 1,0 0-1,0 0 0,0 0 0,0 0 1,-1 0-1,1 0 0,0 0 1,0 0-1,0 0 0,-1 0 1,1 0-1,0 0 0,0 0 1,0 0-1,0 0 0,0-1 1,-1 1-1,1 0 0,0 0 1,0 0-1,0 0 0,-2-1 159,9 6 272,-6-2-391,0-1 0,0 1 0,1-1-1,-1 0 1,1 0 0,-1 1 0,1-1 0,0 0-1,0 0 1,0-1 0,0 1 0,3 2-1,21 25 156,12 26 12,-28-43-188,-1 1 0,-1 0 0,0 0 0,0 1 0,9 26-1,-9-17-2,1 0-1,14 23 0,-20-36-18,0 0-1,-1-1 0,0 1 1,-1 0-1,1 0 0,-2 0 1,0 1-1,0-1 0,-2 15 1,0 11 9,2-33-15,0-1 0,-1 1 0,1 0-1,-1 0 1,1-1 0,-1 1 0,0-1 0,0 1 0,0-1 0,-1 1 0,1-1 0,0 1-1,-1-1 1,0 0 0,1 0 0,-1 0 0,0 0 0,0 0 0,-3 2 0,-4 2 1,-1 1 1,1-2-1,-17 8 1,0 0 1,1-2-3,-1 0 1,0-2 0,-1-1-1,0-1 1,0-1 0,-53 4-1,-16 4 1,33-5 0,-101 0 1,42-4-8,35 2 5,-170-8 0,187 0 5,51 2-2,1-1-1,-1-1 1,-26-5-1,17 1 2,17 4-3,0-1 0,1 0-1,0-1 1,-1 0 0,-13-7-1,7 6 6,16 4-5,0-1 0,0 1 1,-1 0-1,1 0 0,0-1 0,0 1 0,-1-1 1,1 1-1,0-1 0,0 1 0,0-1 0,0 0 1,0 1-1,0-1 0,0 0 0,0 0 0,0 0 1,0 0-1,0 0 0,-1-2 0,1 0 2,1 2-3,0 1 0,0 0 1,0 0-1,0 0 0,0-1 1,0 1-1,0 0 0,0 0 1,0 0-1,0-1 0,0 1 0,0 0 1,0 0-1,0 0 0,0-1 1,0 1-1,0 0 0,0 0 1,0 0-1,0 0 0,0-1 0,0 1 1,0 0-1,0 0 0,-1 0 1,1 0-1,0-1 0,0 1 1,0 0-1,0 0 0,0 0 0,-1 0 1,1 0-1,0 0 0,0 0 1,0-1-1,0 1 0,-1 0 1,1 0-1,0 0 0,0 0 0,0 0 1,-1 0-1,1 0 0,0 0 1,0 0-1,0 0 0,-1 0 1,1 0-1,0 0 0,4-1-7,-4 0 6,0 2 1,-1-1 0,1 0 0,0 0 0,0 0 0,0 0 0,0 0 0,-1 0 0,1 0 0,0 0 0,0 0 0,0 0 0,0 0 0,-1 0 0,1 0 0,0 0 0,0 0 0,0 0 0,-1 0-1,1 0 1,0 0 0,0 0 0,0 0 0,0 0 0,-1 0 0,1 0 0,0 0 0,0 0 0,0 0 0,0 0 0,-1 0 0,1-1 0,0 1 0,0 0 0,0 0 0,0 0 0,0 0 0,0 0 0,-1-1 0,1 1 0,0 0 0,0 0 0,0 0 0,0 0 0,0-1 0,0 1 0,0 0 0,0 0 0,0 0 0,0 0 0,0-1 0,0 1 0,0 0 0,0 0 0,0 0 0,0-1 0,0 1-1,0 0 1,0 0 0,0 0 0,0 0 0,0-1 0,0 1 0,0 0 0,0 0 0,1 0 0,-1 0 0,0-1 0,0 1 0,0 0 0,-1-1-5,1-1 3,0 4 3,0 0 2,-2 2-7,2-3 4,-1-1 0,1 1 0,-1-1-1,1 0 1,-1 1 0,0-1 0,1 0-1,-1 0 1,0 1 0,1-1 0,-1 0-1,0 0 1,0 0 0,1 0 0,-1 0-1,0 0 1,1 0 0,-1 0 0,0 0-1,0 0 1,0-1 0,-7 2-3,-38 15 1,11-5 0,12-1 2,0-2 0,-1 0-1,1-2 1,-1 0-1,-1-2 1,1 0 0,-29 0-1,45-4 3,1-1-3,1 1 0,-1 1 0,0-1 0,0 1 0,-9 3-1,-10-8 6,25 4-4,0 0 0,0-1 0,0 1 0,0 0 0,0-1 0,1 1 0,-1-1 0,0 1 0,0-1 0,0 1 0,1-1 0,-1 0 0,0 1 0,1-1 0,-1 0 0,0 0 0,1 0 0,-1 1 0,1-1 0,-1 0 0,1 0 0,0 0 0,-1 0 0,1 0 0,0 0 0,0 0 0,-1 0 0,1-1 0,-5-10 0,2 9 1,1-1 0,0 0 0,0 1-1,0-1 1,0 0 0,1 0-1,0-1 1,0 1 0,0 0-1,0 0 1,0-8 0,-3-11-2,1 9-4,1-1 0,-1-23-1,2 24 7,0 1 0,0-1 0,-6-19 0,4 20-1,0-1-1,1 0 0,0-17 0,2 20 1,-1-1 0,-1 1 0,0-1 0,0 1 0,-5-15-1,5 21 1,0 1 0,1-1 0,-2 1 0,1 0 0,0 0 0,-1 0 0,0 0 0,0 0 0,0 0 0,0 1 0,0 0 0,-1-1 0,0 1 0,0 0 0,0 1 0,0-1 0,0 1 0,0 0 0,0 0 0,-1 0 0,1 0 0,-1 1 0,0 0 0,1 0 0,-1 0 0,0 0 0,-5 1 0,-13-2 0,1 1 0,-1 0 0,0 2 0,1 1 0,-36 7 0,49-7 0,0 1 0,1 0 0,-1 0 0,1 0 0,0 1 0,0 0 0,-13 10 0,20-12 1,0 0-1,0 0 0,0 0 0,1 0 0,-1 0 0,1 0 0,-1 0 0,1 0 0,0 0 0,0 0 0,0 1 0,0-1 1,0 0-1,0 0 0,2 4 0,-1-4 0,0-1 1,0 1-1,1 0 0,-1-1 1,1 1-1,-1-1 0,1 0 1,-1 1-1,1-1 0,0 0 1,0 0-1,0 0 0,0 0 1,0 0-1,0-1 0,0 1 1,0-1-1,0 1 0,3 0 1,-2-1-1,0 1 0,1 0-1,-1 0 1,0 0 0,0 0 0,0 0 0,4 4 0,-2-3-1,0 1 1,1 0 0,-1-1-1,1 0 1,-1 0-1,1 0 1,10 1-1,14 3 1,15 3-2,-32-7-1,1 0 0,24 8-1,-12-1-9,36 9 0,-15-6-77,-33-8-188,0 0 0,0 0 0,1-2-1,0 0 1,-1 0 0,1-1 0,0-1 0,-1-1 0,1 0 0,25-5 0,-24-2-99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4:14.6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41 1692,'-1'-41'2742,"-63"41"-5001,48 0 1892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4:15.1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245 514 1672,'0'-16'1878,"-2"-12"-1178,-1 20-622,0 0-1,0 0 0,1 0 0,0 0 0,0-1 0,0-13 1,0 10-38,0 0 0,0 0 0,-6-15 1,-59-122 181,55 128-200,0 0 0,-2 1 0,0 1 0,-30-31 0,24 24 1,17 23-19,0-1 1,1 0-1,-1 1 0,-1-1 0,1 1 0,-6-5 0,8 9-2,1 1 0,0-1-1,0 1 1,0-1-1,0 1 1,0 0-1,0-1 1,0 1-1,0-1 1,1 1-1,-1-1 1,0 1-1,1-1 1,-1 0-1,1 1 1,0-1-1,0 0 1,-1 1-1,1-1 1,2 2-1,25 38 7,31 61 0,-19-30-2,42 69 10,-35-55-24,-25-44-9,42 60-1,-7-9-402,-39-62-266,-18-31 638,0 1 0,1 0 0,-1 0-1,0-1 1,1 1 0,-1 0-1,0 0 1,0-1 0,0 1-1,0 0 1,0 0 0,0 0-1,0-1 1,0 1 0,0 0 0,0 0-1,0-1 1,0 1 0,-1 0-1,1 0 1,0-1 0,-1 1-1,1 0 1,0 0 0,-1-1-1,1 1 1,-1-1 0,1 1 0,-1 0-1,1-1 1,-1 1 0,1-1-1,-1 1 1,0-1 0,1 1-1,-1-1 1,0 0 0,0 1-1,1-1 1,-2 1 0,-6-1-341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4:16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1737 75 1700,'-1'-2'61,"0"0"1,0 0-1,0 0 0,0 0 1,0-1-1,0 1 0,0 0 1,1-1-1,-1 1 0,1 0 1,0-1-1,0 1 0,0-1 1,0-2-1,0 2 25,0 0 0,0 1 0,0-1 0,-1 0 0,1 1 0,-1-1 0,1 0 0,-1 0 0,-2-3 0,0 1 522,2 3-283,-3 4-161,3-2-3,2 1-150,0-1 0,-1 1 0,1 0-1,0 0 1,0-1 0,-1 1 0,1 0 0,0 0 0,-1 0 0,1 0 0,-1 0 0,1 0 0,-1 0 0,1 0 0,-1 0-1,0 0 1,0 0 0,1 0 0,-1 1 0,5 12 44,56 85 111,1 3-103,-52-86-54,-1 0 0,9 22 0,19 31 16,-32-61-23,0 0 1,0 1-1,-1-1 0,0 1 1,-1 0-1,0 0 0,-1 0 1,1 0-1,0 13 1,-3-18-2,1 0-1,-1 0 1,0 0 0,-1 0 0,1 0 0,-1-1 0,1 1 0,-1 0 0,0 0 0,-1 0 0,1-1 0,-1 1 0,1-1 0,-1 1 0,0-1 0,-1 1-1,1-1 1,0 0 0,-1 0 0,0 0 0,1-1 0,-1 1 0,0-1 0,-1 1 0,-4 2 0,-149 71 2,143-69-2,-5 0 2,-36 9-1,-7 3 1,-129 53 2,162-62-2,0-1 0,-61 10 0,12-3 1,37-8 4,1-1 0,-1-2-1,-75-1 1,115-4-7,-1 0-1,1 0 0,0-1 1,0 1-1,0 0 1,0-1-1,0 1 0,-1-1 1,1 1-1,0-1 1,0 0-1,0 1 0,0-1 1,1 0-1,-1 0 1,0 0-1,0 0 0,0 0 1,1 0-1,-1 0 1,0 0-1,1 0 0,-1 0 1,1 0-1,-1 0 1,1 0-1,0 0 0,-1 0 1,1-3-1,-1 1 0,0-1 0,1 1 0,0 0 0,-1-1 0,1 1 0,1 0 0,-1-1 0,1-3-1,7-39-3,-8 39 3,1 0 0,0 0 0,0 1 1,1-1-1,0 0 0,0 1 1,0-1-1,6-9 0,39-72-4,-29 51 1,38-59 0,-46 79 5,0 0 0,-1-1-1,10-28 1,-12 27-1,1 0 0,1 0 1,17-27-1,-17 29-3,-8 15 2,-1 0 1,1 0 0,0 0-1,0 1 1,1-1 0,-1 0 0,0 0-1,1 0 1,-1 1 0,1-1-1,-1 1 1,1-1 0,0 1-1,-1 0 1,3-2 0,-2 2-3,0 0 0,-1 0 0,1 0 0,0 0 0,0 0 0,0 0 0,-1 0 1,1 1-1,0-1 0,0 1 0,0-1 0,0 1 0,0 0 0,0 0 0,3 0 0,-2 1 3,0 1-1,0 0 1,1 1-1,-1-1 1,0 0-1,-1 1 1,1 0-1,0 0 1,3 5-1,-1-3 2,1 2 0,-1-1-1,0 1 1,-1-1-1,1 1 1,-1 0-1,-1 1 1,0-1-1,4 11 1,-6-13-1,-1 0 0,1 1 1,-1-1-1,0 0 0,0 0 1,-1 1-1,1-1 0,-1 0 1,0 0-1,-1 0 0,1 0 1,-1 0-1,0 0 0,-1 0 1,-2 5-1,-1-1 1,-1 1-1,0-1 1,-1 0-1,0-1 1,0 0-1,-1 0 1,0-1-1,0 0 1,-1 0-1,-14 7 1,-25 18-2,30-20 2,0-2 0,-1 0 0,0-1 0,-1-1-1,-43 11 1,64-19-1,-10 4 0,0-1 1,0-1-1,-1 0 0,0 0 1,1-1-1,-1 0 0,0-1 1,-11-1-1,21 0 0,0 1 0,0-1-1,-1 1 1,1-1 0,0 0 0,0 1 0,0-1 0,0 0 0,0 0 0,0 0-1,0 0 1,0 0 0,0 0 0,1 0 0,-1 0 0,0 0 0,0 0 0,1-1-1,-1 1 1,1 0 0,-1-2 0,-3-29 4,3 32-4,1-1-1,-1 0 1,0 1-1,1-1 1,-1 1-1,0-1 1,0 1-1,0-1 1,1 1 0,-1 0-1,0 0 1,0-1-1,0 1 1,0 0-1,0 0 1,0 0-1,0 0 1,1 0-1,-1 0 1,0 0-1,0 0 1,0 0 0,0 0-1,0 0 1,-1 1-1,0-1 0,-12 0 1,0 1 0,-1 1-1,1 0 1,0 1-1,0 1 1,0 0 0,0 1-1,1 0 1,-24 13-1,19-9 0,-1-1 0,-38 11-1,22-8 2,25-8 0,-1 0 1,0 0-1,0-1 1,-20 1-1,28-2 1,0-1-1,0 0 1,-1 0-1,1-1 1,0 1-1,0-1 1,0 1 0,0-1-1,0 0 1,0 0-1,0 0 1,0-1-1,1 1 1,-1-1-1,0 1 1,1-1-1,-4-3 1,5 4-1,1-1 1,-1 0 0,1 1-1,-1-1 1,1 0-1,-1 1 1,1-1 0,0 0-1,0 0 1,0 1 0,0-1-1,0 0 1,1 1-1,-1-1 1,0 0 0,1 1-1,-1-1 1,1 0-1,0 1 1,1-4 0,3-12 2,-5 16-3,0 1-1,0-1 1,0 1 0,1-1-1,-1 1 1,0-1 0,1 1 0,-1-1-1,0 1 1,1-1 0,-1 1-1,1-1 1,-1 1 0,0-1 0,1 1-1,-1 0 1,1-1 0,-1 1-1,1 0 1,-1-1 0,1 1 0,0 0-1,-1 0 1,1 0 0,-1-1-1,1 1 1,0 0 0,-1 0 0,1 0-1,-1 0 1,1 0 0,0 0-1,-1 0 1,1 0 0,-1 0 0,1 1-1,0-1 1,-1 0 0,1 0-1,-1 0 1,1 1 0,-1-1 0,1 0-1,-1 1 1,1-1 0,-1 0-1,1 1 1,-1-1 0,1 1 0,-1-1-1,0 1 1,1-1 0,0 1-1,-1 0 1,1 0 0,0 0 0,0 0 0,0 0 0,0 0 0,1-1 0,-1 1 0,0 0 0,0-1 0,0 1 0,0-1 0,1 1 0,-1-1 0,0 0 0,1 1 0,1-1 0,-1 1 0,1-1 0,-1 1 0,1-1 0,-1 1 0,0 0 0,0 0 0,0 0 0,1 0 0,-1 1 0,2 1 0,42 32 4,6 7 2,-45-36-6,0 1 1,0 0 0,-1 0-1,0 0 1,0 1 0,-1 0-1,0 0 1,-1 1 0,7 16-1,-5-5 0,-2-11 1,-2 0 0,1 0 0,-1 0 0,1 13 0,-3-19 1,0 1-1,-1-1 0,1 1 0,-1-1 0,1 1 0,-1-1 0,0 1 1,0-1-1,-1 1 0,1-1 0,-1 0 0,0 0 0,0 0 0,-4 6 0,-11 10-21,-1 0 0,-1-1-1,-1 0 1,-1-2 0,0-1-1,-1 0 1,0-2-1,-44 20 1,4-8-646,0-3 1,-85 19-1,41-22-251,57-13 524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0:58.0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375 0 1724,'-45'1'501,"-1"2"0,-58 12 0,50-9-322,42-6-190,1 1 0,0 1 0,0 0-1,0 0 1,-1 1 0,2 0 0,-21 10-1,14-9-1078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4:16.6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19 1996,'0'0'52,"-1"0"0,1-1-1,-1 1 1,1 0 0,0-1 0,-1 1-1,1 0 1,-1-1 0,1 1 0,0 0-1,-1-1 1,1 1 0,0-1 0,-1 1-1,1-1 1,0 1 0,0-1 0,-1 1-1,1-1 1,0 1 0,0-1 0,0 1-1,0-1 1,0 1 0,-1-1 0,1 1-1,0-1 1,0 1 0,1-1 0,-1 1-1,0-2 1,-1-2 725,-7 5-1332,-41 13-1219,33-5 1422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4:17.9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1163 67 1724,'1'0'22,"-1"0"1,1 0-1,-1 0 0,1 0 1,-1-1-1,0 1 0,1 0 1,-1 0-1,1 0 0,-1 0 1,0-1-1,1 1 0,-1 0 1,0 0-1,1 0 0,-1-1 1,0 1-1,1 0 0,-1-1 1,0 1-1,0 0 0,1-1 1,-1 1-1,0 0 0,0-1 1,0 1-1,1-1 0,-1 1 1,0 0-1,0-1 0,0 1 1,0-1-1,0 1 0,0 0 1,0-1-1,0 1 0,0-1 1,0 1-1,0 0 0,0-1 1,0 1-1,0-1 0,0 1 1,0 0-1,-1-1 0,1 1 1,0-1-1,0 1 0,0 0 1,-1-1-1,1 1 0,0 0 1,0-1-1,-1 1 0,0-1-3,1 1-1,0 0 1,0 0 0,0 0-1,-1-1 1,1 1-1,0 0 1,0 0 0,0 0-1,0-1 1,0 1-1,-1 0 1,1 0-1,0-1 1,0 1 0,0 0-1,0 0 1,0-1-1,0 1 1,0 0 0,0 0-1,0-1 1,0 1-1,0 0 1,0 0-1,0-1 1,0 1 0,0 0-1,0 0 1,0-1-1,1 1 1,-1 0-1,0 0 1,0-1 0,0 1-1,0 0 1,0 0-1,1 0 1,-1-1 0,0 1-1,0 0 1,0 0-1,0 0 1,1 0-1,-1-1 1,-5-1 106,3 4 127,3 1-203,1 0-1,-1 0 0,0 0 1,1 0-1,-1 0 0,1-1 1,0 1-1,0 0 0,0-1 1,0 0-1,1 1 0,-1-1 0,0 0 1,1 0-1,0 0 0,5 2 1,-7-3-39,40 35 93,-27-27-80,0 1-1,15 12 1,-5-3 2,-20-16-22,-1-1 1,0 1-1,0 0 1,0 0-1,0 0 1,0 1-1,-1-1 1,1 1-1,-1-1 1,0 1-1,0 0 1,0-1 0,-1 1-1,1 0 1,-1 0-1,0 1 1,0-1-1,-1 0 1,1 0-1,-1 0 1,0 7-1,-1-9-2,0 1 1,0-1-1,0 0 0,0 0 0,-1 0 0,1 0 0,-1 0 1,1 0-1,-1 0 0,0-1 0,0 1 0,0 0 0,0-1 1,0 0-1,0 1 0,0-1 0,-4 1 0,-42 20 17,35-19-17,0-1-1,-1 0 0,1 0 1,0-2-1,-1 0 0,1 0 0,0-1 1,-1-1-1,1 0 0,0-1 0,0 0 1,-17-7-1,28 9 0,0 0 0,0 0 1,0 0-1,0 0 0,1 0 1,-1 0-1,0 0 0,1-1 1,-1 1-1,1-1 0,-1 1 0,1-1 1,0 0-1,-1 1 0,1-1 1,0 0-1,0 0 0,1 0 1,-1 0-1,0 0 0,0 0 0,1 0 1,-1 0-1,1 0 0,0 0 1,0 0-1,0 0 0,0 0 1,0-1-1,0 1 0,0 0 0,1 0 1,-1 0-1,1 0 0,-1 0 1,1 0-1,0 0 0,0 0 1,1-2-1,-1 4 0,-1 0 0,0-1 0,0 1 0,0 0 0,0 0 0,0-1-1,0 1 1,0 0 0,0 0 0,0 0 0,0-1 0,0 1 0,0 0 0,0 0 0,0 0 0,0-1 0,0 1 0,0 0 0,-1 0 0,1 0 0,0-1 0,0 1 0,0 0 0,0 0 0,0 0 0,0-1-1,-1 1 1,1 0 0,0 0 0,0 0 0,0 0 0,0 0 0,-1-1 0,1 1 0,0 0 0,0 0 0,0 0 0,-1 0 0,1 0 0,0 0 0,0 0 0,0 0 0,-1 0 0,1 0 0,0 0-1,-1 0 1,1 0 0,1 0 0,-1 0 0,0 0 0,0 0 0,0 0 0,0 0 0,0-1 0,0 1 0,0 0 0,0 0 0,0 0 0,0 0 0,0 0 0,0 0 0,0 0 0,0 0 0,0 0 0,0 0 0,0 0 0,0 0 0,0 0 0,0 0 0,0-1 0,0 1 0,0 0 0,0 0 0,0 0 0,0 0 0,0 0 0,0 0-1,0 0 1,0 0 0,0 0 0,0 0 0,0 0 0,0 0 0,0 0 0,0 0 0,0-1 0,0 1 0,0 0 0,0 0 0,0 0 0,0 0 0,-1 0 0,1 0 0,0 0 0,0 0 0,0 0 0,0 0 0,0 0 0,-2 4-4,-3 1 4,2 1 0,-1-1 0,1 1 0,-4 9 0,-5 7 0,9-18 1,1-1-1,0 1 1,0 0-1,0 0 1,1 0-1,-3 6 1,2-5-1,0-1 1,-1 1-1,1-1 1,-1 0 0,0 0-1,-1 0 1,1-1-1,-8 7 1,-5 6 0,8-8-2,-1 0 1,-1-1-1,1-1 0,-1 1 1,-1-1-1,1-1 0,-1 0 1,0-1-1,0 0 1,0 0-1,0-1 0,-1 0 1,0-1-1,1-1 0,-1 0 1,0-1-1,0 0 0,-12-1 1,20 0 1,-1 0-1,1-1 1,0 1 0,-1-1-1,1 0 1,0 0 0,0 0-1,0 0 1,1-1 0,-1 1-1,0-1 1,-3-5 0,-2-1 2,1-1 0,1 0 0,-7-11 0,2 2-2,-19-41 0,24 44-2,-1 1 1,-12-20 0,-11-10 0,15 20 0,-2 0 0,-39-43 0,50 61 0,0 1 1,0 0-1,0 1 1,-1-1-1,1 1 0,-1 1 1,-1 0-1,1 0 1,-1 0-1,1 1 1,-1 1-1,0-1 1,0 1-1,-12-1 0,5 2 0,0-1 0,-1 2-1,1 1 1,-1 0 0,-21 4-1,-6 5 1,23-5-2,0 0 1,-23 10-1,38-13 2,1 0 0,0 1 0,0-1-1,0 1 1,0 0 0,0 1 0,1 0 0,0-1-1,0 1 1,0 0 0,0 1 0,-6 8-1,9-12 2,0 0-1,1 1 0,-1-1 0,1 0 0,-1 0 0,1 1 0,-1-1 0,1 0 0,0 0 0,-1 1 0,1-1 0,0 0 0,0 1 0,0-1 0,0 0 0,0 1 0,0-1 0,1 0 0,-1 1 0,0-1 0,1 0 0,-1 1 0,1-1 0,0 2 0,1-1 1,0 0-1,0 0 0,0 1 0,0-1 0,0-1 1,0 1-1,1 0 0,-1 0 0,1-1 0,4 3 1,5 1-1,0-1 1,1 0 0,-1-1 0,18 2 0,25 6-1,-38-8-1,0 0 1,0 0-1,-1-2 0,26 0 0,182-2-97,-124 2-176,-55-6-10,-37 3 151,-1 1 0,1 0-1,0 1 1,15 0 0,-15 0-75,0 0 1,0 0 0,1-1 0,-1 0 0,10-3-1,12-2-430,-13 5 282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4:18.5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0 1808,'-11'1'708,"5"2"-562,-1 0 0,1 0 0,0 1 1,0 0-1,1 0 0,-1 1 1,1-1-1,-9 11 0,14-15-141,0 0 0,-1 1 0,1-1 0,0 0 0,0 0 0,0 1 0,0-1 0,0 0 0,0 0 0,0 1 0,-1-1 0,1 0 0,0 1 0,0-1 0,0 0 0,0 0 0,0 1 0,0-1 0,0 0 0,0 0 0,1 1 0,-1-1 0,0 0 0,0 1 0,0-1 0,0 0 0,0 0 0,0 1 0,0-1 0,1 0 0,-1 0 0,0 0 0,0 1 0,0-1 0,0 0 0,1 0 0,-1 0 0,0 1 0,0-1 0,1 0 0,-1 0 0,0 0 0,0 0 0,1 0 0,-1 0 0,0 1 0,0-1 0,1 0 0,-1 0 0,0 0 0,1 0 0,-1 0 0,0 0 0,19 3 193,13-1-77,-27-1-105,0 0 0,0-1 0,1 1 0,-1-1 0,0 0 0,1-1 0,-1 1 0,0-1 0,1 0 0,-1 0-1,9-4 1,-14 5-13,1-1-1,-1 1 1,0 0-1,1 0 1,-1 0-1,1 0 1,-1 0 0,1 0-1,-1 0 1,1-1-1,-1 1 1,1 0-1,-1 1 1,1-1-1,-1 0 1,1 0-1,-1 0 1,0 0-1,1 0 1,-1 0-1,1 0 1,-1 1-1,1-1 1,-1 0-3,1 1 0,-1-1 0,0 0 1,0 0-1,0 0 0,0 0 0,0 0 1,0 1-1,1-1 0,-1 0 0,0 0 1,0 0-1,0 1 0,0-1 0,0 0 1,0 0-1,0 0 0,0 0 0,0 1 1,0-1-1,0 0 0,0 0 0,0 0 1,0 1-1,0-1 0,0 0 0,0 0 1,0 0-1,0 1 0,0-1 0,0 0 1,-1 0-1,1 0 0,0 0 0,0 1 1,0-1-1,0 0 0,0 0 0,0 0 1,0 0-1,-1 0 0,1 1 0,0-1 1,0 0-1,0 0 0,0 0 0,-1 0 1,1 0-1,0 0 0,0 0 1,-1 0-1,-6 5-37,0 0 0,1 1 0,-1 0 0,1 0-1,1 0 1,-1 1 0,-4 7 0,-27 28-851,25-32 627,8-7 123,0 1 0,-1 0 0,1-1 1,1 2-1,-1-1 0,0 0 0,-3 8 0,-2 3-223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4:18.9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547 3 1668,'0'0'58,"0"1"0,0-1 0,-1 0 0,1 1 0,0-1 0,0 0 0,0 0 0,-1 0 0,1 1 0,0-1-1,0 0 1,-1 0 0,1 0 0,0 0 0,-1 1 0,1-1 0,0 0 0,0 0 0,-1 0 0,1 0 0,0 0 0,-1 0 0,1 0 0,0 0 0,-1 0-1,1 0 1,0 0 0,-1 0 0,-19-3 119,0 1 0,0 1 0,0 0 0,-1 2 0,1 0 0,-30 6 0,27-4-111,-89 18-211,83-14-266,0-2 0,-1 0 0,1-2 0,-1-1 0,-31-3 0,37 1 53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4:19.4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800 0 1648,'8'0'776,"-16"0"-432,0 0-44,-9 0-40,-7 0-28,-1 0-44,-7 0-12,-9 0-44,-8 0-24,-8 5-76,-8-1-116,-9 1-136,1-5-224,-8 5-52,-1-5 52,-8 4 52,9 5 40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7:22.53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20 28 1872,'-15'0'1335,"11"-4"-487,3 2-868,4-11-1871,-3 4 1535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7:29.54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25 142 1728,'0'-4'385,"0"-2"-138,0 1-1,0 0 0,0 0 1,-1-1-1,0 1 1,0 0-1,-3-9 0,-4-24 352,7 35-559,0 0 0,1 0 0,-1-1 0,1 1 0,0 0 0,0-1 0,0 1 0,1-5 0,0-2 87,-10 6-25,11 24-82,1 0 0,0-1 1,1 1-1,9 24 0,35 189 13,-39-178-28,24 179 22,-33-234-26,11 63 4,4 0-1,24 63 0,-35-115-4,-1 0 0,0 0 0,-1 0 0,0 1 0,0 15 0,-2 4 15,0-18-12,0-16-10,8-30-939,-16-44-1470,8 59 2059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7:30.55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2234 0 1616,'8'3'772,"-14"0"-342,6-3-424,0 0 1,0 0 0,1 0 0,-1 0 0,0 0 0,0 0 0,0 1 0,1-1 0,-1 0 0,0 0-1,0 0 1,0 0 0,0 0 0,1 1 0,-1-1 0,0 0 0,0 0 0,0 0 0,0 1-1,0-1 1,0 0 0,0 0 0,1 0 0,-1 1 0,0-1 0,0 0 0,0 0 0,0 1-1,0-1 1,0 0 0,0 0 0,0 1 0,0-1 0,0 0 0,0 0 0,-1 0 0,1 1-1,0-1 1,0 0 0,0 0 0,0 0 0,0 1 0,0-1 0,-3 13 181,2-9-150,0-1 0,0 0 0,1 1 0,-1-1 1,1 1-1,0 0 0,0-1 0,0 1 0,0-1 0,1 4 0,0 6 65,8 76 264,-1 6-129,-8-75-200,1-1 0,2 1 0,8 35 0,-3 24 34,-6-69-65,-1-1-1,0 1 1,-1 0-1,0-1 1,-2 15-1,1 4 11,2-15-10,-1-13-6,1 1-1,-1-1 1,0 1-1,0 0 0,-1-1 1,1 1-1,0 0 1,0-1-1,0 1 1,0 0-1,0-1 1,-1 1-1,1-1 0,0 1 1,0 0-1,-1-1 1,1 1-1,-1-1 1,1 1-1,0-1 1,-1 1-1,1-1 1,-1 1-1,1-1 0,-1 0 1,1 1-1,-2-1 1,0 3-2,2-2 2,-1 0-1,0 0 1,0 0-1,0 1 1,0-1 0,0 0-1,-1-1 1,1 1-1,0 0 1,0 0-1,-1 0 1,1-1 0,0 1-1,-1 0 1,1-1-1,0 1 1,-1-1 0,1 0-1,-1 0 1,1 1-1,-1-1 1,-1 0-1,-46 13 0,42-12 0,0 0 0,0 0 0,0 0 0,0 1 0,0 0 0,1 0 0,-10 5 0,-29 9 0,-94 8 26,-241 10-1,168-19 49,-153-1 41,111-14 67,252 0-140,1 0-12,2 0-8,17 9 4,-12-4-23,0 0-1,0 0 0,0-1 1,1 0-1,9 4 0,16 11 6,-18-8-4,13 8 1,-2 2-1,34 33 1,-54-48-4,1 0-1,-1 1 0,0-1 1,0 1-1,-1 0 1,0 0-1,0 1 0,-1-1 1,0 1-1,0-1 1,-1 1-1,0 0 0,0 0 1,-1 0-1,0 9 0,-1-12 1,-1-1 0,0 0-1,0 0 1,0 0 0,-1 0-1,0 0 1,0 0 0,0 0-1,0-1 1,0 1 0,-1-1-1,1 1 1,-1-1 0,0 0-1,0 0 1,0 0 0,-1 0-1,1-1 1,-7 5-1,-6 2 3,0 0 0,-1 0 0,-23 8-1,-185 65-1100,-265 61 0,463-137 650,-52 5 0,37-10 76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7:31.66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1523 4 1720,'-48'-2'1256,"24"1"-980,-1 0 0,-32 5 0,26-1-120,25-4-133,0 1 0,0 1 0,0-1 0,0 1 0,0 0 0,1 1-1,-1-1 1,0 1 0,1 0 0,-1 1 0,1-1 0,-1 1 0,1 0 0,0 0 0,-9 8 0,14-10-18,-1 0 0,1 0 0,-1 0 0,1 1 0,-1-1 0,1 0 0,0 0 0,-1 0 0,1 1 0,0-1-1,0 0 1,0 0 0,0 1 0,0-1 0,0 0 0,0 0 0,0 1 0,1-1 0,-1 0 0,0 0 0,1 0 0,0 2 0,0 0 1,0 0 1,1-1-1,-1 1 0,1-1 1,-1 1-1,1-1 1,0 1-1,2 1 0,14 9 12,0-2 0,1 0-1,0-1 1,0-1-1,1-1 1,1 0-1,-1-2 1,32 6-1,93 16-2,-144-28-15,-1 0 0,1 1 0,-1-1 0,1 0 0,0 0 0,-1 0 0,1 0 0,-1 1 0,1-1 0,0 0 0,-1 1 0,1-1 0,-1 0 0,1 1 0,-1-1 0,1 1-1,-1-1 1,0 0 0,1 1 0,-1-1 0,1 1 0,-1 0 0,0-1 0,1 1 0,-1-1 0,0 1 0,0-1 0,0 1 0,1 0 0,-1-1 0,0 1 0,0 0 0,0-1 0,0 1 0,0-1 0,0 1 0,0 0 0,0-1 0,0 1 0,-1 0 0,1-1 0,0 1-1,0-1 1,0 1 0,-1-1 0,1 1 0,0 0 0,-1 0 0,-2 11 8,3-10-7,0-1 1,-1 0-1,1 0 0,-1 1 0,1-1 0,-1 0 1,1 0-1,-1 1 0,0-1 0,1 0 1,-1 0-1,0 0 0,0 0 0,0 0 0,0 0 1,0 0-1,0-1 0,-2 2 0,-27 16 26,10-6-15,1-1 4,0 1 0,0-2 0,-42 15 0,-66 15 61,103-34-68,-12 5 37,1-2 0,-2-1 0,1-2 0,-50 1-1,77-6-33,7-1-7,1 0 0,-1 0 0,1 0 0,-1 0 0,0 0 0,1 0 0,-1 0 0,1-1 0,-1 1 0,1-1 0,-1 1 0,1-1 0,-2 0 0,-1-1-1,1 1 0,1-1 0,-1 1 0,0-1 1,0 0-1,1 1 0,-1-1 0,1 0 0,-1 0 0,1-1 1,0 1-1,0-1 0,0 1 0,0-1 0,0 1 1,1-1-1,-1 0 0,1 0 0,-1 0 0,1 0 0,0 0 1,0-4-1,-24-52 4,22 49-5,-1-1-1,-1 1 0,0 0 0,0 0 0,-1 0 0,-1 1 0,1-1 0,-1 2 0,-1-1 0,-14-12 0,-4-7 3,16 18-5,-1 1-1,1 0 0,-1 1 0,-1 0 0,0 1 1,0 0-1,0 1 0,-1 0 0,0 1 0,0 0 1,0 1-1,0 1 0,-18-3 0,-21 0 7,0 1 0,-58 3-1,110 2-5,-29 0 2,-10-1-2,0 2 0,1 2 0,-45 8 0,30-2 0,36-7 0,1 1 0,-1 0 0,-19 7 0,18-4 2,15-5-3,0-1 1,0 1-1,0 0 1,0 0 0,0 0-1,0 1 1,0-1-1,0 1 1,0-1-1,0 1 1,1 0-1,-1 0 1,1 0-1,-1 0 1,1 1 0,0-1-1,0 1 1,-3 4-1,5-6 2,0 0-1,1 0 0,-1 1 1,0-1-1,0 0 1,1 0-1,-1 1 1,0-1-1,1 0 0,-1 0 1,1 0-1,0 0 1,-1 0-1,1 0 1,0 0-1,0 0 1,-1 0-1,1 0 0,0 0 1,0 0-1,0 0 1,0-1-1,0 1 1,0 0-1,1-1 0,-1 1 1,0-1-1,0 1 1,2 0-1,41 16 3,42 3-145,0-5 1,1-3-1,1-4 0,100-4 0,-177-4-193,1-1-1,-1 0 0,0-1 1,0 0-1,0-1 0,0 0 1,17-9-1,-11 4 5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7:32.03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303 4 1788,'0'0'311,"-26"-1"811,14 0-1038,0 0 0,0 0-1,0 1 1,0 1 0,0 0 0,-22 6 0,-76 24-401,53-13-908,54-17 859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0:58.4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375 3 1640,'-2'-1'284,"-3"1"-189,0-1 1,0 1 0,0 0 0,0 0 0,0 1 0,0-1 0,-8 3 0,6-2 4,-1 0 0,0 0 0,1 0 0,-12-1 0,-54 0 225,57 0-345,1 1 0,0 0 0,0 1 1,-24 7-1,-1 0-516,-6-1-270,29-7 463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7:32.63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465 1 1648,'34'2'1167,"-31"-1"-846,-4 0-19,-20-1 178,-182 11 300,-72-8-644,274-3-285,12 0-1296,27 0 185,-22 0 916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7:33.07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433 4 1632,'0'0'1258,"-18"0"-355,-76-1-252,16-1-530,-124 13 0,163-10-1557,39-1 1411,0 0-1,0 0 0,0 0 0,-1 0 0,1 0 1,0 0-1,0-1 0,0 1 0,0 0 1,0 0-1,0 0 0,0 0 0,0 0 1,0 0-1,0 0 0,0-1 0,0 1 1,-1 0-1,1 0 0,0 0 0,0 0 1,0 0-1,0 0 0,0-1 0,0 1 0,0 0 1,0 0-1,0 0 0,0 0 0,0 0 1,0 0-1,0-1 0,1 1 0,-1 0 1,0 0-1,0 0 0,0 0 0,0 0 1,0 0-1,0 0 0,0-1 0,0 1 1,0 0-1,0 0 0,0 0 0,1 0 0,-1 0 1,0 0-1,0 0 0,7-4-308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7:33.90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 18 1640,'0'0'157,"-6"0"229,1292-9 997,-690 4-1168,418 5-36,-580 5-101,-335 0 36,-67 4-18,-30-9 3,-2 0-101,0 0-1,0 1 1,0-1 0,0 0-1,0 0 1,0 0 0,0 0-1,0 1 1,0-1 0,0 0-1,0 0 1,0 0-1,0 0 1,0 1 0,0-1-1,0 0 1,0 0 0,0 0-1,0 0 1,0 1 0,0-1-1,-1 0 1,1 0 0,0 0-1,0 0 1,0 0-1,0 1 1,0-1 0,0 0-1,-1 0 1,1 0 0,0 0-1,0 0 1,0 0 0,0 0-1,0 0 1,-1 0 0,1 0-1,0 0 1,0 1 0,0-1-1,0 0 1,-1 0-1,1 0 1,0 0 0,0 0-1,0 0 1,-1 0 0,1-1-1,-10-5-675,-6-11-629,16 17 1293,-2-5-348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7:34.61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0 1748,'0'0'205,"0"14"558,10 14-366,-2-6-212,10 45 211,5 26-52,-19-70-283,0 0 0,2-1 0,1 0 0,1 0 0,10 22 0,-10-26-25,-7-16-32,0 0 0,0 0 1,0 1-1,0-1 0,0 0 1,0 0-1,1 0 1,-1 0-1,1 0 0,2 2 1,16 19 6,1-1 28,-15-22-554,-3-14-672,-10-4 367,6 9 468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7:35.35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1476 0 1652,'0'51'747,"-2"-17"-460,3 1-1,4 35 1,-4-60-263,1-1 0,1 1-1,-1 0 1,1 0-1,1-1 1,0 0 0,0 0-1,1 0 1,0 0 0,1-1-1,8 12 1,12 9 32,40 42 45,-62-68-97,0 1 0,1-1-1,-1-1 1,1 1 0,8 3-1,24 14 30,-34-18-30,0 1 0,0-2-1,0 1 1,0 0 0,1-1 0,-1 1 0,1-1-1,-1 0 1,5 1 0,-2 0 5,-4-7 1,-2 5-9,0-1 1,0 1-1,1 0 1,-1 0 0,0-1-1,0 1 1,0 0-1,0 0 1,0-1-1,1 1 1,-1 0-1,0-1 1,0 1-1,0 0 1,0 0-1,0-1 1,0 1-1,0 0 1,0-1-1,0 1 1,0 0-1,0 0 1,0-1-1,0 1 1,0 0 0,0-1-1,-1 1 1,1 0-1,0 0 1,0-1-1,0 1 1,0 0-1,0 0 1,-1-1-1,1 1 1,0 0-1,0 0 1,0-1-1,-1 1 1,1 0-1,0 0 1,0 0-1,-1 0 1,1-1-1,0 1 1,-1 0 0,1 0-1,0 0 1,0 0-1,-1 0 1,1 0-1,-1 0 1,-19-5 8,0 1 1,-1 1 0,0 1-1,-23 1 1,-85 7-4,69-2 0,-154 17 31,-16-1 53,-72-1 167,193-13-141,-173 5 420,279-11-527,0-1-1,0 0 0,0 0 1,0-1-1,1 1 0,-1 0 1,0-1-1,1 0 0,-1 0 0,1 1 1,-1-2-1,1 1 0,0 0 1,0 0-1,0-1 0,0 1 1,1-1-1,-3-3 0,-33-59 108,34 58-110,-5-11 17,0-1 0,-6-26 0,-5-17 4,15 52-23,-6-14 8,0 0-1,-1 0 1,-20-30-1,8 18-21,19 25 0,0 5-47,-4 13-50,-1 5-260,-8 8-888,2-5-102,14-7 1002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7:36.19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860 106 1716,'-100'14'1227,"94"-14"-1146,6 1-69,-1-1 0,0 0 1,0 1-1,0-1 0,0 0 1,0 0-1,0 0 0,0 0 0,0 1 1,0-1-1,0-1 0,0 1 1,1 0-1,-1 0 0,0 0 0,0 0 1,0-1-1,0 1 0,0 0 1,0-1-1,0 1 0,1-1 0,-1 1 1,0-1-1,0 1 0,-1-2 1,2 1 75,1 0-79,-1-1 0,0 0 1,1 1-1,0 0 0,-1-1 1,1 1-1,0-1 0,0 1 1,-1 0-1,1-1 0,2 0 1,2-3 1,0 1 1,1 0-1,0 0 1,0 0-1,0 1 1,0 0-1,1 0 1,-1 1-1,1 0 1,11-3-1,-11 3-5,-6 2-6,0-1 1,0 1-1,1 0 1,-1-1-1,0 1 1,0 0-1,0 0 1,0 0-1,0 0 1,0 0 0,0 0-1,1 0 1,-1 0-1,0 0 1,0 1-1,0-1 1,0 0-1,0 1 1,0-1-1,0 1 1,0-1-1,0 1 1,0-1-1,0 1 1,0 0-1,0 0 1,0-1 0,-1 1-1,1 0 1,0 0-1,-1 0 1,1 0-1,0 0 1,-1 0-1,1 0 1,-1 0-1,1 0 1,-1 0-1,0 0 1,0 0-1,1 2 1,-1 0 1,1 0-1,-1 0 1,0 0 0,0 0-1,0 0 1,-1 0 0,1 0-1,-1 0 1,1 0 0,-1-1-1,0 1 1,0 0 0,0 0-1,-4 4 1,-18 38 21,11-31-11,8-9-7,0 0 0,-1 0 1,1 0-1,-1-1 0,-1 1 1,1-1-1,-8 4 0,-5 2 13,8-4 0,1 0-1,-1-1 1,-1 0-1,1-1 0,-1 0 1,1 0-1,-1-1 1,-14 1-1,14-2 19,0-1 1,0 0-1,0-1 1,0 0-1,-21-4 1,27 3-13,3 1-19,0-1 1,0 1-1,0 0 1,0-1 0,0 0-1,1 1 1,-1-1 0,0 0-1,1 0 1,-1 0 0,0 0-1,1 0 1,-1 0 0,1 0-1,-1-1 1,1 1 0,0 0-1,0-1 1,0 1-1,0-1 1,0 0 0,0 1-1,-1-3 1,-23-42 59,18 29-55,-1 0 0,0 1-1,-2 0 1,0 0 0,-17-20-1,21 29-6,0 0 0,-1 1-1,0 0 1,0 0 0,0 1-1,-1 0 1,1 0-1,-1 0 1,-1 1 0,1 1-1,0-1 1,-1 1 0,0 1-1,-15-3 1,-9 0 19,-1 1 1,-52 2 0,74 2-15,-8 2 14,1 0-1,-1 1 0,-32 10 0,51-13-19,0 0 0,0 0 0,0 1 0,1-1 0,-1 0 0,0 1 0,1-1 0,-1 1 0,0-1 0,1 1 0,-1-1 0,0 1 0,1-1 0,-1 1 0,1 0 0,-1-1 0,1 1 0,-1 0 0,1 0 0,0-1 0,-1 1 0,1 0 0,0 0 0,0-1 0,-1 1 0,1 0 0,0 0 0,0 0 0,0-1 0,0 1 0,0 0 0,0 0 0,0 0 0,0 0 0,1-1 0,-1 1 0,0 0 0,0 0 0,1 0 0,-1-1 0,0 1 0,1 0 0,-1-1 0,1 1 0,-1 0 0,1-1 0,-1 1 0,1 0 0,-1-1 0,1 1-1,0-1 1,-1 1 0,1-1 0,0 1 0,1-1 0,36 23 39,-21-12-53,1-1 1,0-1-1,0 0 1,1-1-1,23 6 1,-1-4-75,-13-2-305,45 6 0,-62-13 187,-1-1 0,1 0 0,-1 0 1,1-1-1,-1 0 0,1-1 0,-1 0 0,11-4 1,2-2-139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7:36.59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74 5 1852,'0'-5'240,"0"10"-4,0-10-40,8 5 132,-16 0 80,8 5-340,-8-1-36,8 1-48,-8-1-68,0 1-76,0 0-164,-9-5-96,9 4 56,-8 1 32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7:36.95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303 0 1860,'0'0'272,"-25"0"627,16 4-822,0-1 0,0 0 0,0-1 1,0 0-1,-1 0 0,-10 0 0,-18 3-16,8 2-436,0-2 0,-1-2 0,-33 1 0,55-4 31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7:37.64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8 20 1764,'-7'-14'1222,"7"14"-1208,0 0 0,0 0-1,0 0 1,1 0 0,-1-1 0,0 1-1,0 0 1,0 0 0,0 0 0,0 0-1,0 0 1,0 0 0,0 0 0,0-1-1,1 1 1,-1 0 0,0 0 0,0 0-1,0 0 1,0 0 0,0-1-1,0 1 1,0 0 0,0 0 0,0 0-1,0 0 1,0 0 0,0-1 0,0 1-1,0 0 1,0 0 0,0 0 0,0 0-1,0 0 1,0 0 0,-1-1-1,1 1 1,0 0 0,0 0 0,0 0-1,0 0 1,0 0 0,0 0 0,0-1-1,-1 1 197,6 6-182,3 27 348,0 12-114,-5-18-156,1-4-29,-3-14-42,0 0-1,1 0 1,0 0 0,1 0-1,6 15 1,4 4 30,8 13 12,59 73 90,-77-110-161,-1 0 0,0 0 0,0 1 0,0-1 0,0 1 0,-1-1 0,2 9 0,5 13 18,-6-13-23,-2-12-3,0-1-1,0 1 0,0 0 1,0-1-1,0 1 1,0-1-1,0 1 0,0-1 1,0 1-1,0 0 0,0-1 1,1 1-1,-1-1 1,0 1-1,0-1 0,1 1 1,-1-1-1,0 1 1,1-1-1,-1 1 0,1-1 1,-1 1-1,0-1 0,2 1 1,0 6-585,-3-5-144,1-6 221,-9-10-822,2 5 976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7:38.30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946 14 1704,'0'-2'56,"0"2"-37,0 0-1,1-1 1,-1 1 0,0 0 0,0-1 0,0 1 0,0 0-1,0-1 1,0 1 0,0 0 0,0-1 0,0 1 0,0 0 0,0-1-1,0 1 1,0 0 0,0-1 0,0 1 0,0 0 0,0-1 0,-1 1-1,1 0 1,0 0 0,0-1 0,0 1 0,0 0 0,-1-1-1,1 1 1,0 0 0,0 0 0,-1-1 0,1 1 0,0 0 0,0 0-1,-1 0 1,1 0 0,0-1 0,-1 1 0,1 0 0,0 0-1,-1 0 1,1 0 0,0 0 0,-1 0 0,1 0 0,-1 0 0,0 0 99,9 1 440,-7 3-506,0 0 1,0 0 0,1 0 0,0 0 0,-1 0 0,1 0-1,4 5 1,9 23 123,1 12-56,2-1 1,25 43 0,-29-58-85,-11-22-28,0 0-1,-1 0 1,0 1-1,0-1 0,0 1 1,-1-1-1,1 13 1,6 17 46,-8-35-34,7 8 48,-13-8-51,0 0-1,1 0 1,-1 0-1,0 1 1,-7 3-1,-25 6 49,-5-4-10,14-2 8,-56 3-1,-11-4 54,93-4-112,0 0-1,1 0 1,-1 0-1,0 0 1,0 1-1,1-1 0,-1 1 1,0 0-1,1-1 1,-1 1-1,1 0 1,-1 1-1,1-1 0,-1 0 1,1 1-1,0-1 1,0 1-1,0 0 0,0 0 1,0 0-1,0 0 1,0 0-1,0 0 1,1 0-1,-1 1 0,1-1 1,0 0-1,0 1 1,-2 4-1,0 5 16,1 0 1,1 0-1,0 0 0,0 0 0,2 19 1,-1-6 7,0-19-22,0 1 0,-1-1 0,0 1-1,0 0 1,-1-1 0,0 0-1,0 1 1,-1-1 0,1 0 0,-1 0-1,0-1 1,-1 1 0,0 0-1,0-1 1,-6 7 0,-1-6-4,0 0 1,-1-1 0,0-1-1,-23 7 1,19-6 0,-226 55-163,142-37-231,65-16-202,0 0-1,0-3 0,-54 1 1,74-5 207,13-4 45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8:21.54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 44 1736,'0'-6'756,"-8"-10"-46,7 15-656,0 0 0,0-1 0,1 1 0,-1 0 0,0 0 0,1 0 1,-1-1-1,1 1 0,-1 0 0,1 0 0,-1-1 0,1 1 1,0-3-1,-1 2 195,2 6-1,7 13-31,-4-10-191,0 1-1,-1 0 1,1 0 0,-1 1 0,3 15 0,2 7 13,14 15 9,-16-35-34,-1 0 0,0 0 0,5 15 0,-3 1 5,-4-12-10,1-1 1,9 23-1,149 348 155,-136-333-167,-25-49 3,0 0 0,1 1 0,0-1 0,-1 0 0,1 0 0,0 0-1,1 0 1,-1 0 0,1 0 0,-1-1 0,1 1 0,4 2 0,-17-1-1,10-4-7,-1 0 1,1 0-1,-1 0 0,1 1 1,-1-1-1,1 0 0,-1 0 1,1 0-1,-1 0 0,1 0 1,0 0-1,-1 0 0,1 0 0,-1 0 1,1 0-1,-1 0 0,1 0 1,-1 0-1,1-1 0,-1 1 1,1 0-1,-1 0 0,1 0 0,0-1 1,-1 1-1,1 0 0,0-1 1,-1 1-1,1 0 0,-1-1 1,1 1-1,0 0 0,-1-1 0,1-1-95,-1 0-1,0 1 1,1-1-1,-1 0 1,0 1-1,0-1 0,0 1 1,0-1-1,-1 1 1,1-1-1,0 1 1,-3-3-1,-12-15-864,13 5 548,-3-3 50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0:59.7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570 13 1640,'25'-5'906,"-25"5"-886,1 0 1,-1 1 0,0-1 0,1 0 0,-1 0-1,1 0 1,-1 1 0,1-1 0,-1 0-1,1 0 1,0 0 0,-1 0 0,1 0 0,-1 0-1,1 0 1,-1 0 0,1 0 0,-1 0 0,1-1-1,-1 1 1,1 0 0,-1 0 0,1 0 0,-1-1-1,1 1 1,-1 0 0,1-1 0,-1 1-8,-1 0 0,1 0 1,-1 0-1,1-1 0,-1 1 1,1 0-1,0 0 1,-1 0-1,1 0 0,-1 0 1,1 0-1,-1 0 0,1 0 1,-1 0-1,1 0 0,-1 0 1,1 0-1,0 0 0,-1 1 1,1-1-1,-1 0 1,1 0-1,-1 0 0,1 1 1,0-1-1,-1 0 0,1 0 1,-1 1-1,-4 0 274,5-2-281,0 1 0,0 0 0,0-1 0,0 1 0,0 0 0,0-1 0,-1 1 0,1 0-1,0-1 1,0 1 0,-1 0 0,1 0 0,0-1 0,0 1 0,-1 0 0,1 0 0,0-1 0,0 1 0,-1 0 0,1 0 0,0 0-1,-1 0 1,1 0 0,0-1 0,-1 1 0,1 0 0,0 0 0,-1 0 0,1 0 0,-1 0 0,1 0 0,0 0 0,-1 0 0,1 0-1,0 0 1,-1 0 0,1 0 0,0 1 0,-1-1 0,-1 0 93,9-3 168,-5 2-82,-5 3-57,-7 1-80,6-1-21,-1-1 1,1 1 0,-1-1-1,0 0 1,1-1-1,-7 1 1,-199 13 226,137-11-210,46-1-32,0-1-1,1-1 0,-41-6 0,32 4 9,30 3-14,0-1-1,0 0 1,-1-1-1,1 1 1,0-1 0,0 0-1,0 0 1,-9-3-1,9 2 14,-5 4-8,17 1-14,-6-2 2,-1-1 1,0 1-1,1-1 1,-1 1-1,1-1 1,0 0-1,-1 1 1,1-1-1,-1 0 1,1 1-1,0-1 1,-1 0-1,1 0 1,0 1-1,-1-1 1,1 0-1,0 0 1,-1 0-1,1 0 1,0 0-1,-1 0 1,2 0-1,11 1-321,1 1 1,-1 1-1,0 0 0,0 1 0,22 9 1,-30-12 78,27 12-1029,-22-12 942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7:38.90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25 0 1612,'-8'1'1444,"1"-2"-451,7 2-988,0-1 0,0 0-1,0 0 1,-1 0 0,1 0 0,0 0 0,0 0 0,0 0-1,0 0 1,0 0 0,0 0 0,0 0 0,0 1 0,0-1-1,0 0 1,0 0 0,0 0 0,0 0 0,0 0-1,0 0 1,0 0 0,0 0 0,0 1 0,0-1 0,0 0-1,0 0 1,0 0 0,0 0 0,0 0 0,0 0-1,0 0 1,0 1 0,0-1 0,0 0 0,0 0 0,0 0-1,0 0 1,0 0 0,0 0 0,0 0 0,0 0-1,0 0 1,0 0 0,1 1 0,-1-1 0,0 0 0,0 0-1,0 0 1,0 0 0,0 0 0,0 0 0,0 0 0,0 0-1,0 0 1,1 0 0,-1 0 0,0 0 0,0 0-1,0 0 1,0 0 0,0 0-23,0 0 1,0 0-1,0 0 0,0 1 1,0-1-1,0 0 0,0 0 1,0 0-1,0 0 0,0 0 1,0 0-1,1 0 0,-1 0 1,0 1-1,0-1 0,0 0 1,0 0-1,0 0 0,0 0 1,0 0-1,0 0 0,0 0 1,0 0-1,0 0 0,0 0 1,0 0-1,1 0 0,-1 0 1,0 0-1,0 0 0,0 0 1,0 0-1,0 1 0,0-1 1,0 0-1,0 0 0,1 0 1,-1 0-1,0 0 0,0 0 0,0 0 1,0-1-1,0 1 0,0 0 1,0 0-1,0 0 0,0 0 1,1 0-1,-1 0 0,0 0 1,0 0-1,0 0 0,0 0 1,0 0-1,0 0 0,0 0 1,0 0-1,0 0 0,0-1 1,-6 1-1023,-3 4 677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7:39.84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1087 10 1688,'0'2'32,"-1"1"-1,2-1 1,-1 0 0,0 1-1,0-1 1,1 1-1,-1-1 1,1 0 0,0 0-1,0 1 1,-1-1 0,2 0-1,-1 0 1,0 0-1,0 0 1,1 0 0,-1 0-1,1 0 1,-1-1-1,1 1 1,0 0 0,0-1-1,0 1 1,0-1 0,0 0-1,0 0 1,0 0-1,0 0 1,0 0 0,0 0-1,1 0 1,-1-1 0,0 1-1,1-1 1,-1 0-1,0 1 1,4-1 0,13 0 26,-15 1-50,1-1-1,-1 1 1,0-1 0,1 0-1,-1 0 1,0-1 0,0 1-1,1-1 1,-1 0-1,0 0 1,0 0 0,0-1-1,0 1 1,0-1 0,0 0-1,-1 0 1,1-1 0,-1 1-1,5-4 1,-7 5-7,-1 1-1,0 0 1,0 0-1,0-1 1,0 1 0,0 0-1,1 0 1,-1-1-1,0 1 1,0 0 0,0 0-1,0-1 1,0 1-1,0 0 1,0 0 0,0-1-1,0 1 1,0 0-1,0 0 1,0-1 0,0 1-1,0 0 1,0-1-1,0 1 1,-1 0-1,1 0 1,0-1 0,0 1-1,0 0 1,0 0-1,0 0 1,-1-1 0,1 1-1,0 0 1,0 0-1,0 0 1,-1-1 0,1 1-1,0 0 1,0 0-1,-1 0 1,1 0 0,0 0-1,0 0 1,-1-1-1,1 1 1,0 0 0,-1 0-1,-10-3 2,-128 3 46,-21 9 77,-5 0 116,118-8-170,-83-4 132,110 2-136,0-2 0,1 0-1,-1-1 1,-27-10 0,43 12-34,-8-3 85,1 1 0,-1 1-1,0-1 1,-19-1 0,26 5-82,5 1-34,0-1-1,-1 1 0,1 0 0,0 0 0,0-1 1,0 1-1,0 0 0,0 0 0,1 0 0,-1-1 1,0 1-1,0 0 0,0 0 0,1-1 1,-1 1-1,0 0 0,1-1 0,-1 1 0,1 0 1,0 0-1,2 6-3,-2 0 4,0-1 1,1 1-1,-1-1 0,2 1 1,-1-1-1,1 0 1,0 0-1,0 0 0,4 5 1,-2-3-1,0 0 0,-1 1 0,6 16 0,-3-4 3,-6-17-5,1 1 0,-1-1 1,0 0-1,0 0 1,0 1-1,-1-1 0,1 6 1,-1-2 3,0 0 0,0 0 0,0-1 0,-1 1 0,0 0 0,-1-1 1,0 1-1,0-1 0,0 1 0,-1-1 0,-7 13 0,9-18 3,0-1 0,0 1 0,0-1 1,0 1-1,0-1 0,0 0 0,0 1 0,-1-1 0,1 0 0,0 0 0,-1 0 0,1 0 1,-1 0-1,1 0 0,-1 0 0,1-1 0,-1 1 0,0-1 0,1 1 0,-1-1 0,0 1 0,1-1 1,-1 0-1,0 0 0,0 0 0,1 0 0,-1 0 0,0 0 0,0 0 0,1-1 0,-1 1 1,0-1-1,1 1 0,-1-1 0,0 0 0,1 1 0,-1-1 0,1 0 0,-1 0 0,1 0 0,0 0 1,-1 0-1,-1-3 0,-18-12 17,13 9-17,0 1 1,0-1 0,1 0 0,0 0 0,-7-10-1,-43-48 29,53 61-36,0 1 0,-1-1-1,1 1 1,-1 0 0,0 0 0,1 1 0,-1-1 0,0 1 0,-1 0-1,1 1 1,0-1 0,-1 1 0,1 0 0,0 0 0,-1 1 0,1-1-1,-1 1 1,1 0 0,-1 1 0,1-1 0,-1 1 0,-5 2-1,2 3-2,-1 0-1,1 1 1,0 0-1,1 0 1,-9 10-1,-9 27-13,26-43 12,-1-1 0,1 1 0,0 0 0,-1-1 0,1 1 0,0 0-1,0 0 1,0-1 0,0 1 0,0 0 0,-1 0 0,1 0-1,1-1 1,-1 1 0,0 0 0,0 0 0,0 1 0,0-2-5,1 0 0,-1 0 0,0 1 0,0-1 0,0 0 0,0 0 0,0 1 0,0-1 0,1 0 0,-1 0 0,0 1 0,0-1 0,0 0 0,0 0 0,0 1 0,0-1 0,0 0 0,0 0 0,0 1 0,0-1 0,0 0 0,0 1 0,-1-1 0,1 0 0,0 0 0,0 1 0,0-1 0,0 0 0,0 0 0,0 0 0,-1 1 0,1-1 0,0 0 0,0 0 0,0 0 0,-1 1 0,1-1 0,0 0 0,0 0 0,0 0 0,-1 0 0,1 0 0,0 1 0,0-1 0,-1 0 0,1 0 0,0 0 0,0 0 0,-1 0 0,1 0 0,0 0 0,-1 0 0,1 0 0,0 0 0,0 0 0,-1 0 0,1 0 0,0 0 0,0 0 0,-1 0 0,1-1 0,-1 1-30,1 0 0,0 0 0,-1 1 0,1-1-1,0 0 1,-1 0 0,1-1 0,-1 1 0,1 0-1,0 0 1,-1 0 0,1 0 0,0 0-1,-1 0 1,1 0 0,0 0 0,-1-1 0,1 1-1,0 0 1,0 0 0,-1-1 0,1 1 0,0 0-1,0 0 1,-1-1 0,1 1 0,0 0 0,0 0-1,0-1 1,-1 1 0,1 0 0,0-1-1,0 1 1,0 0 0,0-1 0,0 1 0,0 0-1,0-1 1,0 1 0,0 0 0,0-1 0,0 1-1,0-1 1,0 1 0,0 0 0,0-1-1,0 1 1,0 0 0,0-1 0,0 1 0,0 0-1,1-1 1,-1 1 0,0 0 0,0-1 0,0 1-1,1 0 1,-1 0 0,0-1 0,1 1 0,6-9-310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7:40.18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17 0 1928,'-8'0'2729,"0"0"-5658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7:50.1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1802 665 1756,'0'0'1850,"-49"-9"-579,-55-27-1076,-12-6-109,21 4-23,-160-40 0,123 42-41,-102-29 9,55 17 13,-197-81-1,342 116-35,11 4 3,0-2 0,-36-20 0,37 18 0,-18-10 7,38 21-17,1 1 0,-1 0 1,1 0-1,0-1 0,-1 1 0,1 0 0,0-1 1,0 1-1,0-1 0,0 0 0,0 1 1,0-1-1,0 0 0,1 0 0,-1 0 0,1 1 1,-1-1-1,1-4 0,-5-11-13,5 16 11,-1 0 0,1 1 0,0-1 0,-1 0 0,1 1 1,0-1-1,0 0 0,-1 0 0,1 1 0,0-1 0,0 0 0,0 0 0,0 0 0,0 1 1,0-1-1,0 0 0,0 0 0,1 0 0,-1 1 0,0-1 0,0 0 0,1 0 0,-1 1 0,0-1 1,1 0-1,-1 1 0,1-1 0,-1 0 0,1 1 0,0-2 0,0-5-7,0 5 6,8 2-21,-9 9 6,1-6-83,-1 0 1,1 1-1,-1-1 1,0 0-1,0 0 1,0 0-1,0 0 1,0 0-1,-1 0 1,1 0-1,-1 1 1,-2 4-1,2-6-5,0-1 0,0 1 1,0-1-1,0 1 0,-1-1 0,1 1 0,0-1 0,-1 0 1,1 0-1,-1 1 0,0-1 0,1 0 0,-1-1 0,0 1 1,0 0-1,0 0 0,-3 0 0,3 0 15,-13 4-282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7:50.8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646 29 1676,'-9'3'185,"0"0"0,0-1 0,-1 0 0,1 0 1,0-1-1,-1-1 0,1 1 0,-1-1 0,-17-3 0,-10 1 93,-66 1 174,0-5 0,-121-23-1,218 28-438,-1 1 0,0-1 0,1 1 0,-1 0 0,0 1 0,1 0 0,-13 2 0,19 0-6,-1 0-1,1-1 1,-1 1-1,1 0 0,0 0 1,0 0-1,0-1 0,0 1 1,1 0-1,0 3 0,6 7 1,0-1 0,1 0-1,0 0 1,1 0-1,0-1 1,0 0-1,18 13 1,10 15-5,-29-32 0,-1 0 0,1 0 0,14 8 0,-15-10 1,0 0 0,0 0 0,0 1 0,0 0 0,-1 0 0,6 8 0,15 11 4,-23-22-9,0 0 0,0 1 0,-1-1 0,1 1 0,-1-1 1,4 6-1,4 19-201,-11-27 95,0 0-1,1 0 1,-1 0 0,0 1-1,0-1 1,0 0 0,0 0-1,0 0 1,0 0-1,0 0 1,0 0 0,0 1-1,-1-1 1,1 0 0,0 0-1,-1 0 1,1 0 0,-1 0-1,1 0 1,-1 0-1,1 0 1,-1 0 0,0 0-1,0 0 1,1-1 0,-1 1-1,0 0 1,0 0 0,-1 0-1,-5 0-229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7:51.8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509 1 1720,'7'4'986,"-46"22"941,-69 45-1588,39-32-167,-98 72 0,135-90-140,25-17-25,0 0 0,0 1 0,0 0 0,-12 12-1,9-6-7,7-8 6,-1 0 0,1 1 0,1-1 0,-1 1 0,0 0 0,-2 5 0,5-7-1,-1 0-1,0 0 0,0-1 1,1 1-1,-1-1 0,0 1 1,-1-1-1,1 1 0,0-1 1,0 1-1,-1-1 0,1 0 1,-3 2-1,4-3-3,0 0 0,0 0 0,0 0 0,0 0-1,0 0 1,0 0 0,0 0 0,0-1 0,0 1 0,0 0-1,0 0 1,0 0 0,0 0 0,0 0 0,0 0 0,0 0 0,0 0-1,-1 0 1,1-1 0,0 1 0,0 0 0,0 0 0,0 0-1,0 0 1,0 0 0,0 0 0,0 0 0,0 0 0,0 0 0,0 0-1,0 0 1,0 0 0,-1 0 0,1 0 0,0 0 0,0 0-1,0 0 1,0-1 0,0 1 0,0 0 0,0 0 0,0 0 0,0 0-1,-1 0 1,1 0 0,0 0 0,0 0 0,0 1 0,0-1-1,0 0 1,0 0 0,0 0 0,0 0 0,0 0 0,0 0 0,-1 0-1,1 0 1,0 0 0,10-2-26,-8 2 6,24-19-1293,-23 18 1158,1-1 1,0 0-1,-1-1 0,1 1 1,-1-1-1,0 1 0,4-4 1,10-9-458,-2 5 250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7:52.2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 1828,'2'-18'2506,"7"15"-2261,-8 2-234,-1 1-1,1 0 0,-1-1 0,1 1 0,-1 0 1,1 0-1,-1 0 0,1-1 0,-1 1 0,1 0 1,0 0-1,-1 0 0,1 0 0,-1 0 0,1 0 1,0 0-1,-1 0 0,1 0 0,-1 0 0,1 0 1,-1 0-1,1 1 0,0-1 0,0 0 0,26 8 122,-22-7-114,1 0 1,-1 1-1,1 0 0,-1 0 0,0 0 0,1 0 0,-1 1 1,5 4-1,32 25 56,-19-14-24,26 26 0,-44-39-44,9 8 8,-1 1 1,-1 1 0,11 16-1,17 26 13,-23-33-11,-1 0 1,16 31-1,-10-13 0,-13-27-8,-1 1 0,10 27 1,-1-3 3,-13-34-8,-1 0-1,0 0 1,0 0-1,-1 1 0,0 0 1,0-1-1,-1 1 1,1 0-1,-1 10 1,-1-15-6,1-2 2,-1 0 1,0 1 0,0-1-1,0 0 1,0 1-1,0-1 1,0 0 0,0 1-1,0-1 1,0 0 0,0 1-1,0-1 1,0 0-1,0 1 1,0-1 0,0 0-1,0 1 1,0-1-1,0 0 1,0 0 0,-1 1-1,1-1 1,0 0-1,0 1 1,0-1 0,-1 0-1,1 0 1,0 1-1,0-1 1,0 0 0,-1 0-1,1 0 1,0 1-1,-1-1 1,1 0 0,0 0-1,0 0 1,-1 0 0,1 0-1,0 1 1,-1-1-1,1 0 1,0 0 0,-1 0-1,-1 0-12,2-36-2981,-1 34 2597,-6-2 36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8:19.96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9 4 1912,'0'0'345,"-8"-4"1278,17 62-976,13-5-497,-17-44-128,-1 0 0,0 1 0,0 0 0,3 16-1,-2-10-3,1 0-1,0 0 0,1-1 0,1 0 0,0-1 0,17 22 0,3 8 20,4-3-10,-27-36-23,0 0 0,0 1 0,-1-1 0,0 1 0,0 0 0,0 0 0,3 11 0,-1 5-254,-7-21 224,1-1 0,0 0 0,-1 1 1,1-1-1,-1 0 0,1 0 0,0 1 1,-1-1-1,1 0 0,-1 0 0,1 0 1,-1 0-1,1 0 0,-1 1 0,1-1 1,0 0-1,-1 0 0,1 0 0,-1 0 1,1 0-1,-1 0 0,1-1 0,-1 1 1,1 0-1,-1 0 0,1 0 0,0 0 1,-1 0-1,0-1 0,-28-12-1294,11 3 769,1 5 187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8:20.48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979 1 1716,'0'0'37,"1"0"-1,-1 1 0,1-1 1,-1 0-1,1 0 1,-1 1-1,0-1 1,1 0-1,-1 1 0,1-1 1,-1 0-1,0 1 1,1-1-1,-1 0 1,0 1-1,1-1 1,-1 1-1,0-1 0,0 1 1,0-1-1,1 1 1,-1-1-1,0 1 1,0-1-1,0 1 0,0-1 1,0 1-1,0-1 1,0 1-1,0 0 1,8 14 439,-7-9-393,0 1 1,0 0 0,1 0-1,0 0 1,0 0 0,0-1-1,5 9 1,9 28 173,-14-38-237,-1-1 1,1 0 0,0 1 0,0-1-1,1 0 1,-1 0 0,5 5-1,12 22 102,-14-18-86,37 92 185,-41-103-218,0 0 1,0 1 0,-1-1-1,1 0 1,-1 1-1,1-1 1,-1 0 0,0 1-1,0-1 1,0 0-1,0 1 1,0-1 0,-1 0-1,1 1 1,-1-1 0,1 0-1,-1 1 1,0-1-1,0 0 1,0 0 0,0 0-1,0 0 1,-1 0-1,1 0 1,-1 0 0,1 0-1,-1 0 1,1-1-1,-1 1 1,0-1 0,0 1-1,-3 1 1,-4 1 3,-1 0 0,0-1 0,0 0 0,0-1 0,0 0 0,-12 1 0,-3 1 1,-169 23 20,176-25-27,16-3-1,0 1 0,0 1 0,0-1 0,0 0 0,0 0 0,0 1 0,0-1-1,0 1 1,1 0 0,-4 1 0,4-2 1,1 0-1,-1 0 0,1 0 0,-1 1 0,1-1 0,-1 0 0,1 0 0,-1 0 1,1 1-1,-1-1 0,1 0 0,0 1 0,-1-1 0,1 0 0,0 1 0,-1-1 0,1 0 1,0 1-1,-1-1 0,1 1 0,0-1 0,0 1 0,-1-1 0,1 1 0,0-1 1,0 1-1,0-1 0,0 1 0,0-1 0,0 1 0,0-1 0,0 1 0,0-1 0,0 1 1,0-1-1,0 1 0,0 2 0,-3 6 1,1 0-1,0 0 1,1 0-1,-1 0 1,2 0-1,-1 1 1,1-1 0,1 0-1,1 9 1,-1 14 1,-1 137 15,0-164-17,-1 1 1,0-1 0,-1 0 0,1 1-1,-1-1 1,0 0 0,-1 0-1,1 0 1,-1 0 0,0-1 0,0 1-1,0-1 1,-1 0 0,1 1-1,-1-1 1,0-1 0,0 1-1,-7 4 1,-2 2 2,-1-1-1,0-1 1,-1 0 0,-26 11-1,-3-6-9,-1-1-1,0-2 0,-59 6 1,96-15-6,-147 13-334,132-14 3,1 0 1,0-1 0,0-1-1,-41-10 1,61 11 306,1 1 0,0 0 1,-1-1-1,1 1 0,-1-1 0,1 0 1,0 1-1,0-1 0,-1 0 0,1 0 1,0 0-1,0 0 0,0 0 0,0 0 1,0 0-1,0 0 0,0 0 0,0 0 1,1-1-1,-1 1 0,0 0 0,0-2 1,0-11-332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8:20.88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 5 1812,'-1'-4'2065,"-3"4"-1686,9 3-147,3 2-926,-9 0-1092,-6 0 1446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1:00.1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16 1636,'-4'-14'1246,"7"14"-560,-2-1-4,-1 6-542,6-4 77,-6-1-214,-1 1-1,1-1 1,0 0 0,0 0-1,0 0 1,0 0 0,0 0-1,0 0 1,0 0-1,0 0 1,0 1 0,0-1-1,0 0 1,0 0 0,0 0-1,0 0 1,0 0 0,0 0-1,0 0 1,0 1-1,0-1 1,0 0 0,0 0-1,0 0 1,0 0 0,1 0-1,-1 0 1,0 0 0,0 0-1,0 0 1,0 0-1,0 1 1,0-1 0,0 0-1,0 0 1,0 0 0,0 0-1,0 0 1,1 0 0,-1 0-1,0 0 1,0 0-1,0 0 1,0 0 0,0 0-1,0 0 1,0 0 0,1 0-1,-1 0 1,0 0 0,0 0-1,0 0 1,0 0-1,0 0 1,0 0 0,0 0-1,0 0 1,1 0 0,-1 0 4,1 0 0,0 0 0,0 0 0,0 0 0,-1 0 0,1 0 0,0 0 0,0 0 1,-1 0-1,1 1 0,0-1 0,-1 0 0,1 0 0,0 1 0,0-1 0,-1 1 0,1-1 0,-1 1 1,1-1-1,1 2 0,52 48 192,22 18-91,-68-61-99,0 1 1,-1 0-1,0 0 0,0 0 0,7 12 1,17 22 25,-27-36-31,1 1 0,-1-1 0,0 1 0,0 0-1,0 1 1,3 10 0,-4-9 2,1 0 0,0 0 1,10 14-1,1 0 33,-15-23-38,0 1 0,0-1-1,0 0 1,0 1 0,0-1-1,0 0 1,0 1 0,0-1 0,0 0-1,0 1 1,0-1 0,0 0-1,0 0 1,1 1 0,-1-1-1,0 0 1,0 1 0,0-1 0,1 0-1,-1 0 1,0 0 0,0 1-1,1-1 1,-1 0 0,0 0 0,0 0-1,1 1 1,-1-1 0,0 0-1,1 0 1,-1 0 0,0 0-1,0 0 1,1 0 0,-1 0 0,0 0-1,1 0 1,-1 0 0,0 0-1,1 0 1,-1 0 0,0 0-1,1 0 1,-1 0 0,0 0 0,1 0-1,8-3 2,-7 6-10,0-1-25,7-6-24,-11 2-316,1 2 345,1-1 1,-1 1-1,1 0 0,0 0 0,-1 0 0,1-1 0,-1 1 0,1 0 0,-1 0 1,1-1-1,0 1 0,-1 0 0,1-1 0,0 1 0,-1-1 0,1 1 1,0 0-1,0-1 0,-1 1 0,1-1 0,0 1 0,0-1 0,0 1 0,0-1 1,-1 1-1,1-1 0,0 1 0,0-1 0,0 1 0,0-1 0,0 1 0,0-1 1,0 1-1,1-1 0,-1 1 0,0 0 0,0-1 0,0 1 0,0-1 0,0 1 1,1-1-1,-1 1 0,0-1 0,1 1 0,-1 0 0,0-1 0,0 1 1,1-1-1,6-7-887,-4 2 456,4 5 93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8:21.70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1101 1 1752,'-8'13'699,"5"-11"-618,2 1 0,-1 0-1,0 0 1,0 0 0,1 0 0,0 0 0,-1 0-1,1 0 1,1 0 0,-2 7 0,-5 11 160,7-19-222,0 0 1,-1-1-1,1 1 1,0 0-1,0 0 1,0-1-1,0 1 0,0 0 1,0 0-1,1-1 1,-1 1-1,1 0 1,-1-1-1,1 1 0,-1 0 1,1-1-1,0 1 1,0-1-1,0 1 1,0-1-1,0 1 0,0-1 1,2 2-1,0 0 10,0 0-1,0 0 1,0 0-1,1 0 1,-1 0-1,1-1 1,-1 0-1,8 4 1,-4-4-17,-1 0-1,1 0 1,0 0 0,0-1 0,-1 0 0,1 0 0,0-1 0,0 0 0,0 0-1,0-1 1,0 0 0,-1 0 0,1 0 0,12-5 0,-18 6-12,-1 0 0,0-1 0,1 1-1,-1 0 1,0 0 0,1 0 0,-1 0 0,0 0 0,1-1 0,-1 1 0,0 0 0,0 0 0,1 0 0,-1-1 0,0 1 0,0 0 0,0 0 0,1-1-1,-1 1 1,0 0 0,0 0 0,0-1 0,0 1 0,1 0 0,-1-1 0,0 1 0,0 0 0,0-1 0,0 1 0,0 0 0,0-1 0,0 1 0,0 0-1,0-1 1,0 1 0,0 0 0,0-1 0,0 1 0,0 0 0,-1-1 0,1 1 0,0 0 0,0 0 0,0-1 0,0 1 0,-1 0 0,1-1-1,0 1 1,0 0 0,0 0 0,-1-1 0,1 1 0,0 0 0,0 0 0,-1 0 0,1-1 0,0 1 0,-1 0 0,1 0 0,0 0 0,-1 0 0,1 0-1,-1 0 1,-1-1 0,1 0-1,-1 0 1,0 1-1,0-1 1,0 1-1,0-1 0,0 1 1,0 0-1,0 0 1,-3 0-1,-1 0 5,1 1-1,-1-1 1,0 0-1,0 0 1,-9-2-1,-27 0 40,-117 14 120,-23-7 7,152-6-149,-28 2 14,24-2-18,-7 2 6,-13 2 5,53-3-28,1 0 0,-1 0 0,1 0 0,-1 0 0,1 0 0,-1 0 0,1 0 0,-1 0 0,1 0 0,0 0 0,-1 0 0,1-1 0,-1 1 0,1 0 0,-1 0 0,1-1 0,-1 1 0,1 0-1,0-1 1,-1 1 0,1 0 0,0-1 0,-1 1 0,1-1 0,0 1 0,-1 0 0,1-1 0,0 1 0,0-1 0,0 1 0,-1-1 0,1 1 0,0-1 0,0 0 0,0 1 0,0 0 0,0-1 0,0 1-1,0 0 1,0 0 0,0-1 0,0 1 0,0 0 0,-1 0 0,1-1 0,0 1 0,0 0 0,0 0 0,0-1 0,0 1 0,-1 0 0,1 0 0,0 0 0,0 0 0,0-1 0,-1 1 0,1 0 0,0 0-1,0 0 1,-1 0 0,1 0 0,0 0 0,0-1 0,-1 1 0,1 0 0,0 0 0,0 0 0,-1 0 0,1 0 0,0 0 0,0 0 0,-1 0 0,1 0 0,0 0 0,0 0 0,-1 0 0,1 0 0,0 1 0,-1-1-1,1 0 1,0 0 0,0 0 0,0 0 0,-1 0 0,1 1 0,0-1 0,0 0 0,0 0 0,-1 0 0,1 0 0,0 1 0,0-1 0,0 0 0,-3 25-4,0-14 6,1 1-1,0 0 1,1 0-1,0-1 1,1 1-1,1 14 1,0 6-1,7 64-1,-4-67 0,-3-26 0,0 0 0,0 0 0,-1 0 1,1 0-1,-1 0 0,0 0 0,0 0 0,0 0 0,0-1 0,0 1 0,-1 0 0,1 0 0,-1 0 0,0 0 0,0 0 0,-1 3 0,-1 11 5,3-16-5,0-1 1,0 1-1,1-1 0,-1 1 1,0-1-1,0 1 0,0-1 0,0 1 1,0-1-1,0 1 0,0-1 1,0 1-1,-1-1 0,1 1 0,0-1 1,0 1-1,0-1 0,0 1 1,-1-1-1,1 0 0,0 1 0,0-1 1,-1 1-1,1-1 0,0 0 0,-1 1 1,1-1-1,-1 1 0,1-1 1,0 0-1,-1 0 0,1 1 0,-1-1 1,1 0-1,-1 0 0,1 0 1,-1 1-1,1-1 0,-1 0 0,1 0 1,-1 0-1,1 0 0,-1 0 0,1 0 1,-1 0-1,1 0 0,-1 0 1,1 0-1,-1 0 0,0-1 0,-8 2 5,7-1-4,0 0 0,0 0 0,0 0 1,0-1-1,0 1 0,0 0 0,0-1 1,0 1-1,0-1 0,-3-1 0,-1-1 2,-1 1-1,1-1 1,0 0-1,1-1 1,-1 0-1,1 1 1,-1-2-1,-4-4 0,-10-13 1,1-1 0,2 0 0,0-1 0,-17-34 0,21 37-2,-55-99-9,68 120 8,0-1 0,-1 1-1,1-1 1,-1 0 0,1 1 0,0-1-1,-1 1 1,1-1 0,-1 1-1,0-1 1,1 1 0,-1-1-1,1 1 1,-1 0 0,0-1-1,1 1 1,-1 0 0,0-1-1,1 1 1,-1 0 0,0 0-1,0 0 1,1 0 0,-1 0-1,0 0 1,-1 0 0,0 0-1,0 1 0,1-1 1,-1 1-1,0 0 0,0-1 1,1 1-1,-1 0 0,1 0 1,-1 0-1,-2 3 1,-32 38-8,32-37 8,-7 12-1,0 0 0,-12 29 1,-6 10 1,20-36-6,0-1 0,-12 42 0,9-25-4,10-31-98,0-1-1,0 1 0,0-1 0,0 0 0,0 1 0,-1-1 0,0-1 0,0 1 0,0 0 0,0-1 0,-1 1 0,-3 2 0,5-5-413,2-5-354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8:22.07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82 74 1772,'-9'-9'408,"9"0"-44,0 0-52,-8 4-36,0-4-28,8 4-48,0-4-24,-8 4 264,0 5-472,0 0-128,8-4-140,-8-5-668,-1 13 552,-7-8 32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8:23.44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 0 1680,'0'9'435,"0"-8"-393,-1-1 0,1 1 0,0 0 0,0 0 0,-1-1 0,1 1 0,0 0 0,0 0 0,0-1 0,0 1 0,0 0 0,0 0 0,0 0 0,0-1 0,1 1 0,-1 0 0,0 0 0,0-1 0,1 1 0,-1 0 0,0-1 0,1 1 0,-1 0 0,1-1 0,-1 1 0,1 0 0,-1-1-1,1 1 1,-1-1 0,1 1 0,-1-1 0,2 1 0,0-1 96,6 17 554,-13-22-601,4 5-149,0 0 0,1-1 0,-1 1 0,0-1 0,1 1 0,-1-1 1,0 1-1,1-1 0,-1 1 0,1-1 0,-1 1 0,1-1 0,-1 0 0,1 1 0,-1-1 0,1 0 0,0 1 0,0-1 0,-1 0 0,1 0 0,0 1 0,0-1 0,0 0 0,-1 0 0,1 0 0,0-8-778,0 4 482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8:05.29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16 1848,'1'-13'2222,"2"12"-2045,-3 1-167,1 0 0,0 0 0,-1-1 0,1 1 0,-1 0 0,1 0 0,0 0 0,-1 0 0,1 0 0,-1 0 1,1 0-1,0 0 0,-1 0 0,1 0 0,0 0 0,-1 0 0,1 1 0,-1-1 0,1 0 0,0 0 0,-1 1 0,1-1 0,-1 0 1,1 1-1,-1-1 0,1 0 0,-1 1 0,0-1 0,1 1 0,-1-1 0,1 1 0,-1-1 0,0 1 0,1-1 0,-1 1 0,0-1 0,0 1 1,1 0-1,-1-1 0,0 1 0,0 6 9,1-1 1,-1 0-1,1 0 0,0 1 1,0-1-1,3 7 1,5 13 13,-1 1 0,5 35-1,6 24 10,-15-70-35,-1 0 0,2 28 0,1 8 2,-3-34-7,4 23 20,21 69 0,-25-98-21,2 0-2,2 7-266,-27-66-2515,18 34 2443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8:05.99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1883 1 1616,'5'8'310,"-5"-8"-294,0 0-1,1 0 0,-1 1 1,0-1-1,0 0 0,1 0 1,-1 1-1,0-1 0,0 0 1,0 0-1,1 1 0,-1-1 1,0 0-1,0 1 0,0-1 1,0 0-1,0 0 0,0 1 1,1-1-1,-1 0 0,0 1 1,0-1-1,0 0 0,0 1 1,0-1-1,0 0 0,0 1 1,0-1-1,-1 0 0,1 1 1,0-1-1,0 0 0,0 1 1,0-1-1,0 0 0,0 1 1,-1-1-1,-2 13 113,0-1 0,1 1-1,0 0 1,1 0 0,0-1 0,1 1 0,3 22-1,-1 9 91,-2-21-120,0 28 142,7 58-1,-2-54-97,-5-44-120,0 0 0,1 0 0,0 0-1,1 0 1,1 0 0,0 0 0,0 0 0,1-1 0,8 17 0,-9-22-7,0 2-4,1-1 0,0 0 0,0 0 0,0-1 0,0 1 0,1-1 1,0 0-1,8 6 0,-8-9-6,0-2 0,1 1 0,-1-1 0,1 0 0,-1 0 0,7-1 0,-9 1-3,-1 0 0,-3-1-2,0 0-1,0 0 1,0 1-1,0-1 1,0 0-1,0 1 1,0-1-1,0 1 1,0-1-1,0 1 1,0-1-1,0 1 1,-1-1-1,1 1 1,0 0-1,0 0 1,0 0-1,-1 0 1,1 0-1,0 0 0,-2 0 1,-5-1-2,-21-2 10,0 0 0,-57 4 0,26 0-3,-174 9 58,94-2-31,-609 2 52,740-10-84,-76 3 10,-99 16-1,154-20-8,-5 2-5,23-3 15,11 2-11,1 0 1,0 0-1,0 0 1,-1 0-1,1 0 1,0 0-1,0 0 1,0 0-1,-1 0 1,1 0-1,0 0 1,0 0-1,0 0 1,-1 0-1,1 0 1,0-1-1,0 1 1,0 0 0,0 0-1,-1 0 1,1 0-1,0 0 1,0-1-1,0 1 1,0 0-1,0 0 1,-1 0-1,1-1 1,0 1-1,0 0 1,0 0-1,0 0 1,0-1-1,0 1 1,0 0-1,0 0 1,0 0-1,0-1 1,0 1-1,0 0 1,0 0 0,0 0-1,0-1 1,0 1-1,0 0 1,0 0-1,0-1 1,0 0 0,0 0 0,0 0 0,0 0-1,0 0 1,0 0 0,0 1 0,-1-1 0,1 0 0,0 0-1,0 0 1,-1 1 0,1-1 0,-1 0 0,1 0 0,-1 1 0,1-1-1,-1 0 1,0 0 0,-8-16 9,9 2-7,-2 0 0,0 0 0,-1 1 0,0-1 0,-1 1 0,-12-28 0,-48-84-2,21 45-25,42 78 25,-13-27 7,-1 2 0,-21-30-1,24 36-5,8 16-169,-6 9-601,3-1 326,-8 1-248,13-3 598,0 0 1,0 0 0,0 1-1,0-1 1,0 1 0,0 0-1,0-1 1,0 1 0,0 0-1,0 0 1,-2 2 0,-4 2-248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8:06.82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1105 34 1644,'-7'3'147,"0"-1"-1,0 0 1,0-1 0,0 0-1,0 0 1,0 0-1,0-1 1,0 0 0,-9-1-1,-4 0 46,-43-3 606,67-1-580,-6 6-132,14-6 4,22 9-8,-31-4-80,1 1-1,-1-1 0,1 1 0,-1-1 0,1 1 0,-1 0 0,0 1 0,0-1 0,1 0 0,-1 1 0,0 0 0,0 0 1,0 0-1,-1 0 0,1 0 0,0 0 0,-1 1 0,0-1 0,1 1 0,-1 0 0,0 0 0,0 0 0,0 0 1,-1 0-1,1 0 0,-1 0 0,0 1 0,0-1 0,0 0 0,0 1 0,0-1 0,-1 1 0,0-1 0,0 1 1,0-1-1,0 1 0,0-1 0,0 1 0,-1-1 0,-2 7 0,1-2 10,-2 0 1,1 0-1,-1-1 0,-1 1 0,1-1 1,-1 0-1,0 0 0,-1 0 0,0-1 1,0 0-1,0 0 0,-1 0 0,0-1 1,0 0-1,0 0 0,-1-1 0,1 0 1,-17 6-1,9-4 4,0-2 1,0 0-1,-1 0 0,1-1 1,-1-1-1,0-1 0,0 0 1,1-1-1,-25-3 0,35 2-11,0 0-1,0 0 0,0-1 0,1 1 0,-1-1 0,1 0 0,-1 0 0,1 0 0,0-1 0,0 0 1,0 0-1,-7-6 0,2-1 3,0-1 0,0-1 1,-8-12-1,10 13-7,-5-6 3,0 1-1,-2 1 1,1 0-1,-31-24 0,30 28-1,-1 2-1,0-1 0,-1 2 0,1 0 0,-1 1 0,-1 1 0,0 0 0,0 1 0,0 1 0,0 0 0,0 2 0,-1 0 1,0 1-1,1 0 0,-31 4 0,13-1 0,1 2 1,-1 2 0,-64 19-1,62-7 1,23-10-4,14-8 4,0 0 0,0 0 0,0 1 0,-1-1 0,1 0 0,0 0 0,0 0 0,0 0 0,-1 0 1,1 0-1,0 0 0,0 0 0,0 1 0,0-1 0,0 0 0,-1 0 0,1 0 0,0 0 0,0 1 0,0-1 0,0 0 0,0 0 0,0 0 0,0 1 0,0-1 0,0 0 0,0 0 0,0 0 0,-1 1 0,1-1 0,0 0 0,0 0 0,0 0 0,1 1 0,-1-1 0,0 0 0,0 0 0,0 0 0,0 1 0,0-1 0,0 0 0,0 0 0,0 0 0,0 1 0,1-1 0,11 8 2,24 4 3,-33-11-5,34 9 5,-19-3-4,1-2 0,-1-1-1,38 5 1,35-3-23,-26-1-552,120-6-1,-164 0 140,-15 1 299,-1 0 0,1 0 1,-1-1-1,1 0 0,-1 0 0,0 0 0,1-1 0,-1 0 0,7-3 1,4-4-217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8:07.19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213 0 1896,'0'0'352,"0"5"712,-9-10-756,1 5-200,0 5-48,-8-5-52,0 4-80,-1-4-60,-7 0-100,-1 0-140,1 0-64,-9 0 40,1 0 32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8:07.55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164 5 1772,'-8'0'736,"0"0"-428,8 4-36,-9-8 144,1-1-268,-8 5-52,8 5-48,0-5-64,-9 4-96,1 1-80,0 0-108,8-1-108,-9 1-28,-7 4 68,24-5 40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8:08.21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507 0 1692,'3'2'64,"0"-1"1,0 0-1,0 0 0,-1-1 0,1 1 0,0 0 1,0-1-1,0 0 0,0 0 0,4 0 0,-4 0-6,0 0 0,1 0 0,-1 0 0,0 0 0,0 1 0,0 0-1,0-1 1,0 1 0,0 0 0,4 2 0,12-3 301,-18-1-345,-1 1 0,1 0-1,-1-1 1,1 1 0,0 0 0,-1 0 0,1 0-1,-1-1 1,1 1 0,0 0 0,-1 0 0,1 0-1,0 0 1,-1 0 0,1 0 0,0 0 0,-1 0-1,1 0 1,0 1 0,-1-1 0,1 0 0,0 0 0,-1 0-1,1 1 1,-1-1 0,1 0 0,-1 1 0,1-1-1,-1 0 1,1 1 0,-1-1 0,1 1 0,-1-1-1,1 1 1,0 1 339,-26-2 36,-112 2-141,-119-3-130,72 0-51,165-3-77,38 4-143,6 3-579,0-1-1,38-3 1,-23 1 47,-15 0 342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8:08.54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571 13 1828,'0'1'56,"0"-1"-1,0 1 0,-1-1 1,1 1-1,0-1 0,0 0 1,-1 1-1,1-1 1,0 1-1,-1-1 0,1 0 1,0 1-1,-1-1 1,1 0-1,-1 1 0,1-1 1,0 0-1,-1 0 1,1 1-1,-1-1 0,1 0 1,-1 0-1,1 0 0,-1 0 1,1 1-1,-1-1 1,1 0-1,-2 0 0,-26 1 441,-31-6-264,19 1-103,0 1 0,-45 4-1,23 0-36,16-2-35,22 0-52,0 1 0,-45 5 0,22-3-387,45-2 303,1 0 0,0 0 0,-1 0-1,1 0 1,0 0 0,-1 0-1,1 0 1,0 0 0,-1-1 0,1 1-1,0 0 1,-1-1 0,1 1-1,0-1 1,0 0 0,-1 1-1,1-1 1,0 0 0,0 0 0,0 0-1,0 1 1,0-1 0,0 0-1,0-1 1,1 1 0,-1 0-1,0 0 1,0-2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1:00.5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373 1 1860,'7'2'1326,"-7"-2"-1312,0 0-1,0 0 1,0 0-1,0 0 1,0 0-1,-1 0 1,1 1-1,0-1 1,0 0-1,0 0 1,0 0-1,0 0 1,0 1-1,0-1 1,0 0-1,-1 0 1,1 0-1,0 0 1,0 1-1,0-1 1,0 0-1,0 0 1,0 0-1,0 1 1,0-1-1,0 0 1,0 0-1,0 0 1,0 1-1,1-1 1,-1 0-1,0 0 1,0 0-1,0 1 1,0-1-1,0 0 1,0 0-1,0 0 1,0 0-1,1 0 1,-1 1-1,0-1 1,0 0 1,1 0-1,-1 1 0,0-1 0,0 0 1,0 0-1,1 1 0,-1-1 1,0 0-1,0 0 0,0 1 0,0-1 1,1 0-1,-1 0 0,0 1 1,0-1-1,0 0 0,0 1 0,0-1 1,0 0-1,0 1 0,0-1 0,0 0 1,0 0-1,0 1 0,0-1 1,0 0-1,0 1 0,0-1 0,0 0 1,-1 1-1,1-1 0,0 0 1,0 1-1,-12 4 292,-25-2-51,27-2-205,-153 16 259,61-8-178,61-9 5,26-2-272,15 2 117,0 0-1,0 0 1,0-1-1,0 1 1,0 0-1,0 0 1,0 0-1,0 0 1,0 0-1,0 0 1,0 0-1,0 0 1,0 0-1,0 0 1,0 0-1,0 0 1,0 0-1,0-1 1,0 1-1,0 0 1,0 0-1,0 0 1,0 0-1,0 0 1,0 0-1,0 0 1,0 0-1,0 0 1,0 0-1,0 0 1,0 0-1,0 0 1,0 0-1,0 0 1,0 0-1,0 0 1,0-1-1,0 1 1,-1 0-1,1 0 1,0 0-1,0 0 1,0 0-1,0 0 1,0 0-1,0 0 1,0 0-1,69-17-2368,-51 12 2048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8:33.18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147 14 1632,'0'0'520,"-25"0"-24,17 0-461,5 0-21,0 0 0,1-1-1,-1 1 1,0 0 0,0 1 0,0-1-1,0 0 1,1 1 0,-1-1 0,0 1-1,1 0 1,-1 0 0,0 0-1,1 1 1,-1-1 0,1 0 0,0 1-1,-1 0 1,1-1 0,-3 4 0,-10 7 69,13-10-72,-1 0 0,1 0 0,0 0 0,0 0-1,-1 0 1,1 0 0,0 1 0,1-1 0,-3 3 0,-5 6 60,8-11-66,1 0-1,-1 0 1,1 1-1,-1-1 1,1 0-1,-1 1 1,1-1 0,-1 0-1,1 1 1,0-1-1,-1 1 1,1-1-1,0 1 1,-1-1-1,1 1 1,0-1-1,0 1 1,-1-1-1,1 1 1,0-1-1,0 1 1,0 0-1,0-1 1,0 2-1,0-2 17,0 0-20,0 0-1,0 0 1,0 1 0,0-1-1,1 0 1,-1 0 0,0 0-1,0 0 1,0 0 0,0 0 0,0 0-1,1 0 1,-1 1 0,0-1-1,0 0 1,0 0 0,0 0-1,0 0 1,0 1 0,0-1-1,0 0 1,0 0 0,0 0-1,1 0 1,-1 1 0,0-1-1,0 0 1,0 0 0,0 0 0,0 0-1,0 1 1,0-1 0,0 0-1,0 0 1,-1 0 0,1 0-1,0 1 1,0-1 0,0 0-1,0 0 1,0 0 0,0 0-1,0 1 1,0-1 0,-1 0 0,1 0 0,0 1 0,0-1 0,0 0-1,0 1 1,0-1 0,0 0 0,0 1 0,0-1 0,0 0 0,0 0 0,0 1 0,0-1 0,0 0 0,0 1 0,0-1 0,0 0-1,0 1 1,0-1 0,0 0 0,0 1 0,0-1 0,0 0 0,1 0 0,-1 1 0,0-1 0,0 0 0,0 0 0,0 1 0,1-1 0,-1 0-1,0 0 1,0 1 0,1-1 0,-1 0 0,0 0 0,0 0 0,1 0 0,-1 0 0,0 1 0,1-1 0,-1 0 0,2 1 2,0-1 1,0 1-1,0-1 1,0 1 0,0-1-1,0 1 1,0-1-1,0 0 1,0 0 0,4-1-1,11 2-6,-12 0 5,0-1 0,0 0 0,0 0 0,0-1 0,0 0 0,0 1 0,0-2 0,0 1 0,-1-1 0,1 1 0,0-1 0,-1-1 0,1 1 0,7-6 0,-3-15 7,-8 22-8,0-1 1,0 0-1,0 1 1,0-1-1,0 0 1,0 0-1,-1 0 1,1 0-1,-1 0 1,0 0-1,1 0 0,-1 0 1,0 0-1,-1-3 1,1 3 2,0 0 0,0 0 0,0 0-1,0 1 1,1-1 0,-1 0 0,0 1 0,1-1 0,-1 0 0,1 0 0,-1 1 0,1-1 0,0 1 0,1-3 0,-4 2 14,0 1 0,-1 0 1,1 0-1,-1 0 0,1 0 0,-1 0 1,1 1-1,-1-1 0,0 1 1,-3 0-1,-59 4 253,64-4-268,0 0 1,0 0-1,1 0 0,-1 0 1,0 0-1,0 0 1,1 0-1,-1 0 1,0 0-1,0 1 0,1-1 1,-1 0-1,0 0 1,0 1-1,1-1 1,-1 0-1,0 1 0,1-1 1,-1 1-1,0 0 1,1 0-2,-1-1 1,1 1 0,0-1-1,0 1 1,0-1 0,0 1-1,0-1 1,0 1 0,0-1-1,0 1 1,0-1-1,1 1 1,-1-1 0,0 1-1,0-1 1,0 1 0,1-1-1,-1 0 1,0 1 0,0-1-1,1 1 1,0 0 0,1 2-30,1 0 1,1 0-1,-1 0 1,0 0 0,1 0-1,5 3 1,5-4-759,-11 0-172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8:34.02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320 0 1648,'2'1'1127,"-9"0"-434,-22 2-212,-43 2-323,-116-1 597,163-8-564,26 0-139,17 3-159,36 1-2214,-53 1 1916,-1 3 37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8:58.68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692 1 1760,'14'6'481,"-13"-6"-447,1 1-1,-1-1 0,0 1 0,1-1 0,-1 1 1,0 0-1,0 0 0,1-1 0,-1 1 0,0 0 1,0 0-1,2 2 0,-3-2-17,0-1 1,0 1 0,0-1-1,0 0 1,0 1-1,0-1 1,0 1-1,1-1 1,-1 0-1,0 1 1,0-1-1,0 0 1,1 1-1,-1-1 1,0 0 0,0 1-1,1-1 1,-1 0-1,0 1 1,1-1-1,-1 0 1,0 0-1,1 0 1,-1 1-1,1-1 1,-1 0-1,0 0 1,1 0 0,-1 0-1,1 0 1,-1 0-1,0 0 1,1 1-1,-1-1 1,1 0-1,-1-1 1,1 1-1,-1 0 1,0 0-1,1 0 1,-1 0 0,1 0-1,-1-3 505,-5 7-239,2-2-249,-1-1 1,1 1-1,0-1 0,0 0 1,-1 0-1,1 0 0,-1 0 0,1-1 1,-1 1-1,1-1 0,-1 0 1,1 0-1,-8-1 0,-1 0 33,-216-4 267,56 7-221,56 1-52,92-3-49,1 0 14,-39 4-1,58-3-20,0-1-1,-1 0 1,1 0-1,-1-1 1,1 1-1,0-1 1,-5-1-1,10 0 6,9 0-42,9 2-57,57 3-1158,-53-2 717,-16-1 342,0 0 1,-1 1 0,1 0-1,0 0 1,-1 0 0,11 4-1,-1 4-171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8:59.04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667 1 1640,'6'5'1378,"-14"-1"-1197,-1 0 0,0-1-1,0 0 1,0-1 0,-1 0-1,-12 1 1,-63 3 65,62-5-155,-22 1 1,-9 2 43,-85-6 0,37 0-34,73 3-108,-1-2 0,-44-6 0,59 3-344,15 0-358,24-5-705,-15 7 1256,11-2-232,-2-1 34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9:04.28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409 1 1656,'0'0'331,"-26"4"1004,-258 10-133,274-13-1158,1 0 1,0 0 0,-1 1-1,1 0 1,0 1 0,0-1-1,0 2 1,-14 7 0,22-10 49,10 5-2,5 10-41,-10-10-40,0-1 0,1 1 0,-1-1-1,1-1 1,7 6 0,16 8 7,1-2 0,1-1 1,52 19-1,7 3 1,-21 1-11,-27-10-5,-10-6-2,-24-17 0,-1 0-1,0 1 0,0-1 0,-1 1 0,1 1 0,-1-1 0,-1 1 0,1-1 0,-1 1 0,3 8 0,15 20 3,-19-29-3,0 0-1,-1 1 1,0-1-1,0 0 1,0 1-1,-1-1 1,0 1-1,0 0 1,-1 8-1,6 27 3,-5-37-1,-1-1 0,1 1 0,-1 0 0,0 0 0,-1-1 0,1 1 0,-1 0 0,-1 6 0,-3 22-5,5-29 4,-1 0 1,0 0-1,1-1 1,-2 1-1,1 0 1,0 0-1,-1-1 1,0 1-1,0-1 1,0 1-1,0-1 1,0 0-1,-1 0 1,1 0-1,-1 0 1,0 0-1,0 0 1,-6 4-1,0-1 2,-1 0 0,1 0 0,-1-1 1,0 0-1,-14 4 0,14-5 0,-94 26 10,91-27-9,0-1 0,0 0 0,-1-1-1,1-1 1,0 0 0,-15-2 0,24 1-2,0 0 1,0 0-1,0 0 1,0-1-1,0 1 0,0-1 1,0 0-1,1 0 1,-1 0-1,1 0 1,-1-1-1,1 0 0,0 1 1,0-1-1,0 0 1,1-1-1,-1 1 0,1 0 1,-1-1-1,1 1 1,0-1-1,0 0 1,1 0-1,-1 0 0,1 0 1,0 0-1,0 0 1,0-6-1,0-9-2,0 16 1,1 0 1,-1-1 0,1 1 0,0 0-1,1 0 1,-1 0 0,0-1-1,1 1 1,0 0 0,0 0 0,0 0-1,0 0 1,0 0 0,3-3-1,17-39 2,-18 35-1,1 2-1,0-1 0,1 0 1,0 1-1,10-13 0,32-40-8,2-6 9,-1 18-2,46-60 0,-79 91-3,1-1 0,33-26-1,-45 41 5,0-1 0,-1 1 0,1-1 0,-1 0-1,0 0 1,0 0 0,-1-1 0,3-5-1,-4 8 2,0-1-1,-1 0 1,1 0-1,-1 0 1,0 0-1,0 0 0,-1-6 1,0-3-2,-1 10 0,1 1-1,-1-1 0,-1 1 1,1 0-1,0-1 1,-1 1-1,1 0 1,-1 0-1,1 1 1,-1-1-1,-3-1 0,3 3-126,1 0 0,-1 0 0,0 0 0,1 1 0,-1-1 0,0 1 0,1-1 0,-1 1 0,1 0 0,-1 0 0,1 0 0,-1 1 0,1-1 0,0 0 0,-1 1 0,1 0 0,0-1 0,0 1 0,-3 3 0,-1 1-700,6-3 472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9:05.10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311 26 1772,'0'-26'2249,"-2"36"-2176,-1-1 0,1 0 0,-2 0 0,1 0 0,-1 0 0,0 0 0,-1-1 1,0 1-1,-8 8 0,-8 17 22,-77 187 185,26-54-150,56-138-104,13-25-22,0 0-1,0 1 0,0 0 0,1 0 0,0-1 0,0 1 0,0 1 0,0-1 0,1 0 0,0 0 0,-1 6 0,2-9-1,0 0-1,0 0 1,0 0-1,-1 0 0,1 0 1,-1 0-1,0 0 1,1-1-1,-1 1 0,0 0 1,0 0-1,0-1 1,0 1-1,-1 0 0,1-1 1,0 1-1,-1-1 1,-1 2-1,-3 3 12,4 1 40,3-13-108,-2 6-58,1-1 89,-1 1 0,1 0-1,-1 0 1,1 0 0,0-1 0,-1 1 0,1 0 0,0 0 0,-1-1 0,1 1 0,0 0 0,-1-1 0,1 1 0,0 0 0,-1-1 0,1 1 0,0-1 0,0 1 0,0 0 0,-1-1-1,1 1 1,0-1 0,0 1 0,0-1 0,0 1 0,0-1 0,0 0 0,0-54-2329,0 38 1987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9:05.53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12 6 1836,'-2'0'139,"-7"-6"1071,9 8-798,0-1-395,0-1 0,1 1 1,-1-1-1,0 0 0,0 1 0,0-1 0,1 1 1,-1-1-1,0 1 0,0 0 0,0-1 1,0 1-1,0-1 0,0 1 0,0-1 0,0 1 1,0-1-1,0 1 0,0-1 0,0 1 1,0-1-1,-1 2 0,1 0 24,0 1-1,0-1 1,0 1 0,0-1-1,0 1 1,0-1 0,1 1 0,-1-1-1,1 1 1,0-1 0,0 0-1,0 1 1,0-1 0,0 0-1,0 1 1,3 3 0,-1-2-13,0 1 0,0 0 1,1-1-1,-1 0 0,1 1 0,0-1 1,0-1-1,8 6 0,8 4 29,-1 1-1,0 1 1,26 27-1,15 11 3,5-2-22,78 67 48,-122-98-70,-15-16-10,-1 0 1,0 1-1,-1 0 0,1 0 1,-1 0-1,7 11 0,0-3-5,-10-12 0,0 0 1,0-1-1,0 1 1,0 0-1,-1-1 1,1 1-1,0 0 1,-1 0-1,1 0 1,0 0-1,-1 0 0,1 0 1,-1 0-1,0 0 1,1 0-1,-1 0 1,0 0-1,1 0 1,-1 1-1,-5-1 0,9-1 8,-34 8-3268,28-11 2901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9:06.75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90 652 1812,'0'0'205,"1"0"-197,-1 0 0,0 0 0,0 0 0,0 0 0,0 0 0,0 0 0,0 0 1,0-1-1,0 1 0,0 0 0,0 0 0,0 0 0,1 0 0,-1 0 0,0 0 0,0 0 0,0 0 0,0 0 0,0 0 0,0 0 1,0 0-1,0 0 0,0 0 0,0 0 0,0-1 0,0 1 0,0 0 0,0 0 0,0 0 0,0 0 0,0 0 0,0 0 1,0 0-1,0 0 0,0 0 0,0 0 0,0-1 0,0 1 0,0 0 0,0 0 0,0 0 0,0 0 0,0 0 0,0 0 1,0 0-1,0 0 0,0 0 0,0 0 0,0 0 0,0-1 0,0 1 0,0 0 0,-1 0 0,1 0 0,0 0 0,0 0 0,0 0 1,0 0-1,0 0 0,0 0 0,0 0 0,0 0 0,0 0 0,0 0 0,-1 0 0,2 0 16,0-1-1,0 1 0,-1-1 0,1 1 1,0-1-1,-1 1 0,1-1 0,0 1 1,-1-1-1,1 1 0,-1-1 0,1 0 1,-1 1-1,1-1 0,-1 0 1,0 0-1,1 1 0,0-2 0,-1 0-5,1 1 0,-1 0 0,1 0 0,0-1-1,0 1 1,0 0 0,-1 0 0,1 0-1,0 0 1,1 0 0,-1 0 0,2-1 0,-3 1-15,10-5 56,0 0 0,1 1 0,-1 0-1,1 0 1,0 1 0,0 0 0,1 1 0,-1 0 0,22-1 0,-25 4-44,-1-1-4,0 1 0,0 1 0,0-1 0,0 1 0,0 0 0,0 1-1,0-1 1,0 1 0,7 4 0,-9-4-1,1 0-1,0 1 0,-1 0 1,1 0-1,-1 0 0,0 0 0,0 1 1,0 0-1,-1 0 0,1 0 1,-1 1-1,0 0 0,0-1 0,5 12 1,-6-11-1,0 1 0,-1-1 1,0 1-1,0 0 1,0-1-1,-1 1 0,0 0 1,0 0-1,0 0 1,-1 0-1,0 1 0,-1 7 1,1 3-4,-1-12 3,1-1-1,-1 0 1,0 0-1,0 0 1,0 0-1,0 0 1,-1 0-1,1 0 1,-1-1 0,0 1-1,0 0 1,-1-1-1,1 0 1,-1 1-1,0-1 1,1 0-1,-1 0 1,-1-1-1,1 1 1,0 0-1,-1-1 1,1 0-1,-5 2 1,-10 5 53,0-1 0,0-1 1,-30 7-1,43-12-58,-13 3 44,8-2-11,0 0 0,-1 0 0,0-1 0,-19 1 0,5-2 24,20 0-47,-1 0-1,1-1 1,0 0 0,-1 0 0,1-1 0,0 1 0,-6-2-1,-9-3 22,12 3-18,1 0 1,-1 0-1,1 0 1,-1-1-1,-7-4 0,13 6-12,0-1-1,1 1 0,-1 0 0,0-1 1,1 1-1,-1-1 0,1 0 0,-1 1 0,1-1 1,0 0-1,0 0 0,-1 0 0,1 0 0,1 0 1,-1 0-1,0 0 0,0 0 0,1 0 0,0 0 1,-1-1-1,1 1 0,0 0 0,0-3 0,0-5 7,1 0-1,0-1 0,1 1 1,0 0-1,1 0 0,0 0 0,6-11 1,36-65 0,-4 8 1,15-18 16,-42 63-27,102-210-6,-42 102 18,-71 134-14,0 0 0,-1 0 1,0 0-1,0 0 0,2-12 0,-4 18-61,0 4-54,1 1-1,-1 0 0,1-1 1,0 1-1,0 0 0,1-1 1,-1 1-1,1-1 0,-1 0 0,1 1 1,0-1-1,4 4 0,32 35-1567,-23-33 1315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9:07.39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171 1 1704,'0'0'40,"-1"0"-1,0 0 1,0 0-1,0 0 0,0 0 1,1 0-1,-1 0 1,0 0-1,0 0 1,0 1-1,1-1 1,-1 0-1,0 1 1,0-1-1,1 0 1,-1 1-1,0-1 1,0 1-1,1-1 0,-1 1 1,0-1-1,0 1 1,-20 16 507,19-15-487,-1 1 0,1-1 0,-1 1 0,1-1 0,-1 0 0,0 0 0,-5 2 0,-15 13 140,18-11-120,-11 11 226,-21 32-1,34-44-269,0 0 0,0 1 0,0-1 0,1 1-1,-1 0 1,1 0 0,1 0 0,-1 0-1,1 0 1,0 0 0,0 7 0,2-9-22,0 0 0,-1 1 0,2-1 0,-1 1-1,0-1 1,1 0 0,0 0 0,0 0 0,0 0 0,1 0 0,-1 0 0,1-1 0,0 1 0,6 5 0,-5-5-6,-1 0 0,2-1 0,-1 1 0,0-1 0,1 0 0,-1 0 0,1-1 0,0 1 0,0-1 0,0 0 0,10 2-1,2-1 2,0-2-1,0 0 1,0-1-1,0-1 0,0 0 1,0-2-1,0 1 0,0-2 1,-1-1-1,19-6 0,-31 9-6,-1-1-1,1 1 0,-1 0 1,1-1-1,-1 0 0,0 1 1,0-1-1,0-1 0,0 1 1,-1 0-1,1-1 0,-1 1 1,0-1-1,0 0 0,0 1 1,0-1-1,-1 0 0,0 0 0,0 0 1,0-1-1,0 1 0,0 0 1,-1 0-1,0 0 0,0-1 1,0 1-1,0 0 0,-1 0 1,0-1-1,1 1 0,-2 0 1,1 0-1,0 0 0,-4-6 0,-5-9 2,-5-8-4,-1 6 1,14 17 1,-1 1 0,1-1 0,-1 1 0,0 0 0,0 0-1,0 0 1,-5-4 0,-8-6 1,14 10-2,-1 0 0,0 1 1,0 0-1,0-1 1,0 1-1,0 0 1,0 1-1,-7-4 0,-3 1-25,-15-1 28,27 5-29,-1 1-1,1-1 1,0 1-1,-1-1 0,1 1 1,0 0-1,-1 0 1,1 0-1,0 0 0,0-1 1,0 1-1,0 1 1,0-1-1,0 0 0,0 0 1,0 0-1,1 0 1,-2 3-1,1 0-241,0 0-1,0 1 1,1-1 0,0 0-1,-1 0 1,2 0 0,-1 0-1,0 0 1,3 8 0,3-6-106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9:08.39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440 1 1672,'-25'32'1640,"-8"-5"-1075,16-6-274,-18 31 1,7-10-117,-24 40 46,33-49-127,-31 39 0,-41 30 52,43-39-88,16-20-2,29-38-44,-2-2-4,3-3 0,9 5 20,-7-6-87,0 1 1,0-1-1,0 0 0,0 1 1,0-1-1,0 0 1,0 1-1,0-1 0,0 0 1,0 1-1,0-1 1,0 0-1,0 1 0,1-1 1,-1 0-1,0 1 0,1-1 1,-1 1-1,0-1 1,1 1-1,-1-1 0,0 1 1,1-1-1,-1 1 1,1-1-1,-1 1 0,1-1 1,0 0-1,26-32-1583,-19 24 1308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1:01.4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 28 1604,'-3'0'163,"-1"0"0,1 1 0,0-1 0,-1 1 0,1 0 0,0-1 0,-1 2 0,1-1 0,0 0 0,0 1 0,0-1 0,0 1 0,0 0 0,0 0 0,1 0 0,-3 3 0,-14 18 119,17-22-265,0 1 1,0 0-1,0 0 1,0 0-1,0 0 1,1 0-1,-1 1 1,1-1-1,-1 0 1,1 1 0,0-1-1,0 1 1,0-1-1,-1 5 1,-2 6 58,4-13-73,0 0-1,0 0 1,-1 0-1,1 1 1,0-1-1,0 0 1,0 1-1,0-1 1,0 0 0,0 0-1,0 1 1,-1-1-1,1 0 1,0 1-1,0-1 1,0 0-1,0 1 1,0-1 0,0 0-1,0 1 1,1-1-1,-1 0 1,0 0-1,0 1 1,0-1-1,0 0 1,0 1 0,0-1-1,0 0 1,1 0-1,-1 1 1,0-1-1,0 0 1,0 0-1,1 0 1,-1 1 0,0-1-1,0 0 1,1 0-1,-1 0 1,0 1-1,0-1 1,1 0-1,3 4 10,1 0 0,-1 0 0,1-1-1,-1 0 1,1 0 0,0 0-1,1 0 1,-1-1 0,0 0-1,7 2 1,-8-2-8,1 0 0,0-1 0,-1 1 0,1-1 0,0 0 0,0 0 0,0-1-1,0 0 1,-1 0 0,1 0 0,0 0 0,0-1 0,0 1 0,8-4 0,20 0 9,-29 4-11,0-1 0,-1 1 0,1 0 0,0-1 0,-1 0 0,1 0 0,-1 0 0,1 0 0,-1 0 0,1-1 1,-1 0-1,0 0 0,0 0 0,5-3 0,-7 3-2,1 1 1,0-1 0,-1 0-1,1 0 1,-1 0 0,1 0-1,-1 0 1,0 0 0,0 0-1,0-1 1,0 1 0,-1 0-1,1-1 1,-1 1 0,1 0-1,-1-1 1,0 1 0,0-1-1,0 1 1,0 0 0,0-1-1,0 1 1,-1-1 0,1 1-1,-1 0 1,0-3 0,-4 1 3,0-1 1,0 1-1,0 0 0,0 0 1,-1 1-1,-11-6 0,3 3-3,-1 1 0,0 1 0,0 0 0,0 1 0,0 0 0,0 2 0,-17-1 0,29 2-38,0-1 0,0 0 0,0 0 0,0 0 0,0 0 0,0 0 1,0 0-1,-5-4 0,6 4-99,36-14-2628,-20 15 2392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9:08.81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4 1796,'0'0'29,"0"-1"0,1 1 0,-1 0 0,0 0 0,0-1 0,0 1 0,1 0 0,-1 0 0,0 0 0,0-1 0,1 1 0,-1 0 0,0 0 0,0 0 0,1 0 0,-1 0 0,0 0-1,1-1 1,-1 1 0,0 0 0,0 0 0,1 0 0,-1 0 0,0 0 0,1 0 0,-1 0 0,0 0 0,1 0 0,-1 1 0,0-1 0,0 0 0,1 0 0,-1 0 0,0 0 0,1 0 0,-1 1 0,23 7 685,16 10-207,-30-14-441,5 4 21,1 1 0,-1 0 0,-1 0 0,16 15 0,-14-11-17,1-1 0,24 13 0,17 13 24,27 25 47,-35-28-51,-1 2-1,79 79 1,-122-109-85,0-1 0,-1 1 0,0 0 0,4 7 0,1 4 18,-5-5 11,-2-11-20,-1-2-4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9:16.09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8 38 1676,'0'0'202,"-8"-1"806,24-9 313,-6 3-1237,4 3-50,0 1 0,0 0 0,0 2 0,16-1 0,-10 0-7,16-1 6,1 1 0,0 2 0,-1 2 0,71 11 0,-100-11-27,1 0 0,-1 0-1,0 1 1,1 0 0,-1 0 0,0 1-1,-1 0 1,1 0 0,-1 0 0,0 1-1,0 0 1,0 0 0,0 1 0,-1 0 0,0 0-1,0 0 1,-1 0 0,0 1 0,0-1-1,0 1 1,-1 0 0,0 1 0,0-1-1,1 8 1,-3-11 5,0 0 0,0 1 0,0-1-1,0 0 1,-1 0 0,0 1 0,0-1 0,0 0 0,-1 1-1,1-1 1,-1 0 0,0 0 0,0 0 0,0 0 0,-1 0-1,1 0 1,-5 8 0,1-6 2,0 0 1,0 0-1,0 0 0,-1-1 0,1 1 1,-1-1-1,-1-1 0,1 1 0,-11 5 0,3-2 4,-1-1 0,0 0 0,0-1 0,-1-1 0,0 0 0,0-1 0,0-1 0,-32 3-1,46-6-13,4 0 1,43 9 13,-28-4-15,0 0 0,-1 2 0,1 0 0,-1 0 0,-1 2 0,1 0 0,-1 1 0,-1 0 0,19 18 0,-30-25-1,0 1 1,-1-1-1,0 1 0,1 0 0,-1 0 0,-1-1 0,1 1 0,0 1 0,-1-1 0,0 0 0,0 0 0,0 0 0,-1 1 0,1-1 0,-1 0 0,0 1 0,0-1 0,-1 0 0,1 0 0,-1 1 0,0-1 0,0 0 0,-1 0 0,1 0 0,-1 0 0,0 0 0,0 0 0,0 0 0,0-1 0,-1 1 0,1-1 0,-1 1 0,0-1 0,0 0 0,0 0 0,-4 2 0,-6 3 2,0 0-1,0-1 1,-1-1 0,0 0-1,0-1 1,0-1 0,-23 5 0,-108 7-57,88-11-54,-7-1-518,64-4 607,-1 0-1,1 1 1,0-1-1,0 0 1,0 0-1,-1 0 1,1 0 0,0 0-1,0 0 1,-1 0-1,1 0 1,0 0-1,0 0 1,-1 0-1,1 0 1,0 0-1,0 0 1,-1 0-1,1 0 1,0 0-1,0 0 1,-1 0-1,1 0 1,0 0-1,0 0 1,0 0-1,-1 0 1,1-1-1,0 1 1,0 0-1,0 0 1,-1 0-1,1 0 1,0-1-1,0 1 1,0 0-1,0 0 1,-1 0-1,1-1 1,0 1-1,0 0 1,0 0-1,0 0 1,0-1-1,0 1 1,0 0-1,0-1 1,9-8-914,6 5 512,1-1 34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9:16.69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449 18 1700,'1'0'72,"-1"0"-1,1 0 1,0 0-1,-1 0 1,1-1 0,0 1-1,-1 0 1,1 0-1,0-1 1,-1 1 0,1 0-1,-1-1 1,1 1-1,-1-1 1,1 1-1,-1-1 1,1 1 0,-1-1-1,1 1 1,-1-1-1,1 1 1,-1-1 0,0 1-1,1-1 1,-1 0-1,0 1 1,0-1-1,0 0 1,1 1 0,-1-1-1,0 0 1,0 1-1,0-1 1,0 0-1,0 0 1,-18 12 134,1 2 0,-29 26 0,14-11-126,-40 46 45,-26 28 5,33-30-82,55-62-38,0 1-1,1 0 1,0 1 0,-11 20-1,1-9 16,17-22-22,0 0-1,0 1 0,1-1 1,-1 1-1,1 0 0,-1-1 0,1 1 1,0 0-1,-1 0 0,1 0 1,0 0-1,0 0 0,0 0 1,1 0-1,-1 0 0,0 4 0,0-6-2,1 1 0,-1-1 0,1 1 0,-1-1-1,0 1 1,1-1 0,-1 0 0,0 1 0,1-1-1,-1 0 1,0 0 0,1 1 0,-1-1 0,0 0-1,0 0 1,1 0 0,-1 0 0,0 0 0,1 0-1,-1 0 1,0 0 0,0 0 0,33-33-3250,-24 24 2902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9:17.11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12 6 1720,'-10'-6'1804,"8"7"-1352,3 0-413,0 0 0,0-1 0,0 1 0,0 0 0,0 0 0,0 0-1,0 0 1,-1 0 0,1 0 0,0 0 0,-1 0 0,1 1 0,0-1 0,-1 0 0,1 3-1,2-1-5,-1 1 0,1 0-1,0-1 1,0 0 0,1 1-1,6 4 1,10 10 56,26 29 57,66 52 1,-43-41-80,28 35 20,19 16-18,-113-107-67,0 1 0,0-1 0,0 1 0,-1 0 0,1 0 0,-1 0 0,3 5 0,-5-7 7,7-6 21,-6 5-36,0 1-19,-1-1 22,0 0 1,0 0-1,0 0 0,0 0 0,0 0 0,0 0 0,0 0 0,0 1 0,1-1 0,-1 0 1,0 0-1,0 0 0,0 0 0,0 0 0,0 0 0,1 0 0,-1 0 0,0 0 0,0 0 1,0 0-1,0 0 0,0 0 0,1 0 0,-1 0 0,0 0 0,0 0 0,0 0 1,0 0-1,1 0 0,-1 0 0,0 0 0,0 0 0,0 0 0,0 0 0,0 0 0,0-1 1,1 1-1,-1 0 0,0 0 0,0 0 0,0 0 0,0 0 0,0 0 0,0 0 0,0-1 1,0 1-1,1 0 0,-1 0 0,0 0 0,0 0 0,0 0 0,0-1 0,0 1 1,0 0-1,0 0 0,0 0 0,0 0 0,0-1 0,0 1-3,0 1 1,0-1-1,0 0 1,0 0-1,-1 0 0,1 0 1,0 0-1,0 0 1,0 0-1,0 0 0,0 0 1,0 0-1,0 0 1,0 0-1,-1 0 0,1 0 1,0 0-1,0 0 1,0 0-1,0 0 0,0 0 1,0 0-1,0 0 1,0 0-1,-1 0 0,1 0 1,0 0-1,0 0 1,0 0-1,0 0 0,0 0 1,0 0-1,0 0 1,0 0-1,0-1 0,0 1 1,0 0-1,-1 0 1,1 0-1,0 0 0,0 0 1,0 0-1,0 0 1,0 0-1,0 0 0,0 0 1,0-1-1,0 1 1,0 0-1,0 0 0,0 0 1,0 0-1,0 0 1,0 0-1,0 0 0,0 0 1,0-1-1,0 1 1,0 0-1,0 0 0,0 0 1,0 0-1,40-22-2470,-25 16 2077,1 2 45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9:17.50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 10 1640,'-4'-8'567,"7"6"-198,-2 2-75,16 19 688,15 32-637,-2 1-1,34 82 1,-34-68-234,13 37-8,-23-51-35,28 49 0,-24-55-26,-17-31-31,0 0-1,2 0 0,0 0 1,0-1-1,16 17 0,8 9 8,-26-30-11,0-1 1,1 0 0,12 11 0,19 12-2,-20-19 0,-16-11-7,-1 0 0,1 0 0,0 0-1,-1-1 1,1 1 0,0-1 0,0 1-1,1-1 1,-1 0 0,0 0 0,0-1-1,0 1 1,7 0 0,-6-1-148,1 1 0,-1-1 0,1 0 0,-1 0 0,1-1 1,-1 1-1,0-1 0,1 0 0,-1 0 0,0 0 0,1-1 0,-1 0 1,0 1-1,0-2 0,0 1 0,0 0 0,4-4 0,0 0-268,0 2 38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9:17.91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99 5 1796,'0'0'359,"-18"-5"1327,15 6-1636,1 0-1,-1 0 1,0 0 0,0 1-1,1-1 1,-1 1 0,1-1 0,0 1-1,-1 0 1,1 0 0,0 0-1,0 0 1,0 1 0,0-1-1,1 0 1,-3 4 0,-27 44 222,29-46-259,1 0-1,0 0 1,0 0 0,0 1-1,0-1 1,0 0 0,1 0 0,0 0-1,0 1 1,0-1 0,0 0 0,1 0-1,-1 0 1,1 1 0,0-1 0,0 0-1,1 0 1,-1 0 0,1-1 0,3 6-1,-2-4-2,0 0-1,0 1 1,1-1-1,0 0 1,0-1-1,1 1 1,-1-1-1,1 1 0,0-2 1,0 1-1,1 0 1,-1-1-1,7 3 1,-5-4-5,1 0-1,0 0 1,0-1 0,0 0-1,0 0 1,0-1 0,9 0-1,-13 0-2,-1 0-1,1 0 0,-1-1 1,1 1-1,-1-1 0,1 0 1,-1 1-1,1-1 0,-1-1 1,0 1-1,0-1 0,1 1 1,-1-1-1,0 0 0,-1 0 1,1 0-1,0 0 0,3-4 0,9-31 27,-30-5-6,13 38-23,0 0 1,0 0-1,0 0 1,-1 0-1,0 0 1,1 0-1,-1 1 1,-1 0-1,1-1 1,0 1-1,-8-5 1,7 5-1,1 0 1,-1 0-1,0 0 1,1-1-1,0 0 0,0 0 1,0 0-1,-4-6 1,6 9-1,0-1 1,0 1 0,0 0 0,0 0 0,0 0 0,-1-1 0,1 1 0,-1 0 0,1 1 0,-1-1 0,1 0-1,-1 0 1,1 1 0,-3-2 0,0 0-192,14 2-445,32 4-1802,-26-4 2066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9:18.90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342 82 1704,'-1'-3'69,"1"1"0,-1 0 0,0 0 1,0 0-1,0 0 0,0 0 0,0 0 0,-1 0 0,1 0 0,0 1 0,-1-1 0,0 1 0,1-1 1,-1 1-1,0-1 0,0 1 0,1 0 0,-1 0 0,0-1 0,0 2 0,0-1 0,-1 0 0,-1 0 0,-6-3 68,1 1 0,-1 0 0,0 0 0,-12-1 0,-122-1 551,136 5-659,1 0 1,0 1-1,-1-1 0,1 2 0,0-1 1,0 1-1,0 0 0,0 0 1,-11 6-1,17-7-25,0-1 1,0 1 0,0-1-1,0 1 1,0-1 0,1 1-1,-1 0 1,0-1-1,0 1 1,1 0 0,-1 0-1,0 0 1,1-1 0,-1 1-1,1 0 1,-1 0-1,1 0 1,-1 0 0,1 0-1,0 0 1,-1 0 0,1 0-1,0 0 1,0 0-1,0 0 1,0 0 0,0 0-1,0 2 1,1-1 1,-1 1 0,1-1 1,0 1-1,1-1 0,-1 0 1,0 1-1,1-1 0,-1 0 1,1 0-1,-1 0 0,4 3 1,2 2 4,2 0 0,-1 0 0,1-1 0,0 0 0,14 7 0,42 17 20,69 22 1,-103-43-31,-2 1 0,0 1 0,0 1 0,-1 2 0,0 0 0,44 33 0,-63-40-1,-5-4 0,1 1 1,-1-1 0,0 1 0,0 0-1,0 0 1,-1 0 0,0 0-1,1 0 1,-1 1 0,-1 0 0,1 0-1,-1-1 1,3 7 0,9 21 0,-11-29-1,-1 1 0,0 0 0,-1-1 0,1 1 0,0 0 0,-1 0 0,0 0 0,0 0 0,0 0 1,-1 0-1,1 5 0,-1-4 1,1 1 0,-2-1-1,1 0 1,-1 1 0,1-1 0,-1 0 0,-1 0 0,1 0-1,-1 0 1,0 0 0,0 0 0,0 0 0,-1 0 0,0-1-1,0 0 1,0 1 0,0-1 0,-1 0 0,1 0 0,-1-1-1,0 1 1,0-1 0,-1 0 0,1 0 0,-1 0 0,-9 4-1,5-3 5,-30 14 17,-60 18-1,88-33-21,0 0 0,-1 0 0,0-1 0,1-1 0,-1 0 0,0-1 0,0 0 0,0-1 0,1 0 0,-18-4 0,27 4 0,0 1 1,0-1-1,0 0 1,0 0-1,1 0 0,-1-1 1,0 1-1,1 0 1,-1-1-1,0 1 0,1-1 1,0 0-1,-1 1 1,1-1-1,0 0 1,0 0-1,0 0 0,0 0 1,0 0-1,0 0 1,1 0-1,-1 0 0,0-3 1,1 2-1,-1 0 0,1-1 0,0 1 0,0 0 0,0-1 1,0 1-1,0 0 0,1-1 0,-1 1 0,1 0 0,0 0 0,0 0 0,1 0 1,-1 0-1,3-5 0,75-138 4,-53 95 13,-18 35-21,7-11 4,-1-1-1,-2-1 1,0 0-1,-2 0 1,10-46 0,-15 46 0,-4 22-1,1 1 0,-1-1 0,0 1 0,-1-1 1,0 0-1,0 1 0,0-1 0,-2-7 0,-1-3 0,-2-3 3,2 15 0,-5-10-21,8 15 17,-1 0 1,1-1 0,0 1 0,0 0 0,-1 0 0,1-1 0,0 1 0,-1 0 0,1 0 0,0 0-1,-1 0 1,1 0 0,0 0 0,-1 0 0,1-1 0,-1 1 0,1 0 0,0 0 0,-1 0 0,1 0-1,0 0 1,-1 1 0,1-1 0,0 0 0,-1 0 0,1 0 0,0 0 0,-1 0 0,1 0 0,0 1-1,-1-1 1,1 0 0,0 0 0,-1 0 0,1 1 0,0-1 0,0 0 0,-1 0 0,1 1-1,0-1 1,0 0 0,-1 1 0,-8 10-427,0 1 0,1 0 0,0 0 0,1 0 0,0 1-1,1 1 1,-8 22 0,8-22 94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9:27.72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15 1648,'3'-10'786,"-3"10"-781,0 1 0,0-1 1,0 0-1,0 0 0,0 0 0,0 0 1,0 0-1,0 0 0,0 0 0,-1 0 1,1 0-1,0 0 0,0 0 0,0 0 1,0 0-1,0 0 0,0 0 0,0 0 1,0 0-1,-1 0 0,1 0 0,0 0 0,0 0 1,0 0-1,0 0 0,0-1 0,0 1 1,0 0-1,0 0 0,0 0 0,0 0 1,-1 0-1,1 0 0,0 0 0,0 0 1,0 0-1,0 0 0,0 0 0,0 0 1,0-1-1,0 1 0,0 0 0,0 0 1,0 0-1,0 0 0,0 0 0,0 0 0,0 0 1,0 0-1,0-1 0,0 1 0,0 0 1,0 0-1,0 0 0,0 0 0,0 0 1,0 0-1,0 0 0,0 0 0,0-1 1,3 0 998,2 20-220,5 22-508,-2-13-171,-2-7-50,0 0 0,2-1 0,19 39 0,-14-34-7,15 47 1,-11-33-21,-14-33-22,1 1-1,-2-1 1,1 1 0,2 11-1,3 4 8,-7-20-11,0 1 0,0 0 0,0 0 0,0 0 0,0 0 0,-1 0 0,1 5-1,7 17 31,-6-15-19,1-9-14,-2 0 1,-1-1-2,0 0 0,0 0 0,0 0 0,1 0 0,-1 0 0,0 0 0,0 0 0,0 0 0,0 0 0,0 0 0,0 0 0,1 0 0,-1 0 0,0 0 0,0 0 0,0 0 0,0 0 0,0 0 0,0 1 0,1-1 0,-1 0 0,0 0-1,0 0 1,0 0 0,0 0 0,0 0 0,0 0 0,0 0 0,0 1 0,0-1 0,0 0 0,0 0 0,1 0 0,-1 0 0,0 0 0,0 0 0,0 1 0,0-1 0,0 0 0,0 0 0,0 0 0,0 0 0,0 0 0,0 0-1,0 1 1,0-1 0,0 0 0,0 0 0,-1 0 0,1 0 0,0 0 0,0 0 0,0 1 0,0-1 0,0 0 0,0 0 0,0 0 0,0 0 0,0 0 0,-41-18-3032,33 13 2658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9:28.48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2503 0 1712,'0'1'1404,"26"36"-604,-7-2-533,-15-29-217,-1 1-1,1-1 1,-1 0 0,5 15 0,-6-13-14,1 1 1,-1 0 0,-1 0 0,0 1-1,0-1 1,0 0 0,-1 0 0,-1 0-1,-1 11 1,-1 17 71,4-33-100,-1-1 1,0 1 0,0 0-1,0-1 1,-1 1-1,1 0 1,-1 0-1,0-1 1,0 1-1,0-1 1,0 1 0,-1-1-1,0 0 1,1 1-1,-5 5 1,0-3 3,-1 1 0,0-1-1,0 0 1,0 0 0,-1-1 0,0 1 0,0-2 0,0 1 0,-1-2-1,-11 5 1,-4-1 3,0-2-1,-44 5 1,-322 0 44,152-10-51,-169-2 16,146-2-5,131-5-6,2 0 2,94 8-10,-45-8-1,18 1-1,23 6 2,21 1-1,0 0 0,-1-2 0,-22-5-1,8-4 17,28 13-13,4-1-7,0 0 0,-1 0 0,1 0 0,0 0-1,0 0 1,0 1 0,0-1 0,0 0 0,0 0 0,0 0 0,0 0 0,0 0 0,-1 0-1,1 0 1,0 0 0,0 0 0,0 0 0,0 0 0,0 0 0,0 0 0,-1 0-1,1 0 1,0 0 0,0 0 0,0 0 0,0 0 0,0 0 0,0 0 0,0 0 0,-1 0-1,1 0 1,0 0 0,0 0 0,0 0 0,0 0 0,0 0 0,0 0 0,0 0-1,-1-1 1,1 1 0,0 0 0,0 0 0,0 0 0,0 0 0,0 0 0,0 0 0,0 0-1,0 0 1,0 0 0,0-1 0,0 1 0,0 0 0,0 0 0,0 0 0,0 0-1,0 0 1,0 0 0,0-1 0,0 1 0,0 0 0,0 0 0,0 0 0,0 0 0,0 0-1,0 0 1,0-1 0,-1 1 1,0-1 0,1 1 0,-1-1 0,0 1 0,1 0 0,-1-1 0,0 1 0,0 0 0,0-1 0,1 1 0,-1 0-1,0 0 1,0 0 0,0 0 0,1 0 0,-1 0 0,0 0 0,0 0 0,-1 0 0,-4 0-5,5-1 4,1 1-1,0 0 1,-1 0 0,1-1-1,0 1 1,-1 0 0,1 0-1,0-1 1,-1 1 0,1 0-1,0 0 1,-1 0 0,1 0-1,-1 0 1,1 0 0,0-1 0,-1 1-1,1 0 1,-1 0 0,1 0-1,-1 0 1,1 1 0,0-1-1,-1 0 1,1 0 0,-1 0-1,1 0 1,0 0 0,-1 0-1,1 1 1,0-1 0,-1 0 0,1 0-1,-1 1 1,1-1 0,-1 1-1,-2 23-8,-5 37 17,8-46-2,-1-5-5,1 0 0,0 1-1,1-1 1,0 1 0,0-1 0,1 0-1,1 1 1,6 17 0,-6-20 3,0 0 0,0 0 0,-1 0 1,0 1-1,-1-1 0,1 16 0,1-5-5,-3-17 1,1-1 0,-1 0 0,0 0-1,1 1 1,-1-1 0,0 0 0,0 0 0,0 1 0,0-1 0,0 0-1,0 1 1,0-1 0,-1 0 0,1 0 0,0 1 0,-1-1-1,1 0 1,-1 0 0,1 0 0,-1 0 0,0 1 0,1-1-1,-1 0 1,0 0 0,0 0 0,0 0 0,0-1 0,0 1-1,0 0 1,-1 1 0,-8 5-1,5-3 1,0 0 0,0 0 0,-1 0 0,1-1 0,-1 0-1,0 0 1,0 0 0,0-1 0,0 0 0,-8 2-1,-95 9-81,63-9-65,-46 3-1102,81-7 981,1 0 1,-1-1 0,1 0 0,-1-1 0,1 0 0,-13-4 0,13 1-95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9:29.44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949 24 1740,'0'-1'54,"0"0"0,0 1-1,0-1 1,0 0 0,0 0-1,-1 0 1,1 1 0,0-1-1,0 0 1,-1 0 0,1 1 0,-1-1-1,1 0 1,-1 0 0,1 1-1,-1-1 1,1 1 0,-1-1-1,1 0 1,-1 1 0,0-1-1,1 1 1,-1-1 0,-1 0 0,-26-4 605,-44 11-200,51-4-222,-41 14 69,36-8-201,23-7-93,0 0 1,1 1-1,-1-1 0,0 0 1,1 1-1,-1 0 0,1-1 0,0 1 1,-1 0-1,1 0 0,-3 5 1,4-6-8,0 0 1,0 0 0,0 0 0,0 1 0,0-1 0,1 0 0,-1 0 0,1 1 0,-1-1 0,1 0 0,-1 1 0,1-1 0,-1 1 0,1-1 0,0 1 0,0-1-1,0 1 1,0-1 0,0 0 0,0 1 0,1 1 0,3 14 36,-4-16-39,0 0-1,1 1 1,-1-1-1,0 0 1,1 0 0,-1 1-1,1-1 1,-1 0 0,1 0-1,-1 1 1,1-1 0,0 0-1,0 0 1,-1 0 0,1 0-1,0 0 1,0 0 0,0 0-1,0 0 1,2 0-1,25 18 34,53 27 0,-47-29-24,34 24 0,-62-36-10,-2-3-1,-1 0-1,0 0 1,1 1 0,-1-1-1,0 1 1,-1-1 0,1 1 0,0 0-1,-1 0 1,1 1 0,-1-1-1,0 0 1,0 1 0,-1-1-1,3 6 1,-3-8 0,-1 1-1,1 0 1,-1 0-1,1 0 1,-1 0 0,0 0-1,0 0 1,0 0-1,0 0 1,0 0-1,0 0 1,-1 0 0,1 0-1,-1 0 1,1 0-1,-1 0 1,0 0-1,1 0 1,-1 0 0,0-1-1,0 1 1,0 0-1,-1-1 1,1 1-1,0-1 1,-1 1 0,1-1-1,-1 1 1,1-1-1,-1 0 1,-3 2 0,-6 3 0,0-1 0,0 0 0,-1 0 0,-16 3 0,-1 2 2,9-5 1,0 0 0,0-2 1,-1 0-1,1-1 0,-1-1 1,-23-2-1,23 1-3,7 1 1,-1-1 1,1-1-1,0 0 0,0-1 0,0 0 0,1-1 0,-1-1 1,1 0-1,-1-1 0,-20-10 0,27 11 0,0-1 0,1 0 0,-1-1 0,1 1-1,0-1 1,1 0 0,0-1 0,-9-11 0,-31-65-41,32 57 38,-10-29 6,-1-7 5,18 53-9,1 1 0,-1 0-1,-1 0 1,1 1 0,-12-10-1,13 13 1,1 2-1,-1-1 0,0 0 1,0 1-1,0 0 0,0 0 1,-1 1-1,1 0 0,-1-1 1,-9 1-1,4-1 1,1 1-1,0 1 1,-1 0-1,1 0 1,-1 1 0,1 0-1,0 1 1,0 0-1,0 0 1,0 1 0,0 1-1,0 0 1,1 0-1,0 1 1,-12 7-1,19-10 0,0 0-1,-1 0 1,1 0-1,0 0 0,0 1 1,0-1-1,0 1 1,1-1-1,-1 1 0,1-1 1,-1 1-1,1 0 1,0 0-1,0 0 0,0 0 1,1 0-1,-1 0 1,1 0-1,0 0 0,-1 0 1,1 0-1,0 0 0,1 0 1,-1 0-1,1 0 1,-1 0-1,1 0 0,1 3 1,0 0-1,0-1 0,1 0 0,-1 0 0,1 0 0,0-1 0,0 1 0,0-1 0,1 1 0,0-1 0,0 0 0,0 0 0,0-1 0,0 1 0,7 2 0,-6-3-19,20 12 13,44 17-1,-61-29-131,1 0 0,0 0 0,0-1 1,0-1-1,1 1 0,-1-1 0,0-1 0,1 0 0,12-1 0,-18 0-48,0 0 0,0 0 0,0 0-1,0 0 1,-1-1 0,1 1-1,0-1 1,-1 0 0,4-3 0,1 0-177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1:03.6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971 115 1664,'-31'5'1216,"23"-3"-809,-2 5-25,9-7-363,1 1 0,-1 0-1,0 0 1,1-1 0,-1 1 0,0 0 0,1-1 0,-1 1-1,0-1 1,0 1 0,0-1 0,0 1 0,0-1 0,1 1-1,-1-1 1,0 0 0,0 0 0,0 1 0,0-1-1,0 0 1,0 0 0,0 0 0,0 0 0,0 0 0,0 0-1,0 0 1,-2-1 0,-28-4 189,18-1-128,6 3-36,0-1 0,1 1 0,0-1 0,-11-8 0,16 11-43,1 1 1,-1-1-1,1 0 1,-1 1-1,1-1 1,-1 0-1,1 0 0,-1 0 1,1 1-1,-1-1 1,1 0-1,0 0 1,0 0-1,-1 0 1,1 0-1,0 0 1,0 0-1,0 0 0,0 0 1,0 0-1,0 1 1,0-1-1,1 0 1,-1 0-1,0 0 1,0 0-1,1 0 1,0-1-1,2-14-3,-3 14 0,1 1 0,0-1 0,-1 0 0,1 1 1,0-1-1,0 0 0,0 1 0,0-1 0,1 1 0,-1 0 0,0-1 0,1 1 0,-1 0 0,0 0 0,1 0 0,0 0 0,-1 0 0,1 0 0,-1 0 0,1 1 0,2-1 0,40-15-33,1 10 8,-45 6 27,0 0 0,0 0 0,0 0 0,0 0 0,0 0 0,0 0 0,0 0 0,0 0 0,0 0 0,0 0 0,0 0 0,0 0 0,0 0-1,0 0 1,0 0 0,0 0 0,0 0 0,0-1 0,0 1 0,0 0 0,0 0 0,0 0 0,0 0 0,0 0 0,0 0 0,0 0 0,0 0 0,0 0 0,0 0 0,0 0 0,0 0 0,0 0 0,0 0 0,0 0 0,0 0 0,9-4-12,0 1 1,-6 17 24,3-1-20,2 23-16,-7-32 25,0 0 0,0 0 0,0 1 0,-1-1 0,1 0 0,-1 1 0,-1-1-1,1 0 1,-1 6 0,0 7 4,0-15-4,0 1-1,1 0 1,-1 0-1,0 0 1,0-1 0,-1 1-1,1 0 1,-1-1-1,1 1 1,-1-1 0,0 0-1,0 1 1,-2 1-1,-1 2 14,-1-1-1,1 0 0,-1-1 0,-10 7 0,-41 11 58,-65 20 26,84-36-79,33-6-15,0 1-1,0-1 0,0 1 1,0 0-1,0 0 0,0 1 1,1-1-1,-7 4 0,-5-2-6,15-3 2,1 0 0,-1 0 0,0 0 0,1 0 0,-1 0-1,0 0 1,1 1 0,-1-1 0,0 0 0,1 0 0,-1 0 0,1 0 0,-1 1 0,0-1 0,1 0 0,-1 1 0,1-1 0,-1 1 0,1-1 0,-1 0 0,1 1 0,-1-1 0,1 1 0,-1-1 0,1 1 0,0 0 0,-1-1 0,1 1 0,0-1-1,-1 1 1,1 0 0,0-1 0,0 1 0,0 0 0,-1-1 0,1 1 0,0 0 0,0-1 0,0 1 0,0 0 0,0-1 0,0 1 0,0 0 0,1-1 0,-1 2 0,-1 0 10,-2 7-11,3-9 1,0 1 0,1-1-1,-1 0 1,0 1 0,1-1 0,-1 1-1,1-1 1,-1 0 0,0 0 0,1 1-1,-1-1 1,1 0 0,-1 0 0,1 1-1,-1-1 1,1 0 0,0 0-1,-1 0 1,1 0 0,-1 0 0,1 0-1,-1 0 1,1 0 0,-1 0 0,1 0-1,-1 0 1,1 0 0,3 0 1,-1 1 0,0 0 0,0 0 0,1 0 0,-1 1 0,0-1 0,0 1 0,-1-1 0,1 1 0,5 4 0,3 9-31,-11-15 31,0 0 0,0 0 0,0 0 0,0 0 0,1 0 0,-1 0 0,0 0 0,0 0 0,0 0 0,0 0-1,0 0 1,0 1 0,0-1 0,0 0 0,0 0 0,0 0 0,0 0 0,0 0 0,1 0 0,-1 0 0,0 1 0,0-1 0,0 0 0,0 0-1,0 0 1,0 0 0,0 0 0,0 0 0,0 1 0,0-1 0,0 0 0,0 0 0,0 0 0,-1 0 0,1 0 0,0 0 0,0 0 0,0 1-1,0-1 1,0 0 0,0 0 0,0 0 0,0 0 0,0 0 0,0 0 0,0 0 0,0 0 0,-1 0 0,1 0 0,0 1 0,0-1 0,0 0-1,0 0 1,0 0 0,0 0 0,0 0 0,-1 0 0,0 0 23,0 1-19,0 0-1,-1 1 1,1-1-1,0 0 1,-1 0-1,1 0 0,-1-1 1,1 1-1,-1 0 1,1 0-1,-1-1 1,0 1-1,1-1 0,-1 1 1,0-1-1,0 0 1,-3 0-1,-37 5 41,36-4-28,0 0-1,0 0 0,1 0 0,-1 1 0,0-1 0,1 2 0,-1-1 0,1 0 0,0 1 0,0 0 0,0 0 0,0 1 0,1-1 0,-8 8 0,11-10-13,1 0 0,-1 0 0,1 0 1,0 0-1,-1 0 0,1 0 0,0 0 0,0 0 0,-1 0 0,1 0 0,0 0 0,0 0 0,0 0 0,0 0 0,1 2 0,-2 10 20,0-11-19,1 0-1,-1-1 0,1 1 1,0 0-1,-1 0 1,1 0-1,0 0 0,0-1 1,0 1-1,1 0 1,-1 0-1,0 0 0,1-1 1,-1 1-1,1 0 1,0 0-1,0 1 0,1 1 2,-1 0 0,0 0 0,0 0 0,0 0 0,-1 0 0,1 0 0,-1 0 0,0 0 0,0 0 0,-1 6 0,-1-6-6,0 1 1,0-1-1,0 0 1,-1 0-1,0-1 0,1 1 1,-1-1-1,-1 1 1,1-1-1,0 0 1,-1 0-1,1 0 0,-1 0 1,0-1-1,0 0 1,0 1-1,0-1 0,-1-1 1,1 1-1,-6 1 1,-13 3-34,0-1 1,-40 5-1,51-9 17,-29 5-493,0-2 0,0-2 0,-1-2 0,1-2-1,-42-6 1,64 6 155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9:29.79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310 17 1896,'-65'-14'1976,"21"13"-1681,30 0-324,-1 0 0,0 1 0,0 1 0,0 1-1,-22 4 1,-38 11-1676,60-12 1334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9:31.06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349 9 1780,'-6'-4'738,"13"-1"767,-14 9-1035,-19 14-261,-1 10-33,14-15-117,1 1 0,-18 24 1,-29 49 65,-27 44 2,84-127-122,-11 16 21,2 1 1,-15 35-1,15-36-13,10-18-12,-1-1 0,1 1 1,0 0-1,0 0 0,0 0 1,0 0-1,0 0 0,0 0 1,1 0-1,-1 0 0,0 3 0,-7 13 30,4-17-32,5-1 3,-1 0-8,0 0 0,0 0-1,0 0 1,0 0 0,-1 0 0,1 0 0,0 0 0,0 0-1,0 0 1,0 0 0,0 0 0,-1 0 0,1 0 0,0-1-1,0 1 1,0 0 0,0 0 0,0 0 0,0 0 0,0 0 0,-1 0-1,1 0 1,0-1 0,0 1 0,0 0 0,0 0 0,0 0-1,0 0 1,0 0 0,0-1 0,0 1 0,0 0 0,0 0-1,0 0 1,0 0 0,0-1 0,0 1 0,0 0 0,0 0 0,0 0-1,0 0 1,0 0 0,0-1 0,0 1 0,0 0 0,0 0-1,1 0 1,5-14-1302,17-20-530,-23 33 1857,9-9-356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9:31.56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5 1852,'0'0'300,"10"-4"2123,62 31-2050,-40-13-312,-1 1-1,0 2 1,-1 1 0,41 32 0,-39-27-41,-15-11-6,0 1 0,23 22-1,-7-3 13,24 27 5,-48-49-21,0-1 0,0 0 0,13 9 0,19 19 16,-15 0-2,-24-35-26,-2-2 2,0 0 0,0 0 0,1 0 0,-1 0 0,0 0 0,0 0 0,0 0 0,0 0 0,0 0 0,0 0 0,0 0 0,0 0 0,0 0 0,0 0 1,0 0-1,1 0 0,-1 0 0,0 0 0,0 0 0,0 0 0,0 0 0,0 0 0,0 0 0,0 0 0,0 0 0,0 0 0,0 0 0,0 0 0,1 0 0,-1 0 0,0 0 0,0 0 0,0 0 0,0 0 0,0 0 0,0-1 0,0 1 0,0 0 0,0 0 0,0 0 0,0 0 0,0 0 0,0 0 0,0 0 0,0 0 0,0 0 0,0 0 1,0 0-1,0-1 0,0 1 0,0 0 0,0 0 0,0 0 0,0 0 0,0 0 0,0 0 0,0 0 0,0 0 0,1 0 5,-4-1-1,1 1-4,6-3-2,-3 2 5,2 2-28,0-1 19,-7 3-2,8-7-437,-7 4-519,-8-5-1450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9:35.89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318 0 1696,'0'0'139,"-6"5"998,17 0-1027,0-1 1,1 0-1,-1-1 0,1 0 0,0-1 0,0 0 0,0-1 0,23-1 1,15 2 7,48 0 33,-59-3-106,-15 1-23,-5 0 10,0 0-1,0 1 0,30 7 1,-42-9-23,-2 1 5,-9 6 122,-44 8 183,-10-3-227,-1-3 0,-67 2 0,-122-10 18,112-2-50,47 2-34,292 0-3161,-186 0 2758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39:36.28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850 0 1820,'4'10'880,"-13"-6"-649,1 0 0,-1-1 1,0 0-1,0-1 0,-1 0 0,1 0 0,-12 0 0,-78 1-14,35-2-61,-138-2 29,76-2-88,-107-1 7,194 1-147,33 2-197,23 0-229,146 2-1953,-122 3 2064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2:22.39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131 240 1700,'0'0'652,"7"0"-110,-7 0-535,0 0 1,0 0-1,0 0 1,-1 0 0,1 0-1,0 0 1,0 0-1,0 0 1,0 0-1,0 0 1,0 0 0,0 0-1,0 0 1,0 1-1,-1-1 1,1 0-1,0 0 1,0 0 0,0 0-1,0 0 1,0 0-1,0 0 1,0 0 0,0 0-1,0 0 1,0 1-1,0-1 1,0 0-1,0 0 1,0 0 0,0 0-1,0 0 1,0 0-1,0 0 1,0 1 0,0-1-1,0 0 1,0 0-1,0 0 1,0 0-1,0 0 1,0 0 0,0 0-1,0 0 1,0 1-1,0-1 1,0 0-1,0 0 1,0 0 0,0 0-1,0 0 1,0 0-1,1 0 1,-1 0 0,0 0-1,0 0 1,0 0-1,0 1 1,0-1-1,0 0 1,0 0 0,0 0-1,1 0 1,-1 2 721,-5-5 2,-4-20-527,-15-20-72,-26-41-9,40 60-109,9 22-12,0 0 0,1 0 0,-1-1 0,0 1 1,0 0-1,0 0 0,0 0 0,-1 0 0,1 0 0,0 0 1,-3-2-1,3 4-1,1-1 1,-1 0-1,0 0 1,1 0 0,-1 0-1,0 0 1,1 0-1,0 0 1,-1 0-1,1 0 1,-1 0-1,1 0 1,0 0-1,0 0 1,-1-2 0,1 2-2,0 0 1,0 1 0,0-1 0,0 0 0,0 0 0,0 1 0,0-1 0,-1 0 0,1 1 0,0-1 0,-1 0 0,1 1-1,0-1 1,-1 0 0,1 1 0,-1-1 0,1 1 0,-1-1 0,1 0 0,-2 0 0,0-5 19,2 6-20,0 0 0,0 0 0,0 0 0,0-1 0,0 1 0,0 0 0,0 0 0,0 0 0,0 0 1,0-1-1,0 1 0,0 0 0,0 0 0,0 0 0,0 0 0,-1-1 0,1 1 0,0 0 0,0 0 0,0 0 0,0 0 1,0 0-1,0-1 0,0 1 0,-1 0 0,1 0 0,0 0 0,0 0 0,0 0 0,0 0 0,-1 0 0,1-1 0,0 1 0,0 0 1,0 0-1,0 0 0,-1 0 0,1 0 0,0 0 0,0 0 0,0 0 0,0 0 0,-1 0 0,1 0 0,0 0 0,0 0 1,0 0-1,-1 0 0,1 0 0,0 1 0,0-1 0,0 0 0,0 0 0,0 0 0,-1 0 0,1 0 0,0 0 0,0 0 0,8 13-2,57 53 9,-16-16-2,23 19-15,52 46 23,-105-98-13,-1 1 0,-1 0 0,0 1-1,-2 1 1,0 1 0,14 26 0,11 35 9,-39-81-8,0 1-1,0 0 0,0 0 1,-1 0-1,1 0 0,0 0 1,-1 0-1,1 0 0,-1 0 1,1 3-1,-1-5 1,0 1-1,0-1 1,0 0-1,0 1 1,0-1 0,0 0-1,0 0 1,0 1-1,0-1 1,0 0-1,-1 1 1,1-1-1,0 0 1,0 1 0,0-1-1,0 0 1,0 0-1,-1 1 1,1-1-1,0 0 1,0 0-1,-1 1 1,1-1 0,0 0-1,0 0 1,-1 0-1,1 1 1,0-1-1,0 0 1,-1 0-1,1 0 1,0 0 0,-1 0-1,1 0 1,0 0-1,-1 0 1,1-1-106,0 0 1,-1 1-1,1-1 0,0 0 1,0 0-1,0 0 0,0 0 1,1 0-1,-1 0 0,0 0 1,0 0-1,0 0 0,1 0 1,-1 0-1,1 0 0,-1 0 1,0 0-1,1 1 0,0-1 1,-1 0-1,2-1 0,-1 0-162,8-4-552,-1-1 468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2:22.89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 1916,'0'-1'46,"1"1"-1,-1 0 1,0 0-1,1 0 0,-1 0 1,1 0-1,-1 0 1,0 0-1,1 0 1,-1 0-1,0 0 0,1 0 1,-1 1-1,0-1 1,1 0-1,-1 0 1,1 0-1,-1 0 1,0 0-1,1 1 0,-1-1 1,0 0-1,0 0 1,1 1-1,-1-1 1,0 0-1,0 0 1,1 1-1,-1-1 0,0 0 1,0 1-1,0-1 1,1 0-1,-1 1 1,0-1-1,0 1 1,0-1-1,0 0 0,0 1 1,0-1-1,0 0 1,0 1-1,0-1 1,0 1-1,0-1 1,0 0-1,0 1 0,0-1 1,0 0-1,0 1 1,0-1-1,0 0 1,-1 1-1,1-1 1,0 0-1,-1 1 0,0-1 232,1 0-272,0 1 0,0-1 0,0 0 0,0 0 0,0 0-1,0 0 1,0 0 0,0 0 0,0 1 0,0-1 0,0 0 0,0 0 0,0 0 0,0 0 0,-1 0-1,1 0 1,0 0 0,0 0 0,0 1 0,0-1 0,0 0 0,0 0 0,0 0 0,0 0-1,-1 0 1,1 0 0,0 0 0,0 0 0,0 0 0,0 0 0,0 0 0,0 0 0,0 0 0,-1 0-1,1 0 1,0 0 0,0 0 0,0 0 0,0 0 0,0 0 0,0 0 0,-1 0 0,1 0 0,0 0-1,0 0 1,0 0 0,0 0 0,0 0 0,0 0 0,-1 0 0,1 0 0,4 1 69,-3 0-47,1-2-53,-1 0 0,1 0 0,0 1 0,0-1-1,-1 1 1,1-1 0,0 1 0,0 0 0,0-1 0,0 1-1,0 0 1,0 0 0,-1 1 0,4-1 0,-2 0-141,44 0-2208,-45 0 1998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2:24.09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14 13 1600,'0'-1'53,"0"1"1,0-1-1,0 1 0,0 0 1,0-1-1,0 1 0,0-1 1,0 1-1,0-1 0,0 1 1,0 0-1,-1-1 0,1 1 1,0-1-1,0 1 0,0 0 1,-1-1-1,1 1 0,0 0 1,0-1-1,-1 1 0,1 0 1,0-1-1,-1 1 0,1 0 1,0 0-1,-1-1 0,1 1 1,0 0-1,-1 0 0,0-1 1,0 0 380,-1 44 420,0-30-796,1 1-1,1-1 1,0 0-1,1 0 1,0 1-1,1-1 1,7 24-1,-1-12-13,-7-21-34,0 0-1,0 1 0,1-1 1,0 0-1,0 0 0,0 0 1,5 7-1,2 0 13,1 0 1,0-1-1,23 17 1,-28-23-18,1 0 1,-1 0-1,1 0 1,0-1-1,0 0 1,0 0-1,1-1 1,-1 0-1,0 0 1,1 0-1,0-1 1,-1 0-1,14 1 0,-15-2-3,-1-1 0,0 1 0,0-1 0,0 0 0,0 0 0,0 0 0,0-1 0,0 1 0,0-1 0,0 0 0,-1 0 0,1 0 0,-1-1 0,0 1 0,6-6 0,-4 3-1,-1 0 0,1 0-1,-1-1 1,0 1 0,-1-1 0,1 0 0,-1-1 0,-1 1 0,5-12-1,-1-3 6,-2 10-2,-1 0-1,0 0 0,-1-1 1,0 1-1,1-20 0,-3-76 15,4 102-15,-7 2 1,2 40-25,1-31 23,1-1-1,0 1 1,1-1-1,-1 0 1,1 0-1,0 1 1,0-1-1,0 0 0,7 9 1,10 25-3,-12-17-2,2-1 0,0 0-1,1-1 1,2 0-1,0-1 1,17 22-1,11 14 10,-31-40-4,2 0 1,0-1 0,24 25-1,1-1 2,-28-29-3,1 1 1,19 15-1,21 8 19,-47-30-21,-2 2 8,0-5-7,0 0-1,0 1 1,0-1-1,0 0 1,1 1-1,-1-1 1,0 0-1,0 1 1,0-1-1,0 0 1,0 1-1,0-1 1,0 0-1,0 0 1,-1 1 0,1-1-1,0 0 1,0 1-1,0-1 1,0 0-1,0 0 1,0 1-1,-1-1 1,1 0-1,0 1 1,0-1-1,0 0 1,-1 0-1,1 0 1,0 1-1,0-1 1,-1 0-1,1 0 1,0 0-1,0 0 1,-1 1 0,1-1-1,0 0 1,-1 0-1,1 0 1,0 0-1,0 0 1,-1 0-1,1 0 1,0 0-1,-1 0 1,1 0-1,0 0 1,-1 0-1,0 0 1,2-2-92,-1 0 0,0 1 0,0-1 0,-1 0 0,1 1 0,0-1 0,-1 0 0,1 1 0,-1-1 0,1 1 0,-1-1 0,-1-2 0,17-32-1469,-7 23 1137,7-1 39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2:25.01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11 23 1620,'0'-2'108,"0"2"-88,0 0-1,0-1 1,0 1-1,0 0 1,0-1-1,1 1 1,-1 0-1,0-1 1,0 1-1,0 0 1,0-1 0,0 1-1,0 0 1,0-1-1,0 1 1,-1 0-1,1-1 1,0 1-1,0 0 1,0-1-1,0 1 1,0 0-1,0-1 1,-1 1-1,1 0 1,0 0-1,0-1 1,0 1-1,-1 0 1,1 0-1,0-1 1,0 1-1,-1 0 1,1 0 0,0 0-1,-1-1 1,1 1-1,0 0 1,-1 0-1,1 0 1,0 0-1,-1 0 1,1 0-1,0 0 1,-1 0-1,-1-7 1052,2 5-920,1 4-39,-2 24 389,0-16-444,0 0 0,1-1 1,0 1-1,1 0 0,0-1 1,1 1-1,5 17 0,17 65 141,-6-58-137,-13-24-37,1 1-1,7 21 0,-10-28-19,-1 1 0,1-1-1,0 0 1,0 0 0,0 0-1,0 0 1,1-1 0,-1 1-1,1-1 1,0 0 0,0 0-1,0 0 1,1-1 0,-1 0-1,0 1 1,1-2 0,0 1-1,0 0 1,-1-1 0,1 0-1,0 0 1,5 0-1,-8-1 1,24-9 12,-17-2-3,1-1 0,13-22 0,-20 28-13,0 1 0,0-1 0,-1 0 1,0 0-1,0 0 0,0 0 0,-1 0 0,1-1 0,-1-10 0,8-89 0,-9 87 8,2 19-11,3 8 2,5 13 3,2 12-2,1 0 1,1-1 0,2 0-1,33 48 1,48 44 20,-72-93-17,-18-22-5,0 1 0,1-1-1,12 10 1,19 22 8,-14-9 9,-22-27-11,1 1 10,-2-8-3,-9 3 13,6-1-22,2 3-2,3-2-15,3 1-42,-9-5-34,1 3 6,1-1-1,0 0 0,-1 1 1,1-1-1,0 0 0,0 0 1,-1 1-1,1-1 1,0 0-1,0 0 0,0 1 1,0-1-1,0 0 0,0 0 1,0 1-1,0-1 1,1 0-1,-1-1 0,1 1-1,-1 1-1,0-1 1,0 0 0,0 0-1,0 1 1,0-1-1,0 0 1,0 0 0,0 1-1,0-1 1,0 0-1,0 0 1,0 1 0,0-1-1,-1 0 1,1 0-1,0 1 1,-1-2 0,-6 1-266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2:26.04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310 10 1700,'10'-2'665,"-11"-2"109,0 1-616,1 3 5,7 0 597,-30 32-318,-41 63-112,-12 24-174,62-96-111,-26 33 0,7-10-3,23-31-32,4-8-2,1 1 1,0-1-1,1 1 1,0 0-1,-6 17 0,-1-5 8,10-18-14,0 0 1,-1 0-1,1 0 0,0 0 0,0 0 0,0 0 0,0 0 0,1 0 0,-1 0 0,0 1 1,1-1-1,-1 4 0,-6 6 14,7-12-15,0 0-1,0 0 1,0 0-1,0 0 0,0 0 1,0 0-1,0 0 0,0 0 1,0 0-1,0-1 0,0 1 1,0 0-1,0 0 0,0 0 1,0 0-1,0 0 0,0 0 1,0 0-1,0 0 0,0 0 1,0-1-1,0 1 0,0 0 1,0 0-1,0 0 0,0 0 1,0 0-1,0 0 0,0 0 1,0 0-1,0 0 0,0 0 1,0-1-1,0 1 0,2-2-111,0 0-1,-1-1 0,1 1 0,-1-1 0,0 1 1,0-1-1,0 1 0,0-1 0,1-5 0,0 3-124,-1 0 0,1 0-1,0 0 1,0 0 0,1 1 0,3-6-1,3 1-166,6-1 42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1:04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343 11 1816,'1'-4'1043,"-3"3"-972,1 0 0,-1 0 0,0 1 0,1-1 0,-1 0-1,0 1 1,0 0 0,0-1 0,1 1 0,-1 0 0,0 0 0,0 0 0,0 0 0,0 0 0,-2 1 0,-34 5 381,2 5-738,0-2 0,-1-2 0,1-1 0,-45 1 0,78-7 191,0 1 1,-1-1-1,1 1 1,0-1-1,0 1 0,0 0 1,0 0-1,-4 2 1,6-2 74,-15 4-349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2:26.53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 1760,'0'0'241,"0"4"1339,0-1-1529,1 0 1,0 0-1,0-1 1,0 1-1,0-1 0,0 1 1,0-1-1,1 1 1,-1-1-1,1 0 1,0 0-1,0 1 0,0-1 1,0-1-1,0 1 1,0 0-1,0 0 0,0-1 1,4 2-1,53 29 100,-48-27-80,315 160 318,-302-152-360,0 2-1,33 26 1,-39-27-11,-16-12-15,1 0 0,-1 0 0,0 0 0,0 1 0,0-1 0,0 1-1,0-1 1,-1 1 0,1 0 0,-1 0 0,0-1 0,0 1 0,2 5 0,-3-7 8,1 0 5,1-3 403,-1 1-596,0 0-1,0 0 0,1 0 1,-1 0-1,0 1 0,1-1 1,-1 1-1,0-1 0,1 1 1,-1-1-1,0 1 0,1-1 1,-1 1-1,1 0 0,-1 0 1,1 0-1,-1 0 1,1 0-1,1 1 0,5-1-192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2:27.48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8 6 1852,'0'-1'122,"0"1"-85,0 0 0,0 0 0,0 0 0,0-1 0,0 1 0,-1 0-1,1 0 1,0 0 0,0 0 0,0-1 0,0 1 0,0 0 0,0 0 0,0 0 0,0 0-1,0-1 1,-1 1 0,1 0 0,0 0 0,0 0 0,0 0 0,0 0 0,0-1 0,-1 1-1,1 0 1,0 0 0,0 0 0,0 0 0,0 0 0,-1 0 0,1 0 0,0 0-1,0 0 1,0 0 0,-1 0 0,1 0 0,0 0 0,0 0 0,0 0 0,-1 0 0,1 0-1,0 0 1,0 0 0,0 0 0,0 0 0,-1 0 0,1 0 0,0 0 0,6 22 665,-3-7-584,29 45 132,-6-4-108,66 102-1,-41-74-80,-12-28-23,2-2 0,2-1 0,72 67 0,-93-99-29,-13-13-8,0 0-1,-1 0 0,8 12 0,-12-14 8,0-1 0,1 1 0,-1 0-1,10 7 1,-12-12-5,-5 6 33,-1-3-33,2-6-18,8-3-34,-5 4-16,-6-3-42,4 4 65,1-1 0,0 1 0,-1-1 0,1 1 0,0-1 0,0 1 0,0-1-1,-1 1 1,1-1 0,0 1 0,0-1 0,0 0 0,0 1 0,0-1 0,0 1 0,0-1 0,0 0 0,0 1 0,0-1 0,0 1-1,0-1 1,0 1 0,1-1 0,-1 1 0,0-1 0,0 1 0,1-1 0,-1 1 0,0-1 0,0 1 0,1-1 0,-1 1-1,1-1 1,0 0 0,13-16-1146,0 8 794,-5 0 38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2:28.02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80 0 1880,'0'0'1389,"-15"5"-455,-3 27-410,16-29-501,-1 1 0,1 0 0,0-1 1,1 1-1,-1 0 0,1 0 0,-2 4 0,2-4-6,0 0 1,-1 0-1,1 0 1,-1 0-1,0 0 1,0-1-1,-3 5 1,3-7-13,1 1 0,-1-1 0,1 1-1,0-1 1,0 1 0,0 0 0,0 0 0,0-1 0,0 1 0,1 0 0,-1 0 0,0 0 0,1 0 0,0 0 0,-1 0-1,1 0 1,0 0 0,0 0 0,0 0 0,0 0 0,0 0 0,1 0 0,-1 0 0,1 0 0,-1 0 0,1 0-1,0-1 1,0 1 0,-1 0 0,1 0 0,1 0 0,1 2 0,0-1 1,-1 0-1,1 0 1,1 0-1,-1 0 1,0-1 0,1 0-1,-1 1 1,1-1 0,0 0-1,0-1 1,0 1 0,0-1-1,0 0 1,8 2-1,-4-2 0,0-1-1,0 0 0,0 0 0,0-1 1,0 0-1,0 0 0,0-1 0,0 0 1,12-5-1,-15 5-3,0 0 1,0 0-1,0-1 1,-1 0-1,1 0 1,-1 0-1,0 0 1,1-1-1,-1 0 1,-1 1-1,1-2 1,-1 1-1,1 0 1,-1-1-1,3-6 0,-5 9 1,0 0-1,-1 0 1,1 1-1,-1-1 0,1 0 1,-1 0-1,0 0 1,1 0-1,-1 0 0,0 0 1,0 1-1,-1-1 0,1 0 1,0 0-1,-1 0 1,1 0-1,-1 0 0,1 1 1,-3-4-1,1 1 0,0 1 0,-1 0 0,1 0 0,-1 0 0,0 0 0,1 0 0,-1 1-1,-1-1 1,-3-1 0,-4-3-2,0 1 0,-1 0 0,0 1 0,-20-5 0,29 9-45,-18-4 127,21 5-97,0 0-1,-1 0 0,1 0 0,0 0 0,-1-1 1,1 1-1,0 0 0,-1 0 0,1 0 1,0 0-1,-1 0 0,1 0 0,0 0 1,-1 0-1,1 0 0,0 0 0,-1 1 1,1-1-1,0 0 0,-1 0 0,1 0 1,0 0-1,-1 0 0,1 1 0,0-1 1,-1 0-1,1 0 0,0 0 0,0 1 1,-1-1-1,1 0 0,0 1 0,0-1 0,0 0 1,-1 0-1,1 1 0,0 0 0,-5-1-683,10 1 240,-2 1 201,-2-2 205,-1 0 0,1 1 1,-1-1-1,1 0 1,0 0-1,-1 1 0,1-1 1,0 0-1,-1 0 1,1 0-1,0 0 0,-1 0 1,1 0-1,-1 0 1,1 0-1,0 0 0,-1 0 1,1 0-1,0 0 0,1-1 1,4-3-324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2:28.80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9 13 1752,'-8'-12'2610,"10"19"-2546,0 0 0,1 0 0,-1 0 0,2-1 0,-1 1 0,1-1 0,0 1 0,0-1 0,1 0 0,5 5 0,20 33 25,-17-18-47,-2-4 6,22 36-1,-10-13 5,-13-25-28,-6-13-120,-7-9-477,3 2 537,1 0 0,-1-1 0,0 1-1,1 0 1,-1 0 0,0 0 0,1 0 0,-1-1 0,0 1-1,0 0 1,1 0 0,-1-1 0,0 1 0,0 0 0,1 0-1,-1-1 1,0 1 0,0 0 0,0-1 0,0 1 0,0 0-1,1-1 1,-1 1 0,0 0 0,0-1 0,0 1 0,0 0 0,0-1-1,0 1 1,2-7-1570,5 3 1254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2:29.24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 0 1888,'-2'16'2697,"3"-6"-2632,1 1-1,0-1 0,1 0 1,0 0-1,4 10 0,66 86 226,-61-92-275,-10-13-13,-1 0 1,1 1-1,-1-1 0,0 0 1,0 1-1,0-1 0,0 1 1,0 0-1,0-1 0,1 4 1,9 11 19,-10-15-21,0 0 0,1 1 0,-1-1 0,0 0 1,-1 0-1,1 1 0,0-1 0,0 0 0,-1 1 0,1-1 1,0 1-1,-1-1 0,0 1 0,1-1 0,-1 3 0,18 5-5,-6 1-470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2:32.87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17 164 1652,'-16'9'2170,"39"-18"-1852,-9-7-118,-1-1 0,20-32 0,-14 25-79,3-8 50,-14 24-132,-8 8-37,1 0 0,-1 0 0,1-1 0,-1 1 0,0 0 0,1 0-1,-1 0 1,0-1 0,1 1 0,-1 0 0,0-1 0,0 1 0,1 0 0,-1-1 0,0 1 0,0 0 0,1-1 0,-1 1 0,0-1 0,0 1 0,0 0 0,0-1 0,0 1 0,1-1 0,1-1 7,0 1 0,1 0 0,-1 0 0,1 0 1,-1 0-1,1 1 0,-1-1 0,1 1 0,0-1 0,2 1 0,-1-1 11,-2 1-17,0 1 0,1-1 0,-1 0 0,1 1 0,-1-1-1,1 1 1,-1 0 0,0 0 0,0 0 0,1 0 0,-1 0-1,0 0 1,0 0 0,0 1 0,0-1 0,2 3-1,15 13 7,-15-14-8,0-1 1,-1 1-1,0 0 0,0 1 1,0-1-1,0 0 0,3 5 1,27 33 8,-28-36-10,0 0 1,0 1 0,0 0-1,-1 0 1,0 0 0,0 1-1,-1-1 1,4 8 0,14 76 4,-16-63-1,-5-25-3,0 1-1,1-1 0,-1 0 0,0 0 0,1 0 1,-1 1-1,1-1 0,0 0 0,0 0 0,0 0 1,0 0-1,0 0 0,0-1 0,2 3 0,10 14-6,-13-18 6,0 0 1,0 0-1,0 0 0,0 0 0,0 0 0,0 0 0,1 1 1,-1-1-1,0 0 0,0 0 0,0 0 0,0 0 0,0 0 1,0 1-1,0-1 0,0 0 0,0 0 0,0 0 0,0 0 1,0 1-1,0-1 0,0 0 0,0 0 0,0 0 0,0 0 1,0 1-1,0-1 0,0 0 0,0 0 0,0 0 0,0 0 1,0 1-1,0-1 0,0 0 0,0 0 0,0 0 0,0 0 1,-1 0-1,1 1 0,0-1 0,0 0 0,0 0 0,0 0 1,0 0-1,0 0 0,-1 0 0,1 0 0,0 0 0,0 0 1,0 1-1,0-1 0,-1 0 0,1 0 0,0 0 0,0 0 0,0 0 1,-1 0-1,0 2 1,0-9 2,1 2 4,17-10 8,-10 5-12,4-3 3,-7 9-5,0 1-1,0 0 0,-1-1 1,1 0-1,-1 0 0,0 0 1,4-6-1,-3 4 0,-1 0 1,2 1-1,-1 0 1,11-10-1,-11 11 0,0 0 0,0 0 0,0-1 0,0 1 0,-1-1 0,5-7 0,-5 6 0,1 1 0,-1 0 0,1 0 0,0 1 0,5-6 0,6-13-1,-12 19-4,-3 3 5,0 1 0,0-1 0,0 1 0,0-1 0,0 1 0,0-1 0,0 1 0,0 0 1,0-1-1,0 1 0,0-1 0,-1 1 0,1-1 0,0 1 0,0-1 0,0 1 0,-1-1 0,1 1 0,0 0 0,0-1 0,-1 1 1,1-1-1,0 1 0,-1 0 0,1-1 0,0 1 0,-1 0 0,1 0 0,-1-1 0,1 1 0,-1 0 0,1 0 0,0-1 0,-1 1 0,2 0 0,0 0-1,0 0 0,1 0 0,-1 1 0,0-1 0,0 0 0,1 1 0,-1-1 0,0 0 0,0 1 0,0-1 0,0 1 0,1 0 0,-1 0 0,0-1 0,1 3 0,46 52 1,-47-53 1,0 0-1,0 0 1,0 0-1,0 1 1,0-1-1,0 0 1,-1 1-1,1-1 0,-1 3 1,4 12 2,2-7-2,-5-9-1,0 0 0,0 1 0,0-1 0,0 0 0,-1 0 0,1 1 0,0-1 0,-1 0 0,0 0 0,1 1 0,-1-1-1,0 1 1,1-1 0,-1 3 0,8 16 1,-2-21 1,0-1-1,0 0 1,0 0 0,0-1-1,-1 0 1,1 0 0,-1 0-1,9-7 1,48-39 6,-28 18-7,-26 21 0,1 2 0,1-1-1,0 1 1,17-11-1,47-32 0,-62 44-2,-12 7 2,0-1-1,0 1 1,0 0 0,1 0 0,-1 0 0,0-1 0,0 1 0,1 0 0,-1 0 0,0 0 0,0 0 0,1-1 0,-1 1 0,0 0 0,0 0-1,1 0 1,-1 0 0,0 0 0,1 0 0,-1 0 0,0 0 0,0 0 0,1 0 0,-1 0 0,0 0 0,1 0 0,-1 0 0,0 0-1,1 0 1,-1 0 0,0 0 0,0 0 0,1 1 0,-1-1 0,0 0 0,0 0 0,1 0 0,-1 0 0,0 1 0,0-1 0,1 0 0,-1 0-1,0 1 1,0-1 0,0 0 0,0 0 0,1 1 0,-1-1 0,0 0 0,0 0 0,0 1 0,1 0 0,0 0 0,0 0 1,0 0-1,0 0 0,0 0 1,0-1-1,1 1 0,-1 0 0,0-1 1,0 1-1,1-1 0,-1 1 1,0-1-1,1 0 0,1 1 0,9 3-2,34 29-2,-35-27 5,-1 0-1,-1 1 0,1 1 1,-1 0-1,0 0 0,10 13 0,56 55 14,-59-60-14,-13-14 0,-1-1 0,1 1-1,-1 0 1,0 0 0,0 0 0,0 1-1,0-1 1,0 0 0,0 1-1,-1-1 1,1 1 0,-1 0 0,0-1-1,0 1 1,1 4 0,6-1 10,-8-2-143,0-14-1578,-15 5 353,14 4 994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2:48.8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1828,'0'0'17,"0"0"-1,0 0 1,0 1-1,0-1 1,0 0-1,0 0 1,0 0-1,-1 1 1,1-1-1,0 0 1,0 0-1,0 0 1,0 0 0,0 1-1,0-1 1,0 0-1,1 0 1,-1 0-1,0 1 1,0-1-1,0 0 1,0 0-1,0 0 1,0 0-1,0 0 1,0 1-1,0-1 1,0 0-1,0 0 1,0 0-1,0 0 1,0 0 0,0 1-1,1-1 1,-1 0-1,0 0 1,0 0-1,0 0 1,0 0-1,0 0 1,0 0-1,0 0 1,0 0-1,1 0 1,-1 0-1,0 0 1,0 0-1,0 0 1,0 0-1,0 0 1,0 0 0,0 0-1,1 0 1,-1 0-1,0 0 1,0 0-1,0 0 1,0 0-1,0 0 1,0 0-1,0 0 1,0 0-1,1-1 1,-1 1-1,0 0 1,0 0-1,0 0 1,0 0-1,0-1 1,4 0 307,-2 12 17,-2-6 2,-4 2-263,3-5-127,-2-7-955,3 3 539,2-1 422,-1-1-350,-1-1 26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2:50.5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920 100 1712,'0'10'983,"0"-11"-848,-6 1 502,4 0-602,1 1 1,-1-1-1,1 0 0,-1 1 0,0-1 1,1 0-1,-1 0 0,1-1 1,-1 1-1,0-1 0,1 1 1,-1-1-1,1 0 0,-1 1 1,-2-3-1,1 1-3,0-1 1,0 1-1,0 0 0,0-1 1,0 0-1,-3-4 0,0-31 76,6 34-102,0 3-4,0-1 0,0 0 0,0 1-1,0-1 1,0 1 0,1-1-1,-1 0 1,0 1 0,1-1 0,-1 1-1,0 0 1,1-1 0,-1 1-1,1-1 1,0 1 0,-1 0 0,1 0-1,0-1 1,-1 1 0,3-2-1,-2 2-1,1 0 0,-1 0 0,1 0 1,0 0-1,-1 0 0,1 1 0,0-1 0,-1 1 0,1-1 0,0 1 0,-1 0 0,1 0 0,0 0 0,0 1 0,-1-1 0,3 1 0,9 1-1,13 7-7,-25-7 7,0 0 0,0 0 0,-1 0 0,1 1 0,0-1 0,-1 0 0,1 0 0,-1 1 0,0-1 0,1 4 0,0 27 1,-1-33 1,0 1-1,0 0 0,0 0 1,0 0-1,0 0 1,1-1-1,-1 1 1,0 0-1,0 0 1,-1 0-1,1 0 1,0 0-1,0-1 1,0 1-1,0 0 1,0 0-1,-1 0 0,1-1 1,0 2-1,-9 5 12,0 0 0,0-1-1,0-1 1,0 0 0,-1-1-1,1 0 1,-1-1-1,-13 1 1,-35 11 55,43-9-41,1-2-1,-1-1 1,0 0-1,-17-2 1,-162-4 220,116 5-167,54 0-44,0-2 0,-32-5 0,-116-35 97,154 39-126,-12-3 8,29 4-11,-1 0-1,1 0 0,-1 0 0,1 0 0,-1 0 1,1 1-1,-1-1 0,1 1 0,-3 0 0,3-1 1,2-5-6,0-1-3,-1 4 2,2 3-1,-1-1 5,1 0 0,-1 1 1,0-1-1,1 1 0,-1 0 1,1-1-1,-1 1 0,0 0 1,2 2-1,13 7-4,-12-8 5,0 0 0,0 1-1,0-1 1,0 1-1,-1 0 1,1 1-1,4 5 1,-3-3 0,0-1 1,0-1 0,10 8-1,9 11-7,-7-6-17,-16-16 23,-2-1 1,1 0 0,0 0-1,0 0 1,0 0-1,0 1 1,0-1 0,-1 0-1,1 0 1,0 0-1,0 0 1,0 0 0,0 1-1,0-1 1,0 0-1,0 0 1,0 0-1,-1 1 1,1-1 0,0 0-1,0 0 1,0 0-1,0 1 1,0-1 0,0 0-1,0 0 1,0 1-1,0-1 1,0 0 0,0 0-1,0 1 1,0-1-1,0 0 1,0 0-1,0 1 1,0-1 0,0 0-1,0 0 1,0 0-1,0 1 1,0-1 0,0 0-1,1 0 1,-1 0-1,0 1 1,0-1 0,0 0-1,0 0 1,0 0-1,0 0 1,1 1-1,-4-1-2,1-1 0,-1 2 0,1-1-1,-1 0 1,1 1 0,-6 1-1,-6 2 1,-2-4 4,0 1-1,-22 7 0,11-1 7,11-3-3,1 0 0,-28 15 0,43-19-4,-1 0-1,1 0 1,-1 0-1,0 1 1,1-1-1,-1 0 1,1 1-1,-1-1 1,0 1-1,1-1 1,-1 1 0,1 0-1,-1-1 1,1 1-1,-1 0 1,1-1-1,0 1 1,-1 0-1,1 0 1,-1 0-1,1-1 1,-1 3-1,6 10-1,0-2 7,-3 47-1,7 71 0,-7-105 0,-1-1-1,-2 32 1,0-12 3,1-36-14,0-1 1,-1 1-1,0-1 1,0 1-1,0-1 0,0 0 1,-1 0-1,0 1 1,-3 7-1,-1 7-166,5-15-13,-2 4-647,3-9 411,-1-5 141,2 3 212,-1 0 0,0 0 0,1 0 1,-1 0-1,1-1 0,-1 1 1,1 0-1,-1 0 0,1 0 0,0 0 1,-1 1-1,1-1 0,0 0 0,-1 0 1,1 1-1,0-1 0,0 0 0,1 0 1,0 0 13,8-12-299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2:51.0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286 1 1876,'0'0'330,"-33"3"1470,7-3-1523,-8 0-78,-53 5-1,57-3-610,23-2 125,1 1 0,-1-1 0,0 1 0,0 0 0,0 0 0,0 1 0,-13 5 0,12-3-61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2:52.0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504 0 1736,'-3'2'104,"0"0"0,0-1 0,0 0 0,0 0 1,0 0-1,0-1 0,0 1 0,0-1 0,0 0 0,-5-1 0,5 0-36,0 1 1,0-1-1,0 1 0,-1 1 1,1-1-1,0 1 1,0-1-1,0 1 0,0 1 1,-4 2-1,-9 4 147,-2 1 79,18-8-282,-1-1-1,0 0 0,1 1 0,-1 0 0,1-1 1,0 1-1,-1-1 0,1 1 0,-1 0 1,1-1-1,-1 1 0,1 0 0,0 0 1,0 0-1,-1-1 0,1 1 0,0 0 0,0 0 1,-1 0-1,1 0 0,0 0 0,0 0 1,0 0-1,0 0 0,4 5 34,-1-1-1,2 0 1,-1 0-1,7 6 1,-2-6-18,0 4 8,-4-2-20,-4-7-14,0 1 1,-1-1 0,1 1-1,-1-1 1,1 1-1,-1-1 1,0 1-1,1 0 1,-1-1 0,1 1-1,-1 0 1,0 0-1,1-1 1,-1 1-1,0 0 1,1 0-1,-1 0 1,0 0 0,0 0-1,0-1 1,1 1-1,-1 0 1,0 2-1,2 15 27,-2-18-27,1 1 0,-1 0-1,0 0 1,0 0 0,0 0-1,0 0 1,0 0-1,1 0 1,-1-1 0,0 1-1,0 0 1,0 0-1,-1 0 1,1 0 0,0 0-1,0 0 1,0 0 0,0 0-1,-1 0 1,1-1-1,0 1 1,0 0 0,-1 0-1,1 0 1,-1 1-1,-6 17 21,7-17-18,-1 0 0,1 0 0,-1 0 0,0-1 0,1 1 0,-1 0 0,0-1-1,0 1 1,1 0 0,-1-1 0,0 0 0,0 1 0,0-1 0,0 0 0,-3 2 0,-11 11 35,7-7-14,0 0-1,0 0 1,0-1-1,0-1 0,-1 0 1,0 0-1,0-2 1,-10 3-1,7-3 3,-17 2 28,28-4-52,0-1 0,1 0 0,-1 0 1,0 0-1,0 0 0,0-1 0,0 1 0,0 0 0,1 0 0,-1-1 0,0 1 0,0-1 0,1 1 0,-1-1 0,0 0 0,0 1 0,1-1 0,-1 0 0,0 0 0,1 0 0,-1 0 0,1 0 0,-1 0 0,0-1 0,-3-6 8,3 8-9,1-1 0,-1 0 0,1 1 0,-1-1 1,1 0-1,0 0 0,-1 1 0,1-1 0,0 0 0,-1 0 0,1 0 0,0 0 0,0 0 0,-1 0 0,1 0 0,0 0 1,0 0-1,0 0 0,0-1 0,5-160 43,-3 141-39,-2 19-4,0 0-1,0-1 1,1 1 0,-1 0-1,0-1 1,0 1 0,0 0-1,-1-1 1,1 1 0,-1-4-1,1 4 1,0 1-1,-1-1 0,1 1 1,-1-1-1,1 0 0,-1 1 1,1-1-1,-1 1 0,0-1 1,1 1-1,-1 0 0,0-1 1,0 1-1,1 0 0,-1 0 1,0 0-1,0 0 0,0 0 1,0 0-1,0 0 0,0 1 1,0-1-1,0 0 0,0 1 1,-2-1-1,-1 1 1,0 0-1,0 1 1,0 0-1,0 0 0,0 0 1,-5 3-1,-2 2 3,1 0 0,-19 17-1,9-7 2,6-4-5,1 2 0,0 0 0,1 1 0,0 1 1,1 0-1,-20 37 0,27-45 1,1-1 0,0 1 0,0 0 0,0 1 0,1-1 0,-4 18 0,5-22 0,0 1 0,1-1 1,-1 1-1,1-1 0,-1 1 0,1-1 0,0 1 0,0-1 0,1 1 1,-1 0-1,0-1 0,1 0 0,0 1 0,0-1 0,1 7 0,1-3 0,-1-3 0,0 1 0,0-1 0,0 0 0,1 0 0,-1 0 0,1 0 0,0 0 0,0-1 0,0 0 0,0 0 0,0 0 0,5 4 0,14 8-53,1-2-1,-1-2 0,29 10 1,7-4-663,-44-13 330,-12-5 299,0 0-1,-1 0 1,1 1-1,0-1 1,-1 1-1,1 0 1,0-1-1,-1 1 1,1 0-1,0 1 1,-1-1-1,1 0 1,-1 1-1,0-1 1,1 1-1,-1 0 0,0-1 1,1 1-1,-1 0 1,0 0-1,1 4 1,-1 7-268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1:07.9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46 340 1672,'-6'5'293,"5"-1"-113,-24 7 607,28-9-675,-14-4-7,10 1 42,-3 1-1,81-5 344,-54 4-445,0-2 1,0 0 0,31-10-1,-27 5-23,42-11 44,79-13-1,-122 27-47,-1-1 1,36-13-1,-35 10 6,0 1 1,41-7 0,291-58 104,-19 2 64,-287 62-157,-28 4-9,0 1 0,31-2 1,-46 7-20,31-4 36,-40 3-42,0 0-1,0 0 0,-1 0 0,1 0 1,0 0-1,0 0 0,0 0 1,0 0-1,0 0 0,0 0 0,-1 0 1,1 0-1,0 0 0,0 0 0,0 0 1,0 0-1,0 0 0,0 0 0,-1 0 1,1 0-1,0 0 0,0 0 0,0 0 1,0 0-1,0 0 0,0-1 0,0 1 1,0 0-1,0 0 0,-1 0 0,1 0 1,0 0-1,0 0 0,0 0 0,0 0 1,0-1-1,0 1 0,0 0 0,0 0 1,0 0-1,0 0 0,0 0 0,0 0 1,0-1-1,0 1 0,0 0 0,0 0 1,0 0-1,0 0 0,0 0 1,0 0-1,0-1 0,0 1 0,0 0 1,0 0-1,0 0 0,0 0 0,0 0 1,1 0-1,-1 0 0,0-1 0,0 1 1,0 0-1,0 0 0,4 0 21,6 0-8,-7 1-10,1-11 9,-4 9-14,-1 1 0,1-1-1,0 1 1,0 0 0,0-1-1,0 1 1,-1 0 0,1-1-1,0 1 1,0 0 0,-1 0-1,1-1 1,0 1 0,0 0-1,-1-1 1,1 1 0,0 0 0,-1 0-1,1 0 1,0 0 0,-1-1-1,1 1 1,0 0 0,-1 0-1,1 0 1,-1 0 0,0 0-1,2-7-1,-2 5-465,-5-5-390,6 7 856,0 0-29,0 0 1,0 0-1,-1-1 0,1 1 0,0 0 0,0 0 0,0-1 0,0 1 0,0 0 0,0 0 0,-1-1 0,1 1 1,0 0-1,0 0 0,0 0 0,0-1 0,-1 1 0,1 0 0,0 0 0,0 0 0,-1 0 0,1 0 0,0-1 0,0 1 1,-1 0-1,1 0 0,0 0 0,0 0 0,-1 0 0,1 0 0,0 0 0,0 0 0,-1 0 0,1 0 0,0 0 0,-1 0 1,1 0-1,0 0 0,0 0 0,-1 0 0,1 0 0,0 0 0,0 1 0,-1-1 0,-7 4-353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3:01.7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19 1668,'-11'-9'434,"7"5"-36,3 4-379,1 0-1,0 0 1,0 0-1,0 0 1,0 0-1,0 0 1,0-1-1,0 1 1,0 0-1,0 0 1,0 0-1,0 0 1,0 0-1,0 0 1,0 0-1,0-1 1,0 1-1,0 0 1,0 0-1,0 0 1,0 0-1,0 0 1,0-1-1,0 1 1,0 0-1,0 0 1,0 0-1,0 0 1,0 0-1,0 0 1,0-1-1,0 1 1,0 0-1,0 0 1,0 0-1,0 0 1,0 0-1,0 0 1,0 0-1,0-1 1,0 1-1,0 0 1,0 0-1,0 0 1,0 0-1,1 0 1,-2 0 84,1 0 382,1 1-441,1 0 1,-1-1-1,0 1 1,0 0-1,0 0 0,0 1 1,0-1-1,0 0 0,0 0 1,0 1-1,-1-1 1,1 1-1,0-1 0,0 1 1,-1 0-1,2 1 0,2 11 19,0-1-1,1 0 1,5 12-1,8 19 20,-14-30-60,0-2-6,-1 0 1,1-1-1,1 0 0,-1 0 0,9 14 0,0-4 17,16 37 0,-20-38-11,0-1 1,17 25-1,-16-23-6,-9-19-13,0 0 0,-1 0-1,1 0 1,0 0 0,1 0-1,-1 0 1,0 0 0,2 3-1,-1-1 2,-3-8-68,0-2-452,3-4-549,19-19-706,-16 27 1447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3:02.3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 0 1668,'0'0'1314,"-11"9"-748,4-5-276,5-3-265,1-1 1,0 1-1,0 0 0,-1 0 1,1 0-1,0 0 0,0 0 0,0 0 1,0 0-1,0 0 0,-1 1 1,1-1-1,1 1 0,-1-1 1,-1 3-1,-3 13 93,5-15-109,-1-1 0,0 1 0,1 0-1,-1 0 1,0 0 0,1 0 0,0 0 0,-1 0-1,1 0 1,0 0 0,-1 0 0,1 0 0,0 0 0,0 0-1,0 0 1,0 0 0,1 3 0,5 15 57,-5-17-58,0 0-1,0 0 1,0 0-1,0 0 1,1 0 0,-1 0-1,0 0 1,1-1 0,-1 1-1,1-1 1,0 1 0,0-1-1,-1 0 1,4 3-1,-3-4-3,4 5 6,1-1 1,0 0-1,11 6 1,-16-10-9,-1-1 1,0 1-1,0-1 0,0 1 0,0-1 1,1 0-1,-1 1 0,0-1 1,0 0-1,1 0 0,-1 0 1,0-1-1,0 1 0,0 0 1,1-1-1,-1 1 0,0-1 0,0 0 1,0 1-1,0-1 0,0 0 1,0 0-1,0 0 0,0 0 1,0 0-1,0-1 0,0 1 0,0 0 1,1-4-1,0 0 3,-1 0-1,0 0 1,0-1-1,-1 1 1,1-1 0,-1 1-1,1-6 1,-1 5 6,-1 0 0,1 0 0,0 1 0,-1-1 0,0 1 0,0-1 0,0 1 0,0-1 0,-3-7 0,3 9 4,0 2-9,1-1 0,-1 1 0,0-1 0,1 1 0,-1 0 0,0-1 0,0 1 0,0 0 0,0 0 0,0 0 0,0 0 0,0 0 0,0 1 0,-1-1 0,1 1 0,0-1 0,-1 1 0,1-1 0,-1 1 0,1 0 0,-4-2 0,-16-2 24,17 19-185,4-13 117,1 1 1,-1-1-1,0 0 0,1 1 1,-1-1-1,0 0 1,1 0-1,-1 0 0,1 0 1,0 1-1,-1-1 1,1 0-1,0 0 0,-1-1 1,1 1-1,0 0 1,0 0-1,-1 0 0,1-1 1,0 1-1,0-1 1,0 1-1,0-1 0,0 1 1,-1-1-1,3 1 1,0 0-177,0 0 0,0 0 0,0-1 0,0 1 0,0-1 0,0 0 0,4-1 1,3 0-165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3:02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1 1724,'-1'0'64,"0"1"0,-1-1 0,1 1 0,0 0-1,0 0 1,0-1 0,0 1 0,0 1 0,0-1 0,0 0 0,0 0 0,0 0-1,0 1 1,0-1 0,0 1 0,0-1 0,1 1 0,-1-1 0,-1 4-1,-12 42 589,11-37-468,2-7-161,0 0 0,0 0-1,1 0 1,-1 1 0,1-1 0,0 0-1,0 0 1,0 0 0,0 1-1,0-1 1,0 0 0,0 0 0,1 0-1,-1 1 1,1-1 0,1 4 0,-2-6-22,0-1 0,0 0 1,0 0-1,0 0 0,0 0 0,0 1 1,0-1-1,0 0 0,0 0 1,0 1-1,1-1 0,-1 0 0,0 0 1,0 0-1,0 1 0,0-1 1,0 0-1,0 0 0,0 1 0,0-1 1,0 0-1,0 0 0,0 1 1,0-1-1,-1 0 0,1 0 0,0 0 1,0 1-1,0-1 0,0 0 1,0 0-1,0 1 0,0-1 0,0 0 1,0 0-1,0 0 0,-1 0 1,1 1-1,0-1 0,0 0 0,0 0 1,0 0-2,0 0 0,0 0 0,-1 0 0,1 1-1,0-1 1,0 0 0,0 0 0,0 0 0,0 0 0,0 0 0,0 0 0,0 0 0,0 1 0,0-1 0,0 0 0,0 0 0,0 0 0,0 0 0,0 0 0,0 1 0,0-1 0,0 0 0,0 0 0,0 0 0,0 0-1,0 1 1,0-1 0,0 0 0,0 0 0,0 0 0,0 0 0,0 0 0,0 1 0,0-1 0,0 0 0,0 0 0,0 0 0,0 0 0,0 0 0,0 0 0,0 1 0,0-1 0,0 0 0,0 0 0,0 0 0,1 0-1,-1 0 1,0 0 0,0 0 0,0 0 0,0 0 0,0 0 0,0 1 0,0-1 0,1 0 0,1 2 13,-1 0 1,2-1-1,-1 1 0,0 0 0,0-1 0,0 0 1,0 0-1,1 0 0,-1 0 0,0 0 1,1-1-1,-1 0 0,0 0 0,3 0 0,8 2 20,-13-2-32,0 0-1,1 0 1,-1 0 0,0 0 0,0 0 0,1 0-1,-1 0 1,0 0 0,0 0 0,1 0 0,-1 0-1,0 0 1,0 0 0,1 0 0,-1 0 0,0-1-1,0 1 1,0 0 0,1 0 0,-1 0 0,0-1 0,0 1-1,0 0 1,1 0 0,-1-1 0,0 1 0,0 0-1,0-1 1,0 1 0,0 0 0,1-1 0,-1 1-1,0 0 1,0-1 0,0 1 0,0-1 0,0 1-1,0 0 1,0-1 0,4-8 17,-4 8-10,1-1 0,0 0-1,0 0 1,-1 0 0,1 0 0,0 0-1,-1 0 1,1 0 0,-1 0-1,0 0 1,1 0 0,-1 0-1,0 0 1,0-4 0,0 2 10,0 0 1,1 0-1,-1-1 1,-1 1 0,1 0-1,0 0 1,-2-8-1,1 11-12,0-1 0,0 1 0,0-1 0,0 1 0,0 0 0,0-1 0,0 1 0,0 0 0,0 0 0,0 0 0,0 0 0,-1 0 0,1 1 0,0-1 0,-3 0 0,3 1 6,-8-3 12,12 10-24,-2-9 60,-1 1-222,1 0 0,0 0 0,0 0 0,-1 1 1,1-1-1,0 0 0,0 0 0,0 1 0,0-1 1,-1 1-1,1-1 0,0 1 0,0-1 0,0 1 0,0 0 1,2 0-1,2-1-199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3:03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 0 1676,'-3'1'115,"0"-1"0,-1 2 0,1-1 0,0 0 0,0 1 0,0 0 0,0 0 0,0 0 0,0 1 0,0 0 0,-4 4 0,-1 2 106,1 1 1,-12 18-1,19-26-204,-1-1 1,1 1 0,-1 0-1,1-1 1,0 1 0,0 0-1,0-1 1,-1 1 0,1 0-1,0-1 1,0 1 0,0 0-1,1-1 1,-1 1 0,0 0-1,0-1 1,1 1 0,0 2-1,-1-3-8,0 0 0,0 1 0,1-1 0,-1 0-1,0 0 1,1 1 0,-1-1 0,1 0-1,-1 0 1,1 0 0,-1 0 0,1 0 0,0 0-1,-1 0 1,1 0 0,0 0 0,-1 0-1,1-1 1,0 1 0,0 0 0,-1-1 0,1 1-1,0-1 1,0 0 0,0 1 0,1-1-1,10 2 43,-9-1-38,-1 0 1,1-1-1,-1 0 0,1 1 1,-1-1-1,1-1 0,4 0 1,-4 0-1,0 1 0,0-1 0,1 1 0,-1 0-1,0 1 1,0-1 0,4 2 0,6 0 235,-15-6-212,1-1 0,-1 1 0,1 0-1,-1 1 1,0-1 0,-3-5 0,3 6-50,-1-1 0,1 1 1,0 0-1,0 1 0,-1-1 1,1 0-1,-1 1 0,1 0 1,-1 0-1,0 0 0,1 1 1,-1-1-1,0 1 0,-4-1 0,6 2-196,1 0 172,0 0 1,0-1-1,0 1 1,0 0-1,0 0 1,0 0-1,0 0 1,0 0-1,0 0 0,0-1 1,0 1-1,0 0 1,0 0-1,0 0 1,0 0-1,0 0 1,0 0-1,0 0 1,0 0-1,0 0 1,0-1-1,0 1 1,0 0-1,0 0 1,1 0-1,-1 0 0,0 0 1,0 0-1,0 0 1,0 0-1,0 0 1,0 0-1,0 0 1,0 0-1,0 0 1,0 0-1,0 0 1,0 0-1,1 0 1,-1 0-1,0 0 0,0 0 1,0 0-1,0 0 1,0 0-1,0 0 1,0 0-1,0 0 1,0 0-1,0 0 1,0 0-1,1 0 1,-1 0-1,0 0 1,0 1-1,0-1 1,0 0-1,0 0 0,0 0 1,0 0-1,0 0 1,0 0-1,0 0 1,0 0-1,0 1 1,0-1-1,0 0 1,0 0-1,-3 1-308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3:05.9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789 219 1704,'0'0'483,"-1"-18"121,-13-18-154,11 28-337,1 1 1,-1-1-1,-6-11 0,7 16-76,1 0 1,0 0-1,0 0 1,0-1 0,0 1-1,0 0 1,1 0-1,-1-1 1,0-5 0,-5-18 226,4 5-79,2 21-172,0 0 0,1-1 0,-1 1 0,0 0 0,-1-1 1,1 1-1,0 0 0,0-1 0,0 1 0,0 0 0,-1 0 0,1-1 0,0 1 0,-1 0 0,0-2 0,-5-11 364,10 17-250,2 25-87,6 33-14,-2-7-19,-6-33-3,-1 1-1,-1-1 1,0 1 0,-1 0-1,0 0 1,-3 40-1,2-7-1,0-51-2,-1 0 0,1 1 0,-1-1 0,1 0 0,-1 0-1,-2 6 1,2-7 0,0 1 0,1 0 0,-1 1-1,0-1 1,1 0 0,-1 7 0,1-11 0,0 0 0,0 0 1,0 1-1,0-1 0,0 0 1,0 0-1,0 1 0,0-1 0,0 0 1,0 0-1,0 0 0,0 1 1,0-1-1,0 0 0,0 0 0,0 1 1,0-1-1,0 0 0,0 0 1,0 0-1,0 1 0,0-1 0,-1 0 1,1 0-1,0 0 0,0 1 1,0-1-1,0 0 0,0 0 0,0 0 1,0 0-1,-1 0 0,1 0 1,0 1-1,0-1 0,0 0 1,0 0-1,0 0 0,-1 0 0,1 0 1,0 0-1,0 0 0,-1 0 3,-18-21 16,11 12-17,4 4-1,0 0 0,0 0 0,0-1 0,1 0 0,-1 0 0,1 0 0,-4-10 0,5 13 1,1 0-1,0-1 0,-1 2 1,1-1-1,-1 0 0,0 0 0,-3-3 1,3 3-2,0 1 1,1 0-1,-1-1 0,1 1 1,-1-1-1,1 0 1,-1 1-1,1-1 1,-1-5-1,-41-118 7,37 99-7,-4-11 0,9 36 0,0-1 0,0 1 0,1-1 0,-1 0 0,1 0 0,0 1 0,-1-1 0,1-5 0,0 6 0,0 0 0,0 0 0,0-1 0,0 1 0,-1 0 0,1 0 0,0 0 0,-1 0 0,1 0 0,-1 0 0,0 0 0,1 0 0,-2-3 0,-4-9 1,6 12 1,-1 0 0,1 0 1,-1 0-1,1 0 1,-1 1-1,0-1 1,0 0-1,0 1 0,0-1 1,-1-2-1,1 4-2,1 0 0,0-1 0,0 1-1,-1-1 1,1 1 0,0 0 0,0-1 0,0 1 0,-1-1-1,1 1 1,0-1 0,0 1 0,0-1 0,0 1 0,0-1-1,-1 1 1,1-1 0,0 0 0,0 1 0,0-1-1,0 1 1,0-1 0,0 1 0,0-1 0,1 1 0,-1-1-1,0 1 1,0-1 0,0 0 0,0 1 0,0-1 0,0 1-1,1-1 1,-5-1-5,4 2 5,0 0 0,0 0-1,0 1 1,0-1 0,0 0 0,0 0 0,0 0-1,0 0 1,0 0 0,0 0 0,0 0 0,0 0-1,0 0 1,0 0 0,0 0 0,-1 0 0,1 0-1,0 0 1,0 0 0,0 1 0,0-1 0,0 0-1,0 0 1,0 0 0,0 0 0,0 0 0,0 0-1,0 0 1,0 0 0,0 0 0,0 0 0,0 0-1,0 0 1,0 0 0,0 0 0,0 0-1,0 0 1,0 0 0,0 1 0,0-1 0,0 0-1,0 0 1,0 1 0,0-1 0,0 0 0,1 1-1,-1-1 1,0 0 0,0 1 0,0-1-1,0 0 1,0 1 0,0-1 0,0 0 0,0 1-1,0-1 1,0 0 0,0 1 0,-1-1 0,1 0-1,0 1 1,0-1 0,0 0 0,0 0-1,0 1 1,0-1 0,0 0 0,0 1 0,-1-1-1,1 0 1,0 0 0,0 0 0,0 1 0,-1-1-1,1 0 1,0 1 0,0-1 0,-1 0 0,1 1 0,0-1-1,0 0 1,0 1 0,0-1 0,-1 1 0,1-1 0,0 0 0,0 1-1,0-1 1,0 1 0,0-1 0,0 1 0,0-1 0,0 1 0,0-1-1,0 1 1,0-1 0,0 0 0,0 1 0,0-1 0,0 1 0,0 0-1,3 11-2,-1 0 0,1 1-1,-2-1 1,2 17 0,5 30 3,-7-51 0,1 1 0,-1-1 0,0 1 0,-1-1 0,1 1 0,-1-1 0,0 1 0,0-1 0,-1 1 0,0-1 0,-2 13 0,0-2 0,2-16 0,1-1 0,0 0 0,-1 0 0,1 1 0,-1-1 0,1 0 0,-1 0 0,1 0 0,-1 0 0,0 0 0,0 0 0,0 0 0,0 0 0,0-1 0,0 1 0,0-1 0,0 1 0,0-1 0,-3 3 0,-40 36 9,42-39-8,-1 0-1,1 0 0,0-1 1,-1 1-1,1-1 1,-1 0-1,1 0 1,-1 0-1,1-1 0,0 1 1,-1-1-1,1 0 1,-1 0-1,1 0 1,0-1-1,-3-1 0,-11-4 0,5-4 0,10 10 1,0 0-1,-1 0 0,1 0 0,0 0 0,0 0 0,0 0 0,0-1 0,0 1 0,0-1 0,0 1 0,0-1 0,0 0 1,1 0-1,-1 1 0,0-4 0,-26-54 14,21 44-14,3 10 0,2 7 0,-1-7 3,2 4-3,-1 1 0,1 0 0,0-1 0,0 1 0,-1-1 0,1 1 1,0-1-1,0 1 0,-1-1 0,1 1 0,0-1 0,0 1 0,0-1 1,0 1-1,0-1 0,0 0 0,0 1 0,0-1 0,-1 1 0,1-1 1,0 0-1,1 0 0,-4 3 2,2-1-1,5 0-2,-5-2 1,1 1-1,0 0 1,0-1-1,0 1 1,0-1-1,0 1 1,0 0-1,0-1 0,0 1 1,0 0-1,0-1 1,0 1-1,0-1 1,0 1-1,0 0 1,0-1-1,0 1 0,0 0 1,0-1-1,0 1 1,1-1-1,-1 1 1,0 0-1,0-1 1,0 1-1,0 0 0,0 0 1,1-1-1,-1 1 1,0 0-1,0 0 1,0-1-1,1 1 1,-1 0-1,0 0 0,0-1 1,0 1-1,1 0 1,-1 0-1,0 0 1,0 0-1,1 0 0,0 0 2,-2 1-1,-3 2 9,4 0-9,0-2 4,-4-1-13,7 0 18,1 0 1,-7 0-18,2-3-2,2 7 0,-1-4 10,0 0 0,0 0 0,0 0 0,0 0-1,0-1 1,0 1 0,0 0 0,0 0-1,0 0 1,0 0 0,0 0 0,0 0-1,0 0 1,0 0 0,0 0 0,0 0-1,0 0 1,0 0 0,0 0 0,0 0-1,0 0 1,0 0 0,0 0 0,0 0-1,1 0 1,-1 0 0,0 0 0,0 0-1,0 0 1,0 0 0,0 0 0,0 0-1,0 0 1,0 0 0,0 0 0,0 0-1,0 0 1,0 0 0,0 0 0,0 0-1,0 0 1,0 0 0,0 0 0,0 0-1,0 0 1,0 0 0,0 0 0,0 1-1,0-1 1,0 0 0,1 0 0,-1 0-1,3-4-2,-3 7 3,0 1 2,0-3 4,0-2 1,0-2-6,0 2 4,0 1-5,0 0 0,0 0 0,0 0 0,0 0 0,0 0 0,0 0 0,0 0 0,1 0 0,-1 0 0,0 0 0,0 0 0,0 0 0,0 0 0,0 0 0,0 0 0,0 0 0,0 0 0,0 0 0,0 0 0,0 0 0,0 0 0,0 0 0,0 0 0,1 0 0,-1 0 0,0 1 0,0-1 0,0 0 0,0 0 0,0 0 0,0 0 0,0 0 0,0 0 0,0 0 0,0 0 0,0 0 0,0 0 0,0 1 0,0-1 0,0 0 0,0 0 0,0 0 0,0 0 0,0 0 0,0 0 0,0 0 0,0 0 0,0 1 0,0-1 0,0 0 0,0 0 0,0 0 0,0 0 0,0 0 0,0 0 0,0 0 0,0 0 0,0 0 0,0 1 0,0-1 0,0 0 0,-7 0-5,7-3 7,0 2 10,0 1-13,4 0 0,-3 0-3,-1-1 4,0-1 0,1 1 0,-1-1 0,0 1 0,1-1 0,-1 1 0,1-1 0,-1 1 0,1 0 0,-1 0 0,1-1 0,0 0 0,0 2 0,3-8-5,-3 7-2,-7 2 7,6-2-5,4-1 8,1 1-5,-6 0-18,-4 1 18,5 0 2,0 0 0,0-1 0,0 1 0,0 0 0,0 0 0,-1 0 0,1 0 0,0 0-1,0 0 1,0 0 0,0 0 0,-1 0 0,1 0 0,0 0 0,0 0 0,0 0-1,0 0 1,0 0 0,-1 0 0,1 0 0,0 0 0,0 0 0,0 0 0,0 0 0,-1 0-1,1 0 1,0 0 0,0 1 0,0-1 0,0 0 0,0 0 0,0 0 0,-1 0-1,1 1 1,0-1 0,0 0 0,0 0 0,0 0 0,0 1 0,0-1 0,0 0 0,0 0-1,0 0 1,0 1 0,0-1 0,0 0 0,0 0 0,0 1 0,0-1 0,0 1-1,-4 3 1,4-4 0,-1 0 0,1 0 0,0 0 0,-1 1 0,1-1 0,0 0 0,0 0 0,-1 0 0,1 1 0,0-1 0,0 0 0,-1 0 0,1 1 0,0-1 0,0 0 0,-1 1 0,1-1 0,0 0 0,0 1 0,0-1 0,-1 1 0,1-1 0,0 1 0,0-1 0,0 0 0,0 1 0,0-1 0,0 1 0,0-1 0,0 1 0,0-1 0,0 1 0,0-1 0,0 1 0,0-1 0,0 1 0,0 0 0,0 2 0,-3 3 1,2-5-1,1 0 0,-1 0 0,1 0 1,-1 0-1,0 0 0,1 0 0,-1 0 0,0 0 1,1 0-1,-1 0 0,0 0 0,0-1 0,0 1 0,0 0 1,0 0-1,-26 21 0,-5-6 4,4-6-4,-3 0 5,26-10-2,5 7 21,-1-13-32,1 5 4,0 1-4,0-3 4,0 2 0,0 6 0,1-4 4,-1 1 0,0-1 0,1 0 0,-1 0 0,1 0 0,-1 0-1,1 0 1,0 0 0,-1 0 0,1 0 0,0 0 0,-1 0-1,1-1 1,0 1 0,-1 0 0,1-1 0,0 1 0,0-1 0,0 1-1,0-1 1,-1 0 0,1 1 0,0-1 0,0 0 0,0 0-1,1 0 1,5 3-2,4 1-4,-10-4 6,-1 0 0,1 0 0,0 0-1,-1 0 1,1 0 0,-1 0 0,1 1 0,0-1-1,-1 0 1,1 0 0,-1 1 0,1-1-1,-1 1 1,1-1 0,0 1 0,0 0-1,5 5 2,-6-5-1,0-1 0,1 0 0,-1 1-1,1-1 1,-1 1 0,0-1 0,1 1 0,-1-1 0,0 1 0,0-1 0,1 1 0,-1-1 0,0 1 0,0 0 0,0-1 0,1 1-1,-1-1 1,0 1 0,0 0 0,0 0 0,0 0 0,0-1 0,0 1 0,0-1-1,0 1 1,0-1 0,0 1 0,0 0 0,0-1 0,0 1-1,1-1 1,-1 1 0,0-1 0,0 1 0,0-1 0,0 1-1,1-1 1,-1 1 0,0-1 0,0 0 0,1 1 0,-1-1-1,0 1 1,0-1 0,1 0 0,-1 1 0,0-1-1,1 0 1,-1 0 0,0 1 0,1-1 0,-1 0 0,0 0-1,1 0 1,-1 0 0,1 1 0,0-1-1,10 13 5,-11-10-4,1 0 0,-1 0 0,1-1 0,-1 1 0,0 0-1,0 0 1,1 0 0,-1 0 0,-1-1 0,1 1 0,-1 5 0,1 8-7,-7 2 21,7-17-14,-1 0 1,1 0-1,-1 1 1,0-1-1,0 0 1,1-1-1,-1 1 1,0 0-1,0 0 1,0 0-1,0-1 1,1 1-1,-1-1 0,0 1 1,0-1-1,-1 1 1,-9 6 1,3 0-3,8-6 1,-1 0-1,0 0 1,0 0 0,0 0 0,0 0-1,0 0 1,0-1 0,0 1 0,0 0 0,0-1-1,0 1 1,-2-1 0,-14 8 3,15-7-2,0 0 0,0 0-1,1 0 1,-1-1-1,0 1 1,0 0 0,0-1-1,0 0 1,0 0 0,-3 0-1,-2-1 11,7 1-11,-1 0 0,1 0 0,0 0 0,0 1 0,0-1 0,0 0 0,0 0 0,-1 0 1,1 0-1,0 0 0,0 0 0,0 0 0,0 0 0,-1 0 0,1 0 0,0 0 0,0 0 0,0 0 0,0-1 0,0 1 0,-1 0 0,1 0 0,0 0 0,0 0 1,0 0-1,0 0 0,0 0 0,0-1 0,-1 1 0,1 0 0,0 0 0,0 0 0,0-1 0,0 1 0,0 0 0,0 0 0,0 0 0,0-1 0,0 1 0,0 0 1,0 0-1,0 0 0,0-1 0,0 1 0,-1 0 0,0-5 3,0 4-3,1 0-1,0 1 1,-1-1 0,1 0 0,0 1-1,-1-1 1,1 0 0,0 1-1,0-1 1,0 0 0,-1 0-1,1 0 1,0 1 0,0-1 0,0 0-1,0 0 1,0 0 0,0 0-1,0 1 1,0-1 0,0-1-1,-1-11 1,1 13 0,0 0 0,0 0 0,0 0 0,0 0 0,0 0 0,0 0-1,0 0 1,0 0 0,0 0 0,0 0 0,0 0 0,0 0 0,0 1 0,0-1 0,0 0 0,0 0 0,0 0 0,0 0 0,0 0 0,0 0 0,0 0 0,0 0 0,0 0 0,0 0-1,0 0 1,0 0 0,0 0 0,0 0 0,0 0 0,0 0 0,0 0 0,0 0 0,0 0 0,0 0 0,0 0 0,-1 0 0,1 0 0,0 0 0,0 0 0,0 0 0,0 0 0,0 0 0,0 0-1,0 0 1,0 0 0,0 0 0,0 0 0,0 0 0,0 0 0,0 0 0,0 0 0,0 0 0,0 0 0,0 0 0,0 0 0,0 0 0,0 0 0,0 0 0,3 8-1,1 0 1,13 24 0,-7-10 0,-9-21 0,0 1 0,0-1 0,0 1 0,0-1 0,0 1 0,-1 0 0,1-1 0,0 1 0,-1 0 0,1 0 0,-1 0 0,1 0 0,-1 0 0,0 0 0,1 0 0,-1 0 0,0 0 0,0 0 0,0 0 0,0 0 0,0 0 0,0 0 0,-1 3 0,0 1 2,-1 0-1,0 0 0,0 0 0,0 0 0,0 0 0,-1-1 0,1 0 0,-1 0 0,0 0 0,0 0 1,0-1-1,-1 1 0,1-1 0,-8 6 0,-4 3-3,-1-1 1,-24 12-1,18-11-10,9-5-134,1-1 0,-1-1-1,0-1 1,0-1-1,-24 4 1,36-8 95,0 0 0,0 0 0,0 0 0,0 0 0,0 0 0,0 0-1,0 0 1,0-1 0,0 1 0,0 0 0,0-1 0,0 1 0,0-1 0,0 0 0,0 1 0,0-1 0,1 0 0,-1 0 0,0 0 0,0 0 0,0 0 0,1 0 0,-1 0 0,0 0 0,1-1 0,-1 1 0,1 0 0,-1-1 0,1 1 0,-1 0 0,1-1-1,0 1 1,-1-1 0,1 1 0,0-1 0,0 1 0,0-1 0,0 1 0,0-1 0,0 1 0,0-1 0,0 1 0,0-1 0,0 1 0,0-1 0,1-1 0,3-15-296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3:06.3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177 1 1712,'-1'1'77,"1"0"0,-1 0-1,0 0 1,0 0 0,0 0 0,-1 0 0,1-1-1,0 1 1,0-1 0,0 1 0,0-1-1,0 1 1,0-1 0,-1 0 0,1 0-1,-2 0 1,-10 3 302,6 1-221,-1-1-1,0-1 0,-12 2 1,-16 5 44,-13 1-1455,48-10 1211,1 0-1,-1 0 1,1 0-1,-1 1 1,1-1 0,-1 0-1,1 0 1,-1-1-1,1 1 1,-1 0-1,1 0 1,-1 0 0,1 0-1,-1-1 1,1 1-1,-1 0 1,1-1 0,-1 1-1,0-1 1,-3 0-313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3:07.1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420 184 1684,'0'-11'1521,"-1"11"-1501,1 0 1,0 0-1,0 0 0,-1-1 1,1 1-1,0 0 1,0 0-1,-1 0 0,1-1 1,0 1-1,0 0 1,0 0-1,0-1 0,-1 1 1,1 0-1,0-1 0,0 1 1,0 0-1,0-1 1,0 1-1,-1 0 0,1-1 1,0 1-1,0 0 0,0-1 1,0 0-1,0 1 315,0 10-69,-5 26-69,5-16-151,0-12-28,1 0 0,-2 0-1,0 16 1,1 41 274,-6-64-225,4-1-54,1 0-1,-1 0 1,0 0-1,0 0 1,0-1-1,1 1 1,-1-1-1,0 1 1,1-1 0,-3-1-1,0 0-6,-1-1 1,1 0-1,0 0 0,0 0 0,0-1 0,0 1 0,1-1 1,-1-1-1,0 1 0,-3-8 0,-16-19 23,19 26-24,-1 0-1,1-1 1,0 0 0,0-1 0,-6-11-1,-4-7 12,12 23-15,0-1 0,0 0 1,1 1-1,-1-1 0,0 0 0,1-1 1,0 1-1,-1 0 0,0-5 0,0 1 0,1 4 0,0-1 0,0 1 0,0-1-1,1 1 1,-1-1 0,1 0 0,-1 0-1,1 1 1,0-1 0,0 0 0,0 0-1,1-5 1,-1 5 0,0 0 1,0 0-1,0 1 0,0-1 1,0 0-1,-1 1 0,1-1 1,-1 0-1,1 1 0,-3-7 1,-2-25 8,5 33-8,0 1-1,-5-6 4,5 3-6,0 3-5,4 33-11,0-19 18,1 6 0,1 0 0,0 0 0,11 21-1,-13-28 1,1 0 0,-1 0-1,0 1 1,-1 0-1,4 19 1,-1-6-1,-4-13 1,0 0-1,-1 1 0,0-1 0,0 1 0,-1 0 0,0-1 0,0 1 0,-1 0 0,0-1 0,-1 1 0,0-1 0,0 0 0,-1 0 0,-5 17 0,4-19 1,-1 0-1,1-1 0,-1 0 1,-1-1-1,1 1 1,-1-2-1,0 1 1,-11 10-1,1-2 4,-2-1 0,-23 16 0,35-29-3,0 1 0,1-1 0,-1-1 0,0 1 0,0-2 0,0 1 0,0-1 0,-1-1-1,1 1 1,0-2 0,0 1 0,0-1 0,0-1 0,0 1 0,0-2 0,0 1 0,0-1 0,0-1 0,1 1 0,-11-10-1,14 9 0,0 1 0,0-1-1,0 0 1,0 0 0,0 0-1,1 0 1,-1 0-1,1 0 1,0-1 0,0 1-1,0-1 1,0 1-1,0-1 1,1 1 0,-1-1-1,1 0 1,0-7-1,0-1 0,0-1-1,0 0 1,1 1-1,1 0 1,3-20-1,-5 29 0,1 1-1,0-1 0,0 1 0,0-1 0,0 1 0,0-1 0,1 1 0,-1 0 0,1 0 0,-1 0 0,1 0 0,0 0 0,0 1 0,0-1 0,0 1 0,0 0 0,0 0 0,3-3 0,1 0-37,-6 5 30,0 0 1,1 0-1,-1-1 0,0 1 0,1 0 0,-1 0 0,0-1 0,1 1 1,-1 0-1,0 0 0,1 0 0,-1 0 0,1 0 0,-1 0 0,0 0 1,1 0-1,-1 0 0,0 0 0,1 0 0,-1 0 0,0 1 0,1-1 1,-1 0-1,0 0 0,1 0 0,-1 1 0,0-1 0,1 1 0,43 27-2828,-34-20 2466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3:07.5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140 1 1640,'0'0'35,"0"0"-1,0 0 1,0 1 0,0-1-1,0 0 1,0 0-1,0 1 1,0-1 0,0 0-1,0 1 1,0-1-1,0 0 1,0 1 0,0-1-1,0 0 1,0 0 0,0 1-1,0-1 1,0 0-1,0 1 1,0-1 0,0 0-1,0 0 1,-1 1-1,1-1 1,0 0 0,0 0-1,0 1 1,0-1-1,0 0 1,-1 0 0,1 0-1,0 0 1,0 1 0,0-1-1,0 0 1,-1 0-1,1 0 1,0 0 0,0 0-1,0 0 1,0 0-1,-1 1 1,1-1 0,0 0-1,0 0 1,0 0-1,-1 0 1,1 0 0,0-1-1,0 1 1,0 0 0,-1 0-1,1 0 1,0 0-1,0 0 1,0 0 0,0 0-1,-1 0 1,1-1-1,-15 1 485,-17 8-136,25-6-505,-1 0-1,1-1 1,0-1-1,-1 0 1,-8-2-1,-6 1-1197,17 0 912,-1-3 34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3:08.0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 1736,'5'-4'1032,"-5"6"-967,-1-1 0,1 0 0,0 1-1,-1-1 1,1 1 0,0-1 0,0 1 0,0-1 0,0 0 0,0 1 0,0-1 0,0 1 0,0-1 0,1 1 0,-1-1 0,0 0 0,0 1 0,1-1 0,-1 0 0,1 1 0,0 1 0,3 23 228,2 30 51,-5-37-283,0 1 0,2-1 0,-1 0 0,6 20 0,-6-32-49,10 31 11,-11-36-107,0 0 1,0 0-1,-1 0 1,1 0 0,0-1-1,0 1 1,0-1-1,0 1 1,0-1-1,0 0 1,0 1 0,1-1-1,-1 0 1,0 0-1,2 1 1,-2 2-1756,-1-7 1499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3:08.5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 1 1804,'0'23'1411,"0"-19"-1341,0-1 0,-1 0-1,1 1 1,-1-1 0,0 0 0,1 0-1,-1 0 1,0 0 0,-2 4 0,2-4-27,0 0 0,0 0 0,0 0 0,0 1 0,1-1 0,-1 0 0,0 1 0,1-1 0,-1 5 0,1-7-24,0 1 1,0-1-1,-1 1 0,1-1 1,0 0-1,-1 1 0,1-1 0,0 0 1,-1 0-1,1 1 0,-1-1 1,0 0-1,0 2 0,-2 2 133,6-3-37,-2-15 160,-44 23-1606,33-8 902,6-1 197,0 0 0,-1 0 0,1-1 0,0 0 0,-8-1 1,1 0-109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1:08.9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0 395 1628,'26'-1'739,"1"-3"-440,-1 2 0,44 0 0,-31 0-118,1-3 0,58-12 0,-47 7-88,117-29 151,-109 26-167,73-12 68,13-4-21,-49 8-63,402-83 226,-386 85-238,45-9-12,-108 14-25,-35 9-10,0 1 0,1 1 0,16-2 0,-11 3 7,1 0 0,-2-2-1,29-7 1,-48 10-9,1 1 0,0-1 0,0 1 0,0 0 0,-1 0 0,1-1 1,0 1-1,0 0 0,0 0 0,0 0 0,-1 0 0,1 0 0,0 0 0,0 0 0,0 0 0,0 0 0,0 0 0,-1 1 0,1-1 0,0 0 0,0 1 0,1 0 0,-3 0 0,5-2 0,0-4 0,-1 2 1,-2 10 0,0-7-5,5-3-1,-3 1-88,-4 2-294,-16-4-680,2-5-265,13 5 982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3:09.2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262 1 1752,'1'8'753,"-17"75"807,14-78-1528,0 0 0,1-1 0,-1 1-1,0 0 1,-1-1 0,1 0 0,0 1 0,-1-2 0,0 1-1,1 0 1,-1-1 0,-3 4 0,-17 22 122,21-25-133,-1 0 1,0-1-1,0 0 0,0 1 0,0-2 1,0 1-1,-5 2 0,-5 5 70,10-6-49,0-3-2,3-11 28,6 7-58,2 8 10,-7-4-19,0-1-1,0 0 1,0 1 0,0 0 0,0-1 0,0 1 0,0 0 0,0 0 0,0 0-1,0 0 1,0 0 0,1 1 0,24 21 17,0 9-14,-16-19-8,-9-12 4,0 0 1,0 0-1,0 0 0,0 1 0,-1-1 0,1 0 0,0 1 0,0-1 0,-1 1 0,1-1 0,0 1 0,0 1 0,0 1 2,0-1 0,0 0-1,0 0 1,-1 1-1,1-1 1,-1 1-1,1-1 1,-1 1-1,0-1 1,0 1-1,0-1 1,0 1-1,0-1 1,0 1-1,-1-1 1,1 1-1,-1-1 1,1 1 0,-1-1-1,0 0 1,0 0-1,0 1 1,0-1-1,0 0 1,-1 0-1,1-1 1,-1 1-1,1 0 1,-1-1-1,0 1 1,1-1-1,-1 0 1,-4 4-1,-2 0 12,-1 1 0,0-2 0,0 1 0,0-2 0,-1 0 0,1-1 0,-16 3 0,8-4 0,-1-2 0,1-1 0,-25-6 0,40 7-12,0-1-1,0 1 1,0-1-1,0 0 1,0 0-1,0-1 1,0 1-1,0-1 1,0 1-1,1-1 1,-1 0-1,0 0 1,1 0-1,-1 0 1,1 0-1,-1-1 1,1 1-1,0-1 1,0 0-1,0 1 0,0-1 1,0 0-1,0 0 1,0 0-1,0 0 1,1 0-1,-1 0 1,1 0-1,0 0 1,-1 0-1,1-1 1,0 1-1,0 0 1,0 0-1,1 0 1,-1-1-1,0 1 1,1 0-1,-1 0 1,1 0-1,1-3 0,7-26 1,-9 27-3,1 1 0,0 0 0,1 0 0,-1 0 0,0-1 0,1 2 0,-1-1 0,1 0 0,0 0 0,2-3-1,0 3-59,3-5-135,-13 28-1274,-5 3 99,1-13 1012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3:10.9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856 0 1740,'4'0'1398,"-14"3"-1168,-1 0 0,1 0 0,-1 2 0,1 0 0,-11 8 1,-13 6-43,-68 22 97,60-26-207,27-10-32,-24 12-1,8-9 42,53 10-63,9 6-12,-22-18-13,0 1 1,0 0 0,-1 0 0,1 1 0,-1 1-1,-1 0 1,8 11 0,-14-19 0,0 0 0,-1 1 0,1-1 0,-1 0 0,1 0 0,-1 0 1,1 0-1,-1 1 0,1-1 0,-1 0 0,0 1 0,1-1 0,-1 0 0,0 1 0,0-1 1,0 1-1,0-1 0,0 0 0,0 1 0,0-1 0,0 1 0,0-1 0,0 0 0,0 1 1,0-1-1,-1 1 0,1-1 0,0 0 0,-1 1 0,1-1 0,-1 0 0,1 0 0,-1 0 1,0 2-1,-3 3 1,0-1 0,0 1 0,0-1 1,0 0-1,-6 4 0,0 1-3,3-4 3,0 0 0,0 0-1,-1-1 1,1-1 0,-1 0 0,1 0 0,-1-1-1,0-1 1,0 0 0,0 0 0,-15-1-1,22-2 1,-1 1-1,0-1 1,0 0-1,0 0 1,0 0-1,1 0 1,-1-1-1,0 1 1,1-1-1,-1 0 0,1 0 1,-1 1-1,1-1 1,-1-1-1,1 1 1,-2-4-1,1 3 0,2 1 1,-1 1-1,1-1 0,0 0 1,-1 1-1,1-1 0,0 0 0,0 1 1,-1-1-1,1 0 0,0 0 0,0 1 1,1-1-1,-1 0 0,0 0 0,0 1 1,0-1-1,1-2 0,1-10 2,-3 14-2,1 0 0,0 0 0,0 0 0,0-1 1,0 1-1,0 0 0,0 0 0,0 0 0,0 0 0,-1 0 0,1-1 0,0 1 0,0 0 0,0 0 1,0 0-1,0 0 0,0 0 0,-1 0 0,1 0 0,0 0 0,0 0 0,0 0 0,0 0 0,0 0 1,-1 0-1,1 0 0,0 0 0,0 0 0,0 0 0,0 0 0,0 0 0,-1 0 0,1 0 0,0 0 1,0 0-1,0 0 0,0 1 0,0-1 0,0 0 0,0 0 0,-1 0 0,1 0 0,0 0 1,0 1-1,0-1 0,0 0 0,-2 2-3,0-1 0,0 0 0,0 0 0,0 0 0,0 0 0,0-1 0,-4 1 0,-13 6 11,16-6-6,-1-1 0,0 0 0,0 0 0,0 0-1,0-1 1,0 0 0,1 0 0,-1 0 0,0 0-1,0-1 1,1 0 0,-5-4 0,3 1-1,1-1 0,-1 0 0,1 0 0,0-1 0,0 0 0,1 0 0,0 0 0,-1-1 1,1 0-1,1 0 0,-3-9 0,-8-19 0,5 18-4,6 15 3,1 1 1,0-1 0,-1 0 0,1 0 0,0 0 0,0-1 0,0 1 0,0 0-1,1-1 1,-1 1 0,1 0 0,-1-1 0,1 1 0,0-1 0,-1-4-1,2 8 0,-1 0 0,0 0 0,0 0 0,0 0 0,0 0 0,0 0 0,0 1 0,0-1 0,0 0 0,0 0 0,0 0 0,0 0 0,0 0 0,0 0 0,0 0-1,1 0 1,-1 1 0,0-1 0,0 0 0,0 0 0,0 0 0,0 0 0,0 0 0,0 0 0,0 0 0,1 0 0,-1 0 0,0 0 0,0 0 0,0 0 0,0 0-1,0 0 1,0 0 0,0 0 0,0 0 0,0 0 0,1 0 0,-1-1 0,0 1 0,0 0 0,0 0 0,0 0 0,0 0 0,0 0 0,0 0 0,0 0 0,0 0-1,0 0 1,0-1 0,1 1 0,-1 0 0,0 0 0,0 0 0,0 0 0,0 0 0,0-1 0,0 1 0,0 0 0,0 0 0,0 0 0,0 0 0,0 0-1,0-1 1,0 1 0,0 0 0,0 0 0,0 0 0,0 0 0,0 0 0,0 1 0,1-1 0,-1 0 0,0 0 0,0 0 0,0 1 0,0-1 0,0 0 0,0 1 0,0-1 0,0 0 0,1 0 0,-1 1 0,0-1 0,0 0 0,0 1 0,0-1 0,0 0 0,0 1 0,0-1 0,0 0 0,0 1 0,0-1 0,-1 0 0,1 0 0,0 1 0,0-1 0,0 0 0,0 1 0,0-1 0,0 0 0,0 0 0,0 1 0,0-1 0,-1 0 0,1 0 0,0 1 0,6 59-12,0-28 12,-3 6 1,-2-34-2,0 1 1,0 0 0,-1 0 0,0-1 0,1 1 0,-1 0-1,0 0 1,-1 6 0,0-5-2,-1 5-1,1-1 0,0 1-1,0 16 1,1-26 3,0 1 0,-1 0 1,1-1-1,0 1 0,0 0 1,0 0-1,-1-1 0,1 1 1,-1-1-1,1 1 0,0 0 1,-1-1-1,0 0 0,1 1 1,-1-1-1,0 1 0,1-1 1,-1 0-1,0 0 0,0 0 1,-2 2-1,-7 14 15,9-15-14,0-1-1,-1 1 0,1-1 1,0 1-1,-1-1 0,1 1 0,-1-1 1,0 0-1,1 0 0,-1 0 0,1-1 1,-1 1-1,0-1 0,0 1 0,-1-1 1,-18 9 1,20-8-2,0 0 0,1 0 0,-1-1 0,0 1 0,0-1 1,0 1-1,0-1 0,1 0 0,-1 1 0,0-1 0,0 0 0,0 0 0,0 0 0,0 0 0,0 0 0,1 0 0,-1 0 0,0 0 0,0-1 0,0 1 1,0-1-1,0 1 0,1-1 0,-1 1 0,0-1 0,0 0 0,0 1 0,1-1 0,-1 0 0,0 0 0,1 0 0,-1 0 0,1 0 0,-1 0 0,0 0 1,1 0-1,-1 0 0,1 0 0,0-1 0,-1 1 0,1 0 0,0 0 0,-1-1 0,1 1 0,0 0 0,0-1 0,0 1 0,0 0 0,0-1 0,0-1 0,0 1 1,0 0-1,0 1 0,-1-1 1,1 0-1,1 0 1,-1 1-1,0-1 0,0 0 1,0 0-1,1 1 1,-1-1-1,0 0 1,1 1-1,-1-1 0,1 1 1,0-3-1,1-3 1,1 0-3,3 17 0,-5-8 3,-1 1-1,1-1 0,-1 1 0,0-1 0,1 1 0,-1-1 0,0 1 0,0 0 1,0-1-1,0 1 0,0-1 0,0 1 0,-1 0 0,0 3 0,-8 37 2,7-38-2,-1 3 1,0 0-1,0 0 0,-1 0 0,1-1 0,-1 0 0,-1 0 0,1 0 0,-1-1 0,-7 9 0,-11 14-2,14-16-209,-1-2 0,0 0-1,0 0 1,-1-1 0,0-1-1,0-1 1,-1-1 0,1 0 0,-1-1-1,-24 7 1,36-13 193,0 0 0,0 0 0,0 0 0,0 0 0,0 1 0,-1-1-1,1 0 1,0 0 0,0 0 0,0 0 0,0 0 0,-1 0 0,1 0 0,0 0 0,0 0 0,0 0 0,0 0 0,-1 0 0,1 0-1,0 0 1,0 0 0,0 0 0,0 0 0,-1-1 0,1 1 0,0 0 0,0 0 0,0 0 0,0 0 0,0 0 0,-1 0 0,1-1 0,0 1-1,0 0 1,0 0 0,0 0 0,0-1 0,0 1 0,0 0 0,0 0 0,-1-1 0,1 1 0,0 0 0,0 0 0,0-1 0,0 1 0,4-5-356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3:11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274 1 1704,'-3'4'184,"1"-1"0,-1 0 0,0 1-1,0-1 1,0-1 0,0 1 0,0-1 0,0 0-1,-5 3 1,-34 11 317,16-7-269,16-6-396,-1 0 0,1-1 0,0 0 1,-1-1-1,1-1 0,0-1 0,-1 0 0,1-1 0,0 0 0,0-2 0,-1 1 1,2-2-1,-14-8 0,7 0-185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3:11.9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595 1 1656,'0'15'652,"0"-3"-290,0 0 1,1-1-1,1 14 1,-2-20-329,1 0 0,1 0 0,-1 0 0,0 0-1,1-1 1,-1 1 0,1-1 0,0 0 0,0 0 0,3 5 0,-5-8-28,2 2 4,-1-1 0,0 1 0,1-1 0,-1 1 0,1-1 0,-1 0 0,1 0 0,0 0 0,-1 0 0,1-1 0,0 1 0,0-1 0,0 0 0,0 1-1,0-1 1,0-1 0,0 1 0,0 0 0,3 0 0,-4-1-7,0 0-1,0 0 1,0-1-1,0 1 0,-1 0 1,1 0-1,0-1 1,0 1-1,0-1 0,0 1 1,-1-1-1,1 0 0,0 1 1,0-1-1,-1 0 1,1 0-1,0 0 0,-1 0 1,1 0-1,0 0 1,-1 0-1,1 0 0,-1 0 1,1 0-1,-1-1 1,1 1-1,-1 0 0,0 0 1,1-3-1,3-9 11,-4 11-11,0 0 0,0 0 1,0 0-1,0 0 0,-1 0 0,1 0 0,0-1 1,-1 1-1,1 0 0,-1 0 0,1 1 1,-1-1-1,0 0 0,1 0 0,-1 0 0,0 1 1,0-1-1,0 0 0,0 1 0,0 0 0,0-1 1,-2-1-1,-1 2 3,1 0 0,-1 1 0,0 0 0,0 0 0,1 0 0,-1 1 0,0-1 0,1 1 0,-8 4 0,-32 20 44,39-23-35,-4 4 25,0 0-1,0 0 1,0 1-1,1 1 1,-8 10-1,15-18-26,-1 1-1,0 0 0,0-1 0,1 1 0,-1 0 0,0-1 0,0 1 1,0-1-1,0 0 0,1 1 0,-1-1 0,0 0 0,0 0 0,-1 0 0,2 0-8,0 0 0,-1 0-1,1 0 1,0 0-1,0 0 1,-1-1 0,1 1-1,0 0 1,0 0-1,0 0 1,-1-1-1,1 1 1,0 0 0,0 0-1,0-1 1,0 1-1,-1 0 1,1 0-1,0-1 1,0 1 0,0 0-1,0-1 1,0 1-1,0 0 1,0-1-1,-1 1 1,1 0 0,0-1-1,0 1 1,0 0-1,0-1 1,0 1 0,0-1-1,0 1 1,0 0-1,0-1 1,0 1-1,0 0 1,0-1 0,1 1-1,-1 0 1,0-1-1,0 1 1,0 0-1,0-1 1,0 1 0,0 0-1,1-1 1,-1 1-1,0 0 1,0 0-1,0-1 1,0 1 0,1 0-1,-1-1 1,1-6 17,-1-1 0,0 0 0,0 0 0,-1-10 0,0-12 28,-9 17-8,8 14-38,0 1-1,0 0 1,0 0-1,0 0 1,0 0-1,0 1 0,0-1 1,0 1-1,1-1 1,-1 1-1,-2 5 0,2-3 0,-20 37-1,18-33 3,0 1-1,-1-1 1,0 0 0,0-1-1,-1 0 1,-9 11-1,-10 8-11,-2-2-1,0-2 1,-1-1-1,0-3 1,-46 22-1,36-23-125,-36 15-625,67-31 510,0 0-1,0-1 1,0 0-1,0-1 1,0 0-1,0-1 1,0 0-1,-11-4 1,12 5-120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3:12.3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451 0 1776,'-19'2'579,"0"1"0,1 2 0,-29 11 0,4 0-337,-14 2-33,-8 4-1363,-95 12 0,137-30 779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2:41.88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588 0 1636,'-2'5'81,"-4"7"117,6-12-194,0 0 0,0 1 1,0-1-1,0 0 1,0 0-1,0 1 0,1-1 1,-1 0-1,0 0 1,0 1-1,0-1 0,0 0 1,0 0-1,0 0 1,0 1-1,0-1 0,1 0 1,-1 0-1,0 1 1,0-1-1,0 0 0,0 0 1,1 0-1,-1 0 1,0 1-1,0-1 0,0 0 1,1 0-1,-1 0 1,0 0-1,0 0 0,1 0 1,-1 0-1,0 0 0,0 1 1,1-1-1,-1 0 1,0 0-1,0 0 0,1 0 1,-1 0-1,0 0 1,0 0-1,1-1 355,-7 4 383,1 1-671,0-1 0,0 0 0,-1 0 1,1 0-1,0-1 0,-1 0 0,0 0 0,1 0 0,-1-1 1,-11 2-1,3 0 41,-15 2 104,-48 1 0,7 0-37,22-1-55,0-3 1,-93-5-1,134 2-110,-1 0 0,0 0 1,0-1-1,1 1 0,-1-2 1,-12-5-1,12 8 4,8 0-17,-1 0 0,1 0 0,0 0 0,0 0 0,-1 0 1,1 0-1,0 0 0,-1 0 0,1 0 0,0 0 0,0 0 0,-1 0 0,1 0 0,0 0 1,-1 0-1,1 0 0,0-1 0,0 1 0,-1 0 0,1 0 0,0 0 0,0 0 0,-1-1 1,1 1-1,0 0 0,0 0 0,-1 0 0,1-1 0,0 1 0,0 0 0,0 0 1,0-1-1,0 1 0,-1 0 0,1 0 0,0-1 0,0 1 0,0 0 0,0-1 0,0 1 1,0 0-1,0 0 0,0-1 0,0 1 0,0 0 0,0-1 0,0 1 0,0 0 0,0 0 1,0-1-1,0 1 0,0-1 7,0 2-4,51 15-739,26-6-1563,-74-10 1919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2:42.31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496 60 1616,'-1'1'223,"-1"0"-1,0-1 0,0 1 1,1 0-1,-1-1 0,0 1 1,0-1-1,0 0 1,0 0-1,0 0 0,1 0 1,-1 0-1,-3 0 1,-49 0-264,29 0 251,-282-10 106,279 7-298,24 3-35,1-1 0,0 0 1,0 1-1,0 0 0,-1 0 1,1 0-1,0 0 0,0 0 1,-1 0-1,1 1 0,0 0 0,-6 2 1,3-3-371,9-9-246,9-9-362,11 0 145,-13 8 479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3:29.69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187 295 1672,'0'0'174,"0"0"-142,1 0-1,-1 0 1,0 0-1,1 0 1,-1 0-1,0 0 1,0 0-1,1 0 1,-1 0-1,0 0 1,0 0 0,1-1-1,-1 1 1,0 0-1,0 0 1,1 0-1,-1 0 1,0 0-1,0-1 1,0 1-1,1 0 1,-1 0-1,0 0 1,0-1-1,0 1 1,0 0-1,1 0 1,-1-1 0,0 1-1,0-1 1,-16-21 484,3 0-279,10 18-183,0-1-1,1 1 0,0 0 0,-1-1 1,-1-7-1,-4-5 49,0 0 0,-1 1 1,-1 0-1,0 0 0,-2 1 0,-13-14 0,10 17-46,14 12-52,1-1-1,-1 1 1,0-1-1,0 1 1,0-1-1,0 0 1,1 1-1,-1-1 1,0 0-1,1 0 1,-1 1-1,1-1 1,-1 0-1,0 0 1,1 0-1,-1-1 1,-15-20 66,15 21-64,-1 0 0,1 0-1,0-1 1,0 1-1,0 0 1,0-1 0,0 1-1,0-1 1,0 0-1,0 1 1,0-1 0,1 0-1,-1 1 1,1-1 0,-1 0-1,1-2 1,-7-5 50,6 8-33,7 8-20,12 22 1,15 19 2,46 93 0,-37-46-2,24 48 4,-1-5-4,-48-88-135,-21-54-197,6 0-43,2-9-786,-4 12 1109,0 0 0,0 0-1,0 1 1,0-1 0,0 0 0,0 0 0,0 1 0,0-1-1,1 0 1,-1 1 0,0-1 0,0 0 0,1 1-1,-1-1 1,0 0 0,1 1 0,-1-1 0,1 0-1,-1 1 1,1-1 0,0 0 0,7-7-301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3:30.04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14 1736,'1'14'2711,"0"-14"-2708,-1 0 1,0 0-1,0 0 0,0 0 1,1 0-1,-1 0 0,0 0 1,0 0-1,0 0 0,0 0 1,1 0-1,-1 0 0,0 0 1,0 0-1,0 0 0,1 1 1,-1-1-1,0 0 0,0 0 0,0 0 1,0 0-1,1 0 0,-1 0 1,0 0-1,0 0 0,0 1 1,0-1-1,0 0 0,0 0 1,1 0-1,-1 0 0,0 1 1,0-1-1,0 0 0,0 0 1,0 0-1,0 0 0,0 1 1,0-1-1,0 0 0,0 0 1,0 0-1,0 1 0,0-1 1,0 0-1,0 0 0,0 0 0,0 0 1,0 1-1,0-1 0,0 0 1,0 0-1,0 0 0,0 1 1,0-1-1,-1 0 0,1 0 1,0 0-1,0 0 0,0 0 1,0 1-1,0-1 0,0 0 1,-1 0-1,1 0 0,6 1-356,-2-1 244,22-28-2144,-18 19 1918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3:30.84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4 1704,'0'0'691,"8"-3"662,0 53-490,-6-29-812,-2 12 15,-1-28-59,1-1 1,0 1-1,0-1 1,0 0-1,1 1 1,2 7-1,1 19 25,-4-14-21,0 0 1,2 0 0,0 0-1,1 0 1,1 0 0,0-1-1,1 1 1,1-1 0,15 29-1,-13-29-3,-4-8-4,0 1-1,0-1 0,1 0 0,0-1 0,0 1 0,1-1 1,0 0-1,0 0 0,0-1 0,1 0 0,10 7 0,-13-13-1,-1 0 0,1 0 0,-1 0 0,1-1-1,-1 0 1,1 0 0,-1 0 0,0 0 0,1 0-1,-1-1 1,0 1 0,0-1 0,0 0 0,0 0-1,0 0 1,0 0 0,-1-1 0,5-4-1,1-5-1,-4 4 2,0 1-1,1-1 1,0 1 0,9-9-1,-12 12 0,-1 1 0,1 0 0,0-1-1,-1 1 1,0-1 0,0 1-1,0-1 1,0 0 0,0 1-1,-1-1 1,1-5 0,1-8-1,1-7 0,-1-1 1,-2 0-1,-2-31 0,0 1 10,0 39-4,2 16-5,-1-1-1,1 1 0,0-1 0,0 0 1,0 1-1,0-1 0,0 0 0,0 1 1,0-1-1,0 0 0,0 1 0,0-1 1,0 0-1,0 1 0,0-1 1,0 1-1,1-1 0,-1 0 0,0 1 1,1-1-1,7-13-11,-8 14 11,1 0 0,-1-1 0,0 1-1,0 0 1,1 0 0,-1 0 0,0 0 0,0 0 0,1 0-1,-1 0 1,0 0 0,1 0 0,-1 0 0,0 0 0,0 0-1,1 0 1,-1 0 0,0 0 0,1 0 0,-1 0 0,0 1-1,0-1 1,1 0 0,-1 0 0,0 0 0,0 0 0,1 0-1,-1 1 1,0-1 0,0 0 0,0 0 0,1 0 0,-1 1-1,0-1 1,0 0 0,0 0 0,0 1 0,0-1 0,0 0-1,1 0 1,-1 1 0,0-1 0,0 0 0,0 1 0,0-1-1,6 15 1,-6-15 1,17 58 23,-13-41-24,0-1 1,1 1-1,1-1 1,1 0 0,9 16-1,25 52 7,-20-40-7,-15-29 1,0-1-1,18 27 1,6 10 0,-24-39-2,0-1 0,0 0 0,1-1 0,1 0 0,10 12-1,-4-8 4,0-2 0,-2 2-1,13 15 1,-1-7-2,-21-20-2,0 1 0,0-1 0,0 1 0,0-1 0,-1 1 0,5 6 0,1 0-6,-7-9-1,0 1 0,-1-1 0,1 1 0,0-1 0,-1 1 0,1 0 1,-1-1-1,1 1 0,-1 0 0,1 0 0,-1-1 0,1 1 0,-1 0 0,0 0 1,1 0-1,-1-1 0,0 1 0,0 0 0,1 1 0,4 2-895,-9-9-144,3-8 212,1 4 485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1:09.7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1736,'3'2'39,"-1"0"0,0 0 0,1 0 0,-1 0 1,-1 1-1,1-1 0,0 1 0,0-1 0,-1 1 0,1-1 0,-1 1 0,0 0 0,0 0 0,1 3 0,12 24 206,-3-17-149,0 0-1,25 22 1,3 2-130,-33-31-138,-7-6 164,1-1 0,0 1 0,0 0 0,0 0 0,0 0 0,0 0 0,0 0-1,0 0 1,0 0 0,-1 0 0,1 0 0,0 1 0,0-1 0,0 0 0,0 0 0,0 0 0,0 0 0,0 0 0,0 0 0,0 0 0,0 0 0,-1 0 0,1 0-1,0 0 1,0 0 0,0 0 0,0 0 0,0 0 0,0 0 0,0 1 0,0-1 0,0 0 0,0 0 0,0 0 0,0 0 0,0 0 0,0 0 0,0 0-1,0 0 1,0 0 0,0 1 0,0-1 0,0 0 0,0 0 0,0 0 0,0 0 0,0 0 0,0 0 0,0 0 0,0 0 0,0 0 0,0 1 0,0-1 0,0 0-1,0 0 1,0 0 0,0 0 0,0 0 0,0 0 0,0 0 0,0 0 0,1 0 0,-1 0 0,0 0 0,-2 1-38,1 0-284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3:32.60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0 1676,'0'0'704,"8"2"396,-9 31-561,0-22-475,1 0 0,0 0 0,0 0 0,1 0 0,0 0 0,1 0 0,0 0 0,1 0-1,6 17 1,3-4-25,-10-17-28,1-1 0,0 1 0,0-1-1,1 1 1,0-1 0,0 0-1,0-1 1,1 1 0,10 9-1,11 9 36,-18-16-30,0 1 1,19 12-1,-24-19-13,-1-1 0,0 1 1,1-1-1,-1 0 0,1 0 0,-1 0 0,1 0 0,-1 0 0,1-1 1,0 1-1,-1-1 0,1 0 0,0 0 0,0 0 0,-1 0 0,1 0 1,5-1-1,-6 0-2,1 1 0,-1-1 0,1 0 1,-1 0-1,1 0 0,-1 0 0,0-1 1,1 1-1,-1 0 0,0-1 0,0 0 0,0 0 1,0 1-1,-1-1 0,1 0 0,2-4 0,-3 5 0,-1 0-1,0 1 1,1-1-1,-1 0 1,1 1-1,0-1 0,-1 0 1,1 1-1,-1-1 1,1 0-1,0 1 0,0-1 1,-1 1-1,1-1 1,0 1-1,1-1 0,12-11 5,-13 11-5,5-10 2,0 1 0,0 0 0,-1-1 0,0 0 0,5-23 0,-7 27-1,-2-1 0,1 0-1,-1 0 1,-1 0 0,1 1 0,-1-1 0,-1 0 0,1 0 0,-4-13-1,-4-35 16,8 55-16,-2-10 2,3-13-3,-5 21 0,6 12 1,8 45-1,7 11-5,25 43 14,-22-50-1,3-2 0,36 65 0,-36-83-5,54 85-6,-38-67 0,-21-16 2,-16-36 2,0-1-1,0 1 1,0 0 0,0 0 0,-1 0 0,0 0-1,0 0 1,0 0 0,1 7 0,-3-8-17,-1 0 0,0-1 0,1 1 0,-1-1 0,0 1 0,0-1 0,-1 1 0,1-1 0,0 0 0,-1 0 0,1 0 0,-1-1 0,0 1 0,1 0 0,-5 1 0,1-1-284,0 0-1,0-1 0,0 0 0,0 0 0,0 0 0,0 0 0,-9-1 1,13 0-83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3:34.46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294 119 1640,'2'0'77,"0"0"-13,-1 1 1,1-1-1,0 0 1,0 0-1,0 0 1,0 0-1,0 0 1,-1 0-1,1-1 1,0 1-1,0-1 1,0 1-1,-1-1 1,1 0-1,0 1 1,-1-1-1,1 0 1,0 0-1,-1 0 1,1 0-1,-1-1 1,0 1-1,1 0 1,-1-1-1,2-2 1,14-8 170,0 1-83,6-10 57,-20 18-170,1 0 0,-1 0 0,0 0 0,1-1 0,-2 1 0,6-9 0,5 2 65,-13 10-92,1 0-1,0 0 1,-1-1-1,1 1 1,-1 0 0,1-1-1,-1 1 1,1 0 0,-1-1-1,1 1 1,-1-1-1,1 1 1,-1-1 0,1 1-1,-1-1 1,0 1 0,1-1-1,-1 0 1,0 1-1,0-1 1,1 1 0,-1-1-1,0 0 1,0 1 0,0-1-1,0 1 1,0-1 0,0 0-1,0 0 1,7 2 63,-7 0-59,-8 0 1,6 0-13,-1 0 0,1 0 1,0 0-1,-1 0 0,1 0 0,0 1 1,0-1-1,0 1 0,0-1 0,0 1 1,0 0-1,1-1 0,-1 1 0,-1 3 0,-30 37 16,25-30-15,-15 18 7,5-7-2,2 0 0,-17 30 0,-81 149 16,34-61-10,6-31-4,72-105-9,-1 0-1,1 0 1,0 0-1,1 0 0,-1 0 1,1 0-1,0 1 1,0-1-1,0 8 0,1-12 2,0-2 0,7-16-188,1-11-796,-4 7 22,-4 19 875,0 0 1,0 0-1,0 0 1,1 0-1,-1-1 1,1 1-1,-1 0 1,1 0-1,1-3 1,7-9-283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3:34.86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1836,'0'0'1147,"9"14"-209,9 5-795,0 1 0,-2 0-1,0 1 1,13 24 0,-5-9-74,33 58 39,-41-67-73,14 30 1,13 20 9,4 5-5,-37-63-23,0 0-1,1 0 1,25 31-1,-22-29-7,-13-19-8,0 0 0,0 0 0,0 0-1,1 0 1,-1 0 0,0 0 0,1 0-1,-1-1 1,1 1 0,0-1 0,2 3-1,-1-3 1,-3-1-1,1 1 1,-1-1-1,1 0 0,-1 1 0,1-1 0,-1 0 0,0 1 0,1-1 0,-1 0 0,1 1 0,-1-1 0,0 1 0,1-1 0,-1 1 0,0-1 0,0 1 1,1-1-1,-1 1 0,0-1 0,0 1 0,0-1 0,0 1 0,0-1 0,1 1 0,-1-1 0,0 1 0,0 0 0,0-1 0,-1 1 0,1-1 1,0 1-1,0-1 0,0 1 0,-1 0 0,10 3-24,15-52-2690,-16 38 2320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3:35.40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0 1628,'0'0'2421,"15"14"-2124,67 175 175,-34-65-386,-28-76-42,20 75 0,6 16-1,-3-10 12,-42-127-54,0 0 0,0 0-1,1 0 1,-1 0 0,0 0-1,1 0 1,-1-1 0,1 1-1,2 2 1,-2-3-1,-1 0 0,0 0 0,0 0 0,0 1 0,0-1 0,0 0 0,0 0-1,0 1 1,0-1 0,0 0 0,0 1 0,-1-1 0,1 1 0,-1-1 0,1 1 0,0 2 0,-1-4 0,0 1 1,0 0-1,0-1 0,0 1 1,0 0-1,0-1 1,1 1-1,-1-1 0,0 1 1,0 0-1,1-1 1,-1 1-1,0-1 1,1 1-1,-1-1 0,1 1 1,-1-1-1,0 1 1,1-1-1,-1 0 0,1 1 1,-1-1-1,1 1 1,0-1-1,0 1 0,-9-16-166,4-7-745,0 18 745,3 3 103,0 0 1,0 0-1,1 1 0,-1-1 1,0 0-1,1 0 0,-1 0 1,0 0-1,1 0 0,-1 0 1,1 0-1,0 0 0,-1 0 1,1 0-1,0-1 0,0 1 1,-1 0-1,1 0 0,0 0 1,0-2-1,-1-3-345,-6-2 49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3:35.84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108 43 1816,'-1'-9'2178,"-10"17"-2099,2 0 1,-1 1 0,1 0 0,1 0 0,-1 1-1,2 0 1,-1 1 0,-10 20 0,15-26-62,1 1 0,0 0 1,-1-1-1,2 1 0,-3 12 1,3-15-14,1-1 0,-1 0 0,1 1 0,0-1 0,0 1 0,0-1 0,0 1 0,0-1 0,1 1 0,-1-1 0,1 1 0,0-1 0,-1 0 0,1 1 0,0-1 0,0 0 0,2 3 0,5 5 20,-7-8-23,0-1 0,-1 0 0,1 0 1,0 0-1,0 0 0,0 0 0,0 0 1,1 0-1,-1 0 0,0 0 0,0 0 1,0-1-1,1 1 0,-1 0 0,0-1 1,1 1-1,-1-1 0,1 0 0,-1 1 1,2-1-1,10 3 4,1-1 0,-1-1 0,1 0-1,-1-1 1,1-1 0,-1 0 0,1 0 0,-1-2 0,0 1 0,0-2 0,0 0 0,0 0 0,0-1 0,-1-1 0,0 0 0,13-9-1,-23 14-4,0-1-1,0 0 1,0 0-1,0 1 0,-1-1 1,1 0-1,-1 0 0,1-1 1,-1 1-1,0 0 0,0 0 1,0-1-1,0 1 0,0 0 1,-1-1-1,1 1 0,-1-1 1,1 1-1,-1-1 0,0 1 1,0-1-1,0 1 0,0-1 1,-1-2-1,0 0 1,0 0 1,0 1-1,-1-1 0,1 1 1,-1-1-1,0 1 0,0 0 1,-1 0-1,1 0 0,-1 0 1,0 0-1,-5-5 0,-6-2-5,0 1-1,-1 1 0,0 0 0,-1 1 1,0 0-1,0 1 0,-31-8 0,44 14 2,-23-4-20,-11-5-551,85 10-1628,-32 0 1828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3:37.49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340 16 1800,'-42'-1'1559,"7"0"-1203,0 2 1,-48 6 0,19 14-187,56-19-149,1 1 0,0-1 0,0 1 0,0 1 0,0-1 0,1 1 0,-12 8-1,17-10-14,-1 0-1,1-1 0,0 1 0,-1 0 0,1 0 1,0 0-1,0 0 0,1 0 0,-1 0 1,0 1-1,1-1 0,-1 0 0,1 0 0,-1 1 1,1-1-1,0 0 0,0 0 0,0 1 0,1-1 1,-1 0-1,0 0 0,1 1 0,-1-1 1,1 0-1,0 0 0,0 0 0,0 0 0,0 0 1,0 0-1,0 0 0,1 0 0,1 2 0,6 5 1,0-1 0,1-1-1,-1 1 1,1-2-1,1 1 1,14 6-1,-2 0 2,34 13-2,-17-7 0,-6-5 1,7 5-6,9 6 4,-28-10-4,-7-6 0,0 2 1,16 13-1,-27-20 0,0 0-1,0 0 0,-1 0 1,1 1-1,-1 0 0,0-1 1,0 1-1,-1 0 1,1 0-1,-1 0 0,2 8 1,-3-10 0,0 1 0,0-1 0,0 1 0,0-1 0,0 1 1,-1 0-1,0-1 0,0 1 0,0 0 0,0-1 0,0 1 0,-1 0 0,0-1 0,0 1 1,0-1-1,0 1 0,0-1 0,-1 0 0,1 1 0,-1-1 0,-4 6 0,-13 10 1,16-15-1,-1 0 0,0 1 0,0-1 1,0-1-1,-1 1 0,1 0 0,-1-1 1,0 0-1,0 0 0,0-1 0,0 1 1,0-1-1,-1 0 0,-7 1 0,-12 2 3,21-4-2,0 0 0,1 0 0,-1 0 0,0-1 0,0 1 0,0-1 0,1 0 0,-1 0 0,0-1 0,0 1 0,0-1 0,-6-1 0,9 1-1,0 1 0,-1-1 0,1 1 1,-1-1-1,1 1 0,0 0 0,-1 0 0,1 0 1,-1 0-1,1 0 0,-1 0 0,-2 0 0,3 1 1,0-1-1,0 0 0,0 0 1,-1 0-1,1 0 0,0 0 1,0 0-1,0 0 0,-1-1 1,1 1-1,0 0 0,0-1 1,0 1-1,0 0 0,0-1 1,0 0-1,-2 0 0,-10-6 6,-21-14 13,32 20-19,1 0 1,0 0-1,-1-1 1,1 1-1,0 0 0,0-1 1,0 1-1,0 0 0,0-1 1,0 0-1,1 1 0,-1-1 1,0 1-1,1-1 0,-1 0 1,1 0-1,0 1 0,-1-4 1,9-59 7,-7 61-8,0 0 0,-1 0 0,1 0 0,1 0 0,-1 0 0,0 0 0,1 0 0,-1 1 0,1-1 0,0 0 0,2-2 0,11-18 0,26-56 4,-1-8-4,17-45 4,-43 95 0,4-9-6,-18 45 3,0 1-1,1 0 0,-1-1 1,0 1-1,1 0 0,-1-1 0,0 1 1,0 0-1,1-1 0,-1 1 1,0-1-1,0 1 0,0 0 0,0-1 1,0 1-1,0-1 0,0 1 1,1-1-1,-1 1 0,0-1 1,0 1-1,-1 0 0,1-1 0,0 1 1,0-1-1,0 1 0,0-1 1,0 1-1,0 0 0,-1-1 0,1 1 1,0-1-1,0 1 0,0 0 1,-1-1-1,1 1 0,0 0 0,-1-1 1,1 1-1,0 0 0,-1-1 1,1 1-1,-1 0 0,1 0 0,0 0 0,0 0 0,1 0 0,-1 0 0,0 0 0,0 0 0,0 0 0,0 0 0,0 0 0,0 0 0,1 0 0,-1 0 0,0-1 0,0 1 0,0 0 0,0 0 0,0 0 0,0 0 0,0 0 0,1 0 0,-1 0 0,0 0 0,0 0 0,0 0 0,0 0 0,0-1 0,0 1 0,0 0 0,0 0 0,0 0 0,0 0 0,1 0 0,-1 0 0,0 0 0,0-1 0,0 1 0,0 0 0,0 0 0,0 0 0,0 0 0,0 0 0,0-1 0,0 1 0,0 0 0,0 0 0,0 0 0,0 0 0,0 0 0,0 0 0,-1-1 0,1 1 0,0 0 0,0 0 0,0 0 0,0 0 0,0 0 0,0 0 0,0 0 0,0-1 0,0 1 0,0 0 0,0 0 0,-1 0 0,1 0-1,0 0 1,0 0 0,0 0 0,0 0 0,0 0 0,-1 0-1,1 0 1,0 0-1,0 0 1,0 0 0,0 0-1,0 0 1,0 0-1,0 0 1,-1 0 0,1 0-1,0-1 1,0 1-1,0 0 1,0 0 0,0 0-1,0 0 1,0 0-1,0 0 1,0 0 0,0 0-1,0 0 1,-1 0-1,1 0 1,0-1 0,0 1-1,0 0 1,0 0-1,0 0 1,0 0 0,0 0-1,0 0 1,0 0-1,0 0 1,0-1 0,0 1-1,0 0 1,0 0-1,0 0 1,0 0 0,0 0-1,0 0 1,0 0-1,0-1 1,0 1 0,0 0-1,0 0 1,0 0-1,0 0 1,1 0 0,-6 0-6,6 0-25,5-2-63,3 9-3201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3:39.62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11 134 1736,'0'-19'608,"1"12"-406,-1 0 0,0 0 0,0 0 0,-1 0 0,0 0 0,0 0 0,-4-12 0,4 15-129,0 0 0,1 0 0,-1 0 0,1 0-1,0 0 1,0 0 0,0 0 0,1 0 0,1-6-1,4 19-46,0 0 0,0 1-1,-1 0 1,5 11-1,3 7-8,-1-2 5,0 1-1,9 38 1,9 20 4,-14-40-6,21 97 0,-25-91-12,11 93 12,-21-129-14,-1 0 0,-1 0-1,-1 16 1,0 0-1,1-28-5,7 8 0,-5-8 0,-2-5 0,5 1-5,-10-21-669,0 3-209,5 17 816,-1 0 0,0 1 0,1-1 0,-1 0 0,1 0 0,0 0 0,0 0 0,0 1 0,0-1 0,0 0 0,0 0 0,0 0 0,1-2 0,4-14-330,-3 0 38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3:40.07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334 1 1640,'0'0'37,"1"0"0,-1 1-1,0-1 1,1 1 0,-1-1 0,0 0-1,1 1 1,-1-1 0,0 1-1,1-1 1,-1 1 0,0-1 0,0 1-1,0-1 1,1 1 0,-1 0 0,0-1-1,0 1 1,0-1 0,0 1-1,0-1 1,0 1 0,0 0 0,0-1-1,0 1 1,0-1 0,-1 1 0,-8 23 584,-20 20-27,11-27-500,1-1 0,-2-1 0,0-1-1,-1-1 1,0 0 0,-1-2 0,-23 10-1,-20 14 20,36-20-62,26-13-44,-1 0 1,1-1-1,-1 1 1,0-1-1,1 0 0,-1 0 1,0 0-1,-5 2 0,34 24 57,-19-20-62,1-1-1,0-1 0,0 1 1,1-1-1,-1 0 1,13 4-1,14 8 1,-5 3 5,22 10 6,-43-25-10,0 1 0,-1 0 0,0 1 0,0 0 0,13 13 0,18 16 7,-31-30-9,1 1 0,-1 1 0,8 10 0,-11-12 0,1-1 1,-1 1-1,1-1 1,0 0-1,9 6 0,32 4-32,-42-16-288,0 0 1,0 0-1,0-1 0,0 1 1,0-1-1,0 0 0,4-3 1,6-2-61,1 1 22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3:41.37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1 117 1640,'8'23'1301,"-8"-22"-1271,0-1 1,1 1-1,-1-1 1,0 1-1,1-1 1,-1 0-1,1 1 0,-1-1 1,1 0-1,-1 1 1,1-1-1,-1 0 1,1 1-1,-1-1 1,1 0-1,-1 0 0,1 0 1,-1 1-1,1-1 1,-1 0-1,1 0 1,0 0-1,-1 0 0,1 0 1,-1 0-1,1 0 1,-1 0-1,1 0 1,0-1-1,-1 1 1,1 0-1,-1 0 0,1 0 1,-1-1-1,1 1 1,-1 0-1,1 0 1,-1-1-1,1 1 1,-1-1-1,0 1 0,1 0 1,-1-1-1,1 1 1,-1-1-1,0 1 1,1-1-1,-1 1 0,0-1 1,0 1-1,0-1 1,1 1-1,-1-1 1,0 0-1,25-18 127,7-18-57,18-22-36,-47 55-60,-3 3-2,1 0 0,0-1 0,0 1 0,0 0 0,0 0 0,0 0 0,0 0 0,1 0 0,-1 0 0,0 0 0,0 0 0,1 1 0,-1-1 0,3-1 0,-4 2-2,1 0 1,-1 0-1,0 0 0,0 0 1,1 0-1,-1 0 1,0 0-1,0 0 1,1 0-1,-1 0 0,0 0 1,0 0-1,0 0 1,1 0-1,-1 0 1,0 0-1,0 0 0,1 0 1,-1 0-1,0 0 1,0 0-1,0 1 1,1-1-1,-1 0 0,0 0 1,0 0-1,0 0 1,1 0-1,-1 1 1,0-1-1,0 0 0,0 0 1,0 0-1,0 1 1,0-1-1,1 0 0,-1 0 1,0 0-1,0 1 1,0-1-1,4 17 3,-5 19-5,1-33 2,0-1 0,0 1 0,0 0 0,0 0 0,0 0 0,1 0 0,0 0-1,-1-1 1,1 1 0,0 0 0,0 0 0,1-1 0,2 5 0,-2-3-1,0 0 0,-1 0 0,1 0 0,-1 1 0,1-1 0,-1 0-1,0 6 1,0-3 1,0 0 0,0 0 0,0 0-1,1 1 1,5 11 0,-5-12 0,0-1 0,0 1 0,0 0 0,-1 0-1,2 13 1,-3-16 0,1-1 0,-1 1 0,1 0-1,0 0 1,0-1 0,1 1 0,-1-1-1,4 7 1,-3-7 0,0 0 0,-1 0 1,1 1-1,-1-1 0,0 0 0,0 1 0,0-1 1,0 7-1,-1-10 0,0 1 0,0-1 1,0 1-1,0-1 0,0 1 0,0-1 1,0 0-1,1 1 0,-1-1 0,0 1 1,0-1-1,0 1 0,0-1 0,1 1 1,-1-1-1,0 0 0,1 1 0,-1-1 1,0 0-1,0 1 0,1-1 0,-1 0 1,1 1-1,-1-1 0,0 0 0,1 0 1,-1 1-1,1-1 0,-1 0 0,1 0 1,-1 0-1,0 0 0,1 0 0,-1 1 1,1-1-1,-1 0 0,1 0 0,-1 0 1,2 0-1,0 0 6,62-90 20,-47 64-33,-13 18 7,1 1-1,0-1 1,1 1 0,7-8-1,10-13 6,-21 24-5,1 0 1,-1 0 0,1 1-1,0-1 1,0 1 0,1-1-1,-1 1 1,1 0 0,6-4-1,-8 7 0,-1-1-1,1 1 1,-1 0-1,1 0 0,0-1 1,-1 1-1,1 0 1,0 1-1,-1-1 0,1 0 1,0 0-1,1 1 0,20 31-3,-17-6 4,-5-21 0,0 0 0,0 0 0,0-1 0,1 1 0,4 9 0,-4-9 1,-1-1 1,1 1-1,-1 0 0,0 0 0,-1 0 0,1 1 0,-1-1 0,0 5 0,0-7-1,0-1-1,0 0 1,-1-1-1,1 1 0,0 0 0,1-1 0,-1 1 1,0-1-1,0 1 0,1 0 0,-1-1 1,1 1-1,-1-1 0,1 1 0,0-1 1,-1 1-1,3 1 0,-2-3 2,1 0-1,-1 0 1,1 0-1,-1 0 1,1-1-1,0 1 1,-1 0-1,0-1 1,1 0-1,-1 1 1,1-1 0,-1 0-1,0 0 1,1 1-1,-1-1 1,2-2-1,35-24-2,-28 19 4,20-13 4,29-28-1,-9-10 2,-48 54-7,-1 3 0,-1 1 0,0 0 0,1 0 0,-1 0 0,1 0 0,-1 0 0,1 0 0,0 0 0,-1 1 0,1-1 0,0 0 0,-1 0 0,1 0 0,0 1 0,0-1 0,0 0 0,1 0 0,-1 0 0,0 1 0,0 0 0,0 0 0,0-1-1,-1 1 1,1 0 0,0 0 0,0 0 0,0 0 0,0 0 0,0 0 0,0 0 0,0 1 0,0-1 0,0 0 0,0 0 0,0 1 0,0-1 0,-1 1-1,1-1 1,0 0 0,0 1 0,0 0 0,-1-1 0,1 1 0,0-1 0,-1 1 0,1 0 0,0 0 0,-1-1 0,1 2 0,15 25-2,-4-11 3,-10-15 0,-1 1-1,0-1 0,0 0 0,0 1 0,1-1 1,-1 1-1,-1 0 0,1-1 0,0 1 0,0 0 1,0 1-1,1 3 0,0 0 1,1 0-1,-1-1 0,1 0 1,1 1-1,5 6 0,-6-6 2,10 20 2,-11-24-4,9 8 0,1 1 0,0-1 0,23 14 0,-20-16 136,-4-1-723,-28-5-643,-10-7-88,12 5 961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3:47.29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7389 1612 1648,'5'4'106,"-7"-3"522,-9-2 546,-8-3-1006,-1 1 0,1 1 0,-30 0 0,-14-1-38,-25-7 44,0 3 0,-104 6 0,148 1-77,-80-8 1,55 2-47,-64-8 15,-66-3-14,-137 12-8,68-9-16,34 5-23,4 0 1,-34 4-5,-149 10-5,148 0 4,-913-5 8,1006-3-8,-155 5 8,270 2-10,-2-3 0,1-3 0,-71-10 0,32 2 8,-170 2 0,216 8-10,-55-9 4,-196-1 0,239 5 0,-176-9 0,45 2-15,-239 16 30,-21 1-2,448-5-11,1 0 0,-1 0 0,1 0 0,0-1 0,-1 0 1,1 0-1,-1 0 0,1-1 0,0 0 0,-9-4 0,13 5-2,1 1 0,-1-1 1,0 0-1,1 0 0,-1 0 0,0 0 0,1 1 1,-1-1-1,1 0 0,0 0 0,-1 0 1,1 0-1,0 0 0,-1 0 0,1 0 0,0 0 1,0 0-1,0-1 0,0 1 0,0 0 1,0 0-1,0 0 0,0 0 0,1-2 1,-1 2-1,1 1 0,-1-1 0,0 0 0,0 0 0,0 0 0,0 1 1,0-1-1,0 0 0,0 0 0,0 0 0,0 0 0,0 1 1,0-1-1,0 0 0,-1 0 0,1 0 0,0 1 0,-1-2 0,0-9 2,1 0-1,0 0 0,0 0 0,1 0 0,1 0 0,4-19 0,2-39 11,-5 51-12,-2 0 0,0-26 0,2-27 0,8-71 22,-3 87-23,-1-68 0,-15-66 3,8 170-3,1 0-2,-2-1 0,0 1 1,-5-27-1,4 32 6,0 1 0,1-1 0,1 0 0,2-27 0,0-2 4,-2 42-5,0-8-2,0-1 1,0 1-1,1 0 1,0 1 0,4-13-1,3-20-16,-4 23 6,1-1 7,5 5-5,-6 7 7,1 1 1,-1-1-1,1 1 0,1 0 1,-1 0-1,1 1 0,0-1 1,0 2-1,11-8 0,5 1 0,1 0 0,0 2 0,0 0 0,1 2-1,1 1 1,-1 0 0,1 2 0,0 1 0,0 1 0,39 2-1,243-3 2,339 6-4,-377 8 1,234 5 9,989-11-9,-1093 8-9,-79-11 23,-11 11-13,3 0 1,-58 5-2,-102-3-3,35 8-1,-71-8 7,-36-4 0,231 31-9,-187-24 7,134 28 5,-144-23-3,-89-18 0,7 1 0,0-1 0,42 2 0,-25 6 4,-42-12-3,0 0 0,1 0 0,-1 1 0,0-1 0,11 6 0,-1-2 2,-12-4 3,21 0-4,-19 2-2,0 1 3,-1-3-3,1 0 0,-4 2 0,2-2 2,-3 0 5,-2 1-8,8-1-2,-2-1 2,-5-1 1,0 1 0,0 0 0,1-1 0,-1 1 0,0 0 0,1 0-1,-1 0 1,1 0 0,-1 0 0,0 1 0,0-1 0,1 0 0,-1 1 0,0-1-1,1 1 1,-1-1 0,0 1 0,0-1 0,0 1 0,0 0 0,1 0 0,-1 0-1,0-1 1,0 1 0,-1 0 0,1 0 0,0 0 0,0 0 0,1 3-1,8 7 2,-8-9-2,-1-1 1,1 1 0,-1-1 0,0 1 0,1 0 0,-1 0 0,0 0-1,0-1 1,1 5 0,12 28-14,-9-25 14,-1 0 1,-1 1-1,1-1 1,-2 1-1,1 0 1,-1 0-1,1 16 0,5 36 2,0 61 8,-6-85-14,2 1-1,10 45 0,-6-46 7,-2 1 0,1 47 0,1 14 14,0 3 0,8-12-16,1 32 24,-17-115-21,1 0 0,0 0-1,1-1 1,0 1 0,5 12-1,-5-13 0,0 0 1,0-1-1,0 1 0,-1 0 0,1 10 0,6 20 0,-8-32-3,0-3-2,0 1-1,0-1 1,0 0 0,0 1 0,0-1-1,0 0 1,1 0 0,-1 1 0,1-1-1,-1 0 1,1 0 0,0 0 0,2 4-1,-2-5-55,-1 0 0,1 1-1,-1-1 1,1 0-1,-1 0 1,0 1 0,1-1-1,-1 0 1,0 0-1,0 1 1,0-1 0,0 0-1,0 1 1,0-1-1,-1 0 1,1 0 0,0 1-1,0-1 1,-1 0-1,1 0 1,-1 0 0,1 1-1,-1-1 1,0 0-1,1 0 1,-1 0-1,0 0 1,0 0 0,0 0-1,0 0 1,0-1-1,0 1 1,0 0 0,0 0-1,0-1 1,0 1-1,-2 0 1,-20 1-844,14 2 519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1:10.2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1664,'1'5'78,"1"-1"-1,0 1 0,1 0 1,-1-1-1,1 0 0,0 1 1,0-1-1,6 6 1,3 7 59,-9-14-105,0 1 0,0 0 0,0-1 0,0 1 0,1-1 0,-1 0 1,6 4-1,18 17 97,-22-15-109,1-1 1,0-1 0,1 1-1,0-1 1,0 0 0,1-1-1,0 0 1,8 6 0,6 2-113,-20-12 53,0 0-1,0-1 0,1 1 0,-1-1 1,1 1-1,-1-1 0,1 0 1,-1 0-1,1 0 0,0 0 0,-1 0 1,1 0-1,0-1 0,0 0 0,0 1 1,0-1-1,-1 0 0,5-1 1,2-3-301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5:51.91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110 424 1664,'-3'17'478,"2"-17"-471,1 0-1,0 0 1,0 1 0,0-1-1,-1 0 1,1 0-1,0 0 1,0 1 0,0-1-1,0 0 1,-1 0 0,1 0-1,0 1 1,0-1 0,0 0-1,0 0 1,0 1-1,0-1 1,0 0 0,0 1-1,0-1 1,0 0 0,0 0-1,0 1 1,0-1-1,0 0 1,0 0 0,0 1-1,0-1 1,0 0 0,0 0-1,0 1 1,1-1 0,-1 0-1,0 0 1,0 0-1,0 1 1,0-1 0,0 0-1,1 0 1,-1 0 0,0 1-1,0-1 1,1 0-1,-1 0 1,0 0 0,0 0-1,0 0 1,1 1 0,-1-1-1,1 0 1,0 0 154,-2-163 55,-2 125-189,0 31 171,2-2-5,1 8-183,0 1 0,0-1 0,0 0 1,0 1-1,-1-1 0,1 1 0,0-1 0,0 1 0,0-1 0,-1 0 0,1 1 0,0-1 0,0 1 0,-1-1 0,1 1 0,-1 0 0,1-1 0,0 1 1,-1-1-1,1 1 0,-1 0 0,0-1 0,0 0-2,1 1 1,-1-1 0,0 0-1,1 1 1,-1-1-1,0 0 1,1 0 0,-1 1-1,1-1 1,-1 0-1,1 0 1,-1 0 0,1 0-1,0 0 1,-1 0-1,1 0 1,0 0 0,0 0-1,0 1 1,-1-1-1,1 0 1,1-2 0,-2-5 40,0-1 0,0 1 0,-1 0 0,0 0 0,-6-14 0,-3-15 96,9 29-98,0 0 0,-1 0 0,0 1 0,0-1 0,-1 1 0,0 0 0,0 0 0,-9-11 0,8 7 69,5 10-113,0 1 0,0-1-1,0 1 1,0-1 0,0 1-1,0-1 1,0 1 0,-1-1 0,1 1-1,0-1 1,0 1 0,-1-1 0,1 1-1,0-1 1,0 1 0,-1 0-1,1-1 1,-1 1 0,1 0 0,0-1-1,-1 1 1,1 0 0,-1-1 0,1 1-1,-1 0 1,1 0 0,-1-1-1,1 1 1,-1 0 0,1 0 0,-1 0-1,1 0 1,-1 0 0,1 0-1,-1 0 1,1 0 0,-1 0 0,1 0-1,-1 0 1,0 1-1,1 0 0,0 0-1,0-1 1,-1 1 0,1 0 0,0 0 0,0 0-1,0 0 1,0 0 0,0 0 0,0 0-1,0 0 1,0 0 0,1 0 0,-1 0 0,0 0-1,0 0 1,1-1 0,-1 1 0,1 0-1,0 1 1,14 39 11,-6-16-9,64 281 31,-54-218-19,-10-54-9,-2 0 1,-1 1-1,2 44 0,-8-70-7,1 0-1,0-1 1,5 18-1,2 21-34,-8-47 36,0 1 0,0-1-1,0 1 1,0-1-1,0 0 1,0 1-1,0-1 1,1 1-1,-1-1 1,0 0 0,0 1-1,0-1 1,0 1-1,1-1 1,-1 0-1,0 1 1,0-1 0,1 0-1,-1 1 1,0-1-1,1 0 1,-1 1-1,0-1 1,1 0-1,-1 0 1,0 0 0,1 1-1,-1-1 1,1 0-1,-1 0 1,0 0-1,1 0 1,0 0-1,3 0 16,-7 0-6,2-2-121,0 1-1,0 0 1,0-1-1,0 1 1,0-1-1,0 1 1,1-1-1,-1 1 1,1-1-1,-1 1 1,1-1-1,-1 0 1,1 1-1,0-1 1,0 0-1,0-2 1,0 150-759,0-123 683,0-26 4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5:52.92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2397 84 1704,'7'-14'948,"-12"14"-891,5 0-42,0-1 0,0 1-1,0 0 1,0 0-1,0 0 1,-1 0 0,1 0-1,0 0 1,0 0-1,0 0 1,0 1 0,0-1-1,0 0 1,-1 0-1,1 0 1,0 0 0,0 0-1,0 0 1,0 0-1,0 0 1,0 0 0,-1 0-1,1 0 1,0 0-1,0 0 1,0 1 0,0-1-1,0 0 1,0 0-1,0 0 1,0 0 0,0 0-1,0 0 1,0 1-1,-1-1 1,1 0 0,0 0-1,0 0 1,0 0 0,0 0-1,0 1 1,0-1-1,0 0 1,0 0 0,0 0-1,0 0 1,0 0-1,0 0 1,1 1 0,-1-1-1,0 0 1,0 0-1,0 0 1,0 0 0,0 0-1,0 0 1,0 1-1,0-1 1,0 0 0,0 0-1,1 0 1,-1 10 64,-4 14 97,3-20-146,0 1 0,0-1-1,1 1 1,0 0 0,-1-1 0,2 9 0,0-3 7,0 0-1,-1 1 1,0-1-1,-2 14 1,1-12-4,0 0-1,1 0 0,2 18 1,7 44 58,-6-45-61,1-1 0,1 0 1,12 39-1,3-6-2,-16-43-23,1 0 0,1 0 0,1-1 0,0 0 0,1-1 0,1 1-1,1-2 1,12 17 0,-14-23-8,-7-7 1,1 0 0,-1 0-1,1 0 1,-1 0 0,1 0 0,0-1 0,0 1-1,0 0 1,0-1 0,0 0 0,0 1 0,0-1-1,1 0 1,-1 0 0,0 0 0,1 0-1,-1-1 1,0 1 0,1-1 0,-1 1 0,1-1-1,-1 0 1,1 0 0,4-1 0,-7 2 1,0-1 0,1 0 0,-1 0 1,0 0-1,0 0 0,0 0 0,1 0 0,-1 0 1,0 0-1,0 0 0,0 0 0,1 0 0,-1 0 1,0 0-1,0 0 0,1 0 0,-1 0 0,0 0 1,0 0-1,0 0 0,1 0 0,-1 0 0,0 0 1,0 0-1,0 0 0,1 0 0,-1 0 0,0-1 0,0 1 1,0 0-1,0 0 0,1 0 0,-1 0 0,0 0 1,0-1-1,0 1 0,0 0 0,0 0 0,0 0 1,1-1-1,-1 1 0,0 0 0,0 0 0,0 0 1,0-1-1,0 1 0,0 0 0,0 0 0,0 0 1,0-1-1,0 1 0,0 0 0,0 0 0,0-1 1,0 1-1,0 0 0,0 0 0,0 0 0,0-1 1,-1 1-1,1 0 0,0 0 0,0-1 1,-1 0 0,0 1 0,1-1 0,-1 1 0,1-1 0,-1 1-1,0-1 1,0 1 0,1 0 0,-1-1 0,0 1 0,0 0 0,1-1 0,-1 1-1,0 0 1,0 0 0,-1 0 0,-5-1-3,0 0 0,0 0 0,0 0-1,0-1 1,-10-4 0,10 4 0,0 0-1,-1 0 1,1 0 0,0 1-1,-12-1 1,-85-3 9,64 1 1,-76 5 0,-182 12-12,181-10 3,-221-2 82,-1 0 10,110-3-27,67-2-19,-114 0 22,273 4-65,-34 0 4,0-1 0,-42-7 0,39 3 3,-18-4-4,26-4 5,30 12-9,1 0 0,0 0 0,0 0 0,0 0 0,0 0 0,0 0 0,0 0 0,0 0 0,0 0 0,0 0 0,1 0 0,-1-1 0,0 1 0,1 0 0,-1-1 0,1 1 1,-1 0-1,1-1 0,0 1 0,-1-1 0,1-1 0,-3-24 5,2 23-5,0 1 1,1 0-1,-1 0 1,1-1-1,0 1 0,0 0 1,0-1-1,0 1 1,1 0-1,-1-1 0,1 1 1,0 0-1,2-5 0,0-3 1,0 1 0,0 0 0,-1-1 0,-1 0 0,1-13 0,2-9-3,1-3 5,-1 0 0,-1-54 0,-4 75-2,0 1-1,-1 0 1,-1 0-1,0 0 1,-1 0-1,-1 0 1,0 1-1,0-1 1,-11-16-1,-8-13 1,-27-41-5,41 73-1,9 10 4,0 0-1,0 0 1,0 0-1,-1-1 1,1 1-1,0 0 1,1-1-1,-1 1 1,0-1-1,0 1 1,0-1-1,1 1 1,-1-1-1,1 1 0,0-1 1,-1-3-1,-2 6-150,1 0-1,0 0 0,0 0 0,-1 0 0,1 1 0,0-1 0,0 1 0,0-1 1,0 1-1,0 0 0,1 0 0,-1-1 0,0 1 0,1 0 0,0 1 0,-2 1 1,-4 5-228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5:53.88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1412 153 1612,'-2'2'53,"-1"0"-1,1 0 1,-1 0-1,1 0 1,-1 0 0,0-1-1,0 1 1,1-1-1,-1 0 1,0 0-1,0 0 1,0 0 0,0-1-1,0 1 1,-1-1-1,1 0 1,-4 0-1,-29 7 344,34-7-370,-1 1 0,1-1 0,0 0 0,-1 0 0,1 0 0,0 0 0,-1 0 1,1 0-1,0 0 0,-1-1 0,1 1 0,0-1 0,0 0 0,-1 0 0,-1-1 0,3 2-18,0 0-1,1-1 1,-1 1 0,0 0 0,1-1 0,-1 1 0,0-1 0,1 1-1,-1 0 1,1-1 0,-1 1 0,1-1 0,-1 0 0,1 1 0,-1-1-1,1 1 1,-1-1 0,1 0 0,0 1 0,-1-1 0,1 0-1,0 1 1,0-1 0,0 0 0,-1 0 0,1 1 0,0-1 0,0 0-1,0 0 1,0 1 0,0-1 0,0 0 0,0 0 0,1 1-1,-1-1 1,0 0 0,0 1 0,0-1 0,1 0 0,-1 1 0,0-1-1,1 0 1,-1 1 0,1-1 0,-1 1 0,2-2 0,4-5 22,-5 5-25,1 0 1,-1 0 0,1 0-1,0 0 1,-1 0 0,1 0 0,0 1-1,0-1 1,1 1 0,-1-1-1,0 1 1,0 0 0,1 0-1,-1 0 1,0 0 0,1 0 0,-1 0-1,1 1 1,0 0 0,-1-1-1,3 1 1,17-4 3,-20 3-7,0 0 0,-1 1 0,1-1 0,0 1 0,0-1 0,0 1 0,0 0 0,0 0-1,0 0 1,-1 0 0,1 0 0,0 0 0,0 0 0,0 1 0,0-1 0,2 2 0,4 17 17,-8-17-18,1 0-1,-1-1 1,0 1-1,0-1 0,-1 1 1,1 0-1,0-1 1,0 1-1,-1-1 1,1 1-1,-1-1 0,1 1 1,-1-1-1,0 1 1,1-1-1,-1 1 1,0-1-1,0 0 0,0 1 1,0-1-1,-2 1 1,-5 10 8,2-1-2,-1 0 1,0 0-1,0-1 0,-1 0 0,0 0 1,-1-1-1,0 0 0,-1 0 0,0-1 1,-18 11-1,-52 37 146,63-46-97,-1-2 0,1 0 1,-2-1-1,-18 6 0,29-11-38,1-1 0,-1 1 1,0-1-1,1-1 0,-1 1 0,0-1 0,0-1 0,1 1 0,-1-1 1,0 0-1,1-1 0,-15-5 0,13 2-7,-1 0 1,1-1-1,0 0 0,0 0 0,0-1 0,1 0 1,0-1-1,-9-10 0,-54-80 26,20 27-20,40 58-14,-1 0-1,0 1 0,-1 0 1,0 1-1,-1 1 0,0 0 1,-1 1-1,0 0 0,0 1 1,-1 1-1,0 0 0,0 1 1,-1 1-1,1 1 0,-1 0 1,0 1-1,-29-1 0,28 4-3,-14-1 3,0 1-1,0 2 1,0 1 0,1 2-1,-38 10 1,36-6-1,15-4 0,-1 0-1,2 1 0,-1 1 1,1 1-1,-1 0 0,2 1 1,-19 14-1,33-22 0,0 0 0,1 0 0,-1 0 0,1 1-1,0-1 1,-1 0 0,1 1 0,0 0 0,0-1 0,0 1-1,0-1 1,0 1 0,1 0 0,-1 0 0,0-1 0,1 1 0,-1 0-1,1 0 1,-1 0 0,1 0 0,0 0 0,0 0 0,0-1 0,0 1-1,0 0 1,1 0 0,-1 0 0,0 0 0,1 0 0,0 0 0,-1-1-1,1 1 1,0 0 0,0-1 0,0 1 0,0 0 0,0-1-1,0 1 1,0-1 0,1 1 0,-1-1 0,1 0 0,-1 0 0,1 1-1,-1-1 1,1 0 0,-1 0 0,1-1 0,0 1 0,0 0 0,-1-1-1,1 1 1,3 0 0,21 6-1,117 30-42,-118-32 26,1-1 0,0-1 0,43-1-1,5-4-124,-34 2-302,1-2-1,-1-1 0,0-2 1,76-20-1,-77 10 47,-5 8 51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5:54.29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131 6 1960,'0'0'344,"0"4"244,-8-8 60,0 4-280,0 0-392,0 0-68,-1 4-52,-7-4-84,0 0-112,-1-4-100,-7 4 16,8-5 68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5:54.65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767 1 1864,'-18'4'964,"-44"-1"-246,17-2-462,-481 17-1170,444-26 87,48 3 478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6:11.24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35 9 1680,'0'-9'1343,"1"21"-593,-1-1-762,0 0 1,0 0-1,0 0 0,-1 0 1,-1 0-1,0 0 1,0 0-1,-6 16 0,4-16-468,-6 6-428,3-16 524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7:50.28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 14 1788,'-1'0'27,"1"0"0,0 0 0,0 0 1,-1 0-1,1 0 0,0 0 0,-1 0 0,1-1 0,0 1 0,0 0 0,-1 0 0,1 0 0,0 0 0,0-1 0,0 1 1,-1 0-1,1 0 0,0 0 0,0-1 0,0 1 0,0 0 0,-1 0 0,1-1 0,0 1 0,0 0 0,0 0 1,0-1-1,0 1 0,0 0 0,0-1 0,0 1 0,0 0 0,0 0 0,0-1 0,0 1 0,0 0 0,0-1 1,0 1-1,0 0 0,0 0 0,0-1 0,0 1 0,0 0 0,1 0 0,-1-1 0,0 1 0,0 0 0,0 0 0,0-1 1,1 1-1,-1 0 0,0 0 0,0 0 0,0-1 0,1 1 0,-1 0 0,0 0 0,0 0 0,1 0 0,-1 0 1,0-1-1,0 1 0,1 0 0,-1 0 0,0 0 0,1 0 0,-1 0 0,0 0 0,1 0-8,0 0 1,-1 0-1,1 0 0,-1 0 0,1 0 0,-1 0 1,1 0-1,-1 0 0,1 0 0,-1 0 1,1 0-1,-1 0 0,1 0 0,-1 1 0,1-1 1,-1 0-1,1 0 0,-1 1 0,1-1 0,-1 0 1,1 1-1,-1-1 0,0 0 0,1 1 0,-1-1 1,1 0-1,-1 1 0,0-1 0,0 1 0,1-1 1,-1 1-1,0-1 0,0 1 0,1-1 1,-1 1-1,0-1 0,0 1 0,0-1 0,0 1 1,0-1-1,0 1 0,0 0 0,0 0 0,2 13 32,0-1 0,0 0 0,2 1 0,0-1 0,8 18 0,3 12 3,-4-12-13,1 0-1,24 39 1,11 27 18,-44-88-55,3 2-6,-2 1 0,1 1 0,-2-1 0,1 0 0,-2 1 0,0 0-1,1 20 1,-3-32-72,0-1 57,0 1-1,0-1 1,0 0 0,0 0-1,0 0 1,-1 1 0,1-1 0,0 0-1,0 0 1,0 0 0,0 0 0,-1 1-1,1-1 1,0 0 0,0 0 0,0 0-1,-1 0 1,1 0 0,0 0-1,0 1 1,-1-1 0,1 0 0,0 0-1,0 0 1,-1 0 0,1 0 0,0 0-1,0 0 1,-1 0 0,1 0 0,0 0-1,0 0 1,-1 0 0,1 0 0,0-1-1,0 1 1,-1 0 0,-48-35-2219,33 26 1884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7:50.83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898 0 1892,'1'0'75,"1"0"-1,0 0 1,0 1 0,-1-1-1,1 0 1,0 1-1,-1-1 1,1 1 0,0 0-1,-1-1 1,1 1-1,-1 0 1,1 0 0,-1 0-1,0 0 1,1 0-1,-1 0 1,0 0 0,0 1-1,1-1 1,-1 0-1,0 1 1,1 2 0,1 3 24,0 0 1,0 0 0,0 1 0,1 9 0,10 24 136,8 10-68,-6-8-67,-7-22-39,10 36 0,-5-12 5,-9-30-48,-2 0 1,0 0 0,0 1-1,0 27 1,-3-38-17,-1-1 1,1 0-1,-1 1 0,0-1 1,0 0-1,0 0 1,0 0-1,-1 0 0,0 0 1,1 0-1,-2 0 1,1-1-1,0 1 0,-1 0 1,1-1-1,-1 0 1,0 0-1,0 0 1,-1 0-1,1 0 0,0-1 1,-1 1-1,0-1 1,1 0-1,-1 0 0,0 0 1,0-1-1,-7 2 1,-11 3 1,0-1 1,0-1-1,-1 0 1,-28-1-1,24-1 1,-113 7 12,106-10-22,29 0 4,0 1 0,1 0 0,-1 0 0,1 0 0,-1 0-1,-7 2 1,-5-6 13,16 4-13,1 0 0,-1 0 0,1 0 0,0 0 0,-1 0 0,1 0 0,0 0 0,-1 0 0,1 1 0,0-1 0,-1 0 0,1 0 0,0 0 0,0 0 0,-1 1 0,1-1 0,0 0 0,-1 0 0,1 0 0,0 1 0,0-1 0,-1 0-1,1 1 1,0-1 0,0 0 0,0 1 0,0-1 0,-1 0 0,1 0 0,0 1 0,0-1 0,0 1 0,0-1 0,0 0 0,0 1 0,0-1 0,0 0 0,0 1 0,0-1 0,0 0 0,0 1 0,0-1 0,0 0 0,0 1 0,0-1 0,1 0-1,-1 1 1,0-1 0,0 0 0,0 1 0,0-1 0,1 1 0,7 13 3,-5-10-3,1 1 0,-1 0 0,-1 0-1,1 0 1,-1 1 0,0-1 0,0 1-1,2 7 1,12 29-3,-15-39 3,1-1 0,-1 1-1,0 0 1,0 0 0,0 0-1,0 0 1,0 1 0,-1-1-1,1 0 1,-1 0 0,0 0-1,0 1 1,0-1 0,0 0-1,-1 0 1,1 0 0,-1 0-1,0 0 1,0 0 0,0 0-1,0 0 1,0 0 0,-1 0-1,0 0 1,1 0 0,-1-1-1,-2 3 1,-3 3 4,0 0 0,-1-1 0,0 0-1,0 0 1,0-1 0,-1 0 0,-10 6 0,-3 0-7,-1 0 0,0-1 0,0-1 0,-1-1 0,-1-1 0,-48 8-1,18-7-37,18-2-276,1-1 0,-1-3 0,-55 0 0,79-4 21,-25-2-375,37 3 631,0 0 1,0-1-1,-1 1 1,1 0-1,0-1 0,0 1 1,-1-1-1,1 1 1,0-1-1,0 1 1,0-1-1,0 0 1,0 0-1,0 0 0,0 0 1,0 1-1,0-1 1,0 0-1,0 0 1,1-1-1,-2 0 1,1-11-313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7:51.32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82 1 1756,'1'0'2410,"-2"0"-2302,-25 0-584,-14 0-1315,24 0 1432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7:41.88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482 0 1616,'8'5'163,"0"-1"0,1-1-1,0 1 1,-1-1 0,1-1-1,0 0 1,1 0 0,-1-1-1,10 1 1,46 12 576,-47-11-601,-17-2-126,0-1 1,1 1-1,-1-1 0,1 1 1,-1-1-1,1 0 0,-1 0 1,0 0-1,1 0 0,-1 0 0,1 0 1,-1 0-1,4-1 0,-4 1 0,-1-1 1,1 1-1,0 0 0,0 0 0,0-1 0,0 1 0,0 0 0,0 0 0,0 0 0,0 0 0,0 0 1,0 1-1,0-1 0,0 0 0,0 0 0,0 0 0,0 1 0,-1-1 0,1 1 0,2 0 0,-5 3 162,-12-2-70,-626-6 120,607-1-213,33 5-10,-1 0-1,0-1 1,0 1 0,0 0 0,0-1-1,0 1 1,1 0 0,-1-1-1,0 1 1,0-1 0,0 1 0,1-1-1,-1 0 1,0 1 0,1-1 0,-1 0-1,1 1 1,-1-1 0,1 0-1,-1 0 1,1 0 0,-1 1 0,1-1-1,0 0 1,-1 0 0,1-1-1,0 1 10,0 2 118,0-2-167,1 1 0,-1 0 0,0-1 0,1 1 0,-1 0 0,1-1 0,-1 1 0,1 0 0,-1 0 0,1-1 0,-1 1 0,1 0 0,-1 0 0,1 0 0,-1 0 0,1 0 0,-1 0 0,1 0 0,-1 0 0,1 0 0,-1 0 0,1 0 0,-1 0 0,1 0 0,-1 0 0,1 0 0,-1 1 0,1-1 0,-1 0 0,1 0 0,0 1 0,30 0-1772,-21-1 1442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8:22.84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2201 17 1940,'-1'0'38,"1"0"0,-1 0-1,0 0 1,0 0 0,0 0-1,1 0 1,-1 0 0,0 0-1,0 0 1,0 0 0,1-1-1,-1 1 1,0 0 0,0-1-1,1 1 1,-1 0 0,0-1 0,0 1-1,1-1 1,-1 1 0,1-1-1,-1 1 1,0-1 0,1 0-1,-1 0 1,-3-2 443,6 1-62,-2 2-415,0 0 1,0 0-1,0-1 0,0 1 0,0 0 1,0 0-1,0 0 0,0 0 0,0 0 1,0-1-1,0 1 0,0 0 0,0 0 0,0 0 1,1 0-1,-1 0 0,0 0 0,0-1 1,0 1-1,0 0 0,0 0 0,0 0 0,1 0 1,-1 0-1,0 0 0,0 0 0,0 0 1,0 0-1,0 0 0,1 0 0,-1 0 1,0 0-1,0 0 0,0 0 0,0 0 0,1 0 1,-1 0-1,0 0 0,0 0 0,0 0 1,0 0-1,0 0 0,1 0 0,-1 0 1,0 0-1,0 0 0,0 0 0,0 0 0,0 0 1,1 1-1,-1-1 0,0 0 0,0 0 1,0 0-1,0 0 0,10 1 165,-11 4-31,0-5-133,1 1 0,0 0-1,0-1 0,0 1 1,0 0-1,0-1 1,0 1-1,1 0 1,-1-1-1,0 1 0,0 0 1,0-1-1,1 1 1,-1-1-1,0 1 1,1 0-1,-1-1 0,0 1 1,1-1-1,-1 1 1,1-1-1,-1 1 1,1-1-1,-1 0 1,1 1-1,-1-1 0,1 1 1,-1-1-1,1 0 1,0 0-1,0 1 1,12 11 72,6 34 74,-15-34-122,0-1 1,12 21 0,2-2 1,1 0 6,-2 1 1,17 41 0,-26-53-25,1-1 0,13 20 0,11 22 2,-20-33-5,-2-1-3,1 0 0,2-2-1,18 26 1,-14-18-1,-16-26 0,1-1 1,0 1-1,0-1 1,1 0-1,4 6 1,-7-9-5,0 0-1,0 0 1,0 0 0,0 0 0,0 0 0,-1 0 0,1 1-1,-1-1 1,1 0 0,-1 0 0,0 1 0,1-1 0,-1 0-1,-1 1 1,1 1 0,0 3 1,-26 12 29,13-13-26,0-1-1,-1 0 0,-15 2 0,10-1-2,-12 2-9,-134 34 12,-46 5 12,-25 4-52,81-20 37,-91 23-2,238-51 0,0-1 0,0-1 1,0 1-1,-17 0 0,7 0 9,18-1-11,-1-1 1,0 0 0,1 0 0,-1 1 0,0-1 0,1 0 0,-1 0-1,0 0 1,1 0 0,-1 0 0,0 0 0,1 0 0,-1 0-1,0-1 1,1 1 0,-1 0 0,0 0 0,1 0 0,-1-1-1,1 1 1,-1 0 0,0-1 0,0 0 0,-6-2 4,-11-6 7,17 9-10,1 0-1,-1-1 0,1 1 0,0 0 0,-1-1 1,1 1-1,-1-1 0,1 1 0,0 0 0,0-1 1,-1 1-1,1-1 0,0 1 0,0-1 0,-1 1 1,1-1-1,0 0 0,0 1 0,0-1 0,0 1 1,0-1-1,0 1 0,0-1 0,0 1 0,0-1 1,0 1-1,0-1 0,0 0 0,0 1 0,1-1 1,-1 0-1,2-6 0,0 1 1,-1-1-1,0 0 1,-1 0-1,1 0 1,-2-12-1,3-31 1,0 33 2,-1 1 0,-1-1 0,-2-23 0,0-6 7,4 1-11,1 1 0,3 0 0,1 0 0,16-50-1,-13 45-3,4-13 3,-3 12 2,-10 44-1,0-1 0,0 1 0,1-1 0,-1 1 0,1-1 0,1 1 0,-1 0 0,1 0 0,0 0 0,7-10 0,6-7-3,-14 20 4,0 0-1,-1 0 1,1 0 0,0 0 0,1 0-1,-1 0 1,0 1 0,1-1 0,0 1 0,-1 0-1,1-1 1,0 1 0,0 1 0,0-1-1,0 0 1,1 1 0,5-3 0,10-4 1,-18 7-2,1 0 0,0 1 0,-1-1-1,1 0 1,0 0 0,-1 1 0,1-1 0,0 1-1,-1-1 1,1 1 0,0 0 0,0 0-1,0 0 1,0 0 0,3 0 0,6 3-7,-3-1 1,-1 0 0,0 0 0,1 1 1,7 3-1,-7-1 10,0 1 1,0 0 0,0 0-1,-1 0 1,0 1 0,0 0-1,-1 0 1,0 1 0,0-1-1,0 1 1,5 12 0,-4-9-3,-5-8-1,0-1 1,0 1 0,0 0-1,-1 0 1,1 0 0,-1 0-1,0 0 1,0 0 0,0 0-1,0 1 1,0 3-1,-1-5 0,0-1 1,1 0-1,-1 1 0,0-1 0,0 1 0,1-1 0,-1 0 0,1 1 0,-1-1 0,1 0 0,0 1 0,-1-1 0,1 0 0,1 2 0,-1-2 0,0 0 0,0 1 0,0-1 0,0 0 0,-1 1 0,1-1 0,-1 1 0,1-1 0,-1 1 0,1-1 0,-1 1 0,0-1 0,1 1 0,-1 2 0,10 69-27,-7-46 20,-2-22 5,0-1 1,-1 1 0,1-1 0,-1 1-1,0-1 1,0 1 0,-1-1-1,1 1 1,-1-1 0,0 1-1,0-1 1,-3 7 0,-1-2 2,1 0-1,-2-1 1,1 1 0,-1-1 0,0 0 0,-1-1-1,0 1 1,0-2 0,0 1 0,-1-1 0,0 0 0,0 0-1,-14 6 1,-9 4 2,0-2-1,-1-1 1,0-2 0,-1-1-1,-1-2 1,1-1 0,-1-1-1,0-2 1,-61-1 0,79-3-2,0-2 1,0 1-1,-17-5 0,26 4 0,0 0-1,0 0 1,0 0 0,1-1-1,-1 0 1,1 0-1,-13-8 1,17 8 0,0 0-1,0 0 1,0 0 0,1 0 0,-1 0-1,1 0 1,-1-1 0,1 1 0,0 0-1,0-1 1,1 1 0,-1-1 0,0-5-1,5 7-14,-16 4 12,-89 36-17,78-28 21,-1-1 1,0-1-1,0-1 0,-49 8 0,32-10 0,0-2 0,0-2 0,-79-8 0,118 6 0,0 1-1,0-1 0,-1 1 0,1-1 1,0 0-1,0 0 0,0 0 1,0 0-1,0 0 0,0 0 0,1-1 1,-1 1-1,0-1 0,1 1 0,-1-1 1,1 0-1,-1 1 0,1-1 0,0 0 1,0 0-1,0 0 0,0 0 0,0 0 1,-1-4-1,16-16 19,-14 22-20,0-1-1,0 0 0,1 1 1,-1-1-1,0 1 0,1-1 0,-1 0 1,1 1-1,-1-1 0,1 1 1,-1-1-1,1 1 0,-1 0 0,1-1 1,-1 1-1,1-1 0,-1 1 0,1 0 1,0 0-1,-1-1 0,1 1 1,0 0-1,-1 0 0,1 0 0,0-1 1,-1 1-1,1 0 0,0 0 0,0 0 1,-1 0-1,1 1 0,0-1 1,-1 0-1,2 0 0,22-1-2,-19 0 2,0 1 1,1-1-1,-1 1 0,1 1 1,-1-1-1,1 1 0,-1 0 0,9 2 1,3 3 0,-9-3 0,-1-1 1,1 1-1,-1 1 1,0-1-1,0 1 1,13 10-1,-12-8 0,-1 1 0,1 1 1,-1 0-1,0 0 0,-1 0 0,0 1 0,0 0 0,-1 0 0,0 0 0,-1 1 1,0-1-1,0 1 0,-1 0 0,0 0 0,-1 1 0,0-1 0,-1 0 1,0 1-1,-1 18 0,0-17 0,-1 0 1,-1 0 0,0 0-1,0 0 1,-1 0-1,-1 0 1,0-1 0,0 1-1,-1-1 1,-1 0-1,0-1 1,0 1-1,-14 15 1,6-9-1,-2-1 0,0-1-1,0 0 1,-2-1 0,1-1 0,-35 19-1,1-4 12,-1-2-1,-70 23 0,94-40-171,1-1-1,-2-1 1,1-2-1,-1 0 0,1-2 1,-48-1-1,71-2 73,0-1 0,1 1 0,-1-1-1,1 0 1,-1 0 0,1 0 0,-1-1-1,1 1 1,0-1 0,-5-3 0,7 4 52,1 0 0,-1-1 1,1 1-1,-1-1 0,1 1 1,0-1-1,-1 0 0,1 1 1,0-1-1,0 0 0,0 0 0,1 0 1,-1 0-1,0 0 0,1 0 1,-1 0-1,1 0 0,0 0 1,-1 0-1,1 0 0,0 0 1,0 0-1,0 0 0,1 0 1,0-2-1,5-28-330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1:10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1624,'16'15'566,"-3"-2"-324,7 5-12,16 12 99,-7-4-156,-8-12-168,-2 1 0,0 1 0,20 21 0,-5-6-1213,-27-30 864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7:42.28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523 10 1696,'47'22'1765,"-84"-17"-1159,-39-1-1,-380-7-676,461-15-1458,-5 13 1160,2-4-122,-1 4 123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7:42.88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 1828,'2'0'126,"1"0"0,-1 0 0,1 1 0,0-1 0,-1 1 0,0 0 0,1 0 0,-1 0 0,1 0 0,-1 0 0,0 0 0,0 0 0,0 1 0,0 0 0,3 2 0,0 1-28,-1-1 0,0 1 1,0 1-1,0-1 1,-1 1-1,4 5 0,3 13-100,-1 1-1,9 33 0,-12-36 186,4 19-119,-2 0 1,4 67-1,8 46 16,-16-131-76,-3-14-40,1-1-1,0 1 1,5 15-1,-6-24 20,-1 0 0,0 1 0,0-1 0,1 0 0,-1 1 0,0-1-1,0 0 1,0 0 0,0 1 0,1-1 0,-1 0 0,0 1 0,0-1-1,0 0 1,0 1 0,0-1 0,0 0 0,0 1 0,0-1 0,0 1-1,0-1 1,0 0 0,0 1 0,0-1 0,0 0 0,-1 1 0,1-1-1,0 0 1,0 1 0,0-1 0,0 0 0,-1 0 0,1 1 0,0-1-1,0 0 1,0 1 0,-1-1 0,1 0 0,0 0 0,-1 0 0,1 1-1,0-1 1,0 0 0,-1 0 0,1 0 0,0 0 0,-1 0 0,1 1-1,0-1 1,-1 0 0,1 0 0,0 0 0,-1 0 0,1 0 0,-1 0-1,1 0 1,0 0 0,-1 0 0,1 0 0,0 0 0,-1-1 0,1 1-1,-1 0 1,-1 0-106,0-1-1,0 0 0,0 1 0,0-1 1,0 0-1,1 0 0,-1 0 1,0 0-1,0 0 0,1 0 1,-4-3-1,-3-5-257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7:43.44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2015 1 1852,'9'23'1252,"8"3"-814,-12-20-360,0 1-1,-1-1 1,1 1-1,-2 0 1,1 1-1,2 7 1,15 29 104,-17-40-160,-1 2 0,0-1 0,0 0 0,0 1 0,-1-1 0,0 1 0,0 0 0,-1 0-1,2 11 1,1 14 59,-3-28-71,-1 0-1,1 1 1,-1-1 0,1 0-1,-1 1 1,0-1 0,0 0-1,-1 1 1,1-1 0,-1 0-1,1 0 1,-1 1 0,0-1-1,0 0 1,-1 0-1,1 0 1,-1 0 0,-3 5-1,1-3 1,0 0 0,-1-1 0,1 0 0,-1 0 0,0 0 0,0 0 0,-1-1 0,1 0 0,-1 0 0,0 0 0,-10 3-1,-10 2 15,-40 7-1,34-9-10,-143 21 34,64-12-31,-223 9 8,246-22-20,1 0-1,-72 5 4,125-5-6,-41-2-1,6-1 14,68 1-14,1 1 0,-1-1 0,0 0 0,1 0 0,-1 1 0,1-1 0,-1 0 0,1 1 0,-1-1 0,1 1 0,-1-1 0,1 0 0,-1 1 0,1-1 0,0 1 0,-1 0 0,1-1 0,-1 1 0,1-1 0,0 1 0,0-1 0,-1 1 0,1 0 0,0-1 0,0 1 0,0 0-1,0-1 1,0 1 0,0-1 0,0 1 0,0 0 0,0-1 0,0 2 0,3 21 4,4-9-4,-6-13 0,0 1 0,0-1 0,0 1 0,-1-1 0,1 1 0,0-1 0,-1 1 0,1 0 0,-1-1 0,0 1 0,0 0 0,1-1 0,-1 3 0,1 6 2,0 0-1,1 0 0,1 0 1,0-1-1,0 1 0,1-1 0,0 0 1,7 11-1,-6-9 0,1 0 1,-2 1-1,7 21 0,1-8 2,-11-23-3,1 0 0,-1 0 0,0-1 0,0 1 0,0 0 0,0 0 0,0 0 0,-1 0 0,1 0 0,-1 0 0,1 1 0,-1 3 0,2 15 1,-2-19-1,1 1 0,-1 0 0,0 0 0,1 0-1,-1-1 1,-1 1 0,1 0 0,0 0 0,-1 0-1,1-1 1,-1 1 0,0 0 0,0-1 0,0 1 0,0-1-1,0 1 1,-1-1 0,-1 3 0,-5 4 1,1-1 1,-1-1-1,0 1 0,-1-1 1,0-1-1,0 0 0,-20 10 1,-78 29-14,66-29 4,-42 16-581,-1-4 0,-2-4 0,0-3 0,-153 16 0,189-32 217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7:44.14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904 0 1760,'-8'3'425,"1"0"-1,-1-1 1,0 0 0,-10 1-1,17-3-341,-11 3 30,0 0 0,1 1 0,-1 0 0,-19 10 0,30-13-106,1-1 0,-1 0 0,0 1 0,0-1 1,1 1-1,-1-1 0,0 1 0,1-1 0,-1 1 0,0 0 0,1-1 0,-1 1 0,1 0 0,-1 0 0,1-1 1,-1 1-1,1 0 0,0 0 0,-1 0 0,1 0-3,0 0 0,0-1 0,0 1 0,0-1 0,0 1 0,1-1 0,-1 1 0,0-1 0,0 1 0,1-1 0,-1 1 0,0-1 0,1 1 0,-1-1 0,0 1 0,1-1 0,-1 0-1,0 1 1,1-1 0,-1 1 0,2-1 0,33 15 79,-27-12-62,16 7 7,44 22 25,-62-29-49,-1 0-1,0 1 1,0 0-1,0 0 1,-1 0-1,1 0 1,-1 1-1,0 0 1,5 8-1,-7-8 0,-1 0-1,1-1 0,-1 1 1,-1 0-1,1 0 0,-1-1 0,0 1 1,0 0-1,0 0 0,0 0 1,-3 7-1,2-6 0,-2 0-1,1-1 1,-1 1 0,0-1 0,0 0 0,0 0-1,-1 0 1,0 0 0,0 0 0,0-1-1,0 0 1,-1 0 0,1 0 0,-1 0 0,-11 5-1,5-2 2,0-1 1,-1 0-1,0-1 0,0 0 0,-1-1 0,-21 4 0,15-5 1,0-1 0,0 0 0,0-2 1,0 0-1,0-2 0,1 0 0,-33-7 0,40 5-3,-1 1 0,0-2 0,1 0 0,0 0 0,0-1-1,0 0 1,1-1 0,0 0 0,0-1 0,1 0 0,0-1 0,-14-16-1,-3-9 4,11 13-2,-2 0 0,-20-20 0,31 36-2,0 0-1,-1 0 0,1 0 0,-1 0 0,0 1 0,0 0 1,0 1-1,0 0 0,-1 0 0,1 0 0,-11-1 0,8 2 1,0 0 0,-1 1 0,1 0 0,-1 1-1,1 0 1,-1 0 0,1 1 0,0 1-1,-1 0 1,1 0 0,0 1 0,0 0 0,0 1-1,1 0 1,-1 1 0,1 0 0,-14 10-1,4 0-1,14-12 2,1 0 1,0 0-1,-1 1 1,1 0 0,1-1-1,-1 2 1,0-1-1,1 0 1,0 1 0,0-1-1,0 1 1,1 0-1,0 0 1,-2 7-1,3-9 1,2 0-1,-1 0 0,0 0 1,1 0-1,-1 1 0,1-1 1,0 0-1,0 0 0,0 0 1,0 0-1,1 0 0,-1-1 1,1 1-1,0 0 0,0-1 1,0 1-1,0-1 0,0 0 1,0 1-1,1-1 0,-1 0 1,1 0-1,5 3 0,4-1-49,1 0 0,-1-1 0,1 0-1,0-1 1,0 0 0,0-1-1,0-1 1,0 0 0,0-1 0,0 0-1,0-1 1,15-3 0,5-4-509,0-2 0,-1 0 0,44-23 0,-49 16 186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7:44.55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220 0 1648,'-76'2'2324,"60"0"-2287,0 2-1,0 0 1,0 0-1,-29 13 0,42-15-146,0-1 0,0 1-1,0-1 1,0 1-1,0 0 1,1 0 0,-1 0-1,0 1 1,1-1-1,0 1 1,-3 2 0,5-5 93,0 1 0,0-1 0,0 0 0,0 0 0,0 0 0,0 1 1,0-1-1,1 0 0,-1 0 0,0 1 0,0-1 0,0 0 1,0 0-1,0 0 0,0 0 0,1 1 0,-1-1 0,0 0 0,0 0 1,0 0-1,0 0 0,1 1 0,-1-1 0,0 0 0,0 0 0,0 0 1,1 0-1,-1 0 0,0 0 0,0 0 0,1 0 0,-1 0 1,0 0-1,0 0 0,0 0 0,1 0 0,-1 0 0,0 0 0,0 0 1,1 0-1,-1 0 0,0 0 0,0 0 0,0 0 0,1 0 0,1 0-39,13 0-290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7:45.09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 1768,'2'1'131,"0"0"-1,0 1 1,0-1 0,0 0-1,1 0 1,-1 0 0,0-1-1,0 1 1,1-1 0,-1 1-1,4-1 1,39 7 61,472 4 672,-358-12-765,54 1-4,453 5 79,-39 12-60,-399-7-83,531 36 36,-733-43-64,428 61 30,-423-58-40,-28-5 2,-30-2-288,-46-18-868,28 6 356,-6-6 11,27 6 455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7:45.50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0 1880,'1'4'174,"-1"0"1,1 0-1,0-1 0,0 1 0,1 0 1,-1-1-1,1 1 0,0-1 0,0 0 1,3 5-1,26 31 175,-6-10-254,-1 0 0,-2 2 1,-1 1-1,-1 0 0,-2 2 0,15 36 0,-10-1-526,-22-69 395,-1 1 0,0 0 0,0 0 0,1 0-1,-1 0 1,0 0 0,0 1 0,0-1 0,0 0 0,0 0 0,0 0 0,0 0-1,-1 0 1,1 0 0,0 0 0,0 0 0,-1 0 0,1 0 0,-1-1 0,1 1-1,-1 0 1,1 0 0,-1 0 0,0 0 0,1-1 0,-1 1 0,0 0 0,1 0-1,-2 0 1,1 0-22,-1-1 0,1 1 1,0-1-1,-1 0 0,1 1 0,0-1 0,-1 0 0,1 0 0,0 1 0,-1-1 0,1 0 0,-1-1 0,1 1 0,0 0 0,-1 0 0,1 0 0,0-1 1,-1 1-1,1-1 0,0 1 0,0-1 0,-3-1 0,-11-6-279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7:46.06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1623 1 1660,'-5'8'174,"1"0"0,-1 0 0,2 0-1,-1 1 1,1 0 0,0-1 0,-1 12 0,4-19-172,-1 4 34,0 0 0,0 0 1,1 0-1,-1 0 0,1 0 0,0 0 0,1 0 1,0 0-1,-1 0 0,1 0 0,1 0 0,-1 0 1,1 0-1,0 0 0,0-1 0,0 1 0,1-1 1,0 0-1,0 1 0,6 6 0,5 4 31,1-1-1,1 0 1,32 22-1,1 0 31,-25-22 6,-25-15-103,0 0 0,0 1-1,0-1 1,0 0 0,0 1 0,-1-1-1,1 0 1,0 1 0,0 0 0,0-1 0,-1 1-1,1 0 1,0-1 0,-1 1 0,1 0-1,0 0 1,-1 0 0,-1 0 0,-29-1 9,-376 6 141,115 9 60,-219 4 82,347-5-164,164-12-124,0-1-1,0 0 1,0 0 0,0 0-1,0 0 1,0 0-1,0-1 1,1 1-1,-1 0 1,0 0-1,0-1 1,0 1-1,0 0 1,0-1-1,0 1 1,0-1-1,1 1 1,-1-1-1,0 0 1,0 1-1,1-1 1,-1 0-1,0 0 1,1 1-1,-1-1 1,1 0-1,-1 0 1,0-1-1,0-1-5,0 0 0,-1 0 0,1 0 0,-1 1 0,1-1 0,-1 0 0,0 1-1,0 0 1,-4-5 0,-7-8 6,-1-11-3,11 19 0,-1-1 0,0 1 0,-1 0 0,0 0 0,-9-10 0,5 7 0,0-1 0,1 0 0,-11-18 0,12 17-1,0 0 0,-2 1 0,-12-15 0,0 1 7,19 21-17,0 1 0,-1-1-1,1 1 1,-1 0 0,0 0-1,0 0 1,0 0-1,0 0 1,-1 1 0,1-1-1,-1 1 1,-6-3-1,5 3-242,-1 1 0,0 0 0,1 0 0,-1 0 0,0 0 1,0 1-1,0 0 0,1 1 0,-1-1 0,-11 3 0,2 1-125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7:46.59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652 22 1604,'-3'1'83,"0"0"-1,0 1 0,0-2 1,0 1-1,0 0 1,0-1-1,0 1 1,-7-1-1,7 0-13,0 0 0,1 0 0,-1 1 0,0-1 0,0 1 0,0-1-1,1 1 1,-6 2 0,7-2 3,0-1 0,-1 1 0,1-1 0,-1 1 0,1-1 0,0 0 0,-1 1 0,1-1 0,-1 0 0,1 0 0,-1 0 0,-2-1 0,1 0 293,10 0-304,5 0 51,-8 1-91,0 0 0,0 0 0,-1 0 1,1 0-1,0 1 0,-1-1 0,7 3 1,-10-3-21,1 0 0,-1 0 0,1 1 0,-1-1 0,0 0 0,1 0 0,-1 1 1,0-1-1,1 0 0,-1 1 0,0-1 0,1 1 0,-1-1 0,0 0 0,0 1 0,1-1 1,-1 1-1,0-1 0,0 1 0,0-1 0,0 0 0,0 1 0,0-1 0,0 2 0,-7 18 26,0-9-15,-2 1 0,1-1 0,-1 0 0,-1-1 0,0 0 0,-1-1-1,1 0 1,-2 0 0,1-2 0,-16 9 0,16-10 1,0-1 1,0 0-1,0-1 0,-1 0 1,0-1-1,0 0 0,1-1 1,-2 0-1,1-1 0,0 0 1,0-1-1,-16-2 0,24 2-9,0-1 0,0-1 0,0 1-1,1-1 1,-1 1 0,0-1 0,1 0-1,-1 0 1,1-1 0,0 1 0,-1-1-1,1 1 1,0-1 0,1 0 0,-4-4-1,1 0 3,0 0 0,1 0 0,0 0-1,0 0 1,1 0 0,-5-15-1,4 13-3,-1 0-1,0 0 0,-1 0 0,0 1 0,0-1 0,-8-7 0,8 11-1,1 0-1,-1 1 1,0-1 0,-1 1 0,1 1 0,-1-1 0,0 1-1,0 0 1,0 0 0,0 1 0,0 0 0,-1 0 0,1 1-1,-1 0 1,1 0 0,-1 1 0,1 0 0,-1 0-1,1 1 1,-1 0 0,1 0 0,-13 4 0,12-1-6,1 0 4,7-4 2,0 0 0,0 1 0,0-1-1,0 0 1,0 0 0,0 1 0,0-1 0,0 0 0,0 1 0,0-1 0,0 0 0,0 1 0,0-1 0,0 0 0,0 1-1,0-1 1,0 0 0,0 1 0,0-1 0,1 0 0,-1 1 0,0-1 0,0 0 0,0 0 0,1 1 0,-1-1 0,0 0-1,0 0 1,0 1 0,1-1 0,-1 0 0,0 0 0,1 0 0,-1 0 0,0 1 0,0-1 0,1 0 0,-1 0 0,0 0-1,1 0 1,-1 0 0,1 0 0,14 9 0,-15-9-1,10 4-172,1-1 1,-1 0-1,1 0 0,0-1 1,0-1-1,0 1 0,-1-2 1,1 1-1,0-2 0,0 0 1,0 0-1,0 0 0,0-2 1,-1 1-1,18-8 0,-12 5-215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7:46.96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155 1 1880,'28'3'2174,"-28"-2"-2152,-1 0 0,0 0-1,0 0 1,0 0-1,0 0 1,0 0-1,1 0 1,-2 0-1,1 0 1,0 0 0,0-1-1,0 1 1,0 0-1,0-1 1,-1 1-1,1-1 1,-2 1-1,-18 11-334,-45 16-1,58-26-14,-1 0 0,0-1 0,0 0 0,-14-1 0,22 0 299,-16 0-337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1:11.4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1612,'0'5'184,"8"4"-20,-8 0 0,8 5-28,-8-5 0,8 5-32,0-5-12,17 5-16,-25 0-24,0-5-32,8 5-64,8-5-48,-16 5-96,16-5-100,-7 0-48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7:47.31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261 0 1616,'-8'5'364,"0"-5"-16,8 4-48,-8-4-12,-9 0-40,1 5-40,0-5-24,-1-5-44,-7 5-24,8 5-32,-9-5-64,1 5-52,-1-5-96,9 0-120,0 4-172,-1-8-32,9 8 48,8-8 36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7:47.65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0 1864,'2'4'201,"1"0"-1,0 0 1,0-1-1,1 0 1,-1 1-1,1-1 0,3 2 1,-4-2-85,38 28 442,-27-21-459,-1 0 0,0 1 0,-1 1 0,0-1 0,14 19 0,5 23 20,-31-52-125,1-1 0,-1 0-1,1 0 1,-1 1 0,0-1 0,0 0 0,1 1-1,-1-1 1,0 1 0,1-1 0,-1 0-1,0 1 1,0-1 0,0 1 0,0-1-1,1 1 1,-1-1 0,0 1 0,0-1 0,0 0-1,0 1 1,0-1 0,0 1 0,0-1-1,0 1 1,0-1 0,0 1 0,-1-1 0,1 1-1,0-1 1,0 0 0,0 1 0,0-1-1,-1 1 1,1-1 0,0 0 0,0 1-1,-1-1 1,1 1 0,0-1 0,-1 0 0,1 0-1,0 1 1,-1-1 0,1 0 0,-1 0-1,1 1 1,0-1 0,-1 0 0,1 0 0,-1 0-1,1 1 1,-1-1 0,1 0 0,-1 0-1,0 0 1,-1 0-86,0 0-1,0 0 0,0 0 1,0-1-1,0 1 0,0 0 1,-1-1-1,1 1 0,0-1 1,-2-1-1,-37-17-1224,25 10 957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7:48.03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724 0 1812,'8'15'1004,"17"25"-236,-20-34-702,0-1-1,-1 1 0,1 0 1,-1 0-1,0 0 0,-1 1 1,1-1-1,-1 1 0,-1 0 1,1 0-1,-1 0 0,0 0 1,1 10-1,-3-14-51,0 0-1,-1-1 1,1 1-1,0 0 1,-1-1-1,1 1 1,-1-1-1,0 1 1,0-1-1,0 1 1,0-1-1,-1 1 1,1-1-1,0 0 1,-1 0 0,0 0-1,1 0 1,-1 0-1,0 0 1,0 0-1,0-1 1,0 1-1,-4 1 1,-17 4 12,0-2 0,-1-1 0,0 0 1,0-2-1,0-1 0,0 0 0,-28-5 1,-16 3 6,16 6-22,32 3-8,20-8-3,-1 1 0,1-1 0,0 0 0,-1 0 0,1 1 0,0-1 0,0 0 0,-1 1 0,1-1 0,0 0 0,0 1 0,-1-1 0,1 0 0,0 1 0,0-1 0,0 0 0,0 1 0,0-1 0,0 1 0,-1-1 0,1 0 0,0 1 0,0-1 0,0 1 0,0-1 0,0 0 0,1 1 0,-1-1 0,0 0 0,0 1 0,0-1 0,0 1 0,0-1 0,0 0-1,1 1 1,-1 0 0,0 0 0,0-1 0,0 1 0,1-1 0,-1 1 0,0 0 0,0-1 0,-1 1 0,1 0 0,0-1 0,0 1 0,0 0 0,0-1 0,0 1 0,-1-1 0,1 1 0,0 0 0,-1-1 0,1 1 0,-1 0 0,1-1 0,-1 1 0,1 0 0,-1 0 0,1-1 0,0 1 0,-1 0 0,1 0 0,0-1 0,0 1 0,0 0 0,-1 0 0,1 0 0,0-1 0,0 1 0,0 0 0,0 0 0,0 0 0,0 0 0,1-1 0,-1 1 0,1 1 0,1 4 2,0-1-1,-1 1 0,1-1 0,-1 1 0,0 0 0,0 0 0,-1-1 0,0 1 0,0 0 0,0 0 1,-2 8-1,0 15 1,2-26-1,-1 0 0,0 1 0,0-1 0,0 0 0,0 0 0,0 0 0,-1 0 0,1 0 0,-1 0 0,0-1 0,0 1 0,0 0 0,0-1 0,0 0 0,0 1 0,-4 2-1,0 0 4,0-1-1,-1 1 0,1-1 1,-1 0-1,-13 6 0,-13 7 9,-8 3-5,6-10-90,-1-2 0,-1-1 0,-73 3 0,107-10 9,0 0 0,0 0 1,0 0-1,1 0 0,-1-1 0,0 1 0,0-1 1,1 0-1,-1 1 0,-4-3 0,6 2 30,1 0-1,-1 1 1,1-1 0,-1 0-1,1 0 1,-1 1-1,1-1 1,0 0 0,-1 0-1,1 1 1,0-1-1,0 0 1,-1 0 0,1 0-1,0 0 1,0 0-1,0 1 1,0-1 0,0 0-1,0 0 1,0 0-1,1 0 1,-1 0 0,0 1-1,0-1 1,1 0-1,-1 0 1,0 0 0,1 1-1,-1-1 1,1 0-1,-1 1 1,1-1 0,-1 0-1,2 0 1,6-13-352,0 0 43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7:48.43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99 9 1724,'0'0'27,"0"0"0,0 0 0,0 0 0,0-1 0,0 1 0,0 0 0,0 0 0,0 0 0,0-1 0,0 1 0,0 0 0,0 0 0,0 0 0,0 0 0,0-1 0,1 1 0,-1 0 0,0 0 0,0 0 0,0 0 0,0 0 0,0-1 0,1 1 0,-1 0 0,0 0-1,0 0 1,0 0 0,1 0 0,-1 0 0,0 0 0,0 0 0,0 0 0,0 0 0,1 0 0,-1 0 0,0 0 0,0 0 0,0 0 0,1 0 0,-1 0 0,0 0 0,1 0 434,-4 0-220,8-4 205,-5 3-325,-25 20-25,19-17-368,0 1 0,-1-1 0,1 0 0,-1-1 0,0 0 0,1 0 0,-14 0 0,4-1-82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7:48.95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849 8 1768,'-23'8'1937,"22"-5"-1904,1-1-1,0 1 1,0 0-1,0-1 1,0 1-1,0 0 1,1-1-1,-1 1 1,1-1-1,0 1 1,-1-1-1,1 1 1,0-1 0,1 0-1,-1 1 1,0-1-1,1 0 1,-1 0-1,3 2 1,1-1-10,1 0 1,0 0 0,0-1-1,0 0 1,1-1 0,-1 1-1,0-1 1,1 0 0,10 0-1,-16-1-7,-2-2-18,1 0 1,-1 1-1,0-1 1,0 1 0,0-1-1,0 1 1,0-1-1,-1 1 1,1 0-1,0 0 1,-1-1-1,1 1 1,0 0 0,-1 0-1,1 0 1,-1 1-1,0-1 1,1 0-1,-3 0 1,-36-15-15,16 10 26,-1 1 1,0 1-1,0 1 0,-1 1 1,-36 2-1,-43-3 109,88 1-79,-1 1 0,0 1 0,-25 2 0,11-5 25,23 2-32,8 1 10,-16 5 0,9 46-59,8-32 17,-1-6 2,1-1 0,1 1 0,0 0 0,5 21 0,-3-18 0,0 0 0,-1 0 0,-1 0 0,0 24 0,-1-30 6,0-9-8,0-1-1,0 0 0,0 0 1,0 1-1,0-1 0,0 0 0,0 1 1,0-1-1,0 0 0,0 0 1,0 1-1,-1-1 0,1 0 0,0 1 1,0-1-1,0 0 0,0 0 1,0 1-1,0-1 0,-1 0 0,1 0 1,0 1-1,0-1 0,0 0 1,-1 0-1,1 0 0,0 0 0,0 1 1,-1-1-1,1 0 0,0 0 1,0 0-1,-1 0 0,1 0 0,0 0 1,0 1-1,-1-1 0,1 0 1,-14-5-5,-7-12 0,-10-29 13,9 20 1,-23-38 1,27 36-15,-28-32 0,31 40 5,14 18-1,0-1 0,-1 1 0,0-1 0,0 1 0,0 0 0,0 0 0,0 0 0,0 0 0,0 0 0,-1 0 0,1 0 0,-1 1 0,1-1 0,-5-1 0,5 3 0,0-1 0,0 1-1,0 0 1,1 0 0,-1-1-1,0 1 1,0 0 0,0 0-1,0 1 1,0-1 0,1 0-1,-1 1 1,0-1 0,0 1 0,0 0-1,1-1 1,-1 1 0,-2 2-1,-24 24-7,19-18 7,8-6 0,-1-1 0,1 1 0,0-1 1,0 0-1,0 1 0,0 0 0,0-1 1,0 1-1,1 0 0,-1-1 0,1 6 1,0-5-22,-1 0 0,1 0 0,0 0 0,-1-1 0,0 1 0,0 0 0,0 0 0,0-1 0,0 1 0,0 0 0,-4 4 0,-3 7-384,8-13 346,-1 0 1,1 0 0,0 0 0,-1 0 0,1 0-1,-1 0 1,0 0 0,1 0 0,-1 0-1,0 0 1,1-1 0,-1 1 0,0 0-1,0 0 1,0-1 0,0 1 0,0-1-1,0 1 1,0-1 0,0 1 0,0-1 0,-1 1-1,-21 4-818,15-5 498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7:49.31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33 5 1964,'0'0'372,"-8"0"220,8-5-372,-8 5-60,8 5-76,-8-5-80,8-5-104,0 10-172,0-1-156,-8 1 12,8 4 56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7:53.16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1862 496 1628,'-1'-1'47,"0"1"1,-1-1-1,1 0 0,0 1 0,0-1 1,0 1-1,-1-1 0,1 1 0,0 0 0,0 0 1,-1 0-1,1-1 0,0 1 0,-1 0 1,1 1-1,-2-1 0,-32 0 131,29 0-122,-28-1 64,1-2 0,-1-1 0,-36-9 0,-98-34 283,42 11-151,-115-33 112,81 21-196,-22-7-12,-140-35 112,3 11-72,301 73-177,0 0 0,0-1 0,-19-11 0,28 14-15,0 1 35,14 2-615,42 10-845,-13-5 563,-11 1 490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7:54.11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357 0 1788,'0'0'208,"18"22"1183,-12-15-1296,1-1 0,-2 1 0,1 0 0,-1 1 0,5 8 0,10 6 37,1 3-9,-10-7-52,0 0 0,20 21 1,-2-1 10,-23-30-61,0 0-1,1-1 1,0 0-1,1 0 1,-1 0-1,16 9 1,-21 3 16,-1-19-36,-1 0 0,0 0-1,1 0 1,-1 1 0,0-1-1,1 0 1,-1 0 0,0 0-1,0 1 1,1-1 0,-1 0 0,0 0-1,0 1 1,1-1 0,-1 0-1,0 1 1,0-1 0,0 0 0,0 1-1,1-1 1,-1 0 0,0 1-1,0-1 1,0 0 0,0 1-1,0-1 1,0 0 0,0 1 0,0-1-1,0 1 1,0-1 0,0 1-1,0-1 2,-1 0 0,1 0-1,0 0 1,0 0-1,0 0 1,0 0 0,0 1-1,0-1 1,0 0-1,-1 0 1,1 0-1,0 0 1,0 0 0,0 0-1,0 1 1,0-1-1,0 0 1,0 0 0,0 0-1,0 0 1,0 0-1,0 1 1,0-1 0,0 0-1,0 0 1,0 0-1,0 0 1,0 0 0,0 1-1,0-1 1,0 0-1,0 0 1,0 0-1,0 0 1,0 0 0,0 1-1,0-1 1,0 0-1,0 0 1,0 0 0,1 0-1,-1 0 1,0 0-1,0 1 1,0-1 0,0 0-1,0 0 0,0 0 0,0 0 0,0 0 0,0-1 0,0 1-1,-1 0 1,1 0 0,0 0 0,0 0 0,0 0 0,0 0 0,0 0 0,-1 0 0,1 0 0,0 0-1,0 0 1,0 0 0,0 0 0,0 0 0,0 0 0,-1 0 0,1 0 0,0 0 0,0 0 0,0 0-1,0 0 1,0 0 0,0 0 0,-1 1 0,1-1 0,0 0 0,0 0 0,0 0 0,0 0-1,0 0 1,0 0 0,0 0 0,-1 0 0,1 0 0,0 1 0,0-1 0,0 0 0,0 0 0,0 0-1,0 0 1,0 0 0,0 0 0,0 1 0,0-1 0,0 0 0,0 0 0,0 0 0,0 0-1,0 0 1,0 1 0,0-1 0,0 0 0,0 0 0,0 0 0,0 0 0,0 0 0,0 1 0,0-1-1,-4 1 12,-1 0-1,1 0 1,-1 1 0,1 0-1,0 0 1,-8 4-1,-16 8 19,-38 1-1,0-3 0,-107 5 0,47-5-15,61-11 0,24-2-20,48 3-487,-6-3 406,-1 1 1,1-1 0,0 1 0,-1-1-1,1 1 1,-1-1 0,1 1 0,-1-1-1,1 0 1,-1 1 0,0-1 0,1 0-1,-1 1 1,0-1 0,1 0 0,-1 1-1,0-1 1,0 0 0,0 0 0,1 1-1,-1-1 1,0 0 0,0 0 0,0 1-1,0-1 1,-1 0 0,1-1 0,0-3-278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7:55.15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506 1 1640,'-4'5'304,"7"-2"-124,-2-2 121,-1 0-261,-1 0-1,1 0 1,0 0 0,-1 0 0,1 0-1,-1 0 1,1-1 0,-1 1 0,1 0-1,-1 0 1,0 0 0,1-1 0,-1 1-1,0 0 1,0 0 0,1-1 0,-1 1-1,0-1 1,0 1 0,0-1 0,0 1-1,0-1 1,0 0 0,0 1 0,0-1-1,0 0 1,0 0 0,-1 1 0,-41 5 344,20-4-262,-50 8 145,30-6-156,-21 3 70,-76-2 0,52-8-21,88 6-154,-1 0-1,1 0 0,-1 0 0,0-1 0,0 1 1,0 0-1,0-1 0,-2 4 0,2 3-2,1 0 0,1 0 0,0 0 1,0 0-1,3 9 0,-1-11 0,-1 0-1,-1 1 1,1-1 0,-1 1 0,-1-1-1,1 9 1,7 16 0,-7-27-2,0 1-1,0-1 1,0 0-1,1 0 1,0 0 0,0 0-1,0 0 1,0 0-1,1 0 1,6 7-1,7 17 8,-13-25-10,0-1-1,0 0 0,0 0 1,1-1-1,-1 1 0,1-1 0,0 0 1,0 0-1,5 3 0,-9-5-28,1 0 0,-1 0 0,1 0-1,-1 0 1,1 0 0,-1 0 0,1 0 0,-1 0 0,0 0 0,1 1-1,-1-1 1,1 0 0,-1 0 0,1 1 0,-1-1 0,0 0-1,1 1 1,-1-1 0,1 0 0,-1 1 0,0-1 0,1 0-1,-1 1 1,0-1 0,0 1 0,1-1 0,-1 1 0,0-1-1,0 1 1,0-1 0,0 1 0,0-1 0,1 1 0,-1-1-1,0 1 1,0-1 0,0 1 0,-1 0-20,1 0 0,-1-1 0,1 1-1,-1-1 1,1 0 0,-1 1 0,0-1 0,1 1-1,-1-1 1,1 0 0,-1 1 0,0-1 0,1 0 0,-1 0-1,0 1 1,1-1 0,-1 0 0,0 0 0,0 0 0,1 0-1,-1 0 1,0 0 0,1 0 0,-1 0 0,0 0 0,0-1-1,0 1 1,-10-1-346,-4 1 44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7:57.20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1329 1 1616,'0'0'638,"-8"18"749,0 17-751,7-32-616,0-1 0,-1 1 0,1 0 1,1-1-1,-1 1 0,0 0 0,1 0 0,-1-1 1,1 1-1,0 0 0,0 0 0,0 0 0,0 0 1,0 0-1,1 0 0,-1-1 0,1 1 0,0 0 1,0 0-1,0-1 0,2 4 0,-2-4-10,1 0 0,0 0-1,-1 0 1,1 0 0,0 0 0,0-1-1,0 1 1,0-1 0,1 1-1,-1-1 1,0 0 0,0 0 0,1 0-1,-1 0 1,1 0 0,-1-1 0,1 1-1,-1-1 1,1 0 0,-1 1 0,1-1-1,0 0 1,-1-1 0,3 1-1,0 0-3,-1 0 0,1-1 0,-1 1-1,1-1 1,-1 0 0,0 0 0,1-1-1,-1 1 1,0-1 0,0 0 0,0 0-1,0 0 1,0 0 0,0-1 0,4-4-1,10-4 12,-17 10-16,0 1 0,0-1 1,0 1-1,0-1 0,0 1 0,-1-1 0,1 0 0,0 1 1,0-1-1,0 0 0,-1 0 0,1 0 0,0 0 0,-1 0 1,1 0-1,-1 1 0,1-1 0,-1 0 0,1-1 1,-1 1-1,0 0 0,0 0 0,1 0 0,-1 0 0,0 0 1,0 0-1,0 0 0,0 0 0,0 0 0,0 0 0,0-1 1,-1 0-1,1 1-1,0-1 0,0 1 1,-1 0-1,1-1 1,0 1-1,-1 0 0,1 0 1,-1-1-1,1 1 0,-1 0 1,1 0-1,-1 0 0,0 0 1,0-1-1,1 1 0,-1 0 1,0 1-1,0-1 0,0 0 1,0 0-1,0 0 0,0 0 1,-1 1-1,1-1 0,0 1 1,0-1-1,0 1 0,-1-1 1,1 1-1,0 0 0,-1-1 1,1 1-1,-3 0 0,-6-1 3,-1 1-1,0 0 0,-16 2 0,1-1-1,-9 1-7,-54 10 0,26-3 2,-415 19 11,447-26 2,-12-1 3,41-1-11,0 0-1,0-1 1,-1 1-1,1-1 1,0 1-1,0-1 1,-1 0-1,1 0 1,0 0 0,0 0-1,0-1 1,0 1-1,1-1 1,-1 1-1,-2-3 1,-7-5 12,11 9-14,0 0 1,0 0-1,-1 1 1,1-1 0,0 0-1,0 0 1,-1 0-1,1 0 1,0 0-1,0 0 1,0 1-1,-1-1 1,1 0-1,0 0 1,0 0 0,0 1-1,-1-1 1,1 0-1,0 0 1,0 0-1,0 1 1,0-1-1,0 0 1,0 0 0,0 1-1,-1-1 1,1 0-1,0 0 1,0 1-1,0-1 1,0 0-1,0 0 1,0 1-1,0-1 1,0 0 0,0 0-1,1 1 1,-1-1-1,0 0 1,0 0-1,0 1 1,-4 7 2,4-8-2,-1 0 0,1 0 0,0 1 0,0-1-1,-1 0 1,1 0 0,0 1 0,0-1 0,-1 0 0,1 0 0,0 1 0,0-1 0,0 0 0,0 1-1,0-1 1,-1 0 0,1 1 0,0-1 0,0 0 0,0 1 0,0-1 0,0 0 0,0 1 0,0-1-1,0 0 1,0 1 0,0-1 0,0 0 0,0 1 0,1-1 0,-1 0 0,0 1 0,0-1-1,1 12 2,0-1 0,-1 1-1,-1-1 1,0 1 0,0-1-1,-6 21 1,1 1-6,6-26 4,-1-1 1,-1 1-1,1 0 1,-1 0 0,-4 8-1,-4 10 10,9-21-10,-1 1 1,0-1-1,0 1 0,0-1 1,-1 0-1,1 0 0,-6 6 0,2 5 5,6-14-4,0 0 0,-1 1 1,1-1-1,0 1 0,-1-1 0,1 0 1,-1 1-1,0-1 0,1 0 0,-1 0 1,0 0-1,0 1 0,0-1 0,1 0 1,-1 0-1,0 0 0,-1 0 0,1 0 1,0 0-1,-2 1 0,1-2 0,1 0 0,0-1 1,0 1-1,-1 0 0,1 0 0,0-1 0,0 1 0,-1 0 1,1-1-1,0 1 0,0-1 0,0 0 0,0 1 0,0-1 1,-1 0-1,1 0 0,1 0 0,-1 0 0,0 0 0,-1-1 0,-9-6 6,4 5 0,0 0-1,0-1 0,0 1 0,0-2 0,0 1 0,1-1 0,-1 0 0,1 0 0,1 0 0,-9-10 0,-20-26-15,24 30 6,0 0 1,1-1-1,0 1 0,-8-18 1,-34-70 32,43 91-38,8 8 9,-1 0 0,1 0 0,0-1 0,-1 1-1,1 0 1,-1 0 0,1-1 0,0 1 0,-1 0-1,1-1 1,0 1 0,-1 0 0,1-1 0,0 1 0,0 0-1,-1-1 1,1 1 0,0-1 0,0 1 0,0-1-1,0 1 1,0-1 0,-1 1 0,1 0 0,0-1 0,0 1-1,0-2 1,0 2 2,-16 9-23,-25 24 46,24-21-20,1 1-1,-24 25 0,-17 45-192,47-64-238,9-17 295,1 0 1,-1-1-1,0 1 0,1 0 1,-1-1-1,0 1 0,0-1 1,0 0-1,0 1 1,0-1-1,0 0 0,-2 2 1,1-6-706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1:12.7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1744,'2'2'70,"0"0"-1,-1 1 0,1-1 1,0 1-1,-1-1 1,0 1-1,0 0 0,0 0 1,0-1-1,0 1 1,0 0-1,-1 0 1,1 0-1,-1 0 0,0 0 1,0 0-1,0 0 1,0 0-1,-1 0 0,1-1 1,-1 1-1,0 0 1,1 0-1,-1 0 1,-1-1-1,-1 5 0,0 0-10,0 1 0,1 0 0,0 0 0,0 0 0,1 1 0,0-1 0,0 0 0,1 0 0,0 1 0,1-1 0,0 0 0,3 14 0,-1-11-15,0 0-1,1 0 0,0 0 1,8 13-1,-6-3 9,-6-18-46,1-1 1,-1 0-1,1 0 1,-1 0-1,1 0 1,0 0-1,0 1 1,0-1-1,0-1 1,2 4-1,2 5 12,-5-8-25,1-1-1,-1 1 1,1-1 0,-1 1-1,1-1 1,0 0 0,-1 1 0,1-1-1,0 0 1,0 1 0,0-1-1,0 0 1,0 0 0,0 0 0,0 0-1,0 0 1,1 0 0,-1 0-1,0 0 1,3 0 0,-4-1-21,0 1 0,0-1 0,1 0 0,-1 0 0,0 0 0,0 0 0,1 0 0,-1 0 0,0 0 0,0 0 0,1 0 0,-1 0 0,0 0 0,0-1 0,0 1 0,1 0 1,-1 0-1,0 0 0,0 0 0,1 0 0,-1 0 0,0 0 0,0-1 0,0 1 0,1 0 0,-1 0 0,0 0 0,0 0 0,0-1 0,0 1 0,0 0 0,1 0 0,-1 0 0,0-1 0,0 1 0,0 0 0,0 0 1,0-1-1,0 1 0,0 0 0,0 0 0,0-1 0,0 1 0,0 0 0,-7-17-903,4 12 550,-4 0 29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7:57.66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33 1652,'0'0'35,"0"0"-1,0 1 1,0-1-1,0 0 1,0 0-1,1 1 1,-1-1 0,0 0-1,0 0 1,0 1-1,0-1 1,1 0-1,-1 0 1,0 0-1,0 1 1,0-1-1,1 0 1,-1 0 0,0 0-1,0 0 1,1 0-1,-1 1 1,0-1-1,0 0 1,1 0-1,-1 0 1,0 0-1,1 0 1,-1 0 0,0 0-1,0 0 1,1 0-1,-1 0 1,0 0-1,1 0 1,-1 0-1,0 0 1,0 0-1,1 0 1,-1 0 0,0-1-1,0 1 1,1 0-1,-1 0 1,0 0-1,0 0 1,1 0-1,-1-1 1,0 1 0,0 0-1,0 0 1,1 0-1,-1-1 1,14-10 360,-12 8-329,0 1-1,0 0 1,0 0-1,0 0 1,0 0-1,1 0 1,-1 0-1,1 1 1,-1-1-1,1 1 1,3-1-1,-5 25-424,16 13-1717,-11-27 1704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8:11.04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8 1784,'0'0'577,"0"-8"622,10 16-605,1 5-513,-1 0 0,0 1 0,0 0 1,-2 0-1,0 1 0,0 1 1,8 27-1,-14-38-71,0 1 1,0-1-1,0-1 1,1 1-1,0 0 1,6 8-1,8 14 29,22 55 49,-29-41-540,-35-49-1314,2-2 946,14 5 474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8:11.69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2087 1 1636,'34'12'1017,"-30"-12"-961,0 1 1,-1 0-1,1 0 0,-1 1 0,1-1 0,-1 1 0,1 0 0,-1 0 0,0 0 1,0 0-1,0 0 0,4 4 0,7 9 132,-9-10-128,0 1 1,0-1 0,-1 1-1,1 0 1,-1 0-1,4 9 1,11 12 114,-17-25-163,0 0 1,0 0-1,0 0 1,-1 1-1,1-1 1,-1 0-1,1 1 0,-1-1 1,0 1-1,0-1 1,0 1-1,0 0 1,-1-1-1,2 7 0,6 33 96,-9-40-104,1 1 1,-1-1 0,0 1-1,1-1 1,-1 1-1,0-1 1,-1 1 0,1-1-1,0 0 1,-1 0 0,1 1-1,-1-1 1,0 0-1,0-1 1,0 1 0,0 0-1,0 0 1,0-1-1,0 1 1,0-1 0,-1 0-1,-3 2 1,-9 4 17,-1 0 0,-22 6 1,30-11-17,-31 10 35,0-3 1,-74 8-1,-86-6 30,131-8-49,-631 5 143,570-8-144,-67 5 9,114 4-38,91 15 4,-9-17 4,1-1 0,0 1 0,0 0 0,4 10 0,3 25 2,-4-14 16,-3-25-17,0 0 0,0 0 0,0 0 0,-1 0 0,1 0-1,-1 0 1,0 0 0,0 0 0,0 0 0,0 0 0,-1 0 0,1-1 0,-1 1 0,0 0 0,1 0 0,-1 0 0,-1 0 0,-1 4 0,-12 17 5,13-20-5,0 0 1,-1 0-1,1 0 0,-1 0 1,0 0-1,0 0 0,0-1 1,0 0-1,-1 0 1,0 0-1,1 0 0,-1 0 1,0-1-1,-5 3 0,-37 15-345,-2-2 0,0-2-1,-1-3 1,0-1-1,-1-3 1,-1-1-1,-86 0 1,103-11-37,2-2 37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8:12.85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1010 1 1660,'0'0'430,"-24"0"87,3 1-255,0 1 1,0 0 0,0 2-1,-34 10 1,0 0 219,54-14-479,1 0 0,-1 1 0,1-1 0,-1 0 1,1 0-1,0 0 0,-1 1 0,1-1 0,0 0 0,-1 0 1,1 1-1,0-1 0,-1 0 0,1 1 0,0-1 0,0 0 1,-1 1-1,1-1 0,0 0 0,0 1 0,0-1 0,-1 1 1,1-1-1,0 0 0,0 1 0,0-1 0,0 1 0,0-1 0,0 1 1,0-1-1,0 0 0,0 1 0,0-1 0,0 1 0,0-1 1,0 1-1,0-1 0,1 0 0,-1 1 0,0-1 0,0 1 1,0-1-1,1 0 0,-1 1 0,4 14 48,-3-14-48,-1 1 1,1-1-1,0 0 1,0 1-1,-1-1 1,1 0-1,0 0 0,0 0 1,0 0-1,0 0 1,1 0-1,-1 0 0,0 0 1,0 0-1,1 0 1,-1 0-1,3 0 0,24 12 33,-2-8 8,51 6 0,-48-8-27,12 0-8,-25-3 1,0 1 0,32 7 0,-37-8-9,-11-1-1,0 1 0,1 0 0,-1 0 0,0 0 0,1 0 0,-1-1-1,0 1 1,1 0 0,-1 0 0,0 0 0,1 0 0,-1 0 0,1 0-1,-1 0 1,0 0 0,1 0 0,-1 0 0,0 0 0,1 0 0,-1 0 0,0 0-1,1 1 1,-1-1 0,1 0 0,-1 0 0,0 0 0,0 0 0,1 1-1,-1-1 1,0 0 0,1 0 0,-1 1 0,0-1 0,0 0 0,1 0-1,-1 1 1,0-1 0,0 0 0,0 1 0,1-1 0,-1 0 0,0 1 0,0-1-1,0 0 1,0 1 0,-1 2 2,-1 0-1,0 0 1,0-1-1,0 1 1,0-1-1,0 1 1,0-1-1,-1 0 1,1 0 0,-1 0-1,0 0 1,1 0-1,-1 0 1,0-1-1,-4 2 1,-58 29 29,64-32-31,-34 16 35,-64 18 0,87-30-27,1-1 1,-1-1-1,0 0 0,0-1 1,0 0-1,0-1 0,0-1 1,0 1-1,-23-6 0,3 0 5,-11-3 6,-29-5-7,59 10-10,1-1 0,-1-1 0,1 0 0,0 0-1,1-1 1,-1-1 0,1 0 0,1-1-1,-1 0 1,2 0 0,-1-1 0,1 0 0,1-1-1,-10-14 1,11 15-6,4 4 3,-1 1 1,1 0 0,-1 0 0,0 0 0,-1 1-1,-4-5 1,-3-1-1,-2 1 0,-14-1 1,23 8 1,-1-1-1,0 1 0,0 1 0,0-1 0,0 1 0,-11-1 0,-11 3 0,0 2-1,0 0 0,0 2 0,-49 16 0,71-19 1,0 0 0,0 0 0,0 1-1,1 0 1,-1 0 0,1 0-1,0 1 1,0 0 0,0 0 0,0 0-1,0 1 1,1-1 0,-7 11-1,11-14 1,-1 1 0,1-1 0,0 0 0,0 1 0,0-1 0,1 1-1,-1-1 1,0 0 0,0 1 0,1-1 0,-1 0 0,1 1-1,-1-1 1,1 0 0,0 0 0,-1 0 0,1 1 0,0-1 0,0 0-1,0 0 1,0 0 0,0 0 0,0 0 0,0 0 0,0-1-1,0 1 1,2 1 0,37 20-2,-21-15 4,0 0 0,1-1 0,0-1 0,32 3 0,87 0-55,-127-8 37,4 1-240,0-1 1,0-1 0,1-1-1,25-5 1,-41 7 201,0 0 1,0 0 0,0-1-1,-1 1 1,1 0 0,0 0-1,0-1 1,0 1-1,-1 0 1,1-1 0,0 1-1,-1-1 1,1 1 0,0-1-1,-1 1 1,1-1 0,-1 0-1,1 1 1,-1-1 0,1 1-1,-1-1 1,1 0-1,-1 0 1,0 1 0,1-1-1,-1 0 1,0 0 0,1 1-1,-1-1 1,0 0 0,0 0-1,0-1 1,0-2-300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8:13.21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342 1 1696,'-18'4'1553,"-18"-4"-1160,-3-1-74,-55 7 0,50-1-237,16-2-550,-47 11 0,68-10-231,15-3 75,7-5 269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7:58.30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439 1 1792,'1'0'89,"0"0"-1,0 0 1,0 0 0,0 1-1,0-1 1,0 0 0,0 1-1,0-1 1,0 0-1,0 1 1,0-1 0,-1 1-1,1 0 1,1 0 0,-8 2 22,1-1 0,-1 1-1,0-1 1,0 0 0,0-1 0,0 0 0,0 0 0,0 0 0,-12 0 0,9 0-46,-32 4 91,28-2-109,-1-1 0,1-1-1,-20 0 1,-101 1 177,50 1-111,42-7-57,137 4-3113,-85 0 2718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7:58.67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400 1 1804,'-6'3'272,"0"1"-1,0-1 1,0-1-1,-1 1 0,0-1 1,-12 3-1,-8-3-11,0-1 0,-31-2 0,-32 0-38,-42 10-72,124-9-372,15 0-791,17 1-364,-14 2 1005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8:06.08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13 18 1640,'-11'0'698,"9"0"-253,9 0-106,139 4 877,172-3-975,15-12-76,-232 9-133,-14 0-6,297-2 56,357 1 10,578 52-40,-952-17-34,-276-27-5,-59-5 2,1 2 0,-1 1 1,39 10-1,-64-6 0,-7-7-16,0 1 1,0-1-1,0 0 1,1 0 0,-1 0-1,0 0 1,0 0 0,0 1-1,0-1 1,0 0 0,0 0-1,0 0 1,0 0 0,0 0-1,0 1 1,0-1 0,0 0-1,0 0 1,0 0-1,0 0 1,0 1 0,0-1-1,0 0 1,0 0 0,0 0-1,0 0 1,0 1 0,0-1-1,0 0 1,0 0 0,0 0-1,0 0 1,0 1 0,0-1-1,-1 0 1,1 0-1,0 0 1,0 0 0,0 0-1,0 0 1,0 1 0,0-1-1,-1 0 1,1 0 0,0 0-1,0 0 1,0 0 0,0 0-1,0 0 1,-1 0 0,1 0-1,0 0 1,0 0-1,-1 0 1,1 0 0,-1 0 0,1 0-1,-1-1 1,1 1 0,-1 0 0,1 0-1,-1-1 1,1 1 0,-1 0-1,1-1 1,-1 1 0,1-1 0,-1 1-1,1-1 1,0 1 0,-1-1 0,1 1-1,0-1 1,-1 1 0,1-2-1,-1 1 2,1 0-1,-1 0 0,0 0 0,0 0 1,1 0-1,-1 0 0,0 0 0,0 0 1,0 0-1,0 1 0,0-1 0,0 0 0,0 1 1,0-1-1,-2 0 0,-19-5-12,17 6-75,0-1-1,0 0 0,0-1 1,0 1-1,0-1 0,0 0 1,0 0-1,0-1 0,1 1 1,-1-1-1,1 0 0,-6-5 1,-39-34-1816,41 33 1552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8:06.72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 1604,'8'9'1632,"-8"-5"-1494,0 0-75,0 0 0,0 0 0,0 0 0,0 0-1,1 0 1,0 0 0,0 0 0,0 0 0,0-1 0,2 5 0,2 4 41,0-1 1,5 24-1,-7-23-55,0 1 0,2-1 1,6 16-1,3-1 12,-3-6-6,0-1 1,1 0-1,27 34 0,18 18-139,-55-71-48,-33-23-2567,21 12 2364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8:07.42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1669 0 1756,'-1'4'145,"1"0"0,-1 0 1,1-1-1,-1 1 0,0 0 0,-3 6 0,2-6-71,1 0 1,-1 0-1,1 0 0,0 0 0,0 0 0,0 9 1,-2 25 234,2-32-272,0 0 1,0 0 0,1 1 0,-1-1 0,1 0-1,1 0 1,0 0 0,-1 0 0,2 1 0,1 6-1,4 5 37,-3-5-35,1-1 1,0 0 0,1 0 0,0-1-1,1 1 1,0-1 0,0-1-1,13 13 1,-10-12-18,-4-4-6,1 0-1,0-1 1,0 0-1,1 0 1,0 0-1,0-1 0,0 0 1,11 5-1,-14-9-4,1 1-1,-1 0 0,0-1 0,1 0 0,-1 0 1,1-1-1,0 1 0,6-1 0,-11 0-6,-8-3 1,0 0 0,0 1 0,0 0-1,0 1 1,-1 0 0,-7-1 0,-45 2 35,-261 4 110,-199 9-48,353-13-72,-34 2-13,108-1-7,-26 1-7,96-1 2,-39-3 0,9-1 4,52 3-5,-3-3 5,-7 2 35,10 0-47,1 1 6,-5-2 10,8 0-7,-1 2-14,-20-9 24,-13-50-11,23 39-10,8 18 6,-1 0 0,1 1 0,-1-1 0,1 0 0,-1 0-1,0 1 1,1-1 0,-1 1 0,0-1 0,0 1 0,-2-3 0,-9-12-5,0-1 0,1 0 1,1-1-1,0 0 0,-7-20 1,5 20-1,11 17 5,0 0-1,0-1 0,0 0 0,-1 1 0,1-1 0,1 1 0,-1-1 1,0 0-1,0 0 0,1 1 0,-1-1 0,1 0 0,-1 0 0,1-2 0,-8-28-28,7 32 23,-3-2-8,7 0 3,-1 40-3087,-2-36 2750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1:14.0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620 65 1772,'1'1'17,"-1"-1"1,1 0-1,0 1 0,-1-1 0,1 1 1,-1-1-1,1 1 0,-1-1 0,1 1 0,-1-1 1,1 1-1,-1-1 0,0 1 0,1-1 1,-1 1-1,0 0 0,1-1 0,-1 1 0,0 0 1,0-1-1,0 1 0,0 0 0,1-1 1,-1 1-1,0 0 0,0-1 0,0 1 1,0 0-1,-1 0 0,1 0 0,0 0 12,0 1-1,0-1 1,1 1 0,-1-1-1,0 1 1,0-1-1,1 1 1,-1-1-1,1 1 1,0-1 0,-1 0-1,1 1 1,1 1-1,0-1 7,0-1-1,0 1 0,-1 0 1,1 0-1,-1 0 0,0 0 1,1 0-1,-1 0 0,0 1 1,0-1-1,0 0 0,-1 1 1,1-1-1,0 0 0,-1 4 1,1-3-4,-1 0 0,1-1 1,0 1-1,-1-1 0,1 1 1,0-1-1,0 1 0,1-1 1,-1 0-1,0 1 0,3 2 1,-4-5-26,1 0 0,-1 1 0,0-1 0,1 1 0,-1 0 0,0-1 0,0 1 0,0-1 0,1 1 0,-1-1 0,0 1 0,0 0 0,0-1 0,0 1 0,0-1 0,0 1 0,0 0 0,0-1 0,0 1 0,0-1 0,-1 1 0,1-1 0,0 1 0,0 0 0,0-1 0,-1 1 0,1-1 0,0 1 0,-1-1 0,1 1 0,0-1 0,-1 1 0,0 0 0,0-1 1,1 1-1,-1 0 0,1-1 1,0 1-1,-1 0 0,1-1 1,0 1-1,-1 0 0,1 0 1,0-1-1,0 1 0,0 0 1,-1 0-1,1-1 0,0 1 1,0 0-1,0 0 0,0 0 1,0-1-1,1 1 0,-1 0 1,0 0-1,0-1 0,0 1 1,1 0-1,-1 0 0,0-1 1,1 1-1,-1 0 0,1-1 1,-1 1-1,1 0 0,0 0 1,-5 13 113,9 10-27,-5-23-87,1 1 0,0-1-1,-1 1 1,1-1 0,-1 1 0,0-1 0,1 1 0,-1 0-1,0-1 1,0 1 0,0-1 0,0 1 0,0 0 0,0-1-1,-1 1 1,1-1 0,0 1 0,-2 1 0,2-1 0,-1-1 0,1 0 0,-1 0 0,1 0 1,0 1-1,-1-1 0,1 0 0,0 0 0,0 1 0,0-1 1,0 0-1,0 0 0,0 1 0,0-1 0,0 2 0,1-3-1,-1 1 0,0 0-1,0 0 1,0 0-1,0 0 1,0 0-1,0-1 1,0 1 0,0 0-1,0 0 1,0 0-1,0 0 1,-1 0 0,1-1-1,0 1 1,-1 0-1,1 0 1,0 0 0,-1-1-1,1 1 1,-1 0-1,1-1 1,-1 1 0,1 0-1,-2 0 1,-31 21 148,25-17-120,-59 36 65,-3-9-48,66-29-47,-1 0 0,1 0 0,-1-1 0,0 0-1,-8 3 1,-8 4 12,20-9-14,1 1-1,0-1 1,-1 0 0,1 1 0,0-1-1,-1 0 1,1 1 0,-1-1 0,1 0-1,0 0 1,-1 1 0,1-1 0,-1 0-1,1 0 1,-1 0 0,1 0 0,-1 0 0,1 0-1,-1 0 1,1 0 0,-1 0 0,1 0-1,-1 0 1,1 0 0,-1 0 0,1 0-1,0 0 1,-1 0 0,1-1 0,-1 1-1,1 0 1,-1 0 0,1 0 0,0-1-1,-2 0 1,1-18 29,1 9-20,1 3-8,-9-29 1,4 11-3,4 22 0,-1 0 0,1 0 0,-1 0-1,1 0 1,-1 0 0,0 0 0,0 0-1,0 1 1,-1-1 0,1 0 0,0 0-1,-4-3 1,1 1-1,1-1 0,-1 1 0,1-1 0,0 0 0,0 0 0,1 0 1,0 0-1,0 0 0,0-1 0,1 1 0,-1-14 0,0-11 9,3-42 0,0 27-12,-1 44 4,0 1 0,0-1 0,0 1 0,0 0-1,0-1 1,0 1 0,0-1 0,1 1-1,-1-1 1,0 1 0,1 0 0,0-1 0,0-2-1,26-14 1,-26 16-1,0 2 1,-1-1 0,0 1 0,0 0 0,0-1 0,1 1-1,-1-1 1,0 1 0,1 0 0,-1-1 0,0 1 0,1 0 0,-1-1-1,0 1 1,1 0 0,-1-1 0,0 1 0,1 0 0,-1 0 0,1 0-1,-1-1 1,1 1 0,-1 0 0,1 0 0,-1 0 0,0 0 0,1 0-1,-1 0 1,1 0 0,-1 0 0,1 0 0,-1 0 0,1 0 0,-1 0-1,1 0 1,-1 0 0,1 0 0,-1 1 0,0-1 0,1 0 0,0 1-1,30-2-23,-26 0 23,-4 1 0,0-1 1,0 1 0,0 0 0,0 0 0,0 0 0,0-1 0,0 1 0,0 0 0,0 0 0,0 1-1,0-1 1,-1 0 0,1 0 0,0 0 0,0 1 0,0-1 0,0 0 0,0 1 0,1 0-1,1 4-1,3 2-2,-4-7 4,0 1 0,0 0 0,0-1 0,0 1 0,0 0 0,-1 0 0,1 0-1,0 0 1,-1 0 0,1 0 0,-1 0 0,1 1 0,-1-1 0,1 1 0,-1-1-1,0 1 1,0-1 0,0 1 0,0 0 0,2 3 0,3 4 0,0 33 4,-7-37-3,0 0-1,-1 1 0,0-1 1,0 0-1,0 0 0,-1 0 0,0 0 1,0-1-1,0 1 0,0-1 1,-1 0-1,1 0 0,-6 4 0,4-2 0,-4-1 2,0 0-1,0 0 0,0-1 0,-1 0 0,0-1 0,-14 3 0,17-5 0,-1 0 0,1 0 0,0-1 0,-15-1-1,-18 1 5,36 1-4,1-1-1,-1 0 1,0 0 0,0 0-1,1-1 1,-1 1 0,0-1-1,1 0 1,-1 0 0,0 0-1,1-1 1,0 1 0,-1-1-1,1 0 1,0 0 0,-4-3-1,-36-22 9,33 17-8,0 1 0,2-1 0,-1-1 0,1 0 1,0 0-1,1-1 0,-7-14 0,1 10 6,12 15-7,-1 1 0,1-1 0,0 0 0,0 0 0,0 0 0,0 0 1,0 0-1,0 0 0,0 0 0,1 0 0,-1-1 0,0 1 0,0 0 0,1 0 1,-1-1-1,1 1 0,-1 0 0,1-1 0,0 1 0,-1 0 0,1-1 0,0 1 0,0-1 1,0 1-1,0-3 0,1 4 0,-1 0 0,0-1 0,0 1 0,1 0 0,-1-1 0,0 1 0,0-1 0,0 1 0,1 0 0,-1-1 0,0 1 0,0-1 0,0 1 0,0-1 0,0 1 0,0 0 0,0-1 0,0 1 0,0-1 0,0 1 0,0-1 0,0 1 0,0 0 0,0-1 0,-1 1 0,1-1 0,0 1 0,0 0 0,0-1 0,-1 1 0,1-1 0,0 1 0,0 0 0,-1-1 0,1 1 0,0 0 0,-1 0 0,1-1-1,0 1 1,-1 0 0,1 0 0,-1-1 0,1 1 0,0 0 0,-1 0 0,0 0 0,0-1 0,0 1 0,1-1-1,0 1 1,-1 0-1,1 0 1,0-1 0,0 1-1,-1 0 1,1 0-1,0-1 1,0 1-1,0 0 1,0-1 0,-1 1-1,1 0 1,0-1-1,0 1 1,0 0-1,0-1 1,0 1 0,0-1-1,0 1 1,0 0-1,0-1 1,0 1-1,0 0 1,0-1 0,0 1-1,0 0 1,0-1-1,1-8 7,-5 0 1,2 9-6,3 2-6,-4 2-14,11 4 16,-6-7 2,-1 1 0,1 0 0,0-1 0,-1 1 0,1 0-1,-1 0 1,0-1 0,1 1 0,-1 0 0,1 3 0,15 20-14,-8-16 16,-1 1 0,0 1 0,0-1-1,-1 1 1,6 13 0,22 32 0,-28-46-1,-1 0 0,0 1 0,0-1 0,4 14 0,3 4 0,-9-17 2,0 0 0,4 23 0,2 4 0,-6-22 0,0 0 0,-1 1 0,-1-1 0,0 1 0,-1 27 0,-2-40-2,1-1 0,-1 0 0,0 0 0,0 0 1,0 1-1,0-1 0,0 0 0,-1-1 0,1 1 0,-1 0 1,0 0-1,0-1 0,-4 5 0,-12 20 2,13-23-1,-1 0 1,-1-1-1,1 0 0,0 0 1,-1-1-1,0 1 1,-6 0-1,-3 3 3,10-5-2,-1 0 0,1 0-1,-1-1 1,1 0 0,-1 0-1,0 0 1,1-1 0,-1 0-1,1 0 1,0-1 0,-1 1 0,1-2-1,-10-3 1,16 5-2,-4-1 1,1 0-1,-1-1 1,1 0-1,0 0 0,0 0 1,0 0-1,1 0 1,-1-1-1,1 1 1,-1-1-1,1 1 1,0-1-1,1 0 1,-1 0-1,1 0 1,-2-5-1,-3-11 8,-7-40 0,12 49-5,0 1 0,1-1 1,1-12-1,0 14-1,-1-1 0,0 1 0,-3-18 0,0 5-1,1 1 0,1-32 0,1 52 2,0-1-8,0 0 1,0-1-1,1 1 0,-1 0 1,1 0-1,-1 0 1,1 0-1,0 0 0,0 0 1,2-3-1,21 13-397,6-5-309,-26-3 577,0 1 0,-1 0-1,1-1 1,0 0 0,0 0 0,0 0 0,0 0-1,-1 0 1,1-1 0,0 0 0,6-2 0,6-2-238,0 0 40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8:08.24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876 59 1600,'-15'4'361,"0"-2"1,1 0-1,-1 0 0,0-1 0,-26-3 1,47-2-260,-6 3-99,1 0 1,-1 1-1,0-1 1,1 1-1,-1-1 1,1 1 0,-1-1-1,0 1 1,1-1-1,-1 1 1,1-1-1,0 1 1,-1 0-1,1-1 1,-1 1 0,1 0-1,-1-1 1,1 1-1,0 0 1,-1 0-1,1 0 1,0-1-1,-1 1 1,1 0 0,0 0-1,-1 0 1,1 0-1,0 0 1,0 1-1,6 26 45,-7-23-40,-1 1-1,1-1 0,-1 0 0,0 0 0,0 0 0,-1 0 1,1 0-1,-1 0 0,0 0 0,0 0 0,-1-1 0,1 1 1,-1-1-1,1 1 0,-1-1 0,0 0 0,0 0 0,-1 0 1,-5 3-1,0 0 43,-1-2 0,1 1-1,-1-1 1,0-1 0,-1 0 0,1 0 0,-1-1 0,1-1 0,-1 1 0,0-2 0,-16 0-1,21 0-34,0-1-1,0 1 0,1-1 0,-1-1 0,0 1 0,1-1 0,0 0 0,-1 0 0,1-1 1,0 0-1,0 1 0,0-2 0,-5-3 0,-6-7 16,1 1 1,-18-23-1,31 33-25,-8-6-3,1 0 0,-1 0 0,-1 1 0,0 1 1,0 0-1,0 0 0,-1 1 0,0 1 0,0 0 0,-1 0 1,1 1-1,-1 1 0,0 0 0,0 1 0,0 0 0,-15 0 0,-8 0 1,-1 1 0,1 2 0,-41 6 0,63-6-6,12-2 3,0 1 0,-1 0 0,1 0 0,0 1 0,0-1 0,0 0-1,0 1 1,0-1 0,0 1 0,1 0 0,-3 0 0,-9 5-4,12-6 3,1 0 1,0 0 0,-1 0 0,1 0 0,0 0 0,0 0 0,-1 0 0,1 0 0,0 0 0,0 0 0,-1 1-1,1-1 1,0 0 0,0 0 0,0 0 0,-1 0 0,1 1 0,0-1 0,0 0 0,0 0 0,-1 1 0,1-1-1,0 0 1,0 0 0,0 1 0,0-1 0,0 0 0,0 0 0,0 1 0,0-1 0,0 0 0,-1 0 0,1 1-1,0-1 1,0 0 0,0 0 0,1 1 0,-1-1 0,0 0 0,0 1 0,0-1 0,0 0 0,0 0-1,0 1 1,0-1 0,0 0 0,0 0 0,1 1 0,-1-1 0,0 0 0,0 0 0,0 0 0,0 1 0,1-1-1,-1 0 1,0 0 0,0 0 0,1 0 0,-1 1 0,0-1 0,1 0 0,31 11 8,-12-2-7,1-1 0,0 0 0,0-1 0,32 5 0,6 2-23,-36-6-10,-12-5-75,0 1 0,0-2 0,0 1 0,18 0 0,-9-1-631,-17-2 631,-1 1 0,0-1 0,0 0 1,0 0-1,1 0 0,-1 0 0,0 0 0,0 0 0,1-1 0,-1 1 0,0-1 0,0 0 0,0 0 0,0 1 0,3-3 1,4-2-252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8:08.62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66 19 1960,'0'0'1711,"-1"-9"-829,-32 4-2823,18 5 1535,-1-4 36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8:09.00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351 18 1804,'-31'-7'950,"5"-1"-512,4 6-355,1 2 0,-1 0 1,1 1-1,-1 1 0,1 0 0,-1 2 0,-23 8 0,30-9-532,1 0-1,-1-2 1,-31 2 0,38-3 101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8:14.29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183 0 1636,'10'2'89,"0"0"0,0-1 0,0 0 0,13-1 0,-15 0-38,1 0 0,0 0-1,-1 1 1,1 0 0,-1 1 0,10 2-1,69 13 278,-71-13 7,-40-6 85,-8 7-98,-56-1 1,12-1-72,-41-4 26,39-1-78,75 1-156,8-1-194,27 0-764,15 1-797,-37-3 1340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8:14.72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493 3 1636,'0'0'17,"0"0"-1,0 0 0,0-1 1,-1 1-1,1 0 1,0 0-1,0 0 0,0 0 1,0 0-1,-1-1 1,1 1-1,0 0 0,0 0 1,0 0-1,-1 0 1,1 0-1,0 0 0,0 0 1,0 0-1,-1 0 1,1 0-1,0 0 1,0 0-1,0 0 0,-1 0 1,1 0-1,0 0 1,0 0-1,0 0 0,-1 0 1,1 0-1,0 0 1,0 0-1,0 0 0,-1 0 1,1 1-1,0-1 1,0 0-1,0 0 0,-1 0 1,1 0-1,0 0 1,0 1-1,0-1 0,0 0 1,-16 5 721,-33 4-5,-84-3-172,78-2-379,-82-4-1,54 4-53,72-4-159,16 2-84,27 0-319,-12 2 133,-17-3 239,-1 0 0,1 0 0,-1-1 0,1 1 0,-1-1 0,1 1 0,0-1-1,3 0 1,50 0-1226,-38 0 914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8:19.63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13 156 1620,'-13'-2'194,"27"4"92,189-1 203,367-7-162,1248-55 1,-1153 40-120,724-11 298,-1190 30-404,178 3 63,-108 0 0,-227-4-112,-29 2-61,-24 0-127,-12-1-398,1-1-1,0-1 1,-33-11-1,30 7 172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8:52.60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38 89 1652,'-7'-19'830,"7"19"-803,1-1 0,0 0 0,-1 0 0,1 0 0,-1 0 0,0 0 0,1 0 0,-1 0 1,0 0-1,1 0 0,-1 0 0,0 0 0,0 0 0,0 0 0,0-1 0,0 1 0,0 0 1,0 0-1,0 0 0,-1 0 0,1 0 0,0 0 0,-1 0 0,1 0 0,0 0 1,-1 0-1,1 0 0,-1 0 0,0 0 0,1 1 0,-1-1 0,0 0 0,1 0 0,-1 0 1,0 1-1,0-1 0,0 1 0,-1-2 0,-2 0 112,3 2-112,0-1-1,0 1 0,0-1 1,0 1-1,1-1 0,-1 1 0,0-1 1,0 1-1,1-1 0,-1 0 1,1 1-1,-1-1 0,0 0 1,1 0-1,-1 1 0,1-1 0,-1 0 1,1 0-1,0 0 0,-1 0 1,1 0-1,0 1 0,0-1 0,0 0 1,-1 0-1,1 0 0,0 0 1,0 0-1,0 0 0,0 0 0,1-2 1,-1 3-26,0 0 1,0 0 0,0 0-1,0 0 1,0 0-1,0 0 1,0-1 0,0 1-1,0 0 1,0 0-1,0 0 1,0 0 0,0 0-1,0 0 1,0-1-1,0 1 1,0 0 0,0 0-1,0 0 1,0 0-1,0 0 1,0 0 0,-1 0-1,1 0 1,0-1 0,0 1-1,0 0 1,0 0-1,0 0 1,0 0 0,0 0-1,0 0 1,-1 0-1,1 0 1,0 0 0,0 0-1,0 0 1,0 0-1,0 0 1,0 0 0,-1 0-1,1 0 1,0 0-1,0 0 1,0 0 0,0 0-1,0 0 1,0 0-1,-1 0 1,1 0 0,0 0-1,0 0 1,3-1 45,-2 1-35,0 0 0,1 0 0,-1 0-1,0 1 1,0-1 0,1 0-1,-1 1 1,0-1 0,0 1 0,1-1-1,-1 1 1,0 0 0,0-1-1,0 1 1,0 0 0,0 0 0,0 0-1,0 0 1,0 0 0,1 1 0,27 29-14,-24-24 21,41 48-1,44 69 0,-84-115-14,-1 1-1,0 0 1,4 13 0,-6-14-1,1 1 1,0-1-1,10 16 0,-3-4 5,3 4-10,0 1 4,-13-25-1,-1 1-1,1-1 1,-1 0-1,1 0 1,-1 1-1,1-1 1,-1 0 0,0 1-1,0-1 1,0 0-1,0 1 1,0-1-1,0 0 1,0 1-1,0-1 1,-1 0 0,1 0-1,0 1 1,-1-1-1,0 2 1,-3 1 0,7-3 2,-2 1-41,-7-5-280,6 0 46,-1 0 0,1-1-1,0 1 1,-1 0 0,1 0-1,1-1 1,-1 1 0,1-6 0,6 4-102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8:53.05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0 1732,'15'10'2081,"-15"-10"-2047,-4 0 410,8 3-235,-7-5 92,6 1-254,15 5-654,5 1-1492,-22-5 1737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8:53.73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1 623 1736,'31'9'1850,"11"-32"-1000,-22 7-720,-18 13-119,1 1 0,-1 0 0,1 0 0,-1 0 0,1 0 0,0 0-1,-1 0 1,1 1 0,4-2 0,12-4 17,-9 3-7,1 0 1,-1 1-1,1 0 1,0 1-1,22-2 1,-11 3-1,25 0-3,-45 1-16,0 0-1,0 1 0,0-1 1,0 1-1,-1-1 0,1 1 0,0 0 1,0 0-1,0 0 0,0 0 1,-1 0-1,1 0 0,0 0 0,-1 0 1,1 1-1,-1-1 0,0 1 1,1-1-1,0 3 0,0-1 0,-1-1 1,0 0-1,0 1 0,-1-1 0,1 1 1,0 0-1,-1-1 0,0 1 0,1 0 0,-1-1 1,0 1-1,-1-1 0,1 1 0,0 0 1,-1-1-1,0 4 0,-2 20 4,2-21-4,1 0-1,-1 0 0,0 0 1,0 0-1,-1 0 1,1 0-1,-1-1 0,0 1 1,-1 0-1,1-1 1,-1 0-1,0 1 0,0-1 1,0 0-1,0-1 0,-1 1 1,1 0-1,-1-1 1,0 0-1,0 0 0,-1 0 1,1 0-1,-7 2 1,0 0 1,0 0 0,0 0 0,0-1 0,-1-1 1,0 0-1,1-1 0,-1 0 0,-23 1 0,19-9 10,15 5-11,0 1-1,-1 0 1,1-1-1,0 1 1,0-1-1,0 1 1,0-1-1,0 0 1,0 1-1,0-1 1,0 0-1,0 0 1,0 0-1,1 0 0,-1 0 1,0 0-1,0 0 1,1 0-1,-1 0 1,1 0-1,-1 0 1,1 0-1,-1 0 1,1 0-1,0 0 1,0-1-1,-1 1 1,1 0-1,0-3 0,-3-40 12,3 40-10,9-146 12,-9 136-11,2 0 0,4-22 0,2-24 2,-7 34-5,2 1 0,1-1 0,1 1 0,1 0 0,1 1 0,2-1 0,0 1 0,13-24 0,19-16 0,-35 56 0,0 0-1,1 1 0,-1 0 1,2 0-1,12-10 0,15-15-3,-33 30-1,0 1 0,-1-1 0,1 1 0,0 0 0,-1 0 0,1 0-1,0 0 1,0 0 0,0 0 0,0 1 0,0-1 0,0 1-1,0-1 1,0 1 0,0 0 0,0 0 0,1-1 0,-1 2 0,0-1-1,0 0 1,0 0 0,0 1 0,0-1 0,0 1 0,0-1-1,0 1 1,3 2 0,5 1-294,0 1 0,-1 1-1,16 12 1,-24-17 233,33 31-1335,-17-19 1037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8:54.38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0 532 1600,'0'0'2152,"25"0"-1628,-13-1-434,1 0-1,0-1 1,16-5 0,0 1-27,-9 3-12,0 1-1,24 1 0,-41 1-48,0 0-1,0 0 1,0 1-1,0-1 1,0 1-1,0 0 1,0-1-1,-1 1 1,1 0-1,0 0 1,-1 1-1,1-1 1,-1 1-1,1-1 1,-1 1-1,1 0 1,-1 0-1,0 0 1,0 0-1,0 0 1,0 0-1,-1 1 1,1-1-1,0 1 1,-1-1-1,0 1 1,0 0-1,1-1 1,-1 1-1,-1 0 1,1 0-1,0 0 1,-1 0-1,0-1 1,1 1-1,-1 0 1,0 0-1,-1 0 1,1 0-1,0 0 1,-1 0-1,0 0 1,1-1-1,-1 1 1,0 0-1,-1 0 1,1-1-1,0 1 1,-1-1-1,1 1 1,-1-1-1,0 0 1,0 1-1,0-1 1,-2 2-1,-5 4 2,0-1-1,0 0 1,-1 0-1,0-1 1,0 0-1,0-1 1,-1 0-1,1 0 1,-1-1-1,0-1 1,-1 0 0,1 0-1,-1-1 1,-20 1-1,30-3-1,1 0 0,-1 0-1,0 0 1,1 0 0,-1 0-1,0 0 1,1-1 0,-1 1-1,0-1 1,1 1 0,-1-1-1,1 1 1,-1-1 0,1 0 0,-1 0-1,1 0 1,-1 0 0,1 0-1,0 0 1,-1 0 0,1 0-1,0-1 1,0 1 0,0 0-1,0-1 1,0 1 0,0-1 0,1 1-1,-1-1 1,0 1 0,1-1-1,-1 0 1,1 1 0,0-1-1,-1 0 1,1 1 0,0-1-1,0 0 1,0 1 0,0-1 0,0 0-1,1 1 1,-1-1 0,1-3-1,2-9 3,1 0 0,0 1-1,1-1 1,8-15 0,-9 21-2,20-41 1,36-52 0,-32 57-6,40-87-1,-49 88 5,2 0 0,1 1 0,29-39 0,-50 79 0,1 0 0,0 0-1,-1 0 1,1 0-1,0 0 1,0 1-1,0-1 1,0 1-1,1-1 1,-1 1-1,0 0 1,0 0-1,4-2 1,-4 3 1,-2 37-3036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1:14.5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12 1644,'-4'-6'445,"1"2"141,10 2-104,-6 2-407,1 1 0,-1-1 0,0 0 1,0 1-1,0-1 0,0 1 0,0-1 0,1 1 0,-1 0 0,0-1 1,0 1-1,0 0 0,1 1 0,-2 2-32,1 1 0,0 0 1,1 0-1,-1-1 0,1 1 0,0-1 1,0 1-1,5 5 0,9 24 67,-14-26-88,2 0-1,-1 0 0,1-1 1,7 10-1,-7-10-8,1 0 0,-1 1 0,0 0 0,3 11 0,-4-12-4,0 0-1,1-1 0,-1 1 0,1-1 0,1 0 0,-1 0 0,8 8 0,3 4 11,-8-10-30,-10-6-96,2-1 89,-5-2-646,-4-12-497,9 12 1126,1 1 0,-1-1 0,0 1 0,1-1 0,-1 1 0,1-1 0,-1 0 0,1 1 0,-1-1 0,1 0 1,-1 1-1,1-1 0,0 0 0,0 0 0,-1 1 0,1-1 0,0 0 0,0 0 0,0 0 0,0 1 0,0-1 0,0 0 0,0-1 0,0-4-317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8:55.43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340 5 1788,'0'0'269,"7"-4"872,-56 104 108,28-65-1154,-1-1 0,-30 35 0,15-22-39,26-32-36,-1-1 0,-18 19 0,-61 56 52,86-84-66,4-4-6,0 0 1,0 0 0,0 0 0,0-1 0,0 1 0,1 0-1,-1 0 1,0 0 0,1 0 0,-1 0 0,1 0-1,-1 1 1,1-1 0,0 0 0,-1 0 0,1 0 0,0 3-1,-3-1 2,1-1-4,7-1-30,-5-37-2324,1 30 1947,6-3 50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8:55.81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0 1680,'10'9'1194,"-6"-7"-1070,-1 1 0,0-1 0,0 1 0,-1-1 0,1 1 0,3 5 0,10 9 109,0-2-82,3 14-28,2-1-1,1-2 1,27 26 0,-4-3-27,74 79 83,-95-96-149,-20-25-22,1-1-1,0 1 1,0-1 0,11 10 0,-7 0-4,-8-14-4,-1-1 1,1 0-1,-1 1 0,1-1 0,0 0 0,-1 0 1,1 1-1,0-1 0,0 0 0,0 0 1,0 0-1,0 0 0,0 0 0,2 1 0,-1 8-53,-2-10 45,1 0 0,-1 0 0,0 0 0,0-1 0,0 1 0,0 0-1,0 0 1,0 0 0,1 0 0,-1 0 0,0 0 0,0 0 0,0 0 0,0 0-1,1 0 1,-1 0 0,0 0 0,0 0 0,0 0 0,0 0 0,0 0 0,1 0 0,-1 0-1,0 0 1,0 0 0,0 0 0,0 0 0,1 0 0,-1 0 0,0 0 0,0 0 0,0 0-1,0 1 1,0-1 0,0 0 0,1 0 0,-1 0 0,0 0 0,0 0 0,0 0-1,0 0 1,0 1 0,0-1 0,0 0 0,0 0 0,0 0 0,0 0 0,1 0 0,-1 1-1,0-1 1,0 0 0,0 0 0,0 0 0,0 0 0,0 1 0,0-1 0,0 0 0,0 0-1,0 0 1,0 0 0,-1 1 0,1-1 0,0 0 0,0 0 0,0 0-28,0 0 1,-1 0 0,1-1 0,0 1-1,0 0 1,-1 0 0,1 0 0,0-1-1,0 1 1,0 0 0,-1-1-1,1 1 1,0 0 0,0 0 0,0-1-1,0 1 1,0 0 0,0-1 0,-1 1-1,1 0 1,0-1 0,0 1-1,0 0 1,0-1 0,0 1 0,0 0-1,0-1 1,0 1 0,1 0 0,-1-1-1,0 1 1,0 0 0,0 0 0,0-1-1,0 1 1,0 0 0,1-1-1,-1 1 1,0 0 0,0 0 0,0-1-1,1 1 1,-1 0 0,0 0 0,0-1-1,1 1 1,-1 0 0,0 0-1,1 0 1,0-1 0,7-7-379,0-1 51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8:56.23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3 1692,'0'0'22,"0"0"-1,0 0 1,1 0-1,-1 0 1,0 0-1,0 0 0,0 0 1,0 0-1,0 1 1,0-1-1,0 0 1,1 0-1,-1 0 1,0 0-1,0 0 1,0 0-1,0 0 1,0 0-1,0 0 1,1 0-1,-1 0 1,0 0-1,0 0 1,0 0-1,0 0 1,0 0-1,0 0 0,1 0 1,-1 0-1,0-1 1,0 1-1,0 0 1,0 0-1,0 0 1,0 0-1,0 0 1,1 0-1,-1 0 1,0 0-1,0 0 1,0 0-1,0-1 1,0 1-1,0 0 1,0 0-1,0 0 1,0 0-1,0 0 0,0 0 1,0-1-1,0 1 1,0 0-1,0 0 1,0 0-1,0 0 1,0 0-1,0 0 1,0-1-1,0 1 1,5 3 926,-4-2-925,1-1 0,-1 1 0,1 0 0,-1 0 0,1 0 0,-1 1 0,1-1 0,-1 0-1,0 0 1,0 1 0,0-1 0,0 1 0,0-1 0,0 1 0,0-1 0,0 1 0,-1 0 0,1-1 0,0 1 0,-1 2 0,8 12 57,6 5 6,-9-14-61,-1 0-1,0 1 1,0-1-1,6 17 1,2 7 40,26 50 1,3 4-1,-28-55-36,19 28-1,11 23 11,-27-52-27,-13-24-9,1 0 0,-1 0-1,-1 0 1,1 1 0,-1 0-1,0-1 1,0 1 0,2 10-1,0-6-15,-4-10 13,0 0-1,0 0 0,0 0 0,1 0 0,-1 0 0,0 1 0,0-1 1,0 0-1,0 0 0,0 0 0,1 0 0,-1 0 0,0 0 0,0 0 1,0 1-1,0-1 0,0 0 0,0 0 0,0 0 0,0 0 0,0 0 1,0 1-1,0-1 0,1 0 0,-1 0 0,0 0 0,0 0 0,0 0 1,0 1-1,0-1 0,0 0 0,0 0 0,0 0 0,0 0 0,0 1 1,-1-1-1,1 0 0,0 0 0,0 0 0,0 0 0,0 0 0,0 1 1,0-1-1,0 0 0,0 0 0,0 0 0,0 0 0,-1 0 0,1 0 1,0 1-1,0-1 0,0 0 0,0 0 0,0 0 0,0 0 0,-1 0 1,1 0-1,0 0 0,0 0 0,0 0 0,0 0 0,0 0 0,-1 0 1,1 0-1,0 0 0,0 0 0,-1 0 0,1 0-7,0 0 1,0 0-1,0 0 0,0 0 1,0 0-1,0 0 0,0 0 1,0 0-1,0 0 0,0 0 1,0 0-1,-1 0 0,1 0 1,0 0-1,0 0 0,0 0 1,0 0-1,0-1 0,0 1 1,0 0-1,0 0 0,0 0 1,0 0-1,0 0 0,0 0 1,0 0-1,0 0 0,0 0 1,0 0-1,0 0 0,0-1 1,0 1-1,0 0 0,0 0 1,0 0-1,0 0 0,0 0 1,0 0-1,0 0 0,0 0 1,0 0-1,0-1 0,0 1 1,0 0-1,0 0 0,0 0 1,0 0-1,0 0 0,0 0 1,0 0-1,0 0 0,0 0 1,0 0-1,1 0 0,-1 0 1,0 0-1,0 0 0,0-1 1,0 1-1,0 0 0,0 0 1,0 0-1,0 0 0,0 0 1,0 0-1,0 0 0,1 0 1,-1 0-1,-1 0-75,1-1 0,-1 0 0,1 0 0,-1 1 0,1-1-1,0 0 1,-1 0 0,1 0 0,0 0 0,-1 1 0,1-1 0,0 0 0,0 0 0,0 0-1,0 0 1,0 0 0,0 0 0,0 1 0,0-1 0,0 0 0,1 0 0,-1 0-1,0 0 1,0 0 0,1 1 0,-1-1 0,1-1 0,6-6-282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8:56.68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74 1 1748,'0'0'962,"-17"1"478,16 0-1419,-34 43 366,32-40-369,1 0-1,-1 0 1,1 0 0,0 0-1,1 1 1,-1-1-1,1 0 1,0 1 0,0-1-1,-1 9 1,2-9-12,-1-1 0,1 1 0,0-1 0,1 1 0,-1-1 0,1 1 1,-1-1-1,1 1 0,0-1 0,0 0 0,0 0 0,1 1 0,-1-1 0,1 0 1,0 0-1,2 3 0,-1-2-1,1 0 0,-1 0 0,1-1-1,-1 1 1,1-1 0,0 0 0,0 0 0,1 0 0,-1 0 0,0-1 0,1 1 0,8 2 0,-2-2 1,0-1 1,0 0 0,-1 0 0,1-1 0,15-1-1,-21 0-2,0 0-1,0-1 0,0 0 0,0 0 0,0 0 0,0-1 0,0 0 0,4-2 0,-8 4-2,0 0-1,0-1 0,0 1 1,-1-1-1,1 1 1,0-1-1,0 1 0,0-1 1,-1 1-1,1-1 1,0 0-1,-1 1 0,1-1 1,0 0-1,-1 0 1,1 0-1,-1 1 1,0-1-1,1 0 0,-1 0 1,1 0-1,-1 0 1,0 0-1,0 0 0,0 0 1,0 0-1,1 0 1,-1 0-1,0 1 1,0-1-1,-1 0 0,1 0 1,0 0-1,0 0 1,0 0-1,-1 0 0,1 0 1,0 0-1,-1 0 1,1 0-1,-1 1 1,1-1-1,-1 0 0,1 0 1,-1 1-1,0-1 1,1 0-1,-2 0 0,-13-14-1,0 1 0,-1 1-1,-1 0 1,0 1-1,-24-12 1,34 13-624,10 8 304,1-1 0,-1 1 0,1 0 0,-1 0 0,1 0 0,6-4 0,5 2-51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9:05.75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23 1 1612,'-16'6'1016,"9"-4"-643,10-2-335,0-1 0,1 0 0,-1 1 0,0 0 0,0-1 0,0 1 0,0 1 0,0-1 0,0 0 0,0 1 0,1-1 0,3 3 1,20 1 105,252-3 530,-113 8-497,-39 0-57,246 18 105,-218-13-141,-53-6-35,-52-4-9,91-2 0,-71-1 9,-26 2-19,-28-1-19,-15-2-10,0 0-1,-1 0 1,1 1-1,0-1 0,0 0 1,0 0-1,0 0 0,0 0 1,0 0-1,-1 0 0,1 0 1,0 0-1,0-1 0,0 1 1,0 0-1,0 0 0,1-2 1,10 1 15,-5 0-132,-9 1-292,3-1 277,-1 0 0,0 0 0,0 0 0,0 0 0,0 0 0,0 0 0,-1 0 0,1 0 0,0 0-1,0 0 1,-1 0 0,1 0 0,-1 0 0,1 0 0,0 0 0,-1 0 0,0 0 0,1 1 0,-2-2 0,2 1 160,-2-4-391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9:07.73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9 2 1600,'-7'0'1063,"10"1"-918,-4-3 56,1 2-186,0 0 0,0 0 1,0 0-1,0 0 1,0 0-1,0 0 0,0 0 1,0 0-1,0 0 1,0 0-1,0 0 0,0 0 1,0 0-1,0 0 1,-1-1-1,1 1 0,0 0 1,0 0-1,0 0 1,0 0-1,0 0 0,0 0 1,0 0-1,0 0 1,0 0-1,0 0 0,-1 0 1,1 0-1,0 0 1,0 0-1,0 0 1,0 0-1,0 0 0,0 0 1,0 0-1,0 0 1,0 1-1,0-1 0,0 0 1,-1 0-1,1 0 1,0 0-1,0 0 0,0 0 1,0 0-1,0 0 1,0 0-1,0 0 0,0 0 1,0 0-1,0 0 1,0 0-1,0 0 0,0 1 1,0-1-1,0 0 1,0 0-1,0 0 0,0 0 1,0 0-1,0 0 1,0 0-1,17 28 650,-6-6-498,-8-17-141,0 0 0,0 0 1,-1 1-1,1 0 0,-1-1 0,-1 1 1,3 10-1,-3-9-11,0-1 1,1 1-1,0-1 0,0 0 0,1 0 1,0 1-1,0-2 0,6 10 0,4 9 11,1-7 3,-13-16-27,0 0 1,0 0 0,0 0-1,0 0 1,0 0-1,-1 0 1,1 0 0,0 0-1,0 0 1,-1 0-1,1 0 1,-1 1 0,1-1-1,-1 0 1,1 2-1,-1-2 11,1-6 0,-1 5-21,1 0 0,-1 0-1,0 0 1,0 0-1,1 0 1,-1 0-1,0 0 1,1 0-1,-1 0 1,0 0-1,0 0 1,1 0-1,-1 0 1,0 1 0,0-1-1,0 0 1,1 0-1,-1 0 1,0 0-1,0 0 1,1 1-1,-1-1 1,0 0-1,0 0 1,0 0-1,0 1 1,1-1 0,-1 0-1,0 0 1,0 0-1,0 1 1,0-1-1,0 0 1,0 0-1,0 1 1,0-1-1,0 0 1,0 0-1,0 1 1,0-1-1,0 0 1,0 1 0,0-1-1,0 0 1,0 0-1,0 1 1,0-1-1,0 0 1,0 1-250,-8-15-2374,8 10 2288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9:08.61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17 46 1600,'-13'4'2363,"11"-7"-2452,1 2 485,18-13 34,-9 4-324,-8 10-104,0-1 1,1 1-1,-1 0 0,0-1 1,0 1-1,0-1 0,1 1 1,-1-1-1,0 1 0,1 0 1,-1-1-1,0 1 1,1 0-1,-1-1 0,0 1 1,1 0-1,-1 0 0,1-1 1,-1 1-1,0 0 0,1 0 1,-1 0-1,1 0 1,-1-1-1,1 1 0,-1 0 1,1 0-1,-1 0 0,0 0 1,1 0-1,-1 0 0,2 0 1,25-9 81,30 5 55,-52 4-135,0 1 0,0 0 0,0 0 1,0 0-1,0 1 0,0 0 0,0 0 0,0 0 0,-1 0 0,1 1 0,-1 0 0,1 0 0,4 4 0,2 2 13,-10-8-16,0-1 1,0 0-1,-1 1 0,1-1 0,0 1 0,0-1 0,0 1 0,-1-1 0,1 1 0,0 0 1,0-1-1,-1 1 0,1 0 0,0-1 0,-1 1 0,1 0 0,-1 0 0,1 0 0,-1 0 0,0-1 1,1 1-1,-1 0 0,0 0 0,0 0 0,1 0 0,-1 0 0,0 0 0,0 0 0,0 0 1,0 0-1,0 0 0,0 0 0,-1 0 0,1 0 0,0 0 0,0 0 0,-1-1 0,1 1 1,0 0-1,-1 0 0,1 0 0,-1 0 0,1 0 0,-1-1 0,1 1 0,-1 0 0,-1 1 0,-7 11 18,8-11-19,0-1 1,0 1-1,0-1 1,0 1-1,0-1 1,0 1-1,0-1 1,-1 0-1,1 1 1,-1-1-1,-2 2 0,-4 1 1,5-3-1,0 1 0,0 0 0,0 0 0,0 0 0,0 0 0,0 0 0,0 0 0,1 1 0,-1 0 0,-2 3-1,4-5 2,0 1 0,0-1 0,0 0 0,0 0 0,-1 1 0,1-1-1,0 0 1,-1 0 0,1-1 0,0 1 0,-3 1 0,3-2-1,1 0 0,0 0 0,-1 0 0,1 0 0,-1 1 0,1-1 0,0 0 0,-1 0 0,1 0 0,-1 0 0,1 1 0,0-1 0,-1 0 0,1 0 0,0 1 1,0-1-1,-1 0 0,1 0 0,0 1 0,-1-1 0,1 0 0,0 1 0,0-1 0,0 1 0,-1-1 0,1 0 0,0 1 0,0-1 0,0 0 0,0 1 0,0-1 0,0 1 0,0-1 0,0 0 1,0 1-1,0-1 0,0 1 0,0-1 0,0 0 0,0 1 0,0-1 0,0 1 0,0-1 0,1 0 0,-1 1 0,0-1 0,1 1 0,0 7 0,-1-7 0,0-1 1,1 1-1,-1 0 0,0 0 0,1 0 1,-1-1-1,0 1 0,1 0 0,-1-1 1,1 1-1,-1 0 0,1-1 0,0 1 1,-1 0-1,1-1 0,-1 1 0,1-1 1,0 1-1,0-1 0,-1 0 0,1 1 1,0-1-1,0 0 0,0 1 1,-1-1-1,1 0 0,0 0 0,0 0 1,0 1-1,0-1 0,-1 0 0,3-1 1,36 1 4,-27-1-6,16 2 6,-19 0-4,0 0 1,-1-1-1,1-1 1,15-2-1,-23 3-19,-1 0 0,0 0-1,0 0 1,1 0-1,-1 0 1,0 0 0,1 0-1,-1 0 1,0 0-1,0 0 1,1 0 0,-1 0-1,0-1 1,0 1-1,1 0 1,-1 0 0,0 0-1,0-1 1,0 1-1,1 0 1,-1 0 0,0 0-1,0-1 1,0 1-1,0 0 1,1 0 0,-1-1-1,0 1 1,0 0-1,0-1 1,0 1 0,0 0-1,0 0 1,0-1-1,0 1 1,0 0 0,0-1-1,0 1-15,0-1-1,0 1 0,0 0 0,0-1 1,0 1-1,0 0 0,1 0 1,-1-1-1,0 1 0,0 0 1,0 0-1,0-1 0,0 1 1,1 0-1,-1 0 0,0-1 1,0 1-1,0 0 0,1 0 1,-1 0-1,0-1 0,0 1 0,1 0 1,-1 0-1,0 0 0,0 0 1,1 0-1,-1-1 0,0 1 1,0 0-1,1 0 0,-1 0 1,0 0-1,1 0 0,-1 0 1,0 0-1,1 0 0,-1 0 0,0 0 1,0 0-1,1 0 0,-1 0 1,0 1-1,1-1 0,-1 0 1,0 0-1,0 0 0,1 0 1,8-3-800,0 2 470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9:10.25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0 102 1740,'0'13'2314,"4"-13"-2050,-4 1-252,0-1 1,1 0 0,-1 0 0,1 0-1,-1 0 1,1 0 0,-1 0 0,0 0 0,1 0-1,-1 0 1,1 0 0,-1 0 0,1 0-1,-1 0 1,1 0 0,-1 0 0,0 0 0,1-1-1,-1 1 1,1 0 0,-1 0 0,0 0-1,1-1 1,-1 1 0,0 0 0,1 0-1,-1-1 1,0 1 0,1 0 0,-1-1 0,0 1-1,1-1 1,33-36 274,5 5-181,-36 30-100,0 0 0,0-1 0,0 1 0,-1-1 0,1 1 0,-1-1 0,3-4 0,11-9 32,-15 15-21,8 1 5,4 10-26,-11-9 5,-1 0-1,1 0 0,-1 0 0,1 1 1,-1-1-1,1 0 0,-1 1 0,0-1 1,0 1-1,0-1 0,1 2 0,20 37 17,-17-31-16,1 1 1,-1 0-1,6 18 0,-4-8 1,-5-15-2,0 0 0,0 1 0,-1-1 0,0 0 0,0 1 0,0-1 0,0 6 0,-1-8 1,0-1-1,0 1 1,0-1-1,0 1 1,1-1-1,-1 1 1,1-1-1,0 0 1,-1 1-1,1-1 1,2 3-1,-1 7 2,-3-1-5,2-11 5,0 1-1,0-1 1,0 0 0,0 1-1,0-1 1,0 0-1,0 0 1,0 1 0,0-1-1,0 0 1,0 0-1,0 0 1,0 0 0,0-1-1,0 1 1,0 0-1,0 0 1,0-1 0,0 1-1,0 0 1,1-1-1,16-22 3,29-35-4,-27 38 1,-16 15 0,1 0-1,0 0 1,1 0-1,-1 1 1,7-4-1,6-14 0,-5 10-4,-15 15 1,32 23 2,-27-24 1,-1 1 0,1 0 0,0-1 0,-1 1 0,0 0 0,1 0 0,-1 0 0,0 0 0,-1 1 0,1-1 0,-1 1 0,1-1 0,-1 1 0,0-1 0,0 1 0,-1 0 0,1 6 0,-1-9 1,1-1-1,-1 1 0,0-1 0,0 1 0,0 0 0,0-1 0,1 1 0,-1-1 0,0 1 0,0-1 0,1 0 0,-1 1 1,0-1-1,1 1 0,-1-1 0,1 0 0,-1 1 0,0-1 0,1 0 0,-1 1 0,1-1 0,-1 0 0,1 1 1,-1-1-1,2 0 0,3 4 4,-6 1-2,-1 0-2,15-11-1,22-12 2,-17 9 0,-1-1-1,17-12 0,-10-1 8,-23 21-6,-1 1-2,0 1 0,0 0 0,0-1 0,0 1 0,1 0 0,-1-1 0,0 1 0,0 0 0,0-1-1,1 1 1,-1 0 0,0 0 0,0-1 0,1 1 0,-1 0 0,0 0 0,0 0 0,1-1 0,-1 1 0,0 0 0,1 0 0,-1 0 0,0 0 0,1 0 0,-1-1 0,0 1 0,1 0 0,-1 0 0,0 0 0,1 0 0,-1 0 0,0 0 0,1 0-1,0 0 1,0 0 0,-1 0-1,1 0 1,0 0 0,-1 0-1,1 0 1,0 0 0,-1 1-1,1-1 1,-1 0 0,1 0-1,0 0 1,-1 1-1,1-1 1,-1 0 0,1 0-1,-1 1 1,1-1 0,-1 1-1,1-1 1,-1 0 0,1 1-1,-1-1 1,1 1 0,-1 0-1,2 0 0,5 2 2,1 1-1,-1-1 1,0 1-1,0 1 1,-1-1-1,1 1 1,10 11-1,-4-5 0,6 8-84,-15-15 101,0-1 0,0 1 0,0 0-1,0-1 1,1 0 0,6 4 0,-9-6-128,0-1 0,0 1 1,0-1-1,1 1 0,-1-1 0,0 0 0,0 0 0,0 0 0,0 0 1,1 0-1,-1 0 0,0-1 0,0 1 0,0-1 0,0 1 1,0-1-1,0 0 0,0 0 0,0 0 0,2-2 0,-3 3 73,-1 0 0,1 0 0,-1-1 0,1 1 1,-1-1-1,1 1 0,-1 0 0,0-1 0,1 1 0,-1-1 0,0 1 0,1-1 0,-1 1 0,0-1 0,0 1 0,1-1 0,-1 1 0,0-1 0,0 1 0,0-1 0,0 1 0,0-2 1,0 0-337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9:26.03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33 0 1712,'0'0'1569,"33"5"-943,12-6-386,67 3 58,-101-1-281,0 1 0,1 0 0,-1 1 0,0 0 0,0 0 0,-1 1 0,15 8 0,24 20 66,-47-31-79,-1 0-1,0 0 0,0 1 0,0-1 0,1 0 1,-1 1-1,-1-1 0,1 0 0,0 1 0,0-1 1,0 1-1,-1 0 0,1-1 0,-1 1 0,1-1 0,-1 1 1,0 0-1,1-1 0,-1 1 0,0 2 0,0-1 1,0-1-1,0 1 0,0 0 0,-1 0 0,1-1 1,0 1-1,-1 0 0,0-1 0,0 1 0,0-1 1,0 1-1,-2 2 0,-6 5 3,0-1-1,0-1 1,-1 0-1,0 0 1,0-1-1,-1-1 1,0 1-1,-14 5 1,-7 4-1,12-7 0,12-5 3,28-3-4,-10 0 5,-1 0 0,1 1 0,0 0 0,17 6 0,3 1 9,-26-8-18,-1 0 1,0 0-1,1 0 1,-1 1 0,0-1-1,0 1 1,0-1-1,0 1 1,-1 0-1,1 1 1,0-1 0,-1 0-1,1 1 1,-1-1-1,0 1 1,0 0-1,0-1 1,0 1 0,0 0-1,-1 1 1,0-1-1,1 0 1,-1 0-1,0 0 1,0 1 0,-1-1-1,1 0 1,-1 1-1,1-1 1,-1 1-1,0-1 1,-1 1 0,1-1-1,-2 6 1,-1 0 0,0 0 1,-1-1 0,0 0 0,0 0-1,-1 0 1,0 0 0,0-1-1,-1 0 1,0 0 0,-1 0-1,1-1 1,-1 0 0,0 0-1,-1-1 1,1 1 0,-12 4-1,4-1-14,0 0-1,0-2 0,-1 1 0,-1-2 0,1 0 0,-1-1 0,0-1 0,0-1 0,0 0 0,-18 0 0,6-1-259,22-1-19,-1-1 0,1 0 0,-1 0 0,1 0 0,-14-3 0,18-4-392,4 5 544,-1-2-198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9:27.11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239 60 1644,'11'0'507,"-5"-1"-442,1 0-1,-1-1 1,0 1 0,1-1-1,-1 0 1,0-1 0,0 1-1,0-1 1,-1 0 0,1-1-1,-1 1 1,8-8 0,20-10 254,-50 37-73,1 1 1,1 1-1,0 1 0,-12 20 0,0-3-167,-2-2-1,-44 42 0,54-59-62,-12 16 10,24-24-17,-1-1 1,1-1-1,-1 1 0,-1-1 0,-16 10 0,24-16-8,0-1 0,0 0 0,0 1 0,0-1 0,0 1 0,0 0-1,1-1 1,-1 1 0,0 0 0,0-1 0,1 1 0,-1 0 0,0 0-1,1 0 1,-1 0 0,0 0 0,1-1 0,0 1 0,-1 0 0,1 0 0,-1 0-1,1 0 1,0 1 0,0-1 0,0 0 0,-1 0 0,1 0 0,0 0-1,0 0 1,1 2 0,-16 10 10,12-16-131,8-7-384,17-17-942,-7 9 652,-7 8 446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1:14.9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 1832,'10'-1'424,"-10"1"-406,0 0-1,0 0 1,1 0 0,-1 0 0,0 0 0,0 0-1,1 0 1,-1 0 0,0 0 0,1 0 0,-1 0-1,0 0 1,0 0 0,1 0 0,-1 0-1,0 0 1,0 0 0,1 0 0,-1 1 0,0-1-1,0 0 1,0 0 0,1 0 0,-1 0 0,0 1-1,0-1 1,0 0 0,1 0 0,-1 1 0,0-1-1,0 0 1,0 1 0,8 1 1133,-7-2-1141,0 0 1,0 1 0,-1-1 0,1 0-1,0 0 1,-1 1 0,1-1 0,0 0-1,-1 1 1,1-1 0,-1 1 0,1-1-1,0 1 1,-1-1 0,1 1 0,-1-1-1,0 1 1,1-1 0,-1 1 0,1 0-1,-1-1 1,0 1 0,1 1 0,-1-2-34,1 1-1,-1-1 1,0 0 0,0 0 0,0 1 0,1-1 0,-1 0-1,0 1 1,0-1 0,0 0 0,0 1 0,1-1 0,-1 0-1,0 1 1,0-1 0,0 0 0,0 1 0,0-1 0,0 0-1,0 1 1,0-1 0,0 1 0,0-1 0,0 0 0,0 1-1,0-1 1,-1 0 0,1 1 0,0-1 0,0 0 0,0 1-1,0-1 1,-1 0 0,1 1 0,0-1 0,0 0 0,0 0-1,-1 1 1,1-1 0,0 0 0,-1 0 0,1 0 0,0 1-1,-1-1 1,1 0 0,0 0 0,-1 0 0,1 0 0,0 0-1,-1 1 1,1-1 0,0 0 0,-1 0 0,1 0 0,-13 4-811,-8 1 466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9:27.57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6 1764,'0'0'547,"0"-6"1183,2 12-1666,0-1-1,0 0 1,1 1 0,0-1-1,0 0 1,0-1 0,0 1-1,1 0 1,0-1 0,5 5-1,3 5-37,2-1 1,20 16-1,-6-8-6,-1 2 1,-2 0-1,26 30 1,-46-47-17,15 16 10,-1 1 0,17 26 0,-25-21 14,-11-27-29,0-1 0,0 1 1,1-1-1,-1 0 0,0 1 0,0-1 0,1 0 1,-1 0-1,0 1 0,1-1 0,-1 0 1,0 1-1,1-1 0,-1 0 0,1 0 1,-1 0-1,0 0 0,1 1 0,-1-1 1,1 0-1,-1 0 0,0 0 0,1 0 1,-1 0-1,1 0 0,-1 0 0,1 0 1,-1 0-1,1 0 0,-1 0 0,0 0 1,1-1-1,-1 1 0,1 0 0,1 0-134,-3-1 66,11-8-2641,-3 5 2347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9:33.76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9 61 1756,'0'0'60,"-1"0"0,0-1 0,1 1 0,-1 0 0,1-1 0,-1 1 0,1-1 0,-1 1 0,1-1 0,-1 1 0,1-1 0,0 1 0,-1-1 0,1 0 0,0 1 0,-1-1 0,1 0 0,0 1 0,0-1 0,-1 0 0,1 1 0,0-1 0,0 0 0,0 1 0,0-1 0,0 0 0,0 1 0,0-2 0,1-30 666,-1 22-443,0 10-180,8-1 93,-7 2-191,0 1-1,-1-1 0,1 0 0,0 0 1,0 1-1,0-1 0,0 0 0,0 0 1,0 0-1,0 0 0,1 0 0,1 1 1,7 6 7,20 35 18,-6-12-15,-2 1-1,-1 1 1,27 58-1,51 118 18,-64-142-18,-3-9-12,-31-55-1,2 2 0,-1 0 0,0-1 1,-1 1-1,1 0 0,-1 0 0,0 0 0,0 1 1,0 5-1,-1-16 5,-1-6 17,-1 9-59,1 2 9,-1-1-1,1 1 1,0 0 0,0-1-1,0 1 1,0-1 0,0 1-1,-1-1 1,1 1 0,0-1-1,0 0 1,0 0 0,1 1-1,-1-1 1,0 0 0,0 0-1,0 0 1,0-1 0,-27-39-2211,22 36 1866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9:34.33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65 5 1712,'1'0'33,"-1"0"0,0-1 0,0 1 1,0 0-1,1 0 0,-1 0 0,0 0 0,0 0 0,1 0 0,-1 0 0,0 0 0,0 0 1,1 0-1,-1 0 0,0 0 0,0 0 0,1 0 0,-1 0 0,0 0 0,0 0 0,1 0 0,-1 0 1,0 0-1,0 0 0,1 0 0,-1 0 0,0 1 0,0-1 0,0 0 0,1 0 0,-1 0 1,0 0-1,0 1 0,0-1 0,0 0 0,1 0 0,-1 0 0,0 1 0,0-1 0,0 0 0,0 0 1,0 0-1,0 1 0,0-1 0,1 0 0,-1 0 0,0 1 0,0-1 0,0 0 0,0 0 1,0 1-1,0-1 0,0 0 0,0 0 0,0 1 0,-1-1 0,1 0 0,0 1 0,0 5 434,-17 8-136,11-6-295,-1 0-1,1 0 1,1 0-1,0 0 1,0 1-1,0 0 1,-5 18-1,8-21-25,0 0 0,1 0 0,0 1 1,0-1-1,1 1 0,0-1 0,0 1 0,1-1 0,-1 0 0,1 1 0,1-1 0,3 11 0,-2-11-4,1-1 0,0 0 0,1-1 0,-1 1 0,1-1 0,0 0 0,0 0 0,9 5 0,-9-7-3,0 0 0,1 0-1,-1-1 1,1 0 0,-1 0 0,1-1-1,-1 1 1,1-1 0,0 0-1,-1-1 1,1 1 0,-1-1-1,1-1 1,-1 1 0,1-1-1,7-3 1,-2 2-1,-7 1-1,-1 1-1,0-1 1,1 0-1,-1 0 1,0 0-1,0 0 1,3-5-1,14-8 1,-15 12 1,0 0-1,-1 0 1,1-1-1,-1 0 1,0 1-1,0-2 1,0 1 0,0 0-1,-1-1 1,0 1-1,0-1 1,0 0-1,0 0 1,2-7-1,1-4 2,-5 13-2,0 0 0,0 1 0,0-1-1,-1 0 1,1 1 0,0-1 0,-1 0 0,0 0 0,0-3 0,0 5-1,0-1 0,-1 0 0,0 1 0,1-1 1,-1 1-1,0-1 0,0 1 0,0-1 1,0 1-1,0 0 0,0 0 0,0-1 1,0 1-1,-1 0 0,1 0 0,0 0 1,-1 0-1,1 0 0,-1 0 0,-1 0 0,-10-6-1,0 0 0,0 2-1,0-1 1,0 2 0,-28-7-1,38 11 2,2 0 0,-1-1 0,1 1-1,0 0 1,-1 0 0,1-1-1,0 1 1,0-1-1,-1 1 1,1-1 0,0 0-1,0 1 1,0-1 0,-2-1-1,-5 2 53,8 0-88,-1 0 0,1 0 0,0 0 0,0 1 1,-1-1-1,1 0 0,0 0 0,0 0 0,-1 0 0,1 0 0,0 0 0,0 0 1,-1 0-1,1 0 0,0 0 0,0 0 0,-1 0 0,1 0 0,0 0 0,0 0 1,-1 0-1,1 0 0,0 0 0,0 0 0,-1 0 0,1 0 0,0 0 0,0-1 1,-1 1-1,1 0 0,0 0 0,0 0 0,-1 0 0,1-1 0,0 1 0,0 0 1,0 0-1,0 0 0,-1-1 0,1 1 0,0 0 0,0 0 0,0-1 1,0 1-1,0 0 0,0 0 0,0-1 0,0 1 0,0 0 0,0 0 0,0-1 1,0 1-1,0 0 0,0 0 0,0-1 0,0 1 0,0 0 0,0-1 0,0 1 1,0 0-1,0 0 0,0-1 0,0 1 5,0-1 0,0 0 0,1 1 0,-1-1 0,0 1 0,0-1 0,0 1 1,0-1-1,0 1 0,1-1 0,-1 1 0,0-1 0,1 1 0,-1-1 0,0 1 0,1-1 0,-1 1 0,0 0 0,1-1 0,-1 1 0,1 0 1,-1-1-1,1 1 0,-1 0 0,2-1 0,6-4-312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9:35.97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208 0 1680,'0'1'72,"-1"-1"0,1 0 0,0 0 0,0 0 0,0 1 1,0-1-1,0 0 0,2 3 1153,-2-3-1153,-33 5 499,25-5-491,0 1 0,0 0 0,-15 5 0,-21 1 75,36-6-132,0 1 0,0 0 0,0 0-1,1 1 1,-1 0 0,0 0 0,-9 7 0,8-5 4,8-5-25,1 1 1,-1-1 0,1 1-1,0 0 1,-1-1 0,1 1-1,0 0 1,0-1 0,0 1-1,-1 0 1,1 0 0,0-1-1,0 1 1,0 0 0,0 0-1,0-1 1,0 1 0,0 0-1,0 0 1,1-1 0,-1 1-1,0 0 1,0-1 0,1 1-1,-1 0 1,0-1 0,1 1-1,-1 0 1,0-1 0,2 2-1,13 21 30,-8-17-28,0 0 1,0-1 0,1 0-1,0-1 1,0 0 0,11 5-1,14 7 4,34 8 0,38 26-8,-86-39-1,0 1-1,-1 2 1,0-1-1,-1 2 1,-1 0-1,-1 1 0,26 34 1,-38-47 1,-1 1 1,0-1-1,0 1 1,0-1-1,0 1 0,-1 0 1,1 0-1,-1 0 1,0 0-1,0 0 1,-1 0-1,1 0 1,-1 0-1,0 0 0,0 1 1,0-1-1,-1 0 1,1 0-1,-1 0 1,0 0-1,0 0 1,0 0-1,-1 0 0,1 0 1,-1-1-1,0 1 1,0 0-1,-1-1 1,1 0-1,-1 1 1,1-1-1,-1 0 0,0 0 1,0-1-1,-1 1 1,1 0-1,0-1 1,-1 0-1,1 0 1,-1 0-1,-4 1 0,0 1 1,-1-2 0,1 1-1,-1-1 1,0 0 0,1-1-1,-1 0 1,0 0 0,0-1-1,-16-1 1,-32 1 6,49-2-6,-30-7 3,37 8-4,0 1 0,-1-1 1,1 1-1,0-1 0,0 0 0,0 1 0,0-1 0,0 0 0,0 0 0,0 0 1,0 0-1,0 0 0,0 0 0,0 0 0,1 0 0,-1 0 0,0 0 0,1-1 1,-1 1-1,1 0 0,-1 0 0,1-1 0,0 1 0,-1 0 0,1-3 0,-8-55-6,7 48 8,1 0-1,1 0 0,-1 0 0,2 1 1,-1-1-1,2 0 0,6-19 0,-8 28 0,4-9-1,0 0 1,-1 0 0,0-1-1,3-16 1,-7 26 0,1 0-1,0-1 1,0 1 0,1 0-1,-1 0 1,0 0 0,0 1 0,1-1-1,2-2 1,5-8 0,32-51-1,-39 58 1,-1 3-1,0 0 1,0 0-1,0 0 0,1 0 1,-1 0-1,1 1 0,-1-1 1,1 1-1,-1-1 0,1 1 1,0-1-1,0 1 0,0 0 0,0 0 1,0 0-1,3-1 0,-3 1-2,-2 1-27,0 0 5,0 0 0,0 0-1,1 0 1,-1 0 0,0 0-1,0 0 1,0 0 0,1 0-1,-1 0 1,0 0 0,0 0-1,0 0 1,1 0-1,-1 0 1,0-1 0,0 1-1,0 0 1,1 0 0,-1 0-1,0 0 1,0 0 0,0 0-1,0-1 1,0 1 0,1 0-1,-1 0 1,0 0-1,0-1 1,0 1 0,0 0-1,0 0 1,0 0 0,0 0-1,0-1 1,0 1 0,0 0-1,0 0 1,0-1 0,0 1-1,0 0 1,0 0-1,0 0 1,0-1 0,0 1-1,0 0 1,0 0 0,0 0-1,0-1 1,0 1 0,0 0-1,0 0 1,0 0 0,0-1-1,-1 1 1,1 0 0,0 0 7,0 0 0,0 0 1,0 0-1,0-1 1,0 1-1,0 0 1,-1 0-1,1 0 1,0 0-1,0 0 0,0 0 1,0-1-1,0 1 1,0 0-1,0 0 1,0 0-1,0 0 1,0 0-1,0-1 0,0 1 1,0 0-1,0 0 1,0 0-1,0 0 1,0 0-1,0-1 1,0 1-1,0 0 1,0 0-1,1 0 0,-1 0 1,0 0-1,0-1 1,0 1-1,0 0 1,0 0-1,0 0 1,0 0-1,0 0 0,0 0 1,1 0-1,-1 0 1,0 0-1,0-1 1,0 1-1,0 0 1,0 0-1,1 0 0,-1 0 1,0 0-1,0 0 1,0 0-1,2 0-413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9:41.96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94 1684,'12'12'713,"-11"-11"-658,-1 0-1,1 0 0,0 0 1,-1 0-1,1 0 0,0 0 1,-1-1-1,1 1 1,0 0-1,0 0 0,0-1 1,0 1-1,0 0 0,0-1 1,0 1-1,0-1 1,0 0-1,0 1 0,0-1 1,0 0-1,0 1 1,0-1-1,1 0 0,14 1 210,-13 0-213,1-1-1,-1 1 1,0-1-1,0 0 1,1 0-1,-1-1 1,6 0-1,-4-1-17,0 1-1,1-1 0,-1-1 0,0 1 0,-1-1 0,1 1 0,0-1 0,-1-1 0,0 1 0,0-1 1,0 0-1,5-5 0,1 0 3,-9 8-31,0 1 0,0-1 0,0 0-1,0 0 1,0 0 0,0 0 0,0 0-1,0 0 1,-1 0 0,1 0 0,0 0-1,-1 0 1,1 0 0,0-1 0,-1 1-1,0 0 1,1 0 0,-1-1 0,1-1-1,-1 0 4,1 0-1,0 0 1,0 0-1,0 0 0,0 1 1,0-1-1,1 0 0,-1 1 1,1-1-1,-1 1 0,1-1 1,0 1-1,3-3 0,-3 3 5,-1 2-10,0-1 0,0 0 0,0 1 0,0-1 1,0 1-1,0-1 0,0 1 0,0 0 0,1-1 0,-1 1 0,0 0 1,0 0-1,0 0 0,1 0 0,-1 0 0,0 0 0,0 0 0,0 0 1,1 0-1,-1 1 0,0-1 0,0 0 0,0 1 0,0-1 1,0 1-1,0-1 0,1 1 0,0 0 0,2 2-1,0-1 1,0 1-1,0 0 0,0 0 0,-1 0 0,1 1 1,-1-1-1,0 1 0,0 0 0,0 0 0,-1 0 1,1 0-1,2 8 0,0 1 4,-1-1 0,-1 1 0,3 20 0,-1-3 1,-3-3-1,-2-22-3,0 0 0,0-1-1,1 1 1,-1-1 0,1 1-1,0-1 1,3 9-1,4 19 0,-8-29 0,0 0 0,1 0 0,-1 0 0,1 1 0,0-1 0,0-1 0,2 6 0,0 28 22,2-35-6,-7 0-11,1-3 1,7-7 9,8-12 5,-12 16-23,1 1 0,0 0-1,-1 0 1,1 0 0,1 1 0,4-6 0,-2 3 4,0-1 1,0 1-1,-1-1 1,7-12 0,2-2 0,0-8 10,-12 25-10,-1 0-1,1 0 1,0 0-1,0 0 1,0 0-1,1 1 1,2-5-1,18-31-5,-16 25 2,-7 14 2,1-1 0,-1 0-1,1 1 1,-1-1 0,1 1 0,-1-1-1,0 0 1,1 1 0,-1-1-1,0 0 1,0 0 0,1 1 0,-1-1-1,0 0 1,0 1 0,0-1-1,0 0 1,0 0 0,0 0 0,0 1-1,0-1 1,0 0 0,0 1-1,-1-2 1,25-18-21,-10 1 18,-14 16 1,8-1-1,-6 6 1,-2-1-2,1-1-10,2 0 15,-1 0-1,1 0 0,-1 0 1,1 1-1,0 0 0,-1-1 0,1 1 1,-1 0-1,1 0 0,-1 0 1,1 0-1,-1 1 0,0-1 0,0 1 1,0-1-1,0 1 0,0 0 1,0 0-1,0 0 0,0 0 0,-1 0 1,1 0-1,-1 0 0,1 1 1,0 1-1,36 55 3,-23-32-2,-4-3 3,-10-23-3,0 0-1,0 0 0,-1 0 1,1 1-1,0-1 0,0 0 1,-1 0-1,1 1 0,-1-1 0,1 1 1,-1-1-1,0 0 0,1 1 1,-1-1-1,0 1 0,0 2 0,0-3 1,0 0-1,0 1 1,0-1-1,0 1 1,1-1-1,-1 1 1,1-1-1,-1 1 1,1-1-1,-1 0 1,1 1-1,1 1 1,-2-3-1,1 1-1,-1 0 1,0-1 0,1 1 0,-1 0 0,0 0-1,0-1 1,1 1 0,-1 0 0,0 0 0,0-1 0,0 1-1,0 0 1,0 0 0,0 0 0,0-1 0,0 1-1,0 0 1,0 0 0,-1-1 0,1 2 0,-1-1 0,1-1 0,0 0 0,0 0 0,0 1 0,0-1 0,0 0 0,-1 1-1,1-1 1,0 0 0,0 0 0,0 1 0,0-1 0,0 0 0,0 1 0,0-1 0,0 0 0,0 1 0,0-1 0,0 0 0,0 1 0,0-1 0,0 0 0,0 0 0,0 1 0,1-1 0,-1 0 0,0 1 0,0-1 0,0 0 0,0 0 0,1 1 0,-1-1 0,0 0 0,0 0 0,0 1 0,1-1 0,-1 0 0,0 0 0,1 0 0,-1 0 0,0 1 0,0-1 0,1 0 0,-1 0 0,0 0 0,1 0 0,-1 0 0,0 0 0,0 0 0,1 0 0,-1 0 0,0 0 0,1 0 0,-1 0 0,0 0-1,1 0 1,-1 0 0,15-23 52,-4 9-49,-9 12-2,0 0 0,0 0 0,-1 0-1,1 0 1,-1 0 0,1 0-1,-1 0 1,0-1 0,1-2-1,31-50 2,-27 41-7,2 0-1,-1 1 1,15-19-1,-3 2-12,-16 26 16,4-2 7,34 47-6,-25-27-8,-14-13 7,1 1 1,-1-1-1,0 1 1,0 0-1,0 0 0,0 0 1,0 0-1,0 0 1,2 5-1,2 3 3,0 0 0,0 0 0,1-1 0,1 0-1,9 9 1,-7-7-11,-9-9-1,0 0 0,1-1 0,-1 0 0,1 1 0,-1-1 0,1 0 0,-1 0 0,1 1 0,0-1 0,0-1 0,-1 1 0,1 0 0,0 0 0,0-1 0,0 1 0,3 0 0,-4-1-52,5-1-1165,-5-12-320,-1 8 1186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9:42.72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613 9 1712,'8'-7'473,"-1"5"165,-6 2-441,-1 0-185,0 0 0,0 0 0,0 1 0,0-1-1,0 0 1,0 0 0,0 0 0,0 0 0,0 1-1,0-1 1,0 0 0,0 0 0,0 0 0,0 0-1,0 0 1,0 1 0,0-1 0,0 0 0,0 0-1,0 0 1,0 0 0,0 0 0,0 1 0,0-1 0,-1 0-1,1 0 1,0 0 0,0 0 0,0 0 0,0 0-1,0 0 1,0 1 0,-1-1 0,1 0 0,0 0-1,0 0 1,0 0 0,0 0 0,0 0 0,-1 0-1,1 0 1,0 0 0,0 0 0,0 0 0,0 0 0,0 0-1,-1 0 1,4 4 162,-5 0-125,1-1 0,0 0-1,-1 0 1,0 0 0,0 0 0,0 0-1,0 0 1,-4 4 0,3-3 9,-35 46 146,-3-1 0,-68 64 0,-183 167-3,272-263-193,0 2 1,1 1-1,-21 28 0,38-45-7,0 0 0,0 1 0,0-1 0,1 0-1,-1 1 1,1-1 0,0 1 0,0-1-1,0 1 1,0-1 0,0 7 0,-1-5 6,2-5-7,0 0 1,0 0-1,0 0 0,0 0 1,1 0-1,-1 0 1,0 0-1,0 0 0,0 0 1,0 0-1,0 0 1,1 0-1,-1 0 1,0 0-1,0 0 0,0 0 1,0 0-1,0 1 1,1-1-1,-1 0 0,0 0 1,0 0-1,0 0 1,0 0-1,0 0 1,0 1-1,0-1 0,0 0 1,0 0-1,1 0 1,-1 0-1,0 1 0,0-1 1,0 0-1,0 0 1,0 0-1,0 0 1,0 1-1,0-1 0,0 0 1,0 0-1,0 0 1,0 0-1,0 1 0,0-1 1,-1 0-1,1 0 1,0 0-1,0 0 1,0 0-1,0 1 0,0-1 1,0 0-1,0 0 1,0 0-1,0 0 0,-1 0 1,1 0-1,0 1 1,0-1-1,0 0 1,0 0-1,0 0 0,-1 0 1,1 0-2,0 0 1,-1 0 0,1 0-1,0 0 1,0 0-1,-1 0 1,1 0 0,0 0-1,-1 0 1,1 0 0,0 0-1,0 0 1,-1 0-1,1 0 1,0 0 0,0 0-1,-1-1 1,1 1-1,0 0 1,0 0 0,0 0-1,-1 0 1,1-1 0,0 1-1,0 0 1,0 0-1,0 0 1,-1-1 0,1 1-1,0 0 1,0 0-1,0-1 1,0 1 0,0 0-1,0 0 1,0-1 0,0 1-1,0 0 1,0 0-1,-1-1 1,1 1 0,0 0-1,1-1 1,-1 1-1,0 0 1,0 0 0,0-1-1,0 1 1,0 0-1,0 0 1,0-1 0,0 1-1,0 0 1,1 0 0,-1-1-1,0 1 1,0 0-1,0 0 1,7-11-226,-6 8 54,-1-1 0,0 1 1,1-1-1,-1 0 0,1 1 0,0-1 0,0 1 1,1-1-1,-1 1 0,1 0 0,-1 0 0,1-1 0,0 1 1,0 0-1,1 1 0,3-6 0,9 0-170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9:44.17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146 2 1700,'7'1'1118,"-12"-2"-958,-1 1 1,1-1-1,0 1 0,0 0 1,0 0-1,0 0 1,0 1-1,-1 0 1,-4 2-1,-53 13 90,60-14-226,0-1 0,0 1 1,0 0-1,0 0 1,0 0-1,1 0 0,-1 1 1,1-1-1,-1 1 0,-1 3 1,59 25 52,-47-27-73,0 1 0,0-1 0,0-1 1,13 4-1,-14-4-3,0-1 1,0 1-1,-1 0 1,1 0-1,-1 0 1,1 1-1,9 8 1,-1 1 8,-12-11-9,0-1 1,0 1-1,0 1 1,-1-1-1,1 0 1,0 1-1,-1-1 1,0 1-1,0 0 1,0 0-1,0 0 1,0 0-1,0 0 1,-1 0 0,1 0-1,-1 1 1,1 5-1,-3-6 1,0-1 1,0 0-1,0 0 0,-1 0 0,1 0 1,-1 0-1,0 0 0,1 0 0,-1-1 1,0 1-1,0-1 0,-3 3 0,-27 16 22,-51 1-67,76-19-103,0-1 0,1 0 1,-1-1-1,0 0 0,0 0 0,-9-1 0,-7 0-1362,21 1 1100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9:45.88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264 1 1652,'25'8'462,"-19"-4"-385,0 0 0,1 0 1,0 0-1,0-1 0,0 0 1,0 0-1,0-1 0,1 0 1,-1-1-1,0 1 0,12 0 1,9 2 139,-24-3-199,2 0 17,-1 0 0,1 0 0,0 0 0,0-1 0,-1 0 0,1 0-1,7-2 1,51-4 277,-62 6-300,0-1 1,0 1 0,0 0-1,0-1 1,-1 1-1,1 0 1,0 0 0,0 0-1,0 1 1,0-1 0,0 0-1,0 1 1,0-1-1,2 2 1,2 2 79,-5-4-89,-1 0 0,0 0 0,1 0 0,-1 0 0,0 0 0,0 0 0,1 1 0,-1-1 0,0 0 0,0 0 0,0 0 0,1 1 0,-1-1 0,0 0 0,0 0 0,0 1 0,0-1 0,1 0 0,-1 0 0,0 1 0,0-1 0,0 0 0,0 1 0,0-1 0,0 0 0,0 1 0,0-1 0,0 0 0,0 0 0,0 1 0,0-1 0,0 0 0,0 1 0,0-1-1,0 0 1,0 0 0,0 1 0,0-1 0,-1 0 0,1 1 0,0-1 0,3 10 314,-14-11-237,-145-9 150,-56 2-141,156 7-68,-58-8 0,88 4-21,24 4 0,7-1-5,11 2-14,8 8-971,0 0 0,49 9 0,-57-14 640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49:46.27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678 0 1604,'0'1'38,"0"0"-1,0 0 1,0 0-1,0 0 1,0 0-1,0 0 1,0 0-1,0 0 1,0 0-1,0 0 1,0 0-1,-1 0 1,1 0-1,0 0 1,-1 0-1,1 0 1,-1 0-1,1 0 1,-1-1-1,1 1 1,-1 0-1,1 0 1,-1-1-1,0 1 1,0 0 0,1-1-1,-1 1 1,0 0-1,0-1 1,0 1-1,0-1 1,0 0-1,1 1 1,-1-1-1,0 0 1,0 1-1,0-1 1,0 0-1,0 0 1,0 0-1,0 0 1,-2 0-1,-13 3 141,-13 3 25,-1-2-1,1-1 1,-57-2-1,66-1-149,-331 0 456,263-4-786,87 3 202,1 1 0,0-1 1,-1 0-1,1 1 0,0-1 0,0 1 1,-1-1-1,1 0 0,0 1 1,0-1-1,0 0 0,0 1 0,0-1 1,0 1-1,0-1 0,0 0 1,0 1-1,0-1 0,0 0 0,0 1 1,0-1-1,0 0 0,1 1 0,-1-1 1,0 1-1,1-1 0,-1 0 1,1 0-1,12-3-312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0:28.39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438 5 1612,'0'0'561,"5"-1"-306,-4-3-108,7 6 369,2 1-341,47 7 583,-45-9-666,-4 1 38,-10-2-95,0 0 282,-7 1 41,6-2-346,-1 1 0,1-1 1,0 1-1,-1-1 1,1 1-1,0 0 0,-1 1 1,-3 0-1,-8-1 13,-284 0 151,200 10-124,99-10-48,0 1-3,0 20-1,1 1-1,5 24 1,-6-44 0,0 0 0,1 0 1,-1 0-1,0 0 0,0 0 0,0 0 0,-1 0 1,1-1-1,0 1 0,-1 0 0,1 0 1,-2 2-1,1-2 0,1 0 0,-1-1 0,1 1 1,-1 0-1,1 0 0,0 0 0,0 0 0,0-1 1,0 1-1,0 0 0,0 3 0,1 6 1,-1 0-1,-1 0 1,1 0 0,-2 0-1,0 0 1,0 0-1,-1 0 1,0-1 0,-1 1-1,0-1 1,-10 17-1,6-17 0,7-8 0,-1 0 0,0 0 0,1 0 0,-1 0 0,1 0 0,0 0 0,0 0 0,0 0 0,0 1 0,0-1 0,0 1 0,0 2 0,-3 1 0,0 2 1,-2-7 6,4 1-8,34-28-6,-19 17 7,-1 1 0,1 0 0,1 1 0,-1 0 0,16-4 0,-9 3 0,-6 4-1,-1 0 0,1 1-1,0 1 1,22-2-1,-14 2 1,-8 2 1,0-1 0,0 2 0,0 0 0,-1 1 0,1 0 0,0 1 0,21 7 0,87 41 0,-103-43 1,-1 1 0,-1 1 0,1 1 0,-2 0 0,1 1 0,-2 1 0,0 1-1,0 0 1,13 17 0,-25-25 0,0 1-1,0-1 1,0 1-1,-1-1 1,0 1 0,-1 0-1,1 0 1,-1 0-1,-1 0 1,1 0-1,-1 0 1,-2 12-1,0-13 2,0-1-1,-1 0 0,1 1 0,-1-1 0,-1-1 0,1 1 0,-1 0 0,1-1 0,-1 1 0,-1-1 1,1 0-1,0-1 0,-1 1 0,0-1 0,0 0 0,-8 4 0,-9 3 2,-1 0 0,-39 10 0,42-14-3,-241 54 17,37-11-350,191-43-401,64-12-1286,-8-2 1626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2:09.5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518 9 1616,'0'0'176,"-15"-9"803,15 9-971,0 0 0,0 0 0,0 0 0,0 0 0,0 1 0,0-1 0,0 0 0,0 0 0,0 0 0,0 0 0,0 0 0,0 0 0,0 0 0,0 0-1,0 0 1,0 0 0,0 1 0,0-1 0,0 0 0,0 0 0,1 0 0,-1 0 0,0 0 0,0 0 0,0 0 0,0 0 0,0 0 0,0 0 0,0 0 0,0 0 0,0 0 0,0 0 0,0 0 0,0 0 0,1 1 0,-1-1 0,0 0 0,0 0 0,0 0 0,0 0 0,0 0 0,0 0 0,0 0 0,0 0 0,0 0 0,1 0 0,-1-1 0,0 1 0,0 0-1,0 0-1,0 0-1,0 0 0,0 0 0,0 0 0,0 0 0,0 0 0,1 0 0,-1 0 0,0 0 0,0 0 0,0 0 0,0 0 1,0 0-1,0 0 0,0 0 0,0 0 0,0 0 0,0 0 0,1 0 0,-1 0 0,0 0 0,0 1 0,0-1 0,0 0 1,0 0-1,0 0 0,0 0 0,0 0 0,0 0 0,0 0 0,0 0 0,0 0 0,0 0 0,0 0 0,0 0 0,0 0 1,0 1-1,1-1 0,-1 0 0,0 0 0,0 0 0,0 0 0,0 0 0,0 0 0,0 0 0,0 0 0,0 0 0,0 0 1,0 1-1,1-1 139,7 0 147,-8 1-285,0-1 1,0 0-1,0 0 0,-1 0 1,1 0-1,0 0 1,0 0-1,0 0 0,0 1 1,0-1-1,-1 0 0,1 0 1,0 0-1,0 0 1,0 0-1,0 0 0,-1 0 1,1 0-1,0 0 0,0 0 1,0 0-1,0 0 1,-1 0-1,1 0 0,0 0 1,0 0-1,0 0 0,0 0 1,-1 0-1,1 0 0,0 0 1,0 0-1,0 0 1,0 0-1,-1-1 0,1 1 1,0 0-1,0 0 0,0 0 1,0 0-1,-1 0 1,1-1 7,-1 19 262,-2-9-235,3-9-41,0 0 0,0 1 1,-1-1-1,1 0 0,0 1 1,0-1-1,0 0 0,0 1 1,0-1-1,0 0 0,0 1 1,0-1-1,0 1 0,0-1 1,0 0-1,0 1 0,0-1 1,0 0-1,0 1 0,0-1 1,0 0-1,0 1 0,0-1 1,1 0-1,-1 1 0,0-1 1,0 0-1,0 1 0,1-1 1,-1 0-1,1 1 0,7 51 83,-6-35-60,-2-17-21,0 1-1,0-1 0,0 1 1,0-1-1,0 1 1,0-1-1,0 1 0,0-1 1,0 0-1,0 1 1,0-1-1,0 1 0,0-1 1,0 1-1,0-1 1,0 0-1,1 1 0,-1-1 1,0 1-1,0-1 1,1 0-1,-1 1 0,0-1 1,0 0-1,1 1 1,-1-1-1,1 0 0,-1 1 1,0-1-1,1 0 1,0 1-1,-1 0 9,1 0-1,-1 0 1,0 0-1,1 0 1,-1 1-1,0-1 1,0 0-1,0 0 1,0 1-1,0-1 1,0 0-1,0 0 1,0 0-1,-1 2 1,-1 6 65,1-10-32,-9 5 11,7 1-7,-7 1-32,-1 0-1,1-1 1,-1 0-1,0-1 0,0 0 1,-1 0-1,1-1 1,-1-1-1,-13 1 1,-15 2 5,32-4-17,0 0 1,-1 0 0,1 0-1,0-1 1,-14-2 0,-43-6 29,63 8-15,8-1-8,-6 1-10,0 0 1,0 0-1,0 0 0,0 0 0,0 0 1,0 0-1,0 0 0,0 0 1,0 0-1,0 0 0,-1 0 0,1 0 1,0 0-1,0 0 0,0 0 0,0-1 1,0 1-1,0 0 0,0 0 1,0 0-1,0 0 0,0 0 0,0 0 1,0 0-1,0 0 0,0 0 0,0 0 1,0 0-1,0 0 0,0-1 1,0 1-1,0 0 0,0 0 0,0 0 1,0 0-1,0 0 0,0 0 0,0 0 1,0 0-1,0 0 0,0 0 0,0 0 1,0-1-1,0 1 0,0 0 1,0 0-1,0 0 0,1 0 0,-1 0 1,0 0-1,0 0 0,-1 0 1,1 0-1,-1 0 0,1 0 1,-1 0-1,1 0 1,-1 0-1,0 0 0,1 0 1,-1 0-1,1 0 0,-1 0 1,1-1-1,-1 1 1,1 0-1,-1 0 0,1-1 1,-1 1-1,1 0 1,-1 0-1,1-1 0,0 1 1,-1-1-1,1 1 1,-1 0-1,1-1 0,0 1 1,-1-1-1,1 1 1,0-1-1,0 1 0,-1-1 1,1 1-1,0-1 0,0 1 1,0-1-1,0 1 1,0-1-1,0 1 0,0-1 1,0 0-1,0 0 1,0 0-1,0 0 1,0 1 0,0-1-1,0 0 1,0 0-1,-1 1 1,1-1 0,0 0-1,0 0 1,0 1-1,-1-1 1,1 0 0,0 1-1,-1-1 1,1 0-1,-1 1 1,1-1 0,-2 0-1,3-1 0,-1 0-1,0 1 1,1-1 0,-1 1-1,1-1 1,-1 1 0,1-1-1,0 1 1,0-1 0,0 1-1,0-1 1,0 1 0,0 0-1,0 0 1,0-1 0,0 1-1,1 0 1,-1 0 0,0 0-1,1 0 1,-1 1 0,1-1-1,1-1 1,1 2 1,14-4 15,-20 0-12,5-6 0,16 9-32,-18 2 28,1 0-1,-1-1 0,1 1 0,-1 0 0,0 0 0,0 0 0,0 0 0,1 0 0,-1 0 0,0 0 0,0 1 0,-1-1 0,1 0 0,0 0 0,0 1 0,0-1 0,-1 1 0,1-1 1,-1 1-1,1-1 0,-1 1 0,0-1 0,1 4 0,25 40 41,-16-24-24,-9-18-15,1 0-1,0 0 0,-1 0 0,0 0 0,1 0 1,-1 0-1,-1 0 0,1 0 0,0 1 1,-1-1-1,1 4 0,-9 51 7,7-56-6,1 0-1,-1 0 0,1 0 0,-1 0 0,0 0 0,0 0 0,0 0 0,0-1 0,0 1 0,0 0 1,0-1-1,0 1 0,-1-1 0,1 1 0,-1-1 0,-2 2 0,-32 24 0,25-20 0,1-2 0,0 0 1,0 0-1,-1-1 0,-11 3 1,-22 9-1,23-7-1,13-5-38,-1 1 0,0-1 1,-1-1-1,1 0 0,-1 0 0,-16 2 0,9-4-143,-15-1-1309,26-6 668,13-6 267,7 6 213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0:28.81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17 10 1868,'0'0'1664,"-16"4"-116,58-12-4437,-27 3 2506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0:30.03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12 14 1804,'-4'-5'450,"4"5"-396,0-1 1,-1 1 0,1 0-1,0 0 1,-1 0 0,1 0-1,0 0 1,0-1 0,-1 1-1,1 0 1,0 0 0,0-1-1,0 1 1,-1 0 0,1 0-1,0-1 1,0 1 0,0 0-1,0 0 1,0-1 0,0 1-1,-1 0 1,1-1 0,0 1-1,0 0 1,0-1 0,0 1-1,0 0 1,0-1 0,0 1-1,0 0-24,0 0-1,0 1 1,1-1-1,-1 1 1,0-1-1,0 0 1,0 1-1,0-1 1,0 0-1,0 1 1,0-1-1,1 0 1,-1 1-1,0-1 1,0 0-1,1 1 1,-1-1-1,0 0 1,0 0-1,1 1 1,-1-1-1,0 0 1,1 0-1,-1 0 1,0 1-1,1-1 1,-1 0-1,0 0 1,1 0-1,-1 0 1,0 0-1,1 0 1,-1 1-1,1-1 1,-1 0-1,0 0 1,1 0-1,0-1 1,28-1-24,-20 0 45,23 0-25,0 0 1,33 4-1,-6-1-8,-28 2-6,-1 1 0,54 13-1,-19 11 1,-62-28-11,-1 1 0,1-1 0,-1 1 0,0 0 0,1 0 0,-1 0-1,0 0 1,0 0 0,1 1 0,-1-1 0,0 1 0,-1-1 0,1 1 0,0 0-1,0 0 1,-1 0 0,1 0 0,-1 0 0,1 0 0,-1 0 0,0 0-1,0 1 1,0-1 0,0 0 0,0 1 0,-1-1 0,1 1 0,-1-1-1,0 0 1,1 1 0,-1-1 0,0 1 0,-1 3 0,0 0 0,-1 0 0,0 0 1,-1 0-1,1-1 0,-1 1 0,0-1 1,0 0-1,-1 1 0,1-1 1,-1-1-1,-1 1 0,-8 7 0,-8 4 1,0-1-1,-2-1 0,1-1 1,-2-1-1,0-1 0,0-1 0,-1-1 1,-26 5-1,107 0 5,-24-6-4,-1 1-1,0 1 0,0 2 0,-1 1 0,53 31 0,-78-41 0,0 0 0,-1 1 1,1 0-1,-1 0 0,0 0 0,0 0 0,0 0 0,-1 1 1,1 0-1,-1 0 0,0 0 0,-1 0 0,5 10 0,-6-12 0,-1 1-1,1-1 1,-1 0-1,1 1 0,-1-1 1,0 1-1,0-1 0,-1 1 1,1-1-1,-1 0 0,1 1 1,-1-1-1,0 0 1,-1 1-1,1-1 0,0 0 1,-1 0-1,0 0 0,0 0 1,0 0-1,0-1 0,0 1 1,0-1-1,-4 3 0,-2 3 1,-1-1 0,0 0 0,-1-1 0,0 0 0,0 0 0,0-1 0,-1-1 0,-14 5 0,-91 19-7,91-23 3,-36 5-121,0-2-1,-93-1 0,153-7 57,0 0-1,0 0 0,0 0 0,-1 0 0,1 0 0,0 0 1,0 0-1,-1-1 0,1 1 0,0 0 0,0-1 0,0 1 0,0-1 1,0 1-1,-1-1 0,1 0 0,-1 0 0,2 0 27,0 1 1,0-1-1,0 1 0,0-1 1,1 1-1,-1-1 0,0 1 0,0-1 1,0 1-1,0-1 0,1 1 0,-1-1 1,0 1-1,0-1 0,1 1 0,-1 0 1,0-1-1,1 1 0,-1-1 0,1 1 1,-1 0-1,0 0 0,1-1 0,-1 1 1,1 0-1,-1-1 0,1 1 1,-1 0-1,1 0 0,-1 0 0,1 0 1,-1 0-1,1-1 0,-1 1 0,1 0 1,0 0-1,14-4-329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0:31.05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332 15 1684,'0'0'1928,"-42"-10"-1030,11 9-719,-28 2 20,35 0-128,1 0 0,-31-4-1,-5 0 68,58 4-135,1-1-1,0 1 1,0-1 0,0 1 0,-1 0-1,1 0 1,0-1 0,0 1 0,0 0-1,0-1 1,0 1 0,0 0 0,1-1-1,-1 1 1,0 0 0,0-1 0,0 1-1,1 0 1,-1-1 0,0 1 0,1-1-1,-1 1 1,0-1 0,1 1 0,-1 0-1,1-1 1,-1 1 0,1-1 0,0 1-1,4 11 1,0 1-1,-1-1 1,-1 1-1,0 0 1,-1 0-1,0 0 0,0 22 1,-1 9 0,1-30-3,-1-1 1,-1 1-1,0 0 1,-1-1 0,-1 1-1,0-1 1,0 1-1,-2-1 1,-5 18-1,2-17 0,5-9 2,0 0 0,0 0 0,-1-1-1,0 1 1,0-1 0,0 1 0,-5 5-1,-8 9 1,16-22 0,-6 3 9,41-23-3,-21 12-8,-10 7 0,0 0-1,0 0 0,0 0 0,1 1 0,-1-1 0,1 1 0,0 0 1,0 1-1,0-1 0,0 1 0,1 0 0,-1 1 0,1-1 1,-1 1-1,11-1 0,6 1-2,-17 0 3,-1 1 0,1 0 0,0 0 0,0 0 0,0 0 0,0 1 0,0 0 0,5 2-1,14 0 1,-22-3 0,-1 0 0,1-1 0,0 2 0,-1-1 0,1 0 0,-1 0 0,1 0 0,-1 1 0,1-1 0,-1 1 0,1-1 0,-1 1 0,0-1 0,1 1 0,-1 0 0,3 1 0,28 16 0,-28-16 0,0 0 0,0 0 0,0 0 0,0 0 0,0 1 0,0-1 0,0 1 0,-1 0 0,0 0 0,1 1 0,-1-1 0,0 0 0,-1 1 0,4 5 0,17 25 0,-20-30 1,0 0 0,1 0 1,-2 1-1,1-1 0,0 1 0,-1 0 0,0-1 0,3 11 0,0 4 7,-2-9-7,-1 1-1,0 0 1,1 17 0,-3-22 1,0-1-1,-1 1 0,0-1 1,0 0-1,0 1 1,-1-1-1,0 0 0,0 0 1,0 0-1,0 0 1,-1 0-1,-5 7 1,2-4-1,0-1 1,-1 0-1,1-1 1,-2 1-1,1-1 1,-15 9-1,2-4-3,1-2 0,-2 1-1,1-2 1,-1-1 0,-35 7-1,8-1-19,33-8-208,0-1 1,0-1-1,0 0 0,-25 1 0,29-7-753,16-8 7,-5 10 919,7-7-324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0:31.96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416 37 1660,'0'0'23,"0"-1"-1,0 1 1,0-1-1,0 1 1,0-1-1,0 1 1,1-1-1,-1 1 1,0-1-1,0 1 1,0-1-1,1 1 1,-1-1-1,0 1 1,1-1-1,-1 1 1,0 0-1,1-1 0,-1 1 1,1-1-1,-1 1 1,0 0-1,1 0 1,0-1-1,0 1 6,-1-1 0,1 1 0,0-1 0,-1 1 0,1 0 0,-1-1 0,1 1 0,-1-1-1,1 1 1,-1-1 0,0 1 0,1-1 0,-1 0 0,0 1 0,1-1 0,-1 0 0,0 1-1,1-1 1,-1 0 0,0 1 0,0-1 0,0 0 0,0 1 0,0-1 0,0-1 0,7-1 478,-7 3-491,0 0 0,0 0 0,0 0 0,0 0 0,1 0 0,-1 0 0,0 0 0,0 0 0,0 0 1,0 0-1,0 0 0,1 0 0,-1-1 0,0 1 0,0 0 0,0 0 0,0 0 0,0 0 0,0 0 0,0 0 0,0-1 1,0 1-1,0 0 0,1 0 0,-1 0 0,0 0 0,0 0 0,0-1 0,0 1 0,0 0 0,0 0 0,0 0 0,0 0 1,0-1-1,0 1 0,0 0 0,0 0 0,0 0 0,-1 0 0,1 0 0,0-1 0,0 1 0,0 0 0,0 0 0,0 0 1,0 0-1,0 0 0,0 0 0,0-1 0,0 1 0,-1 0 0,1 0 0,0 0 0,0 0 0,0 0 0,0 0 0,0 0 0,0 0 1,-1 0-1,1 0 0,-5 8 342,-5 20-157,-13 12-94,-10 16-12,-66 87-1,-79 72-11,120-136-48,47-58-22,10-18-12,0 0 0,-1 0 0,1 0 0,-1 0-1,1 0 1,-1-1 0,0 1 0,0-1 0,0 1 0,-3 1-1,4-2 3,1 1-2,0-2-4,6-3-186,-1 0 0,1 0 0,-1 0 0,0-1 0,0 0 0,0 0 0,0 0 0,0 0 0,-1-1 0,0 0 0,1 0 0,-1 0 0,-1-1 0,1 1 0,-1-1 0,5-6 0,0-3-172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0:32.49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1824,'0'0'2080,"24"11"-1518,31 23-351,-3 3 0,65 57-1,-14-9-108,-68-54-65,0 1 0,-2 2 0,50 67 0,-64-73-27,-15-20-3,1 0-1,0-1 0,1 0 0,-1 0 0,1 0 1,9 7-1,-4-5 49,-7-9-45,-10-4-49,23-19-2122,7 4 877,-16 11 941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0:33.61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0 1940,'0'0'377,"9"9"839,-8-6-1167,0-1 0,0 0-1,1 0 1,-1 0 0,1 0 0,-1 0 0,1 0-1,0 0 1,0 0 0,0-1 0,0 1 0,0-1-1,3 2 1,11 11 117,95 109 366,-81-87-465,-2 3 0,-2 0-1,-1 1 1,24 56 0,-33-62-44,15 36 28,17 75 23,-47-96 31,-2-32-231,4-13-557,5-14-432,-6 6 917,0 1 0,1 0 0,-1 0 0,1 0 0,0 0 1,5-3-1,0 4-170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0:34.16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191 0 1912,'0'0'334,"-47"20"1858,-35 26-1762,77-43-411,0 0 1,1 0-1,-1 0 0,1 0 1,-1 1-1,1 0 0,0 0 1,0 0-1,-5 8 0,7-10-13,1 0 0,0-1-1,-1 1 1,1 0-1,0 0 1,0 0-1,1 0 1,-1 0 0,0 0-1,1 0 1,-1 0-1,1 0 1,-1 0-1,1 0 1,0 1 0,0-1-1,0 0 1,0 0-1,1 0 1,-1 0-1,1 0 1,-1 0 0,1 1-1,-1-1 1,1 0-1,2 2 1,0 2 0,1 0 0,0-1 0,1 0 0,-1 0 0,1 0 0,0 0 0,0-1 0,1 0 0,-1 0 1,1 0-1,0-1 0,0 1 0,0-2 0,0 1 0,1-1 0,-1 0 0,8 2 0,14 1 16,-7 0-23,0-1 0,1-1 0,-1-1 0,1-1 0,22-2-1,-39 1 5,10-2 6,0 0 0,0 0 0,24-8 1,-35 9-8,-1 0 0,0-1 0,0 1 0,0-1 0,0 1 0,-1-1 0,1 0 0,0 0 0,-1 0 0,3-4 0,-4 5-1,0 0 0,0-1 0,0 1 0,0-1 0,-1 1 0,1-1 0,0 1 0,-1-1 0,1 1 0,-1-1 0,0 0 0,0 1-1,1-1 1,-1 1 0,0-1 0,-1 0 0,1 1 0,0-1 0,0 0 0,-1 1 0,0-3 0,-2-4 0,0 1-1,-1-1 0,0 1 1,0 0-1,-1 1 1,1-1-1,-2 1 1,1 0-1,-1 0 1,0 0-1,0 1 0,0 0 1,-11-7-1,-10-4-7,0 0 0,-33-12 0,59 28-18,0-1 0,-1 1 0,1 0-1,0-1 1,0 1 0,-1-1-1,1 0 1,0 1 0,0-1 0,0 0-1,0 0 1,0 1 0,0-1-1,0 0 1,0 0 0,0 0 0,0 0-1,-1-2 1,4 2-110,0 1 0,0-1 0,0 1 0,0 0 0,0-1 0,0 1 0,0 0 0,0 1 0,0-1 0,0 0 0,0 0 0,0 1 0,3 0 0,26 0-723,-15-1 494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0:38.27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65 1672,'7'3'1777,"-3"-2"-837,-6 0-827,25-20 465,1 5-510,-19 10-58,1 0 0,-1 1 0,1-1 0,0 2 0,0-1 0,0 0 0,0 1 0,1 0 0,-1 1 0,0-1 0,10 0 0,25-2 22,-39 5-28,3 1-2,-1 0-1,1 0 0,-1 1 0,0-1 0,0 1 0,0 0 1,0 1-1,0-1 0,-1 1 0,1-1 0,-1 1 0,0 0 0,0 0 1,-1 1-1,1-1 0,-1 1 0,2 6 0,6 5 2,-9-14-2,1 0-1,0 1 0,-1-1 1,0 1-1,0-1 1,1 1-1,-1 0 1,-1-1-1,1 1 0,0 0 1,0 3-1,7 40 7,-8-43-6,-1 0-1,1 0 1,-1 0 0,1 0 0,-1 0-1,0 0 1,0 0 0,-1 0 0,1 0 0,0 0-1,-1-1 1,0 1 0,1-1 0,-1 1-1,0-1 1,-1 1 0,1-1 0,-3 2-1,-5 4 2,0-1 0,-1 0 0,-13 6 0,10-5 0,-27 19 6,10-17-4,27-7-4,-1-2 0,7 1 0,-2-2 0,0 0 0,0 0 0,1 0 0,-1 0 0,0 0 0,0 1 0,0-1 0,0 0 0,0 0 0,1 0 0,-1 0 0,0 0 0,0 0 0,0 0 0,0 0 0,0 0 0,1 0 0,-1 0 0,0 0 0,0 1 0,0-1 0,0 0 0,0 0 0,0 0 0,0 0 0,0 0 0,0 0 0,0 1 0,1-1 0,-1 0 0,0 0 0,0 0 0,0 0 0,0 0 0,0 1 0,0-1 0,0 0 0,0 0 0,0 0 0,0 0 0,0 0 0,0 1 0,0-1 0,0 0 0,0 0 0,-1 0 0,1 0 0,0 0 0,0 1 0,5 2 3,1 1 0,0-1-1,-1-1 1,1 1 0,8 2-1,17 1-2,18 1-1,75 2 1,-17 0 4,-147-14-788,36 5 481,0 0 0,0-1-1,0 0 1,1 0 0,-1 0-1,0 0 1,-3-3 0,-1 0-62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0:38.92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7 1860,'7'-4'1512,"-13"2"-1052,5 5 181,1 0-596,15 16 275,-1 8-206,1-1-1,22 30 1,-17-27-62,18 34 1,4 2-1,-34-42-52,-9-14-783,-32-9-1646,25 0 2073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0:42.67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408 46 1948,'7'6'1063,"-7"-2"-237,0 2-186,-22 1-495,0-5-52,0-1-1,-1-1 0,1 0 0,-42-8 0,35 5-52,9 1-401,0 0-1,0-2 1,0 0-1,1-1 1,-37-16-1,17 7-494,22 6 494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2:09.9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232 55 1864,'1'0'18,"-1"0"-1,0 0 1,0 0-1,0 0 1,0 0-1,1 0 1,-1 0-1,0 0 1,0 1-1,0-1 0,0 0 1,1 0-1,-1 0 1,0 0-1,0 0 1,0 0-1,0 0 1,0 0-1,0 1 1,1-1-1,-1 0 1,0 0-1,0 0 1,0 0-1,0 0 1,0 1-1,0-1 1,0 0-1,0 0 1,0 0-1,0 0 1,0 1-1,0-1 1,0 0-1,0 0 1,0 0-1,0 0 1,0 1-1,0-1 1,0 0-1,0 0 1,0 0-1,0 0 0,0 1 1,0-1-1,0 0 1,0 0-1,0 0 1,0 0-1,-1 1 1,-2 10 686,4-11-695,-1 0 0,0 0 0,0 0 0,0 1 0,0-1 0,0 0 0,0 0 0,0 0 1,1 1-1,-1-1 0,0 0 0,0 0 0,0 1 0,0-1 0,0 0 0,0 0 0,0 0 0,0 1 1,0-1-1,0 0 0,0 0 0,0 0 0,0 1 0,-1-1 0,1 0 0,0 0 0,0 1 0,0-1 0,0 0 1,0 0-1,0 0 0,0 0 0,-1 1 0,1-1 0,0 0 0,0 0 0,0 0 0,0 0 0,-1 0 1,1 1-1,0-1 0,0 0 0,0 0 0,-1 0 0,1 0 0,0 0 0,0 0 0,0 0 0,-1 0 1,1 0-1,0 0 0,0 0 0,0 0 0,-1 0 0,1 0 0,0 0 0,0 0 0,-1 0 0,1 0 1,0 0-1,0 0 0,0 0 0,-1 0 0,1 0 0,0 0 0,0-1 0,0 1 0,-1 0 0,0-1 4,0 1-1,1 0 1,-1-1 0,0 1-1,0 0 1,0 0-1,0-1 1,0 1-1,0 0 1,0 0-1,1 0 1,-1 0-1,0 0 1,0 0-1,0 1 1,0-1 0,0 0-1,0 0 1,0 0-1,1 1 1,-1-1-1,0 1 1,0-1-1,0 1 1,1-1-1,-1 1 1,-1 0-1,1 0-2,0 0 0,0 0 0,0-1 0,0 1 0,0-1 0,0 1 0,0-1 0,0 1 0,0-1 0,0 1 0,0-1 0,-1 0 0,1 0 0,0 0 0,0 0 0,0 0 0,0 0 0,-1 0 0,1 0 0,0 0 1,-2-1-1,-24-13 120,24 12-117,-1 0 0,1 0 0,0 0 0,-1 0 0,1 0 0,-1 1 0,0 0-1,1 0 1,-1 0 0,-7-1 0,7 2-24,1 0 0,0 0 0,0 0 0,0 0-1,-1-1 1,1 1 0,0-1 0,0 0 0,0 0 0,0 0 0,0 0-1,0-1 1,0 1 0,1-1 0,-1 1 0,-4-5 0,6 6-11,0-1 1,1 1 0,-1 0 0,0-1-1,0 1 1,1 0 0,-1 0 0,0 0-1,0 0 1,0 0 0,1 0-1,-1 0 1,0 0 0,0 0 0,0 0-1,0 0 1,1 0 0,-2 1 0,1-1-2,1 0 0,0 1 0,-1-1 1,1 0-1,-1 0 0,1 0 0,-1 0 1,1 1-1,0-1 0,-1 0 0,1 0 1,-1 0-1,1 0 0,-1 0 0,1 0 1,-1 0-1,1 0 0,-1-1 0,1 1 0,-1 0 1,1 0-1,-1 0 0,1 0 0,0-1 1,-1 1-1,1 0 0,-1 0 0,1-1 1,0 1-1,-1 0 0,1-1 0,0 1 1,-1 0-1,1-1 0,0 1 0,0 0 1,-1-1-1,1 1 0,0-1 0,0 1 1,0-1-1,-1 1 0,1 0 0,0-1 1,0 1-1,0-1 0,0 1 0,0-1 1,0 1-1,0-1 0,0 1 0,0-1 1,0 0-1,0 1-3,0-1 1,0 0-1,0 1 0,0-1 0,0 1 1,0-1-1,0 0 0,-1 1 1,1-1-1,0 1 0,0-1 0,-1 1 1,1-1-1,0 1 0,-1-1 1,1 1-1,0-1 0,-1 1 1,1-1-1,-1 1 0,1 0 0,-1-1 1,0 0-1,-4-3-228,9-5-128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0:40.39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515 436 1612,'0'0'1030,"-19"10"381,-8 10-1021,20-16-341,0 0-1,0 1 1,1 0-1,0 0 1,0 0 0,-5 7-1,3-3-14,0-1 0,0 0 0,-1 0-1,-1-1 1,1 0 0,-21 10 0,4 6 26,24-20-53,-1 0-1,1 0 1,-1-1 0,0 1 0,0-1-1,0 1 1,0-1 0,-7 3-1,-70 32 115,79-37-108,-9 5 17,5-3 10,3-15-19,-6-27 10,0-1-17,6 37-14,1-1 0,0 0 0,0 1 0,0-1 1,0 0-1,1 1 0,-1-1 0,1 0 0,1-7 0,1-2 3,-1-1 0,-1 0 1,0 1-1,-1-1 0,0 1 0,-1-1 0,-1 1 0,-5-15 1,1-5 0,-2-2 4,-26-65 0,15 49-17,5 20 13,11 25-1,1 1 0,0-1 1,0 0-1,-3-11 0,5 15-3,0 0-1,0 0 1,0 1 0,-1-1-1,1 1 1,-1-1 0,0 1-1,-2-3 1,2 3 0,1 1 0,-1-1 0,1 0 0,-1 0-1,1 1 1,0-1 0,0 0 0,0 0 0,0-1 0,0 1 0,1 0 0,-1 0 0,0-2-1,1 3 0,0 1-1,0-1 1,0 1-1,1-1 1,-1 1-1,0-1 1,0 1-1,0-1 0,-1 1 1,1-1-1,0 1 1,0-1-1,0 1 1,0-1-1,0 1 0,0 0 1,-1-1-1,1 1 1,0-1-1,0 1 1,-1-1-1,1 1 0,0 0 1,-1-1-1,1 1 1,0 0-1,-1-1 1,1 1-1,0 0 1,-1 0-1,1-1 0,-1 1 1,0 0-1,1 0 2,0 0-4,0 0 0,0 1-1,-1-1 1,1 0 0,0 0 0,0 1-1,0-1 1,-1 0 0,1 1 0,0-1-1,0 0 1,0 1 0,0-1 0,0 0-1,0 1 1,0-1 0,0 0 0,0 1-1,0-1 1,0 0 0,0 1 0,0-1 0,0 0-1,0 1 1,0-1 0,0 0 0,0 1-1,0-1 1,1 0 0,-1 1 0,0-1-1,0 0 1,0 1 0,1-1 0,-1 0-1,0 1 1,6 10-229,-2-3-229,0 0 0,1 0 1,0 0-1,0 0 0,12 12 0,-7-7 78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0:40.91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 46 1748,'-1'0'34,"1"0"0,0 0 0,-1 1 1,1-1-1,0 0 0,-1 0 0,1 1 0,0-1 0,0 0 0,-1 1 0,1-1 0,0 0 1,0 1-1,0-1 0,0 0 0,-1 1 0,1-1 0,0 0 0,0 1 0,0-1 0,0 0 0,0 1 1,0-1-1,0 1 0,0-1 0,0 0 0,0 1 0,0-1 0,0 0 0,0 1 0,0-1 1,1 1-1,-1-1 0,0 1 0,2 4 713,0-8 68,-2 4-800,1-1 1,-1 1-1,1-1 0,-1 1 1,1-1-1,0 1 1,-1-1-1,1 0 0,0 1 1,0-1-1,-1 0 1,1 0-1,0 0 1,0 1-1,-1-1 0,1 0 1,0 0-1,0 0 1,-1 0-1,1 0 0,0 0 1,0-1-1,-1 1 1,1 0-1,0 0 1,0 0-1,-1-1 0,2 0 1,25-7 97,-11 2-67,-15 5-42,1 1 0,-1-1 0,0 1 0,0-1 0,1 1 1,-1-1-1,0 0 0,0 1 0,0-1 0,1 0 0,-1 0 0,0 0 1,0 0-1,0-1 0,16-11 32,-15 13-33,-1-1 0,1 0 0,-1 0 0,0 1 1,1-1-1,-1 0 0,0 0 0,1 0 0,-1 0 1,0-1-1,0 1 0,0 0 0,0 0 0,0-1 1,0 1-1,-1-1 0,1 1 0,1-3 0,3 3 26,-4 2-20,-4-1-7,14 4 2,0 2-1,1 0 0,18 13 0,-2-2-4,-18-12-39,-1 1-1,1 0 1,-1 0-1,-1 0 1,1 1-1,-1 1 1,0-1-1,12 17 1,-20-24 8,1 0 1,-1 1-1,0-1 0,0 0 1,1 1-1,-1-1 1,0 0-1,0 1 1,1-1-1,-1 1 0,0-1 1,0 0-1,0 1 1,0-1-1,0 1 0,0-1 1,0 1-1,0-1 1,0 1-1,0-1 1,0 0-1,0 1 0,0-1 1,0 1-1,0-1 1,0 1-1,0-1 0,-1 0 1,1 1-1,0-1 1,0 1-1,-1-1 0,-14 5-824,-4 0 81,4 0 393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0:41.95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879 9 1616,'0'0'324,"-23"-9"2130,35 13-2111,-9-2-202,-2 0-128,1-1 0,-1 1 0,1-1 0,-1 1 0,0 0 0,1 0 0,-1-1 0,0 1 0,0 0 0,0 0 0,0 2 0,11 18 61,-1-11-41,-6-7-22,-1 1 0,0 0-1,1-1 1,-2 1 0,1 1 0,-1-1 0,5 10 0,3 2 7,-10-15-16,1-1-1,-1 1 1,0 0 0,0-1 0,0 1-1,0 0 1,0 0 0,0 0 0,-1 0-1,1 0 1,0 0 0,0 3-1,7 37 39,-9-40-38,1 1 0,-1-1 0,0 0 0,1 0 0,-1 0 0,0-1 0,0 1 0,-1 0 0,1 0 0,0 0 0,0-1 0,-1 1 0,1-1-1,-1 1 1,0-1 0,1 1 0,-1-1 0,0 0 0,0 0 0,0 0 0,0 0 0,0 0 0,-3 1 0,-48 14 15,33-12-17,0-1 0,-1-1-1,-29-1 1,47-1 1,2-1-1,-1 1 0,0 0 0,1-1 0,-1 1 0,0-1 0,1 1 0,-1-1 0,1 0 0,-1 0 0,1 1 0,0-1 0,-1 0 0,1 0 0,0-1 0,0 1 0,-1 0 0,1 0 0,0-1 0,0 1 1,-1-3-1,0 1 0,1 1 0,-1-1 0,1 0 0,0 0 0,0 0 0,0 0 0,0 0 0,0 0 0,1 0-1,-1-4 1,8-10 0,-10 4-5,-7 10-3,-8 14 8,4 1 2,-21 15-3,33-26 1,0 0 0,1 1 0,-1-1 0,1 1 0,0-1 0,-1 1 0,1 0 0,0 0 0,0-1 0,-1 4 0,1-3 0,0 1 0,-1-1 0,1 0 0,0 0 0,-1 0 0,1 0 0,-1-1 0,1 1 0,-1 0 0,-4 2 0,4-3 1,2 0-1,-1 0 0,0 0 0,0-1 1,0 1-1,0-1 0,0 1 0,0 0 0,0-1 0,0 0 1,0 1-1,0-1 0,0 1 0,0-1 0,0 0 0,0 0 1,0 0-1,0 0 0,0 0 0,0 0 0,0 0 0,0 0 1,-1 0-1,1 0 0,0 0 0,0-1 0,0 1 0,0-1 1,0 1-1,0 0 0,0-1 0,0 0 0,0 1 0,1-1 1,-1 0-1,0 1 0,-1-2 0,2 1 1,-1 1-1,1-1 1,-1 1 0,1-1-1,-1 1 1,1-1 0,-1 1-1,1 0 1,-1-1-1,1 1 1,-1-1 0,1 1-1,-1 0 1,0 0 0,1-1-1,-1 1 1,0 0-1,1 0 1,-2 0 0,2 0-1,-1 0 0,0-1 0,1 1 0,-1 0 0,0 0 0,0-1 0,1 1 0,-1 0 0,0-1 0,1 1 0,-1 0 0,1-1 0,-1 1 0,0-1 0,1 1 0,-1-1 0,1 1 0,0-1 0,-1 0 0,-2-3 1,0 1 0,0-1-1,0 1 1,0 0-1,0 0 1,-6-3-1,5 3 1,0 0 0,0 0-1,1 0 1,0-1-1,-1 1 1,-3-7-1,-9-10 1,14 18 0,0 0-1,0 0 0,1-1 0,-1 1 0,0 0 1,1-1-1,-1 0 0,1 1 0,0-1 1,-1-3-1,-1 0-1,0 1 0,-1 0 1,1 0-1,-1 0 0,0 0 0,0 0 1,-6-4-1,-4-6-1,9 10 3,-1 1-1,0-1 1,1 1-1,-2 0 0,1 0 1,0 1-1,-1-1 1,1 2-1,-1-1 0,0 1 1,0 0-1,0 0 1,-10-1-1,-13 0 3,-56 0 0,75 3-3,-11 1 2,0 1 0,0 1 0,0 1 0,0 0 0,-31 12 0,51-15-3,0 0 0,0-1 0,0 1 0,0 0 0,0 0 0,0 0 0,1 0-1,-1 1 1,0-1 0,0 0 0,1 1 0,-1-1 0,1 1 0,0-1 0,-1 1-1,0 2 1,1-3 1,1 0 0,0 0 0,0 0-1,0 0 1,-1 0 0,1 0 0,0 0-1,0 0 1,1 0 0,-1 0 0,0 0-1,0 0 1,0 0 0,1 0 0,-1 0-1,0 0 1,1 0 0,-1 0 0,1 0-1,-1 0 1,1 0 0,0-1 0,0 3-1,4 0 1,-1 1 0,0 0 0,1-1-1,-1 0 1,1 0 0,0 0 0,0-1-1,0 1 1,1-1 0,-1-1 0,8 3-1,116 18-23,-24-9-235,-102-12 213,0-1 0,1 0-1,-1 0 1,0 0 0,0 0-1,0 0 1,1-1 0,-1 1 0,0-1-1,0 0 1,3-1 0,-3 1-62,0 0 1,0 0-1,1 1 1,-1-1 0,0 1-1,0-1 1,0 1-1,6 1 1,33-1-1272,-19-4 1011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0:42.29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20 2 1880,'-1'-1'122,"1"1"-1,-1 0 1,0 0 0,0 0-1,1-1 1,-1 1-1,0 0 1,0 0 0,0 0-1,1 0 1,-1 0-1,0 1 1,0-1 0,0 0-1,1 0 1,-1 0-1,0 1 1,0-1 0,1 0-1,-1 1 1,0-1-1,1 1 1,-1-1 0,0 1-1,17 9-535,12 5-1142,-13-1 718,-14-1 482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0:43.28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624 10 1700,'0'0'378,"7"0"659,-543 0-95,527 0-1117,-2 1-77,1-1 1,-1-1 0,1 1 0,-1-2-1,1 1 1,-13-5 0,27 6-116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0:50.88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4125 83 1704,'25'5'646,"-21"-4"-620,-4-1-13,1 0-1,-1 0 1,1 0-1,-1 0 1,1 0 0,-1 0-1,1 1 1,-1-1-1,1 0 1,-1 0-1,1 0 1,-1 0 0,1 1-1,-1-1 1,0 0-1,1 1 1,-1-1-1,1 0 1,-1 1 0,0-1-1,1 0 1,-1 1-1,0-1 1,0 0 0,1 1-1,-1-1 1,0 1-1,0-1 1,1 1-1,-1-1 1,0 1 0,0-1-1,0 1 1,0-1-1,0 1 1,8 9 444,-8-10-150,-32 0 58,-353 0 377,175-13-654,-630 8 57,276 0-114,287 15-19,-220-15 20,438-4-36,46 6 7,0 0-1,-23 0 1,-101-2-21,-533 5 21,416-14 16,108 10-7,146 4-16,-1 0 0,0 0 0,1 0 0,-1 0 0,0 0 0,0 0 0,1-1 0,-1 1 0,0 0 0,1 0 0,-1 0 0,1-1 0,-1 1 0,0 0 0,1-1 0,-1 1 0,1 0 0,-1-1 0,1 1 0,-1-1 0,1 1 0,-1-1 0,1 1 0,-1-1 0,1 1 0,0-1 0,-1 0 0,1 1 0,0-1 0,-1 0 0,1 1 0,0-1 0,0 0 0,0 1 0,0-1 0,-1 0 0,1 1 0,0-1 0,0 0 0,0 1 0,1-1 0,-1 0 0,0 1 0,0-1 0,0 0 0,1 0 0,-1-6-40,-16-7-2655,7 6 2330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1:02.76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765 0 1620,'0'1'45,"0"0"0,0-1 0,-1 1 0,1-1 0,0 1 0,0-1 0,-1 1 0,1-1 0,-1 0 0,1 1 0,0-1 0,-1 1 0,1-1 0,-1 0 0,1 1 0,-1-1 0,1 0 0,-1 0 0,1 1 0,-1-1 0,1 0 0,-1 0 0,1 0 0,-1 0 0,0 0 0,0 1 0,-23 2 390,11-1-127,10-1-273,-1 0 0,1 0-1,-1 1 1,1-1 0,0 1 0,0 0 0,0 0 0,0 0 0,0 0 0,0 0 0,0 1 0,0-1 0,1 1 0,0 0 0,-1 0 0,1 0 0,0 0 0,0 0-1,-2 6 1,-2 6 47,5-14-75,0 1 1,0-1 0,1 0 0,-1 1 0,0-1-1,1 0 1,-1 1 0,1-1 0,0 1 0,-1-1-1,1 1 1,0-1 0,0 1 0,0-1 0,0 1-1,0-1 1,0 1 0,0-1 0,0 1 0,1-1-1,-1 1 1,1-1 0,-1 1 0,1-1 0,0 0-1,-1 1 1,1-1 0,0 0 0,0 0-1,0 1 1,0-1 0,0 0 0,0 0 0,2 2-1,1 0 3,-1-1 0,0 1 0,1-1 0,0 1 0,-1-1 0,1 0 0,0 0 0,0-1 0,0 1 0,1-1 0,-1 0 0,0 0 0,0 0 0,9 0 0,13 3 11,-10-2-3,0 0-1,0-1 1,24-1 0,-28 0-10,-1 1 0,1 0 0,14 3 0,10 0 6,-36-4-13,1 0-1,-1 0 1,1 0 0,-1 0 0,1 0 0,-1 0 0,1 0 0,-1 0-1,1 0 1,-1 0 0,1 1 0,0-1 0,-1 0 0,1 0 0,-1 0-1,0 1 1,1-1 0,-1 0 0,1 1 0,-1-1 0,1 0 0,-1 1-1,0-1 1,1 0 0,-1 1 0,0-1 0,1 1 0,-1-1 0,0 1-1,1-1 1,-1 1 0,0-1 0,0 1 0,0-1 0,0 1 0,1-1-1,-1 1 1,0-1 0,0 1 0,0 0 0,0-1 0,0 1 0,0-1-1,0 1 1,-1-1 0,1 1 0,0-1 0,0 1 0,0-1 0,0 1-1,-1-1 1,1 1 0,0-1 0,-1 1 0,1-1 0,-1 1 0,0 3 0,-1-1 0,0 0 1,-1 1-1,1-1 1,0 0-1,-6 4 0,-6 3 9,0 0 0,-1-2-1,-1 1 1,-19 6-1,7-2-3,-13 2 15,0-1 1,-78 16-1,93-24-17,11-3 1,0-1 0,-27 2-1,42-4-4,0-1 1,-1 1-1,1 0 0,0 0 0,0 0 0,-1 0 0,1-1 0,0 1 0,0 0 0,-1 0 0,1 0 0,0-1 0,0 1 0,0 0 0,-1 0 0,1-1 0,0 1 0,0 0 0,0-1 0,0 1 0,0 0 0,0 0 0,0-1 0,0 1 0,0 0 0,0-1 0,0 1 0,0 0 0,0-1 0,0 1 0,0 0 0,0-1 0,0 1 0,0 0 0,0 0 0,0-1 0,0 1 0,0 0 0,0-1 1,1 1-1,-1 0 0,0 0 0,0-1 0,0 1 0,1 0 0,-1-1 0,6-10-9,4-25 12,-6 31-8,-6 4 3,-2-1 1,3 2 1,0 0 0,-1 0 0,1 0 0,0 0 0,-1 0 0,1 0 0,0 1 0,-1-1 0,1 1 0,0-1 0,0 1 0,-1-1 0,1 1 0,0 0 0,-2 1 0,-7 3 0,-92 30 1,-201 59 0,286-89-88,-20 3-420,36-8 479,-1 0 0,1 0 1,0 0-1,-1 0 1,1 0-1,0 0 0,-1 0 1,1-1-1,-1 1 1,1 0-1,0-1 0,-1 1 1,1-1-1,0 1 1,0-1-1,-1 0 0,1 1 1,0-1-1,-2-1 1,4 0-69,-1 0 1,1 0 0,-1 1-1,1-1 1,0 1 0,0-1-1,0 0 1,0 1-1,0-1 1,0 1 0,0 0-1,0-1 1,0 1 0,1 0-1,1-2 1,3-4-276,3-6 12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1:03.10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302 0 1608,'0'0'273,"0"0"-237,1 0 0,-1 1 0,1-1 0,-1 0 0,1 1 0,-1-1 0,0 0 0,1 1 0,-1-1 0,0 0 0,1 1 0,-1-1-1,0 1 1,0-1 0,1 1 0,-1-1 0,0 0 0,0 1 0,0-1 0,1 1 0,-1 0 0,0 0-8,0-1 0,0 1 0,0-1 0,0 1 0,0-1 0,0 1 1,0-1-1,0 1 0,0-1 0,0 0 0,0 1 0,1-1 0,-1 1 0,0-1 0,0 1 0,1-1 0,-1 1 0,0-1 0,1 0 0,-1 1 0,0-1 0,1 0 0,-1 1 0,0-1 0,1 0 0,-1 0 0,1 1 0,-1-1 0,0 0 0,1 0 0,-1 0 0,1 1 0,-1-1 1,1 0-1,29 15 525,-9-5-239,-21-10-307,1 1 1,0-1-1,0 1 0,-1 0 1,1-1-1,0 1 0,-1 0 1,1 0-1,-1-1 0,1 1 1,-1 0-1,1 0 0,-1 0 1,0 0-1,1 0 0,-1-1 1,0 1-1,0 0 0,0 0 1,0 0-1,1 0 0,-1 0 1,0 0-1,-1 0 0,1 0 1,0 0-1,0 0 0,0 0 1,-1 0-1,1 0 1,0-1-1,-1 1 0,1 0 1,0 0-1,-1 0 0,1 0 1,-1-1-1,0 1 0,1 0 1,-2 1-1,-32 34 136,30-32-135,-21 15-26,-1 0-1,-1-1 0,-54 25 1,22-12-577,47-25 260,0-1 0,1-1 0,-20 5 0,0 0-314,13-1 262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1:03.72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0 1776,'15'0'2112,"-14"2"-2071,0 0-1,1 0 0,-1 0 0,0 1 0,0-1 0,0 0 1,-1 1-1,1-1 0,0 0 0,0 5 0,5 15 94,-1-11-83,-1 1 0,0-1 0,-1 1 1,2 14-1,7 26 43,-4-23-45,7 19 7,-3-24-23,-6-14-21,-1 0 1,0 1-1,0 0 1,3 14-1,-5-14-4,0 0-1,1-1 0,5 12 0,7 19-23,0-12-270,-10-17 13,-4-6-937,-10-9 319,6 3 506,-5 0 35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1:04.62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2463 0 1780,'0'3'71,"0"-1"0,1 0 0,-1 1-1,1-1 1,0 1 0,0-1 0,0 0-1,0 0 1,0 1 0,0-1 0,2 2 0,-1-1-31,0-1-1,-1 0 1,0 1 0,0-1 0,1 1 0,-1-1 0,-1 1 0,1 0 0,0-1 0,-1 1-1,1 4 1,1-1 23,-1 0-1,1-1 0,0 1 1,1-1-1,-1 0 1,1 1-1,0-1 0,0 0 1,1-1-1,7 10 0,10 15 191,-5-10-117,-14-17-122,0 0 1,0 0 0,0 0-1,0 1 1,-1-1-1,1 0 1,-1 1-1,0-1 1,2 4-1,12 27 142,-13-29-138,0 0 0,0 0 0,0 0 0,0 0 0,-1 0 0,1 1 0,-1-1 0,0 0 0,-1 1 0,1 8 0,3 6 46,-3-18-60,-1 1-1,0-1 1,1 0 0,-1 0-1,0 0 1,1 1-1,-1-1 1,0 0-1,0 0 1,0 1-1,0-1 1,0 0 0,-1 0-1,1 0 1,0 1-1,0-1 1,-1 0-1,1 0 1,-1 0 0,1 0-1,-1 0 1,0 1-1,-1 0 1,-2 4 11,0-1 0,-1 0 0,0 0-1,-1 0 1,1 0 0,-1-1 0,0 0 0,0-1 0,-9 6 0,-7 0 4,-34 11 1,2-2 0,9-2-12,-1-1 0,-1-3 1,-63 9-1,-150 5 15,185-20-19,-264 21 16,263-19-13,-142 7-9,188-15 2,-69-2 4,89 1-3,0 0 0,0-1 0,0 0 0,0-1 0,0 0 0,1-1 0,-13-5 0,20 8-2,1 0 1,-1 0-1,0 0 0,1-1 1,-1 1-1,1 0 0,-1 0 0,1-1 1,0 1-1,0-1 0,-1 1 1,1-1-1,0 0 0,0 1 0,1-1 1,-1 0-1,0 0 0,0 1 1,1-1-1,-1 0 0,1 0 0,0 0 1,0 0-1,-1 0 0,1 0 1,0 0-1,1 0 0,-1 0 1,1-2-1,-4-8 16,2 12-15,1 0 0,0-1 0,0 0 0,0 1 0,-1-1 1,1 1-1,0-1 0,0 1 0,0-1 0,0 1 0,0-1 1,0 1-1,0-1 0,0 1 0,0-1 0,0 0 0,0 1 1,0-1-1,1 1 0,-1-1 0,0 1 0,0-1 0,0 1 0,1-1 1,-1 1-1,0-1 0,1 0 0,-1 0 1,0 1-1,0-1 1,0 0-1,0 0 1,0 0-1,0 0 0,-1 0 1,1 1-1,0-1 1,-1 0-1,1 0 1,-1 0-1,1 1 1,-1-1-1,1 0 1,-1 0-1,1 1 1,-1-1-1,1 1 1,-1-1-1,0 0 1,0 1-1,1-1 1,-1 1-1,0 0 1,0-1-1,0 0 0,-2-2-2,1 1 2,-4 8 1,-24 15-3,4-5 3,9-4 0,-1 0 1,0-1 0,0-1-1,-1-1 1,-1 0 0,0-2-1,-39 10 1,42-14-5,0-1 0,0 0 0,0-1 0,0-1 1,0-1-1,0 0 0,-24-6 0,38 6 4,0 0-1,1 0 1,-1 0 0,0 0 0,1-1-1,-1 0 1,1 1 0,-1-1 0,-2-3-1,-7-4 3,11 8-3,0 0 1,0 0-1,0-1 1,0 1 0,0 0-1,1-1 1,-1 1-1,0 0 1,1-1-1,-1 1 1,1-1-1,0 1 1,-1-1-1,1 1 1,0-1 0,0 0-1,0 1 1,0-1-1,0 1 1,1-3-1,-1 0 1,5 1-11,-6-1 14,3-4 6,2 1-12,0 2-3,6 14 2,70 90-8,-75-93 11,0 1 0,-1-1 0,0 0-1,0 1 1,5 13 0,-8-17 0,0 0 0,0 0 0,0 0-1,0 0 1,-1 0 0,1 0 0,-1 0 0,1 0 0,-1 0 0,0 0-1,0 0 1,-1 0 0,1 0 0,-1 0 0,-1 5 0,-4 2 0,0-1 0,-1 1 0,0-1 0,-1-1 0,1 1 0,-2-1 0,1-1 0,-1 0 0,0 0 0,-1-1 0,-11 6-1,-20 10-5,-63 22 0,55-24-5,38-16-1,-127 50-423,118-48 139,0 0-1,0-2 1,0 0-1,-1-1 1,-20-1-1,25-4-121,13-9-11,3-3 68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2:10.7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303 60 1656,'4'4'230,"-14"-4"-36,9 0-165,0 0-1,0-1 1,-1 1 0,1 0 0,0 0-1,0 0 1,0 0 0,0-1-1,0 2 1,0-1 0,0 0 0,0 0-1,0 0 1,0 0 0,0 1 0,0-1-1,0 0 1,0 1 0,0-1 0,0 1-1,0 0 1,0-1 0,0 1 0,-1 0-1,12-2 212,-11 1-238,1 0 0,0 0 1,0 0-1,0 0 0,0 0 1,-1 0-1,1 0 1,0 0-1,0 0 0,0 0 1,0-1-1,-1 1 0,1 0 1,0 0-1,0 0 0,0 0 1,0 0-1,0 0 0,0 0 1,-1 0-1,1-1 0,0 1 1,0 0-1,0 0 0,0 0 1,0 0-1,0 0 0,0-1 1,0 1-1,0 0 0,0 0 1,0 0-1,-1 0 1,1-1-1,0 1 0,0 0 1,0 0-1,0 0 0,0 0 1,0 0-1,0-1 0,1 1 1,-1 0-1,0 0 0,0 0 1,0 0-1,0-1 0,0 1 1,0 0-1,0 0 0,0 0 1,0 0-1,0 0 0,0-1 1,1 1-1,-1 0 0,0 0 1,0 0-1,0 0 1,0 0-1,0 0 0,0 0 1,1 0-1,-1-1 0,0 1 1,0 0-1,0 0 3,0 0-1,0 0 1,0 0 0,0 0-1,0 0 1,0 0 0,-1 0 0,1 0-1,0 0 1,0 0 0,0 0-1,0 0 1,0-1 0,0 1-1,0 0 1,0 0 0,0 0 0,-1 0-1,1 0 1,0 0 0,0 0-1,0-1 1,0 1 0,0 0-1,0 0 1,0 0 0,0 0 0,0 0-1,0 0 1,0-1 0,0 1-1,0 0 1,0 0 0,0 0-1,0 0 1,0 0 0,0 0 0,0 0-1,0-1 1,0 1 0,0 0-1,1 0 1,-1 0 0,0 0-1,0 0 1,0 0 0,0 0 0,0-1-1,0 1 1,0 0 0,0 0-1,0 0 1,0 0 0,1 0-1,-1 0 1,0 0 0,0 0-1,0 0 1,0 0 0,0 0 0,0 0-1,1 0 1,-1 0 0,0 0-1,0 0 1,0 0 0,16-10 312,7-5-60,-18 6-213,6-7 24,-11 16-66,1 0-1,-1-1 0,0 1 0,1 0 0,-1-1 0,0 1 0,1 0 0,-1-1 1,0 1-1,1 0 0,-1 0 0,1 0 0,-1-1 0,1 1 0,-1 0 1,0 0-1,1 0 0,-1 0 0,1 0 0,-1 0 0,1 0 0,-1 0 1,1 0-1,-1 0 0,1 0 0,-1 0 0,1 0 0,-1 0 0,0 0 0,1 1 1,-1-1-1,1 0 0,-1 0 0,0 0 0,1 1 0,-1-1 0,1 0 1,-1 1-1,0-1 0,1 0 0,-1 1 0,0-1 0,0 0 0,1 1 1,-1-1-1,0 1 0,0-1 0,1 0 0,-1 1 0,0 0 0,1 0 0,-1 1 0,1-1 0,0 0 0,0 0 0,0 0 0,0 1 0,-1-1 0,2 0-1,-1 0 1,0 0 0,0 0 0,0-1 0,0 1 0,1 0 0,-1 0 0,0-1 0,1 1 0,-1-1-1,2 1 1,-2 0 0,1-1 0,-1 1-1,0 0 1,0 0-1,0 0 1,0 0-1,0-1 1,0 1 0,0 0-1,0 1 1,0-1-1,-1 0 1,1 0 0,0 0-1,-1 0 1,1 1-1,-1-1 1,1 2 0,7 11 11,-7-11-6,1 1 0,-1 0 1,0 0-1,0-1 0,0 1 0,0 0 1,-1 0-1,0 0 0,1 0 0,-2 0 1,1 5-1,0-4 8,0-3-10,-1 0-1,1-1 1,0 1-1,-1 0 1,1-1 0,-1 1-1,1-1 1,-1 1 0,0-1-1,0 1 1,0-1-1,1 1 1,-1-1 0,-1 0-1,1 1 1,0-1-1,0 0 1,0 0 0,-1 0-1,1 0 1,-1 0-1,1 0 1,-1 0 0,1 0-1,-1-1 1,1 1-1,-1-1 1,-3 1 0,-21 14 80,19-9-64,0 0-1,-1-1 0,1 0 0,-1-1 0,-1 0 0,1 0 1,0-1-1,-1 0 0,-12 3 0,-31 12 64,37-11-54,9-4-9,-1 0 1,0 0-1,0 0 1,0-1 0,-1 0-1,-9 2 1,12-4-10,0 0 0,1 1 0,-1 0 0,0 0 0,1 0 0,-1 0 0,1 1 1,0 0-1,0 0 0,-8 5 0,-7 2 34,18-9-42,-1 1-1,1-1 1,-1 1 0,1-1-1,0 1 1,-1 0-1,1 0 1,0 0 0,-1 0-1,1-1 1,0 2 0,0-1-1,0 0 1,-2 2-1,-12 19 36,13-20-35,0 1-1,0-1 1,0 1-1,1-1 1,-1 1-1,1 0 1,0-1-1,-1 1 1,1 0-1,1 0 1,-1 0 0,0 0-1,1 0 1,-1 0-1,1 0 1,0 4-1,0 4 3,0-4-2,-1 1-1,1 0 0,1-1 1,0 1-1,0-1 0,0 1 1,1-1-1,0 1 0,1-1 1,3 10-1,11 41 6,-15-53-7,-1 1 0,1-1 0,-1 0 0,0 0 0,0 1 1,0 5-1,6 30 3,-3-25-2,0 0-1,-1 0 0,0 0 1,-2 0-1,0 17 0,-9 23-22,9-52-19,-1 0 0,0-1-1,0 1 1,-1-1 0,1 1 0,-1-1-1,1 1 1,-1 0 0,0-1 0,0 0-1,-1 1 1,1-1 0,-3 3 0,-2-1-193,-2 10-1063,7-13 1236,-5 11-843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1:04.99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58 15 1612,'5'-10'1409,"-9"6"-168,-46 4-3195,42 0 1562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1:05.34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17 13 1880,'0'-1'70,"-1"0"-1,1 0 0,-1 0 1,1 1-1,-1-1 1,0 0-1,1 0 1,-1 1-1,0-1 1,1 0-1,-1 1 0,0-1 1,0 1-1,0-1 1,0 1-1,0 0 1,1-1-1,-1 1 1,0 0-1,-2-1 0,4 17 635,18 36-308,11 12-212,-2 16-410,-16-49-774,14 59 0,-20-70 608,-5 2 36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1:05.79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1558 69 1672,'2'1'50,"-1"-1"1,1 0-1,0 1 0,-1-1 0,1 1 1,-1 0-1,1-1 0,0 1 0,-1 0 0,0 0 1,1 0-1,-1 0 0,0 0 0,1 1 1,-1-1-1,0 0 0,0 0 0,0 1 1,0-1-1,0 1 0,0-1 0,1 4 0,5 6 224,-9 0-29,2-10-228,-1 0-1,0 1 1,1-1-1,0 0 1,-1 1-1,1-1 1,0 1-1,0-1 1,-1 1-1,1-1 1,0 0-1,0 1 1,1 1-1,0-1 1,-1-1 0,1 1-1,-1 0 1,1-1 0,-1 1 0,1 0 0,-1 0-1,0-1 1,0 1 0,0 0 0,0 0 0,0-1-1,-1 1 1,1 0 0,0 0 0,-1-1 0,1 1-1,-1 0 1,0-1 0,0 2 0,-1 1 15,-1-1-1,1 0 1,0 0 0,-1 0 0,0-1 0,0 1-1,0-1 1,-6 5 0,-6 1 45,0 0 1,-1-1-1,-21 7 1,35-13-75,-261 79 322,257-79-320,-80 22 75,-127 17-1,160-34-59,0-3 0,-1-1-1,-88-10 1,131 7-16,0-1 0,0 0 0,1 0 0,-1-1 0,1-1 0,0 0 0,0 0 0,0-1 0,-17-11 0,23 13-3,0-1-1,1 1 1,-1-1 0,1 1 0,0-1 0,0 0-1,0 0 1,1 0 0,-1 0 0,1-1-1,0 1 1,0-1 0,1 0 0,-1 1-1,1-1 1,0 0 0,0 0 0,1 0-1,-1 1 1,1-1 0,0 0 0,1 0-1,0-9 1,5-12 7,0 1-1,2 0 1,1 0-1,19-41 1,-14 36-7,-12 20 2,-2 10-3,0 0 0,0-1 0,0 1 0,-1 0 0,1-1 0,0 1 0,0 0 0,0 0 0,1-1 0,-1 1 0,0 0 0,0-1 0,0 1 0,0 0 0,0 0 0,0-1 0,0 1-1,0 0 1,0 0 0,1-1 0,-1 1 0,0 0 0,0 0 0,0 0 0,1-1 0,-1 1 0,0 0 0,0 0 0,0 0 0,1-1 0,-1 1 0,0 0 0,0 0 0,1 0 0,-1 0 0,0 0 0,1 0 0,-1 0 0,0 0-1,0 0 1,1 0 0,-1 0 0,0 0 0,1 0 0,-1 0 0,1 0 0,-1-1 3,0-2-9,-5 8 0,3-3 1,7-4 9,-5 2-4,1 0 0,-1 0 0,0-1-1,0 1 1,0 0 0,0 0 0,0 0 0,1 0-1,-1 0 1,0 0 0,0 0 0,0 0 0,0 0-1,0 0 1,0 0 0,0 0 0,1 0 0,-1-1-1,0 1 1,0 0 0,0 0 0,0 0 0,0 0 0,0 0-1,0 0 1,0-1 0,0 1 0,0 0 0,0 0-1,0 0 1,0 0 0,0 0 0,0-1 0,0 1-1,0 0 1,0 0 0,0 0 0,0 0 0,0 0-1,0 0 1,0-1 0,0 1 0,0 0 0,0 0 0,0 0-1,0 0 1,0 0 0,0-1 0,0 1 0,0 0-1,0 0 1,-1 0 0,1 0 0,0 0 0,0 0-1,0 0 1,0 0 0,0-1 0,0-1 0,0 2 0,0 0 1,0 0-1,0-1 0,0 1 0,0 0 1,0-1-1,0 1 0,1 0 0,-1-1 1,0 1-1,0 0 0,0-1 0,-1 1 1,1 0-1,0-1 0,0 1 0,0 0 1,0-1-1,0 1 0,0 0 0,0 0 1,0-1-1,-1 1 0,1 0 0,0-1 1,0 1-1,0 0 0,-1 0 0,1-1 1,0 1-1,0 0 0,-1 0 0,1 0 1,0 0-1,0-1 0,-1 1 0,1 0 1,0 0-1,-1 0 0,1 0 0,0 0 1,0 0-1,-1 0 0,1-1 0,0 1 1,-1 0-1,-18 23-7,-6-4-7,0 0 1,-1-1-1,-32 15 0,6-2-25,15-8-47,0 1-382,-1-1 0,-54 22 1,4-4-939,70-32 1028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1:06.16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441 1 1908,'-8'0'392,"-9"0"-52,1 5-36,-8-5-36,7 0-40,-15 0-44,-1 4-52,0 1-64,1 4-104,-9-5-144,8 1-172,-7 4-140,-1-9 56,0 9 56,9 5 48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1:07.11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386 0 1748,'31'9'800,"-23"-2"-241,-4 0 477,-24-1-665,4-5-308,0 0 1,0 0-1,-19-3 1,-13 0 16,-227 6 148,275-4-236,0 0 0,0 0 0,0 0 0,0 0 0,0 0 0,0 0 0,0 0 0,0 0 0,0 0 0,0 0 0,0-1 0,0 1 0,0 0 0,0 0 0,0 0 0,0 0 0,0 0 0,0 0 0,0 0 0,0 0 0,0 0 0,0 0 0,0 0 0,0 0 0,0 0 0,0-1 0,0 1 0,-1 0 0,1 0 0,0 0 0,0 0 0,0 0 0,0 0 0,0 0 0,0 0 0,0 0 0,0 0 0,0 0 0,0 0 0,0 0 0,-1 0 0,1 0 0,0 0 0,0 0 0,0 0 0,0 0 0,0 0 0,0 0 0,0 0 0,0 0 0,0 0 0,0 0 0,11-4-691,-9 3 578,1 0-1,0 1 0,-1-1 0,1 1 1,0 0-1,-1-1 0,1 1 0,0 1 0,4-1 1,3 5-305,5-1 32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1:07.44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506 17 1960,'-65'4'1720,"-201"-9"-700,157 6-849,44-10-678,66 1-1578,6 11 1702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1:09.46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228 1 1612,'-11'8'177,"-164"48"456,134-41 123,50-12-715,0-1 1,1 0 0,-1 0 0,0-1 0,1 0-1,0 0 1,-1-1 0,1 0 0,12-3 0,18 2 12,643-4 106,-567 13-143,-34-1-3,103 11 51,-106-14-23,372 6 368,-185-9-239,-101 2-105,2-3-10,857 10 237,-804 3-241,408 0 27,-478-13-68,517 9 3,-133 5 0,-260-30-22,-8 0 18,-225 15-10,-25 0 3,0 0 1,26 4-1,20-3 9,-52 0-15,1-1 1,0 1-1,-1 1 1,21 3-1,-12 1 10,-18-9-473,0 4 404,-1 0 1,1-1 0,-1 1 0,0-1 0,1 1 0,-1 0 0,0-1-1,0 1 1,1-1 0,-1 1 0,0-1 0,0 1 0,0-1 0,0 1-1,0-1 1,1 1 0,-1-1 0,0 1 0,0-1 0,0 1 0,0-1-1,0 1 1,-1-1 0,1 1 0,0-1 0,0 1 0,0-1 0,0 1 0,-1-1-1,1 1 1,0-1 0,0 1 0,-1 0 0,1-1 0,0 1 0,-1-1-1,1 1 1,0 0 0,-1-1 0,0 1 0,-7-5-302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1:10.99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357 0 1604,'0'0'1514,"2"5"-1044,-11-5-356,1 2 1,0-1 0,0 1-1,0 0 1,-14 6 0,-16 4 74,-3-3-58,0-1 0,-1-3 0,-43 1-1,83-6-90,4 0-15,-4 0-15,11 4-8,-2 11-6,-6-14 4,0 1 0,0-1 0,0 1 1,-1-1-1,1 1 0,0-1 0,-1 1 1,1-1-1,0 1 0,-1 0 0,0-1 1,1 3-1,0 23-1,0-23 1,-1 0 1,1 0-1,-1 1 0,-1-1 0,1 0 0,0 0 0,-1 0 0,0 1 0,0-1 0,0 0 0,0 0 0,-4 7 0,-4 12 1,8-19-1,0 0 0,0-1 0,-1 1 0,1-1 0,-1 1 1,0-1-1,0 1 0,0-1 0,0 0 0,0 0 0,-4 3 0,5-5 1,0 0-1,-1 0 0,1 0 1,0 0-1,0 0 0,0 1 0,0-1 1,0 0-1,0 0 0,0 1 1,1-1-1,-1 1 0,0-1 1,1 1-1,-1-1 0,1 1 0,-1-1 1,1 1-1,0-1 0,0 1 1,0-1-1,0 3 0,19-22 37,14-8-43,-29 22 6,0 1-1,0-1 0,0 1 0,0 0 1,0 0-1,1 0 0,-1 1 0,1-1 1,-1 1-1,1 0 0,0 1 0,0-1 1,0 1-1,0 0 0,6-1 0,5 1-8,10 2 6,9 0 12,-28-1-7,-1 0 0,0 0 1,1 1-1,-1-1 0,8 3 0,-4 0-5,0 1 0,0 0 0,0 0 0,-1 1 0,1 0 0,-1 1 0,13 10-1,-16-11 4,-1-1 0,0 1-1,-1 0 1,1 1 0,-1-1-1,0 1 1,-1 0 0,1 0-1,-1 0 1,0 0 0,0 0-1,-1 1 1,2 6-1,-3-7 2,0 0 0,0 1 0,-1-1 0,0 0 0,0 0 0,0 1 0,-1-1-1,0 0 1,0 0 0,-1 0 0,0 0 0,-4 10 0,1-6 0,0-1 0,0 1 0,-1-1 1,-1-1-1,0 1 0,-14 13 0,4-6-1,-1-2 0,-1 0 0,0-1 0,0-1 0,-1-1 0,-30 12 0,-70 13-122,116-34 63,0-1 1,0-1 0,0 1-1,0 0 1,0-1 0,0 0-1,-1 0 1,1-1 0,0 1-1,-5-2 1,8 2 15,1 0 0,-1 0 0,0 0 0,0-1 0,0 1 0,1-1 1,-1 1-1,0 0 0,0-1 0,1 1 0,-1-1 0,0 0 0,1 1 0,-1-1 0,0 1 0,1-1 0,-1 0 1,1 0-1,-1-1 0,0 1-14,1 0 1,0 0-1,0 0 0,0 0 1,0-1-1,0 1 0,1 0 1,-1 0-1,0 0 1,0 0-1,1 0 0,-1 0 1,1 0-1,-1 0 1,1 0-1,-1 0 0,1 0 1,0 0-1,-1 0 0,2-1 1,13-15-337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1:11.39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 10 1808,'0'2'154,"0"-2"-128,0 1-1,-1-1 1,1 0-1,0 1 1,0-1-1,0 0 1,0 1-1,0-1 1,0 0-1,0 1 1,0-1-1,0 0 1,0 1-1,0-1 1,0 0-1,0 1 1,0-1-1,0 0 1,0 1-1,1-1 1,-1 0-1,0 1 1,0-1-1,0 0 1,0 0-1,1 1 1,-1-1-1,0 0 1,0 0-1,0 1 1,1-1-1,-1 0 1,0 0 0,1 0-1,-1 1 1,0-1-1,0 0 1,1 0-1,-1 0 1,0 0-1,1 0 1,-1 0-1,0 1 1,1-1-1,0 0 1,-1 0-8,-1-1 0,1 1 0,0 0 1,0 0-1,0 0 0,0 0 0,-1 0 1,1 0-1,0 0 0,0 0 0,0 0 1,0 0-1,0 0 0,-1 0 0,1 0 1,0 0-1,0 0 0,0 0 0,0 0 0,-1 0 1,1 0-1,0 0 0,0 0 0,0 0 1,0 1-1,0-1 0,-1 0 0,1 0 1,0 0-1,0 0 0,0 0 0,0 0 1,0 0-1,0 1 0,0-1 0,-1 0 1,1 0-1,0 0 0,0 0 0,0 0 1,0 1-1,0-1 0,0 0 0,0 0 1,0 0-1,0 0 0,0 0 0,0 1 1,0-1-1,0 0 0,0 0 0,0 0 1,0 0-1,0 1 0,0-1 0,0 0 0,0 0 1,0 0 75,1 0-86,-1 0 0,0 0 0,0 1 1,0-1-1,0 0 0,1 0 0,-1 0 0,0 0 0,0 0 0,0 0 0,0 0 1,1 0-1,-1 0 0,0 0 0,0 0 0,0 0 0,1 0 0,-1 0 0,0 0 1,0 0-1,0 0 0,1 0 0,-1 0 0,0 0 0,0 0 0,0 0 0,0 0 1,1-1-1,-1 1 0,0 0 0,0 0 0,0 0 0,0 0 0,0 0 0,0 0 1,1-1-1,-1 1 0,0 0 0,0 0 0,0 0 0,0 0 0,0-1 1,0 1-1,0 0 0,0 0 0,0 0 0,0 0 0,0-1 0,0 1 0,0 0 1,0 0-1,0 0 0,0-1 0,0 1 0,0 0 0,0 0 0,0 0 0,0 0 1,0-1-1,0 1 0,0 0-9,0 0 0,0 0-1,0-1 1,0 1 0,0 0 0,0 0 0,0 0 0,0 0 0,0 0 0,0 0-1,1 0 1,-1 0 0,0-1 0,0 1 0,0 0 0,0 0 0,0 0 0,0 0-1,0 0 1,0 0 0,0 0 0,1 0 0,-1 0 0,0 0 0,0 0 0,0 0-1,0 0 1,0 0 0,0 0 0,0 0 0,1 0 0,-1 0 0,0 0 0,0 0-1,0 0 1,0 0 0,0 0 0,0 0 0,0 0 0,1 0 0,-1 0 0,0 0-1,0 0 1,0 0 0,0 0 0,0 0 0,0 0 0,0 0 0,0 0 0,1 0-1,-1 0 1,0 1 0,0-1 0,0 0 0,0 0 0,0 0 0,0 0 0,-2-2-389,0 0 313,1-11-2137,1 9 1856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1:12.68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359 1 1652,'27'1'1113,"-29"2"-625,-14 3-211,-21 3-29,1-1-1,-1-1 1,0-2-1,-43 0 1,21-8 9,60 1-241,3 0 0,16 10-16,-19-7 1,0 0 0,0 0 0,0 0 0,0-1 0,0 1 0,0 0-1,0 0 1,0 0 0,0 0 0,0 1 0,-1-1 0,1 0 0,0 0 0,-1 0 0,1 1 0,-1-1-1,1 0 1,-1 0 0,0 1 0,1-1 0,-1 0 0,0 2 0,-4 33 5,0-8-12,4-23 6,-1-1 0,0 0 0,0 0 1,0 0-1,0 0 0,-1 0 0,1 0 1,-1 0-1,-4 7 0,-27 35 11,17-25 4,-16 12-17,31-29-2,0-4 1,-12 6 21,11-6-7,10-5-8,73-51 12,-72 52-16,-1-1-1,1 1 1,-1 0-1,1 1 1,0 0-1,0 1 1,1 0-1,-1 0 1,0 1-1,1 0 1,-1 0-1,1 1 1,-1 0-1,1 1 1,10 2-1,14 5 0,35 13-1,-64-18 2,-1-1 1,1 1-1,-1 0 1,1 0-1,-1 0 0,0 1 1,4 5-1,10 6-2,-16-13 3,0-1 0,0 1 0,0-1 0,0 1 0,0 0 0,0-1 0,-1 1 0,1 0 0,-1 0 0,1 1 0,-1-1 0,0 0 0,0 0 0,0 1 0,0-1 0,0 0 1,0 1-1,-1-1 0,1 1 0,-1-1 0,1 1 0,-1-1 0,0 4 0,-1-2 0,0 0 0,-1 0 0,1-1 0,-1 1 0,1 0 0,-1 0 0,0-1 0,0 1 1,-1-1-1,1 1 0,-1-1 0,-5 5 0,-7 6 1,-2-1-1,1-1 1,-1 0-1,-22 10 1,13-7-43,4-1-81,-1-1-1,0-1 1,0-1 0,-2-1 0,1-2-1,-38 9 1,61-17 121,-16 1-812,16-1 794,1 0-1,0 0 1,0 0-1,0 0 1,-1-1 0,1 1-1,0 0 1,0 0 0,0 0-1,0-1 1,0 1 0,-1 0-1,1 0 1,0-1 0,0 1-1,0 0 1,0 0 0,0-1-1,0 1 1,0 0-1,0 0 1,0-1 0,0 1-1,0 0 1,0 0 0,0-1-1,0 1 1,0 0 0,0 0-1,0-1 1,0 1 0,0 0-1,0 0 1,0-1 0,1 1-1,-1 0 1,0 0 0,0 0-1,0-1 1,0 1-1,1 0 1,-1 0 0,0 0-1,0-1 1,0 1 0,1 0-1,-1 0 1,0 0 0,0 0-1,0 0 1,1 0 0,-1 0-1,0-1 1,1 1 0,7-12-360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1:52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461 0 1744,'15'15'1527,"-17"-9"-968,2-6-548,0 0-1,0 0 1,1 0-1,-1 0 1,0 0-1,0 0 1,0 0-1,0 0 1,0 0-1,1 0 1,-1 0-1,0 0 1,0 1-1,0-1 1,0 0-1,0 0 1,1 0-1,-1 0 1,0 0-1,0 0 1,0 0-1,0 1 0,0-1 1,0 0-1,0 0 1,1 0-1,-1 0 1,0 0-1,0 1 1,0-1-1,0 0 1,0 0-1,0 0 1,0 0-1,0 1 1,0-1-1,0 0 1,0 0-1,0 0 1,0 0-1,0 1 1,0-1-1,0 0 1,0 0-1,0 0 0,0 0 1,0 0-1,-1 1 1,1-1-1,0 0 1,0 0-1,0 0 1,0 0-1,0 0 1,0 1-1,-1-1 1,-32 6 317,-7 2-168,-38-7-11,-71-2 8,91 2-121,42 0-20,0 0 1,-24-4-1,20 3-5,-2-1 16,19-2-15,8-2-5,44 9-253,45-9-2761,-91 5 2660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1:13.65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106 4 1724,'-9'9'1123,"4"-3"-376,3-8-419,2 1-301,0 1 1,1-1 0,-1 0 0,0 1-1,0-1 1,1 1 0,-1-1-1,1 0 1,-1 1 0,0-1 0,1 1-1,-1-1 1,1 1 0,-1 0-1,1-1 1,-1 1 0,1 0 0,0-1-1,-1 1 1,1 0 0,-1-1 0,1 1-1,0 0 1,-1 0 0,1 0-1,0 0 1,-1-1 0,1 1 0,0 0-1,0 0 1,31-1-11,-15 0 63,5-1-40,-1 1 0,33 3 0,-4 0-10,-49-2-29,-1 0 0,1 1-1,-1-1 1,1 0-1,0 1 1,-1-1-1,1 1 1,-1-1-1,1 1 1,-1-1-1,1 1 1,-1-1 0,1 1-1,-1 0 1,0-1-1,1 1 1,-1-1-1,0 1 1,0 0-1,1-1 1,-1 1-1,0 0 1,0 0-1,0-1 1,0 1 0,0 0-1,0-1 1,0 1-1,0 0 1,0 0-1,0-1 1,0 1-1,0 0 1,-1 0-1,1 2 2,0-1 0,-1 1-1,1-1 1,-1 1-1,0-1 1,0 1-1,1-1 1,-1 0-1,-1 1 1,-1 3-1,-13 12 4,-31 26-1,8-3 0,38-41-4,1 1 1,-1-1-1,1 0 0,-1 1 0,1-1 0,-1 1 1,1-1-1,-1 1 0,1-1 0,-1 1 0,1-1 1,0 1-1,0-1 0,-1 1 0,1-1 0,0 1 1,0-1-1,-1 1 0,1 0 0,0-1 1,0 1-1,0-1 0,0 1 0,0 0 0,0-1 1,0 1-1,0 0 0,1 0 0,-1 0 1,1 0-1,0 0 0,-1 0 1,1-1-1,0 1 1,0 0-1,-1-1 0,1 1 1,0-1-1,0 1 0,0 0 1,0-1-1,0 0 0,1 1 1,51 11 4,-34-8-7,-14-3 1,42 17-2,-45-17 3,0 0 0,0 0-1,-1 0 1,1 0 0,-1 0 0,1 0-1,-1 0 1,1 1 0,-1-1 0,0 1-1,1-1 1,-1 1 0,0 0 0,0-1 0,0 1-1,-1 0 1,1 0 0,0-1 0,-1 1-1,1 0 1,-1 0 0,1 0 0,-1 2-1,0 1 3,-1 1-1,0-1 0,0 0 0,0 0 0,-1-1 0,0 1 0,1 0 0,-2 0 0,1-1 0,-1 1 0,1-1 1,-1 0-1,0 0 0,-1 0 0,1 0 0,-1 0 0,-7 5 0,-8 6 6,0-2 0,-35 18 0,41-23-7,-12 4-60,-1-1-1,-1-1 0,-46 10 1,37-10-30,23-12-367,13 2 444,-1 0 0,1 0 0,0-1-1,0 1 1,-1 0 0,1 0-1,0 0 1,0 0 0,0 0 0,0-1-1,-1 1 1,1 0 0,0 0-1,0 0 1,0-1 0,0 1 0,0 0-1,0 0 1,0 0 0,0-1-1,-1 1 1,1 0 0,0 0 0,0-1-1,0 1 1,0 0 0,0 0 0,0-1-1,0 1 1,0 0 0,0 0-1,0 0 1,1-1 0,-1 1 0,0 0-1,0 0 1,0-1 0,0 1-1,0 0 1,0 0 0,0 0 0,0-1-1,1 1 1,-1 0 0,0 0-1,0 0 1,0 0 0,0-1 0,1 1-1,37-19-1425,-22 10 1068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1:14.30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269 0 1772,'-17'33'2730,"-59"165"-2339,58-157-347,-2-1 0,-44 66-1,16-28-3,41-61-26,7-15-13,-1-1-1,1 1 1,0-1-1,-1 1 1,0-1-1,1 0 1,-1 1-1,0-1 1,0 0-1,1 1 1,-1-1-1,-2 2 0,-5 14 21,7-20-188,1-3-9,3-4-342,-1 1 1,2 0 0,5-13-1,-3 13 102,-5 0 36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1:14.67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1608,'0'0'965,"7"4"49,36 29-183,-33-24-764,0 0 1,1 0-1,17 11 0,-14-11-26,-1 1 0,15 15 0,60 48 92,-64-55-102,-5-1-8,0 0 0,-1 1 0,-1 0 0,16 24 0,-30-37-20,-1 0 0,1 0 0,-1 0 1,0 0-1,-1 0 0,1 1 0,-1-1 0,0 0 0,-1 1 0,1 8 0,5 26 16,-5-35-19,0 1 0,-1-1 0,0 0 0,0 1-1,-1-1 1,0 7 0,0-8-1,0-1 0,1 0 0,0 1 0,-1-1 0,1 1 0,0-1 0,1 1 0,-1-1 0,2 7 0,-1-9-9,-1 0 0,0 0 0,0 0 0,0 0 0,0-1 0,0 1 0,0 0 0,0 0 0,0 0 0,0 0 0,0 0 0,0 0 0,0 0 0,-1 0 0,1 0 0,0 0 0,-1-1 0,1 1 0,-1 0 0,1 0 0,-1 0 0,1-1 0,-1 1 0,0 0 0,1 0 0,-1-1 0,0 1 0,0-1 0,1 1 0,-1-1-1,0 1 1,0-1 0,-1 1 0,0 0-234,4-3 79,-1 0 0,0 0-1,0 1 1,1-1-1,-1 0 1,1 1-1,-1-1 1,1 1-1,0-1 1,0 1 0,0 0-1,0 0 1,0 0-1,3-2 1,16-5-196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1:15.06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0 1964,'0'0'366,"-1"5"524,5-3-811,0 0 1,0 1-1,-1-1 1,1 1-1,-1 0 1,0 0 0,1 0-1,-1 1 1,-1-1-1,1 1 1,0-1-1,1 5 1,1-1-12,18 22 91,-3-4-76,0 2 0,-2 0 0,25 49-1,12 31 39,4 10-18,-42-80-63,31 48 1,1 1 14,-47-82-59,1 1 0,-1-1 0,0 1 1,0 0-1,-1 0 0,1 0 0,-1 0 1,0 6-1,-1-11-18,0-31-2826,0 26 2472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1:15.49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51 40 1876,'0'0'1256,"-5"0"-806,-6 18 152,8-15-566,1 0 0,-1 0-1,1 1 1,0-1 0,-1 0 0,2 1 0,-1 0 0,0-1 0,1 1 0,-1 0 0,0 6 0,-4 7 81,5-15-101,0 1 1,1 0-1,-1 0 0,1 1 1,0-1-1,0 0 1,0 0-1,1 6 1,0 3 48,-1-11-61,1 0 0,-1 0 0,1 0 0,0-1 0,-1 1 1,1 0-1,0-1 0,0 1 0,0 0 0,-1-1 0,1 1 0,0-1 0,0 1 0,0-1 0,0 0 0,0 1 0,0-1 0,0 0 0,0 0 0,0 0 0,0 0 1,1 0-1,26 2 26,-16-6-24,0 1 1,-1-1-1,1-1 0,-1 0 1,14-10-1,-23 14-5,0-1 0,0 1 0,0-1-1,0 0 1,-1 0 0,1 0 0,-1 0-1,1 0 1,-1-1 0,0 1 0,0 0 0,0-1-1,0 1 1,0 0 0,-1-1 0,1 1 0,-1-1-1,1 1 1,-1-1 0,0 0 0,0 1 0,0-1-1,0 1 1,-1-1 0,1 1 0,-1-1-1,1 1 1,-3-5 0,1 2-1,0 0 1,0 0-1,-1 1 1,0-1-1,0 1 0,0 0 1,0 0-1,-1 0 0,1 0 1,-1 0-1,0 1 0,0 0 1,-9-6-1,11 8-2,0 0 1,0-1-1,0 1 0,-1 0 0,1 0 1,0 0-1,-1 1 0,1-1 0,-1 0 1,1 1-1,-1 0 0,1 0 0,-1-1 1,-4 2-1,-2-1-25,2-1-59,0 1-358,5 11-495,2-10 907,0-1 0,1 1 0,-1-1 1,0 0-1,0 1 0,0-1 0,1 0 0,-1 0 0,0 1 1,1-1-1,-1 0 0,0 0 0,0 1 0,1-1 0,-1 0 1,0 0-1,1 0 0,-1 1 0,1-1 0,-1 0 0,0 0 1,1 0-1,-1 0 0,0 0 0,1 0 0,-1 0 0,1 0 1,-1 0-1,0 0 0,1 0 0,-1 0 0,1 0 0,-1 0 1,0 0-1,1 0 0,0-1 0,2 1-188,6 0-151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1:17.03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23 1680,'0'0'550,"7"0"984,-5 0-1464,30-9 344,92-5 217,-124 14-629,1 0 0,0 0 0,-1 0 0,1 0 0,0 0-1,-1 0 1,1 0 0,0 1 0,-1-1 0,1 0 0,0 0 0,-1 1 0,1-1 0,-1 0-1,1 1 1,-1-1 0,1 0 0,0 1 0,-1-1 0,0 1 0,1-1 0,-1 1 0,1-1-1,-1 1 1,0-1 0,1 1 0,-1 0 0,0-1 0,1 1 0,-1-1 0,0 1 0,0 0-1,0-1 1,1 1 0,-1 0 0,0-1 0,0 1 0,0 0 0,0-1 0,0 1 0,0 0-1,-1-1 1,1 1 0,0 0 0,0-1 0,0 1 0,-1 0 0,-16 43 45,8-22-44,5-13 1,-1-1-1,1 0 1,-2 0-1,1 0 0,-1 0 1,0-1-1,-12 11 0,-16 21 3,28-32-2,3-4-1,-1 0-1,1 1 0,0-1 1,1 1-1,-1 0 1,1 0-1,0 0 1,-3 6-1,5-9-1,1 0 0,-1 0-1,0 0 1,1 0 0,-1 0 0,1 0-1,-1 0 1,1 0 0,0 0 0,-1 0-1,1 0 1,0 0 0,0 0-1,0-1 1,-1 1 0,1 0 0,0-1-1,0 1 1,0-1 0,0 1 0,0-1-1,0 1 1,0-1 0,1 0 0,-1 1-1,0-1 1,1 0 0,37 7 5,-34-7-8,190 2-557,-183-3-716,-43 1 8,16 0 924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1:17.46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 4 1712,'-6'-3'987,"10"3"139,0 3-1046,-1 0 1,1 0-1,-1 0 0,0 0 1,0 1-1,-1-1 0,1 1 1,-1 0-1,0 0 0,0 0 1,3 8-1,-4-10-73,1 1 1,0 0-1,-1 0 0,1-1 1,0 1-1,1-1 0,-1 1 1,4 1-1,12 16 52,23 45 31,-38-61-215,0 1 1,0 0-1,0 0 1,-1 0-1,0 0 1,0 0-1,0 1 1,-1-1-1,1 1 1,-1 6-1,-1-12 96,0 1-1,0-1 1,0 0 0,0 0-1,0 1 1,0-1-1,-1 0 1,1 0 0,0 1-1,0-1 1,0 0-1,0 0 1,-1 0-1,1 0 1,0 1 0,0-1-1,-1 0 1,1 0-1,0 0 1,0 0 0,-1 0-1,1 0 1,0 1-1,0-1 1,-1 0-1,1 0 1,0 0 0,-1 0-1,1 0 1,0 0-1,0 0 1,-1 0 0,1 0-1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1:29.04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 1652,'0'0'434,"40"18"1096,-31-15-1448,0 0 0,1-1-1,-1 0 1,0-1 0,1 0-1,18-1 1,-6 1-4,127 1 218,-29-2-190,224-2 80,-127-2-108,-102 14-44,-64 3 0,-49-13-32,0 1 2,-8 8 2,4-2-34,2-7 3,0 0 0,0 0 0,0 1 0,0-1 0,0 0 0,0 0 0,0 1 1,0-1-1,0 0 0,0 0 0,-1 1 0,1-1 0,0 0 0,0 0 1,0 1-1,0-1 0,0 0 0,0 0 0,-1 1 0,1-1 0,0 0 1,0 0-1,0 0 0,0 1 0,-1-1 0,1 0 0,0 0 0,0 0 1,-1 0-1,1 1 0,0-1 0,0 0 0,-1 0 0,1 0 0,0 0 0,0 0 1,-1 0-1,1 0 0,-1 0 0,-3 1-359,11-3-1071,0 2 1085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1:23.84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6 1612,'2'14'1707,"20"-15"-1179,39-7 0,-32 4-443,-9 1-48,1 1 0,-1 1-1,0 0 1,25 3 0,-41-1-29,1-1 1,-1 1 0,0-1 0,1 1 0,-1 1-1,0-1 1,0 0 0,0 1 0,0 0-1,0 0 1,0 0 0,0 1 0,0-1 0,-1 1-1,0 0 1,1 0 0,-1 0 0,0 0-1,0 1 1,-1-1 0,1 1 0,-1 0-1,0 0 1,0 0 0,3 7 0,-4-5-3,0 1 0,0 0 0,-1 0 0,0 0 0,0 0 0,-1 0 1,0 0-1,0 0 0,-1 0 0,1 0 0,-2 0 0,1-1 0,-1 1 0,0-1 1,0 0-1,0 0 0,-1 0 0,0 0 0,-1-1 0,1 1 0,-1-1 0,-9 8 0,13-13-5,0 1-1,0 0 1,0-1-1,0 1 0,0 0 1,1 0-1,-1 0 0,0 0 1,0 0-1,1 0 1,-1 0-1,0 0 0,1 0 1,-1 0-1,1 0 0,-1 0 1,1 1-1,0-1 1,-1 0-1,1 0 0,0 0 1,0 1-1,0-1 1,0 0-1,0 0 0,0 1 1,0-1-1,1 0 0,-1 0 1,0 0-1,1 1 1,-1-1-1,0 0 0,1 0 1,0 0-1,-1 0 0,1 0 1,0 0-1,-1 0 1,1 0-1,0 0 0,0 0 1,0 0-1,0-1 0,0 1 1,0 0-1,0 0 1,0-1-1,0 1 0,0-1 1,0 1-1,2 0 0,14 9 7,0 1-1,-1 1 0,0 1 0,25 27 0,-35-35-4,-1 1-1,-1 0 1,1 0-1,-1 0 1,0 1-1,-1 0 1,1-1 0,-1 1-1,-1 0 1,4 13-1,-6-16 0,1 0 0,-1 1 0,0-1 0,0 1 0,-1-1 0,1 1 0,-1-1 0,0 0 0,0 1 0,-1-1 0,1 0 0,-1 0 0,0 0 0,0 0 0,0 0 0,-1-1 0,1 1 0,-1 0 0,-4 4 0,-2 0 0,0 1-1,0-2 0,-1 1 0,0-1 0,-1 0 0,1-1 0,-1-1 1,-15 7-1,-4-2-27,-1 0 0,-31 5-1,51-12-114,1-1-1,0-1 0,-1 1 1,1-2-1,-1 0 0,1 0 1,-1 0-1,1-2 0,-17-3 1,26 5 109,1 0 1,-1 0 0,1 0 0,-1-1-1,1 1 1,-1 0 0,1 0 0,-1-1-1,1 1 1,-1 0 0,1 0 0,0-1-1,-1 1 1,1-1 0,-1 1 0,1 0-1,0-1 1,-1 1 0,1-1 0,0 1-1,0-1 1,0 1 0,-1-1 0,1 1-1,0-1 1,0 1 0,0-1 0,0 1-1,0-1 1,0 1 0,0-1 0,0 1-1,0-1 1,0 1 0,0-1 0,0 1-1,0-1 1,0 1 0,0-1 0,0 1-1,1-1 1,-1 0 0,7-8-351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1:25.90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367 1 1660,'0'0'155,"7"10"560,-9-4-234,2-5-465,0-1-1,0 0 1,0 1-1,0-1 0,0 1 1,0-1-1,0 1 1,-1-1-1,1 0 1,0 1-1,0-1 1,0 1-1,0-1 0,0 0 1,-1 1-1,1-1 1,0 1-1,0-1 1,-1 0-1,1 1 1,0-1-1,0 0 0,-1 0 1,1 1-1,-1-1 1,1 0-1,0 0 1,-1 1-1,1-1 1,0 0-1,-1 0 0,1 0 1,-1 0-1,1 0 1,0 1-1,-1-1 1,1 0-1,-1 0 1,1 0-1,-1 0 0,1 0 1,0 0-1,-1 0 1,1-1-1,-1 1 1,-44 12 423,25-5-314,-14-4 23,30-3-131,-1 0 0,1 1 0,-1-1 0,1 1 1,-1 0-1,1 0 0,-5 2 0,0-1 10,1 1 0,-1-1 0,0-1-1,0 0 1,0 0 0,-10-1 0,8 0 2,1 1 0,-1 0 1,-13 3-1,24-4-28,0 1 0,-1-1 1,1 0-1,0 0 0,-1 0 0,1 0 1,0 0-1,-1 0 0,1 0 1,-1 0-1,1-1 0,0 1 0,-1 0 1,1 0-1,0 0 0,-1 0 1,1 0-1,0 0 0,-1-1 1,1 1-1,0 0 0,-1 0 0,1-1 1,0 1-1,0 0 0,-1 0 1,1-1-1,0 1 0,0 0 0,0-1 1,-1 1-1,1 0 0,0-1 1,0 1-1,0 0 0,0-1 0,0 1 1,0 0-1,0-1 0,-1 1 1,1-1-1,1 1 0,-1-1 0,0 1 0,0 0 1,0 0-1,0 0 0,0-1 0,0 1 1,0 0-1,0 0 0,-1 0 0,1-1 1,0 1-1,0 0 0,0 0 0,0 0 0,0-1 1,0 1-1,0 0 0,0 0 0,0 0 1,-1 0-1,1-1 0,0 1 0,0 0 1,0 0-1,0 0 0,0 0 0,-1 0 0,1 0 1,0 0-1,0-1 0,0 1 0,0 0 1,-1 0-1,1 0 0,0 0 0,0 0 0,0 0 1,-1 0-1,1 0 0,0 0 0,0 0 1,0 0-1,-1 0 0,1 0 0,0 0 1,0 0-1,0 0 0,-1 0 0,1 1 0,0-1 0,0 0-1,0-1 0,0 1 0,1 0 1,-1 0-1,0 0 0,0 0 0,0 0 0,0 0 1,1 0-1,-1 0 0,0 0 0,0-1 1,0 1-1,0 0 0,0 0 0,0 0 0,0 0 1,1 0-1,-1 0 0,0-1 0,0 1 1,0 0-1,0 0 0,0 0 0,0 0 0,0-1 1,0 1-1,0 0 0,0 0 0,0 0 1,0 0-1,0-1 0,0 1 0,0 0 0,0 0 1,0 0-1,0-1 0,0 1 0,0 0 1,0 0-1,0 0 0,0 0 0,-1-1 0,4-1 11,-1 5 2,-3-2-13,1-1 0,0 0 1,0 0-1,0 1 0,0-1 0,0 0 0,0 1 1,0-1-1,0 0 0,0 0 0,0 1 0,0-1 1,0 0-1,0 0 0,0 1 0,0-1 1,0 0-1,1 0 0,-1 1 0,0-1 0,0 0 1,0 0-1,0 1 0,0-1 0,1 0 0,-1 0 1,0 0-1,0 1 0,0-1 0,1 0 0,-1 0 1,0 0-1,0 0 0,0 1 0,1-1 1,-1 0-1,0 0 0,0 0 0,1 0 0,-1 0 1,0 0-1,1 0 0,-1 0 0,0 0 0,0 0 1,1 0-1,-1 0 0,0 0 0,0 0 1,1 0-1,-1 0 0,0 0 0,0 0 0,1 0 1,-1 0-1,0-1 0,0 1 0,1 0 0,5 0 1,1 0-1,-1 0 1,0 0-1,0 1 0,9 2 1,-13-2-1,0 0 0,0 0 0,0 0 0,0 1 0,0-1 0,0 0 0,-1 1 0,1-1 0,0 1 0,-1 0 0,1-1-1,-1 1 1,0 0 0,2 4 0,0-3 1,-1 1-1,0-1 0,-1 1 0,1 0 0,-1 0 1,0 0-1,0 0 0,0 0 0,0 0 0,-1 0 1,1 0-1,-1 0 0,-1 5 0,3 9 2,-2-17-2,1 1 0,-1 0 0,0-1 0,0 1 0,0 0 0,0 0 0,0-1 0,-1 1 0,1 0-1,0-1 1,-1 1 0,1 0 0,-2 1 0,-2 9 3,0 1 0,-2-2 0,1 1 0,-14 20-1,10-22 28,25-32-30,0 13-6,-12 6 6,0 0 0,0 0 0,1 1 1,-1 0-1,1 0 0,-1 0 1,1 0-1,0 1 0,0 0 1,0 0-1,-1 0 0,1 0 1,0 1-1,0 0 0,8 0 0,-7 1 1,0 0 0,0 0-1,-1 0 1,1 1-1,0 0 1,0 0-1,-1 0 1,1 1-1,-1 0 1,0 0-1,0 0 1,0 1-1,0-1 1,0 1-1,-1 0 1,0 1 0,0-1-1,0 1 1,4 6-1,32 46-5,-36-51 5,-1 0 0,-1 0 0,1 0 0,-1 0 0,0 1 0,-1-1 0,1 0 0,-1 1 0,0 7 0,-1-11 0,-1 1 0,1-1 0,-1 0 0,0 0 0,0 1 0,0-1 0,0 0 0,0 0 0,-1 0-1,1 0 1,-1-1 0,0 1 0,0 0 0,0-1 0,0 1 0,0-1 0,-1 0 0,1 1 0,-1-1 0,-4 2 0,-12 10 0,10-7-1,1 0 0,-1-1 0,-1-1 0,1 0-1,-18 7 1,-4-1 67,2-1-314,0-2 0,-36 7-1,57-14 77,0 0 0,0 0 0,0-1 0,-1 0 0,1 0-1,0-1 1,0 0 0,0 0 0,0-1 0,0 0 0,1-1 0,-1 0 0,-8-4 0,6-1-176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8:23.22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66 8 1692,'0'0'23,"-1"-1"0,1 1-1,0-1 1,0 1 0,0 0-1,0-1 1,0 1 0,-1 0-1,1-1 1,0 1 0,0 0-1,-1 0 1,1-1 0,0 1-1,-1 0 1,1 0 0,0-1-1,-1 1 1,1 0 0,0 0-1,-1 0 1,1-1 0,0 1-1,-1 0 1,1 0 0,0 0-1,-1 0 1,1 0 0,-1 0-1,1 0 1,0 0 0,-1 0-1,1 0 1,0 0 0,-1 0-1,1 0 1,-1 0 0,1 0-1,0 1 1,-1-1 0,1 0-1,0 0 1,-1 0 0,1 0-1,0 1 1,-1-1 0,1 0-1,-1 1 1,-6 4 324,7-4-339,0-1 0,0 0 0,0 0 0,0 0 0,0 0-1,0 0 1,0 1 0,0-1 0,0 0 0,0 0 0,0 0 0,0 0 0,1 0 0,-1 0 0,0 1 0,0-1-1,0 0 1,0 0 0,0 0 0,0 0 0,0 0 0,0 0 0,0 0 0,0 0 0,0 1 0,1-1 0,-1 0-1,0 0 1,0 0 0,0 0 0,0 0 0,0 0 0,0 0 0,1 0 0,-1 0 0,0 0 0,0 0-1,0 0 1,0 0 0,0 0 0,0 0 0,1 0 0,-1 0 0,0 0 0,0 0 0,0 0 0,0 0 0,0 0-1,0 0 1,1 0 0,-1 0 0,0 0 0,0 0 0,-4 0 194,9 1 19,-2-1-20,-10 0-171,3 0 19,5 1 4,13 10 116,-14-10-175,1-1-1,-1 1 1,0 0-1,0 0 1,0 0-1,0 0 0,0 0 1,0 0-1,0 0 1,0 0-1,-1 0 1,1 0-1,0 0 0,0 0 1,-1 0-1,1 0 1,-1 0-1,1-1 1,-1 1-1,1 0 0,-1 0 1,1 0-1,-1-1 1,0 1-1,0 0 0,1-1 1,-1 1-1,-1 0 1,1 0-88,0 0 0,0 0-1,-1 1 1,1-1 0,0 0 0,1 0 0,-1 1 0,0-1 0,0 1 0,0-1 0,1 1 0,-1-1-1,1 1 1,-1 1 0,1-3 71,0 1-1,0 0 0,0-1 1,0 1-1,0-1 1,0 1-1,0-1 0,0 1 1,0-1-1,-1 1 0,1-1 1,0 1-1,0-1 1,-1 1-1,1-1 0,0 1 1,0-1-1,-1 0 0,1 1 1,0-1-1,-1 1 1,1-1-1,-1 0 0,1 1 1,-1-1-1,1 0 0,-1 0 1,1 1-1,-1-1 1,1 0-1,-1 0 0,1 0 1,-1 1-1,0-1 1,-21 8-339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1:53.3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603 19 1740,'6'4'323,"-5"-4"-242,0 1 0,0 0 0,0-1 0,0 1-1,0 0 1,0-1 0,0 0 0,0 1 0,0-1-1,0 0 1,0 1 0,0-1 0,0 0 0,1 0-1,0 0 1,3 1 266,-5-1-340,-1 1 1,1-1 0,0 0 0,0 0 0,0 1 0,0-1 0,0 0-1,0 0 1,0 1 0,0-1 0,0 0 0,0 0 0,0 1-1,1-1 1,-1 0 0,0 0 0,0 1 0,0-1 0,0 0 0,0 0-1,0 0 1,1 1 0,-1-1 0,0 0 0,0 0 0,0 0-1,0 1 1,1-1 0,-1 0 0,0 0 0,0 0 0,1 0-1,-1 0 1,0 0 0,0 1 0,6 3 115,-8-3-34,-13-1 48,3 1 59,4 2-139,-1 0-1,1 0 0,-1-1 0,0 0 0,0-1 0,0 1 0,-15-1 0,-290 2 221,109-16-161,197 13-126,10-2 3,18-3-76,-10 2-69,60-10-1118,-53 11 870,0 0 0,0-2 0,17-6 0,-9 1 22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1:26.64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1 444 1724,'16'-23'2257,"-13"21"-2210,0 0 1,0 0-1,0 0 1,-1 0-1,1-1 1,-1 1-1,4-6 0,-4 5-18,0 1-1,0-1 0,1 1 1,-1-1-1,1 1 0,0 0 1,4-4-1,11-12 107,-16 15-123,0 1 0,0-1 1,0 1-1,0-1 0,1 1 1,-1 0-1,6-4 0,-5 4-5,1 0-1,-1-1 0,1 2 1,-1-1-1,1 0 0,0 1 1,0-1-1,0 1 0,0 0 1,0 1-1,0-1 0,0 1 1,0-1-1,0 1 0,0 0 1,0 1-1,0-1 0,0 1 1,0 0-1,0 0 0,0 0 1,0 0-1,5 3 0,8 3 8,-15-7-14,-1 1 1,0-1 0,0 0 0,1 1 0,-1-1 0,0 1-1,1 0 1,-1-1 0,0 1 0,0 0 0,0 0-1,0 0 1,0 0 0,0 0 0,0 0 0,0 0 0,0 0-1,-1 0 1,1 0 0,0 0 0,0 0 0,0 3-1,19 28 8,-17-28-7,0-1 0,0 1-1,-1 0 1,1 0 0,-1 1 0,0-1 0,0 0 0,0 1 0,-1-1 0,0 1 0,1 0 0,-1 7 0,2 4 0,-3-15-1,0 0 0,1 0 0,-1-1 0,0 1 1,0 0-1,0 0 0,0 0 0,0 0 0,0-1 1,0 1-1,0 0 0,0 0 0,0 0 0,0-1 1,-1 1-1,1 0 0,0 0 0,-1 1 0,-1 15 5,2-16-5,0 0 0,0 0 0,1 0 0,-1 0 0,0 0 0,0 0 0,0-1 0,0 1 1,-1 0-1,1 0 0,0 0 0,0 0 0,0 0 0,-1 0 0,1-1 0,0 1 1,-1 0-1,1 0 0,-1-1 0,1 1 0,-1 0 0,1 0 0,-1-1 0,0 1 0,1-1 1,-1 1-1,-1 0 0,-9 6 2,-1 0 1,0-2-1,0 1 1,0-2 0,-1 0-1,1 0 1,-1-1-1,0 0 1,0-1-1,-24 0 1,29-2-2,1 1 1,0-2-1,0 1 1,0-1-1,0 0 0,-10-3 1,15 3-1,1 0-1,-1 0 1,1 0 0,-1 0-1,1 0 1,0 0 0,-1-1 0,1 1-1,0 0 1,0-1 0,0 1 0,0-1-1,0 1 1,0-1 0,0 1 0,0-1-1,1 0 1,-1 1 0,1-1 0,-1 0-1,1 0 1,-1 0 0,1 1 0,0-1-1,0 0 1,0 0 0,1-2-1,-1-5 1,1 0 0,0 0 0,1 0-1,0 1 1,0-1 0,1 1-1,4-11 1,9-30 15,2-11 0,-11 42-15,8-38 1,-6 16 1,-5 21-3,0-1 1,2-37-1,-5 48 0,0 1-1,0-1 1,0 1 0,4-9 0,-3 9-1,0-1 1,-1 1-1,1 0 1,-1-9-1,-1 16 0,0 1 0,0-1 0,0 0-1,0 1 1,0-1 0,0 0 0,0 1 0,0-1 0,0 1-1,0-1 1,1 0 0,-1 1 0,0-1 0,1 1 0,-1-1-1,0 1 1,1-1 0,-1 1 0,0-1 0,1 1 0,-1-1-1,1 1 1,-1-1 0,1 1 0,-1 0 0,1-1-1,-1 1 1,1 0 0,-1 0 0,1-1 0,0 1 0,0 0-1,3-2-19,12 18-2843,-15-5 2493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1:27.59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226 7 1652,'1'-1'34,"1"0"0,-1 0 0,0 1 0,1-1 0,-1 1 0,1-1 0,-1 1 1,1 0-1,-1-1 0,1 1 0,-1 0 0,1 0 0,2 0 0,-3 0 22,-1 0 1,1 1-1,-1-1 0,1 0 1,-1 0-1,1 1 1,-1-1-1,1 0 0,-1 1 1,1-1-1,-1 0 1,0 1-1,1-1 0,-1 1 1,0-1-1,1 1 1,-1-1-1,0 1 0,1-1 1,-1 1-1,0-1 1,0 1-1,0-1 0,1 1 1,-1-1-1,0 1 1,0-1-1,0 1 0,0 0 1,0-1-1,0 2 1,-18 35 471,14-30-496,0 0 1,0 0-1,0 0 1,-1-1 0,0 0-1,-8 7 1,-19 26 73,-83 161 145,110-193-247,0 1 0,0 1 1,1-1-1,0 1 0,0 0 0,1 0 0,0 0 0,1 0 1,0 0-1,0 1 0,0 14 0,2-23-4,0-1 0,0 1 0,-1-1-1,1 1 1,0-1 0,-1 1 0,1-1 0,0 1-1,-1-1 1,1 1 0,0-1 0,-1 0 0,1 1-1,-1-1 1,1 0 0,-1 1 0,1-1 0,-1 0-1,1 1 1,-1-1 0,1 0 0,-1 0 0,0 0-1,-3 0-18,10-4-12,-5 3-6,0 1 0,0-1-1,0 0 1,1 0-1,-1 0 1,0 0-1,-1 0 1,1 0 0,0 0-1,0 0 1,0 0-1,-1 0 1,1 0-1,0 0 1,-1 0-1,1-1 1,-1 1 0,0 0-1,1 0 1,-1-1-1,0 1 1,0 0-1,0-1 1,1 1-1,-2-3 1,10-8-775,-9 11 787,1 1 0,-1 0-1,1 0 1,-1-1 0,1 1 0,-1 0 0,0-1 0,1 1-1,-1-1 1,0 1 0,1-1 0,-1 1 0,0-1 0,1 1 0,-1-1-1,0 1 1,0-1 0,1 1 0,-1-1 0,0 1 0,0-1 0,0 1-1,0-1 1,0 1 0,0-1 0,0 0 0,0 1 0,0-1-1,0 1 1,0-1 0,0 1 0,-1-2 0,-3-3-365,10-4 29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1:27.94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2 1768,'0'0'674,"17"-1"574,-14 1-1200,1 0 0,-1 0 0,0 0 0,1 1 0,-1-1 0,0 1 0,1 0 0,-1 0 0,0 0 0,0 1 0,0-1 0,0 1 1,0 0-1,4 2 0,0 1-7,0-1 0,-1 1 0,1 1 0,-1-1 0,8 10 0,82 86 243,-81-83-265,2 3 11,-2-1-1,20 34 0,-7-14-7,-6-11 8,-14-22 78,-8-6-230,1-1 0,-1 0 0,1 1 0,-1-1-1,1 0 1,-1 1 0,0-1 0,1 0-1,-1 1 1,0-1 0,1 1 0,-1-1 0,0 0-1,1 1 1,-1-1 0,0 1 0,0-1 0,0 1-1,1-1 1,-1 1 0,0-1 0,0 1-1,0-1 1,0 1 0,0 0 0,0 4-241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1:30.45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17 0 1648,'0'0'176,"0"19"1531,-8 27-812,-1 36-554,9-70-315,1 0 0,0 0 0,0 0 0,1 0 0,7 21 1,-7-27-22,0-1 0,1 0 1,-1 0-1,1 0 1,0 0-1,0-1 0,1 1 1,-1-1-1,1 0 0,0 0 1,0 0-1,1 0 1,-1-1-1,8 5 0,-10-7-3,0 0-1,-1 0 0,1-1 0,0 1 0,-1-1 1,1 0-1,0 1 0,-1-1 0,1 0 1,0 0-1,0 0 0,-1 0 0,1 0 0,0 0 1,0-1-1,-1 1 0,1-1 0,0 1 0,-1-1 1,1 1-1,2-2 0,31-24 9,-19 13-7,-10 8-1,0 1 0,-1-1-1,0 0 1,0-1-1,0 1 1,-1-1 0,0 0-1,0 0 1,0 0-1,-1 0 1,0-1-1,0 0 1,-1 1 0,0-1-1,3-12 1,-2-6 6,0-1 0,-1 0 0,-2-26 0,0 28 1,0 24-9,0 0 1,0 0-1,-1-1 0,1 1 0,0 0 1,0-1-1,0 1 0,0 0 0,0 0 0,0-1 1,0 1-1,0 0 0,0-1 0,0 1 1,1 0-1,-1 0 0,0-1 0,0 1 0,0 0 1,0 0-1,0-1 0,0 1 0,1 0 1,-1 0-1,0-1 0,0 1 0,0 0 1,1 0-1,-1 0 0,0-1 0,0 1 0,0 0 1,1 0-1,-1 0 0,1 0 0,2 1-19,-4 0 19,0 0 0,1-1 0,-1 1 0,0 0 0,1-1 0,-1 1 0,1 0 0,-1 0 0,1 0 0,0-1 0,-1 1 0,1 0 0,0 0 0,-1 0 0,1 0 0,0 0 0,0 0 0,0-1 0,0 1 0,0 0 0,0 0 0,0 0 0,0 1 0,0 35 8,1-27-2,-1 47-9,2-10 13,-11 91 1,6-109-12,1 1 0,4 45 0,0-16-4,-15-55-68,13-4 43,0 0 1,-1 0-1,1 1 1,-1-1-1,1 0 1,0 0-1,-1 0 1,1 0-1,-1 0 1,1-1-1,0 1 1,-1 0-1,1 0 1,-1 0-1,1 0 1,0 0-1,-1 0 1,1-1-1,0 1 1,-1 0-1,1 0 1,0-1-1,-1 1 1,1 0-1,0 0 1,-1-1-1,1 1 1,0 0-1,0-1 1,-1 1-1,1 0 1,0-1-1,0 1 1,0-1-1,0 1 1,-1 0-1,1-1 1,0 1 0,0-1-1,0 1 1,0 0-1,0-1 1,0 0-1,-9-19-1415,2 14 1049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1:31.88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16 95 1776,'-1'-1'150,"0"0"0,0 1 0,0-1 0,0 0 0,0 0 0,0 0 0,0 0 0,0-1 0,0 1 0,0 0-1,0 0 1,0 0 0,1-1 0,-1 1 0,1 0 0,-1-1 0,0-2 0,19-20 139,-15 21-275,0 1-1,1-1 1,0 1 0,-1-1 0,1 1 0,0 0-1,0 0 1,0 1 0,0-1 0,0 1 0,0 0 0,9-1-1,16-7 24,-28 8-35,1-1-1,-1 1 0,1 0 0,0 0 0,0 0 0,-1 0 1,1 0-1,0 0 0,0 1 0,0-1 0,0 0 0,0 1 0,0 0 1,0-1-1,0 1 0,0 0 0,0 0 0,0 0 0,0 0 0,0 1 1,0-1-1,0 0 0,0 1 0,0 0 0,0-1 0,0 1 0,0 0 1,2 1-1,22 9 13,-23-8-13,1 0 0,0 0-1,-1 1 1,0 0 0,0-1-1,0 1 1,0 0 0,-1 0-1,0 1 1,1-1 0,-1 0-1,-1 1 1,1 0 0,-1-1-1,0 1 1,0 0 0,0 0-1,-1-1 1,1 1 0,-1 0-1,0 0 1,-1 0 0,1 0-1,-1-1 1,0 1 0,0 0-1,0-1 1,-5 10 0,-4 15-1,9-25-1,0-1 0,0 1 0,0-1 0,-1 1 0,1-1 0,-1 1 0,-3 4 0,-13 20 4,-13 17 6,18-25-4,11-17-4,1 0-1,-1 0 1,0 0 0,0-1 0,0 1 0,0 0 0,-5 3 0,-33 38 7,36-41-8,0 0 0,1 0 0,-1 0 1,1 0-1,0 0 0,-1 1 0,1 0 1,-2 3-1,-5 2 1,6-9 0,17 6 1,-8-4 0,0-1-1,0 1 0,0-1 0,0 0 0,0 0 1,1-1-1,-1 1 0,0-1 0,7-1 0,22 2 5,-17 0-5,0-1 0,30-3 0,9 0 4,-55 3 3,1 0-1,-1 0 0,0-1 0,0 1 0,0 0 0,1 0 0,-1-1 0,0 1 0,0 0 0,0-1 0,0 1 1,0-1-1,0 0 0,2 0 0,4-3-1662,-7 4 1642,0 0 0,0 0 1,0 0-1,0 0 0,0 0 0,0 0 1,0 0-1,0 0 0,0 0 0,0 0 1,0 0-1,0-1 0,0 1 1,0 0-1,0 0 0,0 0 0,0 0 1,0 0-1,0 0 0,0 0 1,0 0-1,0 0 0,0 0 0,0 0 1,0-1-1,0 1 0,0 0 1,0 0-1,0 0 0,1 0 0,-1 0 1,0 0-1,0 0 0,0 0 0,0 0 1,0 0-1,0 0 0,0 0 1,0 0-1,0 0 0,0 0 0,0 0 1,0 0-1,1 0 0,-1 0 1,0 0-1,0 0 0,0 0 0,0 0 1,0 0-1,0 0 0,0 0 0,0 0 1,0 0-1,0 0 0,1 0 1,-1 0-1,0 0 0,2 2-584,0-2 229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1:32.80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246 7 1776,'6'-6'1407,"-20"16"-527,6-3-813,1 0 0,0 0 0,0 0 0,0 1 1,1 0-1,0 0 0,-7 15 0,2-6-7,-55 105 152,54-104-174,-15 34-1,-6 8 17,15-9-15,16-47-36,1 0-1,-1 0 0,1 1 0,0-1 0,0 1 0,0-1 1,1 1-1,0-1 0,-1 1 0,2-1 0,-1 6 0,1 6 12,-1-21-79,0 4-8,0-27-1739,0 28 1776,0-1 0,0 0 0,0 1 0,0-1 0,0 0-1,0 1 1,1-1 0,-1 0 0,0 1 0,0-1 0,1 1 0,-1-1-1,0 0 1,1 1 0,-1-1 0,1 1 0,-1-1 0,1 1 0,-1-1-1,1 1 1,-1 0 0,1-1 0,0 0 0,7-7-339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1:33.17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0 1712,'4'0'252,"0"1"1180,-4 0-1398,0-1 0,0 1 1,0 0-1,-1-1 0,1 1 0,0 0 0,0-1 1,0 1-1,0-1 0,1 1 0,-1 0 1,0-1-1,0 1 0,0-1 0,0 1 0,1 0 1,-1-1-1,0 1 0,0-1 0,1 1 0,-1-1 1,0 1-1,1-1 0,-1 1 0,1-1 1,-1 1-1,1-1 0,-1 0 0,2 1 0,27 41 265,-23-33-269,-1-1 0,1 1 0,1-1 0,0-1 0,7 8 0,132 98 132,-135-104-154,0-1 0,0 2-1,-1-1 1,0 2 0,-1-1-1,10 15 1,-18-24-8,-1 0 0,1 0 0,-1 1 0,1-1 0,-1 0-1,0 0 1,0 0 0,1 0 0,-1 0 0,0 1 0,0-1 0,0 0 0,0 0-1,0 0 1,-1 0 0,1 1 0,0-1 0,-1 0 0,1 0 0,0 0 0,-1 0-1,1 0 1,-1 0 0,0 0 0,0 1 0,-4 10-153,5-11 98,0 0 0,0 0 0,-1-1 0,1 1 0,0 0 0,-1 0 0,1-1 0,-1 1 0,1 0 0,-1-1 0,1 1 0,-1-1 0,0 1 0,1 0 0,-1-1 0,0 0 0,1 1 0,-1-1 0,0 1 0,0-1 0,1 0 0,-1 1 0,0-1 0,0 0 0,0 0-1,1 0 1,-1 0 0,0 1 0,0-1 0,0 0 0,0-1 0,1 1 0,-3 0 0,2 0-411,0 0 46,-6 0 40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1:34.62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7 382 1640,'-7'0'1575,"21"-8"-861,-10 5-675,1 0 0,0-1 0,0 2 0,0-1 0,0 0-1,0 1 1,0 0 0,0 0 0,1 1 0,-1 0 0,8-1 0,57 2 239,-67 1-270,0 1 0,0 0 0,-1 0-1,1 0 1,-1 0 0,1 0 0,-1 1-1,3 3 1,3 3-7,-5-6 3,0 0 0,0 0 0,-1 0 0,0 0 0,1 0 0,2 7 0,-3-7 2,0 1 0,0-1-1,0 0 1,0 0 0,1 0-1,4 5 1,-7-8-6,1 1 1,-1-1-1,1 0 0,-1 0 0,0 1 1,0-1-1,1 0 0,-1 1 1,0-1-1,1 1 0,-1-1 0,0 0 1,0 1-1,0-1 0,0 1 1,1-1-1,-1 1 0,0-1 0,0 1 1,0-1-1,0 0 0,0 1 0,0-1 1,0 1-1,0-1 0,0 1 1,0-1-1,0 1 0,-1-1 0,1 0 1,0 1-1,0 0 0,0-1 1,-1 1 0,1-1 0,0 1 0,0-1 0,0 1 0,0-1-1,0 1 1,0-1 0,0 1 0,0-1 0,0 1 0,0-1 0,0 1 0,0-1 0,0 1 0,0-1-1,0 1 1,0-1 0,0 1 0,1-1 0,-1 1 0,0-1 0,0 0 0,1 1 0,-1-1 0,0 1-1,1-1 1,-1 0 0,0 1 0,1-1 0,-1 0 0,1 1 0,1 1 1,-1-1 1,1 1-1,-1-1 0,1 1 1,-1 0-1,0 0 1,0 0-1,0 0 0,0 0 1,0 0-1,-1 0 1,1 0-1,0 4 0,0-5-1,-1 0 0,0 0-1,0-1 1,0 1 0,0 0-1,0 0 1,0 0 0,0 0-1,-1 0 1,1 0 0,0 0 0,0 0-1,-1 0 1,1-1 0,-1 1-1,1 0 1,0 0 0,-1 0-1,0-1 1,1 1 0,-1 0-1,1-1 1,-1 1 0,0 0-1,1-1 1,-1 1 0,0-1-1,0 1 1,0-1 0,1 1-1,-1-1 1,0 0 0,-2 1-1,-16 5 27,9-2-18,0-1-1,-1 0 1,0-1 0,1 0-1,-1 0 1,0-1-1,0 0 1,0-1 0,-21-3-1,30 3-6,0 0 0,0-1-1,-1 1 1,1-1 0,0 1-1,0-1 1,-1 0 0,1 0 0,0 0-1,0-1 1,0 1 0,0 0 0,0-1-1,1 1 1,-1-1 0,0 0-1,1 1 1,-1-1 0,1 0 0,0 0-1,-1 0 1,1 0 0,0 0 0,0 0-1,0-1 1,1 1 0,-1 0-1,0-4 1,-2-18 11,2 21-12,0 1 0,1-1-1,-1 1 1,1-1 0,0 1 0,0-1 0,0 0 0,0 1 0,0-1 0,1 1-1,-1-1 1,1 1 0,0-1 0,-1 1 0,3-4 0,18-50 13,-1 22-11,-13 24-2,-1-1 1,0 0-1,0 1 0,-1-2 1,4-13-1,7-21 6,-13 40-6,0 0 1,-1 0 0,0-1-1,0 1 1,0-1-1,-1 1 1,0-1 0,1-7-1,-2 6 0,1 1 0,0-1 0,1 0 0,0 1 0,4-11-1,-3 10 1,-1 1-1,0-1 1,0 0-1,-1 0 0,1-12 1,-2 19-1,0-1 0,1 1 0,-1 0 0,0-1 0,1 1 0,-1-1 0,1 1 0,-1 0 0,1 0 0,0-1 0,-1 1 0,1 0 0,0 0 0,0 0 0,0 0 0,0-1 0,1 0 0,-1 2-1,-1 0 0,0-1 0,0 1 0,0 0 0,1-1 0,-1 1 0,0 0 0,0 0 0,1-1 0,-1 1 0,0 0 0,1 0 0,-1-1 0,0 1 0,1 0 0,-1 0 0,0 0 0,1 0 0,-1-1 0,1 1 0,-1 0 0,0 0 0,1 0 0,-1 0 0,1 0 0,-1 0 0,0 0 0,1 0 0,-1 0 0,1 0 0,-1 0 0,0 0 0,1 1 0,0-1 0,-1 1-10,40 22-1849,-15-5 566,-17-9 950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1:35.07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75 47 1780,'-2'0'1074,"-34"16"580,35-16-1646,-1 1 0,0 0-1,0 0 1,1 0 0,-1 0 0,1 0 0,-1 0-1,1 1 1,-1-1 0,1 0 0,-1 1 0,1-1-1,0 1 1,0-1 0,0 1 0,0 0 0,0 0-1,0-1 1,1 1 0,-2 2 0,-2 14 80,3-16-82,1 0 0,-1-1 0,0 1 1,1 0-1,-1 0 0,1 0 1,0 0-1,0 0 0,0 0 1,0-1-1,0 1 0,0 0 1,0 0-1,0 0 0,2 3 0,-1-2 1,1 3 8,0 0-1,0 0 1,1-1-1,-1 1 1,1-1-1,5 6 0,-5-8-9,1 0-1,-1-1 1,1 1-1,0-1 1,0 0-1,0 0 1,0 0-1,0 0 1,0-1-1,0 0 0,1 0 1,-1 0-1,1 0 1,-1 0-1,1-1 1,-1 0-1,0 0 1,8-1-1,-7 0-2,1 1 0,0-1 0,0-1 0,-1 1 0,1-1 0,-1 0 0,1 0 0,-1 0 0,0-1 0,0 0 0,0 0 0,0 0 0,0 0 0,6-7-1,-9 8 1,1-1-1,-1 1 1,0 0-1,0-1 1,0 1-1,-1-1 1,1 0-1,0 1 1,-1-1-1,0 0 1,0 0-1,0 0 1,0 0-1,0 0 1,0-1-1,-1 1 1,0 0-1,1 0 1,-1 0-1,-1 0 1,1-1-1,-1-2 0,1 0-1,-1 1 0,0-1 0,0 1 0,-1-1-1,1 1 1,-1-1 0,0 1 0,-1 0-1,1 0 1,-1 0 0,0 0 0,-1 0-1,-4-6 1,1 2 1,1 0 2,6 9-4,0-1 0,0 0 0,-1 1 0,1-1 0,-1 0 0,1 1 0,-1-1 0,1 0 0,-1 1 0,1-1 0,-1 1 0,1-1 0,-1 1 0,0-1 0,1 1 0,-1-1 0,0 1 0,1 0 0,-1-1 0,0 1 0,0 0 0,1 0 0,-1-1 0,0 1 0,0 0 0,1 0-1,-3 0 1,3 1-23,0-1 1,0 1-1,-1-1 0,1 1 0,0 0 0,0-1 0,0 1 0,0-1 0,0 1 0,0 0 0,0-1 0,0 1 0,0 0 0,0-1 0,0 1 0,0 0 0,0-1 0,0 1 0,1-1 0,-1 2 0,0 1-121,3-1 20,0-1 0,-1 1-1,1 0 1,0-1 0,0 0-1,-1 0 1,1 1 0,0-2-1,0 1 1,0 0 0,0-1-1,1 1 1,-1-1 0,0 0-1,6 0 1,11 1-269,-4 3 45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1:35.64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187 0 1628,'22'3'1450,"-28"6"-353,4-7-1068,0 0 0,0 0 0,0 0 0,0 1 0,1-1 1,-1 0-1,1 1 0,-2 3 0,1-3-15,1 0 0,-1-1 1,1 1-1,-1-1 0,0 0 0,0 1 0,0-1 0,0 0 1,-1 0-1,-3 3 0,-18 19 91,9-6-59,-10 17 34,1 3-20,20-33-49,0 0 1,1 1-1,-1-1 0,1 1 1,0-1-1,-2 8 0,-5 11 23,8-20-30,0-1 1,0 1 0,1 0-1,-1-1 1,1 1-1,0 0 1,0 0 0,0 5-1,1-8-3,0 0-1,0-1 1,0 1-1,-1 0 1,1-1-1,0 1 1,0 0-1,0-1 1,-1 1-1,1-1 1,0 1-1,-1 0 1,1-1-1,0 1 1,-1-1-1,1 1 1,-1-1-1,1 1 1,-1-1-1,1 1 1,-1-1-1,1 0 1,-1 1-1,0-1 1,0 1-1,1-1 1,-1 0 0,1 0-1,0 1 1,-1-1-1,1 0 1,-1 0-1,1 1 1,0-1 0,-1 1-1,1-1 1,0 0-1,-1 1 1,1-1-1,0 1 1,0-1-1,-1 1 1,1-1 0,0 1-1,0-1 1,0 1-1,0-1 1,0 1-1,0-1-54,-1 0-1,1-1 0,0 1 0,0 0 0,0 0 0,0-1 0,0 1 0,0 0 1,0 0-1,-1 0 0,1-1 0,0 1 0,0 0 0,0 0 0,0 0 0,-1 0 0,1-1 1,0 1-1,0 0 0,0 0 0,-1 0 0,1 0 0,0 0 0,0 0 0,-1 0 1,1 0-1,0-1 0,0 1 0,-1 0 0,1 0 0,0 0 0,0 0 0,-1 0 1,1 1-1,8-14-818,-1 7 494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1:54.4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66 188 1600,'5'-3'448,"-5"3"-439,0 0-1,0 0 1,0 0-1,0 0 0,0 0 1,0 0-1,0 0 1,0 0-1,0 0 1,0 0-1,1 0 1,-1 0-1,0 0 1,0 0-1,0 0 1,0 0-1,0 0 1,0 0-1,0 0 0,0 0 1,0 0-1,0 0 1,0 0-1,0 0 1,0 0-1,0 0 1,0 0-1,0 0 1,0 0-1,0 0 1,0 1-1,0-1 0,0 0 1,0 0-1,0 0 1,0 0-1,0 0 1,0 0-1,0 0 1,0 0-1,0 0 1,0 0-1,0 0 1,0 0-1,0 0 0,0 0 1,0 0-1,0 0 1,0 0-1,0 0 1,0 1-1,3-7 389,-10 7 189,1 0-113,8-5-338,-7-1-4,0 0 0,1 0 1,-1 0-1,-6-12 0,9-2-9,2 18-118,1 0 1,-1 0 0,0 0-1,0 0 1,0 0-1,0 0 1,0 0 0,0 0-1,-1 0 1,1 0-1,0 0 1,0 0 0,-1 0-1,1 1 1,0-1-1,-1 0 1,1 0 0,-1 0-1,1 0 1,-1 1-1,1-1 1,-1 0 0,0 0-1,0 0 1,-1-1 5,1 1 0,0-1 0,0 0 0,0 0 0,0 0 0,0 0 0,1-1 0,-1 1 0,1 0 0,-1 0 0,1 0 0,0 0 0,0-1 0,0 1 0,0-3 0,-5-23 79,3 10-48,3 17-39,-1 1-1,0-1 1,0 1-1,1-1 1,-1 1-1,0-1 0,0 1 1,0-1-1,0 1 1,0-1-1,0 1 1,0-1-1,0 1 1,0-1-1,0 1 1,0-1-1,0 1 1,0-1-1,0 1 1,0-1-1,-1 1 1,1-1-1,0 1 0,0-1 1,-1 1-1,1 0 1,0-1-1,-1 1 1,1-1-1,0 1 1,-1 0-1,1-1 1,0 1-1,-1 0 1,1-1-1,-1 1 1,1 0-1,-1 0 1,1-1-1,-1 1 0,-1 0 5,2 1-2,0 2 0,0-2 0,8 41 21,-6-31-23,-1 0 1,2-1-1,-1 1 0,1-1 1,1 0-1,6 14 0,6 17 5,-9-23-2,1 0 1,14 22-1,-13-23-2,0 1-1,10 25 1,-5-10-2,-11-29-1,0 1 0,-1 0 0,0 0 0,0 0 0,0 1 0,1 6-1,24 105 5,-26-111-3,1-1 0,0 0 0,0 1 0,0-1 0,5 7 0,-5-8-1,0-1 1,0 1 0,0 0 0,-1-1-1,1 1 1,-1 0 0,0 0 0,0 0-1,0 7 1,-1-10 0,0 1-1,1 0 1,-1 0 0,0-1-1,0 1 1,1 0 0,-1-1-1,1 1 1,0 0 0,0-1-1,-1 1 1,3 2 0,-2-2-1,0-1 1,0 1 0,0 0-1,0-1 1,0 1 0,-1 0-1,1 0 1,-1 0 0,1 0-1,-1 0 1,0 0 0,1 0-1,-1 2 1,0 5 20,0-6-13,0-6-12,0 2 1,0-10-210,6-15-1179,-2 18 839,-4 6 454,1 1 0,0-1 0,-1 1 0,1-1 1,0 1-1,0-1 0,0 1 0,0 0 0,0-1 0,0 1 0,0 0 0,3-2 1,4-5-244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1:36.01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 1784,'7'0'1035,"1"13"-623,2 0-1,0 0 1,0-1 0,18 16 0,9 2-339,-28-22-57,0-1-1,0 0 1,0 0-1,1-1 0,20 10 1,-10-3 18,-18-12-34,-1 0 1,1 1 0,-1-1-1,1 0 1,-1 0 0,1 0-1,-1-1 1,1 1 0,0 0-1,3 0 1,32 15 43,-26-8-220,-11-7 163,0-1 0,0 0 0,0 0 0,0 0 0,0 0 0,0 1 0,0-1 0,0 0 0,0 0 0,0 0 0,0 0 0,0 1-1,0-1 1,0 0 0,0 0 0,0 0 0,0 0 0,0 1 0,0-1 0,-1 0 0,1 0 0,0 0 0,0 0 0,0 0 0,0 0 0,0 1 0,0-1 0,-1 0 0,1 0 0,0 0 0,0 0 0,0 0-1,0 0 1,-1 0 0,1 0 0,0 0 0,0 0 0,0 0 0,0 0 0,-1 0 0,1 0 0,0 0 0,0 0 0,0 0 0,0 0 0,-1 0 0,1 0 0,0 0 0,0 0 0,0 0 0,0 0 0,-1 0 0,1 0-1,0 0 1,0-1 0,0 3-449,0-2 443,0 0 0,0 0 0,0 1 0,0-1 0,0 0 0,0 0 0,0 0 0,0 1 0,0-1 0,0 0 0,0 0 0,0 0 0,0 1 0,0-1 0,0 0 0,0 0 0,0 0 0,0 0 0,0 1 0,1-1 0,-1 0 0,0 0 0,0 0 0,0 0 0,0 1 0,0-1 1,0 0-1,1 0 0,-1 0 0,0 0 0,0 0 0,0 0 0,0 0 0,1 1 0,-1-1 0,0 0 0,0 0 0,0 0 0,1 0 0,-1 0 0,0 0 0,0 0 0,0 0 0,1 0 0,-1 0 0,0 0 0,0 0 0,0 0 0,0 0 0,1 0 0,-1 0 0,0 0 0,0-1 0,1 1 0,0-2-407,-1 5 32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1:36.68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1 365 1664,'1'-2'151,"1"-1"-1,-1 0 1,1 1 0,-1-1-1,1 1 1,0-1-1,0 1 1,1 0 0,-1 0-1,0 0 1,1 0-1,-1 0 1,1 0 0,-1 1-1,1 0 1,3-2 0,0 0-128,0-1 1,0 1 0,0 1 0,1 0 0,-1-1 0,1 2 0,0-1 0,10 0 0,-2 0 20,-13 1-32,0 0-1,0 1 1,0-1-1,0 1 1,0 0-1,1 0 1,-1-1-1,0 1 1,0 1-1,0-1 1,0 0 0,0 1-1,0-1 1,0 1-1,1-1 1,-1 1-1,3 2 1,-1 0 6,-1-1-6,1 1 1,-1 0 0,0 0 0,0 0-1,0 0 1,0 0 0,-1 1 0,1-1 0,-1 1-1,0 0 1,0 0 0,3 7 0,-2-2-1,0 0 0,0 0 0,-1 1 0,0-1 0,0 16 0,-2-22-9,0 0-1,0-1 0,-1 1 0,1 0 0,-1-1 0,1 1 0,-1-1 0,0 1 0,0-1 0,0 1 0,0-1 0,-1 1 0,1-1 0,-1 0 0,1 0 1,-1 0-1,0 0 0,0 0 0,0 0 0,0 0 0,0 0 0,0-1 0,0 1 0,-1-1 0,1 0 0,0 1 0,-1-1 0,-4 1 0,-4 0 7,0 0-1,0 0 1,0-1-1,0 0 1,-21-3-1,3 1-5,28 0-1,-1-1 0,1 1 0,-1-1 0,1 0 0,-1 0 0,1 1 0,0-1 0,0 0-1,0 0 1,0 0 0,0 0 0,1 0 0,-1-1 0,1 1 0,-1 0 0,1 0 0,0-4-1,-2-36 0,1 27 2,0 1-1,1-1 1,1 0-1,0 1 1,1-1 0,6-23-1,9-29 14,-14 51-14,0-1 1,2 1 0,8-19-1,-4 10-1,-7 20-1,-1-1 1,2 1-1,-1 0 1,0 0 0,1 0-1,6-8 1,-1-4-3,1 1 1,1 8-3,-5 5-6,-1 0 0,1-1 0,-1 0-1,0 1 1,5-8 0,-9 11-9,0 0 0,1-1 0,-1 1-1,0 0 1,0 0 0,0 0 0,0 0 0,1-1 0,-1 1 0,0 0 0,0 0 0,1 0 0,-1 0-1,0 0 1,0 0 0,0-1 0,1 1 0,-1 0 0,0 0 0,0 0 0,1 0 0,-1 0 0,0 0 0,0 0-1,1 0 1,-1 0 0,0 0 0,1 0 0,-1 0 0,0 0 0,0 0 0,0 1 0,1-1 0,-1 0 0,0 0-1,0 0 1,1 0 0,13 9-1088,5 2 27,-4-6 703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1:37.13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55 65 1684,'-2'5'226,"0"1"0,0-1 0,0 0 1,0 0-1,-1 0 0,0 0 0,0 0 0,0 0 0,-8 7 0,9-11-205,1 0 1,-1 1-1,1-1 0,-1 0 1,1 0-1,0 1 0,0-1 1,-1 1-1,1-1 0,0 1 1,0-1-1,0 1 0,1 0 1,-1-1-1,0 1 1,1 0-1,-1 0 0,1 0 1,-1 0-1,1-1 0,0 1 1,0 0-1,0 0 0,0 0 1,0 0-1,0 0 0,0 0 1,1-1-1,-1 1 0,1 0 1,0 2-1,1-1-4,0 0 0,1 0-1,-1 0 1,1 0 0,0 0 0,-1-1 0,1 1 0,1-1-1,-1 0 1,0 0 0,0 0 0,1 0 0,-1 0 0,6 1-1,4 1 6,-1 1 0,1-2 0,15 3-1,-24-5-16,0-1 0,-1 0 0,1 1-1,0-1 1,-1-1 0,1 1 0,-1 0-1,1-1 1,0 0 0,-1 0 0,1 0 0,-1 0-1,0 0 1,1-1 0,-1 1 0,0-1-1,3-2 1,-4 2-3,-1 0 0,0 0 0,1 1 0,-1-1-1,0 0 1,0 0 0,0 0 0,0-1 0,0 1 0,-1 0 0,1 0-1,-1 0 1,1-1 0,-1 1 0,0 0 0,0 0 0,0-1-1,0 1 1,0 0 0,-1 0 0,1-1 0,0 1 0,-1 0 0,0 0-1,0 0 1,-1-3 0,-12-8 1,-12-10 5,-64-43-39,89 66 0,0 0 1,1 0-1,-1-1 0,1 1 0,-1-1 1,0 1-1,1 0 0,-1-1 1,1 1-1,-1-1 0,1 1 0,-1-1 1,1 0-1,0 1 0,-1-1 0,1 1 1,-1-1-1,1 0 0,0 1 1,0-1-1,-1 0 0,1 0 0,0 1 1,0-1-1,0 0 0,0 1 0,0-1 1,0 0-1,0 0 0,0 1 1,0-1-1,0 0 0,0 1 0,1-1 1,-1 0-1,0 1 0,0-1 0,1 0 1,-1 1-1,1-1 0,0-1 0,0 1-95,0-1 0,1 0-1,-1 1 1,1-1-1,0 0 1,-1 1-1,1 0 1,0-1-1,0 1 1,4-2 0,5-2-267,4-4 40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1:37.92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9 0 1600,'-8'13'1838,"10"-13"-1475,-1 0-331,0 1 0,-1-1 0,1 0-1,0 1 1,0-1 0,0 0 0,0 0-1,0 0 1,0 0 0,0 0-1,0 0 1,0 0 0,0 0 0,0 0-1,0-1 1,0 1 0,0 0-1,0 0 1,-1-1 0,1 1 0,0-1-1,1 0 1,3 0-13,0 0 0,-1 0 0,1 0 1,0 1-1,0 0 0,0 0 0,0 0 0,6 2 0,3-1 10,64-3 80,-28 0-49,58 6-1,-42 5-23,-65-9-34,0-1-1,0 1 0,0 0 0,0 1 0,0-1 0,0 0 0,0 0 0,1 0 0,-1 1 0,0-1 0,0 0 0,0 1 0,0-1 1,0 1-1,0-1 0,0 1 0,-1-1 0,1 1 0,0 0 0,0 0 0,0-1 0,-1 1 0,1 0 0,0 0 0,0 2 0,-1-3 7,0 0-41,0-17-2983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1:43.5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482 4 1636,'0'0'368,"-2"-4"167,4 4 481,24 44 47,-19-32-1013,-5-10-40,0 1 0,-1 0 0,1-1 0,-1 1 0,1 0 0,-1 0 0,0-1 0,0 1 0,0 0 0,-1 0 0,1 0 0,-1 1 0,1 3 0,7 21 66,-8-26-75,0 0 1,-1 0 0,1 1 0,0-1-1,-1 0 1,1 0 0,-1 0-1,0 1 1,0-1 0,0 0-1,0 0 1,0 0 0,0-1-1,-1 1 1,1 0 0,0 0-1,-1-1 1,0 1 0,1-1-1,-1 1 1,0-1 0,0 1 0,0-1-1,0 0 1,-3 1 0,-5 2 9,0 0 1,-1-1 0,0 0 0,-12 1 0,-10 3 0,-25 10-6,51-15-4,0 1-1,-1-2 1,1 1 0,0-1-1,-1 0 1,1 0-1,-1-1 1,1 0 0,0 0-1,-1-1 1,-8-2-1,-1-3 8,16 6-8,1 0-1,-1 0 1,1 0-1,-1 0 1,0 0-1,1 0 1,-1 0-1,1-1 1,-1 1-1,1 0 1,-1 0 0,1-1-1,-1 1 1,1 0-1,-1-1 1,1 1-1,-1 0 1,1-1-1,0 1 1,-1-1-1,0 0 1,-2-29-6,11-2 9,0 9-23,17 50 8,-21-21 12,1-1 0,-1 1 0,0 0 0,-1 0 1,0 1-1,0-1 0,0 1 0,0 0 0,-1-1 0,0 1 1,-1 0-1,1 0 0,-2 1 0,1-1 0,-1 10 0,0-15 0,-1 0-1,0 0 0,0 0 0,0-1 0,0 1 0,0 0 0,-1 0 0,1-1 0,0 1 0,-1-1 0,1 1 0,-1-1 0,0 1 0,1-1 0,-1 0 0,0 0 0,0 0 0,0 0 1,0 0-1,-2 1 0,-51 19-28,51-20 20,-14 4-176,-1-1 0,0-1-1,0 0 1,-25-1-1,-38 6-1681,73-5 1484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1:43.8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245 0 1712,'0'1'66,"0"0"-1,0 0 1,0 0-1,-1-1 1,1 1-1,0 0 0,-1 0 1,1-1-1,0 1 1,-1 0-1,1 0 1,-1-1-1,0 1 1,1 0-1,-1-1 1,1 1-1,-1-1 1,0 1-1,1-1 1,-1 1-1,0-1 0,0 1 1,1-1-1,-1 0 1,0 0-1,0 1 1,0-1-1,0 0 1,1 0-1,-1 0 1,0 0-1,-1 0 1,-40 2 148,15-2-21,7 2-366,0-1-1,-27-3 1,2 0-1028,31 0 794,5-9 43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1:44.3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123 5 1644,'0'0'353,"19"-4"580,8 7-815,-24-3-110,0 0 1,-1 0-1,1 1 0,0-1 1,0 1-1,-1-1 0,1 1 0,0 0 1,-1 0-1,1 0 0,-1 0 0,1 0 1,-1 0-1,4 4 0,9 5 43,-14-10-42,0 0 0,1 1 0,-1-1-1,-1 1 1,1 0 0,0-1 0,0 1 0,0 0-1,0-1 1,0 1 0,0 0 0,-1 0 0,1 0-1,0 0 1,-1 0 0,1 0 0,-1 0 0,1 0-1,-1 0 1,1 0 0,-1 0 0,0 0 0,1 0-1,-1 0 1,0 0 0,0 0 0,0 0 0,0 2-1,-24 12 341,15-12-294,0 0 0,0 0 0,0-1 0,0-1 0,0 1 0,-10-1 0,-6 2 31,14-2-31,0 0 0,0 1-1,0 1 1,0 0 0,1 0-1,0 1 1,-13 7 0,21-10-48,0 1 1,0 0 0,0-1 0,1 1-1,-1 0 1,0 0 0,1 0 0,-1 0-1,1 0 1,0 0 0,0 0-1,0 1 1,0-1 0,0 0 0,0 1-1,1-1 1,-1 1 0,1-1 0,0 1-1,0 4 1,-1 0 2,1 0 1,1 1-1,0-1 1,0 1-1,3 11 0,4 45 26,-5-51-30,-2 0-1,0 0 1,0 0-1,-1 0 1,-2 13-1,0 17-70,-6 11-901,-1 2-902,9-43 1498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1:45.7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277 200 1784,'0'0'22,"0"0"0,0 1 0,1-1 0,-1 0 0,0 1 0,0-1 0,0 0 0,0 1 0,0-1 0,1 0 0,-1 0 0,0 1 0,0-1 0,1 0 0,-1 1 0,0-1 0,0 0 0,1 0 0,-1 0 0,0 1 0,1-1 0,-1 0 0,0 0 0,1 0 0,-1 0 0,0 0 0,1 1 0,-1-1 0,0 0 0,1 0 0,-1 0 0,1 0 0,0 0 0,21-2 555,29-11-3,-44 11-562,22-5 94,0 2 0,0 0 0,1 2 0,39 0-1,-68 4-4,-9-1-20,-57 9 129,23 0-103,29-7-72,-1 2 0,-23 7 0,29-8-23,-1 0-1,1-1 1,-1 0-1,-9 0 0,-20 5 28,32-5-33,0 0 0,-1-1 0,1 0 0,-1 0 0,0-1 0,1 1 0,-1-2 0,0 1 0,1-1 0,-1 0 0,-10-3 0,2 3 4,14 1-9,0 0 1,0 1-1,0-1 0,1 0 0,-1 0 1,0 0-1,0 0 0,0 0 0,0 0 1,1 0-1,-1 0 0,0 0 0,0 0 0,0-1 1,0 1-1,1 0 0,-1 0 0,0-1 1,0 1-1,1-1 0,-1 1 0,0-1 1,1 1-1,-1-1 0,0 1 0,1-1 0,-1 1 1,1-1-1,-1 0 0,1 1 0,-1-1 1,1 0-1,-1 0 0,1 1 0,0-1 1,-1-1-1,1 1-1,0 1 1,0-1-1,0 1 0,-1-1 1,1 1-1,0 0 1,0-1-1,0 1 0,-1-1 1,1 1-1,0-1 0,0 1 1,-1 0-1,1-1 1,0 1-1,-1 0 0,1-1 1,-1 1-1,1 0 1,0 0-1,-1-1 0,1 1 1,-1 0-1,1 0 0,-1-1 1,0 1 0,1 0 0,-1 0-1,1 0 1,0 0 0,-1-1 0,1 1 0,-1 0 0,1 0 0,0-1 0,-1 1-1,1 0 1,0-1 0,-1 1 0,1 0 0,0-1 0,-1 1 0,1 0 0,0-1-1,0 1 1,-1-1 0,1 1 0,0 0 0,0-1 0,0 1 0,0-2-1,-1 0 2,0-1-1,1 1 0,-1-1 0,0 1 1,0-1-1,-1 1 0,1 0 0,0-1 0,-1 1 1,1 0-1,-5-3 0,-10-20-4,13 21 4,1 0-1,0 1 1,-1 0 0,0-1 0,0 1-1,0 0 1,-4-2 0,5 2-1,-1 1 1,0 0 0,1-1-1,-1 0 1,1 1-1,0-1 1,0 0 0,-2-5-1,3 6 0,-1 0 0,1-1-1,0 1 1,-1 0 0,0-1 0,1 1 0,-1 0-1,0 0 1,-4-3 0,4 4 0,1 0 0,-1 0-1,1-1 1,0 1 0,-1 0 0,1-1 0,0 1 0,0-1 0,0 1-1,0-1 1,0 0 0,0 1 0,0-1 0,1 0 0,-1 0-1,1 1 1,-1-1 0,1 0 0,-1-2 0,-4 1-7,6 1-4,-3 0-48,-1-5-489,3 7 506,0 0 0,0 0 0,0 0-1,0 0 1,0-1 0,-1 1 0,1 0 0,0 0-1,0 0 1,0 0 0,0 0 0,0-1 0,0 1-1,0 0 1,0 0 0,0 0 0,0 0 0,-1 0-1,1 0 1,0-1 0,0 1 0,0 0 0,0 0-1,0 0 1,-1 0 0,1 0 0,0 0 0,0 0-1,0 0 1,0 0 0,0 0 0,-1 0 0,1 0 0,0 0-1,0 0 1,0 0 0,0 0 0,-1 0 0,1 0-1,0 0 1,0 0 0,0 0 0,0 0 0,0 0-1,-1 0 1,1 0 0,0 0 0,0 0 0,0 0-1,0 1 1,0-1 0,-1 0 0,1 0 0,0 0-1,0 0 1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1:46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501 0 1728,'0'0'206,"-25"23"1239,-48 23-397,71-45-1033,1 0 0,0 0 0,0 0 0,0 1 0,0-1 0,0 0 0,0 1-1,0-1 1,0 0 0,0 1 0,1-1 0,-1 1 0,0 0 0,0 1 0,1-3-10,0 1-1,0-1 1,-1 1 0,1 0 0,0-1-1,0 1 1,0 0 0,0-1-1,0 1 1,0-1 0,0 1 0,0 0-1,0-1 1,0 1 0,0 0 0,0-1-1,0 1 1,0-1 0,1 1-1,-1 0 1,0-1 0,0 1 0,1-1-1,-1 1 1,0-1 0,1 1 0,-1-1-1,1 1 1,-1-1 0,1 1 0,-1-1-1,1 1 1,-1-1 0,2 1-1,110 39 148,-110-39-152,-1 0 1,1 0-1,-1 0 1,0 1-1,0-1 1,1 0-1,-1 1 0,0-1 1,0 0-1,0 1 1,-1-1-1,1 1 1,0-1-1,0 1 1,0 2-1,6 9 13,-8-8-10,-1 0-1,1 0 1,-1 0 0,0-1 0,-4 8 0,4-7 0,-3 1-1,0 0-1,0-1 0,0 0 0,-1 0 0,1-1 0,-1 1 0,0-1 0,-1-1 0,1 1 0,-9 3 0,1-3 4,0-1-1,-1 0 0,1-1 0,-1 0 0,-27-1 0,38-1-2,-1-1 0,1 1 0,0-1 0,0 0 0,0 0 0,-8-3 0,11 3-2,0 1 0,-1-1 1,1 1-1,0-1 1,0 0-1,0 1 0,0-1 1,-1 0-1,1 0 0,0 0 1,1 0-1,-1 1 1,0-2-1,0 1 0,0 0 1,0 0-1,1 0 0,-1 0 1,1 0-1,-1-1 1,1 1-1,-1 0 0,0-3 1,-15-91 3,16 88-2,0 0 0,-1 0 0,0 1 0,0-1 0,-4-11 0,4 15-2,0 0 0,-1 1 0,1-1-1,0 1 1,-1-1 0,1 1 0,-1-1 0,0 1-1,0 0 1,0 0 0,0 0 0,0 0-1,0 0 1,0 0 0,-1 1 0,1-1 0,-3-1-1,-6 0 2,1-1 0,0 2 0,-1-1-1,0 1 1,1 1 0,-1 0 0,0 1-1,0 0 1,1 0 0,-20 4-1,22-1-1,1 0-1,0 1 1,0 0-1,0 0 1,0 1-1,1 0 1,-9 8-1,14-12 3,0-1-1,1 0 0,-1 1 0,0-1 0,0 1 0,1 0 0,-1-1 0,0 1 0,1-1 0,-1 1 1,1 0-1,-1-1 0,1 1 0,-1 0 0,1 0 0,0-1 0,-1 1 0,1 0 0,0 0 0,0 0 0,-1 0 1,1-1-1,0 1 0,0 0 0,0 0 0,0 0 0,0 0 0,0 0 0,0-1 0,0 1 0,1 0 0,-1 0 1,0 0-1,0 0 0,1-1 0,-1 1 0,0 0 0,1 0 0,-1 0 0,1-1 0,-1 1 0,1 0 1,-1-1-1,1 1 0,0-1 0,-1 1 0,2 0 0,2 2-1,1-1-1,-1 0 1,0-1-1,0 1 1,1-1-1,-1 0 1,8 1-1,19 1-144,46-2-1,-45-1-149,-23 0 44,-1 0 0,1-1 0,-1 1 0,1-2 0,-1 1-1,0-1 1,0-1 0,13-5 0,-12 4-115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1:46.8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177 0 1672,'-79'0'2391,"75"1"-2392,0-1 1,1 1-1,-1-1 1,0 1-1,1 1 1,-1-1-1,0 0 0,1 1 1,-1 0-1,-4 3 1,-16 7-503,19-11 363,3-1 70,1 0-1,-1 0 1,1 0-1,0 1 1,-1-1 0,1 0-1,-1 1 1,1-1-1,0 1 1,-1 0 0,1-1-1,0 1 1,0 0-1,-1 0 1,-1 2 0,9 9-310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1:55.1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 1 1752,'-1'1'49,"1"0"-1,0-1 1,0 1-1,0 0 0,-1 0 1,1 0-1,0 0 1,-1-1-1,1 1 1,-1 0-1,1 0 1,-1-1-1,1 1 1,-1 0-1,0-1 1,1 1-1,-1 0 0,0-1 1,0 1-1,1-1 1,-1 1-1,0-1 1,0 0-1,0 1 1,1-1-1,-1 0 1,0 1-1,0-1 1,0 0-1,0 0 0,0 0 1,0 0-1,0 0 1,-1 0-1,1 0 110,-2-1 182,7 10-64,-3-7-249,-1 0-1,1-1 1,0 1 0,0 0 0,-1 0-1,1 0 1,-1-1 0,1 1-1,-1 0 1,0 0 0,0 0-1,0 0 1,0 3 0,-8 16 132,8-21-156,0 1 1,0-1 0,0 0-1,0 1 1,0-1 0,-1 1-1,1-1 1,0 1 0,0-1 0,0 1-1,0-1 1,0 1 0,0-1-1,1 1 1,-1-1 0,0 1-1,0-1 1,0 1 0,0-1-1,1 1 1,-1-1 0,0 0-1,0 1 1,1-1 0,-1 1 0,0-1-1,1 0 1,-1 1 0,0-1-1,1 0 1,-1 1 0,0-1-1,1 0 1,-1 0 0,1 1-1,-1-1 1,1 0 0,0 0-1,0 0 87,7-5 113,17-17-142,-25 22-61,1-1 1,-1 1 0,0 0-1,1-1 1,-1 1 0,1 0-1,-1-1 1,0 1-1,0-1 1,1 1 0,-1 0-1,0-1 1,0 1 0,1-1-1,-1 1 1,0-1-1,0 1 1,0-1 0,0 1-1,0-1 1,0 1 0,0-1-1,0 1 1,0-1-1,0 1 1,0-1 0,0 1-1,0-1 1,0 1 0,-1-1-1,1 1 1,0-1-1,0 1 1,0-1 0,-1 1-1,1 0 1,0-1 0,-1 1-1,1-1 1,0 1-1,-1 0 1,1-1 0,0 1-1,-1-1 1,0 0 0,0 0 1,0 0-1,-1 0 0,1 0 1,0 0-1,0 0 0,-1 0 1,1 1-1,-1-1 0,1 0 0,-1 1 1,1-1-1,-1 1 0,-2-1 1,-8-1 1,-2 3 10,6-1-6,7 0-7,0 0 1,0 0-1,1 0 0,-1 0 1,0 0-1,0 0 1,1 0-1,-1 0 0,0 0 1,1 0-1,-1 1 0,0-1 1,1 0-1,-1 0 0,0 1 1,1-1-1,-1 0 0,0 1 1,1-1-1,-1 1 0,1-1 1,-1 1-1,-19 7 2,19-8-1,1 0-1,0 1 0,0-1 0,-1 0 0,1 0 0,0 0 0,0 0 0,-1 0 0,1 0 1,0 0-1,-1 1 0,1-1 0,0 0 0,0 0 0,0 0 0,-1 1 0,1-1 1,0 0-1,0 0 0,0 1 0,0-1 0,-1 0 0,1 0 0,0 1 0,0-1 1,0 0-1,0 0 0,0 1 0,0-1 0,0 0 0,0 1 0,0-1 0,0 0 1,0 0-1,0 1 0,0-1 0,0 0 0,0 1 0,0-1 0,0 0 0,0 0 0,0 1 1,0-1-1,0 0 0,1 1 0,-1-1 0,0 9 1,0-8-2,1 1 0,-1-1 0,0 0-1,1 1 1,-1-1 0,1 0 0,0 1 0,-1-1 0,1 0 0,0 0 0,0 0 0,0 1 0,0-1-1,0 0 1,0 0 0,0 0 0,0-1 0,0 1 0,3 1 0,8-1-22,-11-1-25,0 1 0,1-1-1,-1 0 1,0 0-1,1 0 1,-1 0 0,0 0-1,1 0 1,-1 0-1,1 0 1,-1-1-1,0 1 1,1 0 0,-1-1-1,0 1 1,0-1-1,1 0 1,-1 1-1,0-1 1,0 0 0,0 0-1,0 0 1,0 0-1,0 0 1,0 0-1,0 0 1,0 0 0,0 0-1,-1 0 1,2-2-1,-2 3-10,0 0-1,1-1 0,-1 1 0,0-1 1,0 1-1,1-1 0,-1 1 0,0 0 1,0-1-1,0 1 0,1-1 1,-1 1-1,0-1 0,0 1 0,0-1 1,0 1-1,0-1 0,0 1 0,0-1 1,0 1-1,0-1 0,0 1 0,-1-2 1,0-3-338,6 0 45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1:47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0 1608,'0'5'260,"0"-5"-221,-1 0 1,1 1-1,0-1 1,0 1-1,0-1 1,0 0-1,0 1 1,0-1-1,0 1 1,0-1-1,0 0 1,0 1-1,0-1 1,0 1 0,0-1-1,0 1 1,0-1-1,0 0 1,1 1-1,-1-1 1,0 1-1,0-1 1,0 0-1,1 1 1,-1-1-1,0 0 1,0 1-1,1-1 1,-1 0-1,0 0 1,1 1 0,-1-1-1,0 0 1,1 0-1,-1 1 1,0-1-1,1 0 1,-1 0-1,1 0 1,0 1-1,8-1 297,3-1-235,0 1 0,0 0 1,-1 1-1,1 0 1,0 1-1,0 1 1,-1-1-1,18 8 0,-18-4-61,-9-5-35,0-1-1,-1 1 0,1 0 0,-1-1 0,1 1 0,-1 0 0,1 0 0,-1 0 0,1 0 0,-1 0 1,0 1-1,0-1 0,0 0 0,1 0 0,-1 1 0,0-1 0,-1 1 0,1-1 0,0 1 1,0-1-1,-1 1 0,1 0 0,-1-1 0,1 1 0,-1 0 0,0 0 0,1-1 0,-1 1 0,0 0 1,0-1-1,-1 3 0,1-1-1,0-1 0,0 0 0,0 0 0,-1 0 0,1 0 0,-1 0 0,1 0 0,-1 0-1,0 0 1,0 0 0,0 0 0,0 0 0,0 0 0,0 0 0,0-1 0,-1 1 0,1 0 0,-1-1 0,1 1 0,-1-1 0,0 0 0,1 1 0,-3 0 0,-4 2 0,-1 0 0,1-1-1,-1 0 1,-12 3 0,-6 2 6,7-1-94,-1-1 1,1-1 0,-1-1-1,-41 2 1,61-6 55,1 0 0,-1 1 1,1-1-1,-1 0 0,1 0 1,-1 0-1,1 0 0,-1 0 1,1 0-1,-1-1 0,1 1 1,-1 0-1,0 0 0,1 0 0,-1 0 1,1-1-1,0 1 0,-1 0 1,1 0-1,-1-1 0,1 1 1,-1 0-1,1-1 0,0 1 1,-1 0-1,1-1 0,-1 1 1,1-1-1,0 1 0,0-1 0,-1 1 1,1-1-1,0 1 0,0-1 1,0 1-1,-1-1 0,1 1 1,0-1-1,0 1 0,0-1 1,0 0-1,8-20-1159,-1 13 809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1:49.3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924 23 1608,'-1'0'27,"0"0"0,0-1-1,0 1 1,1 0 0,-1 0 0,0 0 0,0 0-1,0 0 1,1 0 0,-1 0 0,0 0-1,0 1 1,0-1 0,1 0 0,-1 0-1,0 1 1,0-1 0,1 0 0,-1 1-1,0-1 1,1 1 0,-1-1 0,0 1 0,1-1-1,-1 1 1,1-1 0,-1 1 0,1 0-1,-1-1 1,1 1 0,-1 0 0,1-1-1,0 1 1,-1 0 0,1 0 0,0-1 0,0 1-1,-1 0 1,1 0 0,0 1 0,0-2-16,0 1 0,0-1 0,0 0 0,0 1 0,0-1 0,0 0 0,-1 1 0,1-1 0,0 0 0,0 1 0,0-1 0,0 0 0,-1 1 0,1-1 0,0 0 0,0 1 0,-1-1 0,1 0 0,0 0 0,-1 1 0,1-1 0,0 0 0,-1 0 0,1 0 0,0 0 0,-1 1 0,1-1 0,0 0 0,-1 0 0,1 0 0,-1 0 0,1 0 0,0 0 0,-1 0 0,1 0-1,0 0 1,-1 0 0,1 0 0,-1 0 0,1 0 0,0 0 0,-1-1 0,1 1 0,0 0 0,-1 0 0,1 0 0,-1-1 0,0 1 16,0 0 29,1-28 267,0 27-320,-1 0-1,1 0 1,0 1-1,0-1 1,0 0-1,0 0 1,0 0-1,0 1 1,0-1 0,0 0-1,1 0 1,-1 1-1,0-1 1,0 0-1,1 0 1,-1 1-1,0-1 1,1 0-1,-1 1 1,0-1 0,1 0-1,0 0 1,8 6 29,-5-1 90,21-10-50,-20 6-66,-5 0-4,0 0-2,-1 0 0,1 0 1,0 0-1,-1 0 0,1 0 1,0 0-1,0 0 0,-1 0 1,1 0-1,0 0 0,0 0 1,-1 0-1,1 0 0,0 0 1,0 1-1,-1-1 0,1 0 1,0 0-1,0 0 0,0 0 1,-1 1-1,1-1 0,0 0 1,0 0-1,0 0 0,0 1 1,-1-1-1,1 0 0,0 0 1,0 0-1,0 1 0,0-1 1,0 0-1,0 0 0,0 1 1,0-1-1,0 0 0,0 0 1,-1 1-1,1-1 0,0 0 0,1 1 1,-1-1-1,0 0 0,0 0 1,0 1-1,0-1 0,0 0 1,0 0-1,0 1 0,0-1 1,0 0-1,0 0 0,1 0 1,-1 1-1,0-1 0,0 0 1,0 0-1,0 0 0,1 1 1,0 0 0,-1 1-1,0-1 1,1 1 0,-1-1 0,0 1 0,1-1-1,-1 1 1,0 0 0,0-1 0,-1 1 0,1-1-1,0 1 1,0-1 0,-1 3 0,-1 22 5,-5-6-4,7-18 0,0 0 0,1 0 0,-1 0 0,0 0 0,0 0 0,-1 0 0,1 0 0,0-1 0,-1 1 0,1 0 0,-1 0 0,1 0 0,-1 0 0,-1 2 0,-18 30 98,20-34-98,0 0-1,0 1 0,0-1 1,-1 0-1,1 0 0,0 1 1,0-1-1,-1 0 0,1 0 1,0 0-1,0 0 0,-1 1 1,1-1-1,0 0 0,-1 0 1,1 0-1,0 0 0,-1 0 1,1 0-1,0 0 0,-1 0 1,1 0-1,0 0 0,-1 0 1,1 0-1,0 0 0,0 0 1,-1 0-1,1 0 0,0 0 1,-1 0-1,1-1 0,-1 1 0,1 0 0,0 0 0,0 0 0,-1 0 0,1 0 0,0 0 0,-1 0 0,1 0 0,0 0 0,0 0 0,-1 0 0,1 0-1,0 0 1,0 0 0,-1 0 0,1 0 0,0 0 0,-1 0 0,1 0 0,0 0 0,0 0 0,-1 1 0,1-1 0,0 0 0,0 0 0,0 0-1,-1 0 1,1 1 0,0-1 0,0 0 0,0 0 0,-1 0 0,1 1 0,0-1 0,0 0 0,0 0 0,0 1 0,0-1 0,0 0-1,-1 1 1,-5 3 26,-1 1 0,0-1 0,-1 0 0,1 0 0,-1-1 0,-14 4-1,18-7-18,-1 1 0,1 0 0,0 0 0,-1 0-1,1 0 1,0 0 0,0 1 0,0 0-1,0 0 1,0 0 0,-6 5 0,9-7-6,0 0-1,0 1 1,0-1 0,0 0 0,0 0-1,0 0 1,0 1 0,0-1 0,0 0 0,0-1-1,0 1 1,0 0 0,0 0 0,0 0 0,0-1-1,0 1 1,0 0 0,-1-1 0,-12-1 39,14 2-38,-1 1-1,0-1 1,0 1-1,0-1 1,0 0-1,0 1 1,0-1-1,0 0 1,0 0-1,0 0 1,0 0-1,0 0 1,0 0-1,0 0 1,0 0-1,0 0 1,0 0-1,0 0 1,0 0-1,0-1 1,0 1 0,0-1-1,0 1 1,0 0-1,1-1 1,-1 1-1,0-1 1,0 0-1,0 1 1,1-1-1,-1 0 1,0 1-1,1-1 1,-1 0-1,0 0 1,1 0-1,-1 0 1,1 0-1,-1-1 1,-12-12 15,-1 0-2,12 6-12,2 6-2,-1 2-2,1 0 0,0 0 0,0 0 0,0 0 1,0 0-1,0 0 0,0 0 0,0 1 0,-1-1 0,1 0 1,0 0-1,0 0 0,0 0 0,0 0 0,0 0 0,0 0 0,-1 0 1,1 0-1,0 0 0,0 0 0,0 0 0,0-1 0,0 1 1,0 0-1,-1 0 0,1 0 0,0 0 0,0 0 0,0 0 1,0 0-1,0 0 0,0 0 0,0 0 0,0 0 0,-1 0 1,1-1-1,0 1 0,0 0 0,0 0 0,0 0 0,0 0 0,0 0 1,0 0-1,0 0 0,0-1 0,0 1 0,0 0 0,0 0 1,0 0-1,0 0 0,0 0 0,0 0 0,0-1 0,0 1 1,0 0-1,0 0 0,0 0 0,0 0 0,0 0 0,0 0 1,0-1-1,0 1 0,0 0 0,0 0 0,0 0 0,0 0 0,1 0 1,-1 0-1,0-1 0,2 0 3,9-29 4,-5 29-12,-3-2 6,3-3 3,-14 6-1,8 0-3,0 0 0,-1 0 0,1 0 0,0 0 0,0 1 0,0-1 0,0 0 0,0 0 0,-1 0 0,1 0 0,0 0 0,0 0 0,0 0 0,0 0 0,0 1 0,0-1 0,0 0 0,0 0 0,-1 0 0,1 0 0,0 1 0,0-1 0,0 0 0,0 0 0,0 0 0,0 0 0,0 0 0,0 1 0,0-1 0,0 0 0,0 0 0,0 0 0,0 0 0,0 1 0,0-1 0,0 0 0,0 0 0,0 0 0,1 0 1,-1 1-1,0-1 0,0 0 0,0 0 0,0 0 0,0 0 0,0 0 0,0 0 0,0 1 0,1-1 0,-1 0 0,0 0 0,0 0 0,0 0 0,0 0 0,0 0 0,1 0 0,-1 0 0,0 0 0,0 0 0,0 0 0,0 0 0,0 0 0,1 1 0,-1-1 0,0 0 0,0 0 0,0-1 0,0 1 0,1 0 0,-2 2 1,2-3-1,-1 1 0,0 0 1,1 0-1,-1 0 0,0 0 0,1 0 1,-1 0-1,0 0 0,1-1 0,-1 1 1,0 0-1,1 0 0,-1 0 0,0-1 1,0 1-1,1 0 0,-1 0 0,0-1 1,0 1-1,0 0 0,1-1 0,-1 1 1,0 0-1,0-1 0,0 1 0,0 0 1,0-1-1,1 1 0,-1 0 0,0-1 0,0 1 1,0 0-1,0-1 0,0 1 0,0-1 1,0 1-1,0 0 0,0-1 0,-1 0 1,1-4 21,0 14 40,0-1-48,0-8 15,1-8 24,-1 8-53,0 0 0,1 0 1,-1-1-1,0 1 0,0 0 0,0 0 1,0 0-1,0 0 0,0 0 0,0 0 1,0 0-1,0 0 0,0 0 0,0-1 1,0 1-1,1 0 0,-1 0 0,0 0 1,0 0-1,0 0 0,0 0 0,0 0 1,0 0-1,0 0 0,0 0 0,1 0 1,-1 0-1,0 0 0,0 0 0,0 0 1,0 0-1,0 0 0,0 0 0,0 0 1,1 0-1,-1 0 0,0 0 0,0 0 1,0 0-1,0 0 0,0 0 0,0 0 1,0 0-1,0 0 0,1 1 0,-1-1 1,0 0-1,0 0 0,0 0 0,0 0 1,0 0-1,0 0 0,0 0 0,0 0 1,0 0-1,0 1 0,0-1 0,0 0 1,0 0-1,0 0 0,0 0 0,0 0 1,0 0-1,0 0 0,0 1 0,0-1 1,-5 7 14,4-7-1,1-10 8,8 3-29,-8 16 20,-1-10-9,-5 1 0,-13 12 9,0 9-8,18-18-5,-1-1 1,0 1 0,0-1-1,0 0 1,0 1 0,0-1-1,0 0 1,0 0 0,-1 0-1,1 0 1,-1-1 0,0 1-1,1-1 1,-4 2 0,-16 5-1,18-6 1,-1-1 0,1 1 0,-1-1 0,1 0 0,-1 0 0,1 0 0,-10 0 0,-24 7 4,36-7-5,1-1 1,-1 0-1,0 0 1,0 1-1,1-1 0,-1 0 1,0 0-1,0-1 0,1 1 1,-1 0-1,0-1 1,0 1-1,1-1 0,-1 1 1,1-1-1,-1 0 0,-2-1 1,3-1-1,-1 0 1,1 0 0,0 0-1,0 0 1,0-1 0,0 1-1,0 0 1,1-1 0,-1 1-1,1-1 1,0 1 0,1-7-1,2-3 0,-2 12 0,0 0 0,-1 0 0,1 0 0,-1 0 0,1-1 0,-1 1 0,0 0 0,1 0 0,-1-1 0,0 1 0,0 0 0,0-1 0,0-1 0,0 2 1,0 0-1,0 1 0,0-1 0,0 0 0,0 1 0,0-1 1,0 0-1,0 1 0,0-1 0,0 0 0,0 1 0,1-1 0,-1 0 1,0 1-1,0-1 0,1 1 0,-1-1 0,0 0 0,1 1 0,-1-1 1,1 1-1,-1-1 0,1 1 0,-1-1 0,1 1 0,-1 0 1,1-1-1,-1 1 0,1-1 0,-1 1 0,1 0 0,0 0 0,-1-1 1,1 1-1,0 0 0,-1 0 0,1 0 0,0 0 0,0 0 0,26-22 7,-19 26-12,-8-4 5,0 0 0,0 0-1,0-1 1,0 1 0,0 0 0,0 0 0,0 0 0,0 0 0,0 0 0,0-1 0,0 1-1,0 0 1,0 0 0,0 0 0,1 0 0,-1 0 0,0-1 0,0 1 0,0 0 0,0 0 0,0 0-1,0 0 1,1 0 0,-1 0 0,0 0 0,0 0 0,0 0 0,0 0 0,1 0 0,-1 0-1,0 0 1,0 0 0,0-1 0,0 1 0,1 0 0,-1 1 0,0-1 0,0 0 0,0 0-1,0 0 1,1 0 0,-1 0 0,0 0 0,0 0 0,0 0 0,0 0 0,0 0 0,1 0 0,-1 0-1,0 0 1,0 0 0,0 1 0,0-1 0,0 0 0,0 0 0,0 0 0,1 0 0,-1 0-1,0 1 1,0-1 0,0 0 0,0 0 0,0 0 0,0 0 0,0 0 0,0 1 0,0-1-1,0 0 1,0 0 0,0 0-1,0 0 1,0 0 0,1 0-1,-1 0 1,0 0 0,0 0-1,0 0 1,0 0 0,0 0-1,0 0 1,0 0 0,0 0-1,0 0 1,0 0 0,0 0-1,0 0 1,1 0 0,-1 0-1,0 0 1,0 0 0,0 0-1,0 0 1,0 9-10,-2-5 9,1 0 1,1 0-1,-1 0 0,1 0 1,-1 0-1,1 1 1,0-1-1,1 0 1,0 6-1,0 4-3,-2-11 5,0 0-1,0 0 1,0 0-1,0 0 0,-1 0 1,1-1-1,-1 1 1,0 0-1,0 0 0,0-1 1,-3 4-1,-28 27 2,31-32-1,-8 8 1,-1-1-1,0-1 0,0 1 0,-1-2 0,0 0 0,-21 8 0,25-11 1,-1 0-1,1 0 1,-1-1 0,0 0-1,0 0 1,-10 0 0,17-3-2,1 0 0,-1 0 0,0-1 0,1 1 1,-1 0-1,0 0 0,1-1 0,0 1 0,-1-1 0,1 1 1,0-1-1,0 0 0,0 1 0,0-1 0,0 0 0,0 0 1,0 0-1,0 0 0,0-2 0,1-8 2,-2 0 0,1 0 0,-2-1 1,0 1-1,0 1 0,-1-1 0,0 0 0,-1 1 0,-1 0 0,0 0 0,-14-19 0,19 28-2,0 1 0,0 0 0,0 0 0,0 0 0,-1 0 0,1 0 0,0 0 0,-1 0 0,1 0 0,-1 0 0,-2 0 0,-10-8 0,13 7 0,0 1 0,0 0 0,0 1 0,-1-1 0,1 0 0,0 0 0,0 0 0,-1 1 0,1-1 0,0 1 0,-1-1 0,1 1 0,0-1-1,-1 1 1,1 0 0,-1-1 0,1 1 0,-1 0 0,1 0 0,0 0 0,-1 1 0,-1-1 0,-33 13-2,14-5 3,12-4 0,0 0-1,0 1 0,0 0 0,0 0 1,1 1-1,0 1 0,-11 9 0,19-15 0,1-1 0,0 1-1,-1 0 1,1-1 0,-1 1-1,1 0 1,0-1-1,0 1 1,0 0 0,-1 0-1,1-1 1,0 1 0,0 0-1,0 0 1,0-1-1,0 1 1,0 0 0,0 0-1,0-1 1,1 1-1,-1 0 1,0-1 0,0 1-1,1 0 1,-1-1 0,0 1-1,1 0 1,-1-1-1,0 1 1,1 0 0,-1-1-1,1 1 1,-1-1 0,1 1-1,0-1 1,-1 1-1,1-1 1,-1 0 0,1 1-1,0-1 1,-1 0 0,2 1-1,1 1-5,1 0 0,-1 0-1,1 0 1,0-1 0,0 1-1,-1-1 1,6 1 0,6-1-209,1 0 0,-1-1 0,1-1 0,-1 0 0,1-1 0,-1-1 0,22-7 0,50-24-1079,-61 24 950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1:49.8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155 5 1608,'0'0'439,"-5"-5"500,-4 5-533,-7 1-207,0 1 0,-26 5 0,28-4-876,-1-1 0,-21 2 0,34-4 331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1:50.1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221 6 1832,'-8'3'205,"-1"0"0,1 0 0,0 0 1,-1-1-1,0-1 0,1 1 0,-1-1 0,0-1 0,0 1 0,-9-2 0,5 1-513,0 0 0,-1-1-1,1-1 1,-26-6-1,24 1-103,5 2 46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1:50.5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7 1796,'0'-6'732,"1"7"-601,-58 0 480,8-2-1767,40 1 786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1:50.8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106 5 1760,'0'0'240,"-8"0"160,0 0-252,0-5-32,-9 5-64,9 0-56,-8 0-52,8 0-96,-9 5-104,1-5-92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1:52.0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279 156 1708,'0'0'16,"0"1"0,0-1 0,0 0 0,0 1 0,0-1 0,0 0 0,0 0 0,0 1 0,0-1 0,0 0-1,0 1 1,0-1 0,1 0 0,-1 1 0,0-1 0,0 0 0,0 0 0,0 1 0,1-1 0,-1 0 0,0 0 0,0 1 0,0-1 0,1 0 0,-1 0 0,0 0-1,0 0 1,1 1 0,-1-1 0,0 0 0,1 0 0,-1 0 0,0 0 0,1 0 0,-1 0 0,0 0 0,0 0 0,1 0 0,-1 0 0,0 0 0,1 0 0,2 2 761,-5-3-404,1 1-252,0 14 330,-2-11-408,1 1 1,0 0-1,1 0 1,-1 0-1,0 0 1,1 0-1,-1 5 1,0-3-22,1-1 0,-1 1 0,0 0 0,-1-1 0,-4 8 0,1-3 6,3-5-14,-1-1 0,1 1 0,-1-1 0,0 1 0,0-1 0,-8 6 0,-17 19 54,25-25-56,1 0 0,0-1 1,-1 1-1,0-1 0,0 1 0,0-1 0,0 0 1,-9 4-1,-3 0 40,7-5 40,8-22-40,1 16-52,-1-7 4,0 0 0,0 0-1,-1 0 1,-1 1 0,0-1-1,0 0 1,-1 1 0,-1 0-1,-5-11 1,-11-27 13,18 38-19,-1 1 1,0-1-1,-1 1 1,-7-11-1,8 13 2,0 0-1,1 0 0,0 0 0,-4-12 0,-3-8-11,10 26-2,-1 0 0,1-1 0,-1 1 0,1 0 0,0-1 0,-1 1 0,1 0 0,0-1 1,0 1-1,0 0 0,0-1 0,0 1 0,1 0 0,-1-1 0,1-1 0,-1 3-14,0 0 1,0 0-1,0 0 0,0 0 0,0 0 1,0 0-1,0 0 0,0 0 0,0-1 1,-1 1-1,1 0 0,0 0 0,0 0 1,0 0-1,0 0 0,0 0 1,0 0-1,0 0 0,0 0 0,0 0 1,0 0-1,0 0 0,0 0 0,0 0 1,0 0-1,0 0 0,-1 0 0,19-26-1898,-10 21 1562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1:52.4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 1700,'1'0'159,"1"0"-1,-1-1 0,1 1 1,-1-1-1,1 1 1,-1-1-1,1 0 1,-1 1-1,0-1 0,1 0 1,1-2-1,-2 2-135,0 0 0,0 0-1,0 0 1,0 0 0,0 0-1,0 1 1,1-1 0,-1 0 0,0 1-1,0-1 1,0 1 0,1-1-1,-1 1 1,0 0 0,1 0 0,-1-1-1,0 1 1,1 0 0,-1 0-1,0 0 1,1 0 0,-1 0 0,0 1-1,1-1 1,-1 0 0,0 1-1,2 0 1,-2 0-88,0 0 0,0 0 1,-1-1-1,1 1 0,0 0 0,-1 0 0,1 1 0,-1-1 1,0 0-1,1 0 0,-1 0 0,0 0 0,1 0 0,-1 0 1,0 0-1,0 1 0,0-1 0,0 0 0,0 0 0,0 0 1,-1 0-1,1 1 0,0-1 0,0 0 0,-1 0 0,1 0 1,-1 0-1,1 0 0,-1 0 0,1 0 0,-2 1 0,0 3-24,-4 5-276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1:53.0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558 0 1680,'0'0'348,"9"13"175,-2-16 125,-5 4-593,-1 0 1,0 1 0,1 0-1,-1-1 1,0 1-1,0 0 1,0 0-1,0-1 1,0 1-1,0 0 1,0 0-1,-1 0 1,1 0-1,-1 0 1,1 0-1,-1 0 1,0 3-1,8 21 99,-6-23-138,-1 0 0,0 0 0,0 1 0,0-1 0,0 0 0,0 0 0,0 5 0,-1-6-12,0 0 4,0 0 0,0 0 0,0 0-1,0-1 1,0 1 0,0 0-1,-1 0 1,1 0 0,0-1 0,-1 1-1,0 0 1,1-1 0,-1 1-1,0 0 1,-1 1 0,0 0 16,1-3-21,1 1-1,0 0 1,-1-1-1,1 1 1,0-1-1,-1 1 0,1-1 1,-1 1-1,1-1 1,-1 1-1,1-1 1,-1 1-1,0-1 0,1 0 1,-1 1-1,1-1 1,-1 0-1,0 0 1,1 1-1,-1-1 1,0 0-1,1 0 0,-1 0 1,0 0-1,1 0 1,-1 0-1,0 0 1,0 0-1,1 0 0,-1 0 1,0 0-1,1 0 1,-1-1-1,0 1 1,1 0-1,-2-1 0,1 1 1,0-1-1,0 1 1,0-1-1,0 1 1,0-1-1,0 1 1,0 0-1,0 0 1,0-1-1,-1 1 1,1 0-1,0 0 1,0 0-1,-2 1 1,1-1 0,1 0 1,-1 0-1,1 0 1,-1 0-1,1 0 1,-1 0-1,0-1 1,1 1-1,-1 0 0,1-1 1,0 1-1,-1-1 1,1 0-1,-3-1 1,2 0-1,0 1 0,0-1-1,0 0 1,0 0 0,1 0 0,-1 0 0,1-1 0,0 1 0,-1 0 0,1-1 0,0 1 0,0-1-1,0 1 1,1-1 0,-1 1 0,1-1 0,-1 1 0,1-1 0,0-4 0,0 6-5,0 1 2,0 0 0,0 0 0,0 0 0,0 0 0,0 0 0,-1 1 0,1-1 0,0 0 0,0 0 0,0 0 0,0 0 1,0 0-1,0 0 0,0 0 0,0 0 0,0 0 0,0 0 0,0 0 0,-1 0 0,1 0 0,0 1 0,0-1 0,0 0 0,0 0 0,0 0 0,0 0 0,0 0 0,-1 0 1,1 0-1,0 0 0,0 0 0,0 0 0,0 0 0,0 0 0,0 0 0,0 0 0,0 0 0,-1-1 0,1 1 0,0 0 0,0 0 0,0 0 0,0 0 0,0 0 1,0 0-1,0 0 0,0 0 0,0 0 0,-1 0 0,1 0 0,0 0 0,0-1 0,0 1 0,0 0 0,-2-1 3,1 11-2,0-9 0,1 0 0,-1 0 0,0 0-1,1 0 1,-1 0 0,0 0 0,0 0 0,1-1-1,-1 1 1,0 0 0,0 0 0,0-1 0,0 1-1,-2 0 1,-9 9 5,6-3-2,0 0 0,-1-1 0,0 0 0,-13 10-1,1 0 53,17-15-53,1-1-1,-1 0 1,1 1-1,-1-1 0,1 0 1,-1 0-1,1 0 0,-1 0 1,1 0-1,-1 0 0,1-1 1,0 1-1,-1 0 1,1-1-1,-1 1 0,1-1 1,0 1-1,-1-1 0,1 0 1,0 0-1,-1 1 0,-1-3 1,-24-27 21,8 9-19,-44-46 12,59 63-17,0 1 0,0 0 0,0 0-1,0 0 1,0 1 0,-1-1 0,1 1 0,-1 0-1,0 0 1,1 1 0,-1-1 0,-9 0 0,-20-8 5,30 8-5,-1 1 0,0 0 0,0 1 0,0-1 0,0 1 0,1 0 0,-1 0 0,0 0 0,0 1 0,0-1 0,0 1 0,0 1 0,1-1 0,-8 4 0,-23 3 0,32-6 1,0 0-1,0 0 0,0 0 0,0 0 0,0 0 0,0 1 1,0 0-1,1-1 0,-1 1 0,1 0 0,0 0 0,0 0 0,0 0 1,-2 6-1,2-6 0,0 0 1,1 0-1,0 1 0,0-1 1,0 0-1,0 0 0,0 6 1,1-9-1,0 1 0,0 0-1,0-1 1,0 1 0,0 0 0,0-1 0,0 1 0,0 0 0,0-1 0,0 1 0,0-1 0,1 1 0,-1 0 0,0-1 0,1 1 0,-1-1 0,0 1 0,1 0 0,-1-1 0,0 1-1,1-1 1,-1 1 0,1-1 0,-1 0 0,1 1 0,0-1 0,-1 1 0,1-1 0,-1 0 0,1 1 0,1-1 0,21 11 2,-19-8-12,0-1-1,-1 0 1,1 0-1,0-1 1,1 1 0,6 1-1,-3-2-108,1 0-1,-1 0 0,0-1 1,1 0-1,-1-1 1,0 1-1,1-2 0,-1 1 1,0-1-1,8-3 1,37-14-1523,-43 15 1286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1:53.5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5 1876,'-8'-4'2040,"8"12"-4136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1:56.5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362 19 1668,'0'0'337,"-7"3"117,7-3-452,0 0 1,0 0-1,0 0 0,0 0 1,0 0-1,0-1 0,0 1 1,0 0-1,0 0 0,0 0 1,0 0-1,0 0 0,0 0 1,0 0-1,0 0 0,0 0 1,0-1-1,0 1 0,0 0 1,0 0-1,0 0 0,0 0 1,0 0-1,0 0 0,0 0 1,0 0-1,0 0 0,0 0 1,0-1-1,0 1 0,0 0 1,0 0-1,0 0 0,0 0 1,0 0-1,1 0 0,-1 0 1,0 0-1,0 0 0,0 0 1,0 0-1,0 0 0,0 0 1,0 0-1,0 0 0,0 0 1,1 0-1,-1 0 0,0 0 1,0 0-1,0 0 0,0 0 1,0 0-1,0 0 0,0 0 1,0 0-1,0 0 0,0 0 1,1 0-1,-1 0 0,0 0 1,0 0 4,0 0 0,-1 0 0,1 0 0,0 0 0,0 0 0,0 0 0,0 0 0,0 0 0,-1 0 0,1 0 0,0 0 0,0 0 0,0 0 0,0 0 0,0 0 0,-1 0 0,1 0 0,0 0 0,0 0 0,0 0 0,0 0 0,0 0 0,0 1 1,-1-1-1,1 0 0,0 0 0,0 0 0,0 0 0,0 0 0,0 0 0,0 0 0,0 0 0,0 1 0,0-1 0,0 0 0,-1 0 0,1 0 0,0 0 0,0 0 0,0 1 0,0-1 0,0 0 0,0 0 0,0 0 0,0 0 0,0 0 0,0 1 0,0-1 0,0 0 0,0 0 0,0 0 1,0 0-1,1 1 0,0 0 203,2-9-52,-3 8-152,0 0 0,0-1 0,0 1 0,0 0 0,0-1 1,0 1-1,0 0 0,0 0 0,1-1 0,-1 1 0,0 0 0,-1 0 0,1-1 1,0 1-1,0 0 0,0-1 0,0 1 0,0 0 0,0 0 0,0-1 1,0 1-1,0 0 0,-1 0 0,1-1 0,0 1 0,0 0 0,0 0 1,0 0-1,-1-1 0,1 1 0,0 0 0,0 0 0,0 0 0,-1 0 1,1-1-1,0 1 0,0 0 0,-1 0 0,1 0 0,0 0 0,-1 0 0,1 0 1,0 0-1,0 0 0,-1 0 0,1 0 0,0 0 0,0 0 0,-1 0 1,1 0-1,0 0 0,-1 0 0,1 0 0,0 0 0,0 0 0,-1 0 1,1 0-1,0 1 0,0-1 0,-1 0 0,1 0 0,0 0 0,0 0 0,0 1 1,-1-1-1,1 0 0,0 1 0,0-2 10,-1 1-1,1-1 1,0 1-1,0 0 1,0-1 0,-1 1-1,1-1 1,0 1-1,-1 0 1,1-1-1,0 1 1,-1 0 0,1 0-1,0-1 1,-1 1-1,1 0 1,-1 0-1,1 0 1,0-1 0,-1 1-1,1 0 1,-1 0-1,1 0 1,-1 0 0,1 0-1,-1 0 1,1 0-1,-1 0 1,1 0-1,0 0 1,-1 0 0,1 0-1,-1 0 1,0 0-1,0 0 0,-1 0 0,0 0-1,1-1 1,-1 1-1,0 0 1,1 1-1,-1-1 1,1 0 0,-1 0-1,0 1 1,1-1-1,-1 1 1,1-1 0,-3 2-1,-1 4 56,2-3 18,-9-5-3,-32 2 49,38 1-119,0-1 1,0 0 0,0 0-1,0 0 1,-7-2 0,-11 0 32,21 2-41,0 0-1,1 0 0,-1-1 0,0 1 1,0-1-1,1 1 0,-1-1 0,-4-2 0,2 2 2,1-1 0,-1 1 0,0 1-1,0-1 1,0 1 0,0-1 0,0 1-1,0 1 1,0-1 0,-8 3-1,10-3-1,0 1-1,-1 0 1,1-1-1,0 2 0,0-1 1,-1 0-1,1 1 1,0-1-1,0 1 0,1 0 1,-1 0-1,0 0 1,1 0-1,-1 1 0,-3 3 1,5-4-3,-1 0-1,0 0 1,0 0 0,0 0-1,0 0 1,0 0 0,0-1-1,0 1 1,-3 1 0,-6 6 10,11-9-12,0 1-1,0-1 0,0 1 1,0-1-1,0 1 0,0-1 1,0 1-1,1-1 0,-1 1 1,0-1-1,0 1 0,1-1 1,-1 0-1,0 1 0,0-1 1,1 0-1,-1 1 0,0-1 1,1 0-1,-1 1 0,1-1 1,-1 0-1,0 1 0,1-1 1,-1 0-1,1 0 0,-1 0 1,1 0-1,0 1 0,4 19 14,-4-20-13,1 1 0,-1 0-1,1-1 0,0 1 1,-1 1-1,1-1 0,0 0 1,-1 0-1,0 1 1,1-1-1,-1 0 0,0 1 1,0-1-1,1 1 0,-1 0 1,-1-1-1,1 1 0,1 2 1,-1-1-1,0 1 1,0-1 0,0 0 0,0 0-1,0 0 1,1-1 0,-1 1-1,1 0 1,0 0 0,0-1-1,0 1 1,0-1 0,0 0-1,1 0 1,-1 1 0,4 1-1,55 39-5,-44-31 6,21 6-3,-32-17 2,0 2 0,-1-1 0,1 1 0,-1 0 0,1 0 0,-1 0 0,8 7-1,41 31 0,-48-37-1,30 29 8,-26-24-5,1 1-1,0-1 0,0-1 1,18 11-1,-23-14 2,-1 0 0,0 0-1,-1 1 1,1-1 0,-1 1-1,0 0 1,-1 0 0,5 9-1,9 8-8,-15-21 7,0 1 0,0-1 1,0 0-1,0 1 0,-1-1 0,1 1 1,0-1-1,-1 1 0,0 0 0,0 0 1,0 0-1,0 0 0,1 5 0,-2-5 0,-1 1 0,0-1-1,0 0 1,0 1 0,-1-1-1,1 0 1,-1 0-1,1 0 1,-1-1 0,0 1-1,0 0 1,0 0 0,-1-1-1,1 0 1,-1 1-1,1-1 1,-5 2 0,2 1 2,0-1 0,1 1 0,-1 0 0,-6 10 0,9-13-3,0 0 1,0 0 0,0 0-1,0-1 1,0 1-1,0 0 1,0-1-1,-1 1 1,1-1-1,-1 0 1,1 0 0,-4 1-1,-38 11 6,23-7 0,-32 14 11,38-13-11,0-1 0,0-1 0,-1 0 0,0-1 0,1-1 0,-1 0 0,-20 0 0,29-3-4,6 0-1,1 0 0,-1 1 0,1-1 0,-1 0 0,1 0 0,-1 0 0,1 0 0,-1 0 0,1 0 0,-1 0 0,1 0 0,-1 0 0,0 0 0,1 0 0,-1 0 0,1 0 0,-1-1 0,1 1 0,-1 0 0,1 0 0,-1-1 0,1 1 0,0 0 0,-1-1 1,1 1-1,-1 0 0,1-1 0,-1 1 0,1 0 0,0-1 0,-1 1 0,1-1 0,0 1 0,0-1 0,-1 1 0,1-1 0,0 1 0,0-1 0,0 1 0,0-1 0,-1 1 0,1-1 0,0 1 0,0-1 0,0 0 0,0 1 0,0-1 0,0 1 0,1-1 0,-1 1 0,0-1 0,-4-9-3,4 9 3,-1 1 0,1-1 0,-1 0 0,1 1-1,-1-1 1,1 0 0,0 0 0,-1 1 0,1-1 0,0 0 0,0 0 0,0 1 0,0-1 0,-1 0 0,1 0-1,0 0 1,0 1 0,0-1 0,1 0 0,-1 0 0,0 1 0,0-1 0,0 0 0,1 0 0,-1 0-1,3-22-2,-4 18 2,1-1 0,1 0 0,-1 1 1,1-1-1,0 0 0,2-8 0,0 6 2,0 0-1,1 0 1,-1 0-1,1 0 0,1 0 1,0 1-1,0 0 1,0 0-1,1 0 1,0 0-1,0 1 1,13-9-1,-4 3 1,1 1 0,32-17 0,-43 26-1,1-1 0,-1 0-1,1 0 1,-1-1-1,0 1 1,0-1 0,0 0-1,-1-1 1,1 1-1,3-7 1,-7 10 0,0 0 0,0-1 0,0 1 0,0 0 0,1 0 0,-1 0 0,0 0 0,0 0 0,1 0 0,-1 0 0,0 0 0,1 0 0,2-1 0,-3 2 1,0 0-1,0-1 0,1 1 0,-1-1 0,0 0 0,0 1 0,0-1 0,0 0 0,0 0 0,-1 0 0,1 1 0,0-1 0,0 0 0,1-2 0,1-9 3,-3 11-3,0-1 0,0 1 0,1 0 0,-1-1 0,1 1 0,-1 0 0,1 0 0,-1-1 0,1 1 0,0 0 0,0 0 0,-1 0 0,1 0 0,0 0 0,0 0 0,0 0 0,0 0 0,0 0 0,3-1 0,30-34-6,-31 31 7,0 1 0,-1 0 0,1-1 0,-1 0 0,0 1 0,0-1 0,0 0-1,-1 0 1,1 0 0,-1 0 0,0 0 0,-1 0 0,0-1 0,1 1 0,-2-7-1,0 0 0,0-1-1,-2 1 0,1-1 1,-1 1-1,-1 0 0,-8-17 1,10 25 0,0 0-1,-1 0 1,1 0 0,-1 1-1,0-1 1,0 1 0,-1 0-1,1 0 1,0 0 0,-1 0 0,0 1-1,0-1 1,0 1 0,0 0-1,0 0 1,0 1 0,0-1 0,-8-1-1,-3-2 7,1-5-2,13 10-3,1-1-1,0 1 0,-1-1 0,1 1 0,-1 0 0,1-1 0,0 1 0,-1 0 0,1-1 0,-1 1 0,1 0 1,-1 0-1,1-1 0,-1 1 0,1 0 0,-1 0 0,1 0 0,-1 0 0,1 0 0,-1 0 0,-1 0 1,2 0-2,0-1 1,-1 1 0,1 0-1,0 0 1,-1 0 0,1 0 0,0 0-1,-1-1 1,1 1 0,0 0-1,-1 0 1,1-1 0,0 1 0,-1 0-1,1 0 1,0-1 0,0 1-1,-1 0 1,1-1 0,0 1 0,0 0-1,0-1 1,0 1 0,-1 0-1,1-1 1,0 1 0,0-1 0,0 1-1,0 0 1,0-1 0,0 0-1,-3-5-15,-5 6 16,7 0-8,1 0 5,1 0 0,-1 0 0,0 0 0,1 0 0,-1 0 1,0 0-1,0 0 0,1 0 0,-1 0 0,0 0 0,0 0 1,1 1-1,-1-1 0,0 0 0,0 0 0,0 0 0,1 0 1,-1 0-1,0 0 0,0 1 0,1-1 0,-1 0 0,0 0 0,0 0 1,0 1-1,0-1 0,1 0 0,-1 0 0,0 0 0,0 1 1,0-1-1,0 0 0,0 0 0,0 1 0,0-1 0,0 0 0,0 0 1,0 1-1,0-1 0,0 0 0,0 0 0,0 1 0,0-1 1,0 0-1,0 0 0,0 1 0,0-1 0,0 0 0,0 0 1,0 1-1,0-1 0,0 0 0,0 0 0,-1 1 0,1-1 0,0 0 1,0 0-1,0 0 0,0 0 0,-1 1 0,1-1 0,0 0 1,0 0-1,-1 0 0,1 0 0,0 0 0,0 1 0,-1-1 0,-14 19-1231,32 5-634,-11-16 1506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1:53.9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579 596 1860,'-15'2'1657,"-24"-2"-1064,20 0-437,-10 1 15,-45-2-261,70 1 13,0 0 0,0-1 0,0 0 0,0 0 0,0 0 0,0 0-1,1-1 1,-1 1 0,0-1 0,1 0 0,-1 0 0,1 0 0,0 0 0,-5-5 0,-4-3-412,11 9 440,0 1-1,0-1 0,0 0 0,0 0 0,0 0 0,0 0 0,0 0 0,0 0 0,0-1 1,0 1-1,1 0 0,-1 0 0,0-1 0,0-1 0,-6-10-304</inkml:trace>
  <inkml:trace contextRef="#ctx0" brushRef="#br0" timeOffset="1">253 28 1620,'0'0'412,"-8"-5"-44,8 0-44,-16 1-36,8-1-32,-9 1-48,1 8-20,8-8-36,-8 4-56,-1 4-64,-7-8-64,8-1-80,-1 10-84,1-1-116,0-4-124,-9 0 4,9 0 32,0 0 60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3:02.44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286 5 1712,'0'0'190,"18"4"553,-12-3-609,0 0 0,0 0 0,0-1 0,0 0 0,1 0 0,10-1 0,-1 0-23,172 1 517,-187 0-574,5 0 5,-9 0-20,7 0 11,-3 0 3,-25 0 414,-522 0-210,758-9-3370,-196 9 2749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3:02.83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472 33 1788,'14'10'1579,"-26"-12"-539,-23-2-733,-275 0 183,290 3-474,1 0 0,-1-2-1,0 0 1,-23-7-1,37 7-430,11 0-168,23 0-796,-13 1 521,0-1 507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3:07.01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46 138 1640,'7'1'1087,"-5"-2"-469,-10-5-337,0-34 557,5 21-655,3 18-172,0 0 1,0-1 0,0 1-1,0 0 1,0-1 0,0 1-1,0 0 1,-1-1-1,1 1 1,-1 0 0,1 0-1,-1-1 1,1 1 0,-1 0-1,0 0 1,0-1-1,-1 0 4,1 1 0,-1-1 0,1 0 0,0 1 0,-1-1 0,1 0-1,0 0 1,0 0 0,0 0 0,0 0 0,1 0 0,-1 0-1,0 0 1,0-4 0,-7-6 112,3 7-48,9 3-64,4 21 2,2 2-5,0 1-13,0 0-1,-2 0 1,0 1 0,6 32-1,-6-14 7,1-1 0,17 43-1,12 50 12,-26-101-18,-10-28 3,-1 0 0,1 0-1,0 0 1,-1 0-1,0 0 1,0 1 0,0-1-1,-1 5 1,9 64 15,-15-72-17,5-3 0,6-2-1,-3-1-88,-3 5 44,1 0-1,-1 0 1,1 0-1,-1-1 1,1 1-1,-1 0 0,1 0 1,0-1-1,-1 1 1,1 0-1,-1-1 1,1 1-1,0-1 0,-1 1 1,1 0-1,0-1 1,0 1-1,-1-1 1,1 1-1,0-1 0,0 1 1,0-1-1,-1 1 1,1-1-1,0 1 0,0-1 1,0 1-1,0-1 1,0 1-1,0-1 1,0 1-1,0-1 0,0 1 1,1-1-1,-1 1 1,0-1-1,0 1 1,0-1-1,0 1 0,1-1 1,-1 1-1,0-1 1,1 1-1,-1-1 1,0 1-1,1 0 0,-1-1 1,0 1-1,1 0 1,-1-1-1,1 1 0,-1 0 1,1-1-1,-1 1 1,0 0-1,2 0 1,6-9-398,0 0 64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3:07.96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0 1628,'20'5'3315,"84"8"-3154,170-8-16,-194-5-112,-12 5-14,-37-1 0,-44 6-19,3-3 2,1 0-1,0 0 0,1 1 0,-1 1 0,-8 11 1,-19 18 6,24-25-6,0 0 0,0 1 0,2 1 1,0 0-1,-12 23 0,-15 23 1,28-46-1,1-1 0,-9 21-1,-5 11 2,12-29-2,0 1 0,1 1-1,1 0 1,1 0 0,-9 40-1,14-50 4,-1-1-1,0 0 1,-8 16-1,8-19-2,0 1-1,0 0 0,1 0 0,0 0 1,0 0-1,0 0 0,1 0 0,-1 8 0,2-11 2,-1 0-1,1 0 1,-1 0-1,0 1 1,1-1-1,-1 0 0,-1 0 1,1-1-1,0 1 1,-1 0-1,1 0 0,-1-1 1,0 1-1,0-1 1,0 1-1,-2 1 0,-7 8 4,2-7-10,5-3-1,9-5-10,-4 2 10,-1 1-29,1 0 8,-1 0 0,0 0 0,1 0 1,-1 0-1,1 0 0,-1-1 0,0 1 0,1 0 0,-1 0 0,0 0 1,1 0-1,-1-1 0,0 1 0,1 0 0,-1 0 0,0-1 1,0 1-1,1 0 0,-1 0 0,0-1 0,0 1 0,1 0 0,-1-1 1,0 1-1,0-3-117,1 0 1,0 0 0,0 0-1,-1 0 1,1 1-1,1-1 1,-1 0 0,0 1-1,1-1 1,-1 1 0,1-1-1,0 1 1,0 0-1,0 0 1,0 0 0,3-2-1,10-6-236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3:08.59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9 8 1636,'-8'5'2758,"8"-6"-2554,32 6 218,43-3-278,77-13-36,-115 12-93,-32-1-16,0 1 1,0-1 0,0 0-1,0 0 1,0 0-1,0-1 1,0 0 0,0 0-1,0 0 1,6-3-1,-6 2 22,-7 4-18,0-1-13,28 3-3192,-11-3 2836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3:13.57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547 0 1616,'11'4'881,"-10"-3"-829,0-1 0,0 1 0,0-1 0,0 1 0,0-1-1,0 1 1,1-1 0,-1 1 0,0-1 0,0 0 0,0 0 0,0 0 0,0 0 0,1 0 0,1 0 0,-2 0 172,-16 5 182,-67 6 88,65-10-410,1 0 0,-28 8 0,-2 0 72,-57 1 93,89-8-167,11 0-44,8-1-25,-4-1-1,-2 3-2,-5-2-4,6 0-6,-1-1 1,0 0 0,1 1-1,-1-1 1,0 1-1,1-1 1,-1 1-1,1-1 1,-1 1-1,1 0 1,-1-1 0,1 1-1,-1 0 1,1-1-1,0 1 1,-1 0-1,1-1 1,0 1 0,0 0-1,-1 0 1,1 0-1,0-1 1,0 3-1,-5 29 2,1-12-1,-8 13 16,9-24-17,-1 0 1,1 0 0,0 0-1,1 1 1,-2 16-1,4-21 0,-1 0-1,0 1 0,0-1 1,0 0-1,-1 0 0,-2 7 1,-4 9-5,6-14 6,0-1 0,-1 1 1,0-1-1,0 0 0,-6 8 0,-7 14-2,15-21-5,1-6 6,0 0 0,0 0 0,0 0-1,0 1 1,0-1 0,0 0 0,0 0-1,-1 0 1,1 0 0,-1 0-1,1 0 1,-1 0 0,1 0 0,-1 0-1,1 0 1,-1 0 0,-1 1-1,-1 12 5,3-13-4,0-1 0,0 0 0,0 0 1,0 1-1,0-1 0,0 0 0,0 0 0,0 1 0,0-1 0,0 0 0,0 0 0,0 0 0,0 1 0,0-1 1,0 0-1,0 0 0,0 1 0,0-1 0,0 0 0,0 0 0,0 0 0,-1 1 0,1-1 0,0 0 1,0 0-1,0 0 0,0 0 0,-1 1 0,1-1 0,0 0 0,0 0 0,0 0 0,0 0 0,-1 0 1,1 1-1,0-1 0,0 0 0,-1 0 0,1 0 0,0 0 0,0 0 0,0 0 0,-1 0 0,0-2 1,1 4 2,0-2-3,0 0 0,-1 0 0,1 0 0,0 1 1,0-1-1,0 0 0,0 0 0,0 0 0,0 0 0,0 1 1,0-1-1,0 0 0,0 0 0,0 0 0,0 1 0,0-1 1,0 0-1,0 0 0,0 0 0,0 1 0,0-1 0,0 0 0,0 0 1,0 0-1,1 0 0,-1 1 0,0-1 0,0 0 0,0 0 1,0 0-1,0 0 0,0 0 0,1 1 0,-1-1 0,0 0 1,0 0-1,0 0 0,0 0 0,1 0 0,-1 0 0,0 0 1,0 0-1,0 0 0,0 0 0,1 0 0,-1 0 0,0 0 1,0 0-1,0 0 0,1 0 0,-1 0 0,0 0 0,0 0 1,0 0-1,0 0 0,1 0 0,-1 0 0,2 0-1,7-17-17,12-2 25,-16 13-7,1 1 0,0-1 1,0 1-1,1 1 0,0-1 0,-1 1 1,2 0-1,11-4 0,3-1 1,-16 6 1,0 0-1,0 1 0,0 0 0,12-2 0,12-1-4,-14 2-1,0 1-1,0 0 1,19 1 0,-30 1 3,0 1 1,0-1 0,0 1 0,0 1 0,0-1 0,0 0-1,0 1 1,-1 0 0,1 0 0,-1 1 0,1-1 0,-1 1-1,0 0 1,6 5 0,11 4-4,-19-11 4,1 0 1,-1 1-1,0-1 0,1 0 1,-1 1-1,0-1 0,0 1 1,0 0-1,3 2 0,8 12-3,15 19 6,-27-33-2,0 0-1,0 1 0,0-1 1,0 0-1,0 0 0,0 0 1,-1 1-1,1-1 1,-1 0-1,1 1 0,-1-1 1,0 0-1,0 1 1,0-1-1,-1 5 0,-1 0 2,0 0-1,-1 1 0,0-2 0,0 1 0,0 0 0,-1 0 0,0-1 0,0 0 1,-1 0-1,0 0 0,0-1 0,0 1 0,-1-1 0,0 0 0,-7 5 0,-24 12-1,0-1 0,-1-3 0,-1 0 0,-77 21 0,109-37-10,-27 9-103,-40 6 1,65-15-78,0-1-1,0 0 1,0 0 0,0-1 0,0-1 0,0 1 0,0-2-1,0 1 1,-15-5 0,24 6 167,-1-1 0,1 1 1,-1 0-1,1 0 0,-1 0 0,1-1 0,-1 1 0,1 0 1,-1-1-1,1 1 0,-1 0 0,1-1 0,0 1 0,-1-1 1,1 1-1,0-1 0,-1 1 0,1 0 0,0-1 1,0 1-1,-1-1 0,1 0 0,0 1 0,0-1 0,0 1 1,0-1-1,0 1 0,-1-1 0,1 1 0,0-1 1,1 1-1,-1-1 0,0 0 0,0 1 0,0-1 0,0 1 1,0-1-1,0 1 0,1-2 0,6-11-365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3:17.40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32 1632,'0'0'427,"1"-9"-123,3 7-300,-3 1-4,1 0 1,-1 1-1,0-1 0,0 0 0,1 1 1,-1-1-1,0 1 0,0 0 1,1-1-1,-1 1 0,1 0 1,1 0-1,-3 0-2,1 0 1,-1 0-1,0 0 0,1 0 0,-1 1 1,0-1-1,1 0 0,-1 0 1,1 0-1,-1 0 0,0 0 1,1 0-1,-1 0 0,0 0 1,1 0-1,-1 0 0,0 0 1,1-1-1,-1 1 0,1 0 1,-1 0-1,0 0 0,1 0 1,-1-1-1,0 1 0,0 0 1,1-1-1,4-2-23,-4 2-14,1-3-265,4-1 124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3:18.29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24 1760,'0'6'2747,"31"-11"-2517,-22 4-204,26-7 25,0 2 0,1 1 0,0 2 0,0 1 0,39 4-1,-67 0-44,0 0 0,-1 1 0,1-1 0,-1 2 0,0-1 0,0 1-1,7 4 1,0 1 13,-10-5-13,-2-1 1,1 1-1,0 0 1,-1 0-1,0 1 0,0-1 1,0 0-1,-1 1 1,1-1-1,-1 1 1,1 9-1,-2-9-3,-1 0 0,1 1 0,-1-1 0,-1 0-1,1 0 1,-1 0 0,0 1 0,0-2 0,0 1 0,-1 0 0,0 0 0,0-1-1,0 1 1,0-1 0,-1 0 0,1 0 0,-1 0 0,-7 4 0,0 1 2,-1-1 0,0 0 0,-1-1 0,0 0 0,-21 7 0,24-12-5,10-2 1,0-1-1,-1 1 0,1 0 0,0 0 1,-1 0-1,1 0 0,0 0 0,-1 1 1,1-1-1,0 0 0,0 0 0,-1 0 1,1 0-1,0 0 0,-1 0 0,1 0 1,0 1-1,0-1 0,-1 0 0,1 0 1,0 0-1,0 1 0,-1-1 0,1 0 1,0 0-1,0 0 0,0 1 0,0-1 1,-1 0-1,1 1 0,0-1 0,0 0 1,0 0-1,0 1 0,0-1 0,0 0 1,0 1-1,0-1 0,0 0 0,0 1 1,0-1-1,0 0 0,0 0 0,0 1 0,0-1 1,0 0-1,0 1 0,0-1 0,0 1 4,10 3 3,46-3-20,-17-2 8,-30 1 7,1 1-1,-1 0 0,1 0 1,-1 1-1,0 0 0,1 1 1,-1 0-1,-1 1 1,1 0-1,0 0 0,12 9 1,-19-12-2,-1 0 0,1 0 0,-1 0 0,0 1 0,0-1 0,1 0-1,-1 1 1,0-1 0,0 1 0,0 0 0,0-1 0,-1 1 0,1 0 0,0 0 0,-1-1 0,1 1 0,-1 0 0,0 0 0,1 0 0,-1 0 0,0-1 0,0 1 0,0 0 0,-1 0-1,1 0 1,0 0 0,-1 0 0,1-1 0,-1 1 0,0 2 0,-4 5 0,1 0 0,-1 0 0,0-1 0,-11 13 0,5-7 0,-12 13 2,0-2-1,-2-1 0,0 0 0,-2-2 1,-1-1-1,-32 18 0,43-28-10,-1 0 0,0-2-1,-1 0 1,0-1 0,0-1 0,-41 9-1,29-16-219,30 0 153,0 0 1,0 0-1,0 0 0,0 0 0,0 0 1,0 0-1,1 0 0,-1 0 1,0-1-1,0 1 0,0 0 0,0 0 1,1-1-1,-1 1 0,0-1 0,0 1 1,1-1-1,-1 1 0,0-1 1,1 0-1,-1 1 0,0-1 0,0-1 1,8-2-825,-6 3 510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3:19.12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375 2 1600,'2'0'30,"-1"0"-1,0-1 0,0 1 1,0 0-1,0-1 1,1 1-1,-1 0 0,0 0 1,0 0-1,0 0 1,1 0-1,-1 0 0,0 1 1,2-1-1,9 1 528,-12 0-548,0-1 0,0 0 0,0 0-1,0 0 1,0 0 0,0 0 0,0 0-1,1 0 1,-1 0 0,0 0 0,0 0-1,0 0 1,0 0 0,0 0 0,0 0 0,0 1-1,0-1 1,0 0 0,0 0 0,0 0-1,0 0 1,0 0 0,0 0 0,0 0 0,0 0-1,0 0 1,0 1 0,0-1 0,0 0-1,0 0 1,0 0 0,0 0 0,0 0-1,0 0 1,0 0 0,0 1 0,0-1 0,0 0-1,0 0 1,0 0 0,0 0 0,0 0-1,0 0 1,0 0 0,0 0 0,0 0-1,0 0 1,0 1 0,0-1 0,0 0 0,-1 0-1,1 0 1,0 0 0,0 0 0,0 0-1,0 0 1,0 0 0,-13-1 1206,7 1-1131,0-1 0,-1 1 0,1 0 0,-13 2 0,-83 12 141,3 0-100,87-12-108,1-1 1,-1 0 0,-20-1-1,16 0 10,15 0-25,1 0-1,0 0 1,-1 0-1,1 0 1,0 0-1,-1 0 1,1 1-1,0-1 1,-1 0-1,1 0 1,0 0-1,-1 0 1,1 0-1,0 1 1,-1-1-1,1 0 1,0 0-1,0 1 1,-1-1-1,1 0 1,0 0-1,0 1 1,-1-1-1,1 0 1,0 1-1,0-1 1,0 0-1,0 1 1,0-1-1,0 0 1,-1 1-1,1-1 1,0 1-1,0-1 0,0 0-1,0 1 1,0-1-1,1 0 1,-1 0-1,0 1 1,0-1-1,0 0 1,0 0-1,0 0 1,0 1-1,0-1 1,1 0-1,-1 0 1,0 0-1,0 0 1,0 0-1,1 1 1,-1-1-1,0 0 1,0 0-1,0 0 1,1 0-1,-1 0 0,0 0 1,0 0-1,0 0 1,1 1-1,-1-1 1,0 0-1,0 0 1,1 0-1,-1 0 1,0 0-1,0 0 1,1-1-1,-1 1 1,0 0-1,0 0 1,0 0-1,1 0 1,-1 0-1,0 0 1,0 0-1,0 0 1,1 0-1,-1-1 1,0 1-1,0 0 1,0 0-1,1 0 1,-1 0-1,0-1 0,1 1 1,1-1 0,-1 1-1,1 0 1,-1 0-1,1 0 1,-1 0 0,1 0-1,-1 0 1,0 0-1,1 0 1,-1 1-1,1-1 1,-1 1 0,0-1-1,1 1 1,-1-1-1,0 1 1,1 0 0,-1-1-1,0 1 1,0 0-1,0 0 1,0 0 0,2 2-1,-1-1 1,0-1 0,0 1-1,-1 0 1,1 0 0,0 0-1,-1 0 1,0 0 0,0 0 0,1 0-1,-1 0 1,0 1 0,-1-1-1,1 0 1,1 5 0,-2-5-1,0 5 0,1 0 1,-2 1-1,1-1 0,-1 0 1,0 0-1,0 0 0,-1 0 1,0 0-1,0 0 0,-6 11 1,-32 59 3,32-58-1,7-18-3,1 1 1,0-1-1,-1 0 0,1 1 0,-1-1 1,1 0-1,-1 0 0,0 1 0,1-1 1,-1 0-1,0 0 0,0 0 0,0 0 1,0 0-1,0 0 0,0 0 0,0 0 1,0 0-1,0-1 0,-2 2 0,1-1 0,1-1 0,0 1 0,-1-1 0,1 1 0,0 0 0,0 0 0,-1-1 0,1 1 0,0 0 0,0 0 0,0 0 0,0 0 0,0 0 0,1 0 0,-1 0 0,0 1 0,0-1-1,1 0 1,-1 0 0,1 1 0,-1-1 0,1 0 0,-1 3 0,1-3 0,0-1-1,-1 1 1,1 0 0,0 0-1,0-1 1,-1 1 0,1 0-1,0 0 1,-1-1-1,1 1 1,-1 0 0,1-1-1,-1 1 1,1-1-1,-1 1 1,1-1 0,-1 1-1,0 0 1,0-1 0,1 0 0,0 0 0,0 1 0,0-1 0,0 0 0,0 0 0,-1 0 0,1 0 0,0 0 0,0 0 0,0 0 0,0 1 0,-1-1 0,1 0 0,0 0 0,0 0 0,0 0 0,-1 0 0,1 0-1,0 0 1,0 0 0,0 0 0,-1 0 0,1 0 0,0 0 0,0 0 0,0 0 0,-1 0 0,1 0 0,0-1 0,0 1 0,0 0 0,0 0 0,-1 0 0,1 0 0,0 0 0,0 0 0,0 0 0,0-1 0,-1 1 0,1 0 0,0 0 0,0 0 0,0 0 0,0-1 0,0 1 0,0 0 0,0 0 0,0 0 0,-1-1 0,1 1 0,0 0 0,0 0 0,0 0 0,0 0 0,0-1 0,0 1 0,0 0 0,0 0 0,0 0 0,0-1-1,1 0 2,-1 0-1,0 0 0,1 0 0,-1 0 0,0 0 1,1 0-1,-1 0 0,1 0 0,-1 0 0,1 0 0,0 0 1,-1 0-1,1 0 0,0 1 0,0-1 0,0 0 1,-1 1-1,1-1 0,0 0 0,1 0 0,26-13 3,-11 6-1,4-4-2,1 0 1,39-14-1,-52 24 1,1-1-1,0 1 0,0 1 1,0-1-1,0 2 1,0 0-1,0 0 1,-1 0-1,18 4 0,-9-1-2,-8-2 2,0 1 0,0 0 1,0 1-1,0 0 0,0 0 0,-1 1 0,16 9 0,-9-3 0,43 34-2,-54-40 2,-1 0 1,0 1 0,0-1-1,-1 1 1,0 0 0,1 0-1,-1 0 1,-1 0 0,1 0-1,2 8 1,-5-9-1,0-1 1,0 0 0,0 1-1,0-1 1,0 0 0,0 0-1,-1 1 1,0-1 0,1 0-1,-1 0 1,-1 1 0,1-1-1,-3 4 1,2-2 0,-1 0 0,0 0 0,0-1-1,0 1 1,0-1 0,-1 1 0,-6 5 0,-8 3-67,-1-1 1,0-1 0,0-1-1,-1 0 1,0-2-1,-1 0 1,0-1 0,0-2-1,-1 0 1,0-1 0,1-1-1,-42 1 1,62-4 17,0 0 0,1 0 0,-1 1 0,0-1 0,0 0 0,0 0 0,1 0 0,-1 0 0,0 0 0,0-1 0,0 1 0,0 0 0,1 0 0,-1 0 0,0-1 0,0 1 1,1 0-1,-1-1 0,0 1 0,0-1 0,1 1 0,-1-1 0,1 1 0,-1-1 0,0 0 0,1 1 0,-1-1 0,1 1 0,-1-1 0,1 0 0,0 0 0,-1-1 0,1 1 8,0 0-1,0 0 1,0 0-1,1 0 0,-1 0 1,0 0-1,1 0 1,-1 0-1,1 0 1,-1 0-1,1 0 1,0 0-1,-1 0 0,1 1 1,0-1-1,-1 0 1,1 0-1,0 1 1,0-1-1,1 0 1,15-9-316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2:14.2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424 1 1628,'-2'14'1155,"3"-8"-789,-1-5-355,0-1-1,0 1 1,0 0 0,0-1 0,0 1-1,0 0 1,0-1 0,0 1 0,0 0-1,0-1 1,-1 1 0,1-1 0,0 1-1,0 0 1,-1-1 0,1 1-1,0-1 1,-1 1 0,1-1 0,-1 1-1,1-1 1,-1 1 0,1-1 0,-1 1-1,1-1 1,-1 1 0,1-1 0,-1 0-1,0 1 1,1-1 0,-2 0-1,-12 16 407,12-10-356,-1 0-1,0-1 1,-1 1-1,1-1 1,-1 1-1,0-1 1,-1-1-1,-5 6 1,-10 21 128,0-12-55,-36 26 1,17-18-51,25-16-56,-1-1 0,0-1 0,-26 12 0,17-12-2,15-6-13,0 0-1,0 1 1,0 0 0,-15 10-1,0-6 19,21-8-31,0 0-1,1 1 0,-1-1 1,1 1-1,-1 0 0,0 0 1,1 0-1,0 0 0,-1 0 1,-3 3-1,6-4-1,0 0 0,0 0 0,0 0-1,0 0 1,0 1 0,0-1 0,1 0 0,-1 0-1,0 0 1,0 0 0,0 0 0,0 0 0,0 1-1,0-1 1,0 0 0,0 0 0,0 0 0,0 0-1,0 0 1,0 0 0,1 0 0,-1 0 0,0 0-1,0 1 1,0-1 0,0 0 0,0 0 0,0 0 0,0 0-1,1 0 1,-1 0 0,0 0 0,0 0 0,0 0-1,0 0 1,0 0 0,1 0 0,-1 0 0,0 0-1,0 0 1,0 0 0,0 0 0,0 0 0,0 0-1,1 0 1,-1 0 0,0 0 0,0 0 0,0 0-1,0-1 1,0 1 0,0 0 0,1 0 0,-5 2-672,7-12-241,-2 9 830,-1-1 0,0 1 0,0 0 0,1-1-1,-1 1 1,1-1 0,-1 1 0,1-1 0,0 1 0,0 0-1,-1 0 1,1-1 0,0 1 0,0 0 0,2-2 0,5-5-287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3:20.15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332 2 1720,'12'-2'684,"-9"5"-288,0-1 48,-3-2-431,0 0-1,0 0 1,0 0-1,0 0 1,0 0 0,0 0-1,0 0 1,0 0 0,0 0-1,0 0 1,0 0-1,0 0 1,0 1 0,0-1-1,0 0 1,0 0-1,0 0 1,0 0 0,0 0-1,0 0 1,0 0 0,0 0-1,0 0 1,0 0-1,0 0 1,0 0 0,0 0-1,-1 0 45,0 0 104,-25 1 502,-28 6-440,0-2-1,-60-4 1,109-1-213,5 0-7,-1 0-1,1 0 0,-1 0 0,1 0 0,-1 0 0,1 0 0,-1 0 0,0 0 0,1 0 0,-1 0 0,1 0 0,-1 0 0,1 0 0,-1 0 0,1 0 0,-1 1 0,1-1 0,-1 0 1,1 0-1,-1 1 0,1-1 0,-1 0 0,1 1 0,0-1 0,-1 0 0,1 1 0,-1-1 0,1 1 0,0-1 0,0 1 0,-1-1 0,1 1 0,0-1 0,0 1 0,-1-1 0,1 1 0,-5-1 23,9 0-18,-3 0 17,-1 1-20,8 26 4,-8-22-5,0 0 0,1 0-1,0 0 1,0 0 0,0 0-1,2 5 1,-3-7-3,0 0-1,0 0 1,0 0 0,0 0-1,0 0 1,-1 0 0,1 0-1,-1 0 1,0 0 0,0 0-1,0-1 1,-2 4 0,-3 10-3,5-9 3,0 0 0,-1 0 0,0-1 0,-1 1 0,1-1 0,-1 1 0,0-1 0,-1 0 0,0 0 0,0 0 0,-7 9 0,8-13 0,0 1 0,1 0 0,0 0 0,-1 0 0,1 0 0,1 0 0,-1 1 0,0-1 0,1 1 0,-1-1 0,1 1 0,0 0 0,0 4 0,1-8 0,0 1 0,0-1 0,0 1 0,0-1 0,0 1 0,0-1 0,-1 0 0,1 1 0,0-1 0,0 1 0,0-1 0,0 1-1,-1-1 1,1 0 0,0 1 0,0-1 0,-1 0 0,1 1 0,0-1 0,-1 0 0,1 1 0,0-1 0,-1 0 0,1 0 0,0 1 0,-1-1-1,1 0 1,-1 0 0,1 0 0,0 0 0,-1 1 0,1-1 0,-1 0 0,1 0 0,-1 0 0,1 0 0,0 0 0,-2 0 0,0 0-2,6 3 3,-7-5-2,3 0 4,6-6-1,2 2 1,2 2-3,-1-1 0,0 0 0,0 0 0,0-1 0,-1 0 0,9-8 0,-16 13 1,-1 0-1,1 1 0,0-1 0,0 0 0,0 1 0,0-1 0,0 0 1,0 1-1,0-1 0,1 1 0,-1 0 0,0-1 0,0 1 0,2 0 1,15-8 0,-13 5-1,-1 0 0,1 0-1,0 1 1,0-1 0,0 1-1,1 0 1,-1 1-1,0-1 1,1 1 0,-1 0-1,1 0 1,-1 1 0,1 0-1,-1 0 1,1 0-1,-1 0 1,1 1 0,-1 0-1,1 0 1,6 3-1,-5-2 1,0 0 0,0 0 0,0 0 0,0 1 0,-1 0 0,0 0 0,1 1 0,-1 0 0,0 0 0,-1 1 0,9 6 0,7 8 1,-15-15 0,-1 0-1,0 1 1,0-1 0,8 12-1,-10-13 1,2 5 2,0 0-1,0 0 0,0 0 1,4 13-1,-9-18-1,1 0 0,0 0 0,-1 1-1,1-1 1,-1 0 0,0 0 0,0 1-1,0-1 1,0 0 0,-1 0 0,1 0 0,-1 1-1,0-1 1,0 0 0,0 0 0,-3 5-1,-4 14-3,8-20 3,0 0 1,-1 0-1,1 0 1,-1 0 0,0 0-1,0 0 1,0 0 0,0 0-1,0 0 1,0 0-1,-1 0 1,1 0 0,-1-1-1,1 1 1,-1-1 0,1 1-1,-1-1 1,0 0 0,-3 3-1,-22 11-5,-1-1 1,-36 14-1,24-16-108,-41 6 1,53-8-194,25-9 220,0 0 0,1 0 0,-1 0-1,0 0 1,0 0 0,0-1 0,0 1 0,-5-1-1,-5 3-854,11-2 348,8 0 203,2-1 24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3:44.53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351 0 1652,'2'1'60,"1"0"1,0 0-1,0 0 0,0-1 1,0 1-1,0-1 0,0 0 1,0 0-1,5 0 0,-6-1-18,1 1-1,-1 0 1,0 0-1,0 0 1,0 0-1,0 0 1,0 0-1,1 1 1,-1-1-1,0 1 1,0-1-1,0 1 1,0 0-1,0 0 1,0 0-1,0 0 1,2 2-1,8 6 165,-11-9-186,-1 0-1,1 0 1,0 1 0,-1-1-1,1 1 1,0-1-1,-1 0 1,1 1 0,-1-1-1,1 1 1,-1 0 0,1-1-1,-1 1 1,1-1 0,-1 1-1,1 0 1,-1-1-1,0 1 1,0 0 0,1-1-1,-1 1 1,0 0 0,0 0-1,0-1 1,1 1-1,-1 0 1,0 0 0,0-1-1,0 2 1,2 3 170,-6-5-52,-4 0 16,8 0-152,-2 0 31,0 0 0,0 0 0,-1 1 0,1-1 0,0 0 0,0 1 0,0-1 0,0 1 0,0 0 0,0 0 0,0-1 0,0 1 0,-2 2 0,-7 2 15,1-1 0,-1-1-1,1 0 1,-1 0 0,-13 1 0,-7 2 2,11-3-17,-1 0-1,0-2 1,-27-1-1,-28 1 14,-36 0-1,110-2-42,2-2-5,49 16-3282,-41-8 2922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3:44.92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383 0 1740,'5'5'1551,"-8"-1"-745,-23-4-421,-8 9-216,1-1-1,-47 4 0,-23 6-31,52-9-61,40-6-131,1-1-1,-1 0 1,-15 0-1,26-3-38,0 1 0,0-1 0,0 1 0,0 0 0,0-1 0,1 1 0,-1 0 0,0-1 0,0 1 0,0-1 0,0 1 0,1 0 0,-1-1 0,0 1 0,0 0 0,0-1 0,1 1 0,-1 0 0,0 0 0,1-1 0,-1 1 0,0 0 0,1 0 0,-1-1 0,0 1 0,1 0 0,-1 0 0,1 0 0,-1 0 0,0 0 0,1-1 0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3:45.90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138 297 1772,'-17'-10'1266,"10"0"-1082,5 8-130,0-1-1,1 0 1,-1 0-1,0 0 1,1-1 0,-1 1-1,1 0 1,0-1 0,0 1-1,1 0 1,-2-6 0,2 3 7,-1 0 1,0 1 0,-1-1-1,0 1 1,0 0-1,0-1 1,0 1 0,-6-8-1,-6-17 122,12 23-132,-1-1 0,0 1 0,-1 0 0,-7-11 0,8 14-35,0-1 1,1 1-1,-1-1 1,1 0-1,0 0 1,0 0-1,0 0 1,1 0-1,0 0 0,0-1 1,0 1-1,0-8 1,0 11-6,1 0 0,-1 0 0,1-1 0,-1 1 0,0 0 1,0 0-1,0 0 0,-1 0 0,1 1 0,0-1 0,-1 0 0,-1-2 0,3 4-10,0 0 0,0 1-1,1-1 1,-1 0-1,0 0 1,0 0-1,0 0 1,0 0-1,0 0 1,1 0-1,-1 0 1,0 0-1,0 0 1,0 0 0,0 0-1,0 0 1,0 0-1,0 1 1,1-1-1,-1 0 1,0 0-1,0 0 1,0 0-1,0 0 1,0 0 0,0 1-1,0-1 1,0 0-1,0 0 1,0 0-1,0 0 1,0 0-1,0 1 1,0-1-1,0 0 1,0 0-1,0 0 1,0 0 0,0 0-1,0 1 1,0-1-1,0 0 1,0 0-1,0 0 1,2 7 18,1-4-16,-1 1-1,0-1 0,0 1 1,0 0-1,-1-1 0,1 1 1,1 8-1,31 72 19,-22-52-19,2 0 0,20 33 0,-20-39 0,0-4 0,1 0 0,25 30 0,14 18 0,26 24 3,-61-75 2,-18-19-7,0 1 0,0 0 0,0-1-1,-1 1 1,1-1 0,0 1 0,0 0 0,-1 0 0,1-1 0,0 1 0,-1 0-1,1 0 1,0 0 0,-1 0 0,1 0 0,-1 0 0,0 0 0,1 0-1,-1 0 1,0 2 0,0-4-72,0 1 1,0-1-1,0 1 0,0-1 1,1 1-1,-1-1 0,0 0 1,0 1-1,0-1 0,0 1 0,0-1 1,1 1-1,-1-1 0,0 1 1,0-1-1,1 1 0,-1-1 1,0 1-1,1 0 0,-1-1 0,1 1 1,-1-1-1,1 1 0,-1 0 1,1-1-1,7-10-1297,-6 3 1001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3:46.28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33 1992,'19'-2'1850,"-15"0"-1100,-10 1-503,5 1-198,28-8-721,-26 8 660,1-1-159,1 0-1,-1 1 0,0-1 0,1 0 0,-1 0 0,0 0 1,0-1-1,1 1 0,-1-1 0,3-2 0,-4 0-218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3:46.98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9 14 1608,'0'1'26,"0"-1"0,0 0 0,0 1 0,1-1 0,-1 0 1,0 0-1,0 1 0,0-1 0,0 0 0,0 1 0,0-1 0,0 0 0,0 1 0,0-1 0,0 0 0,-1 0 0,1 1 0,0-1 0,0 0 1,0 1-1,0-1 0,0 0 0,0 0 0,-1 1 0,1-1 0,0 0 0,0 0 0,0 1 0,-1-1 0,1 0 0,0 0 0,0 0 0,-1 1 0,1-1 1,0 0-1,0 0 0,-1 0 0,1 0 0,0 0 0,-1 0 0,1 0 0,0 1 0,0-1 0,-1 0 0,1 0 0,0 0 0,-1 0 0,1 0 0,0 0 1,-1-1-1,1 1 194,0-1-187,0 1 0,1 0 0,-1-1-1,0 1 1,1 0 0,-1-1 0,0 1-1,1 0 1,-1 0 0,0-1 0,1 1-1,-1 0 1,1 0 0,-1 0 0,0-1-1,1 1 1,-1 0 0,1 0 0,-1 0-1,1 0 1,-1 0 0,0 0 0,1 0-1,3 2 22,-1-1 0,0 1 0,1-1-1,-1 0 1,1 0 0,-1 0 0,1 0-1,-1-1 1,1 1 0,5-1 0,13 3 54,15 4 29,56 5 0,-44-6-77,-37-4-43,1 0-1,-1 0 0,0-2 0,0 1 0,1-2 0,-1 1 0,0-2 1,0 1-1,14-5 0,7-4 18,-27 9-29,1 0 0,-1-1 0,1-1 0,-1 1 0,1-1 0,-1 0 0,0 0 0,9-7 0,-3 4 13,-6 1 4,-3 1-15,-6 3 12,1 1-14,1 0-4,0 0-1,1-1 1,-1 2-1,0-1 1,0 0-1,0 0 0,0 0 1,0 0-1,0 1 1,0-1-1,0 0 0,1 1 1,-1-1-1,0 0 1,-1 1-1,1 2 1,-1-1 0,1 0 1,-1 0-1,0 0 0,0-1 0,0 1 0,0 0 0,0-1 0,-3 2 1,-16 16 1,6 5-3,1 1 0,1 0 0,-17 50 0,-12 23-2,-15 29 12,43-87-8,12-32-2,0 0 1,0-1 0,-1 1-1,-7 11 1,4-5 0,0 1-1,1 1 0,0-1 1,1 1-1,-2 20 0,-1 0 1,-1 11 1,7-41 0,0-1 0,1 0-1,-1 0 1,1 1 0,1 6-1,0 4-3,-1-15 2,0 0-1,0-1 1,0 1-1,0 0 1,0-1-1,0 1 1,0 0-1,0 0 1,0-1-1,-1 1 1,1 0-1,0-1 1,0 1-1,-1 0 1,1-1-1,0 1 1,0-1-1,-1 1 1,1 0-1,-1-1 0,1 1 1,-1 0-1,-3 6-2,4-7-3,0 0 0,0 0 0,0 0 0,0 0 1,0-1-1,-1 1 0,1 0 0,0 0 0,0 0 0,0 0 0,0 0 0,-1 0 0,1 0 0,0 0 0,0 0 1,0 0-1,-1 0 0,1 0 0,0 0 0,0 0 0,0 0 0,-1 0 0,1 0 0,0 0 0,0 0 0,0 0 0,0 0 1,-1 0-1,1 0 0,0 0 0,0 0 0,0 0 0,-1 0 0,1 0 0,0 1 0,0-1 0,0 0 0,0 0 0,4-4-466,-1 0 0,1 0-1,-1 0 1,1-1 0,2-5-1,1 5 91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3:47.38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 32 1792,'0'0'325,"-7"0"847,71 5-63,-39-5-971,-10 1-50,0-2 0,28-2 0,-15-1 17,41-1 0,13-1-675,-34-5-1245,-37 8 1405,3-2 35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3:48.11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325 6 1668,'2'3'350,"1"-8"-73,-1 1 43,0 7 163,-14 3 375,9-4-805,-1 0 1,1 0-1,0 0 1,-1 0-1,1 0 1,-1-1-1,1 1 1,-1-1 0,-5 1-1,-94 9 328,95-11-360,1 1 0,-1 0 0,1 0 0,0 1 0,-1 0 0,1 0 0,0 1 0,0 0 0,-7 4 0,-9-8 30,22 1-49,1-1-1,-1 1 1,0 0 0,1-1 0,-1 1 0,0 0-1,1 0 1,-1 0 0,0-1 0,1 1-1,-1 0 1,0 0 0,1 0 0,-1 0 0,0 0-1,1 0 1,-1 1 0,0-1 0,1 0-1,-1 0 1,0 0 0,1 1 0,-1-1 0,0 0-1,1 0 1,-1 1 0,1-1 0,-2 1-1,2 0 15,1-1-15,-1 0-1,0-1 1,0 1-1,0 0 1,0 0-1,0 0 1,0 0-1,0-1 1,0 1-1,0 0 1,0 0-1,0 0 1,0 0-1,0-1 1,0 1-1,0 0 1,0 0-1,0 0 1,0 0-1,0-1 1,0 1-1,0 0 1,0 0-1,0 0 1,0 0-1,0-1 1,0 1-1,-1 0 1,1 0-1,0 0 1,0 0-1,0 0 1,0-1-1,0 1 1,0 0-1,-1 0 1,1 0-1,0 0 0,0 0 1,0 0-1,0 0 1,-1 0-1,1 0 1,0 0-1,0-1 1,0 1-1,0 0 1,-1 0-1,1 0 1,0 0-1,0 0 1,0 0-1,0 0 1,-1 0-1,1 1 1,0-1-1,0 0 1,0 0-1,0 0 1,-1 0-1,1 0 1,0 0-1,0 0 1,0 0-1,0 0 1,-1 0-1,1 1 1,0-1-1,0 0 1,0 0-1,0 0 1,0 0 0,0 1-1,0-1 1,0 0 0,0 0-1,0 0 1,0 0-1,0 1 1,0-1 0,0 0-1,0 0 1,0 0-1,0 0 1,0 1 0,0-1-1,0 0 1,0 0-1,0 0 1,0 0 0,0 1-1,0-1 1,1 0-1,-1 0 1,0 0 0,0 0-1,0 0 1,0 0-1,0 1 1,0-1 0,1 0-1,-1 0 1,0 0-1,0 0 1,0 0 0,0 0-1,0 0 1,1 0 0,-1 0-1,0 0 1,0 0-1,0 0 1,0 0 0,1 0-1,-1 0 1,0 0-1,0 0 1,0 0 0,0 0-1,1 0 1,-1 0-1,0 0 1,0 0 0,0 0-1,0 0 1,1 0-1,-1 0 1,0 0 0,0 0-1,0-1 1,0 1-1,3 6 2,0 0 0,0 0-1,-1 0 1,0 0-1,2 12 1,-1 19 0,-2-29-1,0-1 0,-1 0 0,0 1 0,0-1 0,0 1 0,-1-1 0,-2 9 0,-4 40-10,6-46 11,0-1-1,0 0 1,0 1 0,-1-1-1,0 0 1,-1 0 0,-5 11-1,2 0 2,6-18-3,-1 0-1,1-1 1,0 1-1,-1 0 1,1-1-1,-1 1 0,1 0 1,-1-1-1,0 1 1,0-1-1,0 1 1,0-1-1,0 0 1,0 1-1,0-1 1,0 0-1,0 0 1,-1 0-1,-1 2 0,1-2 0,1-1 1,0 1 0,0-1 0,0 1 0,1-1 1,-1 1-1,0-1 0,0 1 0,0 0 1,1-1-1,-1 1 0,0 0 0,1 0 0,-1-1 1,1 1-1,-1 0 0,1 0 0,-1 0 0,1 0 1,-1 0-1,1 0 0,0 0 0,0 0 0,-1 0 1,1 0-1,0 0 0,0 0 0,0 0 1,0 0-1,0 0 0,1 1 0,-8 7 1,7-9-1,0 0 0,1 0-1,-1 0 1,0 0 0,1 0-1,-1 0 1,0 0-1,0 0 1,1 0 0,-1 0-1,0 0 1,1-1 0,-1 1-1,0 0 1,0 0-1,1 0 1,-1 0 0,0 0-1,0-1 1,1 1 0,-1 0-1,0 0 1,0-1-1,1 1 1,-1 0 0,0 0-1,0 0 1,0-1-1,0 1 1,0 0 0,1-1-1,-1 1 1,0 0 0,0 0-1,0-1 1,0 1-1,0 0 1,0-1 0,0 1-1,0 0 1,0-1 0,0 1-1,0-1 1,57-53 18,-48 46-20,0 0 0,0 1-1,1 0 1,0 1 0,0 0 0,1 1 0,17-7 0,-24 10 1,1 0 1,0 1-1,-1 0 1,1 0-1,0 0 0,0 1 1,0 0-1,0 0 1,0 0-1,0 0 0,0 1 1,0-1-1,0 1 1,0 1-1,-1-1 0,1 1 1,0 0-1,-1 0 1,0 0-1,9 5 0,14 12 7,-18-14-3,-1 1-1,0-1 1,0 2 0,12 11 0,-10-6 0,-1 0 1,-1 1 0,0 0-1,12 24 1,-17-30-3,0 0-1,0 0 1,-1 0 0,0 0-1,0 0 1,-1 1 0,0-1-1,0 0 1,-1 1 0,0-1-1,-1 14 1,-1-16-1,1 0 0,-1-1 1,-1 1-1,1 0 0,-1 0 0,0-1 1,0 0-1,0 1 0,0-1 0,-1 0 1,1-1-1,-1 1 0,0-1 1,-1 0-1,1 1 0,0-2 0,-1 1 1,0-1-1,1 1 0,-1-1 0,0 0 1,0-1-1,-10 3 0,-2-1-175,0 0-1,1-1 1,-1 0-1,0-2 1,0 0-1,-19-2 1,16 0-422,16 2 447,0 0 1,0 0 0,0-1-1,0 1 1,0-1-1,1 0 1,-1 0 0,-5-3-1,3 4-222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3:49.10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347 23 1820,'0'0'27,"1"0"0,0 0 0,-1 0 0,1-1 0,0 1 0,-1 0 0,1-1-1,-1 1 1,1 0 0,-1-1 0,1 1 0,-1-1 0,1 1 0,-1-1 0,1 1 0,-1-1 0,0 1 0,1-1-1,-1-1 1,1 1 33,-1 0 0,1 1 0,0-1 0,-1 0 0,1 0 0,0 0 0,-1 0 0,1 1 0,0-1-1,0 0 1,0 1 0,0-1 0,-1 1 0,1-1 0,0 1 0,0-1 0,0 1 0,0-1 0,0 1 0,0 0 0,1 0-1,0-1 1,-1 1 124,-15 15 249,6 1-334,0 0 1,-1-1-1,0 0 0,-20 23 0,-8 13 8,-7 20-5,-34 50 8,-18 3-25,91-120-81,2 1 0,-1-1-1,0 1 1,1 0 0,0 0 0,0 0-1,0 0 1,1 1 0,-2 5-1,4-11-3,0 1-1,0-1 0,0 1 1,0-1-1,0 0 0,0 1 1,-1-1-1,1 1 0,0-1 0,0 0 1,0 1-1,0-1 0,0 0 1,-1 1-1,1-1 0,0 0 1,0 1-1,0-1 0,-1 0 0,1 1 1,0-1-1,-1 0 0,1 1 1,0-1-1,-1 0 0,1 0 0,0 0 1,-1 1-1,1-1 0,0 0 1,-1 0-1,1 0 0,-1 0 1,1 0-1,-1 0 0,-3 0-67,7-1-37,7-17-1234,-10 17 1262,0 0 1,1 0-1,-1 0 0,1 0 0,0 1 1,-1-1-1,1 0 0,0 0 1,-1 0-1,1 0 0,0 1 0,0-1 1,0 0-1,-1 1 0,1-1 1,2 0-1,8-9-384,-3-3 121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3:49.47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8 24 1884,'-1'-1'741,"-5"-15"184,6 16-918,0 0 0,0 1 1,0-1-1,0 0 0,1 0 0,-1 0 1,0 0-1,0 0 0,0 0 0,0 0 0,0 0 1,1 0-1,-1 0 0,0 0 0,0 0 0,0 0 1,1 0-1,-1 0 0,0 0 0,0 0 1,0 0-1,0 0 0,1 0 0,-1 0 0,0 0 1,0 0-1,0 0 0,0-1 0,0 1 0,1 0 1,-1 0-1,0 0 0,0 0 0,0 0 1,0 0-1,0 0 0,0-1 0,0 1 0,1 0 1,-1 0-1,0 0 0,0 0 0,0-1 0,0 1 1,0 0-1,0 0 0,0 0 0,0 0 0,0-1 1,0 1-1,0 0 0,0 0 0,0 0 1,0 0-1,0-1 0,0 1 0,0 0 0,0 0 1,0 0-1,0 0 0,0-1 0,0 1 0,-1 0 1,1-1 183,5 1-45,7 0 22,12 15 86,-3 5-129,-8-4-74,21 16 22,-1 1 0,28 39 1,38 38-17,-88-97-45,0 0-1,15 21 1,7 12 9,-19-32-15,-4-3-1,-1-1 0,1 1 0,-2 1 0,1 0 0,-2 0 0,8 15-1,-15-26-3,0-1-1,0 1 0,0 0 0,1-1 0,-1 1 1,0-1-1,0 1 0,1-1 0,-1 1 0,0 0 1,1-1-1,-1 1 0,0-1 0,1 1 0,-1-1 1,1 0-1,-1 1 0,1-1 0,-1 1 0,1-1 1,-1 0-1,1 1 0,-1-1 0,2 1 0,4 1 3,-4 1-3,-2-2-1,-1-2-427,1 0 335,0 1 0,0-1 0,0 0 1,0 1-1,0-1 0,0 1 0,0-1 0,0 0 0,0 1 1,0-1-1,0 1 0,0-1 0,0 0 0,1 1 0,-1-1 1,0 1-1,0-1 0,1 0 0,-1 1 0,0-1 1,1 1-1,-1-1 0,1 1 0,-1 0 0,1-1 0,-1 1 1,1-1-1,0 1 0,-1-1-2,2-4-277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2:14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22 1708,'0'0'1015,"-9"-19"622,4 16-1528,7 6 56,0-2-216,-1 0 0,0 0 0,0 0 0,0 1-1,0-1 1,0 0 0,-1 0 0,1 1-1,0-1 1,-1 1 0,1-1 0,0 3-1,-1-4 40,0 0 0,0 0 0,0 0 0,0 0 0,1 0-1,-1 0 1,0 0 0,0 0 0,0 0 0,0 0 0,0-1 0,0 1-1,0 0 1,0 0 0,0 0 0,0 0 0,0 0 0,0 0-1,1 0 1,-1 0 0,0 0 0,0 0 0,0 0 0,0 0 0,0 0-1,0 0 1,0 0 0,0 0 0,0 0 0,1 0 0,-1 0-1,0 0 1,0 0 0,0 0 0,0 0 0,0 0 0,0 0 0,0 0-1,0 0 1,0 0 0,1 0 0,-1 0 0,0 0 0,0 0 0,0 0-1,0 1 1,0-1 0,0 0 0,0 0 0,0 0 0,0 0-1,0 0 1,0 0 0,0 0 0,0 0 0,0 0 0,0 0 0,1 1-1,-1-1 1,0 0 0,0 0 0,0 0 0,0-2-319,-6 3-371,-1 3 336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3:50.03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0 1804,'9'8'1042,"5"5"114,-10-7-1076,-2 1 1,1-1 0,-1 1-1,2 10 1,7 22 122,72 170 213,-63-166-362,2-1 0,2 0 1,49 63-1,-58-84-39,16 22 13,-30-41-34,-1-1-32,0-1-1,0 1 1,0-1-1,0 1 1,0 0-1,0-1 0,0 1 1,0-1-1,0 1 1,0-1-1,-1 1 1,1 0-1,0-1 0,0 1 1,-1-1-1,1 1 1,0-1-1,-1 1 0,1-1 1,0 0-1,-1 1 1,1-1-1,-1 1 1,1-1-1,-1 0 0,1 1 1,-1-1-1,1 0 1,-1 0-1,1 1 0,-1-1 1,0 0-1,1 0 1,-1 0-1,1 0 1,-1 0-1,1 0 0,-1 1 1,0-1-1,1-1 1,-2 1-1,-13 4-1552,14 0 1228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3:52.23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175 1 1724,'0'0'1512,"-24"18"-660,10-12-675,13-5-160,-1 0-1,0-1 1,1 1 0,-1 0-1,1 0 1,-1 0-1,1 0 1,-1 0 0,1 0-1,-3 3 1,1-1 14,-1 0 0,0 0 0,0 0 1,0-1-1,0 0 0,-1 1 0,-6 1 1,7-2-12,0-1 1,0 1 0,1 0 0,-1 0 0,0 0 0,1 1-1,-1-1 1,1 1 0,-6 6 0,-2 3 32,9-10-42,0 0 1,0 0-1,0 0 1,0 0-1,0 1 0,0-1 1,1 0-1,0 1 1,-1-1-1,1 1 0,-2 5 1,0 1 24,3-9-36,0 0 1,0 0-1,0 1 1,0-1-1,0 0 1,0 0-1,-1 1 1,1-1-1,0 0 1,0 0-1,0 1 1,0-1-1,0 0 1,0 0-1,0 1 1,0-1-1,0 0 1,0 0 0,0 1-1,0-1 1,0 0-1,1 1 1,-1-1-1,0 0 1,0 0-1,0 1 1,0-1-1,0 0 1,0 0-1,1 0 1,-1 1-1,0-1 1,0 0-1,0 0 1,1 1-1,2 8 28,-3-8-28,0-1 1,0 1-1,0-1 1,0 1-1,0-1 1,0 0-1,0 1 1,0-1-1,1 1 1,-1-1-1,0 1 1,0-1-1,1 0 1,-1 1-1,0-1 1,0 0-1,1 1 1,-1-1-1,0 0 1,1 1-1,-1-1 1,0 0-1,1 0 1,-1 1-1,1-1 1,-1 0-1,0 0 1,2 0-1,18 13 24,-15-9-21,0-1 0,1 1 0,0-1 0,-1 0 0,1-1 0,0 0 0,0 0 0,9 2-1,-1-2-1,62 7-5,-68-9 3,0 0-1,0 0 1,0-1 0,0 0 0,1 0 0,14-5-1,-17 4 4,1 0 3,-1-1 0,0 1 0,0-1 0,11-7 1,-15 9-5,-1-1 0,1 1 0,-1-1 1,0 1-1,1-1 0,-1 1 1,0-1-1,0 0 0,0 0 0,0 1 1,0-1-1,-1 0 0,1 0 1,0 0-1,-1 0 0,0 0 0,1 0 1,-1 0-1,0 0 0,0-2 0,-1-1 1,0 0-1,0 0 0,0 0 0,-1 1 0,0-1 1,0 1-1,0-1 0,0 1 0,-1 0 0,0 0 1,1 0-1,-2 0 0,1 0 0,0 1 0,-1-1 1,0 1-1,-6-5 0,-4-2-1,0 0 1,0 1-1,-1 1 1,-16-7-1,18 9-18,10 4-22,-1 0-1,0 0 1,1 1-1,-1-1 1,0 1-1,0 0 1,1 0-1,-6 0 1,8 2-472,11 3-225,17 0-699,-12-4 1063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3:54.34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311 4 1692,'-25'-4'1758,"-38"13"-1116,47-7-526,1-1 0,-21 6 0,-53 6 290,73-9-220,15-4-122,8 0 23,-8 0-86,1 0 0,0 0 0,-1 0 0,1 0 0,0 0 0,-1 0 0,1 0 0,0 0 0,-1 1 0,1-1 0,0 0 0,-1 0 1,1 0-1,0 0 0,0 1 0,-1-1 0,1 0 0,0 0 0,0 0 0,-1 1 0,1-1 0,0 0 0,0 0 0,-1 1 0,1-1 0,0 0 0,0 1 0,0-1 0,0 0 0,0 1 0,0-1 0,-1 0 0,1 0 0,0 1 0,0-1 0,0 0 0,0 1 0,0-1 0,0 0 0,0 1 0,0-1 0,1 0 0,-1 1 0,5 19 14,-1-8-10,12 92 1,-14-94-6,-2-9 0,1 0 0,-1 1 0,0-1 1,1 1-1,-1-1 0,0 1 0,0-1 0,0 0 1,0 1-1,0-1 0,0 1 0,-1-1 0,1 1 1,0-1-1,-1 2 0,-1 9 4,-2-13-16,2 1 34,7-4-10,-3 3-14,3-1-2,-1 0 0,0 0 1,0-1-1,-1 1 0,1-1 0,0 0 1,-1 0-1,6-6 0,-7 7 5,1 1 0,-1-1 1,1 1-1,0-1 0,-1 1 0,1 0 0,0 0 1,5 0-1,12-6 3,-14 4-4,1 1-1,-1-1 1,1 2 0,0-1 0,-1 1-1,1 0 1,0 0 0,8 1 0,22-4 0,-33 4 1,0 0-1,1 0 1,-1 0 0,0 1 0,0 0 0,1 0 0,-1 0 0,0 0-1,0 1 1,0-1 0,0 1 0,0 0 0,0 0 0,-1 1-1,1-1 1,-1 1 0,1-1 0,-1 1 0,0 0 0,0 1-1,0-1 1,2 4 0,4 13 5,-7-18-5,-1 0 0,0 0 0,0 0 0,0 0 0,-1 0 0,1 1 0,0-1 0,-1 0 0,0 0 0,1 1 0,-1-1 0,0 4 0,0-3 0,-1 0 0,1-1 0,-1 1 0,1 0 0,-1 0 0,0 0 0,0 0 0,0-1 0,-1 1 0,1 0 0,-1-1 1,1 1-1,-1-1 0,0 0 0,0 1 0,0-1 0,0 0 0,0 0 0,0 0 0,-1-1 0,1 1 0,-1 0 0,1-1 0,-6 2 0,-6 3-2,-1 0 0,0-1 0,-25 4 0,20-4 1,-117 18-461,125-21 152,1-1 1,-1 1-1,0-2 0,-11 0 0,12 0-84,11 0 374,0 0-1,-1 0-1,1 0 0,0-1 1,0 1-1,-1 0 0,1 0 1,0 0-1,0 0 1,-1 0-1,1 0 0,0 0 1,-1 0-1,1 0 0,0 0 1,0 0-1,-1 0 1,1 0-1,0 0 0,0 1 1,-1-1-1,1 0 0,0 0 1,0 0-1,-1 0 1,1 0-1,0 0 0,0 1 1,0-1-1,-1 0 0,1 0 1,0 0-1,0 1 1,0-1-1,0 0 0,-1 0 1,1 1-1,0-1 0,0 0 1,0 1-1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4:02.89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416 0 1700,'7'8'1612,"-13"-6"-1507,6-2-96,0 0 0,-1 0 0,1 0-1,0 0 1,-1 0 0,1 0 0,-1 0 0,1 0-1,0 0 1,-1 0 0,1 0 0,0 1-1,-1-1 1,1 0 0,0 0 0,-1 0-1,1 1 1,0-1 0,-1 0 0,1 0-1,0 1 1,0-1 0,-1 0 0,1 0 0,0 1-1,0-1 1,0 0 0,-1 1 0,1-1-1,0 0 1,0 1 0,0-1 0,0 1-1,0-1 1,0 0 0,0 1 0,-1 3 24,1 0 0,-1-1 0,0 1 0,0 0 0,0-1 0,0 0 0,-1 1 1,0-1-1,1 0 0,-1 1 0,0-1 0,0 0 0,-1 0 0,-4 4 0,-49 42 184,33-30-136,20-17-68,1 0 0,0 0 0,-1-1 1,1 1-1,-1-1 0,1 0 0,-1 0 0,0 0 1,0 0-1,1 0 0,-1 0 0,0-1 0,0 1 1,0-1-1,0 0 0,0 0 0,1 0 0,-1 0 1,-3-1-1,-4-1 76,9 2-88,1 0 1,-1 0 0,0 0 0,0 0-1,0 0 1,0 0 0,0 0-1,0 0 1,1-1 0,-1 1 0,0 0-1,0 0 1,0-1 0,0 1-1,1-1 1,-1 1 0,0-1-1,1 1 1,-1-1 0,0 1 0,1-1-1,-1 1 1,0-1 0,1 0-1,-1 0 1,1 1 0,-1-1 0,1 0-1,0 0 1,-1 1 0,1-1-1,0 0 1,-1 0 0,1-1-1,-1 0 3,1 0-1,-1 1 0,0-1 0,0 1 0,0-1 0,0 1 0,0 0 1,0-1-1,0 1 0,0 0 0,0 0 0,-1 0 0,-1-2 1,2 2-2,-1 0 0,1 0 0,0 0 0,-1 0 0,1 0 0,0-1-1,0 1 1,0-1 0,0 1 0,0-1 0,0 1 0,0-1 0,-1-2 0,2 2 2,-1 0-1,0 1 1,1-1-1,-1 1 1,0-1-1,0 1 1,0-1-1,0 1 1,-1 0-1,1 0 1,0-1-1,0 1 1,-1 0-1,1 0 1,-1 0-1,1 0 1,-1 0-1,1 1 1,-1-1-1,0 0 1,1 1-1,-4-1 0,4-3 46,1 3-47,0 1-1,0-1 1,0 1-1,0-1 1,0 0-1,0 1 1,0-1-1,0 1 0,0-1 1,0 1-1,-1-1 1,1 1-1,0-1 1,0 1-1,0-1 0,-1 1 1,1 0-1,0-1 1,-1 1-1,1-1 1,0 1-1,-1 0 1,1-1-1,0 1 0,-1 0 1,1-1-1,-1 1 1,1 0-1,-1 0 1,1-1-1,-1 1 1,1 0-1,-1 0 0,0 0 1,-3 0 13,-13-4 14,-26-5-6,41 8-33,0 1 0,0-1 1,0 1-1,0 0 0,0 0 0,0 0 0,0 0 0,0 0 1,0 0-1,0 1 0,0-1 0,0 1 0,0-1 0,-3 3 1,-19 2-1150,9 0-697,14-1 1487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4:03.78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645 1 1640,'23'0'1584,"-26"-1"-1153,1 6-114,-27 11-102,1 3 0,-31 25-1,52-37-188,6-6-21,-1 1 0,1-1 0,0 0 0,-1 0 1,1 0-1,-1 0 0,0 0 0,1 0 0,-1 0 0,0 0 0,1-1 1,-1 1-1,-3 0 0,-41 12 101,37-10-86,0 0-1,1 0 0,-1-1 1,-1 0-1,-15 1 0,6-3 5,18 1-18,-1-1-1,0 0 0,0 0 0,0 0 0,1 0 1,-1 0-1,0-1 0,0 1 0,1 0 0,-1-1 1,0 1-1,0-1 0,-2-1 0,0 0 5,1 0 1,-1 0 0,1 0-1,0 0 1,0 0 0,0 0 0,0-1 0,-4-4 0,0 0-3,6 7-6,0 0 0,1-1 0,-1 1 0,0-1 0,1 1 0,-1-1 0,0 0 1,1 1-1,-1-1 0,1 0 0,-1 1 0,1-1 0,0 0 0,-1 1 0,1-1 1,0 0-1,-1 0 0,1 0 0,0 1 0,0-1 0,0 0 0,0-1 0,-1 1-1,1 1 0,0-1 0,0 0 0,-1 1-1,1-1 1,0 0 0,-1 1 0,1-1-1,-1 1 1,1-1 0,-1 0 0,1 1 0,-1-1-1,1 1 1,-1-1 0,1 1 0,-1 0-1,0-1 1,1 1 0,-1 0 0,0-1 0,1 1-1,-1 0 1,-1-1 0,-26-6 25,6 0-12,-3 7-5,10 1-176,0 1 1,1 0-1,-1 1 0,0 1 0,1 1 1,-20 8-1,-24 7-1566,41-15 1347,1 4 41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4:10.70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7346 1507 1708,'10'8'1267,"-6"-7"-1176,-8-5-18,9 8 93,-10-4-74,4-1-73,0 1-1,0 0 1,0 0-1,0-1 1,0 1-1,0 0 1,0 0-1,-1 0 1,1 0-1,0 1 1,0-1-1,0 0 1,0 0-1,-2 1 1,-7 4 82,-1-2-1,0 1 1,-15 2 0,-168-1 194,47-4-190,-255 6 3,332-7-94,-598 11 370,88-2-164,-1191-9-116,1234-9-100,24 0 0,403 6-2,-64-4 1,14 1-4,48 4 1,-250 0 4,-34-1 0,36-11-4,252 10 0,-116-11 2,160 9 11,41 5-13,-1-2-1,-36-8 1,41 5 6,0 0 1,1-1 0,-32-17-1,47 22-5,1 0 0,-1-1 0,0 1 0,1-1 0,-1 0 0,1 0 0,0 0 0,0 0 0,0 0 0,0 0 0,1-1-1,-1 1 1,1 0 0,0-1 0,-1-6 0,-14-28 4,11 26-5,1-1 0,0 0 0,1 0-1,0 0 1,1-1 0,0 1 0,1-23-1,1 32 5,0-33 3,7-60 0,-7 92-6,1 0 0,-1 0 0,0 0 0,-1-1-1,1 1 1,-3-9 0,2 9-1,0 0 1,0 0-1,0-1 0,1 1 1,0-1-1,0 1 0,1-7 0,0 1 1,0 0 0,-1 0 0,-1 0 0,0-1 0,-2-12-1,-3-36 3,-2 0-4,5 48 1,1-1 0,-1-22-1,-6-52 13,8 62-14,1-13-5,8-36 10,-6 64-2,-1 1-1,-1 0 0,0 0 0,0-1 0,-1 1 0,0 0 0,0-1 0,-4-12 0,3 14 1,1 0 0,0 0-1,0-1 1,1 1 0,1-12 0,-1 12 1,1-1 0,-2 1 0,1-1 1,-1 1-1,-2-12 0,2 15-4,0 1 0,1 0-1,-1 0 1,1 0 0,0-1-1,0 1 1,2-8 0,-1-18 5,-2 27-2,1 0 1,0 0 0,0 1-1,1-1 1,-1 0 0,0 1-1,1-1 1,0 0 0,-1 1-1,1-1 1,0 0 0,2-2-1,5-18-9,-8 21 7,0 0 0,0 0 0,1 0 0,-1 0 1,1 0-1,-1 0 0,1 0 0,0 0 0,0 0 1,0 1-1,0-1 0,0 0 0,0 0 0,0 1 1,1-1-1,-1 1 0,0 0 0,1-1 0,-1 1 1,1 0-1,0 0 0,0 0 0,-1 0 0,1 0 1,0 0-1,4-1 0,-2 0 1,0 0-1,-1 0 1,1-1 0,0 1-1,-1-1 1,6-5-1,-6 5 1,1 0-1,0 1 0,0-1 0,0 1 0,1 0 0,-1 0 1,0 0-1,1 0 0,0 1 0,8-2 0,15-5 2,-7-1-7,0 2 1,1 1-1,0 0 0,1 2 1,-1 0-1,26 0 0,137 2 8,173 3-8,-169 2 7,23 0 6,-81 3-7,203 3 8,-119-1-9,11 5-8,-132-5 16,-67-5-7,0 0 0,36-2 0,-12-2 2,69 7 0,3 0-3,37 5 1,-51-1 0,134 11 0,95 13 7,-152-12 10,9-12-8,-80-5-13,36 10 8,47 1-3,-22-8 3,-84-2-3,59 9-9,-79-7 5,155 23-4,-88-17 6,129 7 15,-196-18-11,343 16 0,-153 3-11,-24 0 0,-130-17 11,206 18 10,-256-15-13,15 2-2,83 0 0,-138-10 0,1 2 0,0 0 1,23 7-1,-38-9 4,1-1 0,0 1 0,-1-1 0,1 0-1,-1 0 1,6-2 0,-7 2-4,3-1 0,36 3-11,-41-1 9,1 0 0,-2 0 4,1 0 0,0 0 0,0 0 0,0 0-1,0 0 1,0 1 0,-1-1 0,1 0 0,0 0 0,0 1-1,0-1 1,0 0 0,-1 1 0,1-1 0,0 1 0,-1-1 0,1 1-1,0-1 1,-1 1 0,1-1 0,0 1 0,-1 0 0,1-1-1,-1 1 1,1 0 0,-1 0 0,0-1 0,1 3 0,2 23 11,-2-11-10,1-8-1,-1-1-1,0 1 1,-1-1-1,0 1 1,0 0-1,0-1 1,0 1-1,-3 7 1,2-6 0,0-1 1,1 1-1,-1 0 0,2 0 1,0 10-1,3 5 2,-2 1 1,-1-1-1,0 1 0,-2-1 0,-6 43 0,-1 26-10,7-86 8,1-1 0,0 0 0,0 1 0,1-1 0,-1 1 0,3 7 0,1 19 0,-3-18 6,0-1 0,7 26 0,-1-5 4,10 40-4,-6-30-1,-8-34-5,-1-1 1,0 1-1,0 0 0,1 18 0,-3-22 0,1 0 0,0 0 0,0 0 0,0 0 0,1 0 0,-1 0 0,2-1 0,-1 1 0,1-1 0,5 10 0,-6-10 0,0 1-1,-1-1 1,1 1-1,-1-1 1,-1 1-1,1 6 0,-4 3-1,3-15 2,0 1 0,0 0 0,-1-1 0,1 1 0,0 0 0,0-1 0,0 1 0,0 0-1,0-1 1,0 1 0,0 0 0,0-1 0,0 1 0,0 0 0,0 0 0,0-1 0,0 1 0,1 0 0,-1-1 0,0 1 0,0-1 0,1 1 0,-1 0 0,1 0-1,-1 1 3,1 0-1,-1 0 0,0 0 1,0 0-1,0 0 0,0 0 0,0-1 1,-1 1-1,1 0 0,0 0 1,-1 0-1,1 0 0,-2 2 0,-2 13 8,7 6-28,-3-22 17,1 0 0,-1-1 0,0 1 0,0 0 0,0 0 0,1 0 0,-1 0 0,0 0 0,0 0 0,0 0 0,0-1 0,-1 1 0,1 0 0,0 0 0,0 0 0,0 0 0,-1 0 0,1-1 0,0 1 0,-1 1 0,-2 2-372,-1 5-1080,2-10 694,1-6 202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4:11.70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186 412 1700,'0'0'675,"-17"5"1145,-12 18-1404,24-19-379,-1 0 1,1 0-1,0 0 0,0 1 1,-6 7-1,-2 4 6,0 2 0,0-1 0,2 2 0,0 0 1,1 0-1,1 1 0,-6 20 0,13-31-32,0 1 0,1-1 0,0 0-1,0 0 1,1 1 0,0-1 0,1 0 0,0 0 0,0 0 0,3 10 0,-3-17-9,-1 1 1,1-1 0,0 0-1,0 0 1,0 0 0,0 0-1,0 0 1,1 0-1,-1 0 1,1 0 0,-1 0-1,1-1 1,-1 1-1,1-1 1,0 1 0,0-1-1,4 3 1,-4-4-3,0 1 0,1-1 0,-1 0 0,0 0 0,1 0 0,-1 0 1,0 0-1,1 0 0,-1-1 0,0 1 0,0-1 0,1 1 0,-1-1 0,0 0 0,0 0 0,0 0 0,0 0 0,2-2 0,69-42 24,-1-3 0,70-62-1,84-52 2,-209 151-30,123-74 2,-34 23 1,43-16 11,-30 19 16,11-1 28,-82 41-37,-40 14-56,-11 4 36,2 0 0,1 1 4,1 0-1,-1 1 1,0-1 0,1 0-1,-1 0 1,0 0-1,1 0 1,-1 1 0,0-1-1,1 0 1,-1 0 0,0 0-1,1 0 1,-1 0-1,0 0 1,1 0 0,-1 0-1,1 0 1,-1 0 0,0-1-1,1 1 1,-1 0-1,0 0 1,1 0 0,-1 0-1,0 0 1,1-1 0,-1 1-1,0 0 1,0 0-1,1 0 1,-1-1 0,0 1-1,0 0 1,1-1 0,-1 1-1,0 0 1,0 0-1,0-1 1,1 1 0,-1 0-1,0-1 1,0 1 0,0 0-1,0-1 1,26-18 4,-16 10-14,-11 16-66,-1-4-9,0 0 0,1-1 0,-1 1 1,0 0-1,-1-1 0,1 1 1,-4 3-1,-55 30-1628,34-22 1307,-7 4-3,-5 1 37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4:33.10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1761 272 1764,'0'1'41,"0"0"-1,1 0 0,-1 0 1,1 0-1,-1 0 1,1 0-1,-1-1 0,1 1 1,-1 0-1,1 0 1,0 0-1,-1-1 0,1 1 1,0 0-1,0-1 1,0 1-1,0 0 0,0-1 1,-1 1-1,1-1 1,0 0-1,0 1 0,0-1 1,0 0-1,0 1 1,2-1-1,34 5 472,141-5 215,131-15-369,-254 10-330,47-3 24,-91 11 11,-25-1 150,-271 1 65,-277-5-146,346 5-101,58 2-12,93-6-11,17-7 0,42 7 6,7-1-7,-1 2-7,0 0 1,0 0-1,0 0 0,-1 1 0,1-1 0,0 0 0,0 0 0,0 0 1,0 0-1,0 0 0,0 0 0,0 0 0,0 0 0,0 0 0,0 0 1,-1 0-1,1 0 0,0 0 0,0-1 0,0 1 0,0 0 0,0 0 1,0 0-1,0 0 0,0 0 0,0 0 0,0 0 0,0 0 0,0 0 0,0 0 1,-1 0-1,1 0 0,0 0 0,0 0 0,0 0 0,0 0 0,0 0 1,0-1-1,0 1 0,0 0 0,0 0 0,0 0 0,0 0 0,0 0 1,0 0-1,0 0 0,0 0 0,0 0 0,0 0 0,0 0 0,0-1 0,-1 1 6,3 0-20,-4 0 8,-19 2-1,0 1 0,0 1 0,0 0 0,-26 10 0,15-4 10,-25 6-11,3 1 9,-2-3 0,-56 7-1,61-19-2,49-2 3,-1 0-1,0 0 1,0 0-1,0-1 0,1 1 1,-1-1-1,0 0 0,1 0 1,-1 0-1,0 0 1,1 0-1,-1 0 0,1-1 1,0 1-1,-3-3 0,4 2-1,1 1 0,-1-1 0,0 1-1,1-1 1,-1 0 0,1 0-1,0 1 1,0-1 0,0 0-1,0 0 1,0 1 0,0-1-1,0 0 1,0 0 0,1-3-1,7-24-2,-6 22 4,-1 1 0,0-1 0,-1 1 0,1-1-1,-2 1 1,1-1 0,0 0 0,-1 1 0,-1-1 0,1 1-1,-1 0 1,0-1 0,0 1 0,-1 0 0,1 0 0,-8-11-1,1 6 4,-1 0-1,0 1 1,0 0-1,-1 0 1,0 1-1,-1 0 1,0 1-1,-20-10 1,11 8 1,-1 2 0,0 0 1,-1 1-1,-33-6 0,-11-2 5,47 9-10,1 1 1,-1 1-1,0 1 1,0 1-1,-36 1 1,-16 1 8,72 0-9,0 0 1,-1 0 0,1 0-1,0 0 1,-1 0-1,1 0 1,0 0 0,-1 0-1,1 0 1,0 0-1,-1 0 1,1 0-1,0 1 1,-1-1 0,1 0-1,0 0 1,-1 0-1,1 1 1,0-1 0,0 0-1,-1 0 1,1 1-1,0-1 1,0 0 0,0 0-1,-1 1 1,1-1-1,0 0 1,0 1-1,0-1 1,0 0 0,0 1-1,0-1 1,0 0-1,-1 1 1,1-1 0,0 0-1,0 1 1,10 14 3,22 9-5,63 27-20,-46-29-5,57 18 1,-51-21-74,-42-13-125,0 0 0,1-2 1,0 0-1,0 0 0,0-1 0,0-1 1,0-1-1,26 1 0,9-7-642,-24 1 489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4:33.44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74 51 1616,'0'0'79,"-1"-1"0,0 0 0,0 1 0,1-1 0,-1 0 0,0 1 0,1-1 0,-1 0 0,1 0 0,-1 1 0,1-1 0,-1 0 0,1 0 0,-1 0 0,1 0 0,0 0 0,0 0 0,-1 0 0,1 0 0,0 1 0,0-1 0,0 0 0,0-2 0,0 3-60,0-1 0,1 1-1,-1 0 1,0 0 0,0-1 0,0 1-1,0 0 1,0-1 0,0 1 0,0 0-1,0-1 1,0 1 0,0 0 0,0-1-1,-1 1 1,1 0 0,0 0 0,0-1-1,0 1 1,0 0 0,0 0 0,-1-1-1,1 1 1,0 0 0,0 0-1,0-1 1,-1 1 0,1 0 0,0 0-1,0 0 1,-1-1 0,1 1 0,0 0-1,0 0 1,-1 0 0,1 0 0,-1 0-1,3 1 184,-6 1-66,4-2-134,0 0 1,0 0 0,-1 0 0,1 0-1,0 0 1,0 0 0,0 0-1,-1 0 1,1 0 0,0 0-1,0 0 1,0 0 0,-1 0-1,1 0 1,0 0 0,0 0-1,0 0 1,-1 0 0,1 0-1,0 0 1,0 0 0,0 0-1,-1 0 1,1 0 0,0 0-1,0 0 1,0-1 0,0 1 0,-1 0-1,1 0 1,0 0 0,0 0-1,0 0 1,0-1 0,0 1-1,-1 0 1,1 0 0,0 0-1,0 0 1,0-1 0,0 1-1,0 0 1,0 0 0,0 0-1,0-1 1,0 1 0,-25-3-1749,9-9 902,8 8 486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4:33.78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555 8 1736,'-34'-8'1842,"17"10"-1635,-1-1-1,-26-1 0,-4 0-45,-189 9 20,211-7-757,-1-1 0,0-1-1,-40-6 1,58 5 198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2:15.5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1078 25 1672,'-2'1'100,"0"0"0,-1 1 0,1 0 0,0-1 0,0 1 0,1 0 0,-1 0 0,0 0 0,1 0 0,-1 1 0,1-1 0,0 0 0,-1 0 0,1 1 0,0-1-1,-1 5 1,-8 13 211,11-19-284,0 1-1,-1 0 0,1 0 0,0 0 0,-1 0 1,1 0-1,-1 0 0,1 0 0,-1 0 1,0 0-1,0 2 0,0-3-19,0-1 0,0 1 1,1 0-1,-1-1 0,0 1 0,0 0 0,0-1 0,0 1 1,1-1-1,-1 1 0,0 0 0,1-1 0,-1 1 0,0-1 1,1 1-1,-1-1 0,1 1 0,-1-1 0,1 1 0,-1-1 1,1 1-1,-1-1 0,1 0 0,-1 1 0,1-1 0,0 0 1,0 1-1,25 2 71,24-12-19,-48 9-58,-1 0 1,0 0-1,0 0 1,0-1-1,0 1 0,0 0 1,0-1-1,1 1 1,-1 0-1,0-1 0,0 1 1,0-1-1,0 0 1,0 1-1,0-1 0,-1 0 1,1 0-1,0 0 0,0 1 1,0-1-1,-1 0 1,2-2-1,-2 2 0,1 0 1,-1 0-1,1 0 1,0 0-1,-1 0 1,1 0-1,0 1 0,-1-1 1,1 0-1,0 0 1,0 1-1,0-1 0,-1 1 1,1-1-1,2 0 1,7-3 20,-1-1-18,-9 5-4,0 0 0,0 0 0,0 0 0,0 0 0,0 0 0,0-1 0,1 1 0,-1 0 0,0 0 1,0 0-1,0 0 0,0 0 0,0-1 0,0 1 0,0 0 0,0 0 0,0 0 0,0 0 0,0 0 0,0-1 1,0 1-1,0 0 0,0 0 0,0 0 0,-1 0 0,1 0 0,0 0 0,0-1 0,0 1 0,0 0 0,0 0 1,0 0-1,0 0 0,0 0 0,0 0 0,0 0 0,-1-1 0,1 1 0,0 0 0,0 0 0,0 0 0,0 0 1,0 0-1,0 0 0,-1 0 0,1 0 0,0 0 0,0 0 0,0 0 0,0 0 0,-1 0 0,14-5 32,-15 4-27,2 1-5,-1 0 1,1-1-1,-1 1 1,1 0-1,-1-1 0,1 1 1,-1 0-1,0 0 0,1 0 1,-1 0-1,1 0 1,-1-1-1,0 1 0,1 0 1,-1 0-1,1 0 0,-1 1 1,0-1-1,1 0 1,-1 0-1,1 0 0,-1 0 1,0 1-1,1-1 1,-1 0-1,1 0 0,-1 1 1,1-1-1,-1 0 0,1 1 1,-1-1-1,1 1 1,-1-1-1,1 1 0,0-1 1,-1 1-1,1 0 1,-1-1-1,1 0 1,0 1-1,0-1 0,-1 1 1,1-1-1,0 0 1,-1 0-1,1 1 1,0-1-1,-1 0 1,1 0-1,0 1 1,-1-1-1,1 0 1,0 0-1,-1 0 1,1 1-1,-1-1 1,1 0-1,-1 0 1,1 0-1,0 0 1,-1 0-1,1 0 0,-1 0 1,1 0-1,-1 0 1,1 0-1,0 0 1,-1 0-1,1 0 1,-1-1-1,1 1 1,0 0-1,-1 0 1,0-1-1,-16-4 6,16 5-5,-11-1 14,-1 1-1,1 1 0,-25 3 1,12-1 6,-45 13 79,20-4 11,22-6-12,10-2-27,0-1 0,-33 2 1,2-15 33,49 10-105,-1 0 0,0 1 0,1-1-1,-1 0 1,1-1 0,-1 1 0,1 0 0,-1 0 0,1 0 0,-1 0 0,1 0 0,-1 0 0,0-1-1,1 1 1,-1 0 0,1 0 0,0-1 0,-1 1 0,1 0 0,-1-1 0,1 1 0,-1-1 0,1 1-1,0 0 1,-1-1 0,1 1 0,0-1 0,0 1 0,-1-1 0,1 1 0,0-1 0,0 1 0,0-1 0,-1 0-1,1 1 1,0-1 0,0 1 0,0-1 0,0 1 0,0-1 0,0 1 0,0-1 0,0 1 0,1-2-1,-1 1 2,0-1 0,1 1 0,-1-1 0,1 1-1,-1 0 1,1-1 0,0 1 0,0 0 0,-1 0 0,1 0-1,0-1 1,0 1 0,0 0 0,0 0 0,0 0-1,2-1 1,-2 1-2,13-6 22,-14 7-23,0 0 1,1 0 0,-1 0-1,0 0 1,0 0 0,1-1-1,-1 1 1,0 0-1,0 0 1,0 0 0,1 0-1,-1 0 1,0 0-1,0 0 1,1 0 0,-1 0-1,0 0 1,1 0 0,-1 0-1,0 0 1,0 0-1,0 0 1,1 0 0,-1 0-1,0 1 1,0-1-1,1 0 1,-1 0 0,0 0-1,0 0 1,0 0-1,1 1 1,-1-1 0,0 0-1,0 0 1,0 0 0,0 1-1,1-1 1,-1 0-1,0 0 1,0 0 0,0 1-1,0-1 1,0 0-1,0 0 1,0 1 0,0-1-1,0 0 1,1 0 0,-1 1-1,-9 4-3,1 0 0,-1 0 1,-13 5-1,-58 25 22,46-15-22,-16 2 4,46-20 2,-14 6 12,18-8-13,0 0-1,-1 0 0,1 0 0,0 0 0,-1 0 0,1 1 1,0-1-1,-1 0 0,1 0 0,0 0 0,-1 0 0,1 0 1,0 0-1,-1 0 0,1 0 0,0 0 0,-1-1 0,1 1 1,0 0-1,0 0 0,-1 0 0,1 0 0,0 0 0,-1 0 0,1-1 1,0 1-1,0 0 0,-1 0 0,1-1 0,0 1 0,0 0 1,-1 0-1,1-1 0,0 1 0,0 0 0,0 0 0,0-1 1,-1 1-1,1 0 0,0-1 0,0 1 0,0 0 0,0-1 1,0 1-1,0 0 0,0-1 0,0 1 0,0 0 0,0-1 0,-1-6 2,0 0 0,-1 0-1,1 0 1,-1 1 0,-1-1-1,1 1 1,-1-1-1,0 1 1,-1 0 0,0 0-1,0 0 1,-7-8 0,5 7-2,-1-1 1,1 1 0,-2 0 0,1 0-1,-1 1 1,0 0 0,0 1 0,-15-8-1,6 8-1,1 0-1,-1 2 0,1 0 1,-1 1-1,0 0 0,0 2 0,0 0 1,-24 3-1,-21-1 3,44-1 0,-1 1 0,1 1 0,-1 0 0,1 1 0,0 1 0,-24 10-1,41-15 0,-1 1 0,1-1 0,-1 1 0,1-1 0,0 1 0,-1-1 0,1 1 0,0 0 0,0-1 0,0 1 0,-1 0 0,1 0 0,0 0 0,0 0 0,0 0 0,0 0 0,0 1 0,1-1 0,-2 2 0,0 0 0,2-3 0,0 0 0,0 1 0,-1-1 0,1 0-1,0 0 1,0 1 0,0-1 0,0 0 0,-1 1 0,1-1 0,0 0 0,0 1 0,0-1 0,0 0 0,0 0 0,0 1 0,0-1-1,0 0 1,0 1 0,0-1 0,0 0 0,0 1 0,0-1 0,0 0 0,0 1 0,1-1 0,-1 0 0,0 1 0,0-1 0,0 0-1,0 1 1,0-1 0,1 0 0,-1 0 0,0 1 0,0-1 0,1 0 0,-1 0 0,1 1 0,10 6-2,-9-6 1,10 6 0,0-1 1,1 0-1,-1 0 0,1-2 1,0 1-1,0-2 1,1 1-1,26 1 0,125-1-304,-124-4-223,-37 0 374,-1 0 1,0-1-1,1 1 0,-1-1 0,1 0 1,-1 0-1,0 0 0,5-2 0,9-3-740,-9 2 533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4:35.82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11 1 1616,'-1'0'24,"1"0"-1,0 0 1,0 0 0,-1 0 0,1 0-1,0 0 1,-1 0 0,1 0-1,0 0 1,-1 0 0,1 0-1,0 0 1,0 0 0,-1 0-1,1 0 1,0 0 0,-1 0-1,1 0 1,0 0 0,0 1-1,-1-1 1,1 0 0,0 0-1,-1 0 1,1 0 0,0 1-1,0-1 1,0 0 0,-1 0-1,1 0 1,0 1 0,0-1-1,0 0 1,-1 0 0,1 1-1,0-1 1,0 0 0,0 1-1,0-1 1,0 0 0,0 1-1,0-1 1,0 0 0,0 0-1,0 1 1,0-1 0,0 0 0,0 1-1,0-1 1,0 0 0,0 1-1,0-1 1,0 0 0,0 0-1,0 1 1,0-1 0,1 1-1,0 12 232,-1 52 327,15 113 0,-12-163-538,2 1 0,0-1 0,14 26 0,-9-19-17,-7-15-13,1 0 0,0-1 0,1 1 0,-1-1-1,7 6 1,15 21 32,-23-28-40,1-1 0,-1 1-1,1-1 1,0 0 0,0 0 0,1-1 0,-1 1 0,1-1 0,0 0 0,9 4-1,-2 3 4,-12-9-9,1-1 0,-1 1 0,0-1 0,1 1 0,-1-1-1,1 1 1,-1-1 0,1 1 0,-1-1 0,1 1 0,-1-1 0,1 0-1,-1 1 1,1-1 0,-1 0 0,1 1 0,0-1 0,-1 0 0,1 0-1,0 0 1,-1 0 0,1 1 0,0-1 0,0 0 0,22 3-95,-22-3 34,-1 1 0,1-1 0,0 1 1,0-1-1,0 0 0,0 0 0,0 0 0,0 1 0,0-1 1,0 0-1,0 0 0,-1 0 0,1-1 0,0 1 0,0 0 0,0 0 1,0 0-1,0-1 0,0 1 0,0 0 0,0-1 0,-1 1 1,1-1-1,0 1 0,0-1 0,1 0 0,7-5-805,-1 2 488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54:36.52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933 1 1756,'0'0'186,"-7"0"498,7 0-688,2 2 483,-6 10 79,-5 15-225,1-9-199,-15 72 252,-18 28-106,26-70-192,-1-1 0,-44 84 0,21-46-48,23-54-26,0 0 0,-2-2 0,-1 0 0,-1-1 0,-2-1 0,0-1 0,-2-1 0,-33 27 0,-32 17 16,55-45-31,-1-2 1,-1-1 0,-50 21-1,51-25 1,26-14 0,0 1 0,-1-1 0,1-1 0,-1 1 0,1-2 0,-13 2 0,17-3 0,-1 1-1,1-1 1,0 0 0,0-1-1,0 1 1,0-1 0,0 0-1,0 0 1,0-1 0,0 1-1,0-1 1,0 0-1,-6-4 1,9 4-7,-1 0 0,1 0 0,0 0 0,0-1 0,0 1 0,0 0 0,0-1 0,1 1 0,-1-1 0,1 0 0,0 0 0,-1 1 0,1-1 0,1 0 0,-1 0 0,-1-5 0,2 2-56,0 0 0,0 0 0,0 0 1,0-1-1,1 1 0,0 0 0,4-10 1,1-2-278,2 0 1,0 0 0,1 1 0,12-19 0,19-14-504,-23 26 482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4:25:12.86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987 129 1668,'16'-8'900,"-10"10"-672,-12-5 692,28 3-319,-62-4 37,-182 6-383,-205-4-141,367 0-100,-159-9 44,162 5-46,340-3-13,-3 0-2,167 4 5,-284 1 16,-1075-46 48,861 43-75,13 1-7,-41 0-1,59 6 10,20 0 6,0 1 0,0-1 0,0 0 0,0 0 0,0 0 0,0 0 0,0 0 0,0 0 0,0 0 0,0 0 0,1 0 0,-1 0-1,0 0 1,0 0 0,0 0 0,0 0 0,-1 0 0,1 0 0,0 0 0,0 0 0,0 0 0,0 1 0,0-1 0,0 0 0,0 0 0,0 0 0,0 0 0,0 0 0,0 0 0,0 0 0,0 0 0,30 4-179,-9-1-46,25 2-746,50 0 1,-11-2-30,-53-2 643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4:25:45.46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29 10 1604,'0'-1'74,"0"0"0,-1 1 0,1-1 0,-1 1 0,1-1 0,-1 1 0,1-1-1,-1 1 1,1-1 0,-1 1 0,0-1 0,1 1 0,-1 0 0,1-1 0,-1 1 0,0 0 0,1-1 0,-1 1-1,0 0 1,1 0 0,-1 0 0,0 0 0,0 0 0,1 0 0,-2 0 0,-3 3 1321,18 7-1328,21 9-33,3 3-16,1-2 0,66 25 0,-58-29-13,-1 1 0,51 28 0,-65-31-4,-30-11 1,-1-2 4,0 0 0,0-1-5,0 1-1,0 0 0,-1 0 1,1-1-1,0 1 0,-1 0 1,1 0-1,0-1 0,-1 1 0,1 0 1,-1-1-1,1 1 0,-1-1 1,1 1-1,-1-1 0,0 1 1,1-1-1,-1 1 0,0 0 0,0 0 2,-1 0 0,1 1 0,0-1-1,0 0 1,-1 0 0,1 0-1,-1 0 1,1 0 0,-1 0-1,1-1 1,-1 1 0,0 0 0,1-1-1,-1 1 1,0-1 0,1 1-1,-3-1 1,-22 8 3,-16 28-14,38-33 7,-1-1-1,1 1 0,0 0 1,0 0-1,0 0 1,0 1-1,0-1 1,1 1-1,0 0 1,-1 0-1,-2 5 0,4-6 3,1 0-1,-1 0 0,-1 0 0,1-1 1,0 1-1,-1-1 0,-4 4 0,-10 11 11,-5 13 0,-1-1-1,-1-1 1,-1-1 0,-29 23-1,19-19 11,-35 39 0,64-59-26,21-19-497,22-21-2010,-35 24 2139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4:28:33.08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902 19 1640,'31'0'1780,"-30"0"-1673,6 0 1153,-893 5-674,1105-14-597,244 9 17,-461 0-2,0 0 11,-12 0-12,-422 9 69,148 0-53,269-8-27,23 2-6,23 1-4,155-4-166,-162 0-257,0-1 1,0-1-1,-1-2 0,1 0 1,34-11-1,-47 9 36,-3-2 37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4:31:44.65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162 6 1724,'0'0'170,"0"-5"1816,0 5-1914,33 23 536,-30-22-586,1 0 0,-1 0 0,1 1 0,-1 0 0,0 0 0,1 0 0,-1 0 0,0 0-1,0 0 1,-1 1 0,5 4 0,8 7 27,-8-8-32,-5-5-14,-1 0-1,1 0 1,-1 0 0,0 0-1,1 1 1,-1-1-1,0 1 1,0-1-1,0 1 1,0-1-1,0 1 1,0-1-1,-1 1 1,1 0-1,0-1 1,0 4-1,0-2 2,1 0-1,-1 0 1,1 0-1,0 0 1,0 0-1,0 0 1,4 3-1,-4-4-1,0 0 0,0 0 0,-1 0-1,1 1 1,0-1 0,-1 1 0,1-1 0,-1 1 0,0-1 0,0 1-1,0 0 1,0 0 0,0-1 0,0 5 0,7 48 18,-5-39-14,-3-15-6,0 0 0,0-1 1,1 1-1,-1 0 0,0 0 0,0 0 0,0-1 0,0 1 0,0 0 0,0 0 1,0 0-1,0-1 0,0 1 0,-1 0 0,1 0 0,0 0 0,0-1 0,-1 3 0,0-3 0,1 1 0,0 0 0,-1 0 0,1 0 0,0 0 0,0 0 0,0 0 0,0 0 0,0 0 0,0 0 0,0 0 0,0 0 0,0 0 0,1 0 0,-1 1 0,1 14 1,-3-9 0,1 0 0,0 0-1,0 0 1,0 0 0,1 1 0,1-1-1,0 10 1,0-11 0,0 1-1,-1-1 1,1 0-1,-2 1 1,1-1-1,-1 0 1,0 1-1,0-1 1,-3 7-1,-7 21 8,9-27-5,-1 1 0,1-1 0,-1 0 0,0 0 0,-7 10 0,-1 7 0,10-21-3,1 0 0,-2 0 0,1 0 0,0-1 0,-1 1 0,1 0-1,-4 4 1,3-5 0,1 0 0,0 0 0,-1 0 0,1 1-1,0-1 1,0 0 0,1 1 0,-2 4 0,1-5-1,1 0 1,-1 0 0,1 0 0,-1 0 0,0 0 0,0 0-1,0-1 1,0 1 0,0 0 0,0 0 0,0-1 0,-3 3-1,-9 18 6,2-3 0,-30 58 9,1-13-14,-11 18 16,27-53-18,23-27 5,-1-1 0,1 1 0,0 0-1,-1-1 1,1 1 0,-1-1 0,1 1 0,-1-1 0,0 1 0,0-1 0,0 0 0,1 0 0,-1 0 0,0 0 0,-4 1-1,5-1 10,1 1-11,-7-1-14,4 13 8,-4-12 36,2-4-15,3 1-17,3 1-18,0-1 1,-1 1-1,1-1 0,-1 1 0,1-1 0,-1 1 1,1-1-1,-1 1 0,1-1 0,-1 0 0,0 1 1,1-1-1,-1 0 0,0 1 0,1-1 0,-1 0 1,0 0-1,0 1 0,0-1 0,0 0 0,0 0 1,0 1-1,0-1 0,0-1 0,7-21-1545,10 4 677,-9 6 515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4:31:45.51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9 9 1628,'0'0'216,"0"10"781,-5-10-480,8-1-283,-9-14 1037,14 12-1114,-8 5-155,1 0 0,0 0 0,0 0 0,0 0 0,0-1 0,1 1-1,-1 0 1,0-1 0,1 1 0,-1-1 0,1 1 0,-1-1-1,1 0 1,0 0 0,0 0 0,-1 0 0,4 1 0,8 8 1,-7-5-1,-1 0 0,-1 0 0,1 0-1,-1 1 1,0 0 0,0 0 0,-1 0 0,0 1-1,0-1 1,3 10 0,2 10-2,6 40 1,-2-7 5,-4 13-14,-1-15 5,2 2 6,-8-54-2,0 0 1,-1-1-1,0 1 0,0 0 0,0 0 0,0 0 0,-1 0 0,0 0 0,0 0 0,-3 9 0,3-12 0,1 0 0,0-1 0,0 1 1,0 0-1,0 0 0,0-1 0,1 1 0,-1 0 1,0 0-1,1-1 0,1 4 0,1 13 5,-2-13-4,-1 0 0,-1-1 0,1 1-1,-1 0 1,1-1 0,-1 1 0,-3 8-1,3-11-1,0 0-1,1 0 0,-1 0 0,1 0 0,0 0 0,0 0 0,0 0 0,0 0 0,0 0 0,1 3 0,-1-4 2,0-1 0,0 1 1,0 0-1,1 0 0,-1 0 1,0-1-1,0 1 0,0 0 0,0 0 1,0 0-1,0 0 0,-1-1 1,1 1-1,0 0 0,0 0 0,0-1 1,-1 1-1,1 0 0,0 0 1,-1-1-1,1 1 0,-1 0 0,1-1 1,-1 1-1,1 0 0,-1-1 1,-1 2-1,-21 11 29,23-12-32,0-1 2,0 0 1,0 0-1,0 1 0,0-1 1,0 0-1,0 0 0,0 0 1,0 0-1,0 0 0,0 0 1,0 1-1,0-1 0,0 0 1,0 0-1,0 0 0,0 0 1,0 0-1,0 0 0,0 0 1,0 1-1,0-1 0,0 0 1,0 0-1,0 0 0,0 0 1,1 0-1,-1 0 0,0 0 1,0 0-1,0 0 0,0 0 1,0 1-1,0-1 0,0 0 1,0 0-1,0 0 0,1 0 1,-1 0-1,0 0 0,0 0 1,0 0-1,0 0 0,0 0 1,0 0-1,1 0 0,-1 0 1,0 0-1,0 0 0,0 0 1,0 0-1,0 0 0,0 0 1,0 0-1,1 0 0,-1 0 1,0 0-1,0 0 0,0 0 1,0 0-1,0-1 0,0 1 1,0 0-1,0 0-14,0 0-1,0 0 1,-1 0-1,1 0 1,0-1 0,-1 1-1,1 0 1,0 0-1,0 0 1,-1-1-1,1 1 1,0 0 0,0 0-1,-1-1 1,1 1-1,0 0 1,0 0-1,0-1 1,0 1 0,-1 0-1,1-1 1,0 1-1,0 0 1,0-1-1,0 1 1,0 0 0,0-1-1,0 1 1,0 0-1,0-1 1,-1-24-1290,1 23 1216,0 0 1,0 0 0,1 0-1,-1 0 1,1 0-1,0 0 1,-1 0 0,1 0-1,2-3 1,5-13-399,-7 0 128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4:30:31.51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 18 1792,'0'0'827,"-6"-8"510,45-1-2006,11 8-628,-27 1 955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4:30:34.47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60 1924,'0'0'1418,"0"-32"-943,0 9-2272,0 18 1457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4:32:56.33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8365 693 1628,'0'0'202,"-10"-22"471,4 19-563,6 3-98,-1 0-1,1 0 1,-1 0-1,1-1 1,-1 1-1,1 0 1,-1-1 0,1 1-1,-1 0 1,1-1-1,0 1 1,-1 0-1,1-1 1,-1 1-1,1-1 1,0 1-1,0-1 1,-1 1-1,1-1 1,0 1-1,0-1 1,-1 1-1,1-1 1,0 1-1,0-1 1,0 1-1,0-1 1,0 1-1,0-1 1,0 0-1,0 1 1,0-1-1,0 1 1,0-1-1,0 0 1,0 0 4,0 1 0,0-1-1,0 0 1,0 1 0,0-1 0,-1 0 0,1 1 0,0-1 0,-1 0 0,1 1 0,-1-1 0,1 0 0,0 1 0,-1-1 0,1 1 0,-1-1 0,0 1 0,1-1 0,-1 1 0,1 0 0,-1-1 0,0 1-1,1 0 1,-1-1 0,0 1 0,1 0 0,-1 0 0,0-1 0,1 1 0,-1 0 0,-1 0 0,-5-2 204,-6-1-17,2 0-108,9 2-73,1 0 0,-1-1-1,0 1 1,0 0 0,0 0-1,1 1 1,-1-1-1,0 0 1,-4 0 0,3 0 0,-1 0 0,1 0 0,0-1 0,0 1 0,0 0-1,0-1 1,-3-3 0,0 2 5,1-1 0,-1 1 0,1 0 0,-1 0-1,-7-2 1,-28-15 94,21 9-60,-1 0 0,-1 1 0,0 1 0,0 2 0,-33-8 0,-11-5 23,39 12-61,-13-2 8,17 7-14,-1-2 0,1 0 0,-38-15-1,-20-6 7,18 10-12,-230-45 26,137 28-29,69 19-8,-70-7 4,-108-1 19,-40-2 0,-47-5-39,175 12 33,35 2-12,-104-5-9,-257-16 12,240 15-11,60 2 10,-350-27-13,-9 36 2,383 11-2,-192 15 6,147-4 2,-94 7-7,219-11 7,-145 33 0,73-9 1,-89 25-5,49-7 1,-215 45 1,-127-18 18,492-70-17,-16 1-1,58-7-1,0 0 0,0 1 0,1 2 0,-23 5-1,26-2 4,14-3 0,1 50-1146,8-25-867,-8-21 1624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2:15.8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18 1828,'6'2'1558,"-10"-3"-1036,8 0-201,-1-3 32,-3 4-348,0 0-1,0 0 0,0 0 0,0 0 0,0-1 0,0 1 1,0 0-1,0 0 0,0 0 0,0 0 0,0-1 0,0 1 1,0 0-1,0 0 0,0 0 0,0 0 0,0 0 0,0-1 1,0 1-1,0 0 0,0 0 0,0 0 0,0 0 1,0 0-1,0-1 0,0 1 0,-1 0 0,1 0 0,0 0 1,0 0-1,0 0 0,0 0 0,0-1 0,0 1 0,0 0 1,-1 0-1,1 0 0,0 0 0,0 0 0,0 0 0,0 0 1,0 0-1,-1 0 0,1 0 0,0 0 0,0 0 0,0 0 1,0 0-1,-1 0 0,1 0 0,0 0 0,0 0 0,0 0 1,0 0-1,-1 0 0,1 0 0,0 0 0,0 0 0,0 0 1,0 0-4,-1 0 1,1 1 0,0-1-1,0 0 1,0 0 0,0 0-1,0 0 1,0 0 0,0 0 0,0 1-1,0-1 1,0 0 0,0 0-1,0 0 1,0 0 0,0 0-1,0 1 1,0-1 0,0 0-1,0 0 1,0 0 0,0 0 0,0 0-1,0 1 1,0-1 0,0 0-1,0 0 1,1 0 0,-1 0-1,0 0 1,0 0 0,0 0-1,0 1 1,0-1 0,0 0-1,0 0 1,0 0 0,1 0 0,-1 0-1,0 0 1,0 0 0,0 0-1,0 0 1,0 0 0,1 0-1,-1 0 1,0 0 0,0 0-1,0 0 1,0 0 0,0 0-1,1 0 1,-1 0 0,0 0 0,0 0-1,0 0 1,0 0 0,0 0-1,0 0 1,1 0 0,-1 0-1,0 0 1,0 0 0,0 0-1,0 0 1,1-1 0,-1-6-511,0 7 480,0-1-1,0 1 1,0 0-1,0 0 1,0 0-1,0 0 1,0-1-1,0 1 1,0 0-1,0 0 1,0 0 0,0 0-1,0-1 1,0 1-1,0 0 1,0 0-1,-1 0 1,1 0-1,0-1 1,0 1-1,0 0 1,0 0-1,0 0 1,0 0 0,0-1-1,0 1 1,-1 0-1,1 0 1,0 0-1,0 0 1,0 0-1,0 0 1,-1 0-1,1 0 1,0-1-1,0 1 1,0 0 0,0 0-1,-1 0 1,1 0-1,0 0 1,0 0-1,0 0 1,0 0-1,-1 0 1,1 0-1,0 0 1,0 0-1,0 0 1,0 0 0,-1 0-1,1 0 1,0 1-1,0-1 1,0 0-1,0 0 1,-1 0-1,-16 2-758,8 8 460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4:32:57.22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130 1 1724,'-6'4'86,"0"0"0,0 1 0,1 0 0,-1 0 0,1 0 0,0 0 0,1 1 1,-1 0-1,1 0 0,-4 7 0,-4 11 194,-14 35 1,19-38-176,2 0 0,0 0 0,-4 33 0,4-21 5,4-25-85,1 0 0,0 1-1,1-1 1,0 0 0,0 0 0,0 0 0,1 0 0,1-1 0,-1 1 0,5 8 0,3 6 44,1 0 0,15 22 0,-3-14-15,1-2-1,1 0 1,2-1-1,32 25 1,-53-47-47,75 62 114,107 67 1,-104-84-55,2-4 0,125 47 0,191 35 96,-355-115-148,49 11 25,128 15-1,101-7 5,-244-25-35,731 30 41,-517-28-40,947 4 10,117-100-8,-514 3-10,739-57 22,-1184 111-20,48-3 2,-308 37-516,-231-4-2350,68 0 2514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4:33:07.62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1231 60 1784,'49'0'1769,"-48"1"-1761,-1-1 0,0 0 0,0 0 0,0 0 0,0 0-1,0 0 1,0 1 0,1-1 0,-1 0 0,0 0 0,0 0 0,0 0-1,0 0 1,1 0 0,-1 0 0,0 0 0,0 1 0,0-1 0,0 0-1,1 0 1,-1 0 0,0 0 0,0 0 0,0 0 0,1 0 0,-1 0 0,0 0-1,0 0 1,0 0 0,1 0 0,-1 0 0,0-1 0,0 1 0,0 0-1,1 0 1,-1 0 0,0 0 0,0 0 0,0 0 0,0 0 0,0 0-1,1-1 1,-1 1 0,0 0 0,0 0 0,0 0 0,0 0 0,0-1-1,0 1 1,0 0 0,1 0 0,-1 0 0,0 0 0,0-1 0,0 1 0,0 0-1,0 0 1,0 0 0,0-1 0,0 1 0,0 0 0,0 0 0,0 0-1,0-1 1,0 1 0,0 0 0,0 0 0,-1-1 0,1 1 79,6-5 238,-7 5-276,3-4 44,0 3-26,5 3 89,-7-2-153,0 0 1,0 0-1,0 0 1,0 0-1,0 0 0,-1 0 1,1 0-1,0 0 0,0 0 1,0 0-1,0 0 1,0 0-1,0-1 0,0 1 1,-1 0-1,1 0 0,0 0 1,0 0-1,0 0 1,0 0-1,0 0 0,0 0 1,0 0-1,0-1 1,0 1-1,0 0 0,0 0 1,0 0-1,0 0 0,0 0 1,0 0-1,0-1 1,0 1-1,0 0 0,0 0 1,0 0-1,0 0 0,0 0 1,0 0-1,0-1 1,0 1-1,0 0 0,0 0 1,0 0-1,0 0 0,0 0 1,0 0-1,0 0 1,0-1-1,0 1 0,0 0 1,1 0-1,-1 0 1,0 0-1,0 0 0,0 0 1,0 0-1,0 0 0,0 0 1,-10-1 60,0 1 0,0 1 1,-17 2-1,-36 2-53,-80 0 12,-50-2-3,90-6-17,-494-39 71,560 39-70,-46 2 1,58 1 11,23 0-10,28-4-115,2 4-151,-24 0 91,-1 1 0,1-1-1,-1 0 1,1 0 0,-1-1 0,1 1-1,-1-1 1,1 1 0,-1-1 0,5-2-1,-7 3-316,-17 5-317,0 3 464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5:16:18.45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297 155 1704,'40'-22'936,"-36"9"-611,-4 9-213,0 6-49,14-7 1020,-8 3-579,-11 5-405,5-2-76,1 1 30,-13-1-7,7-1-42,1 1 0,0 0 0,-1 0 0,1 0 0,-1 0 0,1 1 0,0-1 0,0 1 0,0 0 0,-7 5 0,-41 33 6,11-7 6,18-15-15,0 0 0,1 2 0,1 1 0,-27 34-1,42-48 2,0 1-1,0 0 0,1 0 0,0 0 1,1 1-1,0-1 0,0 1 0,1 0 1,0 0-1,0 1 0,1-1 0,0 0 1,1 1-1,0-1 0,1 1 0,0 0 1,0-1-1,1 1 0,0-1 0,0 1 1,1-1-1,1 0 0,3 11 0,8 6 2,1 0 0,2-1 0,0 0 0,2-2 0,0 0 0,43 39-1,-47-49-1,1-1 0,22 14 0,1 1 5,-32-22-3,1 0-1,-1-1 1,1 0-1,1 0 1,-1-1-1,0 0 1,1 0-1,-1-1 0,1-1 1,11 2-1,12-1 15,50-3 0,-27 0-3,-53 1-13,-2 0-1,1 0 0,-1 0 0,1 1 0,-1-1 0,0 0 0,1 0 0,-1 0 0,0 0 0,1 0 0,-1 0 0,0 0 0,1 0 0,-1-1 0,1 1 0,-1 0 0,0 0 1,1 0-1,-1 0 0,0 0 0,1-1 0,-1 1 0,0 0 0,0 0 0,1 0 0,-1-1 0,0 1 0,1 0 0,-1 0 0,0-1 0,0 1 0,0 0 0,1-1 0,-1 1 1,0 0-1,0-1 0,0 1 0,0 0 0,0-1 0,0 1 0,1-1 0,-1 1 0,0 0 0,0-1 0,4 0-12,-10 1-3,1 1 9,7 0 22,9 2 4,-9-3-34,-2-1-23,-1 0 38,0 0 1,0 1-1,0-1 0,1 1 1,-1-1-1,0 1 0,0 0 0,0-1 1,0 1-1,0 0 0,0-1 1,0 1-1,0 0 0,0 0 0,0 0 1,0 0-1,0 0 0,0 0 1,0 0-1,0 1 0,-2-1 0,0 0 9,-27 4 10,4-2-9,21 0-11,-1-2 0,0 1 0,1 0 0,-1-1 0,0 0 0,1 0 0,-1-1 0,0 0 0,-7-1 0,-29-3 4,33 4-1,0-1-1,-1 0 0,1-1 0,0 1 0,0-2 0,0 1 0,1-1 0,-12-8 0,-18-6 7,30 14-10,1 0 0,0-1 0,0 1 0,0-1 0,-11-12 1,-11-8 2,21 18-3,1-1-1,0 0 0,1 0 1,-1 0-1,2-1 1,-1 0-1,1 0 0,0-1 1,-4-14-1,5 16-1,0-1 0,0 1 0,-10-13 0,2 1 8,-5-12-17,16 27 10,0 0 1,0-1 0,0 1-1,1-1 1,0 1 0,0 0 0,0-1-1,2-8 1,-1-5-1,-1 14 2,0 0 0,0-1 0,0 1 0,0 0 0,1 0 0,-1 0 0,1 0 0,4-10 0,11-35-3,-15 48 4,0 0 0,-1 0 0,1 0 0,-1 0 0,0-1 0,1 1 0,-1 0 0,0 0 0,0-1 0,0 1 0,-1 0 1,1 0-1,-2-4 0,2 3-2,-1 1 0,1 0 1,-1 0-1,1-1 1,0 1-1,0 0 1,0 0-1,0-1 1,0 1-1,1 0 0,-1 0 1,1-1-1,1-3 1,7-19-2,-8 22 1,-1 1 1,1-1-1,-1 0 1,1 1-1,0-1 1,0 1-1,0-1 1,1 1-1,-1-1 1,0 1 0,1 0-1,0-1 1,-1 1-1,1 0 1,0 0-1,0 0 1,0 1-1,1-1 1,-1 0-1,0 1 1,0 0 0,4-2-1,-5 3 1,-1 0 0,1-1 0,-1 1 0,0 0 1,1 0-1,-1 0 0,1 0 0,-1-1 0,0 1 0,1 0 0,-1 0 0,0-1 0,1 1 0,-1 0 0,0-1 0,1 1 1,-1 0-1,0-1 0,0 1 0,1 0 0,-1-1 0,0 1 0,0-1 0,0 1 0,0 0 0,0-1 0,1 1 0,-1-1 1,0 1-1,0 0 0,0-1 0,0 0 0,0 1 0,0-1 0,0 1 0,0 0 0,0-1 0,0 1 0,0-1-1,0 1 1,0 0 0,1-1 0,-1 1 0,0-1 0,0 1 0,1 0 0,-1-1 0,0 1 0,0 0 0,1-1 0,-1 1 0,0 0 0,1 0 0,-1-1 0,0 1 0,1 0 0,-1 0 0,0 0 0,1-1 0,-1 1 0,0 0 0,1 0 0,0 0-1,1-2 1,0 0-1,0 0 0,0 0 0,0 0 0,-1-1 0,1 1 0,-1 0 0,1-1 0,-1 1 0,0-1 1,0 0-1,2-5 0,7-13 12,13-17 5,-18 24-4,-5 13-12,0 1 0,0-1-1,0 1 1,0-1-1,0 1 1,0 0 0,1-1-1,-1 1 1,0-1-1,0 1 1,1-1 0,-1 1-1,0 0 1,0-1-1,1 1 1,-1 0 0,0-1-1,1 1 1,-1 0-1,1-1 1,-1 1 0,0 0-1,1 0 1,-1-1-1,1 1 1,-1 0 0,1 0-1,-1 0 1,1 0-1,-1 0 1,1-1 0,-1 1-1,1 0 1,-1 0-1,1 0 1,-1 0 0,1 1-1,1-2 1,0 0 0,1 0 0,-1 0-1,0 0 1,0 0 0,0 0 0,0-1 0,-1 1-1,4-4 1,-4 4 0,0 0-1,1 0 1,-1 0-1,0 0 1,0 0-1,1 0 1,-1 0-1,0 1 1,1-1-1,-1 0 0,0 1 1,1-1-1,-1 1 1,1 0-1,-1-1 1,1 1-1,2 0 1,-1 0 2,0-1 1,-1 1 0,1-1-1,-1 0 1,1 0-1,-1 0 1,1 0-1,-1 0 1,1 0 0,-1-1-1,4-2 1,8-5 0,25-22-25,-37 30 23,23-9-36,-11 2 71,-13 8-33,8-4-19,-14 6-5,11 1 24,-1-1 8,-20 14-11,14-15 0,0-1 0,-1 1 0,1 0 0,-1-1-1,1 1 1,-1 0 0,1-1 0,-1 0-1,1 1 1,-1-1 0,0 0 0,1 0-1,-1 0 1,0 0 0,1 0 0,-1 0-1,1 0 1,-1-1 0,-2 0 0,-1 1-1,1-1 0,-1 1 1,0 0-1,0 0 0,0 1 0,0 0 1,1-1-1,-6 3 0,-24 8-5,31-10 5,-1 0 1,1 0-1,-1 0 1,1 0-1,0 0 1,-1 0 0,1 1-1,0 0 1,0 0-1,-3 2 1,-45 28 4,41-25-6,6-5 2,0 1 0,1-1-1,-1 1 1,1 0-1,0 1 1,-5 4-1,-3 4 6,1 0-1,-2-1 1,-22 17-1,11-9-18,21-18 14,-1 1 0,1 0 0,0 0 0,0 0 0,0 0 0,0 0 0,0 1 0,0-1 0,1 1 0,-1-1 0,1 1 0,0 0-1,-2 3 1,-4 11 8,1-1-9,0-1-1,2 1 0,-1 0 0,2 0 0,0 0 0,1 1 1,0 26-1,0-24 7,1-17-4,1 0 0,0 1 0,0-1 0,0 0 1,-1 0-1,2 0 0,-1 0 0,0 0 0,0 1 0,2 1 0,0 24-5,-3-26 4,1 1 0,0-1 0,0 0 0,0 1 0,0-1-1,0 0 1,1 1 0,-1-1 0,1 0 0,-1 0 0,1 1 0,0-1 0,0 0 0,2 3 0,4 5-1,0-1 1,1 1 0,0-2-1,1 1 1,0-1 0,10 6-1,149 102-9,-139-102-2,-21-11 18,-1 1 0,1 0 1,-1 0-1,9 7 0,-11-8-1,0 0 0,0-1-1,0 1 1,0-1 0,1 0-1,9 3 1,20 7 7,0 1-12,-29-12-2,1 1 1,-1-1-1,0 2 1,0-1 0,0 1-1,0 0 1,0 0-1,10 8 1,-16-10 2,1-1-1,0 1 1,0 0 0,0 0-1,-1-1 1,1 1 0,0 0 0,0-1-1,0 1 1,0-1 0,0 1 0,0-1-1,0 0 1,0 1 0,1-1-1,-1 0 1,0 0 0,0 0 0,1 0-1,16 5-14,-7 4 36,-10-9-13,6 0 0,-7 0-8,1 0-1,-1-1 0,1 1 0,-1 0 0,1 1 0,-1-1 0,1 0 0,-1 0 0,1 0 0,-1 0 0,1 0 1,-1 0-1,1 1 0,-1-1 0,0 0 0,1 0 0,-1 1 0,1-1 0,-1 0 0,0 0 0,1 1 0,-1-1 0,0 1 1,1-1-1,-1 0 0,0 1 0,1-1 0,-1 1 0,0-1 0,0 1 0,0-1 0,1 0 0,-1 1 0,0 0 0,-4 0-82,-5-12-154,-4-39-2182,1 36 2015,3 1 35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5:16:21.59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9 151 1680,'1'-18'1158,"4"20"-1061,-3-5 274,-2-27 1235,8 31-1529,-7-1-75,-1-1 0,1 1-1,0 0 1,0 0 0,0 0 0,-1 0 0,1 0-1,0 0 1,0 0 0,0 0 0,0 0 0,-1 0-1,1 0 1,0 1 0,0-1 0,-1 0 0,1 0-1,0 1 1,0-1 0,-1 1 0,2 0-1,0 0 0,0 0 0,-1 0 0,1 0 0,0 0 0,1 0 0,-1 0-1,0 0 1,0-1 0,0 1 0,0-1 0,1 1 0,-1-1 0,3 0 0,-1 0-1,0 1 1,0 0-1,0 0 1,0 0-1,0 0 1,5 3-1,6 4 2,-4-3-1,-1 0-1,-1 1 0,1 0 0,-1 1 0,0 0 1,-1 0-1,0 1 0,0 0 0,8 10 0,-8-6-2,-4-8 1,-1 0 0,1 0 0,-1 1 0,0-1 0,-1 1 0,1 0 0,-1 0 0,0 0-1,0 0 1,-1 0 0,3 11 0,-4-14 2,0 0-1,1 0 1,-1-1 0,1 1-1,0 0 1,-1 0 0,1-1-1,0 1 1,0 0 0,0-1-1,0 1 1,3 2 0,7 13 2,-7-6 1,-2-4-2,1 0-1,-1-1 1,0 1 0,-1 0 0,1 0 0,-2 1-1,1 8 1,-3 2 5,3 3-1,-1-19-6,1 1 0,-1 0 0,0 0 0,0 0 0,0 0 0,0-1 0,0 1 0,-1 0 0,1 0 0,-2 4 0,-3 21 0,5-24 1,0 0-1,0 0 1,0 0-1,-1 1 1,0-1-1,1 0 1,-2 0-1,-1 4 0,2-5 0,1 0 0,-1-1 0,0 1 0,1 0 1,0-1-1,0 1 0,-1 0 0,2 4 0,-1-4 0,0-1 0,0 0 1,0 1-1,0-1 0,0 0 1,0 0-1,-1 0 0,1 1 0,-1-1 1,0 0-1,-1 3 0,1-2 1,1-1-1,-1 1 1,0 0-1,1-1 1,0 1-1,-1 0 1,1-1-1,0 1 1,1 0-1,-1-1 1,0 1-1,2 4 1,-2-5-1,1 1 0,-1-1 1,1 1-1,-1-1 1,0 1-1,0 0 1,0-1-1,0 1 1,-1-1-1,1 1 1,-1-1-1,0 4 0,-38 71 26,29-44-16,4-10-3,6-21-7,0 1-1,-1-1 1,1 1 0,-1-1 0,1 0 0,-1 0-1,0 1 1,0-1 0,0 0 0,0 0 0,0 0 0,-2 2-1,-52 64 3,6 7 3,1-16-12,16-27 14,6 0 6,26-32-12,0 1 26,6-25 40,6-4-74,5-8-4,20-32 10,-11 28 3,6-8-6,-14 27-2,17-30 0,0 0-4,-17 27 3,-1-1 0,18-36 0,-20 36 19,9-20 5,-18 30-17,0 0 0,2 1 1,-1-1-1,14-16 0,-20 28 1,1 0-1,0 0 0,-1 0 1,0-1-1,0 1 1,0 0-1,1-5 0,4-13 18,-4 14-15,0-1-1,0 1 0,-1 0 0,0 0 0,-1 0 0,1-1 0,-2-12 0,0-2-6,-6-2 1,5 21 2,1 0 1,0 1-1,0-1 0,0 0 1,0 0-1,0 0 0,1 0 0,-1-4 1,1 6 0,0 0 0,0 1 0,0-1 0,-1 0 0,1 1 0,0-1 0,0 1 0,0-1 0,-1 0 0,1 1 0,0-1 0,-1 0 0,1 1-1,-1-1 1,1 1 0,0-1 0,-1 1 0,1-1 0,-1 1 0,1 0 0,-1-1 0,0 1 0,0-1 0,0 1 0,1-1 0,-1 1 0,1 0 0,0 0 0,-1-1 0,1 1 0,-1 0 0,1-1 0,0 1 0,-1 0 0,1-1-1,0 1 1,-1-1 0,1 1 0,0-1 0,0 1 0,-1-1 0,1 1 0,0-1 0,0 1 0,0-1 0,0 0 0,-2-2-1,0-1-1,0 1 1,0 0 0,0 0 0,-1-1-1,1 2 1,-5-5 0,-5-8-5,6 7 8,0 1 0,0 0 0,0 1 0,-9-8 0,-10-11-4,23 24-13,1-1 1,-1 1 0,1-1-1,0 1 1,-1-1-1,1 0 1,0 0 0,0 0-1,0 0 1,1 0-1,-1 0 1,0 0 0,1 0-1,-1 0 1,1 0-1,0 0 1,-1 0 0,1 0-1,0-3 1,-8-50-1938,8 47 1740,1 6 139,-1-1-1,0 1 0,0-1 0,0 0 0,-1 1 1,1-1-1,0 1 0,-2-5 0,-12-8-298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5:17:35.63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 1640,'4'5'1048,"-7"-2"-376,18-6-435,-1 1 1,1 1-1,-1 0 1,1 1-1,19 2 1,5-1-111,53-2-6,85 2 22,-157-1-129,-1 2-1,1 0 1,-1 1 0,1 1-1,-1 1 1,32 13 0,-48-17-13,-1 1 1,1-1 0,-1 1-1,0 0 1,0 0-1,0 0 1,0 0 0,0 0-1,0 0 1,0 1-1,-1-1 1,1 1-1,-1-1 1,0 1 0,0 0-1,0-1 1,0 1-1,0 0 1,0 0 0,-1-1-1,1 1 1,-1 0-1,0 0 1,0 0 0,0 3-1,-1 0 2,0-1-1,0 1 1,0-1 0,-1 0-1,0 1 1,0-1 0,0 0-1,0 0 1,-1-1 0,0 1-1,0 0 1,-6 5 0,-23 24 11,-1-2 0,-1-1 0,-46 31 0,69-56-16,-8 8-4,19-7 9,13-1 6,30 3-4,12 4-4,-22-1 0,-14-5 2,1 0 1,-1 1-1,-1 0 1,33 22-1,-46-26-2,0 0 0,0 0-1,-1 0 1,1 1 0,-1 0-1,0 0 1,-1 0 0,1 0-1,-1 1 1,0-1 0,0 1-1,-1 0 1,0 0 0,0 0-1,0 0 1,-1 0 0,1 0-1,-2 0 1,1 0 0,-1 11 0,0-9-1,-1 0 0,-1 0 0,0 1 0,0-1 0,0 0 0,-1 0 0,0-1 0,-1 1 0,0-1 0,0 1 0,0-1 0,-1-1 0,0 1 0,0 0 0,-1-1 0,0 0 0,0-1 0,0 1 1,-12 6-1,-7 5 2,-1-1 0,-1-1 1,0-1-1,-32 11 1,-95 24 2,45-16-60,106-31 3,-1-1 0,1 0 0,-1 0 0,0-1 0,1 1 0,-1-1 0,0 1-1,0-1 1,1 0 0,-1-1 0,0 1 0,1-1 0,-1 1 0,0-1 0,-4-2-1,7 3 18,1-1 0,-1 1 0,1-1 0,0 1 0,0-1-1,-1 1 1,1-1 0,0 1 0,0-1 0,-1 1-1,1-1 1,0 0 0,0 1 0,0-1 0,0 1-1,0-1 1,0 1 0,0-1 0,0 0 0,0 1 0,0-1-1,0 1 1,1-1 0,-1 1 0,0-1 0,0 1-1,0-1 1,1 1 0,-1-1 0,0 1 0,1-1 0,-1 1-1,0-1 1,1 1 0,-1-1 0,1 1 0,-1 0-1,1-1 1,24-20-680,5 6 308,2-2 45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5:17:36.12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441 1 1888,'7'0'2034,"-9"0"-1985,1 1 0,0 0 0,-1-1 0,1 1 0,0 0-1,-1 0 1,1 0 0,0 0 0,0 1 0,0-1 0,0 0-1,0 0 1,0 1 0,0-1 0,0 0 0,0 1 0,1-1-1,-1 1 1,1-1 0,-1 1 0,1-1 0,-1 3 0,-9 17 0,-54 80 76,-2 6-58,-44 42-20,79-99-40,23-35-3,-1-2 0,-18 24-1,22-31 1,0 0 0,0-1 0,1 2 0,0-1 0,0 0 0,0 1 0,1 0-1,0 0 1,0 0 0,1 0 0,0 0 0,0 1 0,0-1 0,1 1 0,0 11-1,3-16 1,-2-3-4,0 0 0,1 0 0,-1 0 0,0 0 1,0 0-1,0 0 0,0 1 0,0-1 0,0 0 1,0 0-1,0 0 0,0 0 0,0 0 0,1 0 0,-1 0 1,0 0-1,0 0 0,0 0 0,0 1 0,0-1 1,0 0-1,0 0 0,0 0 0,0 0 0,0 0 1,0 0-1,0 0 0,0 1 0,0-1 0,0 0 0,0 0 1,0 0-1,0 0 0,0 0 0,0 0 0,0 0 1,0 0-1,0 1 0,0-1 0,0 0 0,0 0 0,-1 0 1,1 0-1,0 0 0,0 0 0,0 0 0,0 0 1,0 0-1,0 0 0,0 1 0,0-1 0,0 0 0,0 0 1,-1 0-1,1 0 0,0 0 0,0 0 0,0 0 1,0 0-1,0 0 0,0 0 0,0 0 0,0 0 0,-1 0 1,1 0-1,-1 0-14,1 0 0,-1 0 1,0 0-1,0 0 0,1 0 0,-1-1 1,0 1-1,0 0 0,1 0 0,-1-1 1,0 1-1,1 0 0,-1-1 0,0 1 1,1-1-1,-1 1 0,1-1 0,-1 1 1,1-1-1,-1 1 0,1-1 0,-1 0 1,1 1-1,-1-1 0,1 1 0,0-1 1,-1 0-1,1-1 0,-3-6-497,-1-1 0,0 1 1,0 0-1,-6-9 0,3 6 104,6-6 45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5:17:36.48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 1956,'1'0'99,"0"0"-1,0 0 0,0 0 1,-1 0-1,1 0 0,0 0 1,0 0-1,-1 0 1,1 1-1,0-1 0,-1 0 1,1 1-1,0-1 0,-1 0 1,1 1-1,0-1 1,-1 1-1,1-1 0,-1 1 1,1-1-1,-1 1 0,1 0 1,-1-1-1,2 2 0,21 20 106,109 95 217,-89-82-361,-2 2 0,-1 1 0,63 80 0,-7 9 10,-88-117-60,-1 1 0,-1 0 0,8 17 0,11 18 11,-14-29-19,-9-12-2,1 0 1,0 0 0,0 0 0,0-1-1,1 1 1,-1-1 0,1 0 0,0 0-1,0 0 1,1 0 0,-1-1 0,1 0-1,0 0 1,0 0 0,7 3-1,-10-6 27,0 1-108,0 0 0,0 0 0,0-1 0,0 1 0,0-1 1,0 1-1,0-1 0,0 0 0,0 1 0,0-1 0,0 0 0,0-1 0,0 1 0,0 0 0,0-1 0,0 1 0,0-1 0,0 1 0,0-1 0,-1 0 0,1 0 0,0 0 0,0 0 0,0 0 0,-1 0 0,1 0 1,-1-1-1,3-1 0,28-17-808,-9 3 510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5:17:36.93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10 1 1656,'0'0'433,"-5"0"319,1 0 67,12 19-488,1 0-1,1-1 1,13 18 0,-18-30-315,-1 1 1,0 0-1,-1-1 0,0 1 0,3 9 1,11 23 24,58 101 84,60 104-10,-105-195-99,29 43 15,-46-74-24,-10-14-7,-1 0 1,1-1 0,-1 1 0,1-1 0,1 1-1,-1-1 1,0 0 0,1-1 0,-1 1 0,6 3-1,-9-6-25,0 0-1,1 0 1,-1 0-1,0 1 0,1-1 1,-1 0-1,0 0 0,1 0 1,-1 0-1,0 0 0,1 0 1,-1 0-1,0 1 0,1-1 1,-1 0-1,1 0 1,-1 0-1,0-1 0,1 1 1,-1 0-1,0 0 0,1 0 1,-1 0-1,0 0 0,1 0 1,-1 0-1,0-1 0,1 1 1,-1 0-1,0 0 0,0 0 1,1-1-1,-1 1 1,0 0-1,0 0 0,1-1 1,-1 1-1,0 0 0,0 0 1,1-1-1,-1 1 0,0 0 1,0-1-1,0 1 0,0 0 1,0-1-1,0 0 0,11-13-929,14-13 37,-10 13 534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5:17:37.33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104 74 1904,'-56'42'2028,"52"-40"-1984,1 1-1,0 0 0,-1 1 1,1-1-1,0 0 1,1 1-1,-1 0 0,1 0 1,0 0-1,-1 0 0,2 0 1,-1 0-1,0 0 1,-1 9-1,-1-3 61,3-6-86,1-1-1,-1 1 1,0 0-1,1 0 1,0 0-1,0 0 1,0 0-1,0 0 1,1-1-1,0 1 1,0 0-1,0 0 1,0-1-1,0 1 1,1 0-1,-1-1 1,1 1-1,0-1 1,0 0-1,0 0 1,1 1-1,-1-1 1,4 3-1,-2-2-5,0 0-1,0-1 0,0 1 1,1-1-1,0 1 0,-1-1 1,1-1-1,0 1 1,0-1-1,1 0 0,-1 0 1,0 0-1,1-1 0,-1 0 1,1 0-1,6 0 0,-3-1-3,0 0-1,0 0 1,1-1-1,-1 0 1,0-1-1,0 0 1,0-1-1,0 0 1,-1 0-1,1 0 0,-1-1 1,0-1-1,0 0 1,0 0-1,0 0 1,9-9-1,-16 12-6,0-1 0,1 1-1,-1 0 1,0 0 0,-1-1 0,1 1-1,0 0 1,-1-1 0,1 1-1,-1 0 1,1-1 0,-1 1 0,0-1-1,0 1 1,-1-1 0,1 1 0,0-1-1,-1 1 1,1 0 0,-1-1 0,0 1-1,0 0 1,0-1 0,0 1-1,0 0 1,-1 0 0,1 0 0,0 0-1,-4-3 1,-20-23 9,23 24-11,-1 0 0,0 0 1,-1 0-1,1 1 0,-7-6 0,4 5 0,-9-6-9,1-1 0,-15-14 0,28 24-42,1 1-1,-1-1 1,0 0 0,1 0-1,-1 0 1,1 0-1,-1 0 1,1 0-1,0 0 1,-1 0 0,1 0-1,0 0 1,0 0-1,0 0 1,0 0 0,0 0-1,0 0 1,0 0-1,0 0 1,0 0 0,0-1-1,1 1 1,-1 0-1,1-1 1,17-28-1492,-6 13 1127,1 3 53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5:17:38.35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311 6 1768,'-4'-1'128,"1"0"1,-1 0-1,0 0 0,1 1 1,-1-1-1,0 1 0,0-1 1,1 1-1,-1 1 0,0-1 1,1 0-1,-8 3 0,-16-1 256,6 0-131,0 1 0,0 1 0,-34 11 0,3-2-89,44-10-130,1-1-1,-1 1 0,0 1 1,-10 7-1,10-7-16,7-3 5,1 0-17,1 1 0,-1-1 0,1 1 0,-1 0 0,1-1 0,0 1 0,0-1 1,0 1-1,0-1 0,0 0 0,0 1 0,0-1 0,0 0 0,1 0 0,-1 0 0,0 0 0,1 0 0,-1 0 0,1 0 1,-1 0-1,3 0 0,41 17 8,-34-14-7,68 21 5,0-4 0,83 11 0,-105-22-13,-23-3 3,-1 2 0,0 1 0,0 2 0,51 26-1,-79-35 0,1 1 0,-1-1 0,-1 1 0,1 0 0,0 1 0,-1-1 0,0 1 0,0-1 0,0 1 0,-1 0 0,0 1 0,1-1 0,-2 1 0,1-1 0,1 7 0,-4-10 1,1 0-1,-2 0 0,1 0 0,0 0 0,0 0 0,-1 1 0,1-1 0,-1 0 0,1 0 0,-1 0 0,0 0 0,0-1 0,0 1 0,0 0 0,0 0 0,0 0 0,0-1 1,-1 1-1,1-1 0,-1 1 0,1-1 0,-3 2 0,-3 4 3,-1-1 0,0 0 0,-13 8 0,-1-4 3,-1-1 0,-1 0 1,1-2-1,-1-1 0,-34 4 0,37-6 3,-13 1-8,0-2-1,-34-2 1,64-1 0,1 0 1,-1 0 0,1-1-1,-1 0 1,1 1 0,0-1-1,-1 0 1,1-1 0,0 1-1,0-1 1,-1 1 0,1-1-1,1 0 1,-1 0 0,0 0-1,-4-4 1,1-1 1,0 0 0,1 0 1,0-1-1,-6-11 0,5 9 2,2 0-5,0-1-1,1 1 1,0-1 0,0 1-1,1-1 1,1 0 0,0 0-1,0 0 1,1 0 0,2-16-1,-1-3 2,7-72 12,0 48-20,-4 47 5,-3 7 1,-1 0 0,0 0 0,0 0 1,1 0-1,-1-1 0,0 1 1,0 0-1,1 0 0,-1 0 0,0-1 1,0 1-1,0 0 0,1 0 0,-1-1 1,0 1-1,0 0 0,0 0 1,0-1-1,0 1 0,0 0 0,1-1 1,-1 1-1,0 0 0,0 0 1,0-1-1,0 1 0,0 0 0,0-1 1,0 1-1,0 0 0,0-1 1,25 2-50,27 9-567,131 20-2185,-142-25 2450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2:17.1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0 1796,'0'0'19,"0"0"-1,0 0 1,0 1 0,-1-1-1,1 0 1,0 0-1,0 0 1,0 0 0,0 0-1,0 0 1,0 0-1,0 0 1,0 0 0,0 0-1,0 0 1,0 0-1,0 1 1,0-1 0,0 0-1,0 0 1,0 0 0,0 0-1,0 0 1,0 0-1,0 0 1,0 0 0,1 0-1,-1 0 1,0 0-1,0 0 1,0 0 0,0 1-1,0-1 1,0 0-1,0 0 1,0 0 0,0 0-1,0 0 1,0 0-1,0 0 1,0 0 0,0 0-1,0 0 1,0 0-1,1 0 1,-1 0 0,0 0-1,0 0 1,0 0 2,-1 0 0,1 1 0,0-1-1,0 0 1,-1 0 0,1 0 0,0 0 0,0 1 0,-1-1 0,1 0 0,0 0-1,0 1 1,0-1 0,0 0 0,-1 1 0,1-1 0,0 0 0,0 0 0,0 1-1,0-1 1,0 0 0,0 1 0,0-1 0,0 0 0,0 1 0,0-1 0,0 0-1,0 0 1,0 1 0,0-1 0,0 0 0,0 1 0,0-1 0,0 0 0,0 1-1,1-1 1,-1 0 0,0 0 0,0 1 0,11 31 810,-8-26-765,-1-1-13,0 0-1,0 0 0,1-1 1,0 1-1,5 6 0,-7-10-48,-1-1 1,1 1-1,-1 0 0,1-1 0,-1 1 0,0 0 0,1-1 0,-1 1 0,0 0 0,0-1 0,1 1 0,-1 0 0,0-1 0,0 1 0,0 0 0,0 0 0,0-1 0,0 1 0,0 0 1,0 0-1,0-1 0,0 2 0,-1 9 32,8 7 44,0 0 0,16 28 0,7-1-2,-29-44-76,0 0-1,-1 0 1,1 1 0,0-1 0,-1 0-1,1 0 1,-1 1 0,1-1-1,-1 1 1,0-1 0,1 0 0,-1 3-1,5 10-13,-5-13-10,1-1 0,-1 0 0,0 1 0,1-1 0,-1 0 0,0 1-1,0-1 1,1 0 0,-1 1 0,0-1 0,0 1 0,0-1 0,0 0 0,0 1 0,1-1 0,-1 1 0,0-1 0,0 0 0,0 1 0,0-1 0,0 1 0,0-1 0,0 1 0,0-1 0,-1 0 0,1 1 0,0-1 0,0 1-1,0-1-10,0 0 0,-1 0 0,1 0 0,0 0 0,0 0 0,0 0-1,0 0 1,-1 0 0,1 0 0,0 0 0,0 0 0,0 0 0,0 0-1,-1 0 1,1 0 0,0 0 0,0 0 0,0 0 0,0 0 0,-1 0-1,1 0 1,0 0 0,0 0 0,0-1 0,0 1 0,0 0-1,0 0 1,-1 0 0,1 0 0,0 0 0,0 0 0,0-1 0,0 1-1,0 0 1,0 0 0,0 0 0,0 0 0,0 0 0,0-1 0,0 1-1,0 0 1,0 0 0,0 0 0,0 0 0,0-1 0,0 1 0,0 0-1,0 0 1,0 0 0,0 0 0,0-1 0,0 1 0,0 0 0,0 0-1,0 0 1,0 0 0,0 0 0,0-1 0,0 1 0,0 0 0,1 0-1,-1 0 1,-2-6-355,-4 2 36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5:17:39.69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0 161 1616,'5'12'1340,"-8"-20"-439,16-29-123,-9 30-724,1 1 0,-1-1 0,1 1 0,0 0 0,12-11 0,2-2 27,-14 13-65,1 0-1,1 1 1,-1 0 0,1 0 0,0 0-1,0 1 1,0 0 0,1 0 0,-1 1 0,1 0-1,0 1 1,0-1 0,0 1 0,15-1-1,-22 3-13,1 1 0,-1 0-1,1-1 1,-1 1-1,0 0 1,1 0-1,-1-1 1,0 1 0,0 0-1,0 0 1,0 0-1,0 1 1,0-1-1,0 0 1,0 0 0,0 1-1,0-1 1,0 0-1,-1 1 1,1-1-1,-1 0 1,1 1 0,-1-1-1,1 4 1,6 38 18,-4 17 6,-2-50-25,0 0 0,0 0-1,1-1 1,4 11-1,-3-9 2,-1-1-1,0 1 1,0-1-1,0 14 0,1-15 0,-3-9-1,0 0 0,0 0 0,1 0 0,-1 1 0,0-1 0,0 0 0,0 0 0,0 0 0,0 0 0,0 1 0,0-1 0,0 0 1,0 0-1,1 0 0,-1 0 0,0 1 0,0-1 0,0 0 0,0 0 0,0 0 0,0 1 0,0-1 0,0 0 0,0 0 1,0 0-1,-1 0 0,1 1 0,0-1 0,0 0 0,0 0 0,0 0 0,0 0 0,0 1 0,0-1 0,0 0 0,0 0 0,-1 0 1,1 0-1,0 0 0,0 1 0,0-1 0,0 0 0,0 0 0,-1 0 0,1 0 0,0 0 0,0 0 0,0 0 0,-1 0 0,-1 0 28,4-5-9,11-17-1,23-29-13,-23 35 1,39-58-30,-37 57 21,18 70-14,-15-25 18,-12-21 0,-1 0 1,-1 1-1,0 0 0,0 0 0,5 13 0,-8-17 2,1-1-1,-1 0 0,1 0 0,-1 0 1,1 0-1,0 0 0,0 0 0,0-1 0,1 1 1,-1-1-1,0 1 0,6 3 0,-6-6-1,-1 1-1,0-1 1,1 1-1,-1-1 1,1 0 0,-1 0-1,1 0 1,-1 1-1,0-1 1,1-1-1,-1 1 1,1 0-1,-1 0 1,1 0 0,-1-1-1,1 1 1,-1-1-1,0 1 1,1-1-1,-1 0 1,0 0 0,0 1-1,1-1 1,1-2-1,32-30 2,-16 14 2,-11 11-1,-1-1 0,-1 1-1,1-1 1,5-11 0,-9 10-13,1 3 0,13 5-4,-15 2 12,-1 1 0,0 0-1,1 0 1,-1 0 0,0 0 0,1 0-1,-1 0 1,0 1 0,0-1-1,0 0 1,0 1 0,0-1 0,0 0-1,0 1 1,-1-1 0,2 3-1,4 6-19,0-3-162,1 0 0,0 0 0,0-1 1,1 1-1,14 8 0,-17-13 25,0 1 0,0-1 0,0-1 0,0 1 0,0-1 0,0 1 1,0-1-1,0-1 0,0 1 0,1-1 0,-1 0 0,9-1 0,9-3-204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5:17:40.10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473 5 1740,'14'-5'2013,"-14"12"-1283,-11 11-540,-34 59 120,-10-8-190,-52 63 29,12-31-84,-4 13-21,86-101-38,-38 43 33,49-53-35,1 0 0,-1 1 0,1-1-1,0 1 1,0 0 0,0-1-1,0 1 1,0 4 0,1-7-8,25-6-774,-20 3 534,0-1-1,0 1 0,0-1 0,-1 0 1,1 0-1,-1 0 0,5-4 1,9-7-301,3 4 185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5:17:40.50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254 1 2000,'-29'10'652,"0"1"0,-31 16 0,17-7-314,-8 10 5,19-9-108,31-21-231,1 0 1,-1 1 0,0-1 0,1 0-1,-1 0 1,1 1 0,-1-1-1,1 1 1,-1-1 0,1 0-1,-1 1 1,1-1 0,0 1-1,-1-1 1,1 1 0,0-1-1,-1 1 1,1 0 0,0-1-1,0 1 1,-1 0 0,9 7 83,26 1 34,-25-8-97,12 3-125,1 0 1,0-2 0,43 0-1,-47-3-996,-36-2-495,2-1 1222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5:20:05.39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90 12 1664,'-7'-1'535,"6"1"-505,1 0 0,0 0-1,-1 0 1,1 0 0,0 0-1,0 0 1,-1 0 0,1 0 0,0 0-1,-1 0 1,1 0 0,0 0-1,-1 0 1,1 0 0,0 0 0,0-1-1,-1 1 1,1 0 0,0 0-1,0 0 1,-1 0 0,1-1 0,0 1-1,0 0 1,-1 0 0,1 0-1,0-1 1,0 1 0,0 0-1,0 0 1,-1-1 0,1 1 0,0 0-1,0-1 1,0 1 0,0 0-1,0 0 1,0-1 0,0 1 0,0 0-1,0-2 452,-4 0 16,4 2-492,0 0 0,0 1-1,0-1 1,0 0 0,0 1-1,0-1 1,0 0 0,0 0-1,0 1 1,0-1 0,0 0-1,0 1 1,0-1 0,0 0-1,0 0 1,0 1 0,0-1-1,-1 0 1,1 1 0,0-1-1,0 0 1,0 0 0,0 1-1,-1-1 1,1 0 0,0 0-1,0 0 1,0 1 0,-1-1-1,1 0 1,0 0 0,0 0-1,-1 1 1,1-1 0,0 0-1,0 0 1,-1 0 0,1 0-1,0 0 1,-1 0 0,1 0-1,0 0 1,-1 0 0,1 0-1,0 0 1,0 0 0,-1 0-1,1 0 1,0 0 0,-1 0-1,1 0 1,0 0-1,0 0 1,-1 0 0,1-1-1,0 1 1,-1 0 0,1 0-1,0 0 1,0 0 0,0-1-1,-1 1 1,1 0 0,0 0-1,-1-1 1,-14 16-1006,14-13 894,0-1 1,0 1-1,0 0 0,-1 0 0,1-1 0,-1 1 0,1 0 1,-1-1-1,-3 3 0,-12 10-570,9-2 332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5:20:27.15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25 0 1896,'0'0'25,"0"0"0,0 1 0,0-1-1,0 0 1,0 0 0,0 0 0,0 0-1,0 0 1,0 1 0,0-1 0,0 0-1,0 0 1,0 0 0,-1 0 0,1 0 0,0 1-1,0-1 1,0 0 0,0 0 0,0 0-1,0 0 1,0 0 0,0 0 0,0 0 0,-1 1-1,1-1 1,0 0 0,0 0 0,0 0-1,0 0 1,0 0 0,0 0 0,-1 0 0,1 0-1,0 0 1,0 0 0,0 0 0,0 0-1,0 0 1,-1 0 0,1 0 0,0 0 0,0 0-1,0 0 1,0 0 0,0 0 0,-1 0-1,1 0 1,0 0 0,0 0 0,0 0 0,0 0-1,0 0 1,-1 0 0,1 0 0,0-1-1,0 1 1,0 0 0,0 0 0,0 0 0,0 0-1,0 0 1,0 0 0,-1-1 0,1 4 246,0-3-261,0 0-1,0 0 1,0 0 0,0 1 0,0-1 0,1 0 0,-1 0 0,0 0 0,0 0-1,0 0 1,0 0 0,0 0 0,0 0 0,0 0 0,0 0 0,0 0 0,0 0 0,0 0-1,0 0 1,0 0 0,1 0 0,-1 0 0,0 0 0,0 1 0,0-1 0,0 0-1,0 0 1,0 0 0,0 0 0,0 0 0,0 0 0,0 0 0,0 0 0,0 0 0,0 0-1,0 1 1,0-1 0,0 0 0,0 0 0,0 0 0,0 0 0,0 0 0,0 0-1,0 0 1,0 0 0,0 0 0,0 0 0,0 0 0,-1 1 0,1-1 0,0 0 0,0 0-1,0 0 1,0 0 0,0 0 0,0 0 0,0 0 0,0 0 0,0 0 0,0 0-1,0 0 4,0 0-1,0 0 1,1 0-1,-1 0 0,0 0 1,0 0-1,1 0 1,-1 0-1,0 0 0,0 0 1,0 0-1,1 0 0,-1 0 1,0 0-1,0-1 1,0 1-1,1 0 0,-1 0 1,0 0-1,0 0 1,0 0-1,0-1 0,1 1 1,-1 0-1,0 0 0,0 0 1,0-1-1,0 1 1,0 0-1,0 0 0,0 0 1,1-1-1,-1 1 1,0 0-1,0 0 0,0-1 1,0 1-1,6-2 61,-6 2-81,0 1 0,0-1 0,0 0 0,0 0-1,0 0 1,0 0 0,0 1 0,0-1 0,0 0 0,1 0-1,-1 0 1,0 1 0,0-1 0,0 0 0,0 0 0,0 1 0,0-1-1,0 0 1,0 0 0,0 0 0,-1 1 0,1-1 0,0 0-1,0 0 1,0 0 0,0 1 0,0-1 0,0 0 0,0 0-1,0 0 1,-1 0 0,1 1 0,0-1 0,0 0 0,0 0 0,0 0-1,0 0 1,-1 0 0,1 0 0,0 1 0,0-1 0,0 0-1,-1 0 1,1 0 0,0 0 0,0 0 0,0 0 0,-1 0 0,1 0-1,0 0 1,0 0 0,0 0 0,-1 0 0,0 1-93,0 0 1,0 0-1,0 0 1,0 0-1,0 0 1,1 1-1,-1-1 1,0 0-1,1 0 1,-1 1-1,1-1 1,-1 0 0,1 1-1,-1 1 1,-6 13-641,-1-7 361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5:22:09.57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1377 0 1636,'0'0'270,"-15"13"1380,15-13-1626,0 1 0,0-1 0,0 0 0,0 0 0,0 0 0,0 0 0,0 0 0,0 0 0,0 0 0,0 0 0,0 0 0,0 0 0,0 0 0,0 1 0,-1-1 0,1 0 0,0 0 0,0 0 0,0 0 0,1 0 0,-1 0 0,0 0 0,0 0 0,0 0 0,0 0 0,0 1 0,0-1 0,0 0 0,0 0 0,0 0 0,0 0 0,0 0 0,-2-1 246,10 0-127,-7 1 116,-6 0-180,10 1-50,148 33 149,-89-27-153,-51-7-20,0 1 0,0 1 0,16 3 0,-3 1 20,-23-3-13,-13-4 5,-7-2-11,-289-1 7,-126-5 8,-4-1-2,436 10-20,-1-1 0,1 1 0,0 0 0,0-1 0,0 1 0,0-1 0,0 1-1,0-1 1,0 1 0,0-1 0,1 1 0,-1 0 0,0-1 0,0 1 0,0-1 0,0 1 0,1-1 0,-1 1 0,0 0 0,0-1 0,1 1 0,-1 0 0,0-1 0,1 1 0,-1 0 0,0-1 0,1 1 0,-1 0 0,0 0-1,1-1 1,-1 1 0,1 0 0,-1 0 0,0 0 0,1 0 0,0-1 0,19-1 6,1 1-1,-1 0 0,23 3 1,8 0 17,77-3 6,344 7-6,-389-2-39,103 18 1,-173-18 15,-28-4-2,-17 1 2,-7 4 4,-76-1 0,52-3 1,-1073 12-31,1010-13 49,260 2 38,123-3-62,6 2-1,-97 2-25,137 10 44,-230-10-15,-44-2-11,-25 0-2,-12-1-7,-140-10-322,143 9 187,1 1 1,-1-1-1,0-1 0,1 1 1,-1-1-1,1 0 0,-9-4 1,12 5 95,0 0 1,0 1-1,-1-1 1,1 0-1,0 0 1,0 0 0,0 0-1,0 0 1,0 0-1,0 0 1,0-1-1,0 1 1,1 0 0,-1 0-1,0-1 1,1 1-1,-1-1 1,1 1-1,-1 0 1,1-1-1,0 1 1,0-1 0,0 1-1,-1-1 1,1 1-1,0-1 1,1 1-1,-1 0 1,1-3 0,5-10-319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28T09:35:21.8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5:40.3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708 11 1648,'10'2'467,"-9"-2"-426,-1-1 1,1 1-1,-1 0 0,1 0 0,-1 0 1,1 0-1,-1 0 0,1 0 0,-1 0 0,1 0 1,-1 1-1,1-1 0,-1 0 0,1 0 1,-1 0-1,1 0 0,-1 1 0,1-1 1,-1 0-1,0 0 0,1 1 0,-1-1 1,1 0-1,-1 1 0,0-1 0,1 1 0,-1-1 1,0 0-1,0 1 0,1-1 0,-1 1 1,0-1-1,0 1 0,1 0 0,-1-1-6,0 0-1,1 1 0,-1-1 0,1 0 1,-1 1-1,1-1 0,-1 0 0,1 0 0,-1 1 1,1-1-1,-1 0 0,1 0 0,-1 0 1,1 0-1,-1 0 0,1 1 0,0-1 1,-1 0-1,1 0 0,-1-1 0,1 1 1,-1 0-1,1 0 0,-1 0 0,1 0 1,-1 0-1,1-1 0,-1 1 0,1 0 1,-1 0-1,2-1 0,8-1 115,74-7 164,-53 5-245,39-1 0,-65 4-63,-1 1-2,0 0 1,0-1 0,0 1-1,-1 1 1,1-1-1,0 0 1,0 1 0,0 0-1,-1 0 1,1 0 0,0 0-1,-1 1 1,1-1-1,-1 1 1,0 0 0,1 0-1,2 3 1,-2-2 1,6 7 15,-10-10-19,0 0-1,0 0 1,0 0-1,0 0 1,0 1-1,0-1 0,0 0 1,0 0-1,0 0 1,0 0-1,0 1 1,0-1-1,0 0 1,0 0-1,0 0 1,0 0-1,0 0 0,0 1 1,0-1-1,0 0 1,0 0-1,0 0 1,0 0-1,0 1 1,0-1-1,0 0 0,0 0 1,0 0-1,0 0 1,0 0-1,0 1 1,-1-1-1,1 0 1,0 0-1,0 0 1,0 0-1,0 0 0,0 0 1,0 0-1,-1 1 1,1-1-1,0 0 1,0 0-1,0 0 1,0 0-1,0 0 1,-1 0-1,1 0 0,0 0 1,0 0-1,0 0 1,0 0-1,-1 0 1,1 0-1,0 0 1,0 0-1,0 0 1,0 0-1,-1 0 0,1 0 1,0 0-1,0 0 1,0-1-1,0 1 1,-1 0-1,-18-4 28,16 3-29,0 0 1,0 0-1,0 1 0,0-1 0,0 1 1,0 0-1,0-1 0,-5 2 0,-60 8 24,-68 5 12,28-2-19,-14 2-17,33-12-12,-144 9 26,84-9-20,86-3-5,55 1 16,15 0-1,18 0 3,4-1-19,-22 0-1,0 0 1,0 1 0,1 0 0,-1 1 0,0-1 0,0 1-1,0 0 1,12 5 0,6-1-180,-22-4 118,0-1 1,0 1-1,-1-1 0,1 1 0,0 0 1,0 0-1,-1 0 0,1 0 0,-1 0 0,4 2 1,1 2-217,0-1 0,0 0 0,1-1 1,0 0-1,0 0 0,0-1 0,13 3 1,2-1-50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5:40.6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873 0 1772,'18'19'1739,"-85"-15"-348,-334 8-1046,363-8-367,-240 12-962,268-16 737,1 0 1,-1-1-1,0-1 0,1 1 1,0-1-1,-1-1 0,-13-5 1,7 2-130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5:44.6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50 0 1636,'-1'5'183,"0"-1"0,0 1 0,0-1 0,-1 0 0,0 0 0,0 0 0,-2 5 0,-8 16 261,-3 60 258,12-67-642,0 1 0,2 0 1,0 0-1,1 0 0,0 0 1,2 0-1,0 0 0,6 20 1,-3-7 16,3 51 0,-8-53-36,1 1 0,2 0 0,9 42 0,-4-1 10,-7-60-42,-1 0 0,1-1 1,1 1-1,0-1 0,1 1 1,0-1-1,8 18 0,16 36 37,-21-46-42,-4-14-1,-2-4-4,1-1 0,-1 1 0,1 0-1,-1 0 1,1-1 0,-1 1 0,0 0 0,0-1 0,1 1-1,-1 0 1,0 0 0,0 0 0,0-1 0,0 1 0,0 0 0,0 0-1,0-1 1,0 1 0,0 0 0,0 0 0,0 0 0,0-1 0,0 1-1,-1 0 1,1 0 0,0-1 0,-1 1 0,1 0 0,-1 1-1,0-2-51,0 0 0,1 0-1,-1 0 1,1 0-1,-1 0 1,0 0-1,1-1 1,-1 1-1,1 0 1,-1 0-1,1 0 1,-1-1-1,1 1 1,-1 0-1,1 0 1,-1-1-1,1 1 1,-1-1-1,1 1 1,0 0-1,-1-1 1,1 1-1,-1-1 1,1 1-1,0-1 1,-1 1-1,1-1 1,0 1-1,0-1 1,0 1 0,-1-1-1,1 1 1,0-1-1,0 0 1,0 0-1,-10-31-921,7 24 619,-3-9 14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2:17.6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391 10 1700,'-5'-4'446,"8"4"-148,-3 0-267,1 0 1,-1 0-1,0 0 0,1 0 0,-1 0 0,1 0 1,-1 0-1,0 0 0,1 0 0,-1 0 0,0 0 0,1 0 1,-1 0-1,0 0 0,1 0 0,-1 0 0,0 0 1,1-1-1,-1 1 0,0 0 0,0 0 0,1 0 1,-1-1-1,0 1 0,0 0 0,1 0 0,-1 0 0,0-1 1,0 1-1,1 0 0,-1-1 0,0 1 0,0 0 1,0-1-1,1 1 0,-4 7 331,4 5-33,7 42 86,3-26-277,-8-23-118,-1 1-1,0 0 1,0-1-1,0 1 1,-1 0 0,0 0-1,1 9 1,-2-12-15,0-1 1,1 1 0,-1-1-1,1 1 1,-1-1 0,1 1-1,0-1 1,0 0 0,0 1-1,0-1 1,2 2 0,-2-2-3,0 0 1,1 0 0,-1 0 0,-1 0 0,1 0-1,0 1 1,0-1 0,-1 0 0,1 0-1,-1 0 1,0 1 0,0-1 0,0 0 0,0 0-1,0 1 1,0-1 0,-1 4 0,0-3-1,1 0 0,0-1 1,0 1-1,0 0 0,1-1 0,-1 1 1,1-1-1,-1 1 0,1-1 0,0 1 1,1 3-1,5 22 30,-7-23-27,0 0 0,1 1 0,0-1 1,-1 0-1,2 0 0,1 7 0,0-5-1,-4 13 17,1-19-21,-1 0 1,1 1-1,0-1 1,0 0-1,0 1 1,0-1 0,0 0-1,0 0 1,0 1-1,0-1 1,0 0 0,0 1-1,2 1 1,-2-2-1,0 0 0,1 0 0,-1 0 0,0 0 0,0 0 0,1 0 0,-1 0 0,0 0 0,0 0 0,0 0 0,0 0 0,0 0 0,-1 0 0,1 0 0,0 0 0,0 0 0,-1 0 0,1-1 0,0 1 0,-1 0 0,1 0 0,-1 0 0,1 0 0,-1 0 0,1-1 0,-1 1 0,0 0 0,1 0 0,-1-1 0,0 1 0,0-1 0,0 1 0,1 0 0,-1-1 0,0 0 0,0 1 0,0-1 0,-2 1 0,1 0 0,1-1-1,-1 1 1,0-1 0,0 1-1,0-1 1,1 0-1,-1 0 1,0 1 0,0-1-1,0-1 1,0 1 0,1 0-1,-1 0 1,0-1 0,0 1-1,0-1 1,1 1 0,-1-1-1,0 0 1,-2-2-1,-52-38 17,36 15-20,11 24 2,11 1-1,5 0-2,-39 32 7,-11 8 6,33-28-5,-1-1-1,0-1 1,0 0-1,-17 10 0,19-14-3,-8 5-4,0-1 0,-18 7 0,13-8-20,17-5-26,1-1 0,-1 0 0,0 0 1,0-1-1,0 1 0,0-1 1,0 0-1,0-1 0,0 1 1,0-1-1,-10 0 0,12-3-219,0 1 0,0-1 0,1 1 0,-1-1 1,1 0-1,0 0 0,0 0 0,-3-7 0,5 6-114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5:45.2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1582 1 1836,'-2'0'93,"-1"0"-1,1 0 1,0 0-1,-1 0 1,1 1-1,-1-1 1,1 1-1,0 0 1,-1 0-1,1 0 1,0 0-1,0 0 1,0 0-1,0 0 1,-4 3-1,3 0-28,-1 1 1,1-1-1,-1 0 0,1 1 0,1 0 0,-4 6 0,-5 13 42,0 1 0,2 0 0,1 1 0,0 0 0,2 0 0,2 0 0,0 1-1,0 44 1,-1 27 19,2-54-45,4 69 0,-1-111-78,4 41 60,15 73-1,-11-80-34,-6-25-16,1 1 0,0 0 0,0-1 1,1 1-1,0-1 0,1 0 0,12 19 0,-16-29-9,0 1-1,0-1 1,0 0-1,0 1 1,0-1-1,0 0 1,0 1-1,0-1 1,1 0-1,-1 0 1,0 0-1,1 0 1,-1 0-1,1 0 1,-1-1-1,1 1 1,0 0-1,-1-1 1,1 1-1,0-1 1,-1 0-1,1 0 1,0 1-1,0-1 1,-1 0-1,1 0 1,0-1-1,-1 1 1,1 0-1,0 0 1,-1-1-1,1 1 1,0-1-1,-1 0 1,1 1-1,-1-1 1,1 0-1,-1 0 1,1 0-1,-1 0 1,0 0-1,2-1 0,-2 0 0,0 1-1,0 0 0,0-1 0,-1 1 0,1 0 0,0-1 1,-1 1-1,1-1 0,-1 1 0,1-1 0,-1 1 0,0-1 1,1 1-1,-1-1 0,0 0 0,0 1 0,0-1 0,-1 1 1,1-1-1,0 1 0,0-1 0,-1 1 0,1-1 0,-1 1 1,1-1-1,-1 1 0,0-1 0,0 1 0,0 0 0,1-1 1,-1 1-1,0 0 0,-1 0 0,1 0 0,0 0 0,0 0 1,0 0-1,-1 0 0,1 0 0,0 0 0,-1 0 0,1 1 1,-1-1-1,1 1 0,-1-1 0,1 1 0,-1-1 0,1 1 1,-1 0-1,1 0 0,-1 0 0,-2 0 0,-21 0-1,8-1 1,0 1-1,1 1 1,-23 4-1,-138 31 16,-320 23 0,374-53-1,-124 3 28,242-9-46,-22-1-22,26 1 27,0 0 0,1 0 0,-1 0 0,0 0 0,1 0 1,-1-1-1,0 1 0,1 0 0,-1 0 0,0 0 0,1-1 1,-1 1-1,0 0 0,1-1 0,-1 1 0,1-1 0,-1 1 0,1-1 1,-1 1-1,1-1 0,-1 1 0,1-1 0,0 1 0,-1-1 0,1 1 1,0-1-1,-1 0 0,1 1 0,0-1 0,0 0 0,-1 0 0,-23-44 31,22 41-30,0-1 0,0 1-1,1 0 1,-1-1 0,1 1-1,0-1 1,0 1 0,0-10-1,-1-8 11,-12-89 19,12 77-28,-2 0 0,-12-48 0,-13-59-5,10 58 2,13 47-3,-3 1 0,-17-49-1,20 70 7,3 5 0,-1 0-1,1 1 1,-11-16 0,12 21-8,-1-1 1,1 1 0,0 0-1,1-1 1,-1 0 0,1 1 0,0-1-1,-1 0 1,0-7 0,-48 76-1096,30-39 381,15-20 534,0 0-1,0 0 1,1 0 0,0 0 0,0 1-1,-5 13 1,0 7-201,-6 0 48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5:45.9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791 97 1776,'-55'-15'2346,"23"2"-2006,31 13-325,-1-1 0,1 0 0,0 0 0,0 1 0,0-1-1,0 0 1,0 0 0,0 0 0,0 0 0,0 0 0,0 0 0,0-1 0,0 1-1,1 0 1,-1 0 0,0-1 0,1 1 0,-1 0 0,1-3 0,0 3-8,0-1 0,0 1 1,1-1-1,-1 1 1,1-1-1,-1 1 0,1 0 1,0-1-1,0 1 0,0 0 1,-1-1-1,1 1 0,0 0 1,0 0-1,1 0 1,-1 0-1,0 0 0,0 0 1,3-1-1,26-12 47,-25 12-51,0 1 0,0 0 1,0 1-1,1-1 0,-1 1 0,0 0 0,0 0 1,0 1-1,0-1 0,0 1 0,0 0 0,0 0 0,0 1 1,0 0-1,-1 0 0,1 0 0,0 0 0,-1 1 1,0-1-1,1 1 0,-1 1 0,0-1 0,6 7 0,-7-6 3,1 1 0,0-1 0,-1 1 0,0 0 0,0 1 0,0-1-1,-1 0 1,0 1 0,0-1 0,0 1 0,0 0 0,-1 0 0,0-1-1,-1 1 1,1 0 0,-1 0 0,0 0 0,0 0 0,-1 0 0,-1 6-1,-1-6 2,0 1 0,-1-1-1,1 0 1,-1 0-1,0 0 1,-1-1-1,0 0 1,0 1-1,0-2 1,0 1-1,-8 5 1,-8 9 10,14-13-11,0-1 0,0 0-1,-1 0 1,0 0 0,1-1-1,-2 0 1,1 0-1,0-1 1,-11 3 0,-5-1 7,1 0 0,-30 2 0,42-6-9,-1-1-1,1-1 1,-1 0-1,1 0 1,0-1-1,-1 0 0,-11-5 1,16 5-3,1 0 0,-1-1 0,0 0 0,1 0-1,0-1 1,-1 0 0,1 0 0,1 0 0,-1-1 0,1 0 0,-1 0 0,-4-7 0,-2-3 5,-1 0 1,-21-19-1,29 29-5,-1-1 0,-1 1-1,1 1 1,-1-1 0,0 1-1,0 1 1,0-1 0,0 1-1,-1 0 1,1 1 0,-1 0-1,0 0 1,-10-1 0,8 2-2,0 1 0,0 1-1,0-1 1,1 2 0,-1-1 0,0 1 0,1 1 0,-1 0 0,1 0 0,-13 6-1,-98 53 4,117-61-2,1 1-1,0 0 0,-1 0 0,1 0 0,0 0 0,0 0 1,0 0-1,1 1 0,-3 2 0,4-4 1,0-1 0,-1 1-1,1-1 1,-1 1 0,1-1 0,0 1 0,0-1-1,-1 1 1,1-1 0,0 1 0,0-1 0,0 1-1,-1-1 1,1 1 0,0-1 0,0 1 0,0 0-1,0-1 1,0 1 0,0-1 0,0 1 0,0-1-1,0 1 1,1-1 0,-1 1 0,0 0-1,0-1 1,0 1 0,1-1 0,-1 1 0,0-1-1,1 1 1,-1-1 0,0 1 0,1-1 0,-1 0-1,0 1 1,1-1 0,-1 1 0,1-1 0,-1 0-1,1 0 1,-1 1 0,1-1 0,0 0-1,7 3-5,1-1-6,-1 1 0,1-1 0,0-1 0,0 0 0,14 0 0,11-1-524,57-7 0,-79 5 293,0 0 0,0-2 1,1 1-1,-2-1 1,1-1-1,0 0 0,20-13 1,-14 4-147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5:46.2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139 19 1924,'-25'-9'1150,"15"2"-577,10 7-562,0 0-1,0 0 1,0 0-1,0 0 0,0 0 1,1 0-1,-1 0 0,0 0 1,0 0-1,0 0 0,0 0 1,0 0-1,0 0 1,0 0-1,0 0 0,0 0 1,0 0-1,0 0 0,0 0 1,0 0-1,1 0 0,-1 0 1,0 0-1,0 0 1,0 0-1,0 0 0,0 0 1,0 0-1,0 0 0,0 0 1,0-1-1,0 1 0,0 0 1,0 0-1,0 0 1,0 0-1,0 0 0,0 0 1,0 0-1,0 0 0,0 0 1,0 0-1,0 0 0,0 0 1,0 0-1,0-1 1,0 1-1,0 0 0,0 0 1,0 0-1,0 0 0,0 0 1,0 0-1,0 0 0,0 0 1,0 0-1,0 0 1,0 0-1,0 0 0,0 0 1,0 0-1,-1-1 0,-4 5 593,4-3-582,1-1-25,0 0 0,0 0 0,0 1 0,1-1 0,-1 0 0,0 0 0,0 0 0,0 0 0,0 0 0,0 1 0,0-1 0,1 0 0,-1 0 0,0 0-1,0 1 1,0-1 0,0 0 0,0 0 0,0 0 0,0 1 0,0-1 0,0 0 0,0 0 0,0 0 0,0 1 0,0-1 0,0 0 0,0 0 0,0 0 0,0 1-1,0-1 1,0 0 0,0 0 0,0 0 0,-1 1 0,1-1 0,0 0 0,0 0 0,0 0 0,0 1 0,0-1 0,0 0 0,-1 0 0,1 0 0,0 0-1,0 0 1,-1 1 0,-6 5-366,-67 24-1961,58-25 1987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5:46.6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628 33 1744,'-13'-6'249,"0"0"1,-1 2-1,1 0 0,-1 0 1,0 1-1,0 1 0,0 0 0,0 1 1,-28 1-1,-21 9-357,1 3 0,0 2 0,-81 30 0,45-5-1337,79-33 1054,3 3 42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5:54.9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0 1656,'-2'1'1877,"4"-2"-1473,6 16 257,-7 18-532,2 0 1,1 0 0,13 51-1,39 94 15,-50-152-126,-5-21-14,-1-1-1,1 1 0,0-1 0,1 0 1,-1 0-1,1 1 0,2 3 0,34 87 65,-38-95-69,0 0-1,1 1 0,-1-1 0,0 0 0,0 1 0,0-1 0,0 0 0,1 1 0,-1-1 0,0 0 0,0 1 0,0-1 0,0 0 0,0 1 0,0-1 0,0 0 0,0 1 0,0-1 0,0 0 0,0 1 0,0-1 0,0 0 0,0 1 0,-1-1 0,1 0 1,0 1-1,0-1 0,0 0 0,0 0 0,-1 1 0,1-1 0,0 0 0,0 1 0,0-1 0,-1 0 0,1 0 0,0 0 0,-1 1 0,1-1 0,0 0 0,0 0 0,-1 0 0,1 0 0,0 1 0,-1-1 0,1 0 0,0 0 0,-1 0 0,1 0 0,-33-50-2992,32 37 2610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5:55.6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2552 0 1808,'0'0'526,"-8"32"667,16-8-775,-7-22-390,1 1 1,-1-1-1,0 1 0,0-1 0,-1 1 0,1-1 1,0 1-1,0 5 0,0 3 66,2 0-1,0 1 1,0-1-1,9 19 1,-10-24-80,5 11 45,-1 0 1,-1 1-1,-1 0 0,0 0 1,-1 0-1,-1 0 0,0 24 1,-3-39-57,1-1 0,-1 1 0,1-1 1,-1 1-1,0-1 0,0 1 0,0-1 1,-1 1-1,1-1 0,0 0 0,-1 0 0,1 0 1,-1 0-1,0 0 0,0 0 0,0 0 0,0 0 1,0-1-1,0 1 0,0-1 0,-1 0 1,1 0-1,0 1 0,-5 0 0,-6 3 4,-1 0 0,0-1-1,-14 3 1,26-7-6,-74 13 17,-78 2 1,49-6-10,-173 8 2,126-11-4,-166 6-5,228-9-4,-135 7 7,-140 2 34,365-12-39,0 0 0,0 0 0,-1 0 0,1-1 0,0 1 0,0 0 0,-1 0 0,1 0 0,0 0 0,0 0 0,-1 0 0,1 0 0,0 0 0,0 0 0,-1 0 0,1 0 0,0 0 0,0 0 0,-1 0 0,1 0 0,0 0 0,0 1 0,-1-1 0,1 0 0,0 0 0,0 0 0,0 0 0,-1 0 0,1 1 0,0-1 0,0 0 0,0 0 0,-1 0 0,1 1 0,0-1 0,0 0 0,0 0 0,0 0 0,0 1 0,-1-1 0,1 0 0,0 0 0,0 1 0,0-1 0,0 0 0,0 0 0,0 1 0,0-1 0,0 0 0,0 0 0,0 1 0,0-1 0,0 0 0,0 0 0,0 1 0,0-1 0,0 0 1,1 0-1,-1 1 0,0-1 0,0 1 0,16 17-1,-6-8 1,29 17 0,7 12-5,-39-34 4,0 0-1,-1 0 0,0 0 0,1 1 1,-2 0-1,1 0 0,-1 1 1,8 11-1,6 10 9,-17-25-6,0-1 1,0 1-1,0-1 0,0 1 1,0 0-1,-1 0 0,1 0 0,-1 0 1,0 0-1,0 0 0,0 0 1,0 0-1,-1 1 0,1-1 1,-1 6-1,1-6 0,-1 1 0,0 0 1,0-1-1,0 1 0,0-1 0,-1 1 0,1-1 1,-1 1-1,0-1 0,0 1 0,-1-1 1,1 0-1,-1 1 0,1-1 0,-1 0 1,0 0-1,0 0 0,0 0 0,-1-1 1,1 1-1,-1 0 0,1-1 0,-1 0 1,0 0-1,0 0 0,0 0 0,-6 3 0,-60 25 6,-2-4-1,-133 33 0,-151 0-969,339-57 786,1 1-29,1-1 0,0 0 0,-1-2 0,1 0 0,-1 0-1,1-1 1,-1-1 0,-19-4 0,13-7-187,10 0 44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5:56.2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913 0 1748,'-11'3'444,"1"-1"-1,-1 1 1,0 1 0,1 0-1,-19 11 1,2-2-218,-41 30 0,46-19-76,22-24-146,0 1-1,-1-1 0,1 1 0,-1 0 0,1-1 0,0 1 1,0-1-1,-1 1 0,1 0 0,0-1 0,0 1 0,0-1 1,0 1-1,0 0 0,0-1 0,0 1 0,0 0 0,0-1 1,0 1-1,0 0 0,0-1 0,0 1 0,0-1 0,1 1 1,-1 0-1,0-1 0,1 1 0,-1-1 0,0 1 0,1-1 0,-1 1 1,0-1-1,1 1 0,-1-1 0,1 1 0,-1-1 0,1 1 1,0-1-1,72 37 97,-71-36-99,7 4 9,-1 0-1,1 0 0,-1 1 1,14 13-1,-20-18-8,-1 1 0,0-1 0,1 1 0,-1-1 0,0 1 1,0 0-1,0 0 0,0-1 0,0 1 0,-1 0 0,1 0 0,0 0 0,-1 0 0,1 0 0,-1 0 0,0 0 0,0 0 0,0 0 0,0 0 0,0 0 1,0 0-1,0 0 0,-1 0 0,1 0 0,-1 0 0,0 0 0,1 0 0,-1 0 0,0 0 0,-2 2 0,-1 2 2,-1 0-1,0 0 0,-1 0 1,1-1-1,-1 0 0,0 0 1,0 0-1,-1-1 0,0 0 1,1 0-1,-1-1 0,0 0 1,-1 0-1,1 0 0,-9 1 1,1 0 2,0-1 0,0-1 0,0 0 0,0-1 0,-1-1 0,-29-2 0,35-1-2,0 0 0,0-1 0,0 0 0,1 0 0,-1-1 0,1-1 0,0 1 1,1-1-1,0-1 0,0 1 0,-12-14 0,-30-22 11,25 24-14,19 12-1,0 1 0,-1 0-1,0 0 1,0 1-1,0 0 1,-1 0 0,1 0-1,-1 1 1,0 0-1,0 1 1,-11-2-1,3 2 2,0 0-1,-1 1 0,1 1 1,-1 1-1,1 0 0,-1 1 0,1 1 1,0 1-1,0 0 0,0 1 1,-17 7-1,13-2-2,7-5 0,1 0 0,0 2 0,-11 7 0,20-11 4,0 1 0,0-1-1,0 1 1,0 0 0,0 0 0,1 0-1,-4 7 1,7-10-1,-1 0-1,1 0 1,0 1-1,-1-1 0,1 0 1,0 0-1,0 1 1,0-1-1,0 0 1,0 0-1,0 0 1,0 0-1,0 0 0,0-1 1,0 1-1,1 0 1,-1 0-1,0-1 1,1 1-1,-1-1 1,0 1-1,1-1 0,-1 0 1,0 1-1,1-1 1,2 0-1,46 5-72,-45-5 63,18 1-316,0-2 0,0 0 0,0-2 0,35-8 1,5-14-924,-53 20 1092,15-5-213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5:56.5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 29 1928,'-1'0'53,"0"0"-1,0 0 1,0 0-1,0 0 1,0 0-1,0 0 1,0-1 0,0 1-1,0 0 1,0 0-1,0-1 1,0 1-1,0-1 1,0 1-1,0-1 1,0 0-1,1 1 1,-1-1 0,0 0-1,0 1 1,1-1-1,-1 0 1,0 0-1,1 0 1,-1 1-1,0-3 1,-10-6 724,7 4-423,9 6-182,-1 5 41,2 1-160,-4-7-59,0 1 0,0 0 0,0 0 0,0 0 0,0 0 0,0 1 0,0-1 0,0 0 0,-1 1 0,2 1 0,-1-1-66,0 0 1,1 0-1,-1 0 1,0-1-1,0 1 0,1-1 1,-1 1-1,1-1 1,-1 0-1,5 1 0,12 3-303,0-2-1,0 0 1,0-1-1,25-1 1,-4-1-2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5:57.0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397 12 1628,'0'0'34,"0"0"0,0 0 0,0-1 0,0 1 0,0 0 0,0 0 0,0-1 0,0 1 0,0 0 0,0 0 0,0-1 0,0 1 0,0 0 0,0-1 0,0 1 0,0 0 0,1 0-1,-1-1 1,0 1 0,0 0 0,0 0 0,0 0 0,0-1 0,1 1 0,-1 0 0,0 0 0,0 0 0,0-1 0,1 1 0,-1 0 0,0 0 0,0 0 0,1 0 0,-1 0 0,0 0 0,1-1 0,-6 3 686,8-8-355,-7 17-25,-6 8-183,-1-1 0,-18 25 0,-3 2-43,30-40-107,-116 169 251,20-27-127,61-88-92,27-41-24,0-1 1,-22 26-1,25-37-81,18-16-180,0-13-828,-7 18 866,0 1-1,0-1 1,-1-1 0,0 1 0,0 0 0,0-1 0,0 1-1,2-10 1,-4-2-140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5:57.3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45 2008,'-1'-4'188,"1"0"0,0 1-1,-1-1 1,0 1 0,1-1-1,-2 1 1,1-1 0,0 1-1,-1 0 1,-3-6 235,9 13-269,-1 6 1,5 7-1,27 27 17,20 21-5,-37-46-121,24 34-1,4 3 11,91 99 55,-106-121-88,-13-14-15,2 0 0,22 17-1,-6-8-7,-28-21-44,1 0-1,0-1 1,1 0-1,-1 0 1,1-1 0,1-1-1,20 9 1,-27-13-139,0-1 0,0 1 0,-1-1 0,1 0 0,0-1-1,0 1 1,-1-1 0,1 1 0,0-1 0,-1 0 0,1 0 0,-1-1 0,6-2 0,1 0-127,5 0-61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8:23.99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474 0 1820,'0'0'339,"-25"0"1044,13 1-1239,0 1 0,0 0 0,0 0 0,0 1 0,0 1 0,-20 8 0,15-5-80,16-7-54,-1 1 0,1 0 0,0-1-1,-1 1 1,1 0 0,0 0 0,-1 0-1,1 0 1,0 1 0,0-1 0,-2 3-1,2-3-1,1 0-1,-1 0 1,0 0-1,0 0 1,0 0-1,0 0 1,0-1-1,0 1 1,0 0-1,0 0 1,-1-1-1,1 1 1,0-1-1,-2 1 1,-4 5 72,16-2-41,21 1 1,-29-4-35,75 21 72,-59-19-67,9 1 8,36 12-1,-58-15-15,0 0-1,0 0 1,0 0-1,-1 1 1,1 0-1,0-1 1,-1 2-1,1-1 1,-1 0-1,0 1 1,0-1-1,0 1 1,0 0-1,0 0 1,-1 0-1,1 0 1,2 6-1,-5-9-1,0 1 0,0 0 0,0-1-1,0 1 1,0-1 0,0 1 0,0-1 0,0 1 0,0-1 0,-1 1-1,1 0 1,0-1 0,0 1 0,-1-1 0,1 1 0,0-1-1,0 1 1,-1-1 0,1 0 0,-1 1 0,1-1 0,-1 1-1,1-1 1,0 0 0,-1 1 0,1-1 0,-1 0 0,1 0-1,-2 1 1,-21 10 9,14-8-6,-33 13-65,-63 16-1,66-22-95,-18 4-536,-1-3-1,-1-2 0,-62 1 1,74-6 335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2:18.4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416 41 1784,'-15'11'1011,"9"-3"-776,6-8-219,0 1 1,-1 0-1,1-1 0,-1 1 1,1 0-1,-1-1 1,1 1-1,-1-1 0,1 1 1,-1-1-1,0 1 1,1-1-1,-1 0 0,0 1 1,1-1-1,-1 0 1,0 1-1,1-1 0,-1 0 1,0 0-1,0 0 1,1 0-1,-1 0 0,0 0 1,0 0-1,1 0 0,-1 0 1,0 0-1,-1 0 1,-11 3 186,13-2-193,0-1 1,-1 0-1,1 1 1,-1-1-1,1 0 1,-1 0-1,1 0 0,-1 0 1,1 1-1,0-1 1,-1 0-1,1 0 0,-1 0 1,1 0-1,-1 0 1,1 0-1,-1 0 1,1 0-1,-1 0 0,1 0 1,-1 0-1,1-1 1,-1 1-1,1 0 1,-1 0-1,0-1 0,-11 0 222,12 1-221,-1 0 0,0 1 1,0-1-1,0 0 0,0 0 0,1 0 0,-1 0 1,0 0-1,0-1 0,0 1 0,1 0 0,-1 0 0,0 0 1,0-1-1,0 1 0,1 0 0,-1-1 0,-1 0 0,1-5 64,1 6-71,0-1 0,0 1 0,0 0-1,0-1 1,0 1 0,0-1 0,0 1 0,0-1-1,0 1 1,0 0 0,0-1 0,0 1 0,0-1 0,0 1-1,1 0 1,-1-1 0,0 1 0,0-1 0,0 1 0,1 0-1,-1-1 1,0 1 0,0 0 0,1 0 0,-1-1-1,0 1 1,1 0 0,-1 0 0,1-1 0,-1 1-6,1-1 0,-1 1 1,0-1-1,1 1 0,-1 0 1,1-1-1,-1 1 0,1 0 1,-1-1-1,1 1 0,-1 0 1,1 0-1,-1 0 0,1 0 1,-1-1-1,1 1 0,-1 0 1,1 0-1,-1 0 0,1 0 1,0 0-1,-1 0 0,1 0 1,-1 0-1,1 0 0,-1 1 1,1-1-1,-1 0 0,1 0 1,-1 0-1,1 1 0,-1-1 1,2 1-1,-1-2-1,0 0-1,1 1 1,-1-1-1,1 1 1,-1-1 0,1 1-1,-1 0 1,1-1-1,-1 1 1,1 0-1,-1 0 1,1 0 0,3 1-1,-5-1 4,0 1 2,0-1-1,0 1 1,0 0-1,1-1 1,-2 1-1,1 0 1,0-1-1,0 1 1,0 0-1,0-1 1,0 1-1,0 0 1,-1-1-1,1 1 1,0 0-1,-1-1 1,1 1-1,0-1 1,-1 1-1,1-1 1,-1 1-1,1-1 1,-1 1-1,0 0 1,0 0 4,0 0 1,-14 3 55,-3-8-33,18 5-28,-1-1 1,1 0-1,-1 0 1,0 0-1,1 0 1,-1 0-1,0 0 1,1-1-1,-1 1 1,1 0-1,-1 0 1,0 0-1,1 0 1,-1-1-1,1 1 1,-1 0-1,0-1 1,1 1-1,-1 0 1,1-1-1,-1 1 1,1-1-1,0 1 1,-1-1-1,1 1 1,-1-1-1,1 1 1,0-1-1,-1 1 1,1-1-1,0 1 1,0-1-1,-1 0 1,1 1-1,0-1 1,0 0-1,0 1 1,0-1-1,0 1 1,0-1-1,0 0 1,0 1-1,0-1 1,0 0-1,0 1 1,0-1-1,1 1 1,-1-2-1,0 2 0,0-1-1,0 1 0,0-1 0,1 0 0,-1 1 1,0-1-1,0 1 0,1-1 0,-1 1 0,0-1 0,0 1 1,1-1-1,-1 1 0,1-1 0,-1 1 0,0 0 0,1-1 1,-1 1-1,1 0 0,-1-1 0,1 1 0,-1 0 1,1-1-1,-1 1 0,1 0 0,-1 0 0,2-1 0,-1 1 1,-1 0 0,1 0 0,0-1-1,0 1 1,-1 0 0,1-1-1,0 1 1,-1 0 0,1-1-1,-1 1 1,1-1 0,-1 1 0,1-1-1,0 0 1,-1 1 0,0-1-1,1 1 1,-1-1 0,1 0-1,-1 1 1,0-1 0,1 0 0,-1 0-1,0 1 1,0-1 0,0 0-1,0 1 1,1-3 0,13-11 3,-12 13 2,-2 29 75,0-17-20,1-8-51,-1 0-1,0 0 1,0 0-1,0 0 1,0 0-1,-1 0 1,1 0 0,-1 0-1,1 0 1,-1 0-1,0 0 1,0-1-1,0 1 1,-2 3-1,-16 18 57,16-19-61,-1 0 0,0 0 0,1-1 0,-1 1 0,-1-1 0,1 0 0,0-1 0,-1 1 0,-6 3 0,-86 51 43,-1-12-575,95-44 401,-1-1-1,1 1 1,0-1 0,-1 1-1,1-1 1,-1 0-1,1 0 1,-1-1-1,1 1 1,-1-1-1,0 0 1,1 0-1,-1 0 1,0 0-1,1 0 1,-1-1-1,0 0 1,1 0-1,-5-1 1,1 1-229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5:57.8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 21 1820,'-11'-9'888,"10"9"-821,1-1-1,-1 0 1,1 0 0,-1 1 0,1-1-1,-1 1 1,0-1 0,1 0 0,-1 1 0,0 0-1,1-1 1,-1 1 0,0-1 0,0 1-1,0 0 1,1-1 0,-2 1 0,11-2 316,-9 2-373,1 0 0,-1 0 0,1 0 0,-1 0 0,1 0 0,-1 0 0,1 0 0,-1 0 0,1 0 0,0 0 0,-1 0 1,1 0-1,-1 0 0,1 0 0,-1 0 0,1 0 0,-1 1 0,1-1 0,-1 0 0,1 0 0,-1 1 0,1-1 0,-1 0 0,0 1 0,1-1 0,-1 0 0,1 1 0,-1-1 0,0 1 0,1-1 0,-1 1 0,5 7 30,-1-1-1,-1 1 1,1-1-1,-1 1 1,-1 0-1,1 0 1,0 9-1,3 4 7,142 387 342,-146-403-386,5 10 5,-1 0 0,0 1-1,6 26 1,2-5 6,-11-32-16,-1 0 0,1 1-1,-1-1 1,-1 1 0,1 0-1,-1-1 1,2 11 0,-3-15-16,-1-1 0,1 1 0,0-1-1,-1 1 1,1-1 0,-1 0 0,1 1 0,0-1 0,-1 0 0,1 0 0,-1 1 0,1-1-1,-1 0 1,1 0 0,-1 1 0,1-1 0,-1 0 0,1 0 0,-1 0 0,1 0 0,-1 0 0,1 0-1,-1 0 1,1 0 0,-1 0 0,1 0 0,-1 0 0,1 0 0,-1 0 0,0 0 0,1-1-1,-1 1 1,1 0 0,0 0 0,-1-1 0,0 1 0,-21-9-894,-35-31-913,48 30 1492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5:58.3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603 9 1992,'-5'-6'1020,"9"3"-729,0 7-142,0-1 1,0 0-1,-1 1 1,1-1-1,-1 1 1,1 0-1,3 8 0,82 180 393,-79-155-494,-9-30-36,1 0 0,0 0 0,0 0 0,5 11 0,-3-8 0,0 1 1,-1-1 0,-1 1-1,0 0 1,0 0 0,-1 0-1,0 1 1,-2 15 0,1-23-10,-1 0 1,0 1 0,0-1-1,0 0 1,0 0 0,-1-1-1,1 1 1,-1 0 0,0 0-1,0-1 1,0 1 0,-1-1-1,1 0 1,-1 1 0,0-1 0,0 0-1,0-1 1,-4 4 0,-1 0 3,-1 0 0,0 0 1,0-1-1,0 0 1,0-1-1,-11 4 1,-10 1 10,-48 7 0,47-11-6,-45 14 0,56-15-14,14-3 2,1 0-1,-1 0 1,1 1 0,0 0-1,-10 3 1,14-4-1,1 0 1,-1-1 0,0 1-1,0-1 1,0 1 0,1 0 0,-1 0-1,0-1 1,0 1 0,1 0-1,-1 0 1,1 0 0,-1 0-1,1 0 1,-1 0 0,1 0 0,0 0-1,-1 0 1,1 0 0,0 0-1,0 0 1,0 0 0,0 0-1,0 0 1,0 0 0,0 0-1,0 0 1,0 0 0,0 0 0,1 0-1,-1 0 1,0 0 0,1 0-1,-1 0 1,1 0 0,0 1-1,24 61-15,14 31 28,-38-91-9,1-1-1,-1 1 0,0 0 0,0 0 0,0 1 0,0-1 0,0 0 0,-1 0 1,1 0-1,-1 1 0,0-1 0,0 0 0,0 0 0,0 0 0,-1 1 0,1-1 1,-1 0-1,0 0 0,0 0 0,-2 3 0,1-1 0,-1-1-1,0 1 1,0-1-1,-1 0 1,1 0-1,-1-1 1,0 1-1,0-1 1,0 1-1,-1-1 1,-5 3-1,-7 3-3,-1-1-1,0-1 1,0-1-1,0 0 0,-36 5 1,28-6-37,-68 7-15,85-12-81,0 0 0,0 0 0,0 0 1,0-1-1,0-1 0,0 0 0,0 0 0,-10-4 0,17 5 69,1 1 1,-1-1-1,0 0 0,0 0 1,1 0-1,-1 0 0,1 0 1,-1 0-1,1 0 1,-1 0-1,1-1 0,0 1 1,-1-1-1,1 1 0,0-1 1,0 1-1,0-1 0,0 0 1,1 1-1,-1-1 0,0 0 1,1 0-1,-1 0 0,1 1 1,-1-1-1,1 0 0,0 0 1,0 0-1,0-2 1,7-10-299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5:58.6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 33 1960,'-1'-1'77,"0"0"0,1 1 0,-1-1 0,0 0 0,1 0 0,-1 0 0,0 0 0,1 1 0,-1-1 0,1 0 0,0 0 1,-1 0-1,1 0 0,0 0 0,-1 0 0,1 0 0,0 0 0,0 0 0,0 0 0,0 0 0,0 0 0,0-1 0,0 1 0,1-1 0,-1-5 607,-2 42-862,-5-28-924,7-6 1004,-1 0-1,0 0 1,0 0 0,0 0 0,0 0-1,0 0 1,0 0 0,-1 0 0,1-1 0,0 1-1,0-1 1,-3 2 0,-4-1-251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5:59.3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987 5 1888,'-6'-5'1457,"5"6"-1116,-7 10 113,7-8-403,-1 1 0,1-1 0,0 1-1,-1 0 1,2 0 0,-1 0 0,0 0 0,1 0 0,0 0 0,0-1 0,0 6 0,0-8-39,8 36 213,-8-36-221,0 0 1,1 0-1,-1 0 1,0 0-1,1 0 1,-1 0 0,1 0-1,-1 0 1,1 0-1,-1 0 1,1 0-1,-1 0 1,1-1-1,0 1 1,0 0-1,-1 0 1,1-1 0,0 1-1,0 0 1,0-1-1,0 1 1,0-1-1,0 1 1,1-1-1,-1 1-1,0-1 0,0 0 0,0 1 0,-1-1 0,1 1 0,0-1 0,0 1 0,0 0 1,-1-1-1,1 1 0,0 0 0,0-1 0,-1 1 0,1 0 0,-1 0 0,1 0 0,-1 0 0,1 0 0,-1-1 0,1 1 0,-1 0 0,0 0 0,1 2 0,0-2-1,-1 0 0,1 1 1,0-1-1,0 0 0,0 0 1,0-1-1,0 1 0,0 0 1,0 0-1,1 0 0,-1-1 1,0 1-1,0 0 0,1-1 1,-1 0-1,0 1 0,0-1 1,1 1-1,-1-1 0,1 0 0,-1 0 1,0 0-1,1 0 0,1 0 1,39-1 37,-41 1-39,0 0-1,0 0 1,-1-1 0,1 1-1,0 0 1,0 0 0,0-1 0,-1 1-1,1-1 1,0 1 0,0 0 0,-1-1-1,1 1 1,0-1 0,-1 0 0,1 1-1,-1-1 1,1 1 0,0-1-1,0-1 1,-1 1 0,0 1-1,0-1 1,0 0-1,-1 1 1,1-1-1,0 1 0,0-1 1,0 1-1,-1-1 1,1 1-1,0-1 1,0 0-1,-1 1 1,1 0-1,-1-1 1,1 1-1,0-1 1,-1 1-1,1-1 1,-1 1-1,1 0 1,-1-1-1,-42-22 11,28 17-8,0 0-3,0 0 0,0 2 1,0 0-1,-1 0 0,0 2 1,1 0-1,-1 1 0,-21 0 1,-7-1 4,-176-8 51,173 16-24,44 2-36,-3-1 13,4-6-9,1 1 0,-1-1 0,1 1 0,0-1 1,-1 1-1,1-1 0,0 1 0,0 0 0,0 0 1,1 0-1,-1-1 0,0 1 0,1 0 0,-1 0 1,1 0-1,-1 0 0,1 0 0,0 0 0,0 3 0,-8 42-12,8-36 9,0 1 1,0-1 0,0 0 1,-2 1-1,-3 18 0,-11 34-2,15-62 5,0-1 0,1 0-1,-1 1 1,0-1 0,0 0-1,0 0 1,0 0-1,0 0 1,0 0 0,0 0-1,0 0 1,0 0 0,0 0-1,-1 0 1,1 0-1,0-1 1,-1 1 0,1-1-1,-1 1 1,1-1 0,0 1-1,-3-1 1,0 1 2,0-1 1,0 0-1,0-1 1,0 1 0,0-1-1,0 0 1,1 0-1,-8-2 1,1-2 3,0 1 0,0-1 0,0-1 0,1 0 0,0 0 0,-10-10 0,-88-103-20,81 87 12,23 27 0,0 0 0,0 1 0,-1-1 0,1 1 0,-1-1 0,0 1-1,-1 0 1,1 1 0,-1-1 0,1 1 0,-1 0 0,0 0 0,-7-3 0,9 6 1,-1-1 1,1 1 0,0 0 0,-1 1 0,1-1 0,0 0 0,-1 1 0,1 0-1,0 0 1,0 0 0,-1 0 0,1 0 0,0 1 0,0-1 0,1 1 0,-1 0 0,0 0-1,-5 5 1,-7 3-3,11-7 0,1 0 1,-1-1-1,1 2 1,0-1 0,0 0-1,0 1 1,0-1 0,1 1-1,-4 7 1,-11 12-4,15-20 1,1 1 1,-1-1 0,0 0-1,1 0 1,-1 1 0,1-1-1,0 0 1,-1 6-1,-7 15-19,8-11-45,1-8-136,0-7-372,8-12-1396,0 7 1571,0-5 34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5:59.7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 41 1880,'5'-2'284,"-1"-1"-1,0 0 1,1-1-1,-2 1 1,8-8-1,-15 0 453,8 8-103,-60 23-3339,40-18 2322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6:01.4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237 0 1852,'-21'1'2710,"-5"1"-2459,-50-4 0,70 2-263,0-1 1,0 2-1,0-1 1,-1 1-1,1 0 1,0 0-1,-7 2 1,-26 4-1095,38-7 1015,0 1 1,0-1 0,0 0-1,0 1 1,0-1 0,0 1-1,0-1 1,0 1-1,0 0 1,1-1 0,-1 1-1,0 0 1,0 0 0,0 0-1,1-1 1,-1 1 0,0 0-1,1 0 1,-1 1-1,1-1 67,-2 7-326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6:02.1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751 5 1848,'80'33'2249,"-80"-33"-2239,1 0 0,-1 0 0,0 0 0,0 0 0,0 0 0,1 0 0,-1 0 0,0 0 0,0 1 0,1-1 0,-1 0 0,0 0 0,0 0 0,0 0 0,1 0 1,-1 0-1,0 0 0,0 1 0,0-1 0,1 0 0,-1 0 0,0 0 0,0 0 0,0 1 0,0-1 0,0 0 0,1 0 0,-1 0 0,0 1 0,0-1 0,0 0 0,0 0 0,0 1 0,0-1 0,0 0 0,0 0 0,0 1 0,0-1 0,0 0 0,0 0 0,0 1 0,0-1 0,0 0 0,0 0 0,0 1 0,-14 1 232,-24-4-61,36 2-170,-381-22 327,109 11-263,149-1-76,130 16-154,0 0 0,0-1 0,0 1-1,0-1 1,1 0 0,0 0 0,-1-1-1,13 4 1,55 16-1328,-42-12 1044,1-1 78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6:02.5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800 46 1656,'-1'1'60,"1"0"0,0 1 0,0-1 0,0 0 0,0 0 0,-1 0 0,1 0 0,-1 0 0,1 0 0,-1 0 0,1 0 1,-1 0-1,1-1 0,-1 1 0,0 0 0,1 0 0,-1 0 0,0-1 0,0 1 0,0 0 0,0-1 0,0 1 0,1 0 0,-1-1 0,0 1 0,0-1 0,0 0 0,0 1 0,-1-1 0,1 0 0,0 0 0,0 0 0,-2 1 0,-47-2 325,26 0-179,-552-12 710,546 13-922,23 0-43,0 1 0,-1-1 0,1-1 0,0 0-1,-1 0 1,1 0 0,0-1 0,0 0 0,-13-5 0,19 7 26,1 0 1,0 0-1,-1 0 0,1-1 1,0 1-1,-1 0 0,1 0 1,0 0-1,-1 0 0,1 0 0,0 0 1,-1-1-1,1 1 0,0 0 1,0 0-1,-1-1 0,1 1 1,0 0-1,0 0 0,-1-1 0,1 1 1,0 0-1,0-1 0,0 1 1,-1 0-1,1-1 0,0 1 1,0 0-1,0-1 0,0 1 1,0 0-1,0-1 0,0 1 0,0 0 1,0-1-1,0 1 0,0 0 1,0-1-1,0 1 0,0 0 1,0-1-1,0 1 0,0 0 0,0-1 1,1 1-1,-1 0 0,0-1 1,0 1-1,0 0 0,1-1 1,-1 1-1,0 0 0,0 0 1,1-1-1,-1 1 0,0 0 0,0 0 1,1 0-1,-1-1 0,0 1 1,1 0-1,-1 0 0,0 0 1,1 0-1,0-1 0,30-8-771,-20 6 609,13-10-193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6:05.6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 10 1676,'0'0'112,"-8"0"72,8 4 52,8-4-200,-8-4-28,0-1-184,0 0 36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6:12.2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45 1840,'-7'-5'1804,"16"2"-1656,-1 0-1,0 1 0,0 0 0,1 0 1,-1 1-1,1 0 0,14 0 1,15-1-41,78-8 58,-10 1-80,-82 7-65,1 0 0,0 2 1,0 1-1,39 6 0,-64-7-19,1 0 1,0 0-1,0 0 0,0 1 1,0-1-1,-1 0 0,1 0 0,0 1 1,0-1-1,0 0 0,-1 1 1,1-1-1,0 1 0,-1-1 0,1 1 1,0-1-1,-1 1 0,1 0 1,0-1-1,-1 1 0,1 0 0,-1-1 1,0 1-1,1 0 0,-1 0 1,1 0-1,-1-1 0,0 1 0,0 0 1,1 0-1,-1 0 0,0 0 0,0 3 1,0-1 0,-1 0 0,1 1 0,-1-1 0,1 0 0,-1 0 0,0 1 0,-1-1 0,-1 3 0,-4 8 3,-1 0-1,0 0 1,-12 14 0,4-7 2,1 1 1,-22 40-1,25-42-3,11-19-3,-1 1 0,1-1 0,0 1 1,0-1-1,0 1 0,0-1 1,1 1-1,-1 0 0,0-1 0,1 1 1,-1 0-1,1 0 0,0 0 0,-1-1 1,1 1-1,0 0 0,0 0 0,0 0 1,1 0-1,-1-1 0,0 1 0,1 0 1,-1 0-1,2 2 0,0 1-1,1-1-1,0 0 1,0 0-1,0 0 1,1-1-1,-1 1 1,1-1-1,0 0 1,0 0-1,8 4 1,15 14-5,10 15 16,-12-13 2,32 37 0,-55-56-12,0-1-1,-1 0 1,1 0 0,-1 1-1,0-1 1,0 1 0,0-1-1,-1 1 1,1-1 0,-1 1-1,0-1 1,0 1 0,0-1 0,0 1-1,0 0 1,-1-1 0,0 1-1,0-1 1,-1 4 0,0-1-1,0 0 1,0-1 0,0 1-1,-1-1 1,0 1-1,0-1 1,0 0 0,-1 0-1,1-1 1,-7 6-1,-14 10 1,-2-1 0,0-2 0,-2-1 0,1-1 0,-2-1 0,0-2 0,0-1 0,-37 9 0,19-7-24,27-6-52,0-2 0,0 0 0,0-1 0,-32 1 0,51-5 48,1 0-1,-1 0 0,1 1 1,-1-1-1,0 0 0,1 0 1,-1 0-1,0-1 0,1 1 1,-1 0-1,1 0 1,-1 0-1,0 0 0,1-1 1,-1 1-1,1 0 0,-1 0 1,1-1-1,-1 1 0,1 0 1,-1-1-1,1 1 1,-1-1-1,6-10-735,20-8-234,-2 7 575,2-5 38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2:18.7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332 1 1700,'-8'0'1431,"7"2"-1356,0 0 0,0 0 1,0 0-1,-1 0 0,1 0 0,-1 0 0,1-1 1,-1 1-1,1-1 0,-1 1 0,0-1 1,0 0-1,-3 2 0,-28 18 255,13-8-207,16-10-98,1-1 0,-1 1 0,0-1 1,0 0-1,0 0 0,0 0 0,-8 2 0,9-3-16,0 0 0,0 0 0,1 1 0,-1-1 0,0 1 0,0-1 0,1 1 0,-1 0 0,1 0 0,-1 0 0,1 1 0,0-1 0,0 0 0,-2 4 0,1-2 3,-1-1-1,1 1 1,0 0-1,-1-1 1,0 0-1,-7 4 1,-1 1-115,0-1 0,-1-1 0,-1 0 0,1-1 0,-1-1-1,-26 6 1,36-10-299,-9-1-1405,18-2 1456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6:12.6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398 8 1868,'0'0'27,"1"0"1,-1 0-1,0 0 0,0 0 0,1 0 1,-1 0-1,0 0 0,0 0 0,0-1 0,1 1 1,-1 0-1,0 0 0,0 0 0,0 0 1,1 0-1,-1 0 0,0 0 0,0 0 1,0-1-1,0 1 0,1 0 0,-1 0 0,0 0 1,0 0-1,0-1 0,0 1 0,0 0 1,0 0-1,0 0 0,1-1 0,-1 1 0,0 0 1,0 0-1,0 0 0,0-1 0,0 1 1,0 0-1,0 0 0,0-1 0,0 1 1,0 0-1,0 0 0,0 0 0,0-1 0,0 1 1,-1 0-1,1 0 0,0-1 0,0 1 8,-1 1-1,1-1 1,0 0-1,-1 0 1,1 1 0,0-1-1,0 0 1,-1 0-1,1 1 1,0-1-1,0 0 1,-1 1-1,1-1 1,0 0-1,0 1 1,0-1-1,-1 0 1,1 1-1,0-1 1,0 0-1,0 1 1,0-1-1,0 1 1,0-1-1,0 0 1,0 1-1,0-1 1,0 1-1,0-1 1,0 0 0,0 1-1,0 2-9,-1-1 0,0 0 0,0 0 0,0 0 0,0 0 1,-1 0-1,1 0 0,-1 0 0,1 0 0,-3 2 0,-5 8 54,-39 90 247,-44 80-78,58-129-200,-3-3 0,-54 59 0,62-80-13,21-21-34,0-1 0,1 1 0,0 0 0,-6 9 0,19-61-2083,-4-8 771,5 30 968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6:12.9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 64 1768,'-8'-12'374,"6"10"-261,0-1-1,0 1 1,1 0 0,-1-1-1,1 1 1,0-1 0,0 1 0,0-1-1,0 1 1,0-1 0,0 0-1,1 1 1,-1-1 0,1 0-1,0 0 1,0 1 0,0-1-1,0-3 1,33 25 365,-3 5-310,45 46 0,-58-53-130,77 87 77,-51-54-72,-13-12-11,-2 0-1,31 56 1,20 30 39,-54-92-60,42 65 27,-66-96-39,0-1 1,-1 1-1,1 0 1,-1-1-1,1 1 1,-1-1-1,1 1 1,-1 0-1,0-1 1,1 1-1,-1 0 1,0 0-1,1-1 1,-1 1-1,0 0 1,0 0-1,0-1 1,0 1-1,0 0 1,0 0-1,0 0 1,0-1-1,0 1 1,0 0-1,0 0 1,0-1-1,-1 2 1,1-2-2,0 0 1,0 0 0,0 0-1,0 0 1,0 0 0,1 0-1,-1 0 1,0 0 0,0 0-1,0 0 1,0 0 0,0 0-1,0 0 1,0 0-1,0 0 1,0 0 0,1 0-1,-1 0 1,0 0 0,0 1-1,0-1 1,0 0 0,0 0-1,0 0 1,0 0 0,0 0-1,0 0 1,0 0-1,0 0 1,0 0 0,1 0-1,-1 0 1,0 0 0,0 0-1,0 0 1,0 1 0,0-1-1,0 0 1,0 0 0,0 0-1,0 0 1,0 0-1,0 0 1,0 0 0,0 0-1,0 0 1,0 1 0,0-1-1,0 0 1,0 0 0,0 0-1,0 0 1,0 0 0,0 0-1,0 0 1,0 0-1,0 0 1,0 0 0,0 1-1,-1-1 1,1 0 0,1 0-16,-1 0 0,0 0 0,1 0 0,-1 0-1,0 0 1,0 0 0,1-1 0,-1 1 0,0 0 0,1 0 0,-1 0 0,0 0 0,0 0 0,1 0 0,-1-1 0,0 1 0,0 0 0,0 0 0,1 0 0,-1-1 0,0 1 0,0 0 0,0 0 0,1-1 0,-1 1 0,0 0 0,0 0-1,0-1 1,0 1 0,0 0 0,0-1 0,0 1 0,0 0 0,0 0 0,0-1 0,0 1 0,2-4-158,-1 0 1,0 1-1,1-1 0,0 1 1,0-1-1,0 1 0,0 0 1,0 0-1,1 0 0,-1 0 1,1 0-1,4-4 0,2-1-85,0-6-112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6:13.3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53 65 1624,'-2'-2'107,"-1"-1"0,1 1 0,0-1 0,0 0 1,0 0-1,0 0 0,-3-6 0,-9-13 878,-1 8-284,12 16-430,5 10-179,0 19 117,-1-6-110,79 355 366,-54-279-413,37 132 18,-46-182-46,1-1 0,37 69 0,-36-80-11,-16-29-8,2-1 0,-1 1-1,1-1 1,1 0-1,8 11 1,-3-3-9,-10-16 5,-1 0 0,1 1 1,0-1-1,-1 0 1,1 0-1,0 0 0,0 0 1,0 0-1,0 1 1,0-2-1,0 1 0,2 2 1,0 1 0,-4-13-16,-7-25-224,8 26 140,0 1-232,0 0 0,0 0 0,-1 0 0,1 0 0,-2 1 0,-2-13 0,3-3-515,1 12 492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6:13.6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304 92 1868,'0'-1'42,"-1"0"-1,1 0 1,0 1 0,0-1-1,0 0 1,-1 0-1,1 0 1,0 0-1,-1 1 1,1-1 0,-1 0-1,1 0 1,-1 1-1,1-1 1,-1 0 0,0 1-1,1-1 1,-1 1-1,0-1 1,1 1-1,-1-1 1,0 1 0,0-1-1,0 1 1,1 0-1,-1-1 1,0 1 0,0 0-1,0 0 1,0-1-1,0 1 1,1 0-1,-1 0 1,0 0 0,0 0-1,0 0 1,0 0-1,0 1 1,0-1 0,0 0-1,1 0 1,-1 1-1,-1-1 1,-44 15 484,40-13-452,-15 8 29,1 1-1,0 0 0,1 2 1,0 0-1,-29 26 0,12 3 12,18-20-60,15-18-40,0 1-1,1 0 1,0 0 0,0 1-1,0-1 1,0 0 0,1 1-1,0-1 1,0 1 0,0 0 0,1-1-1,0 1 1,0-1 0,0 1-1,2 10 1,0-15-10,-1 1-1,0-1 1,0 1 0,1-1-1,-1 0 1,1 0 0,-1 0-1,1 0 1,-1 0 0,1 0-1,0 0 1,0 0 0,-1-1-1,1 1 1,0-1 0,0 1-1,0-1 1,0 0 0,-1 1-1,1-1 1,0 0 0,0 0-1,0-1 1,0 1 0,0 0-1,3-2 1,4 1 1,0-1 0,0 0 0,0-1 1,10-4-1,-11 3-1,0 0 1,0 0-1,0-1 1,0 0-1,-1-1 1,0 0 0,0 0-1,0 0 1,-1-1-1,0 0 1,0 0-1,-1-1 1,1 1-1,4-12 1,2-4 5,-11 21-8,1-1 0,-1 1 0,1-1 0,-1 0-1,0 1 1,0-1 0,0 0 0,0 0-1,-1 0 1,1 0 0,-1-4 0,1 0 1,-1 1-1,0 1 0,0-1 0,-1 0 1,1 1-1,-1-1 0,0 1 0,-1 0 0,-2-8 1,-3-7-9,7 17 5,-1 0 1,0 0-1,0 0 0,-1 0 0,1 0 0,0 1 1,-1-1-1,0 0 0,1 1 0,-4-4 1,4 5 0,-2-3-3,-1-1-1,0 1 1,0 0 0,0 1 0,-1-1 0,1 1-1,-1 0 1,0 0 0,0 0 0,0 0 0,0 1-1,0 0 1,0 0 0,-1 0 0,1 1 0,-8-1 0,4 0-97,9 2 79,0-1-1,-1 1 1,1 0 0,-1 0 0,1-1-1,0 1 1,-1 0 0,1 0-1,-1 0 1,1 0 0,0-1 0,-1 1-1,1 0 1,-1 0 0,1 0 0,-1 0-1,1 0 1,0 0 0,-1 0-1,1 0 1,-1 0 0,1 1 0,-1-1-1,1 0 1,0 0 0,-1 0 0,1 0-1,-1 1 1,1-1 0,0 0-1,-1 0 1,1 1 0,0-1 0,-1 0-1,0 1 1,5-1-188,-1 0 1,1 0-1,-1-1 0,1 1 1,-1-1-1,1 0 0,-1 0 1,0 0-1,6-2 0,7-2-199,7 0 46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6:15.7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318 118 1748,'-9'-23'2069,"2"18"-1848,6 4-197,0 0 0,-1 0 0,1 0 0,0 1 0,-1-1 0,1 0 0,-1 1 0,1-1 0,-1 1 0,1-1 0,-1 1 0,1 0 0,-1 0 0,1 0 0,-2 0 0,-19-7 212,-5 0-100,-81 12 152,95-3-266,1 0 1,-1 1 0,1 0 0,0 1 0,0 0 0,-18 10 0,29-14-19,0 1-1,0-1 1,0 1 0,0-1 0,0 1-1,0 0 1,0 0 0,0 0 0,0-1 0,0 1-1,1 0 1,-1 0 0,0 0 0,1 0-1,-1 0 1,1 0 0,-1 1 0,1-1 0,0 0-1,-1 0 1,1 0 0,0 0 0,-1 2-1,3-1 2,0 0-1,-1-1 0,1 1 0,0-1 1,0 1-1,0-1 0,0 0 0,0 1 0,0-1 1,0 0-1,1 0 0,-1-1 0,0 1 1,1 0-1,-1-1 0,0 0 0,1 1 0,-1-1 1,0 0-1,5-1 0,-3 2-4,0 0 1,0 0-1,-1 0 0,1 1 0,-1 0 0,1-1 1,-1 1-1,1 0 0,-1 0 0,0 1 0,5 4 1,12 7 3,-10-8-4,1 1 0,-1 0 0,-1 0 0,13 13 0,-4-2-3,3 0 27,-9-8-13,4-1-3,-2-2-9,-1 0 1,0 1 0,0 1-1,-1 0 1,0 1 0,17 18-1,-8-7-1,19 23-2,-37-42 4,-1 1 0,0 0 0,0 0 0,-1 0 0,1 0 0,0 0-1,-1 0 1,0 0 0,0 1 0,0-1 0,0 0 0,1 6 0,-11 28 1,9-35-1,0-1 1,-1 0-1,1 0 1,0 1-1,-1-1 1,0 0-1,1 0 1,-1 0-1,0 0 1,1 0-1,-1 0 1,0 0-1,0 0 1,0 0-1,0 0 1,0 0-1,0 0 1,0-1-1,0 1 1,0 0-1,0-1 1,-2 1-1,1 0 1,0 0 1,1 0-1,-1 0 0,0 0 0,1 1 0,-1-1 0,1 0 0,0 1 0,-1-1 1,1 1-1,-2 2 0,0-1 0,1-1 0,-1 1 1,0-1-1,1 0 0,-1 0 1,-1 0-1,1 0 0,0 0 0,0-1 1,-1 1-1,1-1 0,-6 1 1,-13 7 6,19-7-10,0-1 1,0 0 0,0 0 0,0 0 0,0 0-1,0-1 1,-1 1 0,1-1 0,0 0 0,0 0 0,-1 0-1,1 0 1,0 0 0,0-1 0,-1 0 0,-4-1 0,-3-2 4,0 0 0,0-1 0,-11-7 0,21 11-3,0 0 0,0 1 1,0-1-1,0 0 1,0 0-1,0 0 1,0 0-1,0 0 1,0 0-1,1 0 1,-1 0-1,0 0 1,1 0-1,-1-1 1,1 1-1,-1 0 1,1 0-1,-1-1 1,1 1-1,0 0 1,0-2-1,-1 1 0,1 0-1,0 1 0,-1-1 1,1 0-1,-1 1 0,0-1 1,1 0-1,-1 1 0,0-1 1,0 1-1,-1-2 0,0 0 1,0-1-1,1 1 1,-1-1-1,1 1 1,0-1-1,0 1 1,1-1 0,-1 0-1,1 1 1,-1-1-1,1 0 1,1-7-1,-1 4 0,1 1-1,-1-1 0,1 1 0,1-1 1,-1 0-1,5-8 0,1-13-4,-6 25 6,-1 0 0,1 0 0,-1-1 0,1 1 0,0 0 0,0 1 0,3-7 0,4-10-8,-7 16 6,0-1 0,0 1 0,1 0 0,-1 0 0,1 0 0,-1 0 0,1 0 1,0 0-1,3-3 0,18-23 10,-21 24-6,1 1 0,0-1 0,0 1-1,1 0 1,0 0 0,-1 0 0,1 0-1,0 1 1,7-5 0,30-23 17,-16 16-21,-22 12 1,1 1 1,-1-1 0,1 1-1,0 0 1,0 0-1,6-2 1,-6 3-1,-1-1 0,1 1 0,0-1 0,0 0 1,-1-1-1,1 1 0,-1 0 0,0-1 0,1 0 0,-1 0 1,-1 0-1,1 0 0,0 0 0,-1-1 0,1 1 0,-1-1 1,0 0-1,0 1 0,-1-1 0,1 0 0,-1 0 0,2-7 1,-4 9 0,0 0 0,1 0 0,-1 0 1,0 0-1,0 0 0,-1 0 1,1 0-1,0 1 0,-1-1 1,1 0-1,-1 1 0,-2-3 1,1 1 0,0 0 0,1 0 0,-1 0 0,1 0 0,-1 0 0,1-1 0,-2-3-1,4 5-1,-1 0 0,1 1 0,-1-1-1,0 0 1,0 0 0,0 1 0,0-1-1,0 1 1,0-1 0,-1 1 0,1-1-1,0 1 1,-1 0 0,1-1 0,-1 1-1,1 0 1,-1 0 0,0 0 0,1 0-1,-1 1 1,0-1 0,0 0 0,0 1-1,-2-1 1,-10 0-38,14 1 9,0 0 1,-1 0-1,1 0 1,-1-1-1,1 1 0,-1 0 1,1 0-1,-1 0 1,1 0-1,-1 0 1,1 0-1,-1 0 0,1 0 1,-1 0-1,1 0 1,-1 0-1,1 0 0,-1 0 1,1 0-1,0 0 1,-1 0-1,1 1 1,-1-1-1,1 0 0,-1 0 1,1 0-1,-1 1 1,1-1-1,0 0 1,-1 1-1,1-1 0,0 0 1,-1 1-1,1-1 1,0 1-1,-1-1 0,1 0 1,0 1-1,0-1 1,0 1-1,-1-1 1,1 1-1,0-1 0,0 1 1,0-1-1,0 1 1,0 0-22,0-1 0,0 1 0,0 0 0,0-1 0,0 1 0,-1-1 0,1 1 0,0 0 0,0-1 0,0 1 0,-1-1 0,1 1 0,0-1 0,0 1 0,-1-1 0,1 1 0,0-1 0,-1 1 0,1-1 0,-1 0 0,1 1 0,-1-1 0,1 0 0,-1 1 0,1-1 0,-1 1 0,0-1 40,1 0 0,0 0 0,-1 0 0,1 0 1,0 1-1,0-1 0,-1 0 0,1 0 0,0 1 1,0-1-1,-1 0 0,1 0 0,0 1 0,0-1 1,0 0-1,-1 1 0,1-1 0,0 0 0,0 1 1,0-1-1,0 0 0,0 1 0,0-1 0,0 0 1,0 1-1,0-1 0,0 0 0,0 1 0,0-1 1,0 0-1,0 1 0,0-1 0,0 0 0,0 1 1,0-1-1,0 0 0,1 1 0,-1-1 0,0 0 1,0 1-1,0-1 0,1 0 0,-1 1 0,0-1 1,0 0-1,0 0 0,1 0 0,-1 1 0,0-1 1,1 0-1,-1 0 0,1 1 0,7 9-343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6:16.5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485 1 1680,'0'3'193,"-1"0"0,0 0-1,0 0 1,-1 0 0,1-1-1,0 1 1,-1 0 0,0 0-1,0-1 1,0 1 0,-3 3-1,0 0-84,-34 59 289,29-46-292,-23 33 0,8-16 31,-40 76 0,10-13-16,-53 79 43,76-127-136,15-25-1,-22 43 0,28-50-18,9-17-8,1 1 1,-1-1-1,1 0 0,0 1 0,0-1 0,0 0 0,0 1 1,0 0-1,0-1 0,1 1 0,-1 3 0,0-4-10,1-1 0,0 0 0,0 0 0,-1 0 0,1 1 0,-1-1 0,1 0 0,-1 0 0,1 0 0,-1 0 0,0 0 0,1 0 0,-3 2 0,0 0-325,5-7-128,6-40-1402,-5 29 1467,4-2 32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6:16.9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48 71 2012,'-3'-2'85,"1"0"-1,-1 0 1,1 0-1,-1-1 1,1 1-1,0 0 1,-1-1-1,1 0 1,1 1-1,-1-1 1,0 0-1,1 0 1,-1 0-1,0-4 1,-13-20 646,14 25-276,5 3-282,7 11-49,0 9-22,12 18 17,52 70 32,-20-26-74,148 185 49,-176-237-113,54 71 17,-75-94-29,2 1-1,-1-1 1,1-1 0,9 8-1,25 25 0,-36-32-115,0-1 0,1 0-1,0 0 1,0 0 0,0-1-1,1 0 1,0-1 0,0 1-1,1-2 1,0 1 0,-1-1-1,1 0 1,1-1 0,11 3-1,-15-5-61,0 1-1,0-1 1,0-1-1,0 1 1,0-1-1,1 0 1,7-1-1,11 0-204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6:17.3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189 7 1980,'-3'-1'85,"0"0"0,0 0 0,0 0 0,0 0 0,0 0 0,0 1 0,0-1 1,0 1-1,0 0 0,0 0 0,0 0 0,0 1 0,0-1 0,0 1 0,0-1 0,0 1 0,0 0 0,0 0 0,0 1 0,0-1 0,0 0 0,1 1 0,-1 0 0,1 0 0,-1-1 0,-2 5 0,-9 6-11,1 1 0,1 0 0,-15 20 0,19-22 62,4-5-112,0 0-1,0 0 1,1 0 0,0 1 0,0-1 0,0 1 0,1 0 0,0-1-1,0 1 1,1 0 0,-1 12 0,2-6 12,0 0 0,0 0 0,1 1 0,1-1 0,5 18 0,-6-28-31,1 0 1,0 1-1,0-1 1,0 0-1,1 0 1,-1 0-1,1 0 1,-1-1-1,1 1 1,0-1-1,0 0 1,0 1-1,1-1 1,-1 0-1,0-1 1,1 1-1,-1-1 1,1 1-1,-1-1 1,1 0-1,0-1 1,6 2-1,2-2 0,0-1 0,0 0 0,-1-1 0,1 0 0,0-1 0,-1 0 0,0 0 0,1-2 0,-2 1 0,1-1 0,0-1 0,12-9 0,4-3 4,-23 16-8,0 0 0,0 0 0,0-1 0,0 1 0,-1-1 1,1 0-1,-1 0 0,1 0 0,-1-1 0,0 1 1,0-1-1,-1 0 0,1 0 0,-1 0 0,3-6 0,-4 7 0,1-4 3,-1-1-1,1 1 0,-1-1 0,-1 0 0,0-11 0,0 17-2,-1-1-1,1 0 0,-1 0 1,0 1-1,0-1 0,0 1 0,0-1 1,-1 1-1,1-1 0,-1 1 1,1 0-1,-1-1 0,0 1 0,0 0 1,0 0-1,0 0 0,0 1 1,-4-3-1,-1-1-2,1 0 0,-1 0 1,-1 1-1,1 1 0,0-1 1,-1 1-1,0 0 0,0 1 1,0-1-1,0 2 0,0-1 1,0 1-1,0 0 0,0 1 1,-1 0-1,-14 2 0,22-2-29,0 0-1,0 0 1,0 0 0,0 1-1,0-1 1,0 0-1,0 1 1,0-1 0,0 0-1,0 1 1,0-1-1,0 1 1,0 0 0,0-1-1,0 1 1,0 0 0,1 0-1,-1-1 1,0 1-1,0 0 1,1 0 0,-1 0-1,1 0 1,-1 0-1,1 0 1,-1 0 0,1 0-1,-1 0 1,1 0-1,0 0 1,0 0 0,-1 0-1,1 0 1,0 0-1,0 1 1,0-1 0,0 0-1,0 0 1,1 0 0,-1 0-1,0 0 1,0 0-1,1 0 1,-1 0 0,1 0-1,-1 0 1,1 0-1,-1 0 1,1 0 0,0 0-1,-1 0 1,1 0-1,0-1 1,0 1 0,-1 0-1,1 0 1,0-1 0,0 1-1,0-1 1,2 2-1,-2-2 2,5 3-137,0 0 1,1-1-1,-1 1 1,1-2-1,0 1 1,0-1-1,13 1 1,11-5-194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6:17.6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50 79 1604,'-1'0'67,"1"0"-1,-1 0 1,1 0 0,-1 0-1,1 0 1,-1 0-1,1 0 1,-1 0-1,0 0 1,1 0 0,-1 0-1,1 0 1,-1 0-1,1 0 1,-1-1 0,1 1-1,-1 0 1,1 0-1,-1-1 1,1 1 0,-1 0-1,1-1 1,0 1-1,-1-1 1,1 1 0,-1 0-1,1-1 1,0 1-1,-1-1 1,1 1 0,0-1-1,0 1 1,-1-1-1,1 1 1,0-1 0,0 1-1,0-1 1,0 0-1,0 1 1,0-1-1,0 0 1,-3-1 167,2 2-219,0-1 1,0 1-1,0-1 0,0 1 1,0-1-1,1 1 0,-1-1 0,0 0 1,0 1-1,1-1 0,-1 0 1,0 0-1,1 1 0,-1-1 1,1 0-1,-2-2 0,2 3-7,0-1-1,0 1 1,0-1-1,0 0 1,-1 1-1,1-1 1,0 1-1,-1-1 1,1 1-1,0-1 1,-1 1-1,1-1 1,0 1-1,-1-1 1,1 1 0,-1 0-1,1-1 1,-1 1-1,1-1 1,-2 1-1,2-1-17,-1 1 0,1 0 0,-1-1-1,1 1 1,-1 0 0,1-1 0,-1 1 0,1-1-1,-1 1 1,1 0 0,0-1 0,-1 1 0,1-1-1,0 1 1,-1-1 0,1 0 0,0 1 0,0-1-1,-1 1 1,1-2 0,0 0-325,0 2 263,0-1 0,0 1 0,0-1 0,0 1 1,0-1-1,0 0 0,0 1 0,0-1 0,0 1 0,0-1 1,0 1-1,0-1 0,1 0 0,-1 1 0,0-1 0,0 1 1,1-1-1,-1 1 0,0-1 0,1 1 0,-1 0 0,0-1 1,1 1-1,-1-1 0,1 1 0,0-1 0,3-4-413,2-3 130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6:17.9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16 1608,'0'-1'69,"0"-14"1343,1 20-387,4 11-788,-2-8-171,-2 0 1,1 1-1,-1-1 1,0 9-1,2 16 53,37 117 163,-16-56-188,1 0-30,-17-57-30,20 57-1,-14-51-13,-5-18-9,2 0-1,13 23 1,5 11 7,-23-46-23,1 0-1,0-1 1,1 1-1,0-1 1,1-1 0,18 19-1,-26-29-26,0 0-1,0-1 0,0 1 1,0-1-1,0 1 1,0-1-1,0 0 1,0 1-1,0-1 0,0 0 1,0 0-1,0 0 1,0 0-1,0 0 1,0 0-1,0 0 0,0 0 1,0 0-1,0 0 1,0 0-1,0-1 0,0 1 1,0 0-1,0-1 1,0 1-1,0-1 1,0 1-1,1-2 0,27-22-1083,-13 9 640,-5 8 245,17-15-353,-11 4 227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2:19.7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638 33 1640,'7'-11'632,"-7"11"-621,0 0-1,0 0 0,-1 0 1,1 0-1,0 0 0,0 0 1,0 0-1,-1 0 0,1 0 1,0 0-1,0 0 0,0 0 1,-1 0-1,1 0 0,0 0 1,0 0-1,0 0 0,0 0 1,-1 0-1,1 0 0,0 0 1,0 0-1,0-1 0,0 1 1,-1 0-1,1 0 0,0 0 1,0 0-1,0 0 0,0 0 1,0-1-1,0 1 0,-1 0 1,1 0-1,0 0 0,0 0 1,0-1-1,0 1 0,0 0 1,0 0-1,0 0 0,0-1 1,0 1-1,0 0 0,0 0 1,0 0-1,0-1 0,0 1 1,0 0-1,0 0 0,0 0 1,0-1-1,0 1 0,0 0 1,0 0-1,0 0 0,0 0 1,1-1-1,-1 1 0,0 0-3,0 0 0,-1 1 0,1-1-1,0 0 1,0 0 0,0 0 0,0 1 0,0-1-1,0 0 1,0 0 0,0 0 0,0 1 0,0-1-1,0 0 1,0 0 0,0 1 0,0-1 0,0 0-1,0 0 1,0 0 0,0 1 0,0-1 0,0 0-1,0 0 1,0 1 0,0-1 0,0 0-1,0 0 1,1 0 0,-1 0 0,0 1 0,0-1-1,0 0 1,0 0 0,0 0 0,1 0 0,-1 1-1,0-1 1,0 0 0,0 0 0,1 0 0,-1 0-1,0 0 1,0 0 0,1 0 0,-1 0 0,-1 0 1,1 0 0,0 0 0,0 0-1,0 0 1,0 1 0,-1-1-1,1 0 1,0 0 0,0 0 0,0 0-1,0 0 1,0 0 0,-1 0-1,1 0 1,0 0 0,0 0 0,0 1-1,0-1 1,0 0 0,0 0-1,0 0 1,-1 0 0,1 0-1,0 0 1,0 1 0,0-1 0,0 0-1,0 0 1,0 0 0,0 0-1,0 1 1,0-1 0,0 0 0,0 0-1,0 0 1,0 0 0,0 0-1,0 1 1,0-1 0,0 0 0,0 0-1,0 0 1,0 0 0,0 1-1,0-1 1,0 0 0,0 0 0,1 0-1,-1 0 1,0 1 0,0-3 39,-1 1 0,1-1 0,-1 1 0,1 0 0,-1-1 0,1 1 0,-1 0 0,0-1 1,1 1-1,-1 0 0,0 0 0,0 0 0,0 0 0,0 0 0,0 0 0,0 0 0,0 0 1,-1 0-1,-1-1 0,2 1-33,-1 1-1,1-1 1,-1 0 0,1 1 0,-1-1-1,0 1 1,1 0 0,-1 0 0,1-1 0,-1 1-1,0 0 1,1 0 0,-1 1 0,0-1-1,1 0 1,-1 0 0,1 1 0,-4 0 0,-26 17 129,7-3-64,21-14-70,1 1 1,0-1-1,0 1 1,0 0-1,0 0 1,0 0-1,0 0 1,0 0-1,0 1 1,1-1-1,-3 5 1,4-6 4,18 8 26,-6-7-29,0 1 0,0 0 0,21 10-1,-23-10-21,15 20-11,-24-23 23,-1 0 0,1 1-1,0-1 1,-1 0 0,1 1-1,-1-1 1,1 1 0,-1-1-1,0 1 1,1-1 0,-1 1-1,1 0 1,-1-1 0,0 1-1,0-1 1,1 1 0,-1 0-1,0-1 1,0 1 0,0 0-1,0-1 1,0 1 0,1 0-1,-1-1 1,0 1 0,-1 0-1,1-1 1,0 1 0,0 0-1,0-1 1,0 1-1,0 0 1,-1-1 0,1 1-1,-1 0 1,-11 30 12,9-25-8,-6 9-2,0-1 1,-1 0 0,0 0-1,-1-1 1,-1-1-1,0 0 1,-27 20-1,38-31-3,-9 6 2,0 0-1,-1 0 0,0-2 0,0 1 0,-13 3 0,-13 8 1,-24 10 9,-82 24 0,93-35-10,45-15-1,0 0 0,0 0-1,0-1 1,0 1-1,-1-1 1,1-1 0,0 1-1,0-1 1,0 0-1,0 0 1,0 0 0,0-1-1,1 1 1,-1-1-1,0-1 1,1 1 0,-9-6-1,1-1 4,11 8-3,0 1 0,0-1 1,0 0-1,1 1 0,-1-1 0,0 0 0,0 1 1,0-1-1,1 0 0,-1 0 0,0 0 1,1 0-1,-1 0 0,1 0 0,-1 0 0,1 0 1,-1-2-1,-6-14 1,5 14-1,1 0 1,0 0-1,0 0 1,0 0-1,0 0 1,1 0-1,-1 0 1,1 0-1,0-3 1,-2-12 5,2-6-2,2 15-4,-1 0 0,0 0 1,-1-16-1,0 16-2,0-1 0,1 1 1,2-17-1,-1 13 3,0 0 0,-1 0 0,-1 0 0,-2-21 0,1-3-4,10 29-9,46 38-73,-47-25-44,0 0 0,0 1 0,11 10 0,-17-14 34,0 0 0,0 0 0,0 0 0,0 0 1,-1 0-1,1 0 0,0 1 0,-1-1 0,0 0 0,0 1 0,0 0 0,0-1 1,0 1-1,0-1 0,0 6 0,-1-7 61,0-1 0,0 1 0,0 0 1,0 0-1,1 0 0,-1-1 0,0 1 0,0 0 0,1 0 0,-1 0 1,0-1-1,1 1 0,-1 0 0,1-1 0,-1 1 0,1 0 0,-1-1 0,1 1 1,-1 0-1,1-1 0,1 1 0,7 11-480,-2-3 180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6:18.3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147 134 1636,'-2'-10'1008,"-4"10"-243,-10 15 82,6-6-749,-3 2 32,0 0 0,0 1 0,-15 19 0,22-24-101,0 0 1,1 0-1,0 1 1,1 0-1,0 0 1,0 0 0,1 1-1,-4 11 1,7-17-21,-1 0 0,1 1 0,0-1 1,0 0-1,0 1 0,1-1 0,-1 0 0,1 1 1,1 2-1,2 16 58,-4-21-66,0-1 0,0 0 0,0 1 0,0-1 0,0 0 0,0 1 0,0-1 0,0 0 0,0 1 0,0-1 0,0 0 0,0 1 0,0-1 0,0 0 0,1 1 0,-1-1 0,0 0-1,0 0 1,0 1 0,0-1 0,1 0 0,-1 0 0,0 1 0,0-1 0,1 0 0,-1 0 0,0 0 0,0 1 0,1-1 0,-1 0 0,0 0 0,1 0 0,-1 0 0,1 1 0,13-5 23,13-13 3,-25 16-25,11-8 8,-1-1-1,0 0 1,0-1 0,16-20-1,-24 26-5,0 0 0,0-1-1,0 0 1,-1 0 0,0 0-1,0 0 1,-1 0-1,0-1 1,0 1 0,0-1-1,-1 1 1,0-1 0,1-9-1,-2 8 0,0 0 0,-1 0-1,0 0 1,-1 0 0,1 0 0,-1 0 0,-1 0-1,0 1 1,0-1 0,0 1 0,-1-1-1,0 1 1,0 0 0,-1 1 0,0-1-1,0 1 1,-1 0 0,1 0 0,-10-7 0,11 10-2,3 1-1,-1 0-1,1 1 1,0 0-1,-1-1 0,1 1 1,0 0-1,-1 0 1,0 0-1,1 0 1,-1 0-1,0 0 0,1 0 1,-1 0-1,0 1 1,0-1-1,0 1 0,0-1 1,0 1-1,1 0 1,-1 0-1,0 0 1,0 0-1,0 0 0,0 0 1,-2 1-1,3-1 0,0 1-1,0-1 1,1 1-1,-1-1 1,1 1-1,-1-1 1,0 1-1,1-1 1,-1 1-1,1-1 1,-1 1-1,1 0 1,-1-1-1,1 1 1,0 0-1,-1 0 1,1-1-1,0 1 1,0 0-1,-1 0 1,1-1-1,0 1 1,0 0-1,0 0 1,0 0-1,0-1 1,0 1-1,0 0 1,0 0-1,0 0 1,1-1-1,-1 1 1,0 0-1,0 0 1,1-1 0,-1 1-1,1 0 1,0 0-1,15 30-213,-13-27 75,1 0-1,0 0 0,0-1 0,0 1 0,0-1 0,0 0 0,1 0 0,-1-1 0,1 1 0,0-1 0,0 0 0,6 2 0,7 0-311,1 0 1,20 2-1,-30-5 383,30 3-277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6:24.5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537 1 1640,'-1'0'85,"1"0"0,-1 0 0,1 0-1,0 0 1,-1 0 0,1 0 0,0 0 0,-1 0-1,1 0 1,0 1 0,-1-1 0,1 0 0,0 0-1,-1 0 1,1 1 0,0-1 0,-1 0 0,1 0-1,0 1 1,0-1 0,-1 0 0,1 1 0,0-1-1,0 0 1,-1 1 0,1 2-31,-1 1 0,1-1-1,-1 1 1,0-1 0,-1 0 0,1 1 0,-1-1 0,1 0-1,-1 0 1,0 0 0,-4 5 0,-32 35 141,17-20-107,-25 33 45,-122 138 128,140-164-214,-30 44-1,13-15 8,16-23-52,-32 55 0,53-79-16,2 1 20,6-12-19,1-1 1,-1 1 0,1 0-1,-1 0 1,1 0 0,-1-1-1,1 1 1,0 0 0,-1-1-1,1 1 1,0-1 0,0 1-1,-1-1 1,1 1 0,0-1-1,1 1 1,31-27-1677,1-7 360,-18 20 974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6:24.9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 73 1668,'-2'-3'125,"0"0"0,1 0 1,-1 0-1,0 0 0,1 0 0,0 0 0,0 0 1,0-1-1,0 1 0,0 0 0,0-6 0,-6-20 593,46 75 358,30 43-889,26 40-41,-80-107-121,26 29-1,7 8 5,-7-2 13,19 29-27,-5-8 42,-53-74-55,1-1 0,-1 1 0,1-1-1,-1 0 1,1 0 0,0 0 0,0-1 0,0 1-1,5 2 1,-2 3-20,-6-7 17,0-1-1,0 1 1,1 0-1,-1-1 1,0 1-1,0-1 1,1 0-1,-1 1 1,0-1-1,1 1 0,-1-1 1,1 1-1,-1-1 1,0 0-1,1 1 1,-1-1-1,1 0 1,-1 1-1,1-1 1,-1 0-1,1 0 1,-1 0-1,2 1 0,-1-2-85,1 1-1,-1 0 0,0-1 0,1 1 0,-1-1 1,0 0-1,1 0 0,-1 1 0,0-1 1,0 0-1,0 0 0,0 0 0,0 0 0,0 0 1,0 0-1,0 0 0,0-1 0,-1 1 0,1 0 1,0 0-1,-1-1 0,1 1 0,-1 0 0,1-1 1,-1 1-1,0-1 0,1 1 0,-1 0 0,0-1 1,0 1-1,0-3 0,4-7-331,16-2 35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6:25.4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1744,'3'0'327,"0"2"1185,-3-1-1471,1 1 0,-1-1 1,0 1-1,0-1 0,0 1 0,1-1 1,-1 1-1,1-1 0,-1 0 1,1 1-1,0-1 0,-1 0 1,1 1-1,0-1 0,0 0 1,0 0-1,0 0 0,1 1 1,7 13 38,-1 1 0,0-1 1,-1 1-1,-1 0 0,0 1 1,6 31-1,-5-22-44,13 75 77,-10-73-82,-6-17-17,0 1 0,-1 0 0,0-1 0,1 16 0,0 21 26,2-1-1,17 65 0,10 14 21,-20-77-47,-11-37-8,1-1 0,1 1 1,0-1-1,0 0 0,8 13 0,6 16 10,-15-33-14,0 1 1,0-1 0,1 1 0,0-1 0,10 13 0,7 9 6,-18-23-13,0-1 0,0 0 0,0 0 1,1-1-1,0 1 0,0-1 0,0 1 0,1-1 0,-1-1 0,1 1 0,0 0 0,8 4 0,-10-8-77,-1 0-1,0 0 0,0 0 0,1-1 0,-1 1 0,0 0 0,0-1 0,0 0 0,1 1 0,-1-1 0,0 0 0,0 0 0,0 0 1,0 0-1,0-1 0,-1 1 0,1 0 0,0-1 0,-1 1 0,1-1 0,0 0 0,-1 1 0,2-3 0,15-13-728,-3 7 402,1-3 35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6:25.8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189 24 1972,'-18'0'1072,"11"0"-967,-1 1 0,1 1-1,-1-1 1,1 1 0,0 1-1,0-1 1,0 1-1,0 1 1,0-1 0,1 1-1,-1 0 1,1 0 0,-6 6-1,6-5-67,-1 1-1,1 0 1,1 0-1,-1 0 1,1 0-1,0 1 1,0 0-1,1 0 1,0 1-1,0-1 1,-4 15-1,7-18-24,0 0-1,1 0 1,0-1-1,0 1 1,0 0 0,0 0-1,1-1 1,-1 1-1,1 0 1,0-1-1,0 1 1,0 0 0,1-1-1,-1 1 1,1-1-1,0 0 1,0 0-1,0 1 1,0-1 0,1-1-1,-1 1 1,1 0-1,0 0 1,0-1-1,4 4 1,-2-3-6,0 0 1,-1 0-1,1 0 0,0-1 0,0 1 1,1-1-1,-1 0 0,0-1 1,1 1-1,-1-1 0,1 0 0,-1-1 1,1 1-1,0-1 0,-1 0 1,1-1-1,5 0 0,3-2 4,-1-1-1,1 0 0,-1-1 1,0-1-1,15-8 1,-25 12-9,0 1 1,0-1 0,-1 1-1,1-1 1,-1 0 0,1 0-1,-1 0 1,0-1 0,0 1-1,0 0 1,0-1-1,0 1 1,0-1 0,-1 0-1,1 1 1,-1-1 0,0 0-1,0 0 1,0 0 0,0 0-1,0 0 1,-1 0 0,1 0-1,-1-1 1,0 1 0,0 0-1,0 0 1,0 0 0,-2-6-1,0 4 0,0 1-1,0 0 1,0 0 0,0-1-1,-1 2 1,0-1 0,0 0-1,0 1 1,0-1 0,0 1-1,-1 0 1,0 0 0,0 0-1,1 0 1,-1 1 0,-1 0-1,-7-4 1,4 2-1,1-1-17,-1 1-1,0 0 1,0 0 0,0 1-1,0 0 1,0 0 0,-1 1-1,-15-2 1,32 1-385,-1 0 0,1 0 0,-1-1 0,0 0 0,0 0 1,12-10-1,-9 7 146,13-6-130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6:26.5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 47 2020,'-7'3'329,"-6"4"558,13-7-876,1 0 1,-1 0-1,0 0 1,0 0-1,0 0 0,0 0 1,0 0-1,0 0 0,0 0 1,0 0-1,0 0 0,1 0 1,-1 0-1,0 0 1,0 0-1,0 0 0,0 0 1,0 1-1,0-1 0,0 0 1,0 0-1,0 0 0,0 0 1,0 0-1,0 0 1,0 0-1,0 0 0,0 0 1,1 0-1,-1 1 0,0-1 1,0 0-1,0 0 0,0 0 1,0 0-1,0 0 1,0 0-1,0 0 0,0 0 1,0 0-1,0 1 0,0-1 1,0 0-1,-1 0 1,1 0-1,0 0 0,0 0 1,0 0-1,0 0 0,2 0 170,15 14 374,0-9-472,-1 0-1,1-1 1,0-1 0,25 1 0,74-2 62,-81-2-105,20-2 0,1-2 0,-1-3-1,0-2 1,106-33 0,-88 15-36,-66 24 22,-8 1 4,1 2-29,-1 0 0,1 0 0,-1 0 0,0 0 0,1 0 0,-1 0 1,0 0-1,1 0 0,-1 0 0,1 0 0,-1 0 0,0 0 0,1 1 0,-1-1 0,1 0 0,-1 0 0,0 1 0,1-1 0,-1 0 0,0 2 0,-11 10 0,0 1 1,1 1-1,1 0 1,0 0 0,1 1-1,0 0 1,1 1-1,-7 22 1,-21 36-2,-49 110 30,33-66-32,5-2-5,41-103 8,1 1 0,1 0-1,0 0 1,-1 17 0,-4 11 0,7-31 0,1 0 0,0 0 0,1 0 0,1 16 0,1 3-1,-2-28-4,1 1 1,0 0 0,0-1 0,0 1 0,1-1 0,-1 1 0,0-1 0,1 1 0,0-1 0,0 0-1,0 0 1,-1 0 0,5 3 0,-5-5-2,0-7-36,3 4-103,0 0 1,0 0-1,0 0 0,-1 0 0,0 0 1,1-1-1,-1 0 0,-1 0 0,1 1 0,2-6 1,5-5-385,28-38-768,-28 34 954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6:26.9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 32 1640,'-1'0'87,"-1"0"-1,1-1 0,0 1 1,0-1-1,0 0 1,0 1-1,0-1 1,0 0-1,0 1 0,1-1 1,-1 0-1,0 0 1,0 0-1,1 0 0,-1 0 1,0 0-1,1 0 1,-1 0-1,1 0 1,-1-1-1,1 1-54,0 0-1,1 1 1,-1-1-1,1 1 1,-1-1-1,0 1 1,1-1-1,-1 1 1,1-1-1,0 1 1,-1-1-1,1 1 1,-1-1-1,1 1 1,0 0 0,-1-1-1,1 1 1,0 0-1,-1 0 1,1 0-1,0-1 1,-1 1-1,2 0 1,11-2 117,0 1 0,23-1 0,344 17-437,-375-15 168,1 1-138,1-1 0,-1 1 0,1 1 0,-1-1-1,1 1 1,7 3 0,-13-3-138,-1 1 36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7:19.20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3105 3 1664,'31'-1'880,"-22"0"-776,0 1 0,0 0 0,0 0 0,0 1 0,0 0 0,15 4 0,46 13 294,-56-17-301,-14-1-81,1 0 1,0 0-1,0 0 1,-1 0-1,1-1 1,0 1-1,-1 1 1,1-1-1,0 0 1,0 0-1,-1 0 1,1 0-1,0 0 1,-1 1-1,1-1 1,0 0-1,-1 0 1,1 1-1,0-1 1,-1 1-1,1-1 1,-1 1-1,1-1 1,0 1-1,-1-1 1,1 1-1,-1-1 1,1 2-1,-1-1 129,-49-1 297,-35-7-374,-108 4 0,124 3-56,-248 9 13,-2 1 0,-651 3 48,-19 24 16,921-32-74,-199 8 15,277-13-31,0-2 0,-1 1-1,1-1 1,16-7 0,34-5-18,-38 11-35,-14 1-9,1 1 0,-1-1 0,1 1 0,-1 1 0,1 0 0,-1 0 0,1 1-1,-1 0 1,0 1 0,1 0 0,-1 1 0,0-1 0,9 5 0,-2 2-595,1-1-1,23 8 1,-8-7 270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7:19.9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 88 1852,'-24'13'1933,"20"-15"-1550,2 1-110,16 1-58,-8-2-181,-1 1 0,1-1-1,0 0 1,-1 0-1,8-4 1,19-7 24,6-4-4,-32 13-43,1 1-1,-1 0 1,1 0 0,12-4 0,76-20 49,-91 26-58,0 0-1,-1 0 0,1 1 0,0-1 0,0 1 0,0 0 0,4 1 0,14-2 5,-16 0-6,0 1-1,-1 0 1,1 0 0,0 0-1,0 1 1,-1-1 0,1 2-1,8 1 1,-13-2 0,1-1 0,-1 0 0,1 1 0,-1-1 0,1 1 0,-1-1 1,1 1-1,-1 0 0,0-1 0,0 1 0,1 0 0,-1 0 0,0 0 0,0 0 0,0 0 0,0 0 0,0 1 0,0-1 0,0 0 0,0 0 1,-1 1-1,1-1 0,0 1 0,-1-1 0,1 0 0,-1 1 0,1-1 0,-1 1 0,0-1 0,0 1 0,0-1 0,0 1 0,0-1 0,0 4 0,-4 10 4,0 1-1,-1-1 0,-1 0 0,0 0 1,-1-1-1,-1 0 0,-16 23 0,-14 20 6,26-38-6,0-1 0,-24 27 0,-53 63-4,65-80 0,2 1-1,1 1 1,-18 35-1,39-65 2,-1 1 1,0 0-1,1 0 1,-1 0 0,1-1-1,-1 1 1,1 0-1,-1 0 1,1 0 0,0 0-1,0 0 1,-1 0-1,1 0 1,0 0 0,0 0-1,0 0 1,0 0-1,0 0 1,0 0 0,0 0-1,0 0 1,1 0-1,-1 0 1,0 0 0,1 0-1,-1 0 1,1 2-1,1-2 0,-1 1 0,1-1 1,-1 0-1,1 0 0,-1 0 0,1 0 0,0 0 0,-1-1 0,1 1 0,0 0 0,0-1 0,-1 1 0,4 0 0,6 0-1,-1 0 0,1-1 0,-1 0 0,16-2 0,70-14 3,139-44 0,-201 51-2,7 1-13,-33 8-1,0-2-1,1 1 0,-1-1 1,-1 0-1,1-1 0,8-3 1,-17 9-395,1-3 382,0 1 1,0-1 0,0 0 0,0 1-1,0-1 1,0 1 0,0-1 0,0 0-1,0 1 1,0-1 0,-1 0-1,1 1 1,0-1 0,0 0 0,0 1-1,-1-1 1,1 0 0,0 1 0,0-1-1,-1 0 1,1 1 0,0-1 0,-1 0-1,1 0 1,0 1 0,-1-1 0,1 0-1,-1 0 1,-3 1-190,-1-1 0,1 1-1,-1-1 1,1 0 0,-1-1 0,1 1 0,-8-3-1,7 2 80,-4 1-213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7:36.2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229 1 1652,'-6'0'558,"12"0"172,-30 4 1397,31-4-2038,18 18-21,-4-11-54,0 2 0,35 19 0,-8-4-11,-10-3 1,0 2 0,-2 1 0,46 40 0,25 16-3,-68-44 18,-4-4-8,31 29-27,-1 4 12,-27-32 4,-30-25 2,1 0 0,0 0-1,17 10 1,71 48 3,-96-66-5,-1 0 0,0 0 0,0 0 0,0 0 0,0 0 0,1 0 0,-1 0 0,0 0 0,0 0 0,0 0 0,0 0 0,1 0 0,-1 0 0,0 0 0,0 0 0,0 0 0,0 1 0,1-1 0,-1 0 0,0 0 0,0 0 0,0 0 0,0 0 0,0 0 0,0 1 0,1-1 0,-1 0 0,0 0 0,0 0 0,0 0 0,0 0 0,0 1 0,0-1 0,0 0 0,0 0 0,0 0 0,0 1 0,0-1 0,0 0 0,0 0 0,0 0 0,0 0 0,0 1 0,0-1 0,0 0 0,0 0 0,0 0 0,0 0 0,0 1 0,2 3 0,-1-1 1,2 0 1,-22 4-1,-88 48-1,42-28 4,43-17-2,1-1 0,-41 11 0,-11 6 3,-93 38-6,81-34 6,-126 67 0,71-28 3,133-65-4,0 0-1,0 0 0,0-1 0,0 0 0,0-1 0,-1 1 0,1-1 1,-1-1-1,-9 1 0,16-1-3,0-1 0,0 0 0,-1 0 0,1 0 1,0 1-1,0-1 0,0 0 0,0 1 0,0-1 0,0 1 0,0 0 1,0-1-1,0 1 0,-2 1 0,-11 4 1,12-6-2,2-3 27,44-35-457,123-95-2307,-133 101 2359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2:20.1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315 0 1744,'2'0'66,"-1"1"1,0-1-1,1 0 0,-1 1 0,1-1 1,-1 1-1,0-1 0,1 1 1,-1 0-1,0-1 0,0 1 0,1 0 1,-1 0-1,0 0 0,0 0 0,0 0 1,0 0-1,1 2 0,-2-3-44,1 1 0,-1-1-1,0 1 1,1-1 0,-1 1 0,0-1-1,0 1 1,0 0 0,1-1-1,-1 1 1,0-1 0,0 1 0,0 0-1,0-1 1,0 1 0,0-1 0,0 1-1,0 0 1,-1-1 0,1 1-1,0-1 1,0 1 0,0 0 0,-1-1-1,1 1 1,0-1 0,0 1 0,-1-1-1,1 1 1,-1-1 0,1 1-1,0-1 1,-1 1 0,1-1 0,-1 0-1,1 1 1,-1-1 0,1 0 0,-1 1-1,1-1 1,-1 0 0,0 0-1,1 0 1,-1 1 0,1-1 0,-2 0-1,-12 6 117,9-4-75,-1 1 0,0-1 0,1 0 0,-1-1 0,-10 2 0,-17 3 44,-21 1 26,-77 7 122,106-11-215,6 0-27,19-3-19,0 0-1,-1 0 1,1 0 0,0 0 0,0 0-1,-1 0 1,1 0 0,0 0-1,0 0 1,-1 0 0,1-1-1,0 1 1,0 0 0,-1 0 0,1 0-1,0 0 1,0 0 0,-1 0-1,1 0 1,0-1 0,0 1-1,0 0 1,-1 0 0,1 0 0,0-1-1,0 1 1,0 0 0,0 0-1,-1 0 1,1-1 0,0 1 0,0 0-1,0 0 1,0-1 0,0 1-1,0 0 1,0 0 0,0-1-1,-2-5-308,2 6 287,0 0-1,0-1 1,0 1 0,-1-1 0,1 1-1,0-1 1,0 1 0,0 0 0,0-1 0,0 1-1,0-1 1,0 1 0,0-1 0,0 1 0,1 0-1,-1-1 1,0 1 0,0-1 0,0 1-1,0 0 1,1-1 0,-1 1 0,0 0 0,0-1-1,0 1 1,1 0 0,-1-1 0,0 1 0,1 0-1,-1-1 1,0 1 0,1 0 0,25-29-1357,-11 16 1018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6:18.8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619 0 1628,'27'5'469,"-7"0"118,1-2 0,35 3 0,-53-7-534,-3 1-41,1 0 0,-1 0 1,0 0-1,1 0 0,-1 0 0,0 0 0,1 0 1,-1 0-1,1 0 0,-1 0 0,0 0 1,1 0-1,-1 0 0,0 0 0,1 0 1,-1 0-1,0 0 0,1 1 0,-1-1 0,0 0 1,1 0-1,-1 0 0,0 1 0,1-1 1,-1 0-1,0 0 0,1 1 0,-1-1 1,0 0-1,0 0 0,0 1 0,1-1 1,-1 0-1,0 1 0,0-1 0,0 0 0,0 1 1,0-1-1,1 0 0,-1 1 0,0-1 1,0 1-1,0-1 0,0 0 0,0 1 1,0 0-1,-33-1 304,-4 6-182,13-2-59,-45 2-1,-105 0 77,-56-2-41,40-3-697,288-5-1863,-67 4 2073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6:19.2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627 28 1968,'-188'9'2745,"-105"0"-2324,283-8-443,-58-4-158,63 2 24,0 1 1,-1-1 0,1 0 0,0 0 0,0-1 0,1 0 0,-1 0 0,0 0 0,1 0 0,-8-5 0,12 7 134,-1 0 1,1-1 0,0 1-1,-1 0 1,1 0 0,0 0-1,-1 0 1,1-1-1,0 1 1,-1 0 0,1 0-1,0-1 1,0 1 0,-1 0-1,1-1 1,0 1 0,0 0-1,-1-1 1,1 1 0,0 0-1,0-1 1,0 1 0,0 0-1,0-1 1,0 1-1,-1-1 1,1 1 0,0 0-1,0-1 1,0 1 0,0 0-1,0-1 1,0 1 0,1-1-1,-1 1 1,0 0 0,0-1-1,0 1 1,0 0 0,0-1-1,0 1 1,1-1 0,-1 1-1,0 0 1,0 0-1,1-1 1,-1 1 0,0 0-1,0-1 1,1 1 0,-1 0-1,0 0 1,1-1 0,-1 1-1,0 0 1,1 0 0,-1 0-1,0 0 1,1 0 0,-1-1-1,1 1 1,0 0 0,13-4-324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7:55.2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 64 1792,'-5'-20'428,"5"18"-356,0 0-1,0 0 0,-1 0 1,1 0-1,0 0 0,-1 0 1,0 0-1,1 1 0,-1-1 1,0 0-1,0 0 0,0 1 1,0-1-1,0 0 0,-2-1 1,-3-4 201,6 7-260,0 0-1,0-1 1,0 1-1,0 0 1,-1 0-1,1-1 1,0 1-1,0 0 1,0 0-1,0-1 1,0 1-1,-1 0 1,1 0-1,0 0 1,0-1-1,0 1 1,0 0-1,-1 0 0,1 0 1,0 0-1,0-1 1,-1 1-1,1 0 1,0 0-1,0 0 1,-1 0-1,1 0 1,0 0-1,-1 0 1,1 0-1,0 0 1,0 0-1,-1 0 1,1 0-1,0 0 0,0 0 1,-1 0-1,1 0 1,-1 0-1,57 77 505,119 169-317,-96-139-145,83 83 20,-48-60-19,-82-95-43,-22-25-9,0 1 0,0 0-1,-1 1 1,-1 0 0,10 17-1,-18-28-3,1 0 0,-1 0-1,1 0 1,-1 0 0,0 0-1,1 0 1,-1 0 0,0 0-1,0 0 1,0 0 0,1 0-1,-1 0 1,0 0-1,0 0 1,-1 0 0,1 0-1,0 0 1,-1 2 0,1-2-25,0-1 1,-1 1-1,1-1 1,-1 0-1,1 1 1,-1-1-1,1 0 1,-1 1-1,1-1 1,-1 0-1,1 0 1,-1 1-1,1-1 1,-1 0-1,1 0 1,-1 0-1,0 0 1,1 0-1,-1 0 1,1 0-1,-1 0 1,0 0-1,1 0 1,-1 0-1,-3-1-137,1 0-1,-1 0 0,1 0 1,0 0-1,-1 0 0,1-1 1,0 0-1,0 1 1,-4-4-1,-8-10-672,14 6 483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7:55.5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88 1832,'1'0'56,"-1"0"-1,0 0 1,1 0-1,-1 0 1,1 0-1,-1 0 1,0 0 0,1-1-1,-1 1 1,0 0-1,1 0 1,-1 0-1,0-1 1,0 1-1,1 0 1,-1 0-1,0-1 1,0 1 0,1 0-1,-1 0 1,0-1-1,0 1 1,1 0-1,-1-1 1,0 1-1,0 0 1,0-1-1,0 1 1,0 0 0,0-1-1,0 0 1,0 0 281,2-7 345,14 1-577,-13 6-198,0 0 0,0 0 0,-1 0 0,1-1-1,-1 1 1,1-1 0,-1 1 0,1-1-1,-1 0 1,3-3 0,21-22-1338,-11 10 1045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7:56.2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327 4 1792,'0'0'698,"0"0"-649,0 0 1,-1-1 0,1 1 0,0 0 0,-1 0 0,1-1 0,0 1-1,-1 0 1,1 0 0,0 0 0,-1-1 0,1 1 0,-1 0 0,1 0 0,0 0-1,-1 0 1,1 0 0,-1 0 0,1 0 0,0 0 0,-1 0 0,1 0-1,-1 0 1,-64 3 574,39-1-524,2 1 0,-1 0 0,-44 14-1,20-5-16,4 4 11,31-8-39,14-8-54,0 0-1,0 0 1,0 0 0,0 0 0,0 0 0,0 0-1,0 0 1,0 0 0,0 0 0,0 0-1,0 0 1,0 0 0,1 1 0,-1-1 0,0 0-1,0 0 1,0 0 0,0 0 0,0 0 0,0 0-1,0 0 1,0 0 0,0 0 0,0 0 0,0 0-1,0 0 1,0 0 0,0 1 0,0-1 0,0 0-1,0 0 1,0 0 0,0 0 0,0 0 0,0 0-1,0 0 1,0 0 0,0 0 0,0 0-1,0 0 1,0 1 0,0-1 0,0 0 0,0 0-1,0 0 1,0 0 0,0 0 0,0 0 0,0 0-1,0 0 1,0 0 0,-1 0 0,1 0 0,0 0-1,0 0 1,3 2 1,-1 0-1,1 0 1,-1 0-1,1 0 1,-1 1-1,0-1 1,0 1-1,0-1 1,0 1-1,0 0 1,-1-1-1,1 1 1,0 4-1,25 47 17,-15-24-16,-2 1-1,8 37 0,-10-37 0,-7-23 0,0 1 0,0 0 0,0 0 0,-1-1 0,-2 10 1,1 9 2,-7 9 8,10-35-7,3 1 11,-11 0-7,6-4-4,0 0-1,0 1 0,-1-1 0,1 0 1,0 0-1,-1 0 0,0 1 0,1-1 1,-1 0-1,0 1 0,-1-3 0,1 3 0,1 0-4,-1 0 0,0-1 0,1 1 0,0-1 0,-1 1 0,1 0 0,0-1 0,0 1-1,-1-1 1,1 1 0,0-1 0,1 1 0,-1-1 0,0 1 0,0-1 0,1 1 0,-1 0 0,0-1 0,1 1 0,0-1 0,-1 1 0,1 0-1,0 0 1,0-1 0,-1 1 0,1 0 0,2-2 0,30-25 9,-25 22-9,1 1-1,1 0 1,-1 1-1,1 0 1,0 1-1,-1 0 1,1 0-1,1 1 0,-1 0 1,0 1-1,0 0 1,1 1-1,-1 0 1,1 0-1,17 4 1,-13-1-3,0 1 1,0 0-1,0 1 1,-1 0 0,1 1-1,-1 1 1,-1 0-1,1 1 1,-1 1 0,13 10-1,-8-3 1,-8-9 2,0 0 1,-1 1-1,0 0 1,-1 1-1,1-1 0,-2 2 1,1-1-1,-1 1 1,-1 1-1,0-1 0,6 15 1,-5-6 2,-4-13-2,-1 0 0,1 0-1,-1 1 1,-1-1 0,1 1 0,-1 0-1,0-1 1,0 1 0,-1 0-1,0 0 1,-1 7 0,-3-2 0,0-1 1,-1 1-1,0-1 1,-1 0 0,-1 0-1,1-1 1,-2 1-1,1-2 1,-2 1-1,1-1 1,-1 0-1,0-1 1,-1 0 0,-14 9-1,-2-1-33,3-3-127,-1 0-1,-32 12 1,48-22 111,0 0 1,0-1-1,1 0 1,-1-1-1,0 0 1,0 0-1,0-1 1,-1 0-1,1 0 1,0-1-1,0 0 1,-10-3-1,17 4 1,-1 0 1,1 0-1,0-1 1,0 1-1,0-1 1,0 1-1,-1-1 0,1 0 1,0 1-1,0-1 1,0 0-1,0 0 0,1 1 1,-1-1-1,0 0 1,0 0-1,0 0 1,1 0-1,-1 0 0,-1-3 1,-1-25-796,3 24 729,0-12-249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8:19.9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8 209 1640,'1'0'52,"-1"1"-1,0-1 1,0 1 0,0-1 0,0 1-1,0-1 1,0 1 0,0-1-1,0 0 1,0 1 0,0-1-1,0 1 1,0-1 0,0 1-1,0-1 1,0 1 0,0-1-1,-1 0 1,1 1 0,0-1-1,0 1 1,-1-1 0,1 0-1,0 1 1,0-1 0,-1 1-1,1-1 1,0 0 0,-1 0-1,1 1 1,-1-1 0,1 0-1,0 0 1,-1 1 0,0-1-49,1 1 22,0-1-1,-1 0 0,1 1 1,0-1-1,0 0 1,0 0-1,0 1 0,0-1 1,0 0-1,0 1 1,0-1-1,0 0 0,1 0 1,-1 1-1,0-1 0,0 0 1,0 0-1,0 1 1,0-1-1,0 0 0,0 0 1,1 1-1,-1-1 1,0 0-1,0 0 0,0 0 1,1 1-1,-1-1 1,0 0-1,0 0 0,1 0 1,0 2 140,-5-4-20,4 2-136,-1-1 0,1 1 0,0-1 0,0 1 0,0 0 0,0-1 0,0 1 0,0-1 0,0 1 0,0-1 0,0 1 0,0-1 0,0 1 0,0-1 0,0 1 0,0 0 0,1-1 0,-1 1 0,0-1 0,0 1 0,0 0 0,1-1 0,-1 1 0,0-1 0,0 1 0,1-1 0,3-10 136,-4 4-100,0 5-38,0 1 0,0-1 0,0 0 0,0 1 1,0-1-1,0 1 0,0-1 0,1 1 0,-1-1 0,0 0 0,1 1 0,0 0 0,-1-1 1,1 1-1,0-1 0,0 1 0,-1 0 0,3-2 0,14-29 75,-13 29-75,-1 0 0,0 0-1,0 0 1,0 0-1,0 0 1,0 0-1,-1-1 1,4-6-1,-4 7-2,0 0-1,0 0 0,0 0 0,0 0 1,1 0-1,-1 1 0,1-1 0,0 1 1,-1-1-1,1 1 0,0 0 0,1 0 1,3-1-1,-4 1 0,1 0 0,0-1 0,-1 1 1,0-1-1,1 1 0,-1-1 0,0 0 0,4-5 0,-5 0 4,-2 8-7,0-1 0,0 1 0,0-1 1,0 1-1,0 0 0,0-1 0,0 1 1,0-1-1,1 1 0,-1-1 0,0 1 1,0 0-1,0-1 0,1 1 0,-1 0 1,0-1-1,1 1 0,-1 0 0,0-1 1,1 1-1,-1 0 0,0 0 0,1-1 1,-1 1-1,0 0 0,1 0 0,-1-1 1,1 1-1,-1 0 0,1 0 0,31-18 16,-29 17-16,1 1 1,0-1-1,-1 1 1,1-1-1,0 1 0,0 0 1,-1 1-1,1-1 1,0 1-1,-1-1 0,1 1 1,0 0-1,-1 0 1,1 1-1,-1-1 1,0 1-1,1 0 0,4 3 1,3 6-2,-1 1 1,0-1 0,0 2-1,-1 0 1,-1 0-1,7 15 1,0-2-1,-13-22 0,0 1 0,0-1-1,-1 0 1,1 1-1,-1-1 1,0 1-1,-1 0 1,1 7-1,5 23-15,-2-19 20,0-1 0,-1 1 0,2 29 0,2 14 18,-6-53-19,-1 0-1,1 0 1,-1 1-1,-1-1 1,1 0-1,-3 12 1,-2 19 4,5-30-6,1-6 0,-1-1 0,0 0 0,0 1 0,0-1 1,0 0-1,0 1 0,1-1 0,-1 0 0,0 1 0,0-1 0,0 0 0,0 1 1,0-1-1,0 0 0,0 1 0,0-1 0,0 1 0,0-1 0,-1 0 0,1 1 1,0-1-1,0 0 0,0 1 0,0-1 0,0 0 0,-1 1 0,1-1 0,0 0 1,0 0-1,-1 1 0,1-1 0,0 0 0,0 0 0,-1 1 0,1-1 0,0 0 0,-1 0 1,1 0-1,0 1 0,-1-1 0,1 0 0,0 0 0,-1 0 0,1 0 0,0 0 1,-1 0-1,1 0 0,3 8 15,-1-7-8,-1-11-3,2 2-3,-1 0 0,1 0-1,1 0 1,-1 0-1,7-9 1,6-13-1,2-1 6,-14 26-5,0-1 0,0 0 1,-1 0-1,5-11 0,-4 8-1,1-1-1,0 1 0,1 0 0,13-17 1,15-25 5,-27 39-5,1 0 1,18-23-1,-24 32 0,0 0-1,0 0 1,1 1-1,0-1 1,-1 0-1,1 1 1,0 0-1,0 0 1,1 0-1,-1 0 1,0 0-1,1 0 1,-1 1-1,5-2 1,-6 4 0,1-1 0,0 0 1,0 1-1,0 0 0,-1-1 0,1 1 1,0 0-1,-1 0 0,1 1 0,0-1 1,-1 1-1,0-1 0,1 1 0,-1 0 1,0 0-1,0 0 0,0 0 0,3 3 1,1 4-3,0 0-1,0 0 1,5 13 0,-8-16 2,15 40-2,-14-35 1,0 1 1,11 19-1,-9-12 5,-6-18-4,0 0 1,0 0-1,0 0 0,0 0 1,0 0-1,0 1 0,0-1 1,1 0-1,-1 0 1,0 0-1,1 0 0,-1-1 1,1 1-1,-1 0 0,1 0 1,0 0-1,-1 0 1,1 0-1,0-1 0,-1 1 1,1 0-1,1 1 0,16-17-4,79-42 10,-68 39-1,-1-2 0,-1-1 1,0-1-1,23-27 1,2 7-4,-52 42-2,1 0 0,-1-1 0,1 1 1,-1-1-1,1 1 0,-1 0 1,1 0-1,-1-1 0,1 1 1,-1 0-1,1 0 0,-1-1 0,1 1 1,-1 0-1,1 0 0,0 0 1,-1 0-1,1 0 0,-1 0 1,1 0-1,0 0 0,-1 0 1,1 0-1,-1 0 0,1 0 0,-1 1 1,1-1-1,0 0 0,-1 0 1,1 1-1,-1-1 0,1 1 1,18 14-3,-9-6-5,-6-6 7,0-1 1,-1 1 0,1 0-1,-1 0 1,0 0-1,0 0 1,0 1 0,0-1-1,-1 1 1,3 4-1,14 17 4,-15-21-5,-1 0 1,1 1 0,-1 0-1,0-1 1,0 1 0,3 10-1,-4-10 1,0 0-1,1 0 1,0 0-1,0 0 1,0 0-1,7 7 1,-1-2 1,0 1 0,0 1-1,13 22 1,27 27-5,-46-57 3,1 0 1,0 0-1,1 0 0,-1 0 0,1-1 1,-1 1-1,9 3 0,-7-3-2,0 0 0,0 0 0,0 0-1,8 8 1,-13-10 2,0-1 0,0 0 0,0 1 0,1-1 0,-1 0 0,1 0 0,-1 0-1,1 0 1,-1 0 0,1 0 0,-1 0 0,4 1 0,-4-2-6,0 0-1,0 0 1,0 0-1,-1 0 0,1-1 1,0 1-1,0 0 1,0 0-1,0-1 1,0 1-1,-1-1 1,1 1-1,0 0 1,0-1-1,-1 1 1,1-1-1,0 0 1,-1 1-1,1-1 1,0 0-1,0-1 1,0 1-118,0-1 1,-1 0 0,1 0-1,-1 0 1,0 0 0,0 0-1,1 0 1,-1 0 0,0 1-1,-1-1 1,1 0 0,0 0-1,0 0 1,-1 0-1,1 0 1,-1 0 0,0 1-1,0-1 1,1 0 0,-1 0-1,0 1 1,-3-4 0,-4 4-268,0-3 46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8:21.0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799 0 1908,'6'8'1108,"-5"-7"-1072,0-1 1,-1 0-1,1 1 0,-1-1 1,1 0-1,-1 1 1,1-1-1,0 1 0,-1-1 1,0 1-1,1-1 1,-1 1-1,1 0 0,-1-1 1,0 1-1,1-1 1,-1 1-1,0 0 0,0-1 1,1 1-1,-1 0 1,0 1-1,0-1 301,-1 10 245,-4-9-558,0 0-1,0 0 0,0-1 1,0 1-1,-1-1 1,1 0-1,0-1 0,0 1 1,-1-1-1,-9-1 0,-15 2 22,-27 5 30,-81-4 0,-42 5-8,-71 24 16,224-23-65,-10 2-10,36-10-8,0 0 0,-1 1 0,1-1 0,0 0 0,0 0 0,-1 0 0,1 0 0,0 0 0,0 0 0,-1 0 0,1 0 0,0-1 0,0 1 0,0 0 0,-1-1 0,1 1 0,0-1 0,0 1 0,-2-2 0,3 1-1,0 0 0,0 1 0,0-1 0,0 0 0,0 1 0,0-1 0,0 1 0,0-1 0,0 0 0,1 1 0,-1-1 0,0 0 0,0 1 0,1-1 0,-1 1 0,0-1 0,1 1 0,-1-1 0,1 1 0,-1-1 0,0 1 0,1-1 0,-1 1-1,1-1 1,-1 1 0,1 0 0,0-1 0,-1 1 0,1 0 0,-1-1 0,1 1 0,0 0 0,-1 0 0,1 0 0,0 0 0,0-1 0,26-10-191,-10 6-148,0 1 0,0 1 0,0 0 0,1 1 0,-1 1 0,1 0 0,-1 1 0,31 5 0,-15-4-22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8:21.4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983 1 1728,'4'13'1799,"-17"-12"-1208,-480 59 353,456-57-901,-245 5-212,269-7-20,0-1-1,-1-1 1,1-1 0,0 0-1,0 0 1,0-1 0,0-1 0,0 0-1,-18-9 1,30 13 169,1 0 0,-1-1 0,1 1 0,-1 0 0,0 0 0,1-1 1,-1 1-1,1 0 0,-1-1 0,1 1 0,-1 0 0,1-1 0,-1 1 0,1-1 0,-1 1 0,1-1 0,0 1 1,-1-1-1,1 1 0,0-1 0,-1 0 0,1 1 0,0-1 0,0 1 0,-1-1 0,1 0 0,0 1 0,0-1 1,0 1-1,0-1 0,0 0 0,0 1 0,0-1 0,0 0 0,0 1 0,0-1 0,0 0 0,1 1 0,-1-1 1,0 1-1,0-1 0,1 0 0,0 0 0,0-13-351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8:25.7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 15 1844,'0'-1'62,"0"1"0,0-1 0,0 0 0,0 1 0,0-1 0,0 1 0,-1-1 0,1 1 0,0-1 0,0 1 0,0-1 0,0 1 1,-1-1-1,1 1 0,0-1 0,-1 1 0,1-1 0,0 1 0,-1-1 0,1 1 0,-1 0 0,1-1 0,0 1 0,-1-1 0,1 1 0,-1 0 0,1 0 0,-1-1 0,1 1 0,-2 0 0,-1-1 619,6 2-607,-3-1-67,0 0-1,-1 0 0,1 0 0,0 1 0,-1-1 0,1 0 1,0 0-1,-1 0 0,1 1 0,0-1 0,0 0 0,-1 0 1,1 1-1,0-1 0,0 0 0,-1 0 0,1 1 0,0-1 1,0 0-1,0 1 0,0-1 0,0 0 0,0 1 0,-1-1 1,1 0-1,0 1 0,0-1 0,0 0 0,0 1 0,0-1 1,0 0-1,0 1 0,0-1 0,0 1 0,1-1 0,-1 0 0,0 1 1,0-1-1,0 0 0,0 1 0,0-1 0,1 0 0,-1 0 1,0 1-1,0-1 0,0 0 0,1 1 0,-1-1 0,0 0 1,0 0-1,1 1 0,16 25 92,-13-20-61,147 185 232,-41-58-209,-64-74-40,-13-20-5,-3 2-1,31 54 1,6 22 4,-30-53 10,40 89 1,-50-103-12,-20-39-12,-1 1 0,9 20 0,-7-8-3,-6-16-3,0-1 0,0 0 0,1 0 0,0 1 0,0-2 0,7 11 0,-9-15 0,0 0 0,0 0-1,0 1 1,0-1-1,0 0 1,0 1-1,-1-1 1,0 0 0,1 1-1,-1-1 1,0 5-1,-8-34-46,8 24-106,0 0-1,0 0 1,1 0-1,-1 0 1,1 0-1,0 0 1,0 0-1,0 0 1,0 0-1,0 1 1,1-1-1,-1 0 1,1 1-1,-1-1 1,1 1-1,0 0 1,4-5-1,12-14-530,-10 8 331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8:26.0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 1952,'0'1'2670,"0"20"-2205,0-20-429,9 16-365,-3-34-1430,5-2 683,-4 6 721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2:25.1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1074 0 1604,'13'8'562,"-13"-7"-560,0-1 0,0 0 0,0 0 0,0 0 1,0 0-1,0 0 0,0 0 0,0 0 0,0 0 1,0 0-1,0 0 0,0 0 0,0 1 0,0-1 1,0 0-1,0 0 0,0 0 0,0 0 0,0 0 1,0 0-1,0 0 0,0 0 0,0 0 0,0 0 1,-1 0-1,1 0 0,0 0 0,0 0 1,0 0-1,0 0 0,0 0 0,0 0 0,0 0 1,0 0-1,0 0 0,0 0 0,0 0 0,0 0 1,-1 0-1,1 0 0,0 0 0,0 0 0,0 0 1,0 0-1,0 0 0,0 0 0,0 0 0,0 0 1,0 0-1,0 0 0,0 0 0,-1 0 1,1 0-1,0 0 0,0 0 0,0 0 0,0 0 1,0 0-1,0 0 0,0 0 0,0 0 0,0-1 1,5-2 88,-4 2 41,-16 0 520,7 5-540,0-1 0,-1 0 0,0 0-1,1-1 1,-1 0 0,0-1 0,-9 1 0,-37 8 111,40-6-162,0-1 0,0 0-1,-27 0 1,4 0 26,-250 10 241,172-9-247,73-1-42,-53-4 1,9-1 4,56 2-9,-1 0 1,1-3-1,-56-10 0,82 14-12,9-2-7,21 8-4,121-22-300,-144 15 261,0 0 0,0 0-1,0 1 1,0-1 0,0 1-1,0-1 1,0 1 0,0 0-1,0 0 1,0 0 0,0 0-1,0 0 1,-1 0 0,1 0-1,0 1 1,-1-1 0,1 1-1,-1-1 1,0 1 0,1-1-1,0 3 1,15 12-333,57 29-1715,-57-39 1739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8:26.9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482 3 1684,'0'0'694,"-15"4"867,-45-8-912,13 2-451,-54 2 0,30 2-75,-59 2 38,98 3-119,21-1-16,11-6-26,0 0 1,0 0-1,0 0 0,0 0 1,0 0-1,0 0 0,0 0 0,0 0 1,-1 0-1,1 1 0,0-1 1,0 0-1,0 0 0,0 0 1,0 0-1,0 0 0,0 0 0,0 0 1,0 1-1,0-1 0,0 0 1,0 0-1,0 0 0,0 0 1,0 0-1,0 0 0,0 1 1,0-1-1,0 0 0,0 0 0,0 0 1,0 0-1,0 0 0,0 0 1,0 0-1,0 1 0,0-1 1,0 0-1,0 0 0,0 0 0,1 0 1,-1 0-1,0 0 0,0 0 1,0 0-1,0 0 0,0 1 1,0-1-1,0 0 0,0 0 1,1 0-1,-1 0 9,2 0-7,-1 0 0,0-1-1,1 1 1,-1 1-1,0-1 1,1 0 0,-1 0-1,0 0 1,0 1-1,1-1 1,-1 0 0,0 1-1,0 0 1,0-1-1,1 1 1,-1-1 0,0 1-1,0 0 1,0 0-1,0 0 1,1 2-1,5 4-1,7 12-3,-12-13 5,1 1 0,0-1 0,0-1 0,1 1 0,5 7-1,-4-7-1,-1 1 0,1 0 0,-1 0 0,4 10 0,-2 0 0,-1-6 0,-1 0 0,0 1 0,-1-1 0,0 1 0,-1 0 0,0-1 0,-1 1 0,0 22 0,-8 38-6,4-35 7,-9 42 0,11-57 5,1-18-5,0-1 0,-1 1 0,1-1 0,-1 1 1,1-1-1,-1 1 0,0-1 0,0 1 0,-1-1 0,1 0 0,-1 0 0,-3 6 0,2-2 0,0-6 0,1-3-1,1 2 4,13-19-3,2 2 1,0-1-1,1 2 1,1 0-1,1 1 1,0 1-1,0 0 1,2 1-1,30-16 0,-33 22-2,1 0 0,0 2-1,1 0 1,-1 1 0,1 0-1,0 1 1,-1 2 0,23-1-1,-12 3 0,1 2 0,-1 0 0,-1 2 0,48 14 0,-43-6 10,-1 1-1,-1 1 0,36 25 1,-54-32-7,0 0 1,-1 1-1,-1 0 1,19 20-1,-24-23 0,0 0-1,0 1 0,-1-1 1,0 1-1,0 0 1,-1 0-1,0 0 0,0 1 1,3 14-1,-6-17 0,1 0 1,-1 0-1,-1 0 0,1 0 0,-1 0 0,1-1 0,-1 1 1,-1 0-1,1 0 0,-1-1 0,1 1 0,-2-1 1,1 1-1,0-1 0,-1 0 0,0 0 0,0 0 1,0 0-1,0 0 0,0-1 0,-1 1 0,-4 2 0,-8 7 2,-1-1 0,0 0-1,-35 17 1,-34 9-10,-2-4 0,-131 34 0,70-24-1,65-15-32,41-13-578,-52 11 0,77-22-560,45-14 365,-4 0 441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8:27.4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377 10 1708,'0'0'34,"1"0"0,-1-1 0,0 1 0,0 0 0,0-1-1,0 1 1,0 0 0,0-1 0,0 1 0,0 0 0,-1 0 0,1-1 0,0 1-1,0 0 1,0-1 0,0 1 0,0 0 0,0-1 0,-1 1 0,1 0 0,0 0-1,0-1 1,0 1 0,-1 0 0,1 0 0,0 0 0,0-1 0,-1 1-1,1 0 1,0 0 0,0 0 0,-1 0 0,1-1 0,0 1 0,-1 0 0,1 0-1,0 0 1,-1 0 0,1 0 0,-1 0 0,1 0-4,-1 0 1,0 1-1,1-1 0,-1 0 1,1 0-1,-1 1 0,1-1 1,-1 0-1,1 1 0,-1-1 1,1 1-1,-1-1 0,1 0 0,-1 1 1,1-1-1,0 1 0,-1-1 1,1 1-1,0 0 0,-1-1 1,1 1-1,0 0 0,-6 12 90,0-1 0,0 0 1,-1-1-1,-11 14 0,-4 8 25,-32 46 73,26-40-94,-43 79 0,53-78-81,-78 173 140,92-200-172,0 0-1,1 1 1,-3 23 0,-1 6 14,6-38-11,0 1 1,0 0-1,1-1 1,-1 1-1,2 11 1,-1-16-36,0-1-1,0 1 1,0-1 0,0 1-1,0 0 1,0-1 0,0 1-1,1 0 1,-1-1 0,0 1-1,0 0 1,0-1 0,1 1-1,-1-1 1,0 1 0,1-1-1,-1 1 1,0-1-1,1 1 1,-1-1 0,1 1-1,-1-1 1,1 1 0,-1-1-1,1 0 1,-1 1 0,1-1-1,0 0 1,-1 1 0,1-1-1,-1 0 1,1 0 0,0 1-1,-1-1 1,1 0 0,-1 0-1,1 0 1,0 0 0,-1 0-1,1 0 1,0 0 0,-1 0-1,1 0 1,0-1 0,-1 1-1,1 0 1,0 0-1,-1 0 1,1-1 0,-1 1-1,1 0 1,-1-1 0,1 1-1,9-23-1508,5-4 756,-14 13 444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8:27.8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 48 1940,'-4'-4'164,"2"2"-64,0 1-1,1-1 1,-1 0-1,1 0 1,-1 0-1,1 0 1,-1 0 0,1 0-1,0 0 1,0 0-1,0-1 1,0 1-1,1 0 1,-1-1-1,1 1 1,-1-5-1,1 7-93,0 0 0,0 0 0,0 0 0,0 0-1,0 0 1,0 0 0,1 0 0,-1 1 0,0-1-1,0 0 1,0 0 0,0 0 0,0 0-1,0 0 1,0 0 0,1 0 0,-1 0 0,0 0-1,0 0 1,0 0 0,0 0 0,0 0 0,0-1-1,1 1 1,-1 0 0,0 0 0,0 0 0,0 0-1,0 0 1,0 0 0,0 0 0,0 0 0,0 0-1,1 0 1,-1 0 0,0 0 0,0-1 0,0 1-1,0 0 1,0 0 0,0 0 0,0 0 0,0 0-1,0 0 1,0 0 0,0-1 0,0 1 0,0 0-1,0 0 1,0 0 0,0 0 0,0 0-1,0 0 1,0-1 0,0 1 0,0 0 0,0 0-1,0 0 1,0 0 0,0 0 0,0 0 0,0 0-1,0-1 1,0 1 0,5 9 241,-1-3-187,0 1 1,1-1-1,-1 0 1,1 0-1,10 8 1,13 17 55,93 108 116,124 167-23,-241-300-207,188 216 78,-152-179-94,-38-41-47,0 1-1,0-1 1,0 0-1,1 0 1,-1-1-1,0 1 1,1 0-1,-1-1 0,1 0 1,0 1-1,-1-1 1,1 0-1,0 0 1,0 0-1,0-1 0,0 1 1,-1-1-1,1 0 1,0 1-1,0-1 1,0-1-1,0 1 0,0 0 1,0-1-1,5-1 1,60-16-1776,-39 9 1486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8:37.1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 23 1700,'-1'-1'40,"1"1"0,-1-1 0,1 1-1,-1-1 1,1 1 0,0-1 0,-1 0 0,1 1 0,0-1-1,-1 1 1,1-1 0,0 0 0,0 1 0,0-1-1,0 0 1,0 0 0,0 1 0,0-1 0,0 0-1,0 0 1,0 0-29,0 1-1,0 0 1,0 0-1,0 0 0,0 0 1,0 0-1,0 0 1,0 0-1,0-1 1,0 1-1,0 0 1,0 0-1,0 0 0,0 0 1,0 0-1,0 0 1,0-1-1,0 1 1,0 0-1,0 0 0,0 0 1,0 0-1,0 0 1,0 0-1,0 0 1,0-1-1,0 1 1,0 0-1,-1 0 0,1 0 1,0 0-1,0 0 1,0 0-1,0 0 1,0 0-1,0 0 0,0 0 1,0 0-1,-1-1 1,1 1-1,0 0 1,0 0-1,0 0 0,0 0 1,0 0-1,0 0 1,-1 0-1,1 0 1,0 0-1,0 0 1,0 0-1,0 0 0,0 0 1,-1 1-1,-3-2 314,5 0-130,-6-1-34,80 135 1168,-14-28-1248,103 165 8,-103-173-66,50 67 12,-60-96-12,-3 3-1,66 129 0,-114-199-20,3 2 1,-1 1 0,0 1 1,0-1-1,-1 0 0,1 0 0,-1 0 0,0 1 0,0-1 0,0 8 0,1-6 2,2 2-7,-2-9-16,8-25-1184,-8 23 1051,0 0 0,0 0 0,1 1 0,-1-1 0,1 0 0,-1 1 0,1-1 0,0 1 0,0 0 0,5-3 0,1-1-168,13-7-61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8:37.5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190 0 1860,'0'0'360,"-24"14"885,19-10-1169,0-1 0,0 1 0,0 1 1,1-1-1,0 0 0,0 1 0,0 0 0,0 0 0,-3 7 0,-21 25 160,25-34-222,-3 2 14,0 1 0,0 0 0,0 1 0,1-1 0,-1 1 0,2 0 0,-1 1 0,1-1-1,0 1 1,1 0 0,-4 10 0,-10 58 139,13-56-135,3-17-28,0-1 0,1 1 0,-1-1-1,1 1 1,-1-1 0,1 1 0,0 0 0,-1-1 0,2 1 0,-1-1 0,0 1 0,0 0 0,1-1 0,-1 1 0,1-1 0,0 1-1,0-1 1,0 1 0,0-1 0,0 0 0,1 0 0,-1 1 0,0-1 0,1 0 0,3 3 0,25 24 48,-28-27-48,0 0 0,0 0 0,0 0 0,0 0 0,0 0 0,1-1 0,-1 1 0,1-1 0,-1 1 0,1-1 0,0 0 0,-1 0 0,1 0 0,0-1 0,0 1 0,0-1 0,-1 1-1,1-1 1,0 0 0,4 0 0,-1 0 1,-1-1-1,0 1 0,1-1 0,-1 0 0,0 0 0,0 0 0,1-1 0,-1 0 0,0 0 0,-1 0 0,7-4 0,-5 3 1,-1-1 0,0 0-1,1-1 1,-2 0-1,1 1 1,0-2-1,-1 1 1,0 0-1,0-1 1,-1 0-1,4-7 1,-5 9-3,-1 0 1,0 0-1,0 0 0,-1 0 1,1 0-1,-1 0 1,0-1-1,0 1 1,0 0-1,-1 0 0,1 0 1,-1 0-1,0 0 1,0 0-1,-1 0 0,1 0 1,-1 0-1,0 1 1,-4-7-1,-67-91 19,69 96-19,-1 0-1,0-1 0,0 1 1,-8-5-1,-11-12-6,5 9-14,14 12-31,12 5-91,-2 0-446,-5-4 558,0 0 0,0 1 0,1-1 0,-1 0 0,0 0 0,0 0 0,1 1 1,-1-1-1,0 0 0,1 0 0,-1 0 0,0 0 0,1 0 0,-1 0 0,0 0 0,1 0 1,-1 0-1,1 0 0,-1 0 0,0 0 0,1 0 0,-1 0 0,0 0 0,1 0 1,-1 0-1,0 0 0,1 0 0,-1-1 0,0 1 0,0 0 0,1 0 0,-1 0 0,0 0 1,1-1-1,3 0-138,0-1 1,0 0-1,-1 1 1,1-1 0,-1 0-1,1-1 1,4-3-1,-7 5 98,14-11-312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8:40.1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 98 1684,'-8'-27'2387,"0"64"-1675,0 22-503,8-51-190,1-1 0,0 1 0,1-1 0,2 10 0,4 27 46,-7-39-60,1 0 0,-1 1 0,1-1 0,0 0 1,0 0-1,1-1 0,0 1 0,0 0 0,0-1 0,0 0 1,0 0-1,1 0 0,0 0 0,5 4 0,3 5 6,22 11 17,-32-22-26,0 0-1,0 0 0,1-1 0,-1 1 1,0-1-1,1 1 0,-1-1 0,1 0 0,-1 0 1,1 0-1,0 0 0,-1-1 0,1 1 1,0-1-1,0 1 0,5-1 0,-2-1 3,1 0-1,-1 0 0,1-1 1,-1 0-1,9-3 0,-10 3-1,0 0-1,0 0 1,0 0 0,-1-1-1,1 1 1,-1-1-1,0 0 1,0-1 0,0 1-1,0-1 1,0 0-1,4-6 1,-1 2 0,9-8 2,-2-1 0,0-1 0,0 0 0,-2-1 0,15-29 0,-14 20-5,-9 21 2,0 0 0,0-1 0,-1 1 1,0-1-1,0 0 0,-1 0 0,0 0 0,1-9 0,5-61 39,-8 78-40,0 0 0,0 0 0,0 0 0,0 0 0,0 0 0,0 0 0,0 0 0,0 0 0,1 0 0,-1 0 0,0 0 0,0 0 0,0 0 0,0 0 0,0 0 0,0 0 0,0 0 0,0 0 0,1 0 0,-1 0 0,0 0 0,0 0 0,0 0 0,0 0 0,0 0 0,0 0 0,0 0 0,0 0 0,1 0 0,-1 0 0,0 0 0,0 0 0,0 0 0,0 0 0,0 0 0,0 0 0,0 0 0,0 0 0,0-1 0,0 1 0,0 0 0,1 0 0,-1 0 0,0 0 0,0 0 0,0 0 0,0 0 0,0 0 0,0 0 0,0-1 0,0 1 0,0 0 0,0 0 0,0 0 0,0 0 0,0 0 0,0-1 0,4 12-1,-4 8-1,0 0 0,0 0 0,-1 0 0,-6 34 0,2-30 6,2 1 0,-1 24-1,1-7 0,-5 79-4,8-45 3,1-35-2,4 156 1,-5-189 2,0 6-2,0-1 0,1 1 0,0-1 0,4 15 0,-3 4 11,-2-27-10,0-1 0,0 0-1,0 1 1,0-1 0,0 1-1,1-1 1,0 0 0,-1 1-1,1-1 1,2 4 0,5 25 30,-7-31-32,-1-1 0,1 1 1,-1 0-1,1-1 0,-1 1 1,1-1-1,-1 1 0,0 0 1,1-1-1,-1 1 0,0 0 1,0 0-1,0-1 0,1 1 1,-1 0-1,0 0 0,0-1 1,0 1-1,0 0 0,0 0 1,0-1-1,0 1 1,-1 0-1,1-1 0,-1 2 1,-1 11-7,2-13 5,0 0 1,0 0 0,0 0-1,-1 0 1,1 0 0,0 0-1,0 0 1,0 0 0,0 0-1,0 0 1,0 0-1,0-1 1,0 1 0,0 0-1,0 0 1,0 0 0,0 0-1,0 0 1,0 0 0,0 0-1,0 0 1,0-1-1,0 1 1,0 0 0,0 0-1,0 0 1,0 0 0,0 0-1,0 0 1,0 0 0,0 0-1,0-1 1,0 1-1,0 0 1,0 0 0,0 0-1,0 0 1,0 0 0,1 0-1,-1 0 1,0 0 0,-8-15-478,8 14 445,-1-4-243,1 0-1,0 0 1,1 0 0,-1 0-1,1 1 1,0-1 0,0 0-1,2-5 1,-1 3-117,-2 5 43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8:41.7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28 1616,'-1'-24'1421,"1"24"-1403,0-1 0,0 1-1,0 0 1,0 0 0,0 0-1,0 0 1,0 0 0,0 0-1,0 0 1,0-1 0,0 1-1,0 0 1,0 0 0,0 0-1,0 0 1,0 0-1,0 0 1,-1-1 0,1 1-1,0 0 1,0 0 0,0 0-1,0 0 1,0 0 0,0 0-1,0 0 1,0 0 0,0 0-1,0 0 1,-1-1 0,1 1-1,0 0 1,0 0 0,0 0-1,0 0 1,0 0 0,0 0-1,0 0 1,-1 0-1,1 0 1,0 0 0,0 0-1,0 0 1,0 0 0,0 0-1,0 0 1,-1 0 0,1 0-1,0 0 1,0 0 0,0 0-1,0 0 1,0 0 0,0 0-1,0 1 1,-1-1 0,1 0-1,0 0 1,0 0 0,0 0-1,0 0 1,0 0-1,0 0 1,0 0 0,0 0-1,0 1 1,-1-1 0,1 3 27,-1 0 0,0 0 0,1 1 0,-1-1 0,1 0 1,0 1-1,0-1 0,0 0 0,1 6 0,0 1 20,-1 51 12,2 0 0,3-1 0,2 1 0,4-2 0,21 75 0,-12-69-50,3-1 0,3-1 0,36 62 0,-45-92-15,23 58 0,-36-77-8,-1-1-1,0 1 0,0 0 0,0 26 0,-3-34-2,-1 1 1,0-1-1,0 0 1,-1 1-1,1-1 1,-1 0-1,-5 10 1,7-16-3,0 1 1,-1 0 0,1 0-1,0-1 1,0 1 0,-1 0-1,1-1 1,-1 1 0,1-1-1,0 1 1,-1 0 0,1-1-1,-1 1 1,1-1 0,-1 1-1,0-1 1,1 0 0,-1 1-1,1-1 1,-1 1 0,0-1-1,1 0 1,-1 0 0,0 1-1,0-1 1,1 0 0,-1 0-1,0 0 1,1 0 0,-1 0-1,0 0 1,0 0 0,1 0-1,-1 0 1,0 0 0,0 0-1,1 0 1,-1-1 0,0 1-1,1 0 1,-1 0 0,0-1-1,1 1 1,-1-1 0,0 1-1,1 0 1,-1-1 0,1 1-1,-1-1 1,1 1 0,-1-1-1,1 0 1,-1 1 0,1-1-1,0 0 1,-1 1 0,0-2-1,-13-12-314,12 13 250,1-1-1,-1 1 1,1 0 0,0 0-1,-1-1 1,1 1 0,0-1 0,0 1-1,0-1 1,0 1 0,0-1 0,0 0-1,0 1 1,1-1 0,-1 0 0,1 0-1,-1 1 1,1-1 0,0 0 0,0 0-1,-1-3 1,8-39-1076,-4 33 882,4-7-122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8:42.0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620 2 1856,'-1'0'51,"1"0"0,-1-1 0,0 1 0,0 0 0,0 0-1,0-1 1,1 1 0,-1 0 0,0 0 0,0 0 0,0 0 0,0 0 0,0 0-1,0 0 1,1 0 0,-1 1 0,0-1 0,0 0 0,0 0 0,0 1 0,1-1-1,-1 0 1,0 1 0,0-1 0,-1 2 0,-19 19 484,-1 1-256,-132 78 427,48-29-482,72-48-168,21-13-30,1-2 0,-25 13-1,-65 33 89,73-37-84,23-14-24,-34 22 35,39-23-39,-1-1 0,1 0 0,-1 0 0,1 1 0,-1-1 0,1 1 0,0 0 0,-1-1 0,1 1-1,0 0 1,0 0 0,0-1 0,1 1 0,-1 0 0,0 0 0,1 0 0,-1 0 0,1 2 0,0-2-1,0 0 0,1 0 0,-1-1 0,1 1 0,-1 0 1,1-1-1,0 1 0,-1 0 0,1-1 0,0 1 0,0-1 0,0 1 0,1-1 0,-1 0 1,0 0-1,0 1 0,1-1 0,-1 0 0,1 0 0,1 1 0,37 18 9,-28-15-7,38 15 7,1-1 0,1-3-1,0-2 1,91 11-1,-67-23-17,-44 0-1,-27-2-30,0 0-1,0 0 1,0 1 0,0-1 0,0 1-1,0 0 1,0 0 0,0 1 0,-1-1-1,1 1 1,7 4 0,4 0-607,-15-6 610,0 0 1,-1 0 0,1 0 0,0 0-1,0 1 1,-1-1 0,1 0 0,0 0-1,-1 0 1,1 1 0,-1-1-1,1 0 1,0 1 0,-1-1 0,1 0-1,-1 1 1,1-1 0,-1 1-1,1-1 1,-1 1 0,1-1 0,0 2-1,9 6-728,-1-2 176,-2-1 222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38:43.2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9 184 1752,'-8'9'2340,"8"-13"-2158,17-14 204,-11 10-333,1 0-1,0 0 0,0 0 0,1 1 1,15-12-1,9-7 42,-16 12-61,0 0 0,2 1 0,22-13 0,-35 22-26,25-10 28,-29 14-33,0 0-1,0-1 1,1 1-1,-1 0 1,0 0-1,1 0 1,-1 0-1,0 0 1,0 0-1,1 0 1,-1 1-1,0-1 1,1 0-1,-1 1 1,0-1-1,0 1 1,0-1-1,0 1 1,1 0-1,-1-1 1,0 1-1,0 0 1,0 0-1,1 1 1,4 6 0,0-1 1,0 1 0,-1 0-1,0 0 1,-1 1-1,0 0 1,0-1-1,-1 1 1,0 0 0,-1 1-1,0-1 1,0 0-1,-1 1 1,0-1 0,0 16-1,3 24 0,-3-36-2,1 0 1,-2-1 0,-1 24-1,1-32 1,-7 47 2,-1 54 1,8-96-3,-1 0 0,0 0 0,-5 16 0,4-17 2,0 1 0,0-1 0,0 17 0,-6-3 34,9-27-36,1 0 0,0-1 0,0 1 0,0 1 0,1-1 0,-1 0 0,1 0 0,0 1 0,1 0 0,-1-1 0,7-4-1,9-15-1,40-64 12,-40 56-11,3-7 1,2 1-1,40-50 0,-48 68-4,-12 16 4,-1-1 0,1 1-1,-1 0 1,1 0 0,1 0 0,-1 0-1,0 1 1,7-4 0,44-38 3,-54 44-3,-1 1-1,0 0 1,1 0-1,-1-1 1,1 1-1,-1 0 1,1 0-1,-1 0 1,1 0-1,-1-1 1,1 1 0,-1 0-1,1 0 1,-1 0-1,1 0 1,-1 0-1,1 0 1,-1 0-1,1 1 1,-1-1-1,1 0 1,-1 0-1,1 0 1,-1 0-1,1 1 1,-1-1 0,0 0-1,1 0 1,-1 1-1,1-1 1,7 17-9,-5 20 3,-3-16 7,1 13 3,-9 65-1,0-38-3,5-30-1,3-26 1,-1 0-1,1 0 1,-1 0 0,0 0-1,0 0 1,-3 6-1,3-1 2,-3 0-3,4-10 2,0 0 0,0 0 0,1 0 0,-1 0 0,0-1 0,0 1 1,0 0-1,1 0 0,-1 0 0,0 0 0,0 0 0,0 0 0,1 0 0,-1 0 0,0 0 0,0 0 0,0 0 0,1 0 0,-1 0 0,0 0 0,0 0 0,1 0 0,-1 0 0,0 0 0,0 1 0,0-1 1,1 0-1,-1 0 0,0 0 0,0 0 0,0 0 0,0 0 0,1 1 0,-1-1 0,0 0 0,0 0 0,0 0 0,0 0 0,0 1 0,0-1 0,1 0 0,-1 0 0,0 0 0,0 1 0,0-1 0,0 0 1,0 0-1,0 0 0,0 1 0,0-1 0,0 0 0,0 1 0,3-4 1,0 1 1,0 0-1,0 0 1,0 0-1,0 0 1,1 0-1,-1 1 1,0-1-1,7-1 1,-6 2-1,1 0 1,-1-1 0,0 0-1,0 0 1,0 0 0,5-4-1,12-10 2,33-20 0,-33 24 0,37-30 0,5-12 1,103-65-1,-153 111 0,5-4-10,33-16 0,-47 26 7,1 0-1,-1 0 1,1 1 0,0-1-1,-1 1 1,1 0 0,0 0-1,0 1 1,0-1 0,-1 1-1,1 0 1,0 1 0,7 0-1,-10 0 1,0 0 0,0-1 0,0 1 0,-1 0 0,1 0 0,0 1-1,-1-1 1,1 0 0,0 0 0,-1 1 0,0-1 0,1 1 0,-1-1 0,0 1 0,0 0-1,1-1 1,-2 1 0,2 2 0,11 40-5,-6-19 13,-2-3-5,0 0 0,-2 1 0,2 36 0,0 3 1,-1-5-1,-5 78 0,-1-44-31,2-91 12,-8-13-755,5 11 547,-1-1-1,0 1 1,0-1-1,0 1 1,0 1 0,-1-1-1,-4-1 1,-19-8-468,12-2 324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9:08.86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13736 92 1616,'0'0'1090,"-34"0"-70,-2477 0 610,2226-13-1618,16 4-4,-253-10 0,75 5 0,20-4 5,367 14-14,-82 0-11,-2 3 12,-2 2 0,-193-4 5,180 5 14,-559-2 5,400-9-16,-416 9-28,524 11 21,-5 1 26,-500-8-97,526 1 112,150-4-34,-28-1-8,-31 0-8,-143-3 30,124 5-17,-1041-2-14,953 14 28,170-13-21,20 0 0,-1-1 0,-23-2 1,-1-1 2,1 1 0,-43 5 0,7-1 2,-1580-2 2,1525 1-51,-188 11 55,-277-3-51,590-8-165,0 0 0,0-1-1,0 2 1,0-1 0,-9 4-1,-14 4-618,-60 5-502,55-10 968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2:25.4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1604,'0'0'76,"0"3"241,0 1 0,0-1 1,0 1-1,1-1 0,0 1 0,0-1 0,0 1 0,3 5 0,1 0-232,-1-1 1,1 1-1,5 18 0,-7-19-63,0 0 0,0 0-1,1 0 1,0 0 0,0-1-1,9 12 1,116 127 178,-113-129-174,36 31 0,-37-36-14,-1 1-1,-1 0 0,0 1 0,19 26 1,-17-18-9,-10-16 2,0 0 0,-1 1-1,0-1 1,0 1-1,-1 0 1,0 0-1,0 0 1,0 0-1,-1 0 1,0 0 0,-1 1-1,1-1 1,-1 10-1,1 11 11,-2-27-15,0-1 1,0 1-1,0 0 0,0-1 0,0 1 1,1 0-1,-1-1 0,0 1 1,0 0-1,1-1 0,-1 1 1,0 0-1,1-1 0,-1 1 0,1-1 1,-1 1-1,0-1 0,1 1 1,-1-1-1,1 1 0,0-1 0,-1 1 1,1-1-1,-1 0 0,1 1 1,0-1-1,-1 0 0,1 0 1,0 1-1,0-1 0,2-26-10,-3 26 11,0 0 0,0 0-1,1 0 1,-1 0 0,0 0 0,0 0-1,0 0 1,0 0 0,1 0-1,-1 0 1,0 0 0,0 0 0,0 0-1,0 0 1,0 0 0,1 0 0,-1 0-1,0-1 1,0 1 0,0 0 0,0 0-1,0 0 1,1 0 0,-1 0-1,0 0 1,0 0 0,0-1 0,0 1-1,0 0 1,0 0 0,0 0 0,0 0-1,0 0 1,0-1 0,0 1 0,1 0-1,-1 0 1,0 0 0,0 0-1,0-1 1,0 1 0,0 0 0,0 0-1,0 0 1,-1 0 0,1-1 0,0 1-1,0 0 1,0 0 0,0 0 0,0 0-1,0-1 1,0 1 0,0 0-1,0 0 1,0 0 0,0 0 0,-1 0-1,1-1 1,0 1 0,0 0 0,0 0-1,0 0 1,-6-7-1436,-24-10-490,29 16 1557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9:09:18.60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11552 54 1608,'0'0'595,"-25"0"102,-6 1-444,-1 0 1,-45 10 0,53-8-169,0-1 0,0-2 1,-32-2-1,-11 0 45,-225 2 312,30-9-132,-191 4-39,237 0-166,-565 1-36,741 5-65,24 0-4,0 0 0,-26-3-1,1-2 6,-79 5 0,43 1-3,-363-2-2,-348 0 12,718 3-10,39-1-1,-49-3 0,47-1-1,-52 5 0,7 1 0,-21 2 1,24-5 3,-85 11-1,111-6-3,-65 1 0,-56-7 4,-115 5 14,106 4-14,32-5 1,50-2 4,-181 1-11,97 11-4,67-10 16,-98-4 0,190-1-8,1-1-1,-32-8 0,2 1 1,36 7-2,6 0 2,0 1-1,0 0 0,0 0 1,0 1-1,-14 1 0,12 0-2,0-1-1,0 0 0,-20-2 0,-9-1 3,-254-1-9,232 2 9,-71-9-1,77 5 0,-69 2-1,20-7 6,14 3 9,-27-1-24,-7 0 7,-28 4 15,-240 1 2,246-5-22,104 8-1,-44-7 0,73 7 13,1 1 0,-24 1-1,23 1 0,-1-2 0,-25-2 1,-4-1-14,-81 3 0,44 3 15,-270 9 7,219-5-18,-12 0 12,-68 7 2,-91 5-12,-170-14 11,343-10 9,-366 5-37,398-14 54,32 22-3380,49-11 2975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7T23:08:10.66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139 37 1604,'8'-9'428,"-16"5"272,8-1-412,0 0-32,-8 1-56,-1-1 132,1 5-256,8-4-84,-16 8-144,0-4-212,-1 0-112,-7 0 32,-1 5 52,9-5 52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7T23:09:15.32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938 1 1648,'34'4'537,"-21"-2"-430,1 0 1,0 0-1,-1 1 1,0 1-1,17 6 0,7 3 3,-22-9-25,0-1 1,1 0-1,21 0 0,4-7 205,-41 4-280,1 0-1,-1 0 0,1 0 0,-1 0 0,1-1 1,-1 1-1,0 0 0,1 0 0,-1-1 1,1 1-1,-1 0 0,0-1 0,1 1 1,-1 0-1,0-1 0,1 1 0,-1 0 0,0-1 1,0 1-1,1-1 0,-1 1 0,0-1 1,0 1-1,0-1 0,0 1 0,0 0 1,0-1-1,0 1 0,1-1 0,-1 1 0,0-1 1,-1 1-1,1-1 0,0 1 0,0-1 1,0 1-1,0-1 0,-1 0 7,1 0 0,-1 1 0,1-1 0,-1 1 0,0-1 0,1 1 0,-1-1 0,0 1 0,1-1 0,-1 1 0,0 0 0,0-1 0,1 1 0,-1 0 0,0 0 0,0 0 0,0-1 0,1 1 0,-1 0 0,-1 0 0,-5 0 194,-45 4-65,-96-5 0,45-2-114,-432-1 223,232 2-128,229-1-48,140 5-41,158-3-33,-163-2-16,240-3-77,-270 7-509,-1 2 0,48 11 0,-67-13-243,-21-3 366,1 2 115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4:16:45.13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81 68 1896,'-23'-40'1414,"19"28"-921,4 12-472,0-1 1,0 1-1,0-1 0,0 1 0,0-1 1,0 1-1,0-1 0,-1 1 0,1-1 1,0 0-1,0 1 0,-1-1 0,1 1 0,0 0 1,-1-1-1,1 1 0,0-1 0,-1 1 1,1-1-1,-1 1 0,1 0 0,-1-1 1,1 1-1,-1 0 0,1-1 0,-1 1 1,1 0-1,-1 0 0,1 0 0,-1-1 0,1 1 1,-1 0-1,0 0 0,0 0 0,1 0-37,0 0-1,0 0 1,0-1-1,0 1 1,0 0-1,0 0 1,0 0-1,0 0 1,0 0-1,0 0 1,0 0-1,0 0 0,0 0 1,0-1-1,0 1 1,0 0-1,0 0 1,0 0-1,0 0 1,0 0-1,-3 0-152,1 0 1,0 1-1,-1-1 0,1 1 0,0 0 0,-1 0 1,1-1-1,0 1 0,0 1 0,0-1 0,-4 2 1,-3 8-206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4:18:28.34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25 5 1972,'0'4'364,"0"1"-36,0 0-44,0-1 632,0 1-864,0-10-212,0 10-116,-8-10-208,8 1 40,-9-6 48,1 1 36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4:18:33.20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26 223 1664,'-1'1'30,"0"-1"-1,0 1 1,1 0 0,-1-1-1,0 1 1,1 0-1,-1 0 1,1 0 0,-1-1-1,1 1 1,-1 0-1,1 0 1,0 0 0,-1 0-1,1 0 1,0 0-1,0 0 1,0 0-1,0-1 1,0 1 0,0 0-1,0 0 1,0 0-1,0 2 1,0-2 7,0 0 1,0-1-1,1 1 0,-1 0 1,0 0-1,0 0 0,-1-1 1,1 1-1,0 0 0,0 0 1,0 0-1,0 0 0,-1-1 0,1 1 1,0 0-1,-1 0 0,1-1 1,-1 1-1,1 0 0,-1-1 1,1 1-1,-1 0 0,0 0 1,0 0 243,-3 4 374,4-5-653,0 0 0,0 0 0,1 0 1,-1 0-1,0 0 0,0 0 0,0-1 0,0 1 0,0 0 0,0 0 0,0 0 1,0 0-1,0 0 0,0 0 0,0 0 0,0 0 0,0 0 0,0 0 0,0 0 1,0-1-1,0 1 0,0 0 0,0 0 0,0 0 0,0 0 0,0 0 0,0 0 1,0 0-1,0 0 0,-1 0 0,1 0 0,0 0 0,0-1 0,0 1 0,0 0 1,0 0-1,0 0 0,0 0 0,0 0 0,0 0 0,0 0 0,0 0 0,0 0 1,0 0-1,0 0 0,-1 0 0,1 0 0,0 0 0,0 0 0,0 0 0,0 0 1,0 0-1,0 0 0,0 0 0,0 0 0,0 0 0,0 0 0,-1 0 0,1 0 1,0 0-1,0 0 0,0 0 0,0 0 0,0 0 0,0 0 0,0 0 0,-1 0 11,1-1 0,0 0 0,-1 1 0,1-1 0,0 0 0,-1 1-1,1-1 1,0 0 0,0 0 0,0 1 0,0-1 0,-1 0 0,1 0-1,0 1 1,0-1 0,1 0 0,-1 0 0,0 1 0,0-1 0,0 0 0,0 0-1,1 1 1,-1-2 0,6-38 124,0 19-96,-5 17-36,0 0-1,0 1 0,0-1 1,1 0-1,-1 1 1,1-1-1,0 1 1,0-1-1,0 1 0,4-5 1,-2 4 0,5-7 4,0 1-1,1 0 0,0 1 0,0 0 0,18-11 0,3-2-6,-25 17-3,-1 1 1,1 0 0,-1 0 0,1 1 0,0 0 0,1 0 0,11-4-1,7 1-6,1 2-1,-1 1 1,1 1-1,39 2 1,-46 0 4,-6-1 0,0 1-1,0 0 0,0 1 1,1 0-1,-2 2 0,1-1 0,0 1 1,0 1-1,17 8 0,-25-9 6,0 1 0,0 0-1,0 0 1,0 0 0,-1 1-1,0-1 1,0 1 0,0 0-1,0 0 1,-1 1 0,0-1 0,0 1-1,0 0 1,-1-1 0,0 1-1,0 0 1,0 0 0,-1 1 0,0-1-1,0 0 1,-1 0 0,0 1-1,0-1 1,-1 7 0,0 3 3,-1-1-1,0 1 1,-2-1 0,0 0-1,0 0 1,-1 0 0,-1-1 0,-14 26-1,5-15-2,3-4 3,-26 35 0,-20 22-5,-15 17 4,61-81-3,0 0 0,-14 22 0,10-11-6,1-2 3,13-16 2,2-2 2,19-1 0,78-12 12,113-14-24,-132 11 16,146-2 0,-119 18-10,-104-5 7,-9-5-58,8-17-1390,0 20 1383,0 1 0,0-1 0,0 0 0,1 1 0,-1-1 0,0 1 0,1-1 0,-1 0 0,1 1 0,0-1 0,-1 1 0,1-1 0,0 1 0,0 0 0,0-1 0,0 1 0,0 0 0,1 0 0,-1 0 0,0 0 1,2-2-1,12-6-298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4:18:34.31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38 212 1724,'0'0'12,"-1"0"-1,1 0 1,0 0-1,0 0 1,0 0 0,0 1-1,0-1 1,0 0-1,0 0 1,0 0-1,0 0 1,0 0 0,0 0-1,0 0 1,0 1-1,0-1 1,0 0 0,1 0-1,-1 0 1,0 0-1,0 0 1,0 0-1,0 0 1,0 0 0,0 1-1,0-1 1,0 0-1,0 0 1,0 0-1,0 0 1,1 0 0,-1 0-1,0 0 1,0 0-1,0 0 1,0 0-1,0 0 1,0 0 0,1 0-1,-1 0 1,0 0-1,0 1 1,0-1-1,0 0 1,0 0 0,0 0-1,1 0 1,-1-1-1,0 1 1,0 0 0,0 0-1,0 0 1,0 0-1,0 0 1,1 0-1,-1 0 1,0 0 0,0 0-1,0 0 1,0 0-1,8-5 830,-7 4-782,0 0 141,-1-20 484,1 3-562,-2 1 0,-1 0 0,0 0 0,-10-33 0,3 36-88,7 13-30,1-1-1,0 1 0,0 0 1,0 0-1,0-1 0,1 1 0,-1 0 1,0-1-1,0 1 0,1-1 1,0 1-1,-1-1 0,1-2 0,-1 3 1,1 0-1,0-1 0,0 1 0,-1 0 0,1-1 0,-1 1 0,0 0 0,1 0 0,-1-1 1,0 1-1,-1-2 0,-5-11 31,7 13-20,7 9-29,0 1 2,0 0-1,7 13 1,-4-6 17,32 41-9,-23-33 17,-1 1 0,19 38 0,15 23-10,11 32 14,-40-72-16,-20-38-1,1 1-1,0-1 1,0 0-1,1-1 1,0 1-1,1-1 1,9 11-1,-10-13 4,0 0-1,-1 0 0,0 1 0,6 9 0,-2-2 0,-1-3-1,-5-8-1,0 0 1,0 0 0,-1 0-1,0 0 1,1 1 0,-1-1-1,0 0 1,0 1-1,0-1 1,-1 1 0,1 2-1,3 2 10,-4-7-9,0 0 1,0 0-1,0 0 0,0 0 0,0 0 1,0 0-1,-1 0 0,1 0 0,0 0 1,0 0-1,0 0 0,0 0 1,0 0-1,0 0 0,-1 0 0,1 0 1,0 0-1,0 0 0,0 0 0,0 1 1,0-1-1,0 0 0,0 0 1,-1 0-1,1 0 0,0 0 0,0 0 1,0 0-1,0 0 0,0 0 0,0 1 1,0-1-1,0 0 0,0 0 1,0 0-1,0 0 0,0 0 0,0 0 1,0 0-1,0 1 0,0-1 0,0 0 1,0 0-1,0 0 0,0 0 1,0 0-1,0 0 0,0 0 0,0 1 1,0-1-1,0 0 0,0 0 0,0 0 1,0 0-1,0 0 0,0 0 1,0 0-1,1 1 0,-1-2-1,0 1 0,0 0-1,1 0 1,-1 0 0,0 0-1,0-1 1,1 1 0,-1 0-1,0 0 1,0 0 0,0-1 0,1 1-1,-1 0 1,0 0 0,0 0-1,0-1 1,0 1 0,0 0-1,0 0 1,0-1 0,0 1 0,0 0-1,1 0 1,-1-1 0,0 1-1,0 0 1,-1-1 0,1 1-1,0 0 1,0 0 0,0-1 0,0 1-1,0 0 1,0 0 0,0-1-1,0 1 1,0 0 0,-1 0 0,1 0-1,0-1 1,0 1 0,-1 0-1,-2-20-135,2 13-127,-1 0-1,0 1 1,0-1-1,-1 0 1,0 1-1,0-1 1,-1 1 0,0 0-1,-7-8 1,2 2-98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4:18:34.79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8 28 1740,'0'-3'508,"0"2"-438,0 1-1,1-1 1,-1 0 0,0 0-1,0 0 1,0 1-1,0-1 1,-1 0 0,1 0-1,0 0 1,0 1-1,0-1 1,-1 0 0,1 0-1,0 1 1,-1-1-1,1 0 1,-1 1 0,1-1-1,-1 0 1,0 1-1,0-2 1,-1-3 421,2 3-239,1 5-186,13 25 59,38 47-48,4 16-33,43 81-14,-75-128-22,9 19 3,32 59 10,-55-101-13,20 30 0,-1-1 14,-27-45-17,-2-4-3,0 0 0,1 0 0,-1-1 0,0 1 1,0 0-1,1-1 0,-1 1 0,0 0 0,1-1 0,-1 1 0,1 0 0,-1-1 0,1 1 1,0-1-1,-1 1 0,1-1 0,-1 1 0,1-1 0,1 1 0,-6-5-1,1-1 0,-1 1 0,1-1 0,1 0 0,-5-10 0,-5-8-194,8 15-88,1 0 0,0 0 0,0 0 0,1-1 0,-1-14 0,0 2-195,3 2 49,6-2 52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4:18:35.24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1209 1 1688,'0'0'336,"-34"5"1567,-705 32-958,331-10-761,407-27-180,1 4-4,0-4-4,-1 1-1,1 0 4,0-1 0,0 1 0,0 0-1,-1-1 1,1 1 0,0 0 0,-1-1-1,1 1 1,0 0 0,-1-1 0,1 1-1,-1-1 1,1 1 0,-1-1 0,1 1 0,-1-1-1,1 1 1,-1-1 0,0 0 0,1 1-1,-1-1 1,0 0 0,0 1-9,0-1 0,0 1-1,0-1 1,1 1 0,-1-1 0,0 1 0,0-1 0,1 1 0,-1 0-1,0-1 1,1 1 0,-1 0 0,1 0 0,-1-1 0,1 1-1,-1 0 1,1 0 0,0 0 0,-1 0 0,1-1 0,0 1 0,0 0-1,-1 0 1,1 1 0,0 0-55,0-1-1,-1 0 1,1 0-1,0 0 1,0 0-1,0 1 1,0-1-1,0 0 1,0 0 0,0 0-1,1 0 1,-1 1-1,0-1 1,1 0-1,-1 0 1,1 0-1,-1 0 1,1 0-1,-1 0 1,1 0 0,0 0-1,0 0 1,-1 0-1,1 0 1,0-1-1,0 1 1,0 0-1,0-1 1,0 1-1,0 0 1,0-1 0,0 1-1,0-1 1,0 1-1,0-1 1,0 0-1,1 1 1,-1-1-1,2 0 1,-2 1 68,14 0-373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4:18:37.50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617 13 1788,'0'0'53,"0"-1"1,-1 1-1,1-1 0,-1 1 0,1-1 0,-1 1 0,1-1 1,0 1-1,-1 0 0,0-1 0,1 1 0,-1-1 1,1 1-1,-1 0 0,1 0 0,-1-1 0,0 1 0,1 0 1,-1 0-1,0 0 0,1-1 0,-1 1 0,0 0 1,0 0-1,0 0 0,-26-2 326,19 1-202,1 0-118,0 1 1,-1 0-1,1 0 1,0 0-1,0 0 1,0 1-1,0 0 1,0 1-1,0 0 1,-11 3-1,0 2 22,1 0 0,-29 17 0,33-16-62,1 1 0,1 1 0,-1 0 0,2 0 0,-1 1-1,2 0 1,0 0 0,-14 24 0,13-16-7,2 0 1,0 1 0,1 1-1,1-1 1,2 1 0,0-1-1,2 1 1,0 29 0,2-12 0,3-1 0,1 0 0,18 66 0,-11-58-10,7 22 0,-16-60-3,0 0 0,-1 0-1,1 13 1,-2-13 4,0 0-1,1 0 1,1 0 0,2 9 0,-4-16-4,1 1 1,-1 0-1,0 0 0,1 0 1,-1 0-1,0 0 0,0 0 1,0 0-1,0 0 1,0 0-1,0 0 0,0 0 1,0 0-1,0 0 1,-1 0-1,1 0 0,0 0 1,-1 0-1,1-1 0,-1 1 1,1 0-1,-1 0 1,1 0-1,-1 0 0,-1 1 1,1-71 145,1 58-148,0 0 1,0 0 0,-1 0 1,0 0-1,-5-16 0,-1-3 20,-5-51 0,2 10-3,-4-8-3,-23-98-32,32 164 19,0-1-1,-1 1 0,-1-1 1,-10-14-1,-39-49 15,55 76-13,-48-48-31,48 47 31,1-3-78,0 10 53,-1 1-175,0 0-1,0 0 1,-1 0-1,1-1 1,-2 1-1,1 0 0,-1-1 1,0 0-1,0 1 1,0-1-1,-1 0 1,-8 8-1,-2 4-251,1-2 100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2:32.5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1509 143 1716,'4'-10'194,"-4"10"-184,0-1 0,1 1 1,-1 0-1,0 0 1,0-1-1,1 1 1,-1 0-1,0-1 0,0 1 1,1 0-1,-1-1 1,0 1-1,0 0 0,0-1 1,0 1-1,0-1 1,0 1-1,1 0 1,-1-1-1,0 1 0,0-1 1,0 1-1,0 0 1,-1-1-1,1 1 1,0-1-1,0 1 0,0 0 1,0-1-1,0 1 1,0 0-1,0-1 1,-1 1-1,1 0 0,0-1 1,0 1-1,-1 0 1,1-1-1,0 1 0,0 0 1,-1-1-1,1 1 1,0 0-1,-1 0 1,1 0-1,0-1 0,-1 1 1,1 0-1,-1 0 1,1 0-1,-1 0 1,-1-2 20,0 1 1,0 0 0,1-1 0,-1 1 0,0-1 0,1 1 0,-1-1 0,1 0 0,0 0 0,0 0-1,-1 0 1,1 0 0,0 0 0,1 0 0,-1 0 0,0 0 0,1 0 0,-1-3 0,9-28 534,-8 33-559,0-1 0,0 1 0,0 0 0,0-1 1,0 1-1,0 0 0,0 0 0,0-1 0,0 1 0,0 0 1,0-1-1,0 1 0,0 0 0,0 0 0,0-1 1,1 1-1,-1 0 0,0 0 0,0-1 0,0 1 0,1 0 1,-1 0-1,0-1 0,0 1 0,1 0 0,-1 0 0,0 0 1,0 0-1,1 0 0,-1-1 0,0 1 0,0 0 1,1 0-1,-1 0 0,0 0 0,1 0 0,-1 0 0,0 0 1,0 0-1,1 0 0,-1 0 0,0 0 0,1 0 1,-1 0-1,0 0 0,1 0 0,-1 0 0,0 0 0,0 1 1,1-1-1,-1 0 0,1 0 0,1 0 88,-9-8 106,7 7-194,-1 1 0,1-1 0,-1 1 0,1-1-1,-1 1 1,1-1 0,-1 1 0,1-1 0,0 1-1,-1-1 1,1 1 0,0-1 0,-1 0-1,1 1 1,0-1 0,0 0 0,0 1 0,0-1-1,-1 0 1,1 1 0,0-1 0,0 0 0,0 1-1,0-1 1,1 0 0,-1 0 0,0 1 0,0-1-1,0 0 1,1 0 0,-1 1-5,0-1 0,0 1 0,0 0 0,0 0 0,0 0 1,0-1-1,0 1 0,0 0 0,0 0 0,0 0 0,0-1 0,0 1 0,0 0 0,0 0 0,0-1 1,0 1-1,0 0 0,0 0 0,0 0 0,0-1 0,0 1 0,0 0 0,0 0 0,0 0 0,0-1 0,-1 1 1,1 0-1,0 0 0,0 0 0,0 0 0,0 0 0,-1-1 0,1 1 0,0 0 0,0 0 0,0 0 1,0 0-1,-1 0 0,1 0 0,0 0 0,0 0 0,-1 0 0,1-1 0,0 1 0,0 0 0,0 0 0,-1 0 1,1 0-1,0 0 0,0 0 0,0 0 0,-1 1 0,1-1 0,0 0 0,0 0 0,-1 0 0,1 0 1,0 0 0,1 0 0,-1 0 0,0 0 0,0 0 0,0 0 0,0 0 0,0 0 0,0-1 0,0 1 0,0 0-1,0 0 1,0 0 0,0 0 0,0 0 0,1 0 0,-1 0 0,0 0 0,0 0 0,0 0 0,0-1 0,0 1 0,0 0 0,0 0-1,0 0 1,0 0 0,0 0 0,0 0 0,0 0 0,0 0 0,0-1 0,0 1 0,0 0 0,0 0 0,0 0 0,0 0-1,0 0 1,0 0 0,0 0 0,0 0 0,-1 0 0,1-1 0,0 1 0,0 0 0,0 0 0,0 0 0,0 0 0,0 0 0,0 0-1,0 0 1,0 0 0,0 0 0,0 0 0,0 0 0,-1 0 0,1 0 0,0 0 0,0 0 0,0 0 0,0 0 0,0 0 0,0-1-1,0 2-1,0-1 0,1 0 0,-1 0 0,0 0-1,0 0 1,1 0 0,-1 0 0,0 0 0,1 0 0,-1 1-1,0-1 1,0 0 0,1 0 0,-1 0 0,0 1-1,0-1 1,0 0 0,1 0 0,-1 1 0,0-1 0,0 0-1,0 0 1,0 1 0,1-1 0,-1 0 0,0 1-1,0-1 1,0 0 0,0 0 0,0 1 0,0-1-1,0 0 1,0 1 0,0-1 0,0 0 0,0 1 0,0-1-1,0 0 1,0 1 0,0-1 0,8 46 143,-2-3-73,-4-38-62,-1 0 1,0 0-1,0 0 1,0 0-1,-1 0 1,0 1 0,0-1-1,0 0 1,-1 0-1,-1 7 1,2-9-7,-1 1 0,1-1 0,0 1 1,-1-1-1,2 1 0,-1 0 0,0-1 0,1 1 0,-1-1 1,2 4-1,3 26 28,-3-15-23,-3 16-5,1-32-2,0 0 0,-1 0-1,1 0 1,0 0 0,0 0 0,0 0-1,0 0 1,0 0 0,1 0 0,-1 0-1,1 0 1,-1 0 0,1 0-1,0 0 1,0 0 0,-1 0 0,3 2-1,-2-2 1,0 0 0,0-1-1,0 1 1,0 0-1,0 0 1,-1 0-1,1 0 1,-1-1-1,1 1 1,-1 0 0,0 0-1,0 0 1,0 0-1,0 0 1,0 0-1,0 0 1,-1 3-1,-3 6 3,3-8-1,0 1 1,0-1-1,0 1 0,0 0 0,1-1 1,0 1-1,-1 0 0,2 5 0,-1-9-1,0 1-1,0-1 0,0 1 1,0-1-1,0 1 1,-1-1-1,1 1 1,0-1-1,0 0 1,0 1-1,0-1 0,0 1 1,-1-1-1,1 0 1,0 1-1,0-1 1,-1 1-1,1-1 1,0 0-1,0 1 0,-1-1 1,1 0-1,0 0 1,-1 1-1,1-1 1,-1 0-1,1 0 1,0 1-1,-1-1 0,1 0 1,-1 0-1,1 0 1,0 0-1,-1 0 1,1 0-1,-1 0 1,1 0-1,-1 0 0,1 0 1,-1 0-1,1 0 1,0 0-1,-1 0 1,1 0-1,-1 0 1,0 0-1,-6 0 8,5 0-9,1 0-3,1 0 4,0 0 0,0 0 1,1 0-1,-1 0 0,0 0 0,0-1 0,0 1 1,0 0-1,1 0 0,-1 0 0,0-1 0,0 1 0,0 0 1,0 0-1,0 0 0,0-1 0,1 1 0,-1 0 1,0 0-1,0 0 0,0-1 0,0 1 0,0 0 1,0 0-1,0-1 0,0 1 0,0 0 0,0 0 0,0-1 1,0 1-1,0 0 0,0 0 0,0-1 0,0 1 1,-1 0-1,1 0 0,0 0 0,0-1 0,0 1 1,0 0-1,0 0 0,-1 0 0,1-1 0,0 1 0,0 0 1,0 0-1,0 0 0,-1 0 0,1 0 0,0-1 1,0 1-1,0 0 0,-1 0 0,1 0 0,0 0 1,0 0-1,-1 0 0,1 0 0,0 0 0,-1 0 0,-8-7 2,0 1-1,0-2 0,0 1 0,1-1 0,-13-16 1,-13-12-7,25 28 7,7 7-1,0-1-1,0 1 0,1-1 1,-1 1-1,0-1 0,1 0 1,-1 1-1,1-1 0,-1 0 1,1 0-1,0 0 0,0 0 1,0-1-1,0 1 0,0 0 1,0 0-1,0-3 0,-7-33 4,7 34-3,1 0 0,-1 0 0,-1 1-1,1-1 1,0 0 0,-1 1 0,-4-7 0,-3-10 3,6 12-5,0 0 0,-1 0 0,0 1 0,0 0 1,-6-9-1,6 12 2,1-1 1,0 0-1,0 0 1,0 0 0,0 0-1,1-1 1,0 1-1,0-1 1,1 1-1,-1-1 1,1 0 0,0-9-1,-4-1 0,4 15 0,1 0-1,-1 0 1,1-1-1,-1 1 1,1 0-1,-1 0 0,1 0 1,0 0-1,0-1 1,-1 1-1,1 0 1,0 0-1,0 0 0,0-1 1,0 1-1,0 0 1,1 0-1,-1-1 1,0 1-1,1 0 0,0-2 1,-1 3-1,0 0 0,0 0 0,0 0 0,1 0 0,-1 0 0,0 0 0,0-1 0,0 1 0,1 0 0,-1 0 0,0 0 0,0 0 0,0 0 0,1 0 1,-1 0-1,0 0 0,0 0 0,0 0 0,1 0 0,-1 1 0,0-1 0,0 0 0,0 0 0,1 0 0,-1 0 0,0 0 0,0 0 0,0 0 0,0 0 0,1 1 0,-1-1 0,0 0 0,0 0 0,0 0 1,0 0-1,0 1 0,1-1 0,-1 0 0,0 0 0,0 0 0,0 0 0,0 1 0,0-1 0,0 0 0,0 0 0,0 0 0,0 1 0,0-1 0,0 0 0,0 0 0,0 0 0,0 1 0,0-1 0,0 0 0,0 0 1,0 0-1,0 1 0,0-1 0,0 0 0,0 0 0,-1 0 0,1 1 0,0-1 0,0 0 0,0 0 0,0 0 0,0 0 0,0 0 0,-1 1 0,-4 1 5,3-1-5,7-14-3,-6 13-8,-4 3 1,5-3 10,0 0 0,0 0 0,0 0 0,0 0 0,0 0-1,0 0 1,0 0 0,0 0 0,0 0 0,0 0 0,0 1 0,0-1-1,0 0 1,0 0 0,0 0 0,0 0 0,0 0 0,0 0-1,0 0 1,0 0 0,0 0 0,0 0 0,0 0 0,0 0-1,0 0 1,0 0 0,0 1 0,0-1 0,0 0 0,0 0-1,0 0 1,0 0 0,0 0 0,0 0 0,0 0 0,0 0-1,0 0 1,0 0 0,0 0 0,0 0 0,0 0 0,0 0-1,0 0 1,0 0 0,1 0 0,-2 1-1,1-1 1,0 1-1,-1-1 1,1 0-1,0 1 0,0-1 1,-1 1-1,1-1 1,0 1-1,0-1 0,0 1 1,0-1-1,-1 1 1,1-1-1,0 1 1,0-1-1,0 1 0,0-1 1,0 1-1,1-1 1,-1 1-1,0-1 0,0 1 1,0-1-1,0 1 1,0-1-1,1 0 0,-1 1 1,0-1-1,0 1 1,1-1-1,-1 1 1,0-1-1,1 0 0,-1 1 1,11 1 0,-11-2 0,0 0 0,0 0 0,1 0 0,-1 0 0,0 0 0,0 0 0,0 0 0,1 0 0,-1 0 0,0 0 0,0 0 1,0 0-1,1 0 0,-1 0 0,0 0 0,0 1 0,0-1 0,1 0 0,-1 0 0,0 0 0,0 0 0,0 0 0,0 0 0,1 0 0,-1 1 1,0-1-1,0 0 0,0 0 0,0 0 0,0 0 0,0 1 0,1-1 0,-1 0 0,0 0 0,0 0 0,0 1 0,0-1 0,0 0 0,0 0 0,0 0 1,0 1-1,0-1 0,0 0 0,0 0 0,0 0 0,0 1 0,0-1 0,0 0 0,0 0 0,0 2 0,0 1 1,1-1-1,-1 0 0,1 0 1,-1-1-1,1 1 0,0 0 1,0 0-1,-1 0 0,2 0 1,0 1-1,-1-2 0,-1 0 0,1 0-1,0 0 1,-1-1 0,1 1 0,-1 0 0,0 0 0,1 0-1,-1 0 1,0 0 0,1 0 0,-1 0 0,0 0 0,0 0-1,0 0 1,0 0 0,0 0 0,0 0 0,0 0 0,0 0-1,0 1 1,-1 1 0,1 0-1,0 1 1,0-1-1,0 0 1,0 0-1,1 0 1,-1 1-1,1-1 1,0 0-1,0 0 1,0 0-1,2 5 1,-1-3 0,0 1 0,0 0 1,-1 0-1,1-1 0,-1 8 0,0-7 1,-1 0 0,1-1-1,1 1 1,-1-1 0,1 1-1,0-1 1,5 10-1,-5-10 0,0 0 0,0 0 1,0 0-1,0 0 0,-1 0 0,0 1 0,1 9 0,-2-13 0,0-1 0,1 1 0,-1 0 0,0-1 1,1 1-1,-1-1 0,1 1 0,-1 0 0,1-1 0,0 1 1,0-1-1,0 1 0,0-1 0,1 2 0,6 9 1,-8-11-2,0 1 1,0 0-1,0 0 0,0 0 1,0 0-1,0-1 0,-1 1 1,1 0-1,-1 0 0,1 0 1,-2 3-1,0-1 10,2 23 0,-9-8-9,8-17 0,1 0 0,-1 0 0,0 0 0,0 0 1,0 0-1,0 0 0,0 0 0,0 0 0,0 0 0,-1 0 0,1-1 0,-1 1 0,1-1 0,-1 1 0,0-1 0,1 1 0,-1-1 0,0 0 0,0 0 0,0 0 0,0 0 0,0 0 0,0 0 0,-1-1 0,1 1 0,0-1 0,0 1 0,-3-1 0,-200 0 5,201 0-4,0-1 0,0 0 0,0 1 0,1-1 0,-1-1 0,0 1 0,0-1 0,-5-3 0,6 4-1,0-1 1,0 1 0,0 0 0,0 0-1,0 0 1,0 0 0,0 0 0,-5 0-1,7 1 0,0 0 0,-1 0 0,1 0 0,0 0 0,-1 0 0,1-1 0,0 1 0,0 0-1,-1-1 1,1 1 0,0-1 0,0 1 0,0-1 0,-1 0 0,1 0 0,0 1 0,0-1-1,0 0 1,0 0 0,0 0 0,1 0 0,-1 0 0,0 0 0,0 0 0,1 0-1,-1 0 1,0-1 0,1 1 0,-1 0 0,1 0 0,-1-3 0,-2-4-1,1 4 1,1 0-1,0 0 1,0 0-1,0 0 0,0 0 1,1 0-1,0-1 0,0 1 1,0-5-1,0 3 3,-8-25-6,8 25 4,0 4-1,-1-1 1,1 1-1,0 0 0,0-1 1,1 1-1,-1 0 0,0-1 1,1 1-1,-1 0 0,1-1 1,0 1-1,0 0 0,2-3 0,0-6 3,-3 10-2,0 0 0,0 1 0,0-1 0,1 0 0,-1 0 0,0 0 1,0 0-1,1 0 0,-1 0 0,0 0 0,1 1 0,-1-1 0,1 0 0,0 0 0,0-1 0,2 0 3,-2 2-4,-1 0 1,1-1 0,0 1 0,0-1-1,-1 1 1,1-1 0,0 1 0,-1-1-1,1 1 1,-1-1 0,1 1-1,-1-1 1,1 0 0,-1 1 0,1-1-1,-1 0 1,1 0 0,-1 1 0,0-1-1,0 0 1,1 0 0,-1 0-1,0 1 1,0-1 0,0 0 0,0 0-1,0 0 1,0-1 0,-7 4-3,3-2 2,10-8-2,-6 7 3,1 1 0,0-1 0,-1 1 0,1-1 0,0 1 0,-1-1 0,1 1 0,0 0 0,-1-1 0,1 1 0,0 0 0,0-1 0,0 1 0,-1 0 0,1 0 0,0 0 0,0 0 0,0 0 0,0 0 0,-1 0 0,1 0 0,0 0 0,0 0 0,0 0 0,0 0 0,1 1 0,-1 0-1,13-3-1,4 3-7,-7-1 14,-10-1-5,-1 1 0,1 0 0,-1 0 0,0 0 0,1 0 0,-1 0 0,1 0 0,-1 0 0,1 0 0,-1 0 0,1 0 0,-1 0 0,0 0 0,1 0 0,-1 0 0,1 0 0,-1 0 0,1 0 0,-1 1 0,0-1 0,1 0 0,-1 0 0,1 1 0,-1-1 0,0 0 0,1 0 0,-1 1 0,0-1 0,1 0 0,-1 1 0,0-1 0,0 0 0,1 1 0,-1-1 0,0 1 0,0-1 0,0 0 0,0 1 0,1-1 0,-1 1 0,0-1 0,0 1 0,0-1 0,0 1 0,0-1 0,0 0 0,0 1 0,0-1 0,0 1 0,0-1 0,0 1 0,-1-1 0,1 0 0,0 2 0,9 7-5,5 9 0,-45 23-3,28-38 9,0 0-1,0 0 0,-1 0 0,1-1 1,-1 0-1,1 0 0,-1 0 0,0 0 1,-6 2-1,-39 12 9,7-9-4,34-6-5,0 0 0,0 0 0,0 1 0,0 0 0,-8 3-1,-65 17 9,60-23-8,21 1 0,-1-1 0,0 1 0,0 0 0,0 0 0,0 0 0,0-1 0,0 1 0,0 0 0,0 0 0,0 0 0,0 0 0,0 0 0,0 1 0,0-1 0,1 0 0,-1 0 0,0 1 0,0-1 0,0 0 0,-1 2 0,2-2 1,0-1-1,0 1 0,0 0 0,0 0 0,-1 0 0,1 0 0,0 0 0,0 0 0,0 0 0,0 0 0,0 0 0,0 0 0,0 0 0,-1 0 0,1 0 0,0 0 0,0 0 0,0 0 0,0 0 0,0 0 0,0 0 0,-1 0 0,1 0 0,0 0 0,0 0 0,0 0 0,0 0 0,0 0 0,0 0 0,0 0 0,-1 0 0,1 0 1,0 0-1,0 0 0,0 0 0,0 0 0,0 0 0,0 0 0,0 1 0,0-1 0,-1 0 0,1 0 0,0 0 0,0 0 0,0 0 0,0 0 0,0 0 0,0 0 0,0 1 0,0-1 0,0 0 0,0 0 0,0 0 0,0 0 0,0 0 0,0 0 0,0 1 0,0-1 0,0 0 0,0 0 0,0 0 0,0 0 0,0 0 0,0 0 0,0 1 1,0-1-1,0 0-1,0 0 1,0 0 0,0 0 0,0 0 0,0 0 0,0 0 0,0 0 0,0 1 0,0-1 0,0 0 0,0 0 0,0 0 0,0 0-1,0 0 1,0 0 0,0 0 0,0 0 0,0 0 0,0 0 0,0 0 0,0 1 0,0-1 0,0 0 0,0 0 0,0 0 0,0 0-1,0 0 1,0 0 0,0 0 0,0 0 0,-1 0 0,1 0 0,0 0 0,0 0 0,0 0 0,0 0 0,0 0 0,0 0 0,0 0-1,0 0 1,0 0 0,0 0 0,0 0 0,-1 0 0,1 0 0,0 0 0,0 0 0,0 0 0,0 0 0,0 0 0,0 0-1,0 0 1,0 0 0,0 0 0,0 0 0,0 0 0,-1 0 0,1 0 0,0 0 0,0 0 0,0 0 0,0 0 0,0 0 0,0 0-1,0 0 1,0-1 0,0 1 0,0 0 0,0 0 0,0 1 0,0-1 0,0 0-1,0 0 1,0 1 0,0-1 0,0 0-1,0 0 1,0 1 0,0-1 0,0 0 0,0 0-1,0 1 1,-1-1 0,1 0 0,0 0 0,0 0-1,0 1 1,0-1 0,0 0 0,-1 0 0,1 0-1,0 1 1,0-1 0,0 0 0,0 0-1,-1 0 1,1 0 0,0 0 0,0 0 0,-1 1-1,1-1 1,0 0 0,0 0 0,0 0 0,-1 0-1,1 0 1,0 0 0,0 0 0,-1 0-1,1 0 1,-1 0 0,3 1-11,1 1 11,0 17 19,-1-19-17,-1 0-3,0 0 1,1 0-1,-1 0 1,0 0-1,0 0 1,0 1 0,0-1-1,0 0 1,0 1-1,0-1 1,0 1 0,0-1-1,0 1 1,0-1-1,0 1 1,0-1-1,0 1 1,0 0 0,0 1-1,0-2 1,-1 1 1,1 0-1,0-1 0,0 1 0,-1 0 0,1-1 1,0 1-1,0-1 0,-1 1 0,1-1 0,0 0 1,0 1-1,0-1 0,0 0 0,0 0 0,0 1 1,-1-1-1,1 0 0,0 0 0,0 0 0,0 0 1,0 0-1,0 0 0,1-1 0,6 3 2,8 12-2,-10-7 1,-7-7 0,-1-2 8,8 3-7,-3 1-3,-10-1 1,-3 11 0,6-9 0,0-1 0,-1 0 0,1 1 0,-1-1 0,1-1 0,-1 1 0,0-1 0,0 0 0,1 0 0,-10 1 0,-10 2 0,-10 2 0,24-5 1,0 1 1,0 0-1,-19 7 0,26-8-1,-1 1 1,1 0-1,0-1 0,1 1 0,-1 0 0,0 1 0,1-1 1,-1 0-1,1 1 0,-1-1 0,1 1 0,0 0 0,0 0 1,0 0-1,-2 5 0,3-3 1,0 0 0,0 0 0,0 0 0,0 0 1,1 0-1,0 0 0,0 0 0,0 0 0,0-1 0,3 8 0,9 24 2,-8-24-2,0-1-1,0 1 1,-1 0-1,0 1 1,1 15-1,-5-26 1,1 0-1,0 0 0,0 0 0,-1 0 0,0 0 1,1-1-1,-1 1 0,0 0 0,0 0 0,0 0 1,0 0-1,0-1 0,0 1 0,0 0 0,-1-1 1,1 1-1,0-1 0,-1 0 0,1 1 0,-1-1 1,0 0-1,0 0 0,1 0 0,-1 0 0,-3 1 0,-6 2-2,-1 0-1,1 0 0,-18 2 0,-7 3-9,-25 10-521,-1-3-1,0-3 0,-1-3 1,-1-2-1,-86-1 0,115-7 164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4:18:45.34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4357 283 1700,'2'-4'682,"2"-10"-30,3-15-66,-4 20-469,-1 0 1,-1 0-1,1 0 1,-1-16 0,-1-67 471,0 91-522,0 19-33,-1 13-20,3 0 0,1-1 0,7 32 0,11 54-3,-12-56-23,85 340 20,-75-334-10,23 96-7,-37-139 10,-2-15 1,-1-1 0,-1 1 1,1 14-1,6 19 13,-6-36-16,-1 1 0,1-1 0,-1 1 1,0-1-1,-1 1 0,0-1 0,0 1 1,-1 8-1,-1-5 2,2 0 1,-1 0-1,1 0 1,2 12-1,0 9 6,1-21 0,1 7-14,-1-15 12,-4 2-2,0-3-3,1 1 0,-1-1 0,1 1 0,0-1 0,-1 1 0,1-1 0,0 1 0,-1-1 0,1 1 0,0-1 0,0 1 0,0-1 0,0 1 0,-1 0 0,1-1 0,0 1 0,0-1 0,0 1 0,0 0 0,1-1 0,-1 1 0,0-1 0,0 1 0,0-1 0,1 2 0,-1-2 0,0 0 0,0 0 0,0 1 0,1-1 0,-1 0 0,0 0 0,0 1 0,0-1 0,0 0 0,0 0 0,0 1 0,0-1 0,0 0 0,0 0 0,0 1 0,0-1 0,0 0 0,0 1 0,0-1 0,0 0 0,0 0 0,0 1 0,-1-1 0,1 0 0,0 0 0,0 0 0,0 1-1,0-1 1,0 0 0,-1 0 0,1 1 0,0-1 0,0 0 0,-1 0 0,1 0 0,0 0 0,0 1 0,-1-1 0,1 0 0,0 0 0,0 0 0,-1 0 0,1 0 0,0 0 0,-1 0 0,1 0 0,0 0 0,-1 0 0,-71 22 3,20-5-3,43-14 0,0 0 0,1 0 0,-1 0 0,-1-1 0,-13 2 0,-60 3 3,-69 4 2,80-8-2,-124 20 0,24-2 2,163-20-4,-112 14-4,79-8 5,-67 3-1,10-1 3,-422 29 0,181-39-9,121-2 2,13-4-1,-137-5 9,117-1-13,-10 0 18,126 9-17,18 5 9,31 1 4,-119-7-9,153 2 3,1 0 1,-1-1-1,1-2 1,-40-12-1,54 14 0,1 1-1,-1 1 1,0 0-1,-13-1 1,-28-5 4,44 6-3,0 0 0,-1 0 0,1 1 0,0 1 0,0-1 0,-1 1 0,-11 2 0,-11-1 8,30-1-8,-1-1-1,0 1 0,1-1 0,-1 1 1,0-1-1,1 0 0,-1 0 0,1 0 1,-4-1-1,5 1 0,-1 0 0,0 0 0,0 0 0,0 1 0,0-1 0,0 0 0,0 1 0,0-1 0,0 1 0,0 0 0,-1 0 0,1 0-1,-4 0 1,-3 2 1,8-2-1,-1 1-1,1-1 1,-1 1 0,1-1 0,-1 0 0,1 0 0,-1 0 0,1 0 0,-1 0 0,1 0 0,-1 0 0,1 0-1,-1 0 1,1-1 0,-1 1 0,-1-1 0,0 0 0,0 0-1,0 1 1,0 0-1,1-1 1,-1 1-1,0 0 1,0 0 0,0 1-1,0-1 1,0 0-1,1 1 1,-1-1-1,0 1 1,0 0-1,1 0 1,-5 2 0,4-2 0,1 0 0,-1 0 0,0 0 1,0 0-1,-1 0 0,1-1 1,0 1-1,0-1 0,0 0 0,0 0 1,-1 0-1,1 0 0,0 0 1,-4-1-1,0 1 1,6 0-1,0 0 0,0 0 0,0 0 0,-1 0 0,1 0 0,0 0 1,0-1-1,0 1 0,0 0 0,0 0 0,0-1 0,0 1 0,0-1 1,0 1-1,1-1 0,-1 1 0,0-1 0,0 1 0,0-1 0,1 0 1,-2 0-1,-21-12 8,10 10-5,12 1-5,1-2 5,-7-28 15,-8-38-12,8-82 6,-1 9-20,7 127 8,0 1 0,-5-17 0,-2-6 0,3-6-1,-10-116 6,11 94-7,-20-101 0,9 84 7,8 48-9,3 9 11,4 24-9,0-1 1,0 0 0,0 1 0,0-1-1,-1 1 1,1-1 0,-3-4 0,-4-25-1,5 22 4,-1-2 2,2 10-3,1 4-4,5-20-24,-5 16 26,0 3-2,1-7-1,36-18 3,-11 9-3,14-10-10,-40 24 14,1 0 0,-1 1 0,1-1 0,0 1 0,-1-1 0,1 1 0,0 0 0,-1-1-1,1 1 1,0-1 0,0 1 0,0 0 0,-1 0 0,1-1 0,0 1 0,0 0-1,0 0 1,0 0 0,1 0 0,2-1 0,2-1-1,0 0 0,-1 0 0,1 0 0,0 0 0,0 1 0,0 0 0,1 0 0,-1 0 0,0 1 0,11 0 0,-14 0 0,31-1-2,43-6 0,-44 4 3,44 0-1,123-1 4,33-3-11,378-37 12,-378 20-4,371 9-2,-232 12 1,-221 3 6,56-4 1,-68-1-8,46-4-2,28-2 0,-96 7 2,-4-1 8,125 8 0,-24 17 0,-184-17-7,59 2-5,-2 2-1,-74-7 7,0 1-1,0 0 0,0 1 0,15 4 0,-16-2-37,-14 3-51,1-6 77,0 1-286,-1 0-1,1-1 1,-1 1 0,1 0-1,-1-1 1,0 1 0,0-1 0,-2 3-1,-2-4-81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4:18:46.01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0 1820,'9'12'1184,"-7"-9"-1035,0 1 0,0-1 0,-1 1 1,1 0-1,-1 0 0,0-1 0,1 7 1,-2-8-129,1 1 0,-1-1 1,1 1-1,0-1 1,0 0-1,0 0 0,0 1 1,1 1-1,6 13 88,-3-4-63,1 0 1,1 0-1,0 0 0,1-1 1,17 20-1,-16-21-21,-5-5-12,1 0-1,0 0 0,0-1 1,11 9-1,-2 3 16,-13-17-27,-1 0-1,1 1 1,-1-1 0,1 0 0,-1 0-1,1 1 1,-1-1 0,0 0 0,1 1 0,-1-1-1,0 0 1,1 1 0,-1-1 0,0 1-1,1-1 1,-1 1 0,0-1 0,0 0 0,0 1-1,1-1 1,-1 1 0,0-1 0,0 1-1,0-1 1,0 1 0,0-1 0,0 1 0,0-1-1,0 1 1,0 0 0,0 0 1,2 3 0,-1-2-39,-2-4-12,-6-6-1156,-3-10-186,10 8 1009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4:18:47.29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1577 1 1628,'-7'4'1728,"-2"-1"-1045,8-3-672,1 0 1,-1 0-1,0 0 1,1 0-1,-1 0 1,1 0 0,-1 1-1,0-1 1,1 0-1,-1 0 1,1 1 0,-1-1-1,1 0 1,-1 1-1,1-1 1,-1 0-1,1 1 1,0-1 0,-1 0-1,1 1 1,-1-1-1,1 1 1,0-1 0,0 1-1,-1-1 1,1 1-1,0-1 1,0 1-1,0-1 1,-1 1 0,1-1-1,0 1 1,0-1-1,0 1 1,0-1 0,0 1-1,-7 20 138,0 2-85,7-3-23,0 1 0,6 21-1,-2-22-22,-3-9-4,1-1-1,1-1 1,0 1 0,7 16-1,-9-24-10,22 36 26,-22-36-26,1 1-1,-1-1 1,1 0 0,0 0-1,0 0 1,0 0 0,0-1 0,1 1-1,-1 0 1,1-1 0,-1 1-1,1-1 1,5 2 0,-5-2-1,0-1 0,0 1 0,0-1 0,0 0 0,0 0 0,1 0 0,-1-1 0,0 1 1,0 0-1,0-1 0,0 0 0,0 0 0,0 0 0,0 0 0,5-3 0,-6 4-2,-1-1 1,0 1-1,0-1 0,1 0 1,-1 1-1,0-1 0,0 0 1,0 0-1,0 0 0,0 0 1,0 0-1,-1 0 0,1 0 0,0 0 1,0 0-1,-1 0 0,1 0 1,-1 0-1,1 0 0,-1-1 1,0 1-1,0 0 0,1 0 0,-1 0 1,0-1-1,0 1 0,0 0 1,0 0-1,0-1 0,-1 1 1,1 0-1,-1-2 0,-4-8 5,5 9-5,-1 1 0,1-1 0,-1 0 0,0 1 0,1-1 0,-1 0 1,0 1-1,0-1 0,0 1 0,0-1 0,0 1 0,-1-1 0,1 1 0,0 0 0,-1 0 0,1-1 0,-1 1 0,0 0 1,1 0-1,-1 0 0,0 1 0,0-1 0,1 0 0,-1 1 0,0-1 0,0 0 0,0 1 0,0 0 0,0-1 0,-3 1 0,-15 0-2,13-1 2,0 1 0,0 0 0,0 1-1,0 0 1,-12 2 0,-6 2-2,12-2 1,1 0 1,-20 7-1,-193 65 9,195-71-8,27-4-1,-1 0 1,0 1-1,0-1 1,0 1 0,0 0-1,1 0 1,-1 0 0,-4 2-1,-1 4-8,23-6-23,10 2 43,27 0-5,-44-3-6,1 0 0,0 0 0,-1 1 0,1 0 0,-1 0 0,1 1 0,-1 0 0,0 0 0,8 3 0,1 1 3,-13-5-3,0 1 0,0-1-1,0 0 1,0 1 0,0 0 0,0-1 0,-1 1 0,1 0 0,-1 0 0,5 5-1,-7-7 2,0 0-1,0 1 0,0-1 0,0 0 1,1 1-1,-1-1 0,0 1 0,0-1 0,0 0 1,0 1-1,0-1 0,0 0 0,0 1 0,0-1 1,0 0-1,0 1 0,-1-1 0,1 1 1,0-1-1,0 0 0,0 1 0,0-1 0,-1 0 1,1 1-1,0-1 0,-4 5 0,-1-1-1,1-1 0,-1 1 0,0-1 0,1 0-1,-2 0 1,1-1 0,0 1 0,-8 1-1,-51 14 10,17-5-9,34-10 3,0 0-1,0 0 1,-20 0-1,19-1 1,-1 0 1,-22 5-1,30-5-1,0 0 0,0-1 0,-1 0 0,1 0 0,0 0-1,-9-1 1,13 0 0,0 0 0,0 0 0,0 0-1,0-1 1,0 1 0,0-1 0,0 0 0,0 0-1,1 0 1,-1 0 0,0 0 0,1-1-1,-1 1 1,0 0 0,1-1 0,-4-3-1,4 2 0,1-1-1,-1 1 1,1 0-1,0-1 0,0 1 1,1-1-1,-1 1 1,1-1-1,0 1 0,0-8 1,-1 1-31,-7 16 29,0-1 0,0 0 0,-1-1 1,-14 7-1,6-3 8,-2 1-3,0 0 0,0-2-1,-1 0 1,0 0 0,-29 5-1,-83 5 23,131-17-25,-24 2 9,-32-1 0,49-1-7,1-1 0,-1 1 0,1-2 0,0 1 0,-1-1 0,1 0 0,0 0 0,-11-5-1,16 5 0,1 1-1,-1-1 1,1 1-1,-1-1 0,1 1 1,-1-1-1,1 0 0,0 0 1,0 1-1,0-1 1,1 0-1,-1 0 0,0-2 1,-5-26 5,5-2 0,0 20-6,0 0 1,2-1-1,0 1 1,0 0-1,6-21 0,5-4-8,-7 19 5,15-29-1,-15 35 2,2 0 1,-1 0-1,2 1 0,0 0 0,0 0 0,15-13 0,-3 5 2,-17 15 0,1 0-1,0 0 1,1 1-1,-1-1 1,1 1-1,0 0 1,6-3-1,-10 5 0,-1 1 0,1 0 0,0 0 0,0-1 0,0 1 0,0 0-1,0 0 1,0 0 0,0 0 0,0 0 0,0 0 0,0 0 0,0 0 0,0 0-1,-1 0 1,1 0 0,0 0 0,0 1 0,0-1 0,0 0 0,0 1-1,0-1 1,0 0 0,-1 1 0,1-1 0,1 2 0,0-2-3,6 13-17,1-2 19,-2 0 1,11 17-1,-15-22 5,0-2-3,0 1 0,0 1 0,0-1 0,-1 0 0,0 1-1,0-1 1,-1 1 0,0-1 0,0 1 0,0-1 0,-1 1 0,0 0 0,0-1-1,0 1 1,-1 0 0,0-1 0,0 1 0,-1-1 0,0 1 0,0-1 0,-4 7-1,2-7 3,0 0 0,0 0-1,0 0 1,-1-1-1,0 1 1,0-1-1,0 0 1,-1 0-1,0-1 1,0 1-1,0-1 1,-7 3-1,-27 12 5,-1-2-1,-1-1 0,-1-2 0,-59 11 0,-180 19-93,275-42 79,2 0-116,0 0-1,-1 0 0,1-1 1,-1 0-1,1 0 1,0 0-1,-1 0 0,1-1 1,0 0-1,-6-1 1,10 2 108,1 0-1,0 0 1,0 0 0,0 0 0,0-1 0,0 1 0,0 0 0,0 0 0,0 0 0,0 0 0,0-1 0,0 1-1,0 0 1,0 0 0,0 0 0,0 0 0,0 0 0,0-1 0,0 1 0,0 0 0,0 0 0,0 0 0,0 0 0,0-1-1,0 1 1,0 0 0,0 0 0,0 0 0,0 0 0,1 0 0,-1 0 0,0-1 0,0 1 0,0 0 0,0 0-1,0 0 1,0 0 0,1 0 0,-1 0 0,0 0 0,0 0 0,0 0 0,0-1 0,1 1 0,-1 0 0,0 0-1,0 0 1,0 0 0,1 0 0,-1 0 0,0 0 0,0 0 0,0 0 0,1 0 0,12-5-316,-11 5 228,13-7-269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4:18:47.64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465 88 1788,'0'1'67,"0"-1"0,0 1 0,0 0 0,0-1 0,0 1 0,-1-1-1,1 1 1,0 0 0,0-1 0,-1 1 0,1-1 0,0 1 0,-1-1 0,1 1 0,-1-1-1,1 1 1,-1-1 0,1 1 0,-1-1 0,1 0 0,-1 1 0,1-1 0,-1 0 0,0 1-1,0-1 1,-24 6 471,-31-7-297,-97-2 133,110 2-317,36 2-148,0-1 1,0 0-1,0 0 0,-1-1 1,1 0-1,0 0 1,0 0-1,0-1 1,1 0-1,-12-5 0,18 7 89,-7-3-159,0-1-1,0 0 1,1 0-1,-1-1 1,1 0-1,0 0 1,0 0-1,1-1 1,0 0-1,-6-7 1,-5-14-185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4:18:48.00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11 20 1776,'-9'-15'678,"7"10"-179,7 8 49,2 2-365,6 5 82,171 245 500,-160-225-805,-16-21-175,0 1 0,0 0 0,-1 0 1,-1 0-1,0 1 0,0-1 0,-1 1 0,4 15 0,-9-10-211,-6 1 36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4:21:00.18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4 1600,'0'0'100,"11"-4"216,-10 4-241,0 0 174,-1 4-569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4:55:55.95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 19 1764,'-8'4'392,"0"6"264,8-6-380,-8 1 592,8-14-1668,0-1 328,0 1 68,8-5 36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4:12:13.13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 20 1716,'-6'0'836,"6"0"-832,0 1 1,0-1-1,0 0 0,0 0 0,0 0 1,0 0-1,0 0 0,0 0 0,0 0 1,0 0-1,0 0 0,0 0 0,0 0 1,0 0-1,0 0 0,0 0 0,0 0 1,0 1-1,0-1 0,0 0 0,0 0 0,0 0 1,0 0-1,0 0 0,0 0 0,0 0 1,0 0-1,0 0 0,0 0 0,0 0 1,0 0-1,0 0 0,1 0 0,-1 0 1,0 0-1,0 0 0,0 0 0,0 1 1,0-1-1,0 0 0,0 0 0,0 0 1,0 0-1,0 0 0,0 0 0,0 0 0,0 0 1,0 0-1,1 0 0,-1 0 0,0 0 1,0 0-1,0 0 0,0 0 0,0 0 1,0 0-1,0 0 0,0 0 0,0 0 1,0-1-1,0 1 49,0 0 0,0 0 1,0 0-1,-1 0 0,1 0 1,0 0-1,0 0 0,0 0 1,0 0-1,-1 0 0,1 0 1,0 0-1,0 0 0,0-1 1,0 1-1,0 0 0,-1 0 1,1 0-1,0 0 0,0 0 1,0-1-1,0 1 0,0 0 1,0 0-1,0 0 0,0 0 1,0 0-1,0-1 0,0 1 1,0 0-1,0 0 0,0 0 1,0 0-1,0-1 0,0 1 1,0 0-1,0 0 0,0 0 1,0 0-1,0-1 0,0 1 0,0 0 1,23 0 62,101-7-33,-1 0-68,-75 6-13,-22 0 4,1 1 0,0 0 0,0 2 0,0 1 0,48 11 0,-73-14-6,0 1 1,0-1-1,0 1 0,0-1 1,0 1-1,0 0 0,0 0 1,-1 0-1,1 0 0,0 0 1,-1 0-1,1 0 0,-1 1 1,1-1-1,-1 0 0,1 1 1,-1-1-1,0 1 0,0-1 1,0 1-1,0-1 0,0 1 1,-1 0-1,1 0 0,0-1 1,-1 1-1,1 0 0,-1 0 1,0-1-1,0 1 0,0 0 1,0 0-1,0 0 0,0-1 1,-1 1-1,1 0 0,-1 0 1,1 0-1,-1-1 0,0 1 1,1 0-1,-3 1 1,-1 4 1,0-1 1,0 0 0,-1 0 0,0 0 0,0 0 0,-1-1 0,1 0 0,-1 0 0,-10 6 0,-44 29-3,64-37 1,1-1-1,0 0 1,-1 1-1,1-1 1,0-1-1,0 1 1,6 1-1,22 9-4,-8-2 4,-4-3 0,-1 2 0,-1 0 0,19 12 0,-32-17 1,0 0 1,0 0-1,-1 1 1,0 0-1,0 0 1,0 0-1,-1 0 1,0 1-1,0 0 1,0-1-1,-1 1 1,0 0-1,2 7 0,-3-8 0,-1 0 0,0-1-1,0 1 1,0 0-1,-1 0 1,0 0-1,0-1 1,0 1 0,-1 0-1,0 0 1,0-1-1,0 1 1,0 0-1,-4 6 1,1-4-1,0-1 0,-1 0 0,0 0 0,0 0 0,0 0 0,-1-1 0,1 1 0,-13 7 1,-1-1-2,0-1 1,-1-1 0,-1 0 0,0-1 0,-1-1 0,-22 6 0,-11 1-33,0-2 1,-98 11-1,151-24 56,-22 2-633,19-5-44,14-3-112,1 2 469,1 0 0,0 0 1,12-3-1,-12 5 160,24-9-223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4:12:14.09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573 11 1712,'0'-10'2478,"0"9"-2333,-22 16 632,12-6-743,1-1-1,0 1 1,0 0 0,-12 19 0,-17 16 21,36-41-49,0 0 0,1 0 0,-1 0 0,0 0 0,1 0 1,0 1-1,-1 5 0,1-7 61,1-2-72,0-22-38,-1 17 43,1 4-2,0 1-1,0-1 1,0 0 0,0 1-1,0-1 1,0 0 0,0 1-1,0-1 1,0 1 0,0-1-1,0 0 1,1 1-1,-1-1 1,0 1 0,0-1-1,1 0 1,-1 1 0,1-1-1,-1 1 1,0-1-1,1 1 1,-1-1 0,1 1-1,-1-1 1,1 1 0,-1 0-1,1-1 1,0 1 0,0-1-1,0 0 5,0 1 0,0-1 0,0 0 0,0 1-1,0-1 1,0 0 0,0 0 0,-1 0 0,1 0 0,0 0 0,-1 0-1,1 0 1,0 0 0,-1 0 0,0 0 0,1 0 0,-1 0 0,1-1-1,-1 0 1,0 1 0,0 0-1,1 0 1,-1 0 0,1 0-1,-1 0 1,1-1 0,-1 1-1,1 0 1,0 0-1,0 0 1,1-1 0,4-9 16,1-6 12,-7 17-29,1 0-1,-1-1 0,0 1 1,0 0-1,1 0 0,-1-1 1,0 1-1,0 0 0,1-1 1,-1 1-1,0 0 0,0 0 1,0-1-1,1 1 0,-1 0 1,0-1-1,0 1 0,0 0 1,0-1-1,0 1 1,0 0-1,0-1 0,0 1 1,0 0-1,0-1 0,0 1 1,0 0-1,0-1 0,-1 1 1,1 0-1,0-1 0,0 1 1,0 0-1,0-1 0,-1 1 1,1 0-1,0-1 0,0 1 1,-1 0-1,1-1 1,-1 2-3,1 0 0,-1 0 1,1 0-1,-1 0 1,1 0-1,-1 0 1,1-1-1,-1 1 0,0 0 1,0 0-1,1 0 1,-1-1-1,0 1 1,0-1-1,0 1 1,0 0-1,-1 0 0,1-1-3,-5 6-5,0 0 1,0 0-1,-7 9 0,0 1 11,-15 18 12,-33 52 0,18-22-4,-36 62-11,-5 6 2,-25 7 29,102-126-31,6-12 1,1 1 0,-1-1 0,0 0 0,0 0 0,0 1 1,0-1-1,0 0 0,0 0 0,0 0 0,0 0 0,-2 2 0,1-2 5,2-1 6,3-6-399,0 0 0,1-1 0,0 1 0,0 1 0,0-1 0,1 0 0,9-8 0,-2 1-8,1-1 66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4:12:14.53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 31 1700,'-6'-25'1938,"6"25"-1931,1 0 0,-1 0-1,0 0 1,0 0 0,0 0-1,0 0 1,0 0 0,1 0-1,-1 0 1,0 0 0,0 0-1,0 0 1,0-1 0,0 1 0,0 0-1,0 0 1,0 0 0,1 0-1,-1 0 1,0 0 0,0 0-1,0-1 1,0 1 0,0 0-1,0 0 1,0 0 0,0 0-1,0 0 1,0 0 0,0-1-1,0 1 1,0 0 0,0 0-1,0 0 1,0 0 0,0 0-1,0 0 1,0-1 0,0 1 0,0 0-1,0 0 1,0 0 0,-1 0-1,1 0 1,0 0 0,0 0-1,0 0 1,0-1 0,0 1-1,0 0 1,0 0 0,0 0-1,-1 0 1,1 0 0,0 0-1,0 0 1,0 0 0,0 0-1,0 0 1,-1 0 0,1 0-1,0 0 1,0 0 0,0 0 0,0 0-1,0 0 1,-1 0 0,-6 2 792,29 13-569,-11-3-192,1-1 0,20 17-1,15 14 8,68 74 44,63 71-20,-127-125-55,-43-53-12,0 1 0,-1-1 0,-1 1 0,9 17 1,8 12 8,-13-18 6,-9-19-15,-1 0 0,1 1 1,0-1-1,-1-1 0,1 1 1,0 0-1,1 0 1,-1 0-1,0 0 0,1-1 1,-1 1-1,1 0 0,2 2 1,49-39-2642,-22 17 1803,-11 7 479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2:33.2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261 0 1712,'0'12'598,"-2"-14"-96,2 2-490,0-1 0,0 1 0,0 0 0,0-1-1,0 1 1,0 0 0,-1-1 0,1 1 0,0 0 0,0 0 0,0-1-1,0 1 1,0 0 0,-1 0 0,1-1 0,0 1 0,0 0 0,0 0-1,-1-1 1,1 1 0,0 0 0,0 0 0,-1 0 0,1-1 0,0 1-1,0 0 1,-1 0 0,1 0 0,0 0 0,-1 0 0,1 0-1,0 0 1,0 0 0,-1 0 0,1 0 0,0 0 0,-1 0 0,1 0-1,0 0 1,-1 0 0,1 0 0,0 0 0,-1 0 0,1 0 0,0 0-1,0 0 1,-1 0 0,1 1 0,0-1 0,0 0 0,-1 0 0,1 0-1,0 1 1,-6-1 477,1 1-408,-1-1 1,0 1-1,0 0 0,0 0 1,1 1-1,-7 2 0,-11 11 26,19-13-138,1 1-1,-1 0 1,1-1 0,-1 0 0,0 0-1,0 0 1,0 0 0,0-1-1,0 1 1,0-1 0,-1 0-1,1 0 1,0-1 0,-1 1 0,1-1-1,-7-1 1,-68-7-1845,62 8 1495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4:12:15.04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 28 1824,'0'0'385,"-5"0"320,4-16 479,2 13-911,-4-6 161,10 14-81,9 15-240,14 28-60,-20-28-33,17 23 1,7 15-4,137 319 30,-161-359-31,24 33-1,2 0 10,-27-38-19,-8-11-9,1 0 1,-1-1 0,0 1-1,0 0 1,1 0 0,-1 0-1,-1 0 1,1 0 0,0 0-1,-1 0 1,1 0 0,0 2 0,2 4 2,0-7 7,-2-6-64,0 0-194,-1 0 0,1 0 0,1 0 0,-1 0 0,1 0 0,0 0 0,1 1 0,-1-1 0,1 0 0,0 1 0,0 0 0,5-5-1,-4 3 139,5-8-245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4:12:15.45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140 5 1760,'-18'-3'1530,"17"3"-1495,0 0-1,0-1 1,0 1-1,0 0 1,0 0-1,0 0 0,-1 0 1,1-1-1,0 1 1,0 1-1,0-1 0,0 0 1,0 0-1,-1 0 1,1 0-1,0 1 1,0-1-1,0 0 0,0 1 1,0-1-1,0 1 1,0-1-1,0 1 1,0-1-1,0 1 0,1 0 1,-1-1-1,0 1 1,0 0-1,1 0 1,-1-1-1,-1 2 0,-14 14 166,10-11-157,0 1-1,0-1 0,1 1 1,0 0-1,0 1 1,-4 7-1,0 2 14,6-10-37,0-1 0,0 0-1,1 1 1,-1 0 0,2-1 0,-1 1 0,1 0 0,0 0-1,-1 10 1,2-13-12,0 0 1,1 1-1,-1-1 0,0 0 1,1 0-1,0 0 0,0 0 1,0 0-1,0 0 0,1 0 1,-1 0-1,3 3 0,-3-5-4,1 1 1,0-1-1,-1 1 0,1-1 1,0 0-1,0 0 0,0 0 0,0 1 1,0-2-1,0 1 0,0 0 1,0 0-1,0 0 0,0-1 0,1 1 1,-1-1-1,0 0 0,0 0 1,1 1-1,3-2 0,10 2 4,-9-1 0,0 0 0,0 0 0,-1 0 0,1 0 0,0-1 0,0 0 0,0-1 0,0 1 0,-1-1 0,1 0 0,6-3 0,-7 2-3,-1 0-1,1 0 0,-1 0 1,0 0-1,5-6 0,-8 8-2,-1 0 0,0-1-1,0 1 1,0 0-1,0-1 1,0 1 0,0-1-1,0 1 1,0-1 0,-1 0-1,1 1 1,-1-1-1,1 0 1,-1 1 0,0-1-1,0 0 1,0 1-1,0-1 1,0 0 0,0 1-1,-1-4 1,-2-4 0,0 1 0,-1 0 0,0 0 0,0 0 0,-1 0 0,-7-9 0,1 5-17,8 11-31,1-1 0,0 0 0,0 0 0,0-1 0,1 1-1,-1 0 1,1 0 0,-3-5 0,6 5-141,0 1 1,1 0-1,-1 0 0,0 0 0,0 0 0,1 0 1,-1 0-1,5 0 0,-2-1-21,24-8-682,-14 3 522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4:12:16.38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184 4 1652,'0'0'1630,"-23"-3"-767,-15 4-493,11 1-203,23-2-142,-1 0 0,1 0-1,0 0 1,-1 1-1,1 0 1,0-1 0,0 2-1,0-1 1,-1 0-1,1 1 1,1-1 0,-1 1-1,0 0 1,0 0-1,1 0 1,-7 6-1,4-3 9,5-5-30,1 1-1,-1-1 1,1 1 0,-1-1 0,1 1 0,-1-1 0,1 1-1,-1 0 1,1-1 0,-1 1 0,1-1 0,0 1-1,0 0 1,-1-1 0,1 1 0,0 0 0,0-1 0,0 1-1,0 0 1,0-1 0,0 1 0,0 0 0,0 1-1,-4 11 42,3-12-43,1-1 1,-1 1-1,1 0 1,0-1 0,-1 1-1,1 0 1,0-1-1,0 1 1,-1 0-1,1 0 1,0-1-1,0 1 1,0 0 0,0 0-1,0-1 1,0 1-1,0 0 1,1 0-1,-1-1 1,0 1-1,0 0 1,1 0-1,-1-1 1,0 1 0,1 0-1,-1-1 1,1 1-1,-1-1 1,1 1-1,-1 0 1,1-1-1,-1 1 1,2 0-1,16 15 19,-15-13-18,-1-1-1,1 1 1,0-1 0,0 1 0,0-1 0,0 0-1,1 0 1,-1 0 0,1-1 0,-1 1-1,5 1 1,47 14 15,59 15-3,-51-18-13,113 27 10,-170-39-10,-1 0-1,1 0 0,-1 1 1,0 0-1,0 0 0,0 0 0,7 6 1,-11-8-2,0 0 1,0-1 0,0 1 0,0 0 0,0 0 0,0 0 0,0-1 0,-1 1 0,1 0 0,0 0 0,-1 0 0,1 0 0,-1 0 0,1 0 0,-1 0 0,1 0 0,-1 0 0,0 0 0,0 1 0,1-1-1,-1 0 1,0 0 0,0 0 0,0 0 0,-1 0 0,1 0 0,0 0 0,0 0 0,-1 1 0,1-1 0,-1 0 0,1 0 0,-1 0 0,1 0 0,-1 0 0,0-1 0,1 1 0,-1 0 0,0 0 0,-1 1-1,-10 5 3,-1 1 0,0-2-1,0 0 1,0 0-1,-1-1 1,0-1 0,0 0-1,0 0 1,-28 3-1,22-4 4,0 1 0,0-2 0,0-1 0,0 0-1,-25-2 1,44 1-4,0-1 0,-1 1 0,1 0 0,0-1 0,0 1 0,0-1 0,0 1 0,0-1 0,0 0 0,0 1 0,1-1 1,-1 0-1,0 0 0,0 1 0,0-1 0,1 0 0,-1 0 0,0 0 0,1 0 0,-1 0 0,1 0 0,0 0 0,-1 0 0,1 0 0,-1-1 0,-1-29 16,2 28-17,1-7 1,1 0 1,0 0-1,1 0 1,0 1 0,1-1-1,0 1 1,1 0-1,0 0 1,1 0 0,8-10-1,17-31 5,-21 32-7,-7 13 1,0 0 1,-1 0-1,1 0 0,-1 0 1,0 0-1,-1 0 0,0-1 1,0 1-1,1-10 1,-2 11-2,0 4 1,1-1 0,-1 0-1,0 0 1,0 1 0,0-1 0,0 0 0,0 1 0,0-1-1,0 0 1,0 0 0,0 1 0,0-1 0,-1 0-1,1 1 1,0-1 0,0 0 0,-1 1 0,1-1 0,-1 0-1,1 1 1,0-1 0,-1 1 0,0-1 0,1 1 0,-1-1-1,0 0 1,-1-3-196,2 3 184,0 1 1,0 0 0,0 0-1,0 0 1,0 0-1,0 0 1,0 0-1,0-1 1,0 1 0,0 0-1,0 0 1,0 0-1,-1 0 1,1 0-1,0 0 1,0 0 0,0-1-1,0 1 1,0 0-1,0 0 1,0 0-1,0 0 1,0 0 0,0 0-1,0 0 1,-1 0-1,1 0 1,0 0-1,0 0 1,0-1 0,0 1-1,0 0 1,0 0-1,0 0 1,-1 0-1,1 0 1,0 0 0,0 0-1,0 0 1,0 0-1,0 0 1,-1 0-1,1 0 1,0 0 0,0 0-1,0 0 1,0 0-1,0 0 1,0 0-1,-1 0 1,1 0 0,0 0-1,0 0 1,0 1-1,0-1 1,0 0-1,0 0 1,0 0 0,-1 0-1,1 0 1,-32-7-2446,19 7 2094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4:57:41.09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5378 567 1656,'6'6'1359,"-5"-6"-1339,-1 0 0,0 0 0,0-1 0,1 1 0,-1 0 0,0 0 0,0-1 0,0 1 0,0 0 0,1-1 0,-1 1 0,0 0 0,0-1 0,0 1 0,0 0 0,0-1 0,0 1 0,0 0 0,0-1 0,0 1 0,0 0 0,0-1 0,0 1 0,0 0 1,0 0-1,0-1 0,0 1 0,-1 0 0,1-1 0,0 1 0,0 0 0,0-1 0,-1 1 0,1 0 0,0 0 0,-1-1 0,-10-12 48,8 10 12,0 0-60,1 1 1,-1-1 0,1 1 0,-1-1-1,0 1 1,-6-4 0,-17-14 62,-41-55 137,52 54-183,11 15-25,-1 0 0,0 0 0,-9-9 0,10 11-10,0-1 0,0 0 1,0 0-1,-4-8 0,-12-14 33,-23-20 20,26 28-31,-25-23 0,35 36-20,-89-71 34,79 65-33,0 1-1,-2 0 1,1 2 0,-22-9 0,22 11-4,6 1 1,0 2 1,-1-1 0,0 1 0,0 1-1,-21-4 1,-95 3 5,102 4-5,-142-12-1,2-1 0,-46 17 7,201-4-8,-1 2 0,-22 3 0,-1 1-1,-98 10 0,20 1-14,79-12 17,-27 1 0,40-5-2,-36 6 0,-9 0 1,-34 4 2,41-4-4,44-5 0,1 0 0,-1-1 0,-24 0 0,-161-7 4,90 7-7,41 1 0,-12 1 12,-146 24 0,169-19-13,-66 1 0,-117 17-3,45-6 2,113-7 5,-43 4 4,-20 3-4,62-9 1,30-2-2,37-7 1,-183 19-8,153-15 8,0 2-1,1 1 1,0 3-1,-58 20 1,-14-2-2,3 6 12,91-26-12,1 0 0,-36 22 0,8-5 2,-88 52 1,80-32 2,39-32-2,1 1-1,0 0 0,1 2 1,2-1-1,0 2 0,1 0 0,1 1 1,0 0-1,2 1 0,2 1 1,0-1-1,1 1 0,-11 40 0,12-34 0,-5 22 0,5 4 3,4-35-1,2 0 1,1 1-1,0-1 0,3 35 0,6-19-6,1 0-1,2-1 1,17 40-1,-23-65 5,1 0-1,1 0 0,7 10 1,9 14-2,-4-3 2,2 0 0,1-1 0,2-1 0,1 0 0,37 31 0,-43-44 1,1-2-1,0 1 0,1-2 0,0 0 0,1-1 0,1-1 1,0-1-1,44 13 0,9-2 0,108 14-1,328 22 13,-289-37-8,-106-12 6,152-8 0,-231 0-11,256-13 26,323-51-1,-88-21-13,38-40-4,-112 23 10,87-20-36,-377 77 40,195-80-1,-341 119-13,-1-2 0,0 1 0,0-2 0,-1 0 1,0-1-1,-1 0 0,-1-1 0,0 0 0,0-1 0,18-24 0,-25 27-3,-1 0-1,0 0 0,0 0 1,-2 0-1,1-1 0,-2 1 0,1-1 1,2-21-1,-4 14 2,-1 0 1,0-1-1,-2 1 0,-5-32 0,3 33-2,-1 1-1,-1 0 1,0 0-1,-2 0 0,0 0 1,-1 1-1,-1 0 1,0 0-1,-2 1 0,0 0 1,0 1-1,-2 0 1,0 1-1,0 0 0,-1 0 1,-1 1-1,0 1 1,-1 0-1,-22-10 0,5 5-24,-1 2-1,-1 1 0,0 1 1,0 1-1,-48-6 0,-188-14-2093,269 29 2085,-41-3-398,5-2 41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4:57:42.89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602 409 1752,'0'0'371,"-6"0"501,13 0-765,0-1-1,-1 0 1,1 0-1,0 0 1,-1-1 0,1 0-1,8-4 1,48-23 59,-20 8-48,64-33 54,-32 14-94,123-66 84,-174 93-104,39-29-1,-3 3 17,-49 31-34,1 0 1,-1-1-1,13-14 0,-22 20 44,-9 7-29,-19 12-5,6-3-33,-77 47 40,37-23-31,-91 45 0,-89 40 45,108-57-43,105-53-20,-40 25 0,58-31-5,-1 0 1,1 1-1,1 0 0,-1 1 1,1-1-1,-12 17 0,18-21-2,2-1 0,-1 0-1,0 0 1,1 1 0,-1-1 0,1 0-1,-1 0 1,1 1 0,0-1 0,0 0-1,1 1 1,0 3 0,8 28 10,-8-33-11,1 3 1,0 0 0,0 1 0,1-1 0,0 0 0,0 0 0,5 5 0,-5-7 1,0 1 1,-1 0-1,1 0 1,-1 0-1,0 0 0,0 0 1,0 0-1,-1 0 1,1 1-1,-1-1 1,0 1-1,0-1 1,1 6-1,-3-6-2,1-1 0,-1 1 1,1 0-1,-1-1 0,0 1 0,0-1 0,0 1 0,0-1 0,-1 0 0,1 0 0,-1 1 1,0-1-1,0 0 0,0 0 0,0 0 0,0 0 0,0-1 0,0 1 0,-5 2 1,-7 4-5,-1 0 1,-23 8 0,6-1-6,-130 66-365,84-41-409,-20 8-787,77-43 1152,6-1 50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4:57:43.67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753 0 1684,'-29'10'809,"25"-10"-730,1 1-1,-1 1 1,0-1 0,0 0-1,0 1 1,1-1-1,-1 1 1,-3 3-1,-1 0 108,1 0-1,-2 0 1,-11 6-1,19-11-178,1 0 0,-1 1 0,1-1 0,-1 0 0,0 0 0,1 1 0,-1-1-1,1 0 1,-1 0 0,1 1 0,-1-1 0,1 1 0,0-1 0,-1 0 0,1 1-1,-1-1 1,1 1 0,0-1 0,0 1 0,-1-1 0,1 1 0,0-1 0,0 1 0,-1-1-1,1 1 1,0-1 0,0 1 0,0-1 0,0 1 0,0-1 0,0 1 0,0-1-1,0 1 1,0-1 0,1 1 0,-1-1 0,0 1 0,0 0 0,0-1 0,1 0 0,-1 1-1,0-1 1,0 1 0,1-1 0,-1 1 0,1-1 0,-1 1 0,0-1 0,1 0-1,-1 1 1,1-1 0,-1 0 0,1 1 0,-1-1 0,1 0 0,0 0 0,-1 1 0,2-1-1,9 2 23,0 0-1,1 0 0,-1-1 0,1 0 0,-1-1 0,0-1 1,20-1-1,-26 2-27,1 0 0,-1 1 1,0 0-1,1 0 0,-1 0 0,0 0 1,8 3-1,-12-3 0,0 0 1,0-1 0,-1 1 0,1 0-1,0-1 1,0 1 0,-1 0-1,1 0 1,-1 0 0,1 0-1,0 0 1,-1-1 0,0 1 0,1 0-1,-1 0 1,0 0 0,0 0-1,1 0 1,-1 0 0,0 0-1,0 0 1,0 0 0,0 0 0,-1 0-1,1 0 1,0 0 0,0 0-1,-1 0 1,1 0 0,-1 0-1,1 0 1,-1 0 0,1 0 0,-1-1-1,1 1 1,-3 1 0,-25 32 81,26-33-73,-1 2-1,-5 6 27,0-1 0,-1 0 0,0 0-1,-1-1 1,0 0 0,0 0 0,0-1 0,-17 7 0,19-10-11,2 0 0,-1-1-1,1 0 0,-1 0 1,0 0-1,-11 1 0,16-3-20,0 0 0,0 0 0,0 0-1,0 0 1,0-1 0,0 1 0,0 0 0,0-1-1,0 1 1,0-1 0,1 0 0,-1 1-1,0-1 1,0 0 0,1 0 0,-1 0 0,1 0-1,-1 0 1,1-1 0,-1 1 0,1 0 0,0 0-1,0-1 1,0 1 0,-2-3 0,-2-3 8,1 0-3,0 1 0,-1-1 0,0 1 0,-1 0 0,-6-6 0,10 11-9,-1-1 0,0 0 1,1 1-1,-1-1 1,0 1-1,0 0 0,0-1 1,0 1-1,0 0 1,0 1-1,0-1 0,0 0 1,-1 1-1,1 0 1,0 0-1,0 0 0,-1 0 1,-3 0-1,-16 3 0,0 1-1,1 1 1,0 1-1,0 0 1,-31 14-1,19-5 2,0 2-1,-46 30 0,64-37-1,1 0 0,1 1 0,0 0 0,1 1 0,0 1 1,1 0-1,0 0 0,2 1 0,-17 28 0,26-41 1,0 1-1,0 0 1,0 0 0,1 0 0,-1-1 0,1 1 0,-1 0-1,1 0 1,0 0 0,0 0 0,0 0 0,0 0-1,0 0 1,0 0 0,1 0 0,-1 0 0,1-1-1,0 1 1,-1 0 0,3 3 0,-1-3 0,-1-1 0,1 1-1,0-1 1,0 1 0,0-1 0,0 0 0,0 0 0,0 0-1,0 0 1,0 0 0,1 0 0,-1 0 0,0-1 0,1 1 0,4 0-1,2 0 0,1 0 1,-1-1-1,1 0 0,-1-1 0,1 0 0,-1 0 0,1 0 0,13-5 0,32-11-250,102-46 0,-136 53-50,-2 0 0,1-1 0,-2-1 0,0-1 1,0 0-1,-1-1 0,-1-1 0,14-17 1,-16 14-52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4:57:44.01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310 0 1912,'-13'1'256,"1"0"0,-1 0 0,1 1 0,0 1 0,0 0 0,-21 7 0,-66 34 446,40-11-497,55-30-270,0 0-1,-1 0 1,1 0 0,1 1 0,-1 0 0,1-1-1,-1 1 1,1 0 0,0 0 0,-2 6 0,4-9 25,1-1 1,0 1 0,0-1 0,-1 1-1,1 0 1,0-1 0,0 1 0,0 0-1,0-1 1,0 1 0,0 0 0,0-1-1,0 1 1,0-1 0,0 1 0,0 0-1,1-1 1,-1 1 0,0 0 0,0-1-1,1 1 1,-1-1 0,0 1 0,1-1-1,-1 1 1,1-1 0,-1 1 0,1-1-1,-1 1 1,1-1 0,-1 1 0,1-1 0,0 0-1,-1 1 1,1-1 0,0 0 0,-1 0-1,1 1 1,0-1 0,-1 0 0,1 0-1,0 0 1,0 0 0,0 1 0,13-1-325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4:57:44.4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 0 1848,'-15'7'2350,"16"-3"-2288,-1 0-1,1-1 0,0 1 0,-1-1 1,2 1-1,-1-1 0,0 1 0,1-1 1,0 0-1,3 5 0,29 32 94,-10-14-55,-19-21-84,-1 0-1,2-1 1,-1 1-1,8 4 1,14 12 3,-25-20-64,0 0 0,0 0-1,0 0 1,0-1 0,0 1 0,0 0 0,0-1 0,0 0 0,5 1-1,-19-1-3110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4:57:45.38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521 1 1880,'-11'0'1075,"9"0"-417,6 0-638,-3 0 234,0 22 263,16 4-261,-11-15-192,0-1-1,1-1 1,14 17 0,-15-19-41,1 2-1,-2-1 1,1 0-1,-1 1 1,4 11-1,5 8 17,-12-24-30,0 1-1,0 0 1,-1 0-1,0 0 1,0 0 0,-1 0-1,1 0 1,-1 0-1,-2 10 1,2 5 28,-1-15-30,0-1-1,0 0 0,-1 0 1,1 1-1,-1-1 0,0 0 1,0 0-1,-5 6 0,-4 7 6,4-5-1,0-1 0,-18 20-1,-3 4 5,24-28-11,0-1 0,0 0 1,-1-1-1,0 1 0,0-1 1,-1 1-1,1-1 0,-13 8 0,1 1 6,16-13-9,0 0 0,1 0 1,-1 0-1,0 0 0,0 0 0,0-1 0,0 1 0,0 0 0,0 0 0,0-1 0,0 1 0,0 0 0,-1-1 0,1 1 0,0-1 0,0 0 0,-1 1 0,1-1 0,0 0 0,-1 1 0,1-1 0,0 0 0,-3 0 0,-8 1 28,10-1-28,1 0-1,-1 1 1,1-1 0,-1 0-1,1 0 1,-1 0 0,1 0-1,-1 0 1,0 0 0,1 0-1,-1 0 1,1-1 0,-1 1-1,1-1 1,-1 1 0,1-1-1,-1 1 1,1-1 0,0 0-1,-1 1 1,1-1 0,0 0-1,0 0 1,0 0-1,-1 0 1,1 0 0,0 0-1,0 0 1,1 0 0,-1 0-1,0 0 1,-1-3 0,-13-23-8,9 17 7,1 0 0,-1-1 0,2 0 0,-6-22-1,5 18 1,0 0 0,0 1 0,-10-17 0,8 16-1,0-1 0,-6-19-1,6-13-2,5 40 1,1-1 0,0-1 0,0 1-1,1 0 1,2-13 0,0-8-6,-2 20-5,4 10 13,0 0 0,1 0 0,-1 0 0,1 0 0,-1 1 0,6 1-1,-6-1 2,0 0 0,-1 0 0,1 0-1,0 0 1,-1 1 0,0-1-1,1 1 1,-1 0 0,0 0-1,0 0 1,0 0 0,0 1-1,-1-1 1,1 0 0,-1 1 0,0 0-1,1 0 1,2 5 0,-2-1 0,-1 0 1,0 0-1,0 0 1,0 0-1,-1 0 1,0 0-1,-1 13 0,-1-18 1,1 1-1,-1-1 0,1 0 0,-1 0 1,0 0-1,0 1 0,0-1 0,-1 0 1,1 0-1,-3 3 0,-4 7 3,7-9-1,-1-1 0,1 0 0,-1 0 0,0 0 0,0 0 0,0 0 0,0 0 0,0-1 0,0 1 0,-4 1 0,5-2-2,0 0-1,0 0 1,0-1 0,0 1 0,-1 0 0,1-1-1,0 1 1,0-1 0,-1 1 0,1-1 0,-1 0-1,1 1 1,0-1 0,-1 0 0,1 0 0,-1 0 0,1 0-1,-1 0 1,1 0 0,-3-1 0,4 1 0,0 0 0,-1 0 0,1 0-1,0 0 1,-1-1 0,1 1 0,0 0 0,-1 0 0,1 0 0,0 0 0,-1 0 0,1 0-1,0 0 1,-1 0 0,1 0 0,0 0 0,-1 0 0,1 0 0,-1 0 0,1 0 0,0 0 0,-1 0-1,1 0 1,0 0 0,-1 0 0,1 1 0,0-1 0,-1 0 0,1 0 0,0 0 0,0 0-1,-1 1 1,1-1 0,0 0 0,0 0 0,-1 1 0,1-1 0,-1 0-1,1 0 1,-1-1 0,0 1-1,1 0 1,-1-1-1,0 1 1,1-1 0,-1 1-1,1-1 1,-1 1-1,1-1 1,-1 1 0,1-1-1,0 1 1,-1-1-1,1 1 1,-1-2-1,-7 2 0,7 0 1,0 0 0,0 0-1,1 0 1,-1 0 0,0 0 0,0 0-1,0 0 1,0 0 0,0 0-1,0 0 1,0 0 0,0 0 0,0 1-1,0-1 1,0 0 0,1 1-1,-1-1 1,0 0 0,0 1-1,-1 0 1,-18 18-1,-1 0 0,0-2 0,-34 21 0,35-25 2,14-9-1,0 0 0,0 0-1,-1 0 1,1-1 0,-1 0 0,0 0 0,-9 2-1,15-5 2,1 1-1,-1-1 1,0 0-1,1 1 1,-1-1-1,0 0 0,0 0 1,1 1-1,-1-1 1,0 0-1,0 0 0,1 0 1,-1 0-1,0 0 1,0 0-1,1 0 1,-1 0-1,0 0 0,0-1 1,1 1-1,-1 0 1,0 0-1,0 0 0,1-1 1,-1 1-1,0 0 1,1-1-1,-1 1 1,1 0-1,-1-1 0,0 1 1,1-1-1,-1 1 1,1-1-1,-1 1 0,0-2 1,-4-3 0,3 5 0,0 0 0,-6-12 0,8 6-2,0 6 1,0 0 0,0 0-1,0 0 1,0-1 0,0 1 0,0 0 0,0 0 0,0 0 0,0-1-1,0 1 1,0 0 0,0 0 0,0-1 0,0 1 0,0 0 0,0 0 0,-1 0-1,1 0 1,0-1 0,0 1 0,0 0 0,0 0 0,0 0 0,0-1 0,-1 1-1,1 0 1,0 0 0,0 0 0,0 0 0,-1 0 0,1 0 0,0-1 0,0 1-1,0 0 1,-1 0 0,1 0 0,0 0 0,0 0 0,-1 0 0,1 0 0,0 0-1,0 0 1,-1 0 0,1 0 0,0 0 0,0 0 0,0 0 0,-1 0-1,1-2-14,6 3 14,-1 0 0,1 1 0,-1 0 0,1 0 0,-1 0 0,0 0 0,0 1 1,7 5-1,5 1 0,-12-6 3,0-1-1,0 2 1,-1-1-1,1 0 1,-1 1-1,0-1 1,0 1-1,-1 0 0,1 0 1,-1 1-1,0-1 1,0 1-1,-1-1 1,1 1-1,-1 0 0,0 0 1,-1 0-1,1 0 1,0 8-1,-2-9 1,0 0 0,-1 0 0,0 0 0,1 0 0,-1-1 0,-1 1 0,1 0 0,-1 0 0,0-1 0,-3 7 0,-31 28-11,30-31 5,2-3 157,-7 3-1026,10-26-757,2-5 790,5 9 480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4:57:45.75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103 0 1700,'-7'2'530,"6"-2"-461,1 1 1,-1-1 0,0 0 0,1 0 0,-1 0-1,0 0 1,1 0 0,-1 1 0,0-1-1,1 0 1,-1 0 0,0 1 0,1-1 0,-1 0-1,1 1 1,-1-1 0,0 1 0,1-1-1,-1 1 1,1-1 0,0 1 0,-1-1 0,0 2 340,1-2-393,0 0-1,-1 0 1,1 0-1,0 0 1,-1 0 0,1 0-1,0 1 1,-1-1-1,1 0 1,0 0-1,-1 0 1,1 0 0,0 0-1,0 1 1,-1-1-1,1 0 1,0 0-1,-1 0 1,1 1 0,0-1-1,0 0 1,0 0-1,-1 1 1,1-1-1,0 0 1,0 0 0,0 1-1,0-1 1,0 0-1,0 0 1,-1 1-1,1-1 1,0 1-48,0 0-1,0 0 0,-1-1 1,1 1-1,-1 0 1,1-1-1,0 1 1,-1-1-1,1 1 1,-1 0-1,0-1 1,1 1-1,-1-1 1,1 1-1,-1-1 1,-1 1-1,-47 25-2264,35-19 1952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7:30.5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11 1692,'0'0'410,"0"-4"402,-4 4-462,7 0-206,-3 0-131,0 0-1,0 0 1,0 0-1,-1 0 1,1-1-1,0 1 1,0 0-1,0 0 1,0 0-1,0 0 1,0 0-1,0 0 1,0 0-1,-1 0 1,1 0-1,0 0 1,0-1-1,0 1 1,0 0-1,0 0 1,0 0-1,0 0 1,0 0-1,0 0 1,0 0-1,0-1 1,0 1-1,0 0 1,0 0-1,0 0 1,0 0-1,0 0 1,0 0-1,0-1 1,0 1-1,0 0 1,0 0-1,0 0 1,0 0-1,0 0 1,0 0-1,0-1 1,0 1-1,0 0 1,0 0-1,0 0 1,0 0-1,1 0 1,-1 0-1,0 0 1,0-1-1,0 1 0,1 0-1,-1 0 0,0 0 0,1 0 0,-1 0 1,1 0-1,-1 0 0,0 0 0,1 0 0,-1 0 1,1 0-1,-1 0 0,0 0 0,1 0 0,-1 0 1,1 0-1,-1 0 0,0 1 0,1-1 0,-1 0 1,0 0-1,1 0 0,-1 1 0,0-1 0,1 0 1,-1 0-1,0 1 0,0-1 0,1 0 0,-1 1 1,0-1-1,0 0 0,0 1 0,1 0 0,3 1 34,1 1-1,0-1 0,-1 0 1,1 0-1,0 0 0,0-1 0,0 1 1,0-1-1,6 0 0,23 7 91,-22-3-111,0 1-1,-1 0 0,1 0 0,-1 1 0,-1 1 0,1-1 0,-1 2 0,15 16 0,13 7 13,-31-27-30,-1-1 0,1 1 0,-1 1 0,-1-1 0,7 8 0,-3-2 3,2 0 1,0-1-1,0 0 1,15 9-1,-15-11-3,-1 0 0,0 1 0,0 0 0,15 18-1,-13-14-3,5 6 6,-16-18-8,-1-1 0,1 1 0,-1 0 0,0-1 0,1 1 0,-1 0 0,0 0 0,1-1 0,-1 1 0,0 0 0,0 0 0,0-1 0,0 1 0,0 0 0,0 0 0,0 0 0,0-1 0,0 1 0,0 0 0,0 0 0,0-1 0,-1 1 0,1 0 0,-1 1 0,3 4 12,10-4 14,-11-2-18,-7 5 5,11-6-10,10-8 9,-17 7-9,5 0-9,-1 2 3,-9 7-4,4-4-18,-1 3 16,1-10-462,4 2 347,-1 0-1,1 0 0,0 1 0,-1-1 0,1 0 0,0 0 0,0 1 0,0-1 0,0 1 0,0-1 0,1 1 0,-1-1 0,0 1 0,1 0 0,-1 0 0,4-2 0,8-10-646,2-4 408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4:57:46.11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29 0 1812,'-1'0'75,"0"0"0,0 1 1,1-1-1,-1 0 0,0 0 0,0 1 0,0-1 0,1 0 0,-1 1 0,0-1 1,1 1-1,-1-1 0,0 1 0,1-1 0,-1 1 0,1-1 0,-1 1 1,1 0-1,-1-1 0,0 2 0,-9 17 528,7-12-480,3-6-112,-1 0 0,1 0 1,0 1-1,0-1 0,0 0 0,0 0 1,0 0-1,1 0 0,-1 1 0,0-1 1,1 0-1,-1 0 0,1 0 0,-1 0 1,1 0-1,0 0 0,-1 0 0,1 0 1,1 1-1,0 1 12,0-1 1,0 0-1,0 0 0,0 0 1,1 0-1,-1 0 0,4 2 1,-1-2 6,0 0 0,0-1 0,0 1 0,0-1 0,0 0 0,1 0 0,8 1 0,-12-2-10,11 1 84,-13-1-104,0 0 1,1 0-1,-1 0 1,0 0-1,0 0 1,0 0-1,1 1 1,-1-1-1,0 0 1,0 0-1,0 0 1,1 0-1,-1 1 1,0-1-1,0 0 1,0 0-1,0 0 0,0 1 1,0-1-1,1 0 1,-1 0-1,0 0 1,0 1-1,0-1 1,0 0-1,0 0 1,0 1-1,0-1 1,0 0-1,0 0 1,0 0-1,0 1 0,0-1 1,0 0-1,-1 0 1,1 1-1,0-1 1,0 0-1,0 0 1,0 0-1,0 0 1,0 1-1,-1-1 1,1 0-1,0 0 1,0 0-1,0 0 1,0 1-1,-1-1 0,1 0 1,0 0-1,0 0 1,-1 0-1,1 0 1,-10 17-177,9-14 88,0-1 1,0 0 0,0 0 0,-1 0 0,1 0-1,0 0 1,-1 0 0,0 0 0,1 0-1,-1 0 1,-3 1 0,1 1-201,-2-1 0,1 0 0,0 0-1,-1 0 1,-10 3 0,1-2-42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5:01:13.61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115 41 1684,'-7'2'195,"4"-1"-59,1 0 0,-1 0 0,1 0 0,-1 0-1,0-1 1,0 0 0,1 1 0,-1-1 0,0 0-1,0 0 1,1 0 0,-1-1 0,0 1 0,-3-1-1,4 0-106,0 1 0,0 0 0,0 0 0,-1 1 0,1-1 0,0 0 0,0 1 0,0-1 0,0 1 0,0 0 0,0-1 0,0 1 0,-3 2 0,-25 12-1943,30-14 1761,-2 2-214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5:01:58.56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237 38 1704,'0'-6'2333,"0"7"-2180,-24-1 413,-180 0-148,204 0-442,0 0 0,-1 0 0,1 0 0,0 0 0,0 1 0,-1-1 0,1 0 0,0 0 0,0 0 0,-1 0 0,1 0-1,0 0 1,-1 0 0,1 0 0,0 0 0,0-1 0,-1 1 0,1 0 0,0 0 0,0 0 0,-1 0 0,1 0 0,0 0 0,0 0-1,-1-1 1,1 1 0,0 0 0,0 0 0,0 0 0,-1-1 0,1 1 0,0 0 0,0 0 0,0 0 0,0-1 0,0 1-1,-1-1 1,9-7-991,16-4-35,-14 4 692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5:02:19.84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261 83 1992,'-6'-6'327,"-4"-6"245,-1 0 0,-12-21 1,21 32-532,1-1 1,-1 1 0,1 0-1,-1 0 1,1-1-1,-1 1 1,0 1 0,1-1-1,-1 0 1,0 0 0,0 0-1,0 1 1,1-1 0,-1 1-1,-3-1 1,3 1-58,-22 0-2434,24-4 2090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5:03:17.67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47 1632,'17'8'1033,"-17"-8"-1012,0 0 0,0 0 0,0 0 0,-1 0 0,1 0 0,0 0 0,0 1 0,0-1 0,0 0 0,-1 0 0,1 0 0,0 0-1,0 0 1,0 0 0,0 0 0,0 0 0,-1 1 0,1-1 0,0 0 0,0 0 0,0 0 0,0 0 0,0 1 0,0-1 0,0 0 0,0 0 0,0 0 0,-1 0 0,1 1 0,0-1 0,0 0 0,0 0 0,0 0 0,0 0 0,0 1 0,0-1 0,0 0 0,0 0-1,1 0 1,-1 1 0,0-1 0,0 0 0,0 0 0,0 0 0,0 0 0,0 1 0,0-1 0,0 0 0,0 0 0,0 0 0,1 0 0,-1 0 0,0 1 0,0-1 0,0 0 0,0 0 0,0 0 0,1 0 0,-1 0 0,0 0 0,0 0 0,0 0 0,0 0 0,1 0-1,-1 0 1,0 1 0,0-1 0,0-5-196,-1 1-1,1 0 1,0 0-1,0-1 1,0 1 0,1 0-1,-1 0 1,1-1-1,0 1 1,3-7-1,-3 2-200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5:04:30.95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17 28 1640,'0'1'147,"-1"0"-1,1 0 0,-1 0 1,1-1-1,-1 1 0,1 0 1,-1 0-1,1 0 0,-1-1 1,0 1-1,0 0 0,1-1 1,-1 1-1,0-1 0,0 1 1,0-1-1,-1 1 1,2 0 24,0-1 97,-3 0-378,3-3-113,1 0-1,0 0 0,0 1 1,0-1-1,0 0 0,1 1 0,-1-1 1,1 1-1,0-1 0,2-2 1,4-4-133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5:07:57.71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8 0 1612,'-7'4'459,"15"8"-332,-3 0-178,-3 2-367,-2-10 297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5:08:30.72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9 1 1664,'-2'0'1688,"-3"0"-1451,7 2-54,0-1-44,-6 0-20,3-1-42,10 8 151,-6-10-138,-3 1-43,10 0 9,-8 1-40,31 11 30,-31-10-46,-1-1 0,1 0 0,-1 0 0,0 0 0,1 0 0,-1 0 0,1 0 0,-1 0 0,1 0 0,-1 0 0,1-1 0,-1 1 0,0 0-1,1-1 1,-1 1 0,0-1 0,1 0 0,-1 1 0,0-1 0,0 0 0,0 0 0,0 0 0,0 1 0,0-1 0,0 0 0,0 0 0,0-1-1,1 0 1,-1 1 5,-4-2 31,2 3-35,1 0 0,0 0-1,0 0 1,-1 0 0,1 0 0,0 0 0,0 0 0,-1 1-1,1-1 1,0 0 0,0 0 0,0 0 0,-1 0-1,1 0 1,0 0 0,0 1 0,0-1 0,0 0 0,-1 0-1,1 0 1,0 0 0,0 1 0,0-1 0,0 0-1,0 0 1,0 0 0,0 1 0,0-1 0,-1 0 0,1 0-1,0 0 1,0 1 0,0-1 0,0 0 0,0 0-1,0 1 1,0-1 0,0 0 0,1 0 0,-1 0 0,0 1-1,0-1 1,0 0 0,0 0 0,0 1 7,-1 0 0,1 0 0,-1 0 1,1 0-1,-1 0 0,1-1 0,-1 1 1,0 0-1,1 0 0,-1-1 0,0 1 0,0 0 1,0-1-1,1 1 0,-1-1 0,0 1 1,0-1-1,-2 1 0,-15 13 134,10-10-72,8-3-69,-1-1 0,1 0 1,-1 0-1,1 0 0,0 0 1,-1 0-1,1 0 0,0 1 1,-1-1-1,1 0 0,0 0 0,-1 0 1,1 1-1,0-1 0,0 0 1,-1 0-1,1 1 0,0-1 0,0 0 1,-1 1-1,1-1 0,0 0 1,0 1-1,0-1 0,0 0 1,0 1-1,-1-1 0,1 0 0,0 1 1,0-1-1,0 1 0,0-1 1,0 0-1,0 1 0,0-1 1,0 0-1,1 1 0,-1 0 0,0 0 2,-7 7-340,7-8 318,0 0 1,0 0 0,-1 0-1,1 0 1,0 0-1,0 0 1,0 0 0,0 0-1,-1-1 1,1 1-1,0 0 1,0 0 0,0 0-1,0 0 1,0 0-1,-1 0 1,1-1 0,0 1-1,0 0 1,0 0-1,0 0 1,0 0 0,0-1-1,0 1 1,0 0-1,0 0 1,0 0 0,0 0-1,0-1 1,0 1-1,0 0 1,0 0 0,0 0-1,0 0 1,0-1-1,0 1 1,0 0 0,0 0-1,0 0 1,0 0-1,0-1 1,0 1 0,0 0-1,0 0 1,0 0-1,0 0 1,1 0 0,-1-1-1,0 1 1,0 0-1,0 0 1,7-10-1256,-6 9 1047,0-5-145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5:08:05.75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30 54 2036,'5'-8'1387,"-17"8"-258,11 0-747,-8-6-116,9 6-290,-1 0 0,1 0 0,-1 0 0,1 0 0,-1 0 0,1 0 0,-1 0 0,0 0 0,1-1 0,-1 1 0,1 0 0,0 0 0,-1 0 0,1-1 0,-1 1 0,1 0 0,-1-1 0,1 1 0,0 0 0,-1-1 0,1 1 0,0-1 0,-1 1 0,1 0 0,0-1 0,-1 1 0,1-1-1,0 1 1,0-1 0,0 1 0,0-1 0,-1 1 0,1-1 0,0 1 0,0-1 0,0 0 0,0 0-90,0-1 0,0 1-1,1 0 1,-1 0 0,0 0 0,0 0-1,1 0 1,-1 0 0,1 0 0,-1 0 0,1 0-1,-1 0 1,1 0 0,0 0 0,-1 0-1,1 0 1,1-1 0,11-6-265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5:08:21.75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21 1 1684,'0'0'62,"0"0"0,0 1 0,0-1-1,0 0 1,0 1 0,0-1 0,-1 1 0,1-1-1,0 0 1,0 1 0,0-1 0,0 0-1,-1 1 1,1-1 0,0 0 0,0 1 0,-1-1-1,1 0 1,0 0 0,-1 1 0,1-1 0,0 0-1,-1 0 1,1 0 0,0 1 0,-1-1 0,1 0-1,0 0 1,-1 0 0,1 0 0,-1 0 0,1 1-1,0-1 1,-1 0 0,1 0 0,-1 0 0,1 0-1,-1 0 1,1 0 0,0 0 0,-1-1 0,1 1-1,-1 0 1,0 0 0,-5-3 452,8 2-431,0 1 14,14 15-1126,1-18-911,-10 3 1566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7:31.9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272 63 1772,'0'0'230,"1"-4"1361,-2 4-1248,8 0 99,-31 0-323,-1 1 1,1 1 0,0 1 0,0 2-1,1 0 1,-44 16 0,20-3-56,45-17-61,1-1-1,0 1 1,0-1-1,0 1 1,0-1-1,0 1 0,0 0 1,0 0-1,0-1 1,0 1-1,1 0 0,-1 0 1,0 0-1,0 0 1,1 0-1,-1 0 0,1 0 1,-1 0-1,1 0 1,-1 2-1,0-2-1,1-1 1,0 1-1,0 0 0,-1-1 0,1 1 1,0 0-1,0-1 0,0 1 0,0-1 1,0 1-1,0 0 0,0-1 0,0 1 1,0 0-1,0-1 0,0 1 0,1 0 1,-1-1-1,0 1 0,0-1 0,1 1 1,-1-1-1,0 1 0,0 0 0,1-1 1,-1 1-1,1-1 0,-1 1 0,1-1 1,-1 0-1,1 1 0,-1-1 0,1 1 1,-1-1-1,1 0 0,-1 0 0,2 1 0,86 16 9,-22-6-5,-23-2-3,0-3-1,84 2 1,-114-6-4,0 0 1,0 0-1,15 5 1,-7-1-3,-6-2 3,-1 1-1,-1 1 0,1 0 0,19 13 0,-23-13 0,-8-5 2,-1-1 0,0 1-1,-1-1 1,1 1 0,0-1 0,0 1-1,-1-1 1,1 0 0,0 1 0,0-1-1,0 0 1,0 1 0,0-1-1,-1 0 1,1 0 0,0 0 0,0 0-1,0 0 1,0 0 0,0 0 0,0 0-1,0 0 1,0 0 0,1-1-1,0 1 3,18 8-2,-20-8 1,1 0-1,-1 0 0,1 0 0,-1 0 0,1 0 0,-1 0 0,1 0 0,-1 0 1,0 0-1,1 1 0,-1-1 0,1 0 0,-1 0 0,1 1 0,-1-1 0,0 0 1,1 1-1,-1-1 0,1 0 0,-1 1 0,0-1 0,0 0 0,1 1 0,-1-1 1,0 1-1,0-1 0,1 1 0,-1-1 0,0 0 0,0 1 0,0-1 0,0 1 0,6 6 11,-7-2-10,0-4-1,1-1 0,0 0 0,0 0 0,0 0 0,0 1 1,0-1-1,0 0 0,0 0 0,0 0 0,0 1 0,0-1 0,0 0 0,0 0 0,0 1 0,0-1 0,0 0 0,0 0 0,0 0 0,0 1 0,0-1 0,0 0 0,0 0 0,0 0 0,0 1 0,0-1 0,1 0 0,-1 0 0,0 0 0,0 1 0,0-1 0,0 0 0,0 0 0,1 0 0,-1 0 0,0 0 0,0 1 1,0-1-1,1 0 0,-1 0 0,0 0 0,0 0 0,0 0 0,1 0 0,-1 0 0,0 0 0,1 0 0,-1 1 0,1-1 1,0 1-1,-1-1 0,1 1 1,-1-1-1,1 1 0,-1-1 1,1 1-1,-1-1 0,1 1 1,-1 0-1,0-1 0,1 1 1,-1 0-1,0-1 0,1 1 1,-1 0-1,0 0 0,0-1 1,0 1-1,0 0 1,0 0-1,0-1 0,0 1 1,0 1-1,-9 24 6,6-21-5,-1 1 0,1-1 0,-1 0 0,0 0 0,-1-1 0,-7 7 0,1-4 1,-1-1 0,-1-1-1,1 0 1,-1-1 0,-21 5-1,10-3-6,15-4 4,0 0 0,0-1-1,0 0 1,-1-1 0,-16 0 0,8 4 1,13-4 20,4 0-19,0 0-1,0 0 0,0 0 0,0 0 0,0 0 0,0 0 0,0 0 0,0 0 1,0 0-1,0-1 0,0 1 0,0 0 0,0-1 0,0 1 0,0-1 1,1 1-1,-1-1 0,0 1 0,0-1 0,0 0 0,0 1 0,1-1 1,-1 0-1,0 0 0,1 1 0,-1-1 0,1 0 0,-1 0 0,1 0 0,-1 0 1,1 0-1,-1 0 0,1 0 0,-1-1 0,0-11 2,1 11-3,0 0 0,-1 0 1,1 1-1,0-1 1,0 0-1,0 0 0,0 0 1,0 0-1,0 1 1,1-1-1,-1 0 0,1 0 1,-1 1-1,1-1 0,-1 0 1,1 1-1,0-1 1,0 0-1,0 1 0,0-1 1,0 1-1,2-2 0,-1 1 2,1 0-1,-1-1 0,0 1 0,0 0 0,0-1 0,0 1 1,0-1-1,-1 0 0,1 1 0,-1-1 0,0 0 0,1-4 0,1 3 0,-1-1 0,1 1 0,0-1-1,0 1 1,0 0 0,0 0-1,8-6 1,-8 8 0,-1-1 0,1 1 0,0-1 0,-1 0 0,1 1 0,-1-1 0,0 0 0,0-1 0,0 1-1,0 0 1,-1 0 0,0-1 0,1 1 0,-1-1 0,0 0 0,0-4 0,-1 5 1,1 0 0,-1 0-1,1 0 1,0 0 0,-1 1-1,1-1 1,0 0 0,1 0-1,-1 1 1,3-5 0,-2 4 0,-1 0 0,1 1 1,-1-1-1,1-1 0,-1 1 0,0 0 1,0 0-1,-1 0 0,1-1 0,0-5 0,-1 2-7,0 5 8,0-1 0,1 1 0,-1-1 0,-1 1 0,1-1 0,0 1 0,0-1 0,-1 1 0,0 0 0,1-1 0,-1 1 0,0 0 0,-2-4 0,-1-9 9,4 14-12,0 1 1,0-1 0,0 0-1,0 0 1,0 0 0,0 0-1,0 1 1,0-1-1,0 0 1,-1 0 0,1 0-1,0 1 1,-1-1-1,1 0 1,-1 0 0,1 1-1,0-1 1,-1 0 0,-1-1-1,-18-22-6,18 21 8,1 0 1,-1 1-1,0-1 1,0 1-1,0-1 1,0 1-1,0 0 1,0 0 0,-1 0-1,1 0 1,-1 0-1,1 0 1,-1 1-1,0-1 1,1 1-1,-1 0 1,0 0-1,0 0 1,-5-1-1,2-1-21,4 2 19,1 0-1,0 0 1,0 0-1,-1 1 1,1-1-1,0 1 1,-1-1-1,1 1 1,-1-1 0,1 1-1,0 0 1,-4-1-1,2 2-4,0-1-1,0 0 0,-1 0 1,1 0-1,0 0 0,0-1 1,0 1-1,-1-1 1,1 0-1,0 0 0,0 0 1,0 0-1,-3-2 0,-7 4-1064,13-1 1017,0 0-1,-1 0 1,1 0-1,-1 0 1,1 0 0,-1 0-1,1 0 1,-1 0-1,1 0 1,0 0-1,-1 0 1,1 0 0,-1 0-1,1-1 1,-1 1-1,1 0 1,0 0 0,-1 0-1,1-1 1,-1 1-1,1 0 1,0-1-1,-1 1 1,1 0 0,0-1-1,0 1 1,-1 0-1,1-1 1,0 1-1,0 0 1,-1-1 0,3-2-356,4 6 38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5:12:31.35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13 1644,'9'-2'1114,"-9"2"-1096,-1 0-1,1 0 1,0 0-1,0 0 1,0 0-1,0 0 1,0-1-1,0 1 1,0 0-1,0 0 1,0 0 0,0 0-1,0 0 1,0 0-1,0 0 1,0 0-1,0 0 1,0 0-1,0 0 1,-1 0-1,1 0 1,0 0-1,0 0 1,0 0-1,0 0 1,0-1-1,0 1 1,0 0 0,0 0-1,0 0 1,0 0-1,0 0 1,0 0-1,0 0 1,0 0-1,0 0 1,0 0-1,-3 2 1296,11-5-1175,-2 4 134,-2-2-153,-8 0-529,0-1-271,8 1 88,5-3-830,-3 4 1056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14:52.33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840 42 1692,'19'-1'854,"-15"0"-771,1 1 1,-1 0 0,0 0-1,1 0 1,-1 0 0,1 1-1,-1-1 1,0 1-1,0 1 1,6 1 0,1-1 16,0 0 0,-1 0 1,1-1-1,12 0 0,4-1 248,-25 0-90,-12 0 79,-303-9-251,-43-2-55,292 8-31,-26-4-4,-41 1 21,89 1-8,547-4-34,-497 10 25,-1 2 0,-2 2 0,-4-4 0,-4-1 0,-16-1 1,-32 2-6,20 1-919,-57-6-1,63-4 34,17 3 515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15:12.07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1769 64 1668,'4'-3'183,"0"1"0,0 0 1,0 0-1,0 1 0,0-1 0,0 1 0,0 0 0,0 0 0,1 0 0,-1 0 1,5 1-1,53-15 226,18-8-127,-62 18-186,-8 3 18,-12 1 95,-106 9 75,-70 1-245,36-1-22,-74 0 10,-527 4 17,393-21-42,130 4 1,213 6-2,6 0-1,-1-1 1,1 0 0,0 1-1,-1-1 1,1 0-1,0 0 1,0 0-1,-1 0 1,1 0 0,0 0-1,-1 0 1,1 0-1,0 0 1,-1-1-1,1 1 1,0 0 0,-2-2-1,1 2 25,20 0-23,2-2-1,1 1 0,39 2 0,-14 1 6,304-4 3,698 13-20,-888-6 9,341 26 18,-467-28-12,-22-2-7,-1-1 1,23 6 0,-33-6 0,-1 0 1,0 0 0,1 0 0,-1 0 0,0 1 0,1-1 0,-1 0 0,0 0 0,1 0 0,-1 0 0,0 0-1,1 0 1,-1 0 0,0 1 0,0-1 0,1 0 0,-1 0 0,0 1 0,0-1 0,1 0 0,-1 0 0,0 1 0,0-1 0,0 0 0,1 0 0,-1 1-1,0-1 1,0 0 0,0 1 0,0-1 0,0 0 0,0 1 0,1-1 0,-1 0 0,0 1 0,0 0 6,-416-23 11,322 13-13,-112-15-9,150 15-59,1 4 1,-63 0-1,117 5 18,0 1-1,0-1 1,1 0 0,-1 0-1,0 1 1,0-1-1,0 0 1,0 1 0,0-1-1,1 1 1,-1-1 0,0 1-1,0 0 1,1-1-1,-1 1 1,0 0 0,1-1-1,-1 1 1,0 0 0,1 0-1,-1-1 1,1 1-1,0 0 1,-1 0 0,1 0-1,0 0 1,-1 0 0,1 0-1,0 1 1,-1 0-81,1 0-1,0 0 1,-1 0 0,1 0 0,0 0 0,0 0 0,0 0-1,1-1 1,-1 1 0,0 0 0,1 0 0,-1 0 0,1 0-1,1 3 1,5 3-219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14:22.86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783 18 1636,'7'-8'1119,"-1"13"366,-11-2-1205,11 0 191,13 3-242,55-14-129,-26 2-70,-12 0-12,-29 4-13,0 1 0,0-1-1,1 2 1,-1-1 0,0 1-1,1 0 1,-1 0 0,13 3-1,36 12 7,-56-15-11,0 0 0,0 0 0,0 0 0,0 0 0,0 0 0,1 0 0,-1 0 0,0 0 0,0 0 0,0 0 0,0 0 0,0 0 0,0 0 0,1 1 0,-1-1 0,0 0 0,0 0 0,0 0 0,0 0 0,0 0 0,0 0 0,0 0 0,0 1 0,0-1 0,0 0 0,0 0 0,0 0 0,0 0 0,0 0 0,0 0 0,0 1 0,0-1 0,0 0 0,0 0 0,0 0 0,0 0 0,0 0 0,0 1 0,0-1 0,0 0 0,0 0 0,0 0 0,0 0 0,0 0 0,0 0 0,0 1 0,0-1 0,0 0 0,0 0 0,0 0 0,0 0 0,-1 0 0,1 0 0,0 0 0,0 0 0,0 0 0,0 1 0,0-1 0,0 0 0,0 0 0,-1 0 0,1 0 0,0 0 0,0 1 1,-461 16 63,142-2-31,267-13-36,-183 10-27,194-10 57,41-3-20,33-9 12,-23 8-120,0 0 0,1 1 0,-1 0 0,1 0 0,-1 1 0,1 0 0,-1 1 0,0 1 0,1-1 0,-1 2 0,0-1 0,0 1 0,0 1 0,-1 0-1,1 0 1,-1 1 0,15 10 0,0-1-1338,-16-9 1058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14:23.34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672 46 1644,'138'0'3334,"-137"0"-3226,-19 0 11,-412-4 128,87-10-191,325 12-68,17 0-11,13 1-11,31 0-990,0-2 1,58-11-1,-77 10 644,1 3 36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14:58.37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 46 1700,'1'-1'63,"-1"0"0,0-1 0,0 1 0,0 0 0,0 0-1,-1-1 1,1 1 0,0 0 0,0 0 0,-1 0 0,1 0 0,-1 0 0,1-1 0,-1 1-1,1 0 1,-1 0 0,0 0 0,0-1 0,0 2-41,1-1 0,-1 1 1,1-1-1,-1 1 0,1-1 0,-1 1 1,1-1-1,-1 1 0,1-1 0,0 1 0,-1-1 1,1 1-1,0-1 0,0 0 0,-1 1 1,1-1-1,0 1 0,0-1 0,0 0 0,0 1 1,0-1-1,0 0 0,0 1 0,0-1 1,0 0-1,0 1 0,0-1 0,0 0 0,0 1 1,1-1-1,-1 1 0,0-1 0,0 0 1,1 1-1,-1-1 0,0 1 0,1-1 0,0 0 1,-2 1-10,1 0 1,0 0-1,-1 1 1,1-1-1,-1 0 1,1 0 0,0 0-1,-1 1 1,1-1-1,0 0 1,-1 1-1,1-1 1,0 0 0,-1 1-1,1-1 1,0 0-1,0 1 1,-1-1-1,1 0 1,0 1-1,0-1 1,0 1 0,0-1-1,-1 0 1,1 1-1,0-1 1,0 1-1,0-1 1,0 1 0,0-1-1,0 1 1,0-1-1,0 0 1,0 1-1,0-1 1,1 1-1,-1-1 1,0 0 0,0 1-1,0-1 1,0 1-1,1-1 1,-1 1-1,12 33 151,-2-4-72,-1 13-31,-3-16-25,-2 1 1,3 42-1,-2 20 11,-2-59-25,-2 0 0,-3 55-1,-1-48-5,5 75 1,0-31 26,-6-71-35,4-11-7,0-1-1,0 1 0,0 0 1,1 0-1,-1 0 0,0 0 1,0 0-1,0 0 0,0-1 1,0 1-1,0 0 0,0 0 1,0 0-1,0 0 0,0 0 1,0-1-1,0 1 0,0 0 1,0 0-1,0 0 0,0 0 1,0 0-1,0-1 0,0 1 1,0 0-1,0 0 0,0 0 1,0 0-1,0 0 0,0 0 1,-1-1-1,1 1 0,0 0 1,0 0-1,0 0 0,0 0 1,0 0-1,0 0 0,0 0 1,0 0-1,-1 0 0,1-1 1,0 1-1,0 0 0,0 0 1,0 0-1,0 0 0,-1 0 1,1 0-1,0 0 0,0 0 1,0 0-1,0 0 0,0 0 1,0 0-1,-1 0 0,1 0 1,0 0-1,0 0 0,0 0 1,0 0-1,0 0 0,-1 0 1,1 0-1,0 1 0,8-43-933,-8 32 556,1 6 241,-1 0 1,0-1-1,-1 1 0,1 0 1,-1 0-1,1-1 0,-1 1 1,0 0-1,-1 0 0,-1-4 1,-5-10-229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14:59.01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1614 0 1720,'0'32'1348,"0"-14"-1060,1 0-1,0 0 1,7 26-1,-6-32-222,2 0 0,-1 0-1,11 20 1,-9-17-23,0 1 0,0-1 0,-2 1 0,0 0-1,-1 0 1,0 0 0,-2 0 0,-1 24 0,1-32-28,0-7-11,0 1-1,-1-1 0,1 0 0,0 1 0,-1-1 0,0 1 0,1-1 1,-1 0-1,0 1 0,0-1 0,0 0 0,1 0 0,-1 0 1,-1 0-1,1 1 0,0-1 0,0-1 0,0 1 0,0 0 0,-1 0 1,1 0-1,-2 0 0,-38 16 13,22-10-7,-9 3-2,-1-1-1,0-2 1,0 0-1,-59 4 1,48-6 2,-308 13 0,182-13-15,-29-4 16,80-2 0,115 2-9,0 0 0,-1-1-1,1 1 1,0-1 0,0 1-1,0 0 1,0-1-1,0 1 1,0-1 0,-1 1-1,1 0 1,1-1 0,-1 1-1,0 0 1,0-1 0,0 1-1,0-1 1,0 1-1,1 1 1,-1-1-1,48 95-5,-44-85 7,0 1 0,0-1-1,-1 1 1,3 21-1,-1-6 9,-4-23-8,-1 1-1,1 0 0,-1-1 1,0 1-1,0 0 0,0 0 1,-1-1-1,1 1 1,-1 0-1,0-1 0,0 1 1,-1-1-1,0 1 0,0-1 1,0 0-1,-4 7 0,1-4 1,0-1-1,0 0 1,-1-1 0,0 1-1,0-1 1,0 0 0,-1 0-1,0-1 1,-8 4 0,-14 5 0,-1-1 0,-1-1 0,-59 11 0,83-20-1,-28 6-57,4 0-184,-1-1 1,1-1-1,-1-2 1,0-1-1,-51-2 0,80-1 151,0-1 0,0 1-1,-1-1 1,1 0 0,0 0-1,0 0 1,0 0-1,0-1 1,0 1 0,0-1-1,0 0 1,1 1 0,-1-1-1,-2-3 1,2-11-269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14:59.84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883 5 1612,'0'0'1363,"-26"-4"-246,-1 11-937,1 1 0,-50 22-1,20-7-67,55-23-107,-1 1 0,1-1 0,-1 0 1,1 1-1,0 0 0,-1-1 0,1 1 0,0 0 0,0-1 0,-1 1 0,1 0 0,0 0 0,0 0 1,0 0-1,0 0 0,0 0 0,0 1 0,1-1 0,-1 0 0,0 0 0,1 1 0,-2 1 0,27 11 48,15 9-38,-35-20-13,3 4 1,0 0 0,0 0 0,-1 1 0,1-1 0,-2 2 0,10 12-1,-14-18-1,0 0-1,-1 0 0,1 0 0,0 1 1,-1-1-1,0 0 0,0 0 0,0 1 1,0-1-1,0 1 0,-1-1 0,1 1 1,-1 4-1,1 9 5,-1-15-5,0 0 0,1 1 1,-1-1-1,0 1 1,0-1-1,0 1 0,-1-1 1,1 1-1,-1-1 1,1 1-1,-1-1 0,0 0 1,0 1-1,0-1 0,0 0 1,0 0-1,0 1 1,-1-1-1,1 0 0,-1 0 1,1-1-1,-1 1 1,0 0-1,0 0 0,0-1 1,-3 3-1,0-1 2,-1 0 1,1 0-1,-1 0 0,1-1 0,-1 0 1,0 0-1,0 0 0,0-1 1,-1 0-1,-7 0 0,-70 0 8,46-2-2,-20-3 2,55 4-10,0-1 1,1 1 0,-1-1-1,0 0 1,0 0-1,0 0 1,1 0 0,-1 0-1,1 0 1,-1-1 0,1 1-1,-1-1 1,1 0 0,0 0-1,0 0 1,-4-4-1,5 4 0,0-1 0,0 0-1,0 1 1,0-1-1,1 0 1,-1 1-1,1-1 1,0-5-1,-5-18-10,-14-20 20,17 44-9,1-1 1,-1 0-1,0 0 1,0 1-1,0-1 1,0 1-1,0 0 1,-1 0-1,1 0 1,-1 0-1,1 0 0,-1 0 1,-4-2-1,-5-1 1,0 1-1,-1 0 1,1 1-1,-1 0 0,0 1 1,0 1-1,0 0 0,0 0 1,0 1-1,-26 4 0,0 2-2,-92 20-19,116-23 24,11-2-7,0-1-1,0 1 1,0 0 0,0 0-1,0 1 1,1-1 0,-1 1 0,1 0-1,-1 0 1,1 0 0,-4 3-1,6-4 6,1-1-1,-1 1 1,1-1-1,0 1 1,0 0-1,-1-1 1,1 1-1,0-1 0,0 1 1,0 0-1,0-1 1,0 1-1,0-1 1,0 1-1,0 0 0,0-1 1,0 1-1,0 0 1,0-1-1,0 1 1,0 0-1,0-1 1,1 1-1,-1-1 0,0 1 1,1-1-1,-1 1 1,0 0-1,1-1 1,-1 1-1,0-1 0,1 0 1,-1 1-1,1-1 1,-1 1-1,1-1 1,-1 0-1,1 1 1,0-1-1,0 1 0,24 12 3,-1-4 1,0-1 0,1-1 0,0-1 0,45 4-1,103-3-7,-35-13-231,-116 1 21,-22 5 188,1 0-1,-1-1 1,1 1 0,-1 0-1,1 0 1,-1 0 0,1 0-1,-1 0 1,0-1-1,1 1 1,-1 0 0,1 0-1,-1-1 1,1 1 0,-1 0-1,0-1 1,1 1 0,-1 0-1,0-1 1,1 1 0,-1 0-1,0-1 1,1 1 0,-1-1-1,0 1 1,0-1 0,0 1-1,1-1 1,-1 1-1,0-1 1,0 1 0,0-1-1,0 1 1,0-1 0,0 0-1,-2-3-171,1 2 101,0 0-1,0 0 1,-1 0-1,1 1 0,0-1 1,-1 0-1,0 0 1,1 1-1,-1-1 1,0 1-1,-3-3 1,-11-5-273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15:00.19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369 0 1772,'-23'4'795,"0"0"1,-40 13-1,-30 8-598,75-22-215,0 1-1,0 1 1,1 1 0,-1 0-1,-25 15 1,19-12-723,14-7 47,10-3 76,1-3 258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15:02.20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100 129 1656,'-97'0'1934,"96"0"-1705,0 0 38,173-22 155,-51 16-364,337-12 58,15-1-54,-313 13-60,71-1 36,504 6 174,811-2 104,-1486-2-292,-60 5-41,0 0 0,0 0 0,0 0 0,0 0-1,-1 0 1,1 0 0,0 0 0,0 0 0,0 0 0,0 0 0,0-1 0,0 1 0,-1 0 0,1 0 0,0 0 0,0 0-1,0 0 1,0 0 0,0-1 0,0 1 0,0 0 0,0 0 0,0 0 0,0 0 0,0 0 0,0 0 0,0-1 0,0 1 0,0 0-1,0 0 1,0 0 0,0 0 0,0 0 0,0-1 0,0 1 0,0 0 0,0 0 0,0 0 0,0 0 0,0 0 0,0-1 0,0 1-1,0 0 1,0 0 0,0 0 0,0 0 0,1 0 0,-1 0 0,0 0 0,0-1 0,0 1 0,0 0 0,0 0 0,0 0 0,0 0-1,1 0 1,-1 0 0,0 0 0,0 0 0,0 0 0,0 0 0,0 0 0,1 0 0,-1 0 0,-1-2-134,0 1 0,0-1 1,0 1-1,0-1 1,0 1-1,0-1 0,0 0 1,1 0-1,-1 1 0,1-1 1,-1 0-1,1 0 0,0-2 1,0-5-219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8:27.90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645 0 1652,'-9'5'1068,"6"-2"-842,-9 9 393,12-12-613,0 1 0,0-1 0,0 0 1,-1 0-1,1 0 0,0 0 0,0 1 0,0-1 0,0 0 0,0 0 0,0 0 0,0 1 0,0-1 0,0 0 1,0 0-1,0 1 0,0-1 0,0 0 0,0 0 0,0 0 0,0 1 0,0-1 0,0 0 0,0 0 0,0 0 1,0 1-1,0-1 0,1 0 0,-1 0 0,0 0 0,0 1 0,0-1 0,0 0 0,0 0 0,1 0 0,-1 0 1,0 0-1,0 1 0,0-1 0,0 0 0,1 0 0,-1 0 0,0 0 0,0 0 0,0 0 0,1 0 0,-1 0 1,0 0-1,0 0 0,1 0 0,-1 0 0,0 0 0,0 0 0,0 0 0,1 0 0,-1 0 0,0 0 0,0 0 1,0 0-1,1 0 0,-1 0 0,0 0 0,1 0 0,9 28 519,-6-19-458,-4-8-60,1 0 1,-1 0-1,0 1 1,1-1 0,-1 0-1,1 0 1,-1 0-1,1 0 1,0 0-1,0 0 1,-1 0-1,1 0 1,0 0-1,0 0 1,0-1 0,2 2-1,0 1 7,1 0 0,-1 0 0,1 0 0,-1 1 0,0-1 0,0 1 0,-1-1 0,4 7 0,10 12 51,-12-18-52,19 25 46,-22-28-56,0 0-1,0 0 0,0 1 0,-1-1 0,1 0 1,-1 1-1,1-1 0,-1 1 0,1-1 1,-1 1-1,0-1 0,1 1 0,-1-1 0,0 1 1,0-1-1,0 1 0,0-1 0,-1 3 0,-2 15 26,-2 3 4,0-7-17,5-14-13,-1-1-1,1 1 1,0 0-1,0 0 1,0-1-1,-1 1 1,1 0-1,0-1 1,-1 1-1,1 0 1,0-1-1,-1 1 1,1 0 0,-1-1-1,1 1 1,-1-1-1,1 1 1,-1-1-1,0 1 1,1-1-1,-1 0 1,0 1-1,1-1 1,-1 0-1,0 1 1,1-1-1,-1 0 1,0 0 0,0 1-1,1-1 1,-1 0-1,0 0 1,0 0-1,1 0 1,-1 0-1,-1 0 1,-113 15 2,104-14-2,1 0-1,-1-1 0,1 0 1,-15-3-1,22 2 1,-1 1 0,1-2 0,-1 1-1,1 0 1,-1-1 0,1 1 0,0-1 0,0 0-1,0 0 1,0-1 0,0 1 0,0 0 0,1-1-1,-1 0 1,1 1 0,-3-5 0,3 5 1,0-1 0,0 0 0,1 1-1,-1-1 1,1 0 0,0 0 0,0 0 0,0 0 0,0 0 0,0 0 0,0 0 0,1 0 0,0 0 0,-1 0 0,2-5-1,-4-5 10,3 12-12,0 1 1,-1-1-1,1 1 1,0-1-1,0 1 1,0-1-1,0 1 1,0-1-1,0 0 1,0 1-1,0-1 1,0 1-1,0-1 1,0 1-1,0-1 0,0 1 1,0-1-1,0 1 1,1-1-1,-1 1 1,0-1-1,0 1 1,1-1-1,-1 0 1,-2-6 3,0 2-4,17 3 4,-19 4-5,0 1 0,0-1 0,-1 0 1,1 0-1,-1 0 0,1 0 0,-1-1 0,0 0 1,-8 2-1,0-2-3,0 2-1,-22 6 1,4-1-4,-126 16 24,37-11-84,118-12 16,1-1 0,-1 0 0,1 0-1,-1 0 1,1-1 0,-1 1 0,1 0 0,0 0 0,-1-1-1,1 1 1,0-1 0,-1 1 0,1-1 0,0 0 0,-1 1-1,1-1 1,0 0 0,0 0 0,0 0 0,0 0 0,0 0-1,0 0 1,0 0 0,0 0 0,0-1 0,-1-1 0,2 2 10,0 0 0,-1 0 0,1 1 0,0-1 1,0 0-1,-1 0 0,1 0 0,0 0 0,0 0 1,0 0-1,0 0 0,0 0 0,0 0 1,1 0-1,-1 0 0,0 0 0,0 0 0,1 0 1,-1 0-1,1 0 0,-1 0 0,1 0 0,-1 0 1,1 1-1,-1-1 0,1 0 0,0 0 1,-1 1-1,1-1 0,0 0 0,0 1 0,-1-1 1,1 1-1,0-1 0,0 1 0,0-1 0,0 1 1,1-1-1,15-4-327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7:34.3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61 1628,'0'0'44,"-1"1"0,1-1 0,0 1-1,0-1 1,0 1 0,0-1 0,0 1-1,0 0 1,0-1 0,0 1 0,0-1 0,0 1-1,0-1 1,0 1 0,0-1 0,0 1 0,0 0-1,1-1 1,-1 1 0,0-1 0,0 1 0,1-1-1,-1 1 1,0-1 0,1 1 0,-1-1 0,0 0-1,1 1 1,-1-1 0,1 0 0,0 1-1,1 0 162,-11-4 294,4 0-22,4-18-39,2 21-423,0-1-1,0 0 1,0 1-1,0-1 0,1 1 1,-1-1-1,0 1 1,1 0-1,-1 0 0,0-1 1,0 1-1,1 0 1,-1 0-1,0 0 0,1 0 1,-1 1-1,0-1 0,2 1 1,15-2 84,-5-4-74,-12 5-22,1 0-1,-1 0 1,1-1-1,0 1 1,-1-1 0,1 0-1,-1 1 1,1-1-1,-1 0 1,0 0 0,1 0-1,-1 0 1,0 0 0,1 0-1,0-2 1,6-2 26,1 0-1,0 0 1,0 1 0,14-5 0,-7 11-14,-16-2-15,1 0 1,0 0-1,0 1 1,0-1-1,0 0 1,0 0 0,0 0-1,-1 0 1,1 0-1,0 0 1,0 0 0,0-1-1,0 1 1,0 0-1,-1 0 1,3-1-1,-2 1 2,1 0-1,0 0 1,-1 1-1,1-1 0,0 0 1,-1 1-1,1 0 1,0-1-1,-1 1 0,1 0 1,-1 0-1,1 0 0,-1 0 1,2 1-1,-2 0 0,-1-1 0,1 1 0,-1-1 0,1 1 0,-1-1 0,1 0 0,0 1 0,0-1 0,0 0 0,-1 0 0,1 1 0,0-1 0,1 0 0,-1 0 0,2 1 0,-2-1 0,0 0 0,1 0-1,-1 0 1,0 0 0,0 0-1,0 0 1,0 1 0,0-1-1,0 0 1,0 0 0,0 1-1,-1-1 1,1 1 0,0-1-1,-1 1 1,1-1 0,-1 1-1,0-1 1,1 1 0,-1 0-1,0-1 1,0 1 0,0-1-1,0 1 1,0 1-1,-2 2 0,1-3 0,1 0 0,-1-1 0,1 1 0,-1-1 0,1 1 0,0 0 0,0 0 0,0-1-1,0 1 1,0 0 0,0-1 0,0 1 0,0 0 0,1-1 0,-1 1 0,1 0 0,-1-1 0,1 1 0,0-1 0,1 3 0,-1-1 1,0 0 1,0 1-1,-1-1 0,1 0 1,-1 0-1,0 0 0,0 1 1,0-1-1,0 0 0,0 0 1,-1 0-1,1 1 0,-1-1 1,0 0-1,0 0 0,0 0 1,0 0-1,-1 0 0,1 0 1,-1-1-1,0 1 0,0 0 1,-2 2-1,-15 32 12,2-20-8,13-14-5,0 1 1,0-1-1,0 1 1,1 0-1,-1 0 1,1 0-1,0 0 1,0 1-1,1-1 1,-1 1 0,1 0-1,0 0 1,0 0-1,1 0 1,-2 6-1,-1 2 0,4-12-1,-1 0 1,1 0 0,-1 0-1,1 0 1,0 0 0,-1 0 0,1 0-1,0 0 1,0 1 0,0-1-1,0 0 1,0 0 0,0 0-1,0 0 1,0 2 0,1-1 0,-1-2 1,1 1-1,-1 0 1,0 0-1,1-1 1,-1 1-1,0 0 1,0 0-1,0 0 1,0-1-1,0 1 1,0 0-1,0 0 1,0 0-1,0-1 1,0 1-1,0 0 0,0 0 1,0 0-1,-1-1 1,1 1-1,0 0 1,-1 0-1,0 1 1,1-2-1,0 0 0,0 0 0,0 1 0,0-1 0,0 0 0,0 0 0,0 1 0,-1-1 0,1 0 0,0 0 0,0 1 0,0-1 0,0 0 0,0 0 0,0 1 0,1-1 0,-1 0 0,0 0 0,0 1 0,0-1 0,0 0 0,0 0 0,0 1 0,0-1 0,0 0 0,1 0 0,-1 0 0,0 1 0,0-1 0,0 0 0,0 0 0,1 0 0,-1 1 1,0-1-1,0 0 0,1 0 0,-1 0 0,0 0 0,0 0 0,0 0 0,1 1 0,-1-1 0,0 0 0,0 0 0,1 0 0,-1 0 0,1 0 0,-1 0 0,0 0 0,0 0 0,1 0 0,-1 0 0,0 0 0,0 0 0,0 0 0,1 0 0,-1 0 0,0 0 0,0 1 0,0-1 0,1 0 1,-1 0-1,0 0 0,0 0 0,0 0 0,1 1 0,-1-1 0,0 0 0,0 0 0,0 0 0,0 0 0,0 1 0,0-1 0,1 0 0,-1 0 0,0 1 0,0-1 0,0 0 0,0 0 0,0 0 1,0 1-1,0-1 0,0 0 0,0 0 0,0 1 0,0-1 0,0 0 0,0 0 0,0 1 0,0-1 0,0 0 0,0 0 0,-1 0 0,1 1 0,0-1 0,0 0 0,0 0 0,0 0 0,0 1 1,-1-1-1,1 0 0,0 0 0,0 0 0,-1 1 0,1-1 0,0 1 0,0-1 0,0 1 1,0 0-1,1-1 0,-1 1 0,0-1 0,0 1 1,0-1-1,0 1 0,1-1 0,-1 1 0,0-1 1,0 1-1,1-1 0,-1 1 0,0-1 0,1 1 1,-1-1-1,1 1 0,-1-1 0,0 0 0,1 1 1,-1-1-1,1 0 0,-1 1 0,1-1 0,-1 0 1,1 0-1,0 1 0,-1-1 0,1 0 0,0 0 1,17 8 4,54-20-10,-38-3 1,40-9-13,-48 8-8,-23 14 4,0 0 1,0 0 0,0 0 0,0 0-1,0 1 1,0 0 0,7-3-1,-10 4-4,0 0 0,1 0 0,-1 0 0,0 0 0,1 0 0,-1 0 0,0 0 0,0 0 0,1-1 0,-1 1 0,0 0 0,0 0 0,1 0-1,-1 0 1,0-1 0,0 1 0,0 0 0,1 0 0,-1-1 0,0 1 0,0 0 0,0 0 0,0-1 0,1 1 0,-1 0 0,0 0-1,0-1 1,0 1 0,0 0 0,0-1 0,0 1 0,0 0 0,0-1 0,0 1 0,0 0 0,0 0 0,0-1 0,0 1 0,0 0-1,0-1 1,0 1 0,0 0 0,-1 0 0,1-1 0,0 1 0,0 0 0,0 0 0,0-1 0,-1 1 0,1-1 0,-3-13-1907,3 14 1598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15:04.03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 5 1752,'5'0'139,"-7"0"111,-8 0 182,9 0-255,-6-4 643,8 5-796,0 0 1,-1-1 0,1 1-1,0 0 1,-1 0 0,1 0-1,0 0 1,-1 0 0,1 0-1,-1 0 1,0 0 0,1 1-1,-1-1 1,0 0 0,0 0-1,0 0 1,0 0 0,0 2-1,0 32 232,0 1-76,4-14-39,-1 37 0,-3-43-103,1 1 0,1-1-1,0 1 1,1-1 0,5 17 0,1 10 11,-8-35-41,0 0 0,0 0 1,1 0-1,3 10 0,0-8 4,-4-8-9,1 1-1,-1-1 0,0 1 0,0-1 1,0 1-1,-1 0 0,1-1 1,-1 1-1,1 3 0,-1 1 9,1 0-1,0-1 0,0 1 0,4 10 0,-3-11-12,0 1 0,-1-1 0,1 1 0,-1 10 0,1-15-189,1-6-389,2-7-326,-5 11 909,4-19-1339,-10 11 977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15:05.17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1182 57 1612,'0'0'626,"-6"0"-186,6 0-432,0 0 0,0 0 1,0 0-1,0-1 0,1 1 0,-1 0 0,0 0 0,0 0 0,0 0 0,1 0 0,-1 0 0,0 0 0,0 1 1,0-1-1,0 0 0,1 0 0,-1 0 0,0 0 0,0 0 0,0 0 0,0 0 0,0 0 0,1 0 1,-1 0-1,0 0 0,0 1 0,0-1 0,0 0 0,0 0 0,0 0 0,1 0 0,-1 0 0,0 1 1,0-1-1,0 0 0,0 0 0,0 0 0,0 0 0,0 0 0,0 1 0,0-1 0,0 0 0,0 0 0,0 0 1,0 1-1,0-1 0,0 0 0,0 0 0,0 0 0,0 0 0,0 1 0,-8 13 268,3-5-168,-3 20 135,5-8-130,-4-1-5,4-9-53,-1 1 1,1-1-1,1 1 1,0 0-1,0 19 1,2-16-23,1 0 0,0 0-1,1 0 1,1 0 0,1-1 0,0 1 0,0-1 0,11 20 0,-12-29-30,0-1 0,0 1 1,1-1-1,0 0 0,0 0 1,0-1-1,0 1 0,1-1 1,-1 0-1,6 3 0,-8-5-3,0 0 1,0 0-1,0-1 0,0 1 0,0-1 0,0 0 0,0 1 0,0-1 0,0 0 0,0 0 0,0 0 0,0 0 0,0 0 0,0-1 0,0 1 0,0-1 0,0 1 0,0-1 0,0 0 0,0 0 0,-1 0 0,1 0 0,0 0 0,2-2 1,4-3 0,-1 0 0,0 0 0,11-14 0,-13 14 0,-5 6 2,1-1 0,0 0 0,0 1 0,0-1 0,-1 0 0,1 0 0,0 0 0,-1 0-1,1 1 1,0-1 0,-1 0 0,1 0 0,-1 0 0,0 0 0,1-1 0,-1 1 0,0 0 0,0 0 0,0 0 0,1 0 0,-1 0 0,-1-2-1,-3 1 6,0 1 0,0 0 0,0 0 0,0 0 0,-1 0 0,1 1 0,0 0 0,-1 0 0,1 0 0,0 0 0,-1 1 0,-4 1 0,-69 16 53,28-5 4,-102 19 91,-259 19 0,198-41-88,177-8-55,26-1-9,0 0 1,1-1 0,-1 0 0,1 0 0,-1-1 0,1-1 0,-19-4 0,-52-11 11,57 11-8,22 6-8,1-1 0,-1 0 1,0 1-1,0-1 0,0 1 1,0-1-1,0 1 0,0-1 0,0 1 1,1 0-1,-1-1 0,0 1 1,0 0-1,0 0 0,0 0 0,-1-1 1,0 2-1,2-1 0,0 0 0,-1 0 1,1 0-1,0 0 0,0 0 0,-1 0 0,1 0 1,0 0-1,0 0 0,-1 0 0,1 0 0,0 0 1,0 0-1,-1 0 0,1 0 0,0 0 0,0-1 1,-1 1-1,1 0 0,0 0 0,0 0 0,-1 0 1,1 0-1,0-1 0,0 1 0,0 0 0,-1 0 1,1 0-1,0-1 0,0 1 0,0 0 0,0 0 1,0 0-1,0-1 0,-1 1 0,1 0 0,-1-7 4,-5 5-4,4-1 0,-4 2 0,5-2 0,1 5 0,-7-1 0,7-1 1,0 0-1,0 0 0,0 0 0,0 0 0,1 0 0,-1 0 0,0 0 0,0 1 0,0-1 0,0 0 0,0 0 0,0 0 0,0 0 0,0 0 0,0 0 0,0 1 0,0-1 0,0 0 0,0 0 0,0 0 0,0 0 0,0 0 0,0 0 0,-1 1 0,1-1 0,0 0 0,0 0 0,0 0 0,0 0 0,0 0 0,0 0 0,0 0 0,0 0 0,0 1 0,0-1 0,0 0 0,-1 0 0,1 0 0,0 0 0,0 0 0,0 0 0,0 0 0,0 0 0,0 0 0,0 0 0,-1 0 0,1 0 0,0 0 0,0 0 0,0 0 0,0 0 0,-1 0 0,3 1 5,-4-1 6,3 0-10,-1-1-1,0 1 0,0 0 1,1-1-1,-1 1 0,0-1 1,0 1-1,0 0 0,1-1 1,-1 1-1,0-1 1,0 1-1,0 0 0,0-1 1,0 1-1,0-1 0,0 1 1,0-1-1,0 1 1,0 0-1,0-1 0,0 1 1,0-1-1,0 1 0,0 0 1,-1-1-1,1 1 1,0-1-1,0 1 0,-1-1 1,-4-10 4,6 6-2,-3-3 0,0-11 5,1 7-8,0 8 1,-2-3-1,1 0 0,0 0 1,0 0-1,0 0 1,1-1-1,0 1 0,0-9 1,-7-62 11,0-9 12,0 38-28,6 40 5,0 0-1,0 0 1,0-16-1,-6-7 5,8 32-6,0 0 0,0 0 0,0-1 0,0 1 0,0 0 0,0 0 0,0 0 0,0-1 0,0 1 0,0 0 0,-1 0 0,1 0 0,0-1 0,0 1 1,0 0-1,0 0 0,0 0 0,0-1 0,0 1 0,0 0 0,-1 0 0,1 0 0,0 0 0,0 0 0,0-1 0,0 1 0,0 0 0,-1 0 0,1 0 1,0 0-1,0 0 0,0 0 0,-1 0 0,1-1 0,0 1 0,0 0 0,0 0 0,-1 0 0,1 0 0,0 0 0,0 0 0,-1 0 0,1 0 1,0 0-1,0 0 0,0 0 0,-1 1 0,1-1 0,0 0 0,0 0 0,0 0 0,-1 0 0,1 0 0,0 0 0,0 0 0,0 0 0,-1 1 0,5 40-371,-4-39 298,0-1 1,1 1 0,-1-1-1,1 0 1,-1 1-1,1-1 1,-1 1-1,1-1 1,0 0-1,-1 0 1,1 1-1,0-1 1,0 0-1,0 0 1,0 0 0,0 0-1,0 0 1,1 0-1,-1 0 1,0 0-1,0 0 1,3 0-1,6 6-541,-9-7 578,-1 1 0,1-1 0,0 1 0,-1 0 1,1-1-1,0 0 0,-1 1 0,1-1 0,0 1 0,0-1 1,0 0-1,-1 1 0,1-1 0,0 0 0,0 0 0,0 0 1,0 0-1,1 0 0,13 0-310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15:07.50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1016 24 1696,'0'1'59,"0"-1"-1,0 1 0,0-1 1,0 1-1,0-1 1,0 1-1,0-1 1,-1 1-1,1-1 0,0 1 1,0-1-1,0 1 1,-1-1-1,1 0 1,0 1-1,-1-1 0,1 1 1,0-1-1,-1 0 1,1 1-1,0-1 1,-1 0-1,1 0 1,-1 1-1,1-1 0,-1 0 1,1 0-1,-1 0 1,1 1-1,0-1 1,-1 0-1,1 0 0,-1 0 1,-22 1 423,-1 0-175,18 1-265,1 0-1,-1-1 0,0 0 1,0 0-1,0 0 0,0-1 1,0 1-1,0-1 0,-6-1 1,-27 2 80,11 0-18,18-1-48,12-1 0,50-8-4,44 5-29,-86 3-19,-8 1-4,-1 0 0,1-1 0,0 1 0,-1 0 0,1 0 0,0 0 0,-1 0 0,1 0 0,0 1 0,-1-1 0,1 0 1,0 1-1,-1-1 0,1 1 0,-1 0 0,1-1 0,-1 1 0,1 0 0,-1 0 0,1 0 0,-1 0 0,0 0 0,0 0 1,1 1-1,-1-1 0,0 0 0,0 1 0,0-1 0,0 0 0,-1 1 0,2 2 0,-1-2 1,-1 1-1,0 0 1,1 0 0,-1 0-1,0-1 1,0 1 0,-1 0-1,1 0 1,-1 0 0,1-1-1,-1 1 1,0 0 0,0 0-1,0-1 1,0 1 0,-1-1-1,1 1 1,-1-1 0,1 0-1,-1 1 1,0-1 0,0 0-1,-3 3 1,-5 5 0,0-1 0,0 0 0,-18 11-1,-5 2 4,-2-2-1,0-2 0,0-1 1,-2-1-1,-41 11 0,64-25 1,-1-1 0,0 0-1,1 0 1,-1-2-1,0 0 1,-16-3-1,13 2 0,14 1-2,-1 0 0,1 0 0,0 0 0,0 0 0,0-1 0,0 1 0,0-1 0,0 0 0,1 0 0,-1 0 0,1-1-1,-1 0 1,1 1 0,0-1 0,0 0 0,0 0 0,0-1 0,0 1 0,1-1 0,0 1 0,-1-1 0,-1-6 0,-3-7 5,1 0 0,1-1 1,0 0-1,-2-20 0,-5-19-7,11 54 0,0 0 0,-1 0 0,1 1 0,0-1 0,-1 0 1,0 1-1,1-1 0,-1 1 0,0-1 0,0 1 0,-1 0 0,1 0 0,0 0 0,-1 0 1,1 0-1,-6-2 0,1 1 0,0 0 0,1 1 0,-1 0 0,0 0-1,0 0 1,0 1 0,-8 0 0,-12 0-1,0 2-1,-51 7 0,72-7 3,-23 2-2,0 2 0,0 1 1,-47 17-1,74-22 2,0-1 0,0 1 0,1 0 0,-1 0 0,0 0 0,1 0 0,-1 0 0,1 1 0,-1-1 0,1 0 0,-1 1 0,1-1 0,0 1 0,0-1 0,0 1 0,0-1-1,0 1 1,0 0 0,0 0 0,-1 2 0,2-3 0,0 1 0,0-1 0,0 1 0,1-1 0,-1 1 0,0-1 0,1 0 0,-1 1 0,0-1 0,1 0 0,0 1 0,-1-1 0,1 0 0,0 1 0,-1-1 0,1 0 0,0 0 0,0 0 0,0 0 0,0 0 0,0 0 0,0 0 0,1 0 0,-1 0 0,0-1 0,0 1 0,3 1 0,13 7 0,1 0 0,0-1 0,0 0 0,1-1 0,0-2 0,0 0 0,24 3 0,-23-5-12,0 1-51,0-1-1,-1-1 1,1-1-1,0 0 0,0-2 1,0 0-1,25-5 1,-5-5-729,-14 5-212,38-16 1,-48 14 654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15:07.88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98 32 1732,'0'0'68,"0"-1"0,-1 0 0,1 0 0,0 1 0,0-1-1,-1 0 1,1 0 0,0 1 0,-1-1 0,1 0 0,-1 1 0,1-1 0,-1 1-1,1-1 1,-1 1 0,0-1 0,1 1 0,-1-1 0,0 1 0,1-1 0,-2 1-1,1-1-17,0 1-1,0-1 1,0 1-1,1-1 0,-1 1 1,0-1-1,0 1 0,1-1 1,-1 0-1,1 1 1,-1-1-1,0 0 0,1 0 1,-1 0-1,1 1 0,-1-1 1,1 0-1,0 0 1,-1 0-1,1 0 0,0 0 1,0-1-1,5 1 341,-9 1-443,3 0-182,-24 0-1209,-2 0 569,5 0 499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15:08.21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491 0 1716,'0'0'1094,"-2"0"-782,-78 4 478,-123 20 0,153-14-719,24-4-241,-1-1 0,-41 1 1,43-4-375,15 0-110,14-1-447,2-1 752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15:08.81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9 1860,'0'0'376,"0"-8"1860,4 16-2106,-4-8-123,1 1-1,-1-1 1,0 1-1,1-1 0,-1 1 1,0-1-1,0 1 0,1-1 1,-1 1-1,0-1 0,0 1 1,0-1-1,0 1 0,1-1 1,-1 1-1,0 0 1,0-1-1,0 1 0,0-1 1,0 1-1,0-1 0,-1 1 1,1 0-1,0 3 14,-1-1 0,1 1 0,0 0 0,0-1 0,1 1 0,-1-1 0,1 1 0,0-1 0,0 1 0,0-1 0,3 7 0,-2-4-4,0 1 0,0-1 0,-1 0 0,2 11 0,-2-3 4,1-1-1,1 0 1,0 0-1,0 0 1,2-1-1,10 24 1,2 5 8,8 21 16,-13-43-42,-11-18-3,0 0 1,0 0-1,0 0 0,0 0 0,0 1 0,0-1 1,0 0-1,-1 1 0,1-1 0,0 1 1,-1-1-1,1 1 0,0 2 0,3 9-96,-4-13 82,0-1 0,0 1 0,0 0 0,0 0 0,0 0 1,0 0-1,0 0 0,0 0 0,0 0 0,0 0 1,1 0-1,-1 0 0,0 0 0,0 0 0,0 0 0,0 0 1,0 0-1,0 0 0,0 0 0,0 0 0,1 0 0,-1 0 1,0 0-1,0 0 0,0 0 0,0 0 0,0 0 0,0 0 1,0 0-1,0 0 0,0 0 0,1 0 0,-1 0 1,0 0-1,0 0 0,0 0 0,0 0 0,0 0 0,0 0 1,0 1-1,0-1 0,0 0 0,0 0 0,0 0 0,0 0 1,0 0-1,1 0 0,-1 0 0,0 0 0,0 0 1,0 1-1,0-1 0,0 0 0,-2-4-142,1 1-1,-1-1 1,0 1-1,0 0 1,-1-1-1,1 1 1,-1 0-1,1 0 1,-1 1-1,0-1 1,0 1-1,0-1 1,0 1-1,-4-2 1,-9-9-186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15:09.27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646 0 1932,'0'0'25,"0"0"0,0 0 0,0 0 0,0 0 0,0 0 0,0 0 0,0 0 0,0 0 0,0 0 0,-1 0 0,1 0 0,0 0 0,0 0 0,0 0 0,0 0 0,0 0 0,0 0 0,0 0 0,0 0 0,-1 0 0,1 0 0,0 0 0,0 0 0,0 0 0,0 0 0,0 0 0,0 1 0,0-1 0,0 0 0,0 0 0,0 0 0,-1 0 0,1 0 0,0 0 0,0 0 1,0 0-1,0 0 0,0 0 0,0 0 0,0 0 0,0 1 0,0-1 0,0 0 0,0 0 0,0 0 0,0 0 0,0 0 0,0 0 0,0 0 0,0 0 0,0 1 0,0-1 0,0 0 0,0 0 0,0 0 0,0 0 0,0 0 0,0 0 0,0 0 0,0 1 0,8 8 707,12 16-344,61 76 90,-74-92-449,-3-4-16,0-1 0,-1 1-1,1 0 1,-1 0-1,-1 0 1,1 0-1,-1 1 1,0-1 0,0 0-1,0 1 1,1 11-1,-3-17-10,0 1 0,-1 0 0,1 0-1,0 0 1,-1-1 0,1 1-1,0 0 1,-1-1 0,1 1-1,-1 0 1,1-1 0,-1 1-1,0 0 1,1-1 0,-1 1-1,0-1 1,1 1 0,-1-1-1,0 0 1,1 1 0,-1-1-1,0 1 1,0-1 0,0 0-1,1 0 1,-1 0 0,-1 1 0,-30 4 17,16-2-8,-15 4-5,-41 4-1,52-9-3,1 1 1,1 0 0,-1 2 0,0 0 0,1 0 0,-35 18-1,50-21-2,1 0 0,-1 0 0,1 0 0,-1 0 0,1 0 0,0 1 0,0 0 0,0-1 0,0 1 0,1 0 0,-1 0 0,1 0 0,0 0 0,0 0 0,0 0 0,0 0 0,-1 4 0,-6 46 6,0 31 12,7-74-17,0-1-1,-1 1 1,0-1-1,-5 15 1,-3 13 1,8-29 0,0 1 0,-1-1-1,0 0 1,0 0 0,-1 0 0,0-1-1,0 1 1,-1-1 0,0 0-1,0 0 1,-1 0 0,1-1 0,-2 0-1,1 0 1,-1-1 0,1 1 0,-1-2-1,-15 9 1,4-4-3,-1-1 0,0-1 1,0 0-1,0-1 0,-1-1 0,-37 4 0,39-7-12,6 0-165,1-1-1,-1 0 1,1 0-1,0-1 0,-19-3 1,30 3 146,0 0 1,-1 0-1,1 0 1,0 0-1,-1-1 1,1 1 0,0 0-1,0 0 1,0 0-1,-1-1 1,1 1-1,0 0 1,0 0-1,0-1 1,-1 1 0,1 0-1,0 0 1,0-1-1,0 1 1,0 0-1,0-1 1,0 1-1,0 0 1,0-1 0,0 1-1,0 0 1,0-1-1,0 1 1,0 0-1,0 0 1,0-1-1,0 1 1,0 0-1,0-1 1,0 1 0,0 0-1,0-1 1,1 1-1,-1 0 1,0 0-1,0-1 1,1 1-1,7-12-607,1 5 267,6 1 36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15:09.63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 14 2024,'0'-1'106,"0"0"0,-1 0-1,1 0 1,-1 0 0,1 0 0,-1 1 0,1-1-1,-1 0 1,0 0 0,0 1 0,1-1-1,-1 0 1,0 1 0,0-1 0,0 1-1,1-1 1,-1 1 0,-1-1 0,4 1 60,-6 0-25,3 0-20,1 2-77,0 0-1,0 0 0,1-1 1,-1 1-1,1 0 0,-1 0 1,1-1-1,-1 1 0,1 0 1,0-1-1,1 3 0,7 27-2779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15:10.30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1185 1 1712,'-9'2'1112,"3"32"42,4-28-1102,1-1 1,1 0-1,-1 0 1,1 1-1,0-1 0,0 0 1,1 9-1,0 3 24,1-14-65,0-1 0,0 0 1,0-1-1,0 1 0,0 0 0,0 0 0,1-1 1,-1 0-1,1 1 0,-1-1 0,1 0 0,4 2 0,6 0 5,1-1 0,-1 0 0,0 0 0,1-1-1,25-2 1,-17 1-1,-21 0-14,0 0-1,-1 0 0,1-1 1,0 1-1,0 0 0,-1 0 1,1 0-1,0-1 0,-1 1 1,1 0-1,0-1 0,-1 1 1,1-1-1,0 1 0,-1 0 1,1-1-1,0-1 0,12-3 3,-13 5-3,1 0 1,-1 0-1,0 0 0,1 0 0,-1 0 1,1 1-1,-1-1 0,1 0 0,-1 0 1,1 0-1,-1 0 0,0 0 0,1 0 1,-1 0-1,1 0 0,-1-1 0,1 1 1,-1 0-1,0 0 0,1 0 0,-1 0 1,1-1-1,-1 1 0,0 0 0,1 0 1,-1-1-1,1 1 0,-1 0 0,0-1 1,0 1-1,1 0 0,-1-1 0,0 1 1,1 0-1,-1-1 0,0 1 0,0 0 1,0-1-1,0 1 0,1-1 0,-1 1 1,0-1-1,0 1 0,0-1 1,0 0-2,-1 1 1,1-1 0,0 1 0,-1 0 0,1-1 0,0 1 0,-1-1-1,1 1 1,-1 0 0,1-1 0,-1 1 0,1 0 0,-1 0 0,1-1-1,-1 1 1,1 0 0,-1 0 0,1 0 0,-1 0 0,1-1 0,-1 1 0,1 0-1,-1 0 1,1 0 0,-1 0 0,0 0 0,1 0 0,-1 1 0,0-1-1,-5 1 2,0 0-1,1 0 1,-1-1-1,0 0 1,1 0-1,-7-1 1,-25 1 7,-249 18 232,77-6-52,198-11-177,1-1-1,-1 0 1,0-1-1,0-1 1,0 1-1,0-2 0,-12-3 1,6-3 33,12 8-32,7 8 4,2 4-4,4 40-16,0 37 8,-8-78-4,1-3 0,-1 0-1,0 1 1,0-1-1,0 0 1,-1 1-1,-1-1 1,1 0-1,-1 0 1,0 0-1,-1 0 1,1 0-1,-1 0 1,-6 9-1,2-5 4,6-10-2,1 1-1,-1-1 0,1 0 1,-1 0-1,0 0 0,0 0 1,0 0-1,1 0 1,-1 0-1,0 0 0,0 0 1,0 0-1,0-1 0,0 1 1,-1 0-1,1-1 0,0 1 1,0-1-1,0 1 0,-1-1 1,1 1-1,-3-1 0,-1 2 4,-1-1-1,0-1 0,0 1 1,0-1-1,0 0 0,-9-1 1,12 0-3,0 1 1,0-1 0,0 0-1,1-1 1,-1 1-1,0 0 1,0-1-1,1 0 1,-1 1 0,1-1-1,0 0 1,-1 0-1,-3-5 1,-10-8 9,13 14-10,1-1 0,-1 0 0,1 0 0,0 0 0,0 0 0,0-1 0,0 1 0,0-1 0,1 1 0,-2-4 0,-37-64 31,23 43-28,-24-53 0,38 73-4,-1 0-1,0 0 0,0 1 0,0 0 1,-1-1-1,0 2 0,0-1 0,-1 0 1,1 1-1,-1 0 0,0 1 0,-12-8 1,15 11-2,1 0 1,-1 1 0,0-1 0,1 0 0,-1 1 0,0 0 0,0 0 0,0-1 0,0 2 0,1-1 0,-1 0 0,0 0 0,0 1 0,0 0 0,1 0 0,-1-1 0,0 1 0,1 1 0,-1-1 0,1 0 0,-1 1 0,1-1 0,-3 3 0,-8 6-3,1 0-1,-20 20 1,28-26 3,-4 5 0,0 1 0,0 1 0,-8 14 0,-1 2 1,-49 86-8,62-105 8,0-1-1,0 1 0,1 0 1,-3 12-1,3-10-1,0-1 0,0 0 1,-8 14-1,2-3 0,-5 6 2,10-21 1,9-7-129,9-7-311,-6 1-29,1 0-1,-2-1 0,10-13 0,17-18-431,-11 18 541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15:10.62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71 1896,'1'-2'76,"0"0"0,0 1 0,0-1 0,-1 0 0,1 0 0,-1 1 0,1-1 0,-1 0 0,1 0 0,-1 0 0,0 0 0,0 0 0,0 0 0,0 1 0,0-1 0,0 0 0,-1 0 0,1 0 0,-1 0 0,-1-3 0,-1-17 421,3 15-109,0 8-454,0 0 0,0 0-1,1 0 1,-1 0-1,0 0 1,1 0-1,-1 0 1,1 0-1,-1 0 1,1 0-1,-1-1 1,1 1-1,0 0 1,-1 0 0,1-1-1,1 2 1,19 15-1194,-18-12 924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7:35.1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1724,'4'12'983,"-4"-11"-965,0-1 0,1 1 0,-1-1 1,1 0-1,-1 1 0,0-1 0,1 1 1,-1 0-1,0-1 0,1 1 0,-1-1 1,0 1-1,0-1 0,0 1 0,0 0 0,1-1 1,-1 1-1,0-1 0,0 1 0,0 0 1,0-1-1,0 1 0,0-1 0,-1 1 1,1 0-1,0-1 0,0 1 0,0-1 0,-1 1 1,1-1-1,0 1 0,0 0 0,-1-1 1,1 1-1,0-1 0,-1 0 0,1 1 1,-1-1-1,1 1 0,-1-1 0,1 1 0,-1-1 1,1 0-1,-1 0 0,1 1 0,-1-1 1,1 0-6,0 0 0,0 1 1,0-1-1,1 0 1,-1 0-1,0 0 0,0 0 1,0 0-1,1 0 1,-1 1-1,0-1 1,0 0-1,0 0 0,0 0 1,1 0-1,-1 1 1,0-1-1,0 0 0,0 0 1,0 1-1,0-1 1,0 0-1,0 0 0,0 0 1,1 1-1,-1-1 1,0 0-1,0 0 0,0 1 1,0-1-1,0 0 1,0 0-1,0 1 0,-1-1 1,1 0-1,0 0 1,0 1-1,0-1 0,0 0 1,0 0-1,0 0 1,0 1-1,0-1 0,-1 0 1,1 0-1,0 0 1,0 1-1,0-1 0,0 0 1,-1 0-1,1 0 1,0 0-1,0 0 0,0 1 1,-1-1-1,1 0 1,0 0-1,0-1 85,25-13 461,-24 15-554,0-1-1,0 0 0,-1 0 1,1 0-1,0-1 0,-1 1 1,1 0-1,0 0 0,0 0 1,-1 0-1,1-1 0,0 1 1,-1 0-1,1-1 0,0 1 0,-1-1 1,1 1-1,-1 0 0,1-1 1,0 0-1,7-6 35,4 6-10,-12 2-27,1-1 0,0 0 1,0 0-1,-1 0 0,1 0 1,0 0-1,-1 0 0,1 0 1,0 0-1,0 0 0,-1 0 0,1 0 1,0 0-1,-1 0 0,1-1 1,0 1-1,0 0 0,0-1 0,-1 1 0,1 0 0,-1 0-1,0 0 1,0 0-1,0 0 1,0 0-1,1 0 1,-1 0-1,0 0 1,0-1 0,0 1-1,0 0 1,0 0-1,1 0 1,-1 0-1,0 0 1,0 0 0,0 0-1,0 0 1,0-1-1,0 1 1,1 0-1,-1 0 1,0 0-1,0 0 1,0-1 0,0 1-1,0 0 1,0 0-1,0 0 1,0 0-1,0-1 1,0 1-1,0 0 1,0 0 0,0 0-1,0 0 1,0-1-1,0 1 1,0 0-1,0 0 1,0 0-1,0 0 1,0-1 0,0 1-1,0 0 1,0 0-1,-1 0 1,1 0-1,0 0 1,0-1-1,0 1 1,0 0 0,0 0-1,-15-5 34,11 4-30,-1 0-1,0 1 0,0 0 0,0 0 0,-9 1 0,14-2 8,0-2-10,0 4-10,8 2-70,-6-3-832,4-5-216,1 5-148,-6-4 930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15:15.38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2242 568 1612,'0'0'844,"15"5"320,-30-5-408,-10-1-540,-71-24 37,-44-18-82,-171-46 59,246 73-208,-130-26 18,-203-67 5,374 102-43,-188-55 18,18 17-19,176 40 0,-130-42 2,121 40-3,1 0 1,-1 2 0,-1 0-1,1 2 1,-32 1 0,16 0 3,-48-9 1,89 11-4,-5-1 1,-1-1 0,1 0-1,-1 0 1,-8-4-1,7 2 10,8 4-10,0 0-1,1 0 1,-1 0-1,0-1 1,0 1-1,0 0 0,0-1 1,0 1-1,0 0 1,1-1-1,-1 1 0,0-1 1,0 1-1,1-1 1,-1 0-1,0 1 1,1-1-1,-1 0 0,0 0 1,-5-3 8,6 4-10,-1 0 1,1 0 0,0 0 0,-1 0 0,1 0-1,0 0 1,0 0 0,-1 0 0,1 0 0,0 0 0,-1 0-1,1-1 1,0 1 0,0 0 0,-1 0 0,1 0-1,0 0 1,0 0 0,-1 0 0,1-1 0,0 1-1,0 0 1,0 0 0,-1 0 0,1-1 0,0 1 0,0 0-1,0 0 1,0-1 0,-1 1 0,1 0 0,0 0-1,0-1 1,0 1 0,0 0 0,0-1 0,0 1-1,0 0 1,0 0 0,0-1 0,0 1 0,0 0-1,0-1 1,0 1 0,0 0 0,0 0 0,0-1 0,0 1-1,0 0 1,27 13-872,-17-4-319,-10-9 1155,-1 1 1,1-1 0,0 0-1,-1 1 1,1-1 0,0 0 0,-1 1-1,1-1 1,0 0 0,-1 1-1,1-1 1,-1 0 0,1 0-1,0 0 1,-1 1 0,1-1 0,-1 0-1,1 0 1,-1 0 0,1 0-1,-1 0 1,1 0 0,0 0 0,-1 0-1,1 0 1,-1 0 0,1 0-1,-1 0 1,1 0 0,-1-1 0,-8 1-345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15:16.32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454 0 1612,'7'0'593,"-33"1"443,-46 8-1,46-5-895,-36 2-1,-13 2 70,35-3-79,-48-1 0,23-9 18,64 5-128,-2 2 34,0-1 7,7 6-52,47 61 19,-13-18-21,-17-23 3,18 29-1,-27-37-3,0-2-1,27 28 1,-30-35-3,-8-9 6,-3 2 21,-2 3-32,9-6-5,27 18-2366,-31-13 1494,-1 0 503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15:17.24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391 28 1704,'8'-27'2598,"-8"26"-2435,-25 7 244,-87 72-139,-5 29-133,60-51-82,41-43-42,12-10-7,0 1-1,-1-1 1,1 1 0,1 0 0,-1 0-1,-5 9 1,2-4 6,6-9-9,1 1 0,-1 0 0,0 0 0,0 0 1,1 0-1,-1 0 0,1 0 0,-1 1 0,1-1 0,-1 0 1,1 0-1,0 0 0,-1 0 0,1 1 0,0-1 0,0 0 1,0 2-1,-13 0-3,8-2 9,7-1 5,-1 0-9,4-2 15,-18 1 12,93-49-3318,-64 40 2932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15:17.79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 9 1744,'6'0'339,"-12"-2"2,1 0 49,10 2 315,-20-5 904,17 5-1597,0 1-1,-1-1 0,1 1 0,-1-1 0,1 1 1,0 0-1,-1-1 0,0 1 0,1 0 0,-1 0 1,1 0-1,-1 0 0,0 0 0,0 0 0,0 1 1,0-1-1,0 0 0,2 2 0,18 32 2,-14-22 7,6 6 1,25 29 0,-24-32-14,-1 0 1,-1 1-1,12 20 1,-10-13 10,31 41 1,-22-34-36,-7-17 20,-15-12-1,1-1 0,-1 0-1,1 0 1,-1 1 0,1-1-1,-1 0 1,0 1 0,1 0-1,-1-1 1,1 4 0,4-1 8,8 5 3,-14-9-13,-1 0 1,1 0-1,0 0 0,0 0 1,0 0-1,0 0 0,0 0 0,0 0 1,-1 0-1,1 0 0,0 0 1,0 0-1,0 0 0,0 0 0,0 0 1,0 0-1,-1 0 0,1 0 1,0 0-1,0 0 0,0 0 1,0 0-1,0 1 0,0-1 0,0 0 1,-1 0-1,1 0 0,0 0 1,0 0-1,0 0 0,0 0 0,0 0 1,0 1-1,0-1 0,0 0 1,0 0-1,0 0 0,0 0 0,0 0 1,0 0-1,0 1 0,0-1 1,0 0-1,0 0 0,0 0 0,0 0 1,0 0-1,0 1 0,0-1 1,0 0-1,0 0 0,0 0 0,0 0 1,0 0-1,0 0 0,0 0 1,0 1-1,1-1 0,-1 0 1,0-1 2,-1-1-7,8 0 21,-5 2-29,-2 1-25,0-1 17,-1 0 0,1 1 0,0-1 0,0 0 0,-1 0-1,1 1 1,0-1 0,0 0 0,-1 0 0,1 1 0,0-1 0,0 0-1,-1 0 1,1 0 0,0 0 0,-1 1 0,1-1 0,0 0 0,-1 0-1,1 0 1,0 0 0,-1 0 0,1 0 0,0 0 0,-1 0-1,1 0 1,-1 0 0,1 0 0,0 0 0,-1 0 0,1 0 0,0 0-1,-1-1 1,1 1 0,-7 2-1286,4-4 1064,3 2 212,0 0 0,-1 0 0,1 0 0,0 0-1,0 0 1,0-1 0,-1 1 0,1 0 0,0 0 0,0 0-1,-1 0 1,1-1 0,0 1 0,0 0 0,0 0 0,0-1 0,0 1-1,-1 0 1,1 0 0,0-1 0,0 1 0,0 0 0,0 0 0,0-1-1,0 1 1,0 0 0,0-1 0,0 1 0,0 0 0,0 0-1,0-1 1,0 1 0,0 0 0,0 0 0,0-1 0,0 1 0,0-5-330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15:19.91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16 1928,'0'-15'2171,"-1"15"-1996,2 76 331,-1-51-449,0 102 151,18 140-1,-7-215-184,-8-39-12,0 0 1,0 1 0,0 24-1,5-17 19,-2-16-189,-3-14-403,-4 3 250,0 0 0,-1 1 0,1-1 0,-1 0 0,-2-5 0,-3-8-222,0 6 170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15:20.55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1647 1 1864,'0'0'328,"-1"1"-235,0 0 1,1 0 0,-1 0 0,1 0 0,-1 0 0,0 0 0,1 0 0,0 0-1,-1 0 1,1 1 0,0-1 0,-1 0 0,1 0 0,0 2 0,1 4-21,0 0 1,0-1-1,-1 1 0,0 0 1,0-1-1,-1 1 1,1-1-1,-1 1 1,-1 0-1,-2 7 0,-2 15 40,-6 78 189,1 126 0,12-220-288,0 1 0,0-1 1,1 1-1,1-1 0,1 0 0,-1 0 1,2 0-1,0-1 0,1 1 0,12 20 0,-15-30-12,-1-1 0,1 1 0,0-1 0,0 0-1,0 0 1,0 0 0,0 0 0,0-1 0,0 1-1,1-1 1,-1 0 0,1 0 0,-1 0-1,1 0 1,-1-1 0,1 1 0,-1-1 0,1 0-1,0 0 1,-1 0 0,1 0 0,3-2-1,3 1 4,0-1 0,-1 0 0,1 0 0,0-1 0,-1-1 0,16-7 0,-24 11-4,1-1-1,-1 1 0,0-1 0,0 0 0,1 1 0,-1-1 0,0 0 1,0 0-1,0 0 0,0 0 0,0 0 0,0 0 0,0 0 0,0 0 0,0 0 1,0 0-1,0-1 0,-1 1 0,1 0 0,-1-1 0,1 1 0,-1 0 0,1-1 1,-1 1-1,0 0 0,1-1 0,-1 1 0,0-1 0,0 1 0,0-3 0,-1 3 1,0-1-1,-1 1 0,1 0 0,0-1 0,0 1 0,0 0 1,-1 0-1,1 0 0,-1 0 0,1 0 0,-1 0 0,1 0 1,-1 0-1,1 1 0,-1-1 0,0 1 0,1-1 0,-1 1 1,0 0-1,1-1 0,-1 1 0,0 0 0,0 0 0,-3 1 0,-60 2-2,-1 3-1,-73 17 0,-283 40 19,201-40-8,-95 10 18,257-28-19,-45 7 0,87-10 3,1-1 0,-32-2 0,15 0 17,30 1-26,0 0 0,0-1 0,1 1 0,-1-1 0,0 0 0,1 0 0,-1 0 0,1 0 0,-1 0 1,1-1-1,0 1 0,-1-1 0,1 1 0,0-1 0,0 0 0,0 0 0,0 0 0,0 0 0,1 0 1,-1-1-1,0 1 0,1 0 0,0-1 0,0 1 0,0-1 0,0 1 0,0-1 0,-1-3 1,-12-18-19,12 22 18,0 0 0,1 0 0,-1 0 0,1-1 0,-1 1 0,1 0 0,0-1 0,0 1-1,0-1 1,0 0 0,1 1 0,-1-1 0,0-5 0,0-2 2,-1 0-1,0 1 1,0-1-1,-1 1 0,0-1 1,-1 1-1,0 0 1,-6-10-1,3 5 1,0 0 0,-5-20 0,2 5-1,-14-32 1,14 40-1,2 0 0,0-1 0,-7-33 0,4 16-25,9 33 20,-1-1 0,1 0 0,1 0 0,-1-1 0,0-10 1,2 17 0,1 0 1,-1 0 0,0 0 0,0-1 0,0 1 0,0 0 0,0 0 0,-1 0 0,1 0 0,0 0 0,0 0 0,-1 0 0,1 0 0,-1 0 0,1 0 0,-1 0-1,1 0 1,-1 0 0,1 0 0,-1 0 0,-1-1 0,1 7-336,-1 1-1,0-1 1,-1-1-1,1 1 1,-1 0-1,0-1 0,-6 8 1,-1 10-470,3-12 457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15:21.15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945 0 1808,'-1'1'72,"1"-1"0,-1 1-1,1-1 1,-1 1 0,0-1-1,1 1 1,-1-1 0,0 1 0,1-1-1,-1 0 1,0 1 0,1-1-1,-1 0 1,0 1 0,0-1 0,1 0-1,-1 0 1,0 0 0,0 0-1,0 0 1,1 0 0,-1 0 0,-1 0-1,-31-1 913,18-3-510,50 2-281,-29 2-185,1 0-1,-1 1 1,0-1-1,1 1 1,-1 1-1,0-1 0,1 1 1,6 3-1,-11-4-5,0 1 0,0-1-1,0 0 1,0 0 0,0 1-1,0-1 1,0 1-1,-1 0 1,1 0 0,0-1-1,-1 1 1,0 0 0,1 0-1,-1 0 1,0 0-1,0 1 1,0-1 0,-1 0-1,1 0 1,0 1 0,-1-1-1,1 0 1,-1 1 0,0-1-1,0 3 1,0 14 0,0 0 1,-1 0 0,-7 34-1,6-50 0,1 1-1,-1-1 0,0 0 0,0 1 0,0-1 0,0 0 0,0 0 0,-1 0 0,0 0 0,1-1 0,-1 1 0,-4 2 0,-1 1 3,0-1-1,0 0 1,-16 7-1,11-8 2,0 0-1,0 0 0,-1-1 0,0-1 0,1 0 0,-1-1 0,0-1 0,0 0 0,0-1 0,1 0 0,-1-1 0,0-1 0,1 0 0,0-1 0,-17-7 0,25 9-4,1-1 1,0 0-1,0 0 0,0 0 0,0-1 0,0 1 1,1-1-1,-1 0 0,-3-5 0,-3-4 5,-9-9-3,6 7 6,-27-26-1,28 33-8,0 0 0,-1 0 0,1 1 1,-1 1-1,-1 0 0,1 1 0,-1 0 0,0 1 0,0 1 0,0 0 0,-1 1 0,1 0 1,-1 1-1,1 1 0,-27 3 0,1 1 0,0 3 1,1 1-1,-1 2 1,-55 22-1,90-31 1,1 1 0,-1 0 0,0 0 0,0 1 0,1-1 0,-1 1 0,1 0 0,0 0 0,0 1 0,0-1-1,0 1 1,1 0 0,-4 5 0,7-9 0,0 1 1,0 0-1,0 0 0,0 0 1,0-1-1,0 1 0,1 0 1,-1 0-1,0-1 0,1 1 1,-1 0-1,0-1 0,1 1 1,-1 0-1,1-1 0,-1 1 1,1-1-1,-1 1 0,1-1 1,0 1-1,-1-1 0,1 1 0,0-1 1,-1 1-1,1-1 0,0 0 1,0 1-1,-1-1 0,2 0 1,23 11-2,13-3-33,1-2 0,-1-1-1,1-3 1,0-1-1,61-5 1,-77 2-316,0 0 0,-1-2 1,1 0-1,-1-2 1,0 0-1,-1-1 0,1-1 1,19-12-1,-23 11 3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15:21.47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221 53 1716,'4'-13'777,"-4"13"-759,1-1 0,-1 1 1,0 0-1,0-1 0,0 1 0,1 0 1,-1-1-1,0 1 0,0-1 0,0 1 1,0-1-1,0 1 0,0 0 0,0-1 1,0 1-1,0-1 0,0 1 0,0-1 1,0 1-1,0 0 0,0-1 0,0 1 1,0-1-1,0 1 0,-1 0 0,1-1 1,0 1-1,0-1 0,-1 1 0,1 0 1,0-1-1,0 1 0,-1 0 0,1-1 1,0 1-1,-1 0 0,0-1 0,0-23 1490,-48 39-1774,10-5-910,-54 8 0,54-14 808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15:21.83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267 64 1608,'-4'-5'139,"0"0"0,0 0 0,0 0 0,-1 0 0,0 1-1,0 0 1,0 0 0,-1 0 0,1 0 0,-1 1 0,0 0 0,0 0 0,0 1-1,0 0 1,-1 0 0,-7-1 0,6 3-110,-1 0 0,0 1 0,1 0 1,-1 0-1,1 1 0,-1 0 0,-15 7 0,-53 28-594,76-37 546,1 0 1,0 0-1,-1 0 1,1 0-1,0 0 1,-1 0-1,1 1 1,0-1-1,0 0 1,-1 0-1,1 0 0,0 0 1,-1 1-1,1-1 1,0 0-1,0 0 1,-1 0-1,1 1 1,0-1-1,0 0 0,0 0 1,-1 1-1,1-1 1,0 0-1,0 1 1,0-1-1,0 0 1,-1 0-1,1 1 1,0-1-1,0 0 0,0 1 1,0-1-1,0 0 1,0 1-1,0-1 1,0 0-1,0 1 1,0-1-1,0 0 1,1 1-1,15 4-787,6-1 446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15:22.24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377 39 1664,'2'1'165,"1"0"0,-1 1 0,1-1-1,-1 0 1,1-1 0,-1 1 0,1 0 0,-1-1-1,1 1 1,5-1 0,0 3 517,-10-2-231,-19-1-59,-39-4-356,54 3 32,-23-1-36,-41-3 45,1-3 0,-90-21 0,157 27-350,14 1-304,30 2-885,-12 0 657,-14-1 433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7:36.1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268 6 1672,'-17'-4'216,"3"3"390,12 1-457,1 0-103,0 0 1,0 0 0,0 1-1,1-1 1,-1 0-1,0 0 1,0 0 0,0 1-1,0-1 1,0 0-1,0 1 1,0-1-1,0 1 1,-1 0 0,2-1-41,0 0 0,0 0 0,0 0 1,0 0-1,0 0 0,0 0 1,0 0-1,0 0 0,-1 0 0,1 0 1,0 0-1,0 0 0,0 0 0,0 0 1,0 0-1,0 0 0,0 0 0,0 0 1,0 0-1,-1 0 0,1 0 1,0 1-1,0-1 0,0 0 0,0 0 1,0 0-1,0 0 0,0 0 0,0 0 1,0 0-1,0 0 0,0 0 0,0 0 1,0 0-1,0 1 0,0-1 0,0 0 1,0 0-1,0 0 0,0 0 1,0 0-1,0 0 0,0 0 0,0 0 1,0 1-1,0-1 0,0 0 0,0 0 1,0 0-1,0 0 0,0 0 0,0 0 1,0 0-1,0 0 0,0 0 1,0 1-1,0-1 0,0 0 0,0 0 1,0 0-1,0 0 0,0 0 0,1 0 1,-10 4 232,2-2-114,6-2-118,1 0 0,0 0 1,-1 0-1,1 0 0,-1 0 0,1 0 1,0 0-1,-1 0 0,1 0 1,0 0-1,-1 0 0,1 0 1,0 0-1,-1 0 0,1 1 0,0-1 1,-1 0-1,1 0 0,0 0 1,-1 1-1,1-1 0,0 0 1,0 0-1,-1 1 0,1-1 0,0 0 1,0 1-1,-1 0 0,-18 11 230,4-3-94,7-3-100,0 1-1,-1-2 0,0 1 0,0-1 0,0-1 0,-1 0 0,0 0 0,1-1 0,-14 3 0,21-5-39,1-1 0,0 0 0,-1 1 0,1-1 0,0 1 0,0-1 0,-1 1 0,1-1 0,0 1-1,0 0 1,0 0 0,0 0 0,0 0 0,0 0 0,0 0 0,-1 1 0,-9 8 24,11-10-27,0 1 1,0-1 0,0 0-1,0 0 1,0 0-1,0 0 1,0 1 0,0-1-1,0 0 1,-1 0 0,1 0-1,0 0 1,0 0-1,0 1 1,0-1 0,0 0-1,-1 0 1,1 0-1,0 0 1,0 0 0,0 0-1,0 0 1,-1 0 0,1 0-1,0 0 1,0 0-1,0 0 1,0 0 0,-1 0-1,1 0 1,0 0-1,0 0 1,0 0 0,0 0-1,-1 0 1,1 0 0,0 0-1,0 0 1,0 0-1,0 0 1,-1 0 0,1 0-1,0 0 1,0-1-1,0 1 1,0 0 0,0 0-1,-1 0 1,1 0 0,0 0-1,0 0 1,0-1-1,0 1 1,0 0 0,0 0-1,0 0 1,0 0-1,0-1 1,-1 1 0,1 0-1,0 0 1,0 0 0,0 0-1,0-1 1,0 1-1,-1-2 17,-5 8-10,3 1 3,1-5 12,3-3-22,-1 1 1,0 0 0,0-1 0,1 1 0,-1-1-1,0 1 1,0 0 0,0-1 0,0 1 0,1 0-1,-1-1 1,0 1 0,0-1 0,0 1 0,0-1-1,0 1 1,0 0 0,0-1 0,0 1 0,0-1-1,0 1 1,-1 0 0,1-1 0,0 1 0,0-1-1,0 1 1,0 0 0,-1-1 0,1 1 0,0 0-1,0-1 1,-1 1 0,1 0 0,0-1 0,0 1-1,-1 0 1,1-1 0,0 1 0,-1 0 0,0 0-1,9 9 9,-3-3-4,-1 6-3,-3-10-2,0 0 0,1 0 0,-1 0 0,1 0 1,-1 0-1,1 0 0,0 0 0,3 2 0,-3-3 0,-1 0 0,1 0-1,-1 0 1,0 0 0,0 0-1,0 0 1,1 0 0,-1 1 0,0-1-1,-1 0 1,1 1 0,0-1-1,0 1 1,0-1 0,-1 1 0,1-1-1,-1 1 1,1 0 0,-1-1-1,0 3 1,0-1 1,0 0-1,1 1 1,-1-1-1,1 0 1,-1 0-1,1 1 1,0-1-1,0 0 1,0 0-1,1 0 1,1 3-1,-1-2 1,0 2 0,1 0-1,-1 0 0,0 1 1,0-1-1,-1 1 0,2 6 0,-3-8 3,1 1 0,0-1 0,1 1 0,-1-1 0,1 0 0,4 8 0,-7-13-3,2-4-1,1 2 2,-1 9-1,2-9 4,-2 1-5,-4 5 2,3-4 0,1 1-1,-1-1 0,1 1 1,-1-1-1,0 1 1,1-1-1,-1 1 0,1-1 1,-1 1-1,1-1 1,-1 0-1,1 1 1,-1-1-1,1 0 0,0 1 1,-1-1-1,1 0 1,-1 0-1,1 1 0,0-1 1,-1 0-1,1 0 1,1 0-1,-6-8-3,16 5-5,-10-9 9,-2 11-1,0-1 0,0 1 0,0 0 0,0 0 0,0 0 0,0 0 0,0 0 0,1 0 0,-1 0 0,0 0 0,1 0 1,-1 0-1,0 0 0,1 0 0,0 0 0,-1 1 0,1-1 0,-1 0 0,1 0 0,0 0 0,0 1 0,-1-1 0,1 0 1,0 1-1,0-1 0,0 1 0,0-1 0,0 1 0,0-1 0,1 0 0,0 0 0,0 0-1,0 0 1,0 0 0,-1-1-1,1 1 1,0-1 0,-1 1-1,1-1 1,-1 0 0,3-3-1,-3 3 1,0 0 0,0 1 1,1-1-1,-1 0 0,0 1 0,1-1 0,-1 1 0,1 0 0,0-1 0,-1 1 0,1 0 0,0 0 0,0 0 0,0 0 0,3-1 0,25-9-12,-27 9 12,0 1-1,0-1 0,1 1 0,-1-1 1,1 1-1,-1 0 0,1 1 1,-1-1-1,1 1 0,-1-1 1,1 1-1,5 0 0,4 2-3,-10-2 5,-1 0 0,1 0 0,-1 1-1,1-1 1,-1 1 0,1-1 0,-1 1 0,0 0-1,1 0 1,1 2 0,18 7 0,-18-9-1,0 1 0,-1-1 1,1 1-1,0 0 1,0 0-1,-1 1 0,1-1 1,-1 1-1,0-1 1,0 1-1,0 0 0,5 7 1,14 22 15,-17-25-14,0-1-1,-1 1 1,1 1 0,-1-1-1,-1 1 1,1-1 0,3 13-1,-6-14-1,1 2 3,1 1 1,-2 0 0,0 0-1,1 9 1,-2-15-3,0 0 0,0 0 0,-1-1 0,1 1 0,-1 0 0,0-1 0,1 1 0,-1 0 0,0-1 0,-1 1 0,1-1 0,0 1 0,-1-1 0,1 0 0,-1 0 0,0 0 0,0 0 0,-3 3 0,-14 14 0,13-13 0,0 0 1,0 0-1,-1-1 0,-10 7 1,12-9-17,-65 33-44,64-34-60,0 0 1,0 0-1,0 0 0,0-1 0,-1 1 0,1-2 0,0 1 0,-1-1 1,-10 0-1,14-1-34,0 0 0,0-1 0,0 1 0,0-1 1,0 1-1,1-1 0,-1 0 0,0 0 0,1 0 0,0 0 1,-1-1-1,-2-3 0,2-3-222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15:22.58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520 1 1904,'4'1'1928,"-4"-1"-1914,0 0 1,-1 1-1,1-1 0,0 0 0,-1 1 1,1-1-1,0 0 0,-1 1 1,1-1-1,0 0 0,-1 0 1,1 1-1,-1-1 0,1 0 0,-1 0 1,1 0-1,0 0 0,-1 0 1,1 1-1,-1-1 0,1 0 0,-1 0 1,1 0-1,-1 0 0,1 0 1,-1 0-1,1-1 0,0 1 1,-1 0-1,1 0 0,-1 0 0,0-1 1,-193 15 740,-93-18-1092,259-6-2117,33 10 2078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15:31.53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466 2 1676,'7'-2'508,"-6"4"139,-1 2-584,0-3 103,0-1-143,0 0-1,0 0 1,0 0-1,0 0 0,0 1 1,0-1-1,0 0 1,0 0-1,0 0 0,0 0 1,0 1-1,-1-1 1,1 0-1,0 0 0,0 0 1,0 0-1,0 0 1,0 1-1,0-1 1,0 0-1,-1 0 0,1 0 1,0 0-1,0 0 1,0 0-1,0 0 0,-1 1 1,1-1-1,0 0 1,0 0-1,0 0 1,0 0-1,-1 0 0,1 0 1,0 0-1,0 0 1,0 0-1,0 0 0,-1 0 1,1 0-1,0 0 1,0 0-1,0 0 0,0 0 1,-1 0-1,1-1 1,0 1-1,0 0 1,0 0-1,0 0 0,-1 0 1,1 0-1,0 0 1,0 0-1,0 0 0,0-1 1,0 1-1,0 0 1,-1 0-1,1 0 1,0 0-1,0-1 0,0 1 1,0 0-1,0 0 1,0 0-1,0-1 0,0 1 38,-5 0 208,8 0-176,-123 28 188,76-19-263,-214 40 86,228-47-74,19-3-16,13 0-14,32-8 7,0-1 0,39-16 0,29-10-45,-102 36 30,1-1 0,-1 1 0,0 0 0,1 0 0,-1 0 0,1 0 0,-1-1 0,1 1-1,-1 0 1,1 0 0,-1 0 0,1 0 0,-1 0 0,1 0 0,-1 0 0,1 1 0,-1-1-1,1 0 1,-1 0 0,1 0 0,-1 0 0,0 0 0,1 1 0,-1-1 0,1 0 0,-1 0-1,0 1 1,1-1 0,-1 0 0,1 1 0,-1-1 0,0 0 0,0 1 0,1-1 0,-1 1-1,0-1 1,0 1 0,1-1 0,-1 0 0,0 1 0,0-1 0,0 1 0,0-1-1,0 1 1,1-1 0,-1 1 0,0-1 0,0 1 0,0-1 0,0 1 0,-1-1 0,1 1-1,0-1 1,0 1 0,0-1 0,0 0 0,0 1 0,-1-1 0,1 1 0,0 0 0,0-1-118,-1 1 1,1 0 0,0-1 0,0 1-1,0 0 1,0-1 0,0 1 0,0-1-1,0 1 1,0 0 0,0-1 0,0 1 0,0 0-1,1-1 1,-1 1 0,0 0 0,0-1-1,1 1 1,-1-1 0,0 1 0,1 0 0,6 0-222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15:33.32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33 1868,'2'-1'225,"0"0"1,0 0-1,0 0 0,0 0 0,0 1 1,0-1-1,0 0 0,1 1 0,-1 0 0,0-1 1,0 1-1,4 0 0,53-4-270,-27 2 259,30-5-94,79-4 15,-132 11-130,0 1 0,0-1 1,0 2-1,0-1 0,0 1 0,0 1 0,12 4 1,-19-6-5,1 0 0,0 1 1,-1-1-1,1 1 0,-1-1 1,1 1-1,-1 0 0,0 0 1,1 0-1,-1 0 0,0 0 0,-1 0 1,1 0-1,0 1 0,-1-1 1,1 1-1,-1 0 0,1-1 1,-1 1-1,0 0 0,-1 0 1,1-1-1,0 1 0,-1 0 1,1 5-1,-2-2 2,-1 0 0,0 0 0,0 0 1,-1 0-1,0 0 0,0-1 0,-6 10 0,4-7 1,1-1 1,0 0 1,-1 0-1,0-1 0,0 1 1,-1-1-1,0-1 0,0 1 1,0-1-1,-1 0 0,1 0 1,-14 6-1,59-1-2,33 6-11,-47-11 9,-1 0 1,43 17-1,-58-19-2,6 3 5,0 1-1,0 0 0,0 1 0,-1 1 0,15 11 0,-27-18-3,1 0 1,-1 0-1,1 0 1,-1 1-1,0-1 1,0 1-1,0-1 1,-1 1-1,1 0 1,0 0 0,-1 0-1,0 0 1,0 0-1,0 0 1,0 0-1,0 0 1,-1 0-1,1 0 1,-1 0-1,0 1 1,0-1-1,0 0 1,0 0-1,0 0 1,-1 1 0,0-1-1,1 0 1,-1 0-1,0 0 1,-1 0-1,1 0 1,0 0-1,-4 4 1,-1 2 0,0-1 0,0-1 1,-1 1-1,0-1 0,0 0 0,-1-1 0,0 0 1,0 0-1,-13 7 0,-14 5 4,-39 15 0,32-15 3,13-6-8,0-2 0,-32 6-1,32-8-5,-1 0-1,-27 13 1,9-8-72,48-13 57,0 0 0,0-1 0,0 1 0,0 0 0,0-1 0,0 1 0,0-1 0,0 1 0,1 0 0,-1-1 0,0 1 0,0 0 0,0-1 1,0 1-1,0 0 0,1 0 0,-1-1 0,0 1 0,0 0 0,1-1 0,-1 1 0,0 0 0,0 0 0,1 0 0,-1-1 0,0 1 0,1 0 0,-1 0 0,0 0 0,1 0 0,-1-1 0,0 1 0,1 0 1,-1 0-1,0 0 0,1 0 0,-1 0 0,136-54-2447,-95 40 2104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15:34.50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489 21 1652,'4'-6'242,"-3"5"-160,-1 0 1,1 0-1,0 0 0,-1 1 0,1-1 1,0 0-1,0 0 0,0 0 1,0 1-1,-1-1 0,1 1 0,0-1 1,0 1-1,0-1 0,0 1 1,0-1-1,0 1 0,0 0 0,2-1 1,-6-1 596,2 2-677,1 0 1,0 0 0,0 0-1,0 0 1,0 0 0,-1 0-1,1 0 1,0 0 0,0 0-1,0 0 1,0 1 0,0-1-1,-1 0 1,1 0 0,0 0-1,0 0 1,0 0 0,0 0-1,0 0 1,-1 0 0,1 0-1,0 0 1,0 1 0,0-1 0,0 0-1,0 0 1,0 0 0,0 0-1,0 0 1,-1 1 0,1-1-1,0 0 1,0 0 0,0 0-1,0 0 1,0 1 0,0-1-1,0 0 1,0 0 0,0 0-1,0 0 1,0 1 0,0-1-1,0 0 1,0 0 0,0 0-1,0 0 1,0 1 0,0-1-1,1 0 1,-1 0 0,0 0-1,0 0 1,0 0 0,0 1-1,0-1 1,0 0 0,0 0-1,0 0 1,1 0 0,-1 0-1,0 0 1,0 0 0,0 1-1,-1 3 40,0 0-1,0 0 0,0 1 0,-1-1 1,0 0-1,0 0 0,0 0 0,-4 5 1,-27 45 131,-11 11-60,-89 121 88,88-134-150,-43 57 35,77-96-79,-1 0-1,0-1 0,-15 12 0,13-14 8,2 2-1,-1 0 1,-15 21 0,22-22-6,-3 4 9,9-15-17,0 0 1,1 0 0,-1 0 0,0 0-1,0 0 1,1 0 0,-1 0 0,0 0-1,0 0 1,1 0 0,-1 0 0,0 0-1,0 0 1,1 0 0,-1 0 0,0 1-1,0-1 1,0 0 0,1 0 0,-1 0-1,0 0 1,0 0 0,0 1 0,1-1-1,-1 0 1,0 0 0,0 0 0,0 1-1,0-1 1,0 0 0,1 0 0,-1 1 0,0-1-1,0 0 1,0 0 0,0 1 0,0-1-1,0 0 1,0 0 0,0 1 0,0-1-1,0 0 1,0 0 0,0 1 0,0-1-1,0 0 1,0 0 0,0 1 0,0-1-1,-1 0 1,1 0 0,0 0 0,0 1-1,0-1 1,0 0 0,0 0 0,0 1-1,-1-1 1,1 0 0,0 0 0,0 0 0,0 0-1,-1 1 1,1-1 0,0 0 0,0 0-1,-1 0 1,1 0 0,0 0 0,4 3-70,13-36-1138,-14 26 957,0 0-1,0 1 0,0-1 1,1 1-1,8-12 0,1 0-219,2-3 94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15:35.07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16 1932,'0'-1'53,"0"1"-1,-1-1 1,1 1-1,0-1 1,0 1-1,0-1 1,0 1 0,0-1-1,0 1 1,0-1-1,0 1 1,0-1-1,0 1 1,1-1-1,-1 1 1,0 0-1,0-1 1,0 1-1,1-1 1,-1 1 0,0-1-1,0 1 1,1 0-1,-1-1 1,0 1-1,1-1 1,-1 1-1,0 0 1,1-1-1,-1 1 1,1 0 0,-1 0-1,1-1 1,-1 1-1,0 0 1,1 0-1,-1 0 1,1 0-1,0-1 1,29 11 460,-26-8-503,26 11 96,0 1 0,-2 1-1,0 2 1,49 38 0,-43-27-68,-4-4 24,45 48 0,-32-22-11,-2 1 0,43 72-1,-76-106-30,0 0 0,-2 0 0,8 30 0,-8-25-17,-6-2-5,0-18 5,0 0 0,-1 1 0,1-1-1,0 0 1,0 0 0,0 0 0,1 0-1,-1 0 1,0 1 0,1-1 0,0 0-1,0 2 1,0-4-2,-1 1-1,0-1 0,1 0 1,-1 1-1,0-1 0,0 0 1,1 1-1,-1-1 0,0 0 1,0 1-1,1-1 0,-1 1 1,0-1-1,0 1 1,0-1-1,0 0 0,1 1 1,-1-1-1,0 1 0,0-1 1,0 1-1,0-1 0,0 1 1,0-1-1,0 1 0,-1-1 1,1 1-1,0-1 1,0 0-1,0 1 0,0-1 1,0 1-1,-1-1 0,1 1 1,0-1-1,0 0 0,-1 1 1,1-1-1,0 0 0,-1 1 1,1-1-1,-1 1 1,0-1 19,-1 0-14,2 0-6,0 0 0,-1 1 0,1-1 0,0 0 0,-1 0 0,1 0 0,0 0 1,-1 0-1,1 1 0,0-1 0,-1 0 0,1 0 0,0 0 0,-1 1 0,1-1 1,0 0-1,0 0 0,-1 1 0,1-1 0,0 0 0,0 1 0,-1-1 0,1 0 1,0 1-1,0-1 0,0 0 0,0 1 0,0-1 0,0 1 0,0-1 0,0 0 1,0 1-1,0-1 0,0 0 0,0 1 0,0-1 0,0 1 0,0-1 0,2 12-4,1-12-5,-3 0 8,0 0 0,0 0 1,0-1-1,0 1 0,0 0 1,0 0-1,0 0 0,0 0 0,0 0 1,0-1-1,0 1 0,0 0 1,0 0-1,0 0 0,0 0 1,0 0-1,0-1 0,0 1 0,0 0 1,0 0-1,0 0 0,0 0 1,0 0-1,0 0 0,1-1 1,-1 1-1,0 0 0,0 0 0,0 0 1,0 0-1,0 0 0,0 0 1,0 0-1,1 0 0,-1-1 1,0 1-1,0 0 0,0 0 0,0 0 1,0 0-1,1 0 0,-1 0 1,0 0-1,0 0 0,0 0 1,0 0-1,0 0 0,1 0 0,-1 0 1,0 0-1,0 0 0,0 0 1,0 0-1,0 0 0,1 0 1,-1 0-1,0 1 0,0-1 1,5-2-15,-9-5-278,0 1-166,3 4 331,-1 0 0,1 0 0,-1 1-1,0-1 1,0 0 0,1 1-1,-1-1 1,0 1 0,-1-1 0,1 1-1,-3-1 1,-17-14-825,14 7 579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15:36.66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 60 1704,'-4'-23'1086,"3"22"-1038,0 0 0,1-1 0,-1 1 0,1 0 0,-1 0 0,1 0 0,0-1 0,-1 1 0,1 0 0,0-1 0,0 1 0,0 0 0,0-1 0,0 1 0,0 0 0,0 0 0,0-1 1,1 1-1,-1 0 0,0-1 0,1 1 0,-1 0 0,1 0 0,0 0 0,-1 0 0,1-1 0,0 1 0,1-1 0,-1 7 33,1-1-1,-1 1 1,1 0-1,0-1 1,1 0-1,-1 0 1,1 1 0,6 6-1,7 13 12,-2 4-47,323 557 300,-307-540-326,38 78 0,-61-101-5,-6-19-15,-1-1 1,1 1 0,0 0-1,0-1 1,0 1 0,0 0-1,0-1 1,1 1 0,-1-1-1,1 0 1,2 4 0,-2 1 52,-2-5-7,0-5-28,0 2-12,-10-23-33,6 16-239,1 0 0,0 0 0,0 0 0,0-1 0,1 1 1,0-1-1,1 1 0,0-1 0,0-10 0,1 18 232,0 1-1,0-1 1,0 0 0,0 1-1,0-1 1,1 0-1,-1 1 1,0-1-1,0 1 1,1-1 0,-1 1-1,0-1 1,0 0-1,1 1 1,-1-1-1,1 1 1,-1-1 0,0 1-1,2-1 1,0-2-91,6-6-224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15:37.05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148 6 1656,'0'-1'25,"0"1"-1,0 0 1,0 0-1,0 0 0,0 0 1,0-1-1,0 1 1,0 0-1,0 0 1,0 0-1,0 0 1,0-1-1,0 1 1,0 0-1,0 0 1,-1 0-1,1 0 1,0 0-1,0-1 1,0 1-1,0 0 0,0 0 1,0 0-1,0 0 1,0 0-1,0-1 1,-1 1-1,1 0 1,0 0-1,0 0 1,0 0-1,0 0 1,0 0-1,-1 0 1,1 0-1,0 0 0,0 0 1,0 0-1,0 0 1,-1 0-1,1 0 1,0 0-1,0 0 1,0 0-1,0 0 1,0 0-1,-1 0 1,1 0-1,0 0 1,0 0-1,-11 6 533,-6 11-70,-22 19-21,32-31-420,0 0-1,0 1 1,1 1 0,0-1-1,0 1 1,0 0 0,-8 14-1,11-15-19,1 0 0,-1 0 0,1 1 0,0-1 0,1 1-1,-1-1 1,1 1 0,1-1 0,-1 1 0,2 12 0,-1-17-21,1 1 1,-1-1-1,1 0 1,0 0-1,0 0 0,0 0 1,0 0-1,0 0 1,0-1-1,0 1 1,0 0-1,1-1 1,-1 1-1,1 0 0,0-1 1,-1 0-1,1 1 1,0-1-1,0 0 1,-1 0-1,4 1 1,1 1 2,0 0 1,0 0 0,0-1 0,0 0 0,0 0 0,11 1 0,-1-1 4,-9 0-5,0-1 1,0-1-1,0 0 0,1 1 0,12-3 0,5-3 6,-3 2 10,39-13 1,-54 14-20,0-1 0,-1 1 0,1-2 0,-1 1 0,0-1 0,0 0 0,0 0 0,-1-1 0,10-9 0,-14 13-5,0 0 1,0 0-1,0 0 0,0 0 1,0-1-1,0 1 0,-1 0 0,1 0 1,0-1-1,-1 1 0,1 0 1,-1-1-1,0 1 0,1-1 0,-1 1 1,0-1-1,0 1 0,0-1 1,0 1-1,0-1 0,0 1 1,0 0-1,0-1 0,-1 1 0,1-1 1,0 1-1,-1-1 0,1 1 1,-3-3-1,0-1 5,-1 0 0,0 0 0,-1 1 0,1 0 0,-10-8 0,-14-15-13,20 19 7,0-2-711,8 9 652,1 0 1,-1 0-1,1 0 1,-1 0 0,1 0-1,0 0 1,0 0-1,-1 1 1,1-1-1,0 0 1,0 0-1,0 0 1,0 1-1,0-1 1,0 1-1,0-1 1,0 1-1,1-1 1,38-27-1338,-24 15 1033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15:37.81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221 3 1932,'-30'-1'1140,"14"0"-907,0 1 1,1 0-1,-1 1 1,0 1-1,0 0 1,-31 9-1,42-8-196,-1-1 0,1 1-1,0 1 1,0-1 0,-7 6-1,11-8-31,0-1 0,1 1 0,-1-1 0,0 1-1,0 0 1,1-1 0,-1 1 0,1 0 0,-1 0-1,1-1 1,-1 1 0,1 0 0,-1 0 0,1 0 0,-1 0-1,1-1 1,0 1 0,0 0 0,0 0 0,-1 0 0,1 0-1,0 0 1,0 0 0,0 0 0,0 0 0,0 0-1,1 0 1,-1-1 0,0 1 0,0 0 0,0 0 0,1 0-1,-1 0 1,1 0 0,-1 0 0,1-1 0,-1 1 0,1 0-1,-1 0 1,1-1 0,-1 1 0,1 0 0,1 0-1,9 8 18,1-1-1,0-1 0,0 1 0,1-2 0,0 0 0,23 8 0,92 17 25,2 2-18,-116-28-24,11 4-1,31 15 0,-49-20-1,1 0 0,-1 1 0,0-1 0,-1 2 0,1-1 0,-1 1-1,0 0 1,6 8 0,-9-9-2,-1-1 0,0 1 0,0 0 0,0 0 0,-1 0 0,1 0 0,-1 0 0,0 0 0,-1 0 0,1 1 0,-1-1 0,0 0 0,-1 0 0,1 1 0,-1-1 0,0 0 0,0 0 0,-2 6-1,-2-1 3,0 1-1,0-1 0,-1 0 0,0 0 0,-1 0 0,0-1 0,-1 0 0,0-1 0,0 1 0,-10 6 0,3-3 4,0-1-1,0-1 1,-1-1-1,-1 0 1,-26 11-1,32-17 0,1 0 0,-1 0 0,0-1 0,0 0 0,-17 0 0,25-2-2,0 0 0,0 1-1,1-1 1,-1-1 0,0 1 0,0 0 0,1-1 0,-1 1 0,0-1 0,1 0 0,-1 0 0,1 0 0,-1 0 0,1 0-1,-1 0 1,1-1 0,0 1 0,-1-1 0,1 0 0,0 0 0,0 0 0,1 0 0,-1 0 0,0 0 0,0 0 0,-1-4 0,0-2 2,0 0 1,1 0 0,0-1 0,0 1 0,1 0 0,0-1 0,0-11 0,1 13-4,-1-2 1,1 0-1,0 0 1,1 0 0,0 0-1,0 1 1,1-1-1,0 0 1,1 1 0,6-15-1,117-180 10,-108 176-13,-9-2-19,-8 26 21,-1 1 0,1-1 0,-1 0 0,1 1 0,0-1 1,0 1-1,0-1 0,1 1 0,1-4 0,3 1-6,-5 4 5,0 1 0,1-1 0,-1 0 0,0 0 1,0 0-1,0 0 0,-1 0 0,1 0 0,0 0 0,0 0 0,0 0 1,-1-1-1,1 1 0,-1 0 0,1 0 0,-1-1 0,1 1 0,-1 0 1,0-1-1,1 0 0,0-3-9,0 6 2,-2-1 7,1 0 1,0 1-1,0-1 0,0 0 1,0 0-1,0 0 0,0 1 1,0-1-1,0 0 0,-1 0 1,1 0-1,0 0 0,0 0 1,0 0-1,0 1 0,-1-1 1,1 0-1,0 0 0,0 0 1,0 0-1,0 0 0,-1 0 1,1 0-1,0 0 0,0 0 1,0 0-1,-1 0 0,1 0 1,0 0-1,0 0 0,0 0 1,-1 0-1,1 0 0,0 0 1,0 0-1,0 0 0,-1 0 1,1 0-1,0 0 0,0 0 1,0 0-1,0 0 0,-1-1 1,1 1-1,0 0 0,0 0 1,0 0-1,0 0 0,0 0 1,-1-1-1,1 1 0,0 0 1,0 0-1,0-1 0,24 27-1065,50 22-1387,-51-35 2109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15:38.40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473 2 1616,'-8'-1'1458,"7"3"-1392,0 0 0,0-1-1,0 1 1,0 0-1,0 0 1,-1-1 0,1 1-1,-1-1 1,1 1 0,-3 1-1,-5 6 135,-41 60 142,-3-1 0,-64 60-1,77-84-240,-49 68 1,24-11-22,62-96-75,-1 0-1,2 0 1,-1 0 0,0 1-1,1-1 1,0 1 0,0 0 0,1-1-1,0 1 1,0 0 0,-1 10-1,33-23-72,-16-1-321,0 0 1,-1-1-1,0 0 1,0-1 0,15-15-1,-22 19 259,35-38-709,-19 25 483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15:38.76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28 76 1680,'-2'-3'152,"-1"0"0,1 0 1,-1-1-1,1 1 0,0-1 0,0 0 0,1 1 0,-1-1 0,1 0 0,0 0 0,0 0 1,-1-8-1,0 4 71,1-3-21,1 10-185,0 1 0,1 0-1,-1 0 1,1 0 0,-1-1 0,1 1-1,-1 0 1,1 0 0,-1 0-1,0 0 1,1 0 0,-1 0-1,1 0 1,-1 0 0,1 0 0,-1 0-1,1 0 1,-1 0 0,1 1-1,-1-1 1,0 0 0,1 0-1,-1 0 1,1 1 0,-1-1 0,0 0-1,1 0 1,-1 1 0,0-1-1,1 0 1,0 1 0,2 2 18,0 0 1,-1 0-1,1 0 1,0 0 0,-1 0-1,3 6 1,12 13 47,6 7 0,-1 1 0,20 37-1,16 23 3,6 10 4,-22-31-35,-25-49-43,16 16-8,-28-32-2,-3-2-3,0 0 1,0 0-1,0 0 0,1-1 0,-1 1 0,1-1 1,-1 0-1,1 1 0,-1-1 0,1 0 0,0 0 1,3 0-1,15 3-143,-13-1-86,-1-1-1,1-1 1,0 0 0,0 0-1,-1 0 1,1-1 0,0 0 0,0 0-1,0-1 1,0 0 0,0-1-1,9-2 1,-1-2-151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7:38.6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294 4 1660,'4'-4'469,"-8"12"260,4-8-432,9-5-48,22 4 80,-14 29-155,-21-17-125,4-11-49,0 0 1,0 0-1,0 1 0,0-1 1,0 0-1,0 0 1,0 0-1,0 0 0,0 0 1,0 0-1,0 1 0,0-1 1,0 0-1,0 0 1,0 0-1,0 0 0,0 1 1,0-1-1,0 0 1,0 0-1,0 0 0,0 0 1,0 0-1,0 1 1,0-1-1,0 0 0,0 0 1,0 0-1,0 0 1,0 0-1,0 0 0,0 1 1,0-1-1,1 0 1,-1 0-1,0 0 0,0 0 1,0 0-1,0 0 1,0 0-1,0 0 0,1 1 1,-1-1-1,0 0 1,0 0-1,0 0 0,0 0 1,0 0-1,1 0 1,-1 0-1,0 0 0,0 0 1,0 0-1,0 0 1,0 0-1,1 0 0,-1 0 1,0 0-1,0 0 1,0 0-1,0 0 0,5 5 24,0 0 0,-1 1 0,0-1 0,0 1 0,4 9 0,-4-8 20,-2-4-34,-1-1-1,0 0 0,0 1 1,-1-1-1,1 1 0,0 0 1,-1-1-1,0 1 0,1 0 0,-1-1 1,0 1-1,0 0 0,-1-1 1,1 1-1,-1-1 0,1 1 1,-1 0-1,0-1 0,0 1 1,0-1-1,-2 5 0,1-4-2,0 0 0,0 0 0,0-1 0,0 1 0,0 0 0,-1-1 0,1 0 0,-1 1 0,1-1 0,-1 0 0,0 0 0,0-1 0,0 1 0,0 0 0,0-1 0,0 0 0,-4 1 0,0 0-1,1 0 1,0 1-1,-1-1 1,1 1-1,0 0 1,1 1-1,-8 4 0,9-6 1,0 0-1,0 0 0,-1 0 0,1 0 1,0-1-1,-1 0 0,1 0 1,-1 0-1,0-1 0,1 1 0,-1-1 1,1 0-1,-1 0 0,0-1 0,1 1 1,-1-1-1,1 0 0,-1-1 0,-6-2 1,6 2 6,-1 0 1,1 0 0,0 0-1,0 1 1,-1-1 0,1 1-1,-1 1 1,1-1 0,-1 1-1,-8 0 1,8 0-4,1 4-4,2-2-4,2-9-2,-3 0 0,4 7-1,-1 0 1,1-1 0,-1 1 0,1-1 0,0 1 0,-1 0 0,1-1 0,0 1 0,-1-1-1,1 1 1,0-1 0,0 1 0,-1-1 0,1 1 0,0-1 0,0 1 0,0-1 0,0 1-1,0-1 1,0 1 0,0-1 0,0 1 0,0-1 0,0 0 0,0 1 0,0-1 0,0 1 0,0-1-1,0 1 1,1-1 0,-1 1 0,0-1 0,0 1 0,1-1 0,-1 1 0,1 0-1,-1-1 1,0 1 0,0 0 0,1 0-1,-1-1 1,0 1 0,0 0-1,0-1 1,1 1 0,-1 0 0,0-1-1,0 1 1,0 0 0,0-1 0,0 1-1,0 0 1,0-1 0,0 1 0,0 0-1,0-1 1,0 1 0,0 0 0,0-1-1,0 1 1,0-1 0,0 1 0,0 0-1,0-1 1,0 1 0,0 0 0,0-1-1,-1 1 1,1 0 0,0 0 0,0-1-1,0 1 1,-1 0 0,1-1 0,-1 1-1,1-1-14,4 5 11,-4-4 4,0 0 1,0-1 0,0 1-1,0 0 1,0 0 0,0 0-1,0 0 1,0 0 0,0-1-1,0 1 1,0 0 0,0 0-1,1 0 1,-1 0 0,0 0-1,0 0 1,0-1 0,0 1-1,0 0 1,0 0 0,0 0-1,0 0 1,0 0 0,1 0-1,-1 0 1,0 0 0,0 0-1,0 0 1,0-1 0,0 1-1,0 0 1,1 0 0,-1 0-1,0 0 1,0 0 0,0 0-1,0 0 1,0 0 0,1 0-1,-1 0 1,0 0 0,0 0-1,0 0 1,0 0 0,0 0-1,1 0 1,-1 1 0,0-1-1,0 0 1,0 0 0,0 0-1,0 0 1,24-8 22,-24 7-22,0 0-1,1 0 0,-1 0 1,1 1-1,0-1 0,-1 0 1,1 1-1,-1-1 0,1 0 0,0 1 1,0-1-1,-1 1 0,1-1 1,0 1-1,0-1 0,0 1 1,0 0-1,-1-1 0,1 1 0,0 0 1,0 0-1,0 0 0,0 0 1,0 0-1,0-1 0,0 2 1,0-1-1,0 0 0,-1 0 0,1 0 1,0 0-1,0 1 0,0-1 1,0 0-1,0 1 0,0-1 1,-1 0-1,1 1 0,0-1 0,0 1 1,-1 0-1,1-1 0,0 1 1,-1-1-1,1 1 0,-1 0 1,2 1-1,3 4-4,1 0-1,-1 0 1,-1 1 0,5 7 0,-2-4 22,-1 1 1,-1 0 0,0 0-1,6 16 1,-10-22-9,-1-1 0,1 0 0,0 0 1,-1 1-1,0-1 0,0 0 0,0 0 0,-1 1 0,0-1 1,1 0-1,-1 0 0,-1 0 0,1 0 0,0 0 0,-1 0 1,-4 7-1,-2 0-1,0-1 1,-1 0 0,0 0 0,-1-1-1,0 0 1,0 0 0,-1-2-1,0 1 1,-18 8 0,-26 20-233,28-23-134,14-10-281,13-3 606,0 0-1,-1-1 1,1 1 0,0 0-1,0 0 1,0 0-1,0 0 1,0 0-1,-1 0 1,1 0 0,0 0-1,0-1 1,0 1-1,0 0 1,0 0-1,0 0 1,0 0 0,-1-1-1,1 1 1,0 0-1,0 0 1,0 0-1,0 0 1,0-1 0,0 1-1,0 0 1,0 0-1,0 0 1,0 0-1,0-1 1,0 1-1,0 0 1,0 0 0,0 0-1,0 0 1,0-1-1,0 1 1,1 0-1,-1 0 1,0 0 0,0 0-1,0-1 1,0 1-1,0 0 1,0 0-1,0 0 1,0 0 0,1 0-1,-1 0 1,0-1-1,0 1 1,7-8-357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15:39.60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 19 1680,'-10'4'1792,"21"-7"-882,13 1-659,1 2-109,4-6-86,1 1 0,-1 1-1,1 2 1,0 1 0,0 1 0,0 2-1,53 10 1,-77-10-48,0 0 0,-1 0 1,1 0-1,0 1 0,-1 0 0,0 0 0,1 1 0,-1 0 0,4 4 1,-7-7-8,-1 0 1,0 0 0,0 0 0,0 0 0,1 0 0,-1 1-1,0-1 1,0 0 0,-1 1 0,1-1 0,0 1-1,0-1 1,-1 1 0,1-1 0,-1 1 0,1-1 0,-1 1-1,1-1 1,-1 1 0,0 0 0,0-1 0,0 1 0,0 0-1,0-1 1,-1 1 0,1 0 0,0-1 0,-1 1-1,1-1 1,-1 1 0,1-1 0,-1 1 0,0-1 0,0 1-1,1-1 1,-1 1 0,-2 0 0,-9 13 1,5-7 5,0 0 1,0 0-1,-1 0 0,0-1 0,-16 11 0,24-18-7,-1 0-1,1 1 0,-1-1 1,1 0-1,-1 1 0,1-1 0,-1 0 1,1 1-1,-1-1 0,1 0 1,0 1-1,-1-1 0,1 1 0,0-1 1,-1 1-1,1-1 0,0 1 1,-1-1-1,1 1 0,0-1 0,0 1 1,0-1-1,0 1 0,0-1 1,-1 1-1,1 0 0,0-1 0,0 1 1,0-1-1,0 1 0,1-1 1,-1 1-1,0-1 0,0 1 0,0 0 1,0-1-1,1 1 0,-1-1 0,0 1 1,0-1-1,1 1 0,-1-1 1,0 0-1,1 1 0,-1-1 0,0 1 1,1-1-1,-1 0 0,1 1 1,-1-1-1,1 1 0,31 19 14,-28-17-15,148 88-5,-141-85 5,0 0 1,-1 1-1,1 0 0,-2 0 1,1 1-1,-1 0 1,0 1-1,-1 0 1,0 0-1,0 1 0,-1 0 1,0 1-1,-1-1 1,0 1-1,4 13 0,-9-22 3,0 1-1,-1 0 0,1-1 0,-1 1 0,0 0 0,0-1 0,0 1 0,0 0 1,0 0-1,-1-1 0,1 1 0,-1 0 0,0-1 0,1 1 0,-1-1 0,-1 1 1,0 2-1,-1 0 0,-1 0 0,1 0 1,-1 0-1,0 0 0,-1-1 0,1 0 1,-7 5-1,-6 3 2,-1 0 0,-1-2 1,-29 14-1,22-15-2,-1-1 0,0-1 0,0-1 0,0-1 0,0-1 0,-1-2 0,-45-1 1,72-1-13,1 0 0,-1 0 0,0 0 0,1 0 0,-1 0 0,1 0 0,-1 0 1,1 0-1,-1 0 0,1 0 0,-1 0 0,1 0 0,-1 0 0,1 0 0,-1-1 1,1 1-1,-1 0 0,1 0 0,-1-1 0,1 1 0,-1 0 0,1 0 1,-1-1-1,1 1 0,0-1 0,-1 1 0,1 0 0,0-1 0,-1 1 0,1-1 1,0 1-1,0-1 0,-1 1 0,1-1 0,0 1 0,0-1 0,0 1 1,-1-1-1,1 1 0,0-1 0,0 1 0,0-1 0,0 1 0,0-1 0,0 1 1,0-1-1,0 1 0,1-1 0,-1 1 0,0-1 0,0 1 0,0-1 1,0 1-1,1-1 0,-1 1 0,0-1 0,1 1 0,-1-1 0,0 1 0,1-1 1,-1 1-1,0 0 0,1-1 0,0 1 0,1-4-130,1 0 0,0 1-1,0 0 1,0 0 0,1 0 0,5-4 0,10-8-622,-16 13 646,-1 0 1,1-1-1,0 1 1,0 1 0,0-1-1,0 0 1,0 1-1,4-2 1,1 2-223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15:39.96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 32 1976,'-2'-1'82,"1"0"0,0 1 0,0-1-1,0 0 1,0 0 0,0 0 0,0 0 0,0 0-1,0 0 1,1 0 0,-1 0 0,0 0 0,0 0 0,1 0-1,-1-1 1,1 1 0,-1 0 0,1 0 0,0-1-1,-1 1 1,1 0 0,0-1 0,0 1 0,0 0-1,0-1 1,0-1 0,17 9 425,-11 2-466,-1 0 0,1 0 0,-1 0 0,-1 0 0,1 1 0,4 16 0,-7-22-34,79 186 201,31 75-58,-54-117-112,-42-107-580,-11-38-545,-11-4 77,-1-2 578,-1 0 49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16:00.55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493 1 1988,'0'0'1359,"-8"10"-697,-34 53-93,-164 185-56,89-102-392,42-41-20,70-98-94,0 1-1,1-1 1,0 1 0,-3 9-1,-6 10 12,12-26-16,0 1-1,0-1 1,1 0 0,-1 1 0,1-1 0,-1 0-1,1 1 1,-1-1 0,1 1 0,0-1-1,0 0 1,0 1 0,0-1 0,0 1 0,0-1-1,0 1 1,0-1 0,0 1 0,1-1-1,-1 0 1,0 1 0,1-1 0,0 0 0,-1 1-1,2 1 1,-1-2-6,0-1-1,-1 1 0,1 0 1,0-1-1,0 1 0,0-1 1,-1 1-1,1-1 0,0 0 1,0 1-1,0-1 0,0 0 1,0 0-1,0 1 0,0-1 1,0 0-1,0 0 0,0 0 1,0 0-1,0 0 0,0-1 1,0 1-1,-1 0 0,1 0 1,0-1-1,0 1 0,0 0 1,0-1-1,0 1 0,0-1 1,-1 1-1,1-1 0,0 1 1,0-1-1,-1 0 0,1 1 1,0-2-1,12-9-494,0 0-1,-1-1 0,0-1 1,-1 0-1,14-23 1,-15 14 131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16:00.90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6 1908,'3'-5'1699,"4"11"-1087,11 22-662,-12-19 300,29 41-2,27 45-27,-34-52-135,2-1 0,46 51 0,-41-51-40,146 150 117,-131-141-130,29 30 40,-74-74-58,4 2-1,-9-9-15,0 0 0,0 0 1,0 0-1,1 0 1,-1 0-1,0 1 0,0-1 1,0 0-1,0 0 0,0 0 1,0 0-1,0 0 1,1 0-1,-1 0 0,0 0 1,0 0-1,0 0 1,0-1-1,0 1 0,0 0 1,1 0-1,-1 0 0,0 0 1,0 0-1,0 0 1,0 0-1,0 0 0,0 0 1,0 0-1,0 0 0,1 0 1,-1 0-1,0-1 1,0 1-1,0 0 0,0 0 1,0 0-1,0 0 0,0 0 1,0 0-1,0 0 1,0-1-1,0 1 0,0 0 1,0 0-1,0 0 0,0 0 1,0 0-1,0 0 1,0-1-1,0 1 0,0 0 1,0 0-1,0 0 0,0 0 1,0 0-1,0 0 1,0 0-1,0-1 0,0 1 1,0 0-1,0 0 0,-1 0 1,26-28-913,-12 6 80,1 1 1,25-28-1,-15 26 474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16:01.30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 7 1856,'-14'-6'826,"14"6"-811,0 0-1,0 0 1,0 0-1,0 0 0,-1 0 1,1 0-1,0 0 0,0 0 1,0 0-1,0 0 1,0 0-1,0 0 0,0 0 1,0 0-1,-1 0 0,1 0 1,0 0-1,0 0 1,0 0-1,0 0 0,0 1 1,0-1-1,0 0 1,0 0-1,0 0 0,0 0 1,0 0-1,0 0 0,0 0 1,0 0-1,0 0 1,0 0-1,0 1 0,0-1 1,-1 0-1,1 0 1,0 0-1,0 0 0,0 0 1,0 0-1,1 0 0,-1 0 1,0 1-1,0-1 1,0 0-1,0 0 0,0 0 1,0 0-1,0 0 0,0 0 1,0 0-1,0 0 1,0 0-1,0 1 0,0-1 1,0 0-1,0 0 1,18 25 966,-10-15-1069,-4-4 132,0 1-1,0 0 1,0 0 0,3 10 0,11 21 73,133 274 305,-116-232-361,29 73 24,-45-94-64,-14-43-13,-1 0 0,10 18-1,-6-15 11,-1 1 0,-1 1-1,7 40 1,3-1 4,-1-22 0,-14-43-161,1 0 0,-1 1 0,1-1 0,0 0 0,1 1 0,-1-1 0,1 1 0,0 0 0,0 0 0,0 0 0,0 0 0,1 0 0,0 1 0,5-5 0,65-50-1286,-72 57 1419,24-19-343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16:01.71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269 7 1756,'-7'-2'310,"0"0"-1,-1 1 0,1 0 1,0 0-1,0 1 1,-1 0-1,-9 1 1,6 0-234,8-2-49,1 1 1,-1 0-1,1 1 1,-1-1-1,1 0 1,-1 1-1,1-1 1,0 1-1,-1 0 1,-3 1-1,-34 16 187,35-17-195,-1 1 0,0 0 0,1 0 0,-1 1 0,1-1 0,0 1 0,0 1 0,0-1 0,0 0 0,0 1 0,1 0 0,0 0 0,-1 1 0,2-1 0,-1 1-1,-5 8 1,-3 9 19,-6 13 30,18-33-65,-1-1-1,1 1 1,0 0-1,0-1 0,-1 1 1,1 0-1,0 0 1,0-1-1,1 1 0,-1 0 1,0-1-1,0 1 1,1 0-1,-1-1 0,1 1 1,0 0-1,-1-1 1,1 1-1,2 2 0,1 1 1,-3-2 1,1 0 0,-1 0 0,1 0-1,0-1 1,0 1 0,0-1 0,0 1 0,1-1-1,-1 0 1,1 0 0,-1 0 0,1 0-1,0 0 1,0-1 0,0 1 0,0-1 0,0 1-1,0-1 1,0 0 0,0-1 0,1 1-1,-1 0 1,0-1 0,7 0 0,3 1 1,1-2 1,0 0-1,0 0 1,0-1-1,-1-1 1,25-8-1,-18 4-3,-13 5 0,0 0 0,-1 0 0,0-1-1,1 0 1,6-5 0,8-4 2,-18 11-3,-1 0 0,0 0 0,0 0 1,0-1-1,0 1 0,0 0 0,0-1 1,0 1-1,0-1 0,0 0 0,-1 0 1,1 1-1,-1-1 0,1 0 0,-1-1 1,0 1-1,0 0 0,1-3 1,-1 4-3,0 0 1,-1 0-1,1 0 1,-1-1-1,0 1 1,1 0-1,-1 0 1,0-1 0,0 1-1,0 0 1,0-1-1,0 1 1,0 0-1,0-1 1,0 1 0,-1 0-1,1-2 1,-21-12 7,15 12-6,-3-2 1,0 2 0,0-1 0,-1 1 0,1 0 0,-1 1 0,1 0 0,-12 0 0,-74-1-28,82 3 17,-78 9-2245,90-9 2234,1 0-4,0 0 1,0 0-1,0 0 0,-1 0 1,1 0-1,0 0 0,0 0 0,-1 0 1,1 0-1,0 0 0,0 0 1,0 0-1,-1 0 0,1 0 0,0 0 1,0 0-1,0 0 0,-1 0 1,1 0-1,0-1 0,0 1 0,0 0 1,-1 0-1,1 0 0,0 0 0,0 0 1,0-1-1,0 1 0,0 0 1,-1 0-1,1 0 0,0-1 0,0 1 1,0 0-1,0 0 0,0 0 1,0-1-1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16:02.65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546 162 1804,'5'4'1327,"-43"5"1,22-6-1220,0 0 1,0-1-1,0 0 1,-16-1-1,-26 2 21,40-3-96,-1-1 0,1 0 0,-1-2 0,1 0 0,0-1 0,-26-8-1,34 9-25,6 1-2,0 0-1,0-1 1,0 1 0,1-1-1,-1 0 1,1 0 0,-1 0-1,1-1 1,0 1 0,0-1-1,1 1 1,-5-7 0,7 9-5,0-1 0,0 1 1,-1 0-1,1 0 0,0 0 0,0-1 1,0 1-1,0 0 0,0 0 0,0 0 1,1 0-1,-1-1 0,0 1 0,0 0 1,1 0-1,-1 0 0,1 0 0,0-2 1,3-11-3,-3 12 2,-1 0 0,1-1 0,0 1 0,0 0 0,0 0 0,0 0 0,0 0 0,1 0 1,-1 0-1,0 0 0,1 0 0,0 1 0,-1-1 0,1 0 0,0 1 0,3-3 0,35-20 0,-22 19 0,0 1-1,1 0 0,-1 1 0,1 1 0,-1 1 0,28 1 0,-40 0 0,1 0 2,0 1 0,0-1 1,0 1-1,0 1 0,-1-1 0,1 1 0,0 0 0,10 6 1,-14-7-2,1 1 0,-1 0 0,0 0 0,0 0 0,-1 0 0,1 1 0,0-1 1,-1 1-1,1 0 0,-1 0 0,0 0 0,0 0 0,0 0 0,0 0 0,-1 0 1,1 0-1,1 7 0,-1-2-1,0 0-1,-1 1 1,0-1 0,-1 0-1,1 1 1,-2-1 0,1 1-1,-1-1 1,0 0 0,-1 0 0,0 1-1,0-1 1,-1 0 0,0 0-1,-5 8 1,-10 19 1,15-28 2,0 0 1,-1 0-1,1-1 1,-2 1-1,1-1 1,0 0-1,-1-1 1,-6 7-1,-18 11 7,-1 0 0,-1-2 0,-1-1-1,-57 25 1,62-34-96,0-1 0,-1-1 0,0-2 0,-41 6 0,45-10-983,16-3 10,16-3 248,0-1 446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16:07.17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17 156 1676,'0'1'48,"-1"-1"0,1 0 0,-1 0-1,1 0 1,-1 0 0,1 0 0,-1 0 0,1 0 0,-1 0-1,1 0 1,-1 0 0,1 0 0,-1 0 0,1 0 0,-1 0-1,1 0 1,-1-1 0,1 1 0,-1 0 0,1 0 0,-1 0-1,1-1 1,-1 1 0,1 0 0,0-1 0,-1 1-1,1 0 1,-1-1 0,1 1 0,0-1 0,0 1 0,-1-1-1,1 1 1,0-1 0,0 1 0,-1 0 0,1-1 0,0 1-1,0-1 1,0 1 0,0-1 0,0 0 0,0 1 0,0-1-1,0 1 1,0-1 0,0 1 0,0-1 0,1-2 4,-1 1-1,1-1 1,0 1 0,0 0 0,0-1 0,0 1 0,1 0-1,-1 0 1,1-1 0,-1 1 0,1 0 0,3-2 0,7-13 74,-10 12-109,0 1 0,0-1 0,0 1 0,0-1 0,1 1 0,0 0 0,0 0-1,0 0 1,0 1 0,1-1 0,-1 1 0,1-1 0,0 1 0,0 0 0,0 1 0,0-1-1,1 1 1,-1 0 0,1 0 0,-1 0 0,10-2 0,17-3 7,-19 4-12,0 0 0,0 1 0,17 0 0,-27 3-10,-1 0 0,1 1 0,0-1-1,0 1 1,-1 0 0,1 0-1,-1-1 1,1 1 0,-1 0 0,0 0-1,0 1 1,0-1 0,0 0-1,0 0 1,1 3 0,-2 2 0,-4 51 12,3-54-13,1 0 0,0 0 0,0 0-1,0 0 1,1 0 0,0 0-1,1 4 1,1 19-5,-3-21 5,1 18 5,-2 1 0,-5 34-1,3-26 2,4-29-7,-1 0 1,0 0 0,-1 0-1,1 0 1,-1 0-1,1 0 1,-1 0-1,0-1 1,-3 7-1,-6 23 9,10-30-7,0 0 0,-1 0 1,0 1-1,0-1 0,0 0 0,0 0 0,0 0 0,-1-1 0,1 1 0,-3 3 0,4-2 10,0-4-11,0 0-1,0 1 0,0-1 1,1 0-1,-1 0 0,0 0 0,0 0 1,0 0-1,0 0 0,1 0 1,-1 0-1,0 0 0,0 1 0,0-1 1,0 0-1,1 0 0,-1 0 1,0 0-1,0 0 0,0 0 0,0 0 1,1 0-1,-1 0 0,0 0 1,0 0-1,0-1 0,0 1 0,1 0 1,-1 0-1,0 0 0,0 0 1,0 0-1,0 0 0,0 0 0,1 0 1,-1 0-1,0 0 0,0-1 1,0 1-1,0 0 0,0 0 0,0 0 1,0 0-1,1 0 0,-1-1 1,0 1-1,0 0 0,0-2 0,0 5 4,0-2 6,16-35 18,-12 30-27,-1-1 0,0 0 0,0 0-1,0-1 1,-1 1 0,3-7-1,-4 7 0,1 0-1,0 1 0,0-1 0,1 1 0,-1 0 0,1 0 0,0-1 0,4-3 0,2-2 4,-1 0 1,0-1-1,0 0 0,10-21 1,12-16 5,45-49-26,-71 93 15,0 0 0,0 0-1,1 1 1,-1-1 0,1 1 0,8-4 0,-5 3-1,1 17-6,0 0-1,9 22 1,-2-3 4,-13-28 5,0 1-1,0-1 1,-1 1 0,0-1 0,0 1 0,0 0-1,0 0 1,-1 0 0,0 0 0,1 7-1,-1-8 2,0 1 0,0-1 0,0 0 0,0 0-1,1 0 1,-1 0 0,1 0 0,0 0-1,3 4 1,-4-7-1,0 0 1,0 1-1,0-1 0,0 0 1,-1 1-1,1-1 0,0 0 0,-1 1 1,1-1-1,-1 1 0,0-1 1,1 1-1,-1-1 0,0 3 0,14-24 6,2 1-1,0 0 0,0 1 1,2 1-1,22-17 0,8-9 4,-7-11-14,-40 53 5,-1 1 0,1-1 0,0 1 0,0-1 0,-1 1 0,1 0 0,0-1 0,0 1 0,-1 0 0,1-1 0,0 1 0,0 0 0,0 0 0,0 0 0,-1-1 0,1 1 0,0 0 0,0 0 0,0 0 0,0 1 0,-1-1 0,1 0 0,0 0 1,0 0-1,0 1 0,0-1 0,-1 0 0,1 1 0,0-1 0,0 1 0,-1-1 0,1 1 0,0-1 0,-1 1 0,1-1 0,-1 1 0,1-1 0,-1 1 0,1 0 0,-1 0 0,1 0 0,24 35-1,-22-31 3,17 35 3,-16-31-7,0-1 1,0 0-1,1 0 0,0 0 1,0 0-1,1-1 0,0 0 1,8 8-1,-13-14 2,-1-1 0,1 1 0,0 0 0,-1-1 1,1 1-1,-1 0 0,1-1 0,-1 1 0,1 0 0,-1 0 0,1 0 1,-1-1-1,0 1 0,1 0 0,-1 0 0,0 0 0,0 0 1,0 0-1,0 0 0,1 0 0,-1-1 0,-1 1 0,1 2 0,0-1 5,6 3 11,-6-5-16,0 0 1,0 0-1,0 0 1,1 0-1,-1 0 0,0 0 1,0 0-1,0 0 1,0 0-1,0 0 1,0 0-1,0 0 1,0 0-1,1 0 0,-1 1 1,0-1-1,0 0 1,0 0-1,0 0 1,0 0-1,0 0 1,0 0-1,0 0 0,0 0 1,0 0-1,0 1 1,1-1-1,-1 0 1,0 0-1,0 0 1,0 0-1,0 0 0,0 0 1,0 0-1,0 1 1,0-1-1,0 0 1,0 0-1,0 0 1,0 0-1,0 0 0,0 0 1,0 0-1,0 1 1,-1-1-1,1 0 1,0 0-1,0 0 1,0 0-1,0 0 0,0 0 1,0 0-1,0 0 1,0 1-1,0-1 1,0 0-1,0 0 1,0 0-1,-1 0 0,1 0 1,0 0-1,0 0 1,-7 0-181,-11-24-2704,12 18 2504,-2 4 36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15:41.59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546 5 1816,'0'0'565,"7"5"1243,-200 4-977,-167-5-536,533-22-3669,-142 13 3037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15:41.93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731 1 1976,'2'13'655,"-2"-12"-632,1-1 0,-1 0 0,0 1-1,0-1 1,0 1 0,1-1 0,-1 0 0,0 1 0,0-1-1,0 1 1,0-1 0,0 1 0,0-1 0,0 1-1,0-1 1,0 0 0,0 1 0,0-1 0,0 1-1,0-1 1,0 1 0,0-1 0,-1 0 0,1 1-1,0-1 1,0 1 0,-1-1 0,1 0 0,0 1-1,0-1 1,-1 1 0,0 0 241,-5-1-150,0 0 0,1 1-1,-1-2 1,0 1 0,1-1 0,-8-1 0,3 1-18,-87-1 240,55 3-275,-406-1 322,421 2-373,21-1-21,0-1 0,0 1 0,0-1 1,0 0-1,0 0 0,0-1 1,-8-1-1,14 2-3,0 0 0,0 0 0,0 0 1,0 0-1,0 0 0,0 0 0,0 0 1,-1 0-1,1 1 0,0-1 0,0 0 0,0 0 1,0 0-1,0 0 0,0 0 0,0 0 0,0 0 1,0 0-1,0 0 0,0 0 0,0 0 1,0 0-1,-1 0 0,1 0 0,0 0 0,0 0 1,0 0-1,0 0 0,0 0 0,0 0 0,0 0 1,0 0-1,0 0 0,-1 0 0,1 0 1,0 0-1,0 0 0,0 0 0,0 0 0,0 0 1,0 0-1,0 0 0,12 6-931,1-6 264,15 0-78,-12-8 375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7:39.4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188 1 1616,'-2'0'167,"0"0"-1,0 0 1,-1 0 0,1 0-1,0 0 1,0 1-1,0-1 1,0 1 0,0-1-1,0 1 1,0 0-1,0 0 1,0 0 0,-3 2-1,-18 6 145,5-2 15,-6 2-314,9-9-604,5 0 145,1 0 1,-1 0 0,0-1 0,-16-4 0,18 4 105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16:31.06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 67 1772,'-6'-4'2109,"62"-19"-1048,-27 16-1011,9-2-1,0 1 0,0 2 0,45-1 0,-44 6-24,-23 0-16,-1 1-1,1 0 1,0 1-1,0 1 1,-1 0-1,31 9 0,-44-10-6,-1-1-1,1 1 1,0 0-1,-1 0 1,1 0-1,-1 1 1,1-1-1,-1 0 0,0 1 1,0-1-1,1 0 1,-1 1-1,0 0 1,0-1-1,0 1 1,-1-1-1,1 1 0,0 0 1,-1 0-1,1 0 1,-1-1-1,1 1 1,-1 0-1,0 0 1,0 0-1,0 0 0,0 0 1,0-1-1,0 1 1,0 0-1,-1 0 1,0 3-1,-1 4 4,-1 1 0,0-1-1,-1 1 1,-7 13 0,-23 28 2,25-41-5,2 1-1,-1 0 0,-6 14 0,14-23 0,0-1-1,-1 1 0,1 0 0,0 0 0,0-1 0,0 1 0,0 0 0,0 0 0,1-1 0,-1 1 0,0 0 1,1-1-1,-1 1 0,1 0 0,0-1 0,-1 1 0,1-1 0,0 1 0,0-1 0,2 3 0,25 28 2,-25-30-2,16 17 1,-4-7 1,-2 1 0,0 1-1,0 0 1,-1 1 0,-1 0-1,-1 1 1,11 20-1,-19-32 0,0 0 0,-1 0 0,1 0 0,-1 0 0,0 0 0,-1 0 0,1 0 0,-1 0 0,0 0 0,1 0 0,-2 0 0,1 0 0,0 0 0,-1 0 0,0 0 0,0 0 0,0 0 0,-1 0 0,1 0 0,-1-1 0,0 1 0,0 0 0,0-1 0,0 1 0,-1-1 0,1 0 0,-1 0 0,0 0 0,0 0 0,-5 4-1,-23 11 5,-1 0 0,-1-2-1,0-1 1,-1-2-1,0-2 1,-37 8-1,57-15-15,-9 2-33,0 0-1,-1-2 1,-39 2-1,61-9-268,7-6-55,8-5-435,-4 7 447,-1 1 0,1 0 0,13-7 0,-21 13 322,22-13-355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16:31.48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 24 1644,'0'0'115,"-1"1"0,0 0 1,0 0-1,0-1 0,0 1 0,1-1 0,-1 1 0,0-1 0,0 1 1,0-1-1,0 1 0,0-1 0,0 0 0,0 0 0,-1 1 0,1-1 1,-1 0-1,-1 1 511,7-1-299,-3 0 185,3 0-450,-7 0-40,2 0-8,25-2-1291,27-23-631,-28 20 1553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16:32.01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424 248 1908,'17'9'2308,"-53"4"-1768,4-8-417,-4 1-29,-1-2 0,0-1 0,-61-3-1,93 0-87,0 0-1,1-1 0,-1 0 1,0 0-1,1 0 0,-1 0 1,1-1-1,0 0 0,-1 0 1,1 0-1,0 0 0,0-1 1,-6-5-1,-3-5 30,12 13-33,0-1-1,1 1 0,-1-1 1,0 0-1,0 1 1,1-1-1,-1 0 1,1 0-1,-1 1 0,0-1 1,1 0-1,-1 0 1,1 0-1,0 0 0,-1 0 1,1 0-1,0 0 1,0 0-1,-1 0 1,1 1-1,0-1 0,0 0 1,0 0-1,0 0 1,0 0-1,0 0 0,1-2 1,-1-1 0,1 0 0,0 0 0,0 0 0,0 0 0,0 0 0,1 0 0,-1 0 1,1 0-1,0 0 0,0 1 0,1-1 0,-1 1 0,1-1 0,-1 1 0,6-4 0,6-7-7,34-23-1,-27 21 8,4-1-10,44-24-1,-42 26 10,-18 11-2,0 1 1,1 0 0,-1 0-1,1 1 1,-1 0 0,1 1-1,0 0 1,0 0 0,17 2-1,-21 0 2,0 0-1,-1 0 0,1 1 1,-1 0-1,1 0 0,-1 0 1,1 1-1,-1-1 0,0 1 1,0 1-1,-1-1 0,1 1 1,-1-1-1,1 1 0,-1 1 1,0-1-1,-1 1 0,7 9 0,-4 2 3,-2 1 0,0 0 0,0 0 0,-2 0 0,0 1-1,-1-1 1,-1 0 0,0 1 0,-1-1 0,-1 0-1,-1 0 1,-1 0 0,-7 25 0,0-12-1,0 0 0,-2 0 0,-1-1 0,-2-1 0,-28 40 0,29-48-5,-1-1 0,0 0 0,-2-1 1,0-1-1,-1-1 0,-1-1 0,-36 22 0,45-30-92,0 0 0,0-1 1,-1-1-1,0 0 0,0 0 0,0-1 0,-1-1 0,1 0 0,-1-1 1,-22 2-1,18-3-327,-21-2-462,36 1 837,1 0 0,0 0 0,-1-1-1,1 1 1,0-1 0,0 1 0,-1-1 0,1 1 0,0-1 0,0 0 0,0 1 0,0-1 0,0 0-1,0 0 1,0 0 0,0 0 0,0 0 0,0 0 0,0 0 0,0 0 0,1 0 0,-1 0 0,0-2 0,-1-10-297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16:34.93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612 1 1664,'0'2'73,"1"-1"0,-1 1 0,0-1 0,1 1 0,0 0 0,-1-1 0,1 1 0,0-1 0,0 1 0,-1-1 0,1 1 0,1-1 0,-1 0 0,0 0 1,0 1-1,0-1 0,1 0 0,1 1 0,-3-2-67,0 0 0,-1 0 0,1 0 0,0 0 0,0 1 0,0-1 0,0 0 0,0 0 0,0 0 0,0 0 0,0 0 0,0 0 0,0 0 0,0 0 0,0 0 0,0 1 0,0-1 0,0 0 0,0 0 0,0 0 0,0 0 0,0 0 0,0 0 0,0 0 0,0 0 0,0 1 0,0-1 0,0 0 0,0 0 0,0 0 0,0 0 0,0 0 0,0 0 0,0 0 0,0 0 1,0 1-1,0-1 0,0 0 0,0 0 0,0 0 0,0 0 0,0 0 0,0 0 0,1 0 0,-1 0 0,0 0 0,0 0 0,0 0 0,0 0 0,0 1 0,0-1 0,0 0 0,0 0 0,0 0 0,1 0 0,-1 0 0,0 0 0,0 0 0,0 0 0,-9-2 519,-51 18 380,-40 2-782,0-5 0,-1-4 0,-109-4 0,160-10-78,51 5-47,1-1-1,-1 1 0,1-1 0,-1 0 0,0 1 0,1-1 1,-1 0-1,0 0 0,1 0 0,-1 0 0,0 0 0,2-2 1,-1 1-28,-1 1 0,1-1 0,0 0 0,0 1 1,0-1-1,1 1 0,-1 0 0,0 0 1,4-2-1,-3 3 15,20-7-699,1 1-1,0 0 1,46-2 0,-45 8 356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16:35.29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856 0 1688,'0'0'15,"1"0"-1,-1 0 0,0 1 1,0-1-1,0 0 1,1 0-1,-1 0 1,0 0-1,0 0 1,0 0-1,1 0 0,-1 0 1,0 0-1,0 1 1,0-1-1,0 0 1,1 0-1,-1 0 0,0 0 1,0 0-1,0 1 1,0-1-1,0 0 1,0 0-1,0 0 0,1 1 1,-1-1-1,0 0 1,0 0-1,0 0 1,0 1-1,0-1 0,0 0 1,0 0-1,0 0 1,0 1-1,0-1 1,0 0-1,0 0 1,0 1-1,0-1 0,0 0 1,-1 0-1,1 1 1,0-1-4,0 0 0,0 0 0,0 0 0,0 0 0,0 1 0,0-1 0,0 0 0,0 0 0,0 0 0,0 0 0,0 0 0,0 1 0,0-1 0,0 0 1,0 0-1,0 0 0,0 0 0,0 1 0,0-1 0,0 0 0,0 0 0,0 0 0,0 0 0,0 1 0,0-1 0,0 0 0,0 0 0,0 0 0,0 0 0,1 0 0,-1 0 0,0 1 1,0-1-1,0 0 0,0 0 0,0 0 0,1 0 0,-1 0 0,0 0 0,0 0 0,0 0 0,0 0 0,0 0 0,1 0 0,-1 0 0,0 1 17,0-1 0,1 0 0,-1 0 0,0 0 0,0 1 0,0-1 0,1 0 1,-1 0-1,0 1 0,0-1 0,0 0 0,0 0 0,0 1 0,1-1 0,-1 0 0,0 0 0,0 1 0,0-1 0,0 0 0,0 1 0,0-1 0,0 0 0,0 0 0,0 1 0,0-1 0,0 0 0,0 1 0,0-1 0,-1 0 0,1 0 0,0 1 0,0-1 0,0 0 0,0 0 0,0 1 0,-1-1 0,1 0 0,0 0 0,0 1 0,0-1 0,-1 0 1,1 0-1,0 0 0,0 1 0,0-1 0,-1 0 0,1 0 0,0 0 0,-1 0 0,1 0 0,0 0 0,-13 8 274,-18-7-92,-43 9-1,-7 1-94,-465 25 73,526-34-247,11-1-71,1 0 1,-1-1-1,1 0 0,-1 0 1,0-1-1,1 0 1,-1 0-1,-8-3 0,16 3 104,1 1 0,-1 0 0,1 0-1,0 0 1,-1 0 0,1 0-1,-1-1 1,1 1 0,0 0-1,-1 0 1,1 0 0,-1-1 0,1 1-1,0 0 1,0-1 0,-1 1-1,1 0 1,0-1 0,-1 1 0,1 0-1,0-1 1,0 1 0,0-1-1,-1 1 1,1 0 0,0-1 0,0 1-1,0-1 1,0 1 0,0-1-1,0 1 1,0-1 0,0 1-1,0 0 1,0-1 0,0 1 0,0-1-1,0 1 1,0-1 0,0 1-1,1 0 1,-1-1 0,0 1 0,0-1-1,16-16-747,-1 8 405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16:40.61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53 1 1808,'-3'2'124,"1"1"0,-1-1-1,1 0 1,-1 0 0,0 0-1,0 0 1,0 0 0,0-1-1,0 1 1,0-1 0,0 0 0,0 0-1,-1 0 1,-3 1 0,5-2 159,-1 0 135,5 0-262,18 6 5,4 0-106,1 0-1,0-1 0,0-2 0,0-1 0,1-1 0,35-2 0,26 1 5,22 0-1,17 2 0,-120-2-53,0 1-1,0 0 0,-1 0 1,1 0-1,0 1 0,-1 0 1,1 0-1,-1 0 0,0 1 1,6 4-1,-10-6-3,-1 0 0,1 0 0,-1 0 0,1 0 0,-1 0 0,0 0 0,1 1 0,-1-1 0,0 0 0,0 0 0,0 0 0,0 1 0,0-1 0,0 0 0,0 0 0,0 0-1,-1 0 1,1 1 0,0-1 0,-1 0 0,1 0 0,-1 0 0,0 1 0,-15 26 12,-63 72 23,68-87-34,0 2 0,1-1 0,1 2-1,0-1 1,2 1 0,-9 23-1,15-36 0,1-1-1,-1 1 0,1 0 1,0 0-1,0-1 0,1 1 0,-1 0 1,0-1-1,1 1 0,0 0 0,0-1 1,-1 1-1,1-1 0,1 1 0,-1-1 1,0 0-1,1 1 0,-1-1 1,1 0-1,0 0 0,-1 0 0,1 0 1,0 0-1,4 2 0,6 6 2,0-1 0,1 0 0,15 7 0,-21-12-1,2 1 0,0 0 1,-1 1-1,1 0 1,-1 0 0,-1 1-1,13 13 1,-18-18-2,-1 0 1,1 0 0,-1 0-1,1 1 1,-1-1-1,0 0 1,0 1 0,0-1-1,0 1 1,0 0 0,-1-1-1,1 1 1,-1-1-1,0 1 1,1 0 0,-1 0-1,0-1 1,-1 1-1,1 0 1,0-1 0,-1 1-1,0-1 1,1 1 0,-1 0-1,0-1 1,0 0-1,-1 1 1,1-1 0,0 1-1,-1-1 1,-2 3-1,-10 11 7,-1 0 0,0-2-1,0 0 1,-2-1 0,-31 20-1,-98 46 2,141-77-8,-16 8-13,-1-2-1,0 0 0,-42 9 0,55-15 64,1-1-703,17-10-120,4 1 277,0 0 0,25-10 0,-12 6 97,5-1 31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16:40.94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 46 1600,'0'9'3539,"-4"-18"-3418,4 9-175,-1-1 0,1 0-1,-1 1 1,1-1 0,-1 0 0,1 0-1,0 0 1,-1 1 0,1-1-1,0 0 1,-1 0 0,1 0-1,0 0 1,0 1 0,0-1-1,0 0 1,0 0 0,0 0-1,0 0 1,0 0 0,0 0 0,0 1-1,1-1 1,-1 0 0,0 0-1,1 0 1,0-1 0,14-15-1383,-7 12 1054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16:41.39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577 197 1744,'-24'13'2826,"10"-4"-2774,-1-1 0,0 0 0,0-2 0,-1 1 0,0-2 0,0 0 0,-1-1 0,1-1 0,-1-1 0,1 0 0,-1-1 0,-22-1 0,27-1-36,5 1-7,0 0-1,-1-1 1,1 0-1,0 0 1,-1-1-1,1 0 1,0 0-1,0-1 1,1 1-1,-1-1 1,-6-5-1,11 6-5,1-1-1,0 1 0,0 0 0,0-1 0,0 0 0,0 1 0,0-1 0,1 1 1,-1-1-1,1-2 0,5-6-3,1 0 0,-1 1 1,2 0-1,0 0 0,8-10 1,13-18 8,-22 31-9,0 0 1,0 1-1,0-1 1,1 1-1,-1 1 1,2-1-1,9-5 1,2-1 1,38-15 1,-53 25-2,1 0 0,0 1 0,0 0-1,0-1 1,0 2 0,0-1 0,0 0 0,0 1-1,0 0 1,0 0 0,0 1 0,0-1 0,0 1 0,0 0-1,0 0 1,-1 1 0,1 0 0,0-1 0,-1 2-1,1-1 1,-1 0 0,1 1 0,-1 0 0,4 4-1,-2-2 3,-1 1-1,0 0 0,0 0 0,-1 0 1,0 1-1,0 0 0,0 0 0,-1 0 0,0 0 1,0 0-1,-1 1 0,0-1 0,0 1 1,-1 0-1,0-1 0,-1 1 0,1 12 0,-4 6 1,1-5 5,0 1 0,-2-1-1,0 0 1,-2 0 0,-14 39 0,5-30-8,-2-1 1,-1 0 0,-29 35 0,19-27 9,16-21-6,0-1-1,-27 26 1,-3-3-42,-95 77 112,112-96-210,-1-2 0,-1 0 0,-49 21 0,73-36 44,-18 6-776,20-7 844,1-1 1,0 0 0,-1 0 0,1 0 0,0 0 0,-1 1 0,1-1 0,0 0-1,-1 0 1,1 0 0,0 0 0,-1 0 0,1 0 0,-1 0 0,1 0 0,0 0-1,-1 0 1,1 0 0,0 0 0,-1-1 0,1 1 0,0 0 0,-1 0 0,1 0 0,0 0-1,-1 0 1,1-1 0,0 1 0,-1 0 0,1 0 0,0-1 0,0 1 0,-1 0-1,1 0 1,0-1 0,0 1 0,0 0 0,-1-1 0,1 1 0,0 0 0,0-1 0,0 1-1,0 0 1,0-1 0,0 1 0,-1-1 0,23-13-801,-6 5 477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16:42.03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446 10 1712,'0'0'67,"-1"0"-1,1-1 0,0 1 1,0-1-1,0 1 1,0 0-1,1-1 0,-1 1 1,0-1-1,0 1 1,0 0-1,0-1 1,0 1-1,0-1 0,1 1 1,-1 0-1,0-1 1,0 1-1,0 0 0,1-1 1,-1 1-1,0 0 1,1 0-1,-1-1 0,0 1 1,1 0-1,-1 0 1,1-1-1,-1 2-40,0-1 0,0 1-1,0-1 1,0 1 0,0-1 0,0 1-1,0-1 1,0 1 0,0-1 0,0 1-1,0-1 1,0 1 0,0-1 0,0 1-1,0-1 1,-1 1 0,1-1 0,0 1 0,0-1-1,-1 1 1,1-1 0,0 1 0,-1-1-1,1 0 1,0 1 0,-1-1 0,1 0-1,-1 1 1,-86 142 584,62-96-518,-50 67 1,23-44-35,-44 52 44,84-108-90,-5 5 9,0 1 0,-18 28 0,22-36-10,12-11-10,1-1 0,-1 0 0,0 1 0,0-1 0,1 1 0,-1 0 0,0-1 0,1 1 1,-1 0-1,0-1 0,1 1 0,-1 0 0,1 0 0,-1-1 0,1 1 0,0 0 0,-1 0 0,1 0 0,0 0 0,-1 1 0,-3 10 5,5-13-13,1-1 4,8-17-212,15-22-1264,23-24-323,-32 43 1458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16:42.38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33 100 1752,'-2'-3'119,"0"-1"0,0 0 0,0 0 0,1 0 0,0 0 0,0-1 0,-1-4 1,-3-13 390,-2 6-197,6 14-254,0 1 0,0-1 0,0 0 0,0 0 0,0 0-1,1 0 1,-1 0 0,1 0 0,0 0 0,-1 0 0,1-2-1,1 4-37,0 0 0,0 1-1,0-1 1,0 0-1,0 0 1,0 1 0,0-1-1,-1 0 1,1 1-1,0-1 1,0 1 0,0-1-1,0 1 1,-1 0-1,1-1 1,0 1-1,0 1 1,45 47 265,32 39-89,12 17-92,-52-63-52,51 72 1,24 37 26,-98-131-55,18 32 1,-22-34-6,1 0 1,18 22-1,-27-36-15,1 1 0,-1-1 1,0 1-1,0 0 0,0 0 0,2 7 1,-5-11-4,8-1-41,-5-4-223,-1-1 0,1 1 0,0 0 0,0 0 0,0 0 0,0 0 0,1 1 0,-1 0 0,1-1 0,0 1 0,0 0 0,6-2 0,6-5-96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7:40.1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166 84 1772,'-13'-13'239,"12"13"-216,1-1-1,0 0 1,-1 1-1,1-1 1,-1 0 0,0 1-1,1-1 1,-1 1-1,1-1 1,-1 1-1,0-1 1,0 1 0,1-1-1,-1 1 1,0 0-1,0-1 1,1 1 0,-1 0-1,0 0 1,0-1-1,0 1 1,0 0-1,1 0 1,-1 0 0,-1 0-1,-3 0 116,5 1-128,0-1 0,-1 0 0,1 0 0,0 0 0,-1 0 1,1 0-1,0 0 0,-1 0 0,1 0 0,0 0 0,-1 0 0,1 0 0,0 0 0,-1 0 0,1 0 0,0 0 0,0 0 0,-1 0 0,1 0 0,0 0 0,-1 0 0,1-1 0,0 1 0,0 0 0,-1 0 1,1 0-1,0 0 0,0-1 0,-1 1 0,1 0 0,0 0 0,0-1 0,-1 1 0,1 0 0,0 0 0,0-1 0,0 1 0,0 0 0,0-1 0,0 1 0,-1-1 0,-1-4 49,2 4-54,0 1 1,0 0-1,0 0 0,0-1 1,0 1-1,0 0 0,-1 0 1,1-1-1,0 1 0,0 0 1,0 0-1,0 0 0,-1-1 1,1 1-1,0 0 0,0 0 1,0 0-1,-1-1 1,1 1-1,0 0 0,0 0 1,0 0-1,-1 0 0,1 0 1,0 0-1,0 0 0,-1 0 1,1 0-1,0-1 0,-1 1 1,1 0-1,0 0 0,0 0 1,-1 0-1,1 1 0,0-1 1,0 0-1,-1 0 0,1 0 1,0 0-1,0 0 0,-1 0 1,1 0-1,0 0 0,0 0 1,-1 1-1,1-1 0,0 0 1,0 0-1,0 0 1,-1 1-1,1-1 0,0 0 1,0 0-1,0 0 0,0 1 1,0-1-1,-1 0 0,1 0 1,0 1-1,0-1 0,0 0 1,0 0-1,0 1 0,0-1 1,0 0-1,0 0 0,0 0 0,0 0 0,0 0 0,0 0 1,0 0-1,-1 0 0,1 0 0,0 0 0,0 0 1,0 0-1,0 0 0,0-1 0,0 1 0,0 0 1,0 0-1,0 0 0,0 0 0,0 0 0,0 0 0,0 0 1,-1 0-1,1 0 0,0 0 0,0 0 0,0 1 1,0-1-1,0 0 0,0 0 0,0 0 0,0 0 1,0 0-1,0 0 0,0 0 0,0 0 0,0 0 1,-1 0-1,1 0 0,0 0 0,0 0 0,0 0 0,0 0 1,0 0-1,0 0 0,0-3 14,2-6 297,3 8-250,-3 2-3,-2-1-62,0 0 1,0 0-1,0 0 0,0 0 0,0 1 0,0-1 0,0 0 0,1 0 0,-1 0 0,0 0 0,0 0 0,0 0 0,0 0 0,0 0 0,0 0 1,0 1-1,1-1 0,-1 0 0,0 0 0,0 0 0,0 0 0,0 0 0,0 0 0,1 0 0,-1 0 0,0 0 0,0 0 0,0 0 0,0 0 1,0 0-1,1 0 0,-1 0 0,0 0 0,0 0 0,0 0 0,0-1 0,0 1 0,1 0 0,-1 0 0,0 0 0,0 0 0,0 0 1,0 0-1,0 0 0,0 0 0,0 0 0,0-1 0,1 1 0,-1 0 0,0 0 0,0 0 0,0 0 0,0 0 0,0 0 0,0-1 0,0 1 1,0 0-1,0 0 0,0 0 0,2-2 8,1 0-1,-1 0 1,1 0 0,-1 1 0,1-1 0,-1 1-1,1 0 1,0 0 0,0 0 0,4-1 0,19-8 42,-19 7-43,0 1 0,0 0 0,0 1 0,1 0 0,-1 0 0,13 0 0,2 3 16,-13 1-16,-12 2-4,1-4 0,-13 13 12,10 4-8,2-11-9,-16 1 4,13-5-3,-4 0 9,1 0-1,-1 1 0,1 1 1,0-1-1,0 2 1,-8 5-1,14-8-1,0-1 1,0 0-1,0 0 0,0-1 0,0 1 1,-1-1-1,1 1 0,-1-1 0,1 0 0,-1 0 1,-3 0-1,3-1 1,0 1 0,0 0 0,0 0 0,0 1 0,1-1 0,-1 1 0,0 0 0,-3 2 0,-8 7 39,-27 24 154,41-34-196,0 1 1,1-1-1,-1 1 1,1 0-1,-1-1 1,1 1-1,0-1 1,-1 1-1,1 0 1,0-1-1,0 1 1,0-1-1,1 1 1,-1 0-1,0-1 1,0 1-1,1-1 0,-1 1 1,1-1-1,0 1 1,-1-1-1,1 1 1,0-1-1,0 1 1,0-1-1,2 2 1,4 13 18,-4-9-17,1-1 0,-1 1 0,1-1-1,1 0 1,-1 0 0,6 6 0,18 26 7,-22-29-10,-1 0-1,2-1 0,10 13 1,19 25-51,-28-37-33,-6-7-45,0 1 1,0-1-1,-1 0 0,1 1 1,0-1-1,-1 1 0,1-1 1,1 5-1,6 1-808,-9-8 909,0 0 1,-1 0-1,1-1 1,0 1-1,0 0 0,0 0 1,0 0-1,0 0 1,0 0-1,0 0 1,0 0-1,0 0 1,0-1-1,0 1 0,1 0 1,-1 0-1,0 0 1,0 0-1,0 0 1,0 0-1,0 0 1,0 0-1,0 0 0,0-1 1,-1 1-370,1 4 41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16:42.91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 40 1732,'-1'-3'154,"-1"0"0,1 0-1,0 0 1,0 0 0,1 0 0,-1 0 0,0 0-1,1 0 1,0-1 0,0-4 0,-2 8 331,-1 1-34,8 7-353,17 20 92,-2 1 0,33 62 0,-19-29-117,49 99 24,88 167 37,-40-44-43,-122-263-80,-7-16-8,0-1 0,0 1 0,0 0 1,0 0-1,-1 0 0,1 0 1,-1 0-1,0 9 0,-1-13-3,0-1 0,0 0 0,1 0 0,-1 0 0,0 0 1,0 0-1,0 0 0,1 1 0,-1-1 0,0 0 0,0 0 0,0 0 0,1 0 0,-1 0 0,0 0 0,0 0 0,0 0 0,1 0 0,-1 0 0,0 0 1,0 0-1,0 0 0,1 0 0,-1 0 0,0 0 0,0 0 0,0-1 0,1 1 0,-1 0 0,0 0 0,0 0 0,0 0 0,0 0 0,1 0 0,-1 0 0,0-1 1,0 1-1,0 0 0,0 0 0,0 0 0,1 0 0,-1-1 0,0 1 0,0 0 0,0 0 0,0 0 0,0-1 0,0 1 0,0 0 0,0 0 0,0 0 0,0-1 1,8-13-8,-7 8-57,0 0 1,1 1-1,-1-1 1,1 0-1,0 1 1,3-6-1,7-23-827,-10 29 729,-1-1-1,1 1 0,0-1 1,1 1-1,-1 0 0,1 0 0,5-6 1,9-19-506,-9 12 305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16:43.26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261 2 1628,'-14'-1'370,"11"1"-230,0 0 0,-1 0-1,1 0 1,0 0 0,0 0 0,0 1 0,0 0 0,0-1-1,-5 3 1,-5 2 51,-73 31 598,78-32-749,0 0 1,1 1 0,-1 0 0,1 0-1,0 1 1,1 0 0,-1 0 0,-5 8-1,5-5 3,4-6-24,-1 1 0,1 0 0,0 1 0,0-1 1,0 0-1,1 1 0,-1 0 0,1-1 0,0 1 0,1 0 0,-1 0 1,1 0-1,0 0 0,0 0 0,0 9 0,1-12-15,1 0 1,-1 0-1,1 0 0,-1 0 0,1 0 1,0 0-1,0-1 0,0 1 1,0 0-1,0-1 0,0 1 0,0-1 1,1 1-1,-1-1 0,1 1 0,-1-1 1,1 0-1,-1 0 0,1 0 0,0 0 1,-1 0-1,1 0 0,0 0 1,0 0-1,2 0 0,4 2 9,0-1-1,1 1 1,-1-1-1,16 1 0,1-2 0,0-1-1,0-1 0,0-1 0,-1-1 1,1-1-1,-1-1 0,0-1 0,0-1 0,-1-2 1,32-15-1,-51 22-9,1-1 0,-1 0 0,0-1 0,0 1-1,-1 0 1,1-1 0,-1 0 0,4-4 0,5-7 5,-11 14-7,-1 1 0,1-1 0,-1 0 0,1 1 1,-1-1-1,1 1 0,-1-1 0,0 0 0,1 1 0,-1-1 1,0 0-1,0 1 0,1-1 0,-1 0 0,0 0 0,0 1 0,0-1 1,0 0-1,0 1 0,0-1 0,0 0 0,0 0 0,0 1 1,0-1-1,-1 0 0,1 0 0,0 1 0,-1-2 0,0 1 1,0-1-1,0 1 0,0-1 1,-1 1-1,1 0 0,0 0 1,-1-1-1,1 1 0,-1 0 1,0 0-1,-1 0 0,-4-2 1,1 0-1,-1 1 1,1-1 0,-1 2-1,-11-3 1,-110 3-213,62 3-1752,82-7 671,-1 1 954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16:44.20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53 482 1856,'1'2'54,"-1"-1"-1,1 1 1,-1-1-1,1 1 1,-1 0-1,1-1 1,-1 1-1,0 0 1,0-1-1,0 1 1,0 0-1,0-1 1,0 1-1,0 0 1,-1-1-1,1 1 1,-1 0-1,1-1 1,-1 1-1,1 0 1,-1-1-1,0 1 1,0-1-1,0 0 1,0 1-1,-2 1 1,-6 20 943,3-23-746,3-2-77,4 0-146,0 0 0,-1 1 0,1-1 0,0 1-1,0-1 1,0 0 0,0 1 0,0 0 0,1-1 0,-1 1 0,0 0 0,0-1-1,1 1 1,-1 0 0,1 0 0,2-1 0,39-27-3,-26 18 17,-11 7-37,0 1 1,0 0-1,0 0 0,10-3 1,17-8 7,-25 11-9,-1 0 0,1 0 0,0 0 0,12-1-1,3-1 5,32-2 5,-54 7-12,0 0-1,0 0 1,0 1 0,1-1-1,-1 0 1,0 0-1,0 0 1,0 1-1,0-1 1,0 0-1,0 1 1,-1-1-1,1 1 1,0-1-1,0 1 1,0-1-1,0 1 1,0 0-1,-1 0 1,1-1-1,0 1 1,-1 0-1,1 0 1,0 0-1,-1 0 1,1-1-1,-1 1 1,0 0-1,1 0 1,-1 0-1,0 0 1,1 0-1,-1 0 1,0 0-1,0 0 1,0 1-1,0-1 1,0 0-1,0 0 1,0 2-1,1 9 9,1-10-8,-2 1-1,1-1 1,0 1-1,0-1 0,-1 1 1,0-1-1,1 1 1,-1-1-1,0 1 0,0 0 1,-1-1-1,1 1 1,0-1-1,-1 1 0,1-1 1,-1 1-1,0-1 0,0 1 1,0-1-1,0 0 1,-1 1-1,1-1 0,-3 3 1,-3 4 0,-1-1 0,0 1 0,0-2 0,-12 9 1,5-3 1,3-6-3,0 0 0,0 0 1,-1-1-1,0-1 0,0 0 0,0-1 0,-24 5 0,7-1 8,23-7-7,0-1 0,0 1 0,1-1-1,-1 0 1,0-1 0,0 0 0,0 0-1,0 0 1,-10-4 0,15 4 0,0 0 1,0 0-1,0 0 0,1 0 1,-1-1-1,0 1 0,1 0 1,-1-1-1,1 0 0,-1 1 1,1-1-1,0 0 0,-1 1 1,1-1-1,0 0 0,0 0 1,0 0-1,1 0 1,-1 0-1,0 0 0,1 0 1,-1 0-1,1 0 0,0-1 1,0 1-1,0 0 0,0-3 1,0-1 2,0 0 0,0 0 1,1 0-1,0 0 0,0 0 1,0 1-1,1-1 0,3-8 1,20-50-6,-20 49 4,1 1 0,0-1 1,0 1-1,10-14 0,25-50-39,-7 16 42,-25 45 4,0 0 0,15-20 0,-2 10-23,-12 16 14,0-1 0,-1-1 0,0 0-1,12-25 1,-19 34-1,0-1 0,-1 1 0,2 0 0,-1 0 0,0 1 0,1-1 0,-1 0 0,1 1 0,0-1 0,1 1 0,-1 0 0,5-3 0,-3 5-68,-8 15 7,2-3-80,4 23-1412,-3-33 1483,1 0 0,-1 0 0,1 1 0,-1-1 0,1 0 0,0 0 0,-1 0 0,1 0 0,0 0 0,0 0 0,0 0 0,0 0 0,0-1 0,0 1 0,0 0 1,0 0-1,0-1 0,0 1 0,0-1 0,1 1 0,-1-1 0,2 1 0,5 3-291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17:06.34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21 1832,'2'-13'1538,"2"5"-989,-3 11 196,2 5-704,1 7 10,3 7 11,6 38 0,-11-50-51,1 0-1,0 0 0,6 14 1,5 17 11,-2-2 1,1 0-1,25 50 1,5 14 17,-17-43-28,-23-46-13,8 23-13,-11-36-6,0 0 0,1-1 1,-1 1-1,0 0 0,0 0 0,1 0 0,-1 0 1,0 0-1,0 0 0,0 0 0,0-1 0,0 1 0,0 0 1,-1 0-1,1 0 0,0 0 0,0 0 0,-1 0 0,1 0 1,-1 0-1,-3 1-569,2-15-225,3-9-103,6 9 520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17:06.71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196 0 1700,'0'5'169,"-1"-1"0,0 1 1,0-1-1,0 0 0,0 0 0,0 1 0,-1-1 0,0 0 0,0 0 1,0 0-1,-1-1 0,-4 8 0,-46 44 265,6-6-175,32-30-191,8-11-41,0 0 1,1 0-1,-6 13 0,3-6 13,6-12-30,1 0 1,0 0-1,1 0 1,-1 0 0,1 1-1,-1-1 1,0 5-1,2-7-7,0 0-1,0 1 0,0-1 0,0 0 1,0 0-1,0 0 0,0 0 0,1 0 1,-1 1-1,0-1 0,1 0 1,-1 0-1,1 0 0,-1 0 0,1 0 1,0 0-1,-1 0 0,1 0 0,0 0 1,0-1-1,-1 1 0,1 0 0,0 0 1,0-1-1,0 1 0,0-1 1,0 1-1,2 0 0,18 9 20,0-2 1,1-1-1,-1 0 0,38 5 0,-26-5-12,-17-2-8,1-1-1,-1 2 1,0 0-1,26 15 1,-22 1-64,-16-13-327,-10-9-740,-1-18-257,12 9 1024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17:07.79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4 121 1756,'1'0'21,"-1"0"-1,0 0 1,0 1-1,0-1 1,0 0-1,0 1 1,0-1-1,0 0 1,0 0-1,0 1 1,0-1-1,0 0 1,0 1-1,0-1 1,0 0 0,0 0-1,0 1 1,-1-1-1,1 0 1,0 0-1,0 1 1,0-1-1,0 0 1,0 0-1,-1 1 1,1-1-1,0 0 1,0 0-1,0 0 1,-1 1-1,1-1 1,0 0-1,0 0 1,-1 0-1,1 0 1,0 0-1,-1 1 1,4 0 571,0-1-490,0 0-1,0 0 0,0 0 1,0 0-1,0-1 0,-1 1 1,1-1-1,0 0 0,0 1 1,0-1-1,-1-1 0,1 1 0,3-2 1,3-1-46,0-1 0,0 0 0,12-10 0,2-6 25,-15 14-58,1-1 0,-1 1 0,16-9 0,9-9 29,-33 24-51,0 1 0,0-1-1,0 1 1,0 0 0,1-1-1,-1 1 1,0 0 0,0-1-1,0 1 1,1 0 0,-1 0-1,0-1 1,1 1 0,-1 0-1,0 0 1,0-1 0,1 1-1,-1 0 1,0 0 0,1 0-1,-1-1 1,1 1 0,-1 0-1,0 0 1,1 0 0,-1 0-1,0 0 1,1 0 0,-1 0-1,1 0 1,-1 0 0,0 0-1,1 0 1,-1 0 0,0 0-1,1 0 1,-1 0-1,1 0 1,-1 1 0,0-1-1,1 0 1,4 18 10,1 4-9,-5-20-1,0 1-1,0-1 1,-1 1-1,1 0 1,-1-1-1,1 1 1,-1-1-1,0 1 1,0 0-1,-1-1 1,1 1-1,-1 3 1,1 23 9,5-5-11,-1 0-1,-1 0 1,0 44-1,-4-60 5,0 0-1,0-1 0,0 1 0,-1-1 1,-1 0-1,1 1 0,-1-1 0,-6 11 0,7-8 9,2-7 3,0-7 1,15-31 16,3-12-26,8-10 5,-20 40-9,1 1 0,1 0 0,0 0 0,1 1 0,0 0 0,2 1 0,0 0 0,16-17 0,-16 20-12,-9 9 8,-1 1-1,0-1 1,0 1-1,0 0 1,1 0 0,-1-1-1,1 1 1,-1 0-1,1 0 1,2-1 0,-3 2 2,0 0 0,0 0 0,0 1 1,0-1-1,0 0 0,-1 0 0,1 1 1,0-1-1,0 1 0,-1-1 1,1 0-1,0 1 0,0-1 0,-1 1 1,1 0-1,0-1 0,-1 1 0,1 0 1,-1-1-1,1 1 0,-1 0 0,1-1 1,-1 1-1,0 0 0,1 0 0,-1 0 1,0-1-1,0 1 0,1 2 0,3 9 2,0 1 0,-1 0-1,-1 0 1,0 0 0,1 24-1,-4-14 2,0-12 0,1 0-1,0 0 1,1 0 0,0 0 0,5 20-1,-5-15-3,-1-15 2,0-1 0,0 1 0,0-1 1,-1 1-1,1-1 0,0 0 0,0 1 1,0-1-1,0 1 0,0-1 0,0 1 1,0-1-1,0 1 0,0-1 0,0 1 1,0-1-1,0 1 0,1-1 0,-1 1 1,0-1-1,0 1 0,0-1 0,1 1 1,-1-1-1,0 0 0,1 1 1,-1-1-1,0 1 0,1-1 0,-1 0 1,0 0-1,1 1 0,-1-1 0,0 0 1,1 1-1,-1-1 0,1 0 0,-1 0 1,1 1-1,5-2 3,-1 0 1,0 0-1,1-1 1,-1 1 0,0-1-1,0 0 1,0-1-1,-1 1 1,10-7-1,48-37 5,-50 37-4,-6 4-3,1 0-1,-1 0 1,0-1-1,-1 0 1,1 0 0,5-9-1,-9 11-1,1 1 0,-1 0 0,1 0-1,-1 0 1,1 1 0,0-1 0,0 1 0,1-1-1,-1 1 1,0 0 0,6-2 0,-8 3 0,1 0 1,-1 1-1,0-1 1,1 1 0,-1-1-1,0 1 1,1-1-1,-1 1 1,0 0-1,1 0 1,-1 0-1,1 0 1,-1 0 0,1 0-1,-1 0 1,0 0-1,1 0 1,-1 1-1,0-1 1,1 1 0,-1-1-1,0 1 1,1-1-1,-1 1 1,0 0-1,0 0 1,0-1-1,0 1 1,1 0 0,0 1-1,27 54 1,-26-47 1,2 0 0,-1 0-1,1 0 1,0 0 0,1-1 0,10 12 0,19 17-28,-26-26-87,2 0 0,-1 0 0,1-1 0,1 0 0,22 14 0,-33-24 54,1 0-1,-1 0 0,0 0 0,0 1 0,0-1 1,0 0-1,1-1 0,-1 1 0,0 0 0,0 0 1,0 0-1,0-1 0,0 1 0,1-1 0,-1 1 0,0-1 1,0 1-1,0-1 0,0 1 0,0-1 0,-1 0 1,1 0-1,0 0 0,0 1 0,0-1 0,-1 0 1,1 0-1,0 0 0,-1 0 0,1 0 0,0-2 1,9-9-415,5-1 121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17:42.00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2 106 1636,'-1'2'422,"7"-3"-110,20-4 63,25-4-118,275 0 363,-243 9-526,304 1 177,448-3 38,-128-3-34,66 22-27,-436-6-172,701 25 111,-470-20-113,777 15 14,-832-18-62,132 1 0,-2-12-5,587-4-2,-181-19-6,-58 0 24,-574 17-43,557-15 18,-809 13-9,139-9 8,-268 13-5,17-2 6,102-19 0,-114 15-2,-30 7-11,1-1 1,-1 0 0,1-1 0,-1-1 0,20-8-1,-30 12-44,0-1-1,0 1 1,0 0-1,0-1 1,0 1-1,0-1 1,0 0-1,-1 1 1,1-1-1,0 1 1,0-1-1,-1 0 1,1 0-1,0 0 0,-1 1 1,1-1-1,-1 0 1,1 0-1,-1 0 1,1 0-1,-1 0 1,0 0-1,1 0 1,-1 0-1,0 0 1,0 0-1,0 0 0,0 0 1,0 0-1,0 0 1,0 0-1,0 0 1,0 0-1,0-1 1,-1-6-452,1 7 448,0 0 0,0 0 0,-1 0 1,1 0-1,0 0 0,-1 0 0,1 1 0,-1-1 0,1 0 0,-1 0 0,1 0 0,-1 0 0,0 1 0,0-1 0,1 0 0,-1 1 0,0-1 0,0 0 0,0 1 1,1-1-1,-1 1 0,0-1 0,-2 0 0,-4-3-119,-2-5-188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17:43.65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9 519 1600,'-1'-5'2525,"1"6"-2520,-1-1 1,1 0-1,0 0 0,0 0 0,0 0 1,0 0-1,0 0 0,0 0 0,-1 0 1,1 0-1,0 0 0,0 0 0,0 0 1,0 0-1,0 0 0,0 0 1,0 0-1,-1 0 0,1 0 0,0 0 1,0-1-1,0 1 0,0 0 0,0 0 1,0 0-1,0 0 0,-1 0 0,1 0 1,0 0-1,0 0 0,0 0 0,0 0 1,0-1-1,0 1 0,0 0 1,0 0-1,0 0 0,0 0 0,0 0 1,0 0-1,0 0 0,0-1 0,0 1 1,0 0-1,0 0 0,0 0 0,0 0 1,0 0-1,0 0 0,0-1 1,0 1-1,0 0 0,0 0 0,0 0 1,0 0-1,0 0 0,-2-16 193,1-15 11,1 9-123,-1-14 40,9-63 0,-8 95-121,0 0 0,0-1 0,0 1 0,0 0-1,-1-1 1,-1-6 0,1 6 1,0 0-1,0 1 1,1-1 0,0-1-1,-1 1 1,2-6 0,1-15 16,-1 0 0,-3-32 0,0 2 8,10-6 8,-12 64-36,0 20-2,4 674 8,1-642-8,3 1 0,2-1 0,2-1 0,22 75 0,29 131 15,-22-78-4,-28-136-5,-3 1 1,1 60-1,-2-14-16,12 233-3,-14-289 17,0 21 2,3 0-1,20 78 1,-5-27 6,-17-78-12,1 0 1,14 39-1,12 44 3,-24-78-1,3-1 0,16 42-1,7 16 32,-25-71-35,-1 1 0,6 26 1,-7-24 14,24 86-33,-22-69 20,-7-39-1,0 0 1,-1 0-1,1 0 1,0 0 0,-1 0-1,0 1 1,1-1 0,-1 0-1,0 0 1,0 1 0,0-1-1,-1 0 1,1 0 0,-1 4-1,1-4 1,0 1 1,1-1-1,-1 1 0,1-1 1,-1 1-1,1-1 0,0 1 0,0-1 1,0 0-1,1 1 0,-1-1 1,2 2-1,-2-2 0,2 18 1,-3-20-1,0 0 0,0 0 0,0 0 0,0 0 0,-1 0 0,1 0 0,0 0 0,0 0 0,0 0 0,0 0 0,0 0 0,0 0 0,0 0 0,0 0 0,0 1 0,0-1 0,0 0 0,-1 0 0,1 0 0,0 0 0,0 0 0,0 0 0,0 0 0,0 0 0,0 1 0,0-1 0,0 0 0,0 0 0,0 0-1,0 0 1,0 0 0,0 0 0,0 0 0,0 1 0,0-1 0,0 0 0,0 0 0,0 0 0,0 0 0,1 0 0,-1 0 0,0 0 0,0 0 0,0 1 0,0-1 0,0 0 0,0 0 0,0 0 0,0 0 0,0 0 0,0 0 0,0 0 0,0 0 0,1 0 0,-1 0 0,0 0 0,0 0 0,0 0 0,0 0 0,0 0 0,0 0 0,0 0 0,1 0 0,-1 0 0,0 0 0,0 0 0,0 0 0,4 1 6,-2-1-10,1 0-207,-2 0 182,-1 0 0,0 0 0,1 0-1,-1 1 1,0-1 0,1 0 0,-1 0 0,1 0 0,-1 0 0,0 0 0,1 0 0,-1 0 0,1 0 0,-1 0-1,0 0 1,1-1 0,-1 1 0,1 0 0,-1 0 0,0 0 0,1 0 0,-1 0 0,0-1 0,1 1 0,-1 0-1,0 0 1,1-1 0,-1 1 0,0 0 0,1-1 0,-1 1 0,0 0 0,0-1 0,0 1 0,1 0 0,-1-1-1,0 1 1,1-5-143,0 1 0,0 0 0,0 0 0,0 0 1,1 1-1,-1-1 0,1 0 0,3-4 0,5-12-289,-2-2 85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18:13.48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1778 59 1616,'9'-2'80,"0"1"-1,-1 1 0,1 0 1,0 0-1,9 1 0,9 1 147,-26-2-148,7 4 360,-8-7-191,0 2-231,0 1 0,0 0-1,0 0 1,1 0 0,-1-1 0,0 1 0,0 0 0,0 0-1,0 0 1,0-1 0,-1 1 0,1 0 0,0 0 0,0 0 0,0-1-1,0 1 1,0 0 0,0 0 0,0 0 0,0 0 0,0-1 0,0 1-1,-1 0 1,1 0 0,0 0 0,0 0 0,0-1 0,0 1-1,0 0 1,-1 0 0,1 0 0,0 0 0,0 0 0,0 0 0,-1 0-1,1 0 1,0 0 0,0 0 0,0-1 0,0 1 0,-1 0-1,1 0 1,0 0 0,0 0 0,0 0 0,-1 0 0,1 0 0,0 1-1,0-1 1,0 0 0,-1 0 0,1 0 0,0 0 0,0 0 0,-1 0-1,0 0 44,1 0-51,-1 0 1,1 0-1,0 0 1,0 0-1,-1 0 1,1 0-1,0 0 1,-1 0-1,1 0 1,0 0-1,0 0 0,-1 0 1,1 0-1,0 0 1,0 0-1,-1 0 1,1 0-1,0-1 1,0 1-1,-1 0 1,1 0-1,0 0 0,0-1 1,-1 1-1,1 0 1,0 0-1,0 0 1,0-1-1,0 1 1,-1 0-1,1 0 0,0-1 1,0 1-1,23-10 553,-757 24-100,434-12-445,16-1 5,126-11-17,127 7-3,-27-5 10,34 4-15,-39-1-1,-85 0 51,74 0-30,74 6-15,0-1 0,0 0-1,-1 0 1,1 0 0,0 0-1,0 0 1,0 0 0,-1 0-1,1 0 1,0 0 0,0 0-1,-1 0 1,1 0 0,0 0-1,0 0 1,-1 0-1,1 0 1,0 0 0,0 0-1,-1 0 1,1 0 0,0 0-1,0-1 1,0 1 0,-1 0-1,1 0 1,0 0 0,0 0-1,0 0 1,-1-1-1,1 1 1,0 0 0,0 0-1,0 0 1,0-1 0,0 1-1,-1 0 1,1 0 0,0-1-1,0 1 1,0 0 0,0 0-1,0-1 1,0 1 0,0 0-1,0 0 1,0-1-1,0 1 1,0 0 0,0 0-1,0-1 1,0-1-6,0 1-7,0 1-30,5-7 38,-5 7 1,0 0 0,0 0 1,0 0-1,0 0 0,0 0 1,0 1-1,0-1 1,0 0-1,0 0 0,0 0 1,0 0-1,-1 0 0,1 0 1,0 0-1,1 1 0,-1-1 1,0 0-1,0 0 1,0 0-1,0 0 0,0 0 1,0 0-1,0 0 0,0 1 1,0-1-1,0 0 0,0 0 1,0 0-1,0 0 1,0 0-1,0 0 0,0 0 1,0 0-1,1 0 0,-1 0 1,0 0-1,0 1 0,0-1 1,0 0-1,0 0 1,0 0-1,0 0 0,0 0 1,1 0-1,-1 0 0,0 0 1,0 0-1,0 0 0,0 0 1,0 0-1,0 0 1,0 0-1,1 0 0,-1 0 1,0 0-1,0 0 0,0 0 1,0 0-1,0 0 0,0-1 1,49 19-2479,-39-9 2043,5 0 41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18:20.69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2408 151 1712,'25'16'1672,"-25"-16"-1644,0 0 0,0 1 1,0-1-1,0 0 0,0 1 1,0-1-1,0 0 0,0 1 0,0-1 1,0 0-1,-1 0 0,1 1 1,0-1-1,0 0 0,0 1 1,0-1-1,-1 0 0,1 0 1,0 1-1,0-1 0,0 0 1,-1 0-1,1 1 0,0-1 1,0 0-1,-1 0 0,1 0 0,0 0 1,0 1-1,-1-1 0,1 0 1,0 0-1,-1 0 0,1 0 1,0 0-1,-1 0 0,1 0 1,0 0-1,-1 0 0,1 0 1,0 0-1,-1 0 0,1 0 1,0 0-1,-1 0 0,1 0 0,0 0 1,-1-1-1,-512-22 407,318 10-389,-496-29 28,330 18-51,-84-3 28,259 11-23,173 21-16,12-5-12,1 0 1,-1 1 0,1-1-1,-1 0 1,1 1 0,-1-1-1,1 0 1,-1 1 0,0-1-1,1 0 1,-1 0 0,1 0-1,-1 0 1,0 0 0,1 0-1,-1 0 1,1 0 0,-1 0-1,0 0 1,1 0 0,-1 0-1,0 0 1,1 0 0,-2-1 0,1-1-5,6 2 5,17-1-15,51-4-593,-56 2 94,-15 3 395,1 0-1,-1-1 1,1 1-1,-1 0 0,1-1 1,-1 1-1,1-1 1,-1 0-1,0 0 0,1 0 1,-1 0-1,0 0 1,0-1-1,0 1 0,0-1 1,3-2-1,2-4-265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9:56.09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 1628,'2'7'276,"1"-9"232,-3 2-495,0 0 0,0 0-1,0 0 1,0 0 0,0 0 0,0 0 0,0 1 0,0-1 0,1 0 0,-1 0 0,0 0 0,0 0 0,0 0 0,0 0 0,0 0 0,0 0-1,0 0 1,0 0 0,0 0 0,0 0 0,0 0 0,0 0 0,0 0 0,0 0 0,0 0 0,0 0 0,0 0 0,1 0 0,-1 0-1,0 0 1,0 0 0,0 0 0,0 0 0,0 0 0,0 0 0,0 0 0,0 0 0,0 0 0,0 0 0,0 0 0,0 0 0,0 0-1,0 0 1,1 0 0,-1 0 0,0 0 0,0 0 0,0 0 0,0 0 0,0 0 0,0 0 0,0 0 0,0 0 0,0 0 0,0 0 0,0-1-1,0 1 1,0 0 0,0 6 67,0-9 91,0-2 42,0 8-7,8 31 122,0 4-65,-7-31-235,0 0 1,0 0-1,0 0 0,1 0 1,0 0-1,0-1 0,1 1 1,4 7-1,7 22 66,-9-22-57,1-1 0,0 0 0,10 15 0,-16-27-34,1 0-1,-1 0 1,0-1 0,1 1 0,-1 0-1,0-1 1,1 1 0,-1-1 0,1 1-1,-1 0 1,1-1 0,-1 1 0,1-1-1,0 1 1,-1-1 0,1 0 0,0 1 0,-1-1-1,1 0 1,0 1 0,-1-1 0,1 0-1,0 0 1,0 1 0,0-1 0,1 0-1,3 2-118,-4 15-714,-1-17 802,0 0 0,0-1 0,0 1 0,0 0-1,0-1 1,0 1 0,0 0 0,0-1 0,0 1-1,0 0 1,0-1 0,0 1 0,0 0 0,0-1-1,0 1 1,-1 0 0,1-1 0,0 1 0,0 0-1,0 0 1,-1-1 0,1 1 0,0 0-1,0 0 1,-1-1 0,1 1 0,0 0 0,0 0-1,-1 0 1,1-1 0,0 1 0,-1 0 0,1 0-1,0 0 1,-1 0 0,1 0 0,0 0 0,-1 0-1,0 0 1,-9-4-628,4 0 292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18:23.25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3254 37 1604,'5'1'355,"-12"2"100,0 1 70,14-3-53,-5-1-251,-35 0 109,-269-4 180,-122-1-161,215-1-168,87 1-96,-134 11 0,25 6-42,64-6-6,-137-3 7,159-5-40,-141-3 4,-7 1 5,171-6-12,-18 1 16,57 3-17,-21-1 9,104 7-9,-3-1 1,2 1-1,1 0-1,0 0 0,0 0 1,0 0-1,0 0 0,0 0 1,0 0-1,0 0 0,0 0 1,0-1-1,0 1 0,0 0 1,0 0-1,0 0 0,0 0 1,0 0-1,0 0 0,0 0 1,0 0-1,0 0 0,0-1 1,0 1-1,0 0 0,0 0 1,0 0-1,0 0 0,0 0 1,0 0-1,0 0 0,0 0 1,0 0-1,0-1 0,0 1 1,0 0-1,0 0 0,0 0 1,0 0-1,0 0 0,0 0 1,1 0-1,-1 0 0,0 0 1,0 0-1,0 0 0,0 0 1,0 0-1,0 0 0,0 0 1,0-1-1,0 1 0,1 0 1,-1 0-1,0 0 0,0 0 1,0 0-1,0 0 0,0 0 1,0 0-1,0 0 0,0 0 1,0 0-1,1 0 0,-1 1 1,0-1-1,0 0 0,0 0 0,0 0 1,-2-2-67,3 2-24,3 1-837,-1-1 214,-11 0 113,-12-1-82,11-3 311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18:24.43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3953 1 1688,'-10'-1'539,"-7"2"178,-38 5-242,15-3-234,15-1-56,-37-1 0,-8 0 7,36 1-71,-36-5-1,-28 1 43,-513 11 393,423-9-480,-179 4-22,-254-4-30,-722 5 42,1287-2-59,38-1-5,0-1 0,-30-2 1,-14 2-2,47 0 5,1-1 1,-24-2-1,16 2 2,19 0-6,0 0 0,0 0 0,0 0 0,0 0 0,0 0 0,0-1 0,0 1 0,0-1 0,-4-1 1,-9-3 17,18 4-34,1 1 8,-2 0-5,0 0 2,-1-1-1,1 1 1,0-1 0,-1 1 0,1 0-1,-1-1 1,1 1 0,0 0 0,-1-1 0,1 1-1,0 0 1,-1 0 0,1 0 0,0 0-1,0 0 1,-1 0 0,1-1 0,0 1-1,-1 1 1,1-1 0,0 0 0,0 0 0,-1 0-1,1 0 1,0 0 0,-1 1 0,1-1-1,0 0 1,-1 1 0,1-1 0,0 1-1,25 9-2034,-25-6 1153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24:58.29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796 14 1612,'8'4'261,"0"0"0,0-1 0,1 0-1,-1-1 1,1 0 0,0 0 0,0 0 0,-1-2 0,19 1-1,-8 0 112,-18-1-364,-1 0 1,1 1 0,-1-1-1,0 0 1,1 0 0,-1 0-1,0 0 1,0 0-1,1 0 1,-1 1 0,0-1-1,1 0 1,-1 0 0,0 0-1,1 1 1,-1-1-1,0 0 1,0 0 0,0 1-1,1-1 1,-1 0 0,0 1-1,0-1 1,0 0-1,0 1 1,1-1 0,-1 0-1,0 1 1,0-1 0,0 0-1,0 1 1,5 4 102,-9-5-25,3 0-43,17 1 97,17-2-80,-22 0-14,-20 0-5,-18-2-22,-379-5 19,103-1-22,254 7-16,-114-10 4,141 4 4,16 3-4,8 3 1,27 2 5,301 9-4,-159-4-42,-148-3 9,-24 1-26,-11 2-34,-13 6-702,22-10 628,0 1 1,0-1-1,-1 1 1,1-1-1,0 0 1,-1 0-1,1 0 1,-1-1-1,1 1 0,-4-1 1,-8 0-273,5 0 35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24:04.15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32 29 1864,'-4'-15'1102,"0"2"-225,4 13-755,0 58 490,-1 21-494,9 165 11,-6-190-109,-2-42-13,0 1 0,1-1 0,0 0-1,1 0 1,1 0 0,5 18 0,1-1 7,-7-23-9,-1 0 1,1 0-1,0 0 1,5 9-1,-6-15-5,-1 0-1,0 1 0,1-1 1,-1 0-1,0 1 1,0-1-1,1 1 1,-1-1-1,0 0 0,0 1 1,0-1-1,1 0 1,-1 1-1,0-1 1,0 1-1,0-1 1,0 1-1,0-1 0,0 0 1,0 1-1,0-1 1,0 1-1,0-1 1,0 1-1,0-1 0,0 0 1,-1 1-1,-10-3-478,-10-10-545,19 11 950,1 1 1,-1-1 0,1 0 0,-1 0-1,1 0 1,0 0 0,0-1 0,-1 1-1,1 0 1,0 0 0,-1-2 0,-8-9-404,-5 1 103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24:04.85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1684 0 1780,'0'26'1552,"0"-10"-1245,1-9-198,-1 1 0,0-1-1,-2 15 1,1-16-74,1 0 0,0-1 0,1 1 0,0 0 0,0 0-1,0 0 1,1 0 0,0-1 0,0 1 0,5 8 0,3 13 38,3 5-7,-10-24-51,1 0 0,-1 1-1,-1-1 1,0 1-1,0-1 1,0 15-1,2-2 29,-3-21-42,-1 1 1,0 0-1,1 0 1,-1-1-1,0 1 1,0 0-1,0-1 1,1 1 0,-1 0-1,0 0 1,0-1-1,0 1 1,0 0-1,-1 0 1,1-1-1,0 1 1,0 0-1,0 0 1,-1-1-1,1 1 1,0 0 0,-1-1-1,1 1 1,-1 0-1,1-1 1,-1 1-1,1-1 1,-1 1-1,1-1 1,-1 1-1,1-1 1,-1 1 0,0-1-1,1 1 1,-1-1-1,0 0 1,0 1-1,1-1 1,-1 0-1,0 0 1,-1 1-1,-21 8 11,0-1 0,0 0 0,-1-2-1,0 0 1,-32 3 0,36-6-6,-32 4 1,0-2 0,-56-1 0,-103-10 13,143 3-14,-124-11 16,186 15-22,-19-3 1,25 2-1,-1-1 0,0 1 0,0 0 0,0 0 0,1 0 0,-1 0 0,0 0 0,0 0 0,0 0 0,0 0 0,1 0 0,-1 0 0,0 0 0,0 0 0,0 1 0,1-1 0,-1 0 0,0 0 0,0 1 0,1-1 0,-1 1 0,0-1 0,1 0 0,-1 1 0,0-1 0,1 1 0,-1-1 0,1 1 0,-1 0 0,1-1 0,-1 1 0,1 0 0,0-1 0,-1 1 0,1 0 0,0-1-1,-1 1 1,1 1 0,-16 34 5,8 5-14,8-25 11,0-10-1,1 1-1,-2 0 1,1 0-1,-1 0 1,0 0-1,0-1 1,-4 10-1,-5 14-13,8-24 15,0 1-1,0-1 1,-1 0-1,1 0 0,-1-1 1,-4 7-1,-4 0 1,1 0-1,-2-1 1,0 0 0,0-1-1,-1 0 1,-1 0-1,0-2 1,0 1 0,-1-2-1,0 1 1,0-2 0,-17 5-1,-18 5 3,-1-3 0,-80 12 0,-13-5-31,129-17-83,0 0 0,0-2 0,-1 0 0,1 0 0,0-1 0,-1-1 0,1 0 0,-21-4 0,35 4 76,1 1 0,-1 0 0,0 0 0,1-1 1,-1 1-1,0 0 0,1-1 0,-1 1 0,1 0 0,-1-1 0,1 1 0,-1-1 1,1 1-1,-1-1 0,1 1 0,0-1 0,-1 1 0,1-1 0,-1 1 0,1-1 0,0 0 1,0 1-1,0-1 0,-1 1 0,1-1 0,0 0 0,0 1 0,0-1 0,0 0 0,0 1 1,0-1-1,0 0 0,0 1 0,0-1 0,1 0 0,9-22-647,4 3 315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24:06.32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369 8 1716,'-30'4'1506,"-237"-4"-152,242 2-1293,22-1-96,0 0-1,0-1 1,0 1 0,0-1-1,0 0 1,-1 0 0,1 0-1,0 0 1,0-1 0,0 1-1,0-1 1,0 0 0,-3-1-1,5 2-12,1 0 0,0-1 0,0 1 0,0 0 0,0-1 0,0 1 0,0 0 0,0-1 0,1 1-1,-1-1 1,0 1 0,0 0 0,0-1 0,0 1 0,0 0 0,1-1 0,-1 1 0,0 0 0,0 0 0,1-1-1,-1 1 1,0 0 0,0-1 0,1 1 0,-1 0 0,1-1 0,1-2-479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24:06.67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523 0 1752,'1'10'919,"-1"-10"-905,0 1 0,0-1 1,0 0-1,1 0 0,-1 0 0,0 0 1,0 0-1,0 0 0,0 1 0,0-1 1,0 0-1,0 0 0,0 0 0,0 0 0,0 0 1,-1 0-1,1 1 0,0-1 0,0 0 1,0 0-1,0 0 0,0 0 0,0 0 1,0 0-1,0 0 0,0 1 0,0-1 1,0 0-1,0 0 0,-1 0 0,1 0 0,0 0 1,0 0-1,0 0 0,0 0 0,0 0 1,0 0-1,-1 0 0,1 0 0,0 0 1,0 0-1,0 1 0,0-1 0,0 0 1,0 0-1,-1 0 0,1 0 0,0 0 0,0 0 1,0 0-1,0-1 0,0 1 0,-1 0 1,1 0-1,0 0 0,0 0 0,0 0 1,0 0-1,0 0 0,0 0 0,-1 0 1,1 0-1,0 0 0,0 0 0,0 0 0,0 0 1,0-1-1,0 1 0,0 0 0,-14 0 157,-482 4-259,496-4 69,0 0 0,-1 0 0,1 0 0,0 0 0,0 0 0,0 0 0,-1 0 0,1 0 0,0 0 0,0 1 0,-1-1 0,1 0 0,0 0 0,0-1 0,-1 1 1,1 0-1,0 0 0,0 0 0,0 0 0,-1 0 0,1 0 0,0 0 0,0 0 0,-1 0 0,1 0 0,0 0 0,0-1 0,0 1 0,0 0 0,-1 0 0,1 0 0,0 0 0,0 0 0,0-1 0,0 1 0,0 0 0,-1 0 0,1 0 0,0-1 0,0 1 0,0 0 0,0 0 0,0 0 0,0-1 0,0 1 0,0 0 0,0 0 0,7-8-513,1 3 137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24:07.46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95 1 1612,'-17'5'320,"9"-3"-116,0 0-1,0 1 1,0-2 0,0 1 0,0-1 0,-13 0-1,13-1 581,14 0-562,42 0-50,137-6 0,-39 3-112,138 2-15,-77 3-38,502 9 45,-261 1-44,1669 50 44,-1733-50-16,-240-9-6,-123-4-44,-33-3 21,-36-2-21,35 4 2,-28-2-78,-64-14 1,90 16-174,14 2 230,0 0-1,0 0 1,0 0-1,0 0 0,0 0 1,0 0-1,0-1 1,0 1-1,0 0 0,0-1 1,0 1-1,0-1 1,0 1-1,0-1 1,0 1-1,-1-2 0,0 1-119,0 0 0,0 0 0,0 0 0,0 1 0,0-1 0,0 1 0,0-1 0,0 1 0,-5-1 0,-1 0-191,-7 0-22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24:08.71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2 1716,'3'-2'1593,"2"9"-1116,5 9-282,15 34 150,5 11-169,17 52 17,-32-78-156,3 5-9,-5-22-19,5 9-154,-2 0-1,16 35 1,-25-48-816,-11-22-169,3 3 744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24:09.35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1908 1 1744,'0'0'25,"0"0"0,1 0 0,-1 0 0,1 0 0,-1 0 0,0 0 0,1 0 0,-1 0 0,0 0-1,1 0 1,-1 0 0,0 1 0,1-1 0,-1 0 0,0 0 0,1 0 0,-1 1 0,0-1 0,1 0 0,-1 0 0,0 1 0,0-1 0,1 0 0,-1 1-1,0-1 1,0 0 0,0 1 0,0-1 0,1 0 0,-1 1 0,0-1 0,0 0 0,0 1 0,0-1 0,0 0 0,0 1 0,0-1 0,0 0 0,0 1-1,0-1 1,0 0 0,-1 1 0,1 0 12,0 0-1,0 0 0,0 0 0,0-1 1,-1 1-1,1 0 0,0 0 0,-1-1 1,1 1-1,-1 0 0,1 0 1,-1-1-1,1 1 0,-1 0 0,0-1 1,0 1-1,-1 20 445,1-12-381,-4 4 15,4-12-102,0 1 1,1 0-1,-1-1 1,0 1-1,1 0 1,-1 0 0,1 0-1,-1 0 1,1 0-1,0-1 1,0 1-1,0 0 1,0 0-1,1 0 1,-1 0 0,0 0-1,1 0 1,-1-1-1,3 4 1,6 12 27,0-1 0,2-1 0,0 0 0,1 0 0,0-1 0,2 0 0,22 17 0,115 91 33,-78-78-60,-57-32 16,-22-13-16,1-1-11,1 1 0,-1-1-1,0 1 1,1 0 0,-1 0-1,-8 0 1,-79-4 5,53 3-4,-41 1 1,-684 8 30,492-16-34,-261 22 25,498-13-21,26 0-2,-1 0 1,1 0-1,0 1 1,-15 2-1,23-3-1,0 1-1,0-1 0,0 0 0,-1 0 0,1 0 0,0 0 0,0 0 0,0 0 1,0 0-1,0 0 0,0 0 0,0 0 0,0-1 0,0 1 0,0 0 1,0 0-1,0-1 0,0 1 0,1-1 0,-1 1 0,0-1 0,0 1 0,0-1 1,0 0-1,1 1 0,-1-1 0,0 0 0,1 1 0,-2-2 0,-12-29-4,6 10 5,-1 8 1,0-1-1,-11-28 0,14 29-2,0 1-1,-1-1 0,-13-17 0,-7-12-2,-29-48 9,16 16-10,39 73-11,0 0 0,0 0-1,-1 0 1,1 0-1,0 0 1,0 0 0,-1 1-1,1-1 1,0 0-1,-1 1 1,1-1-1,-1 0 1,1 1 0,-1 0-1,1-1 1,-1 1-1,1 0 1,-1 0 0,1 0-1,-1 0 1,0 0-1,-2 0 1,2 0-110,0 0 0,0 0 1,0 0-1,1 0 0,-1 1 1,0-1-1,0 1 0,0-1 0,0 1 1,0 0-1,0-1 0,1 1 1,-1 0-1,0 0 0,1 0 0,-1 0 1,0 1-1,1-1 0,-3 3 1,-2 3-260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09:56.48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392 1 1732,'1'0'20,"-1"1"0,1 0-1,0-1 1,-1 1 0,1 0 0,0 0 0,-1 0-1,1 0 1,-1 0 0,1-1 0,-1 1-1,0 0 1,1 0 0,-1 0 0,0 0-1,0 0 1,0 0 0,1 0 0,-1 0-1,0 0 1,0 0 0,0 0 0,-1 2 0,1-2-4,0 0 0,0 0 0,0 0 1,0-1-1,0 1 0,0 0 1,0 0-1,0 0 0,0 0 1,0 0-1,1 0 0,-1 0 1,0-1-1,0 1 0,1 0 0,-1 0 1,1 0-1,-1-1 0,1 1 1,-1 0-1,1 0 0,1 0 1,-3 1 21,0 1 1,1-1 0,-1 0-1,0 0 1,0 0-1,0 0 1,0 0 0,-1 0-1,1 0 1,0 0 0,-1-1-1,-2 3 1,-12 20 263,14-19-268,-1 0 0,0 0 1,0-1-1,0 1 0,0-1 0,-1 0 1,0 1-1,0-2 0,0 1 1,-8 5-1,-50 31 273,43-31-197,-35 12 0,0-1 50,-34 21 82,87-40-238,-1 0-1,1 0 1,-1 0 0,1-1-1,-1 1 1,1-1 0,-1 1 0,1-1-1,-1 1 1,0-1 0,1 0 0,-1 0-1,1 0 1,-4 0 0,-2-1 6,-10 5 65,15-4-81,3 0 4,-1 0 1,0-1-1,0 1 0,0 0 0,0 0 1,0 0-1,0 0 0,0 0 0,0 0 0,0 0 1,0 0-1,0 0 0,0 0 0,1 0 1,-1 0-1,0 0 0,0 0 0,0 0 1,0 0-1,0 0 0,0 0 0,0-1 0,0 1 1,0 0-1,0 0 0,0 0 0,0 0 1,0 0-1,0 0 0,0 0 0,0 0 1,0 0-1,0 0 0,0-1 0,0 1 0,0 0 1,0 0-1,0 0 0,0 0 0,0 0 1,0 0-1,0 0 0,0 0 0,0 0 1,0 0-1,0 0 0,0-1 0,0 1 0,0 0 1,0 0-1,0 0 0,-1 0 0,1 0 1,0 0-1,0 0 0,0 0 0,0 0 1,0 0-1,0 0 0,0 0 0,0 0 0,0 0 1,0 0-1,0 0 0,-1 0 0,2-1-11,0 1 0,0 0 0,-1 0 0,1 0 0,0 0 0,0 0 0,-1 0-1,1 0 1,0 0 0,0 0 0,-1 0 0,1 0 0,0 0 0,-1 1 0,1-1-1,0 0 1,-1 0 0,1 1 0,0-1 0,-1 0 0,2 1 0,-2-1 5,0 0 0,0 0 0,0 0 0,0 0 1,0 0-1,-1 0 0,1 0 0,0 0 0,0 0 1,0 0-1,0-1 0,0 1 0,0 0 0,0 0 1,0 0-1,0 0 0,0 0 0,0 0 0,0 0 1,0 0-1,0-1 0,0 1 0,0 0 0,1 0 1,-1 0-1,0 0 0,0 0 0,0 0 0,0 0 1,0 0-1,0 0 0,0-1 0,0 1 0,0 0 1,0 0-1,0 0 0,0 0 0,0 0 0,1 0 1,-1 0-1,0 0 0,0 0 0,0 0 0,0 0 0,0 0 1,0 0-1,0 0 0,0 0 0,0 0 0,1 0 1,-1 0-1,0 0 0,0 0 0,0 0 0,0 0 1,0 0-1,0 0 0,21-22-1673,-20 16 1313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24:09.90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748 39 1828,'-40'4'1577,"1"4"-518,81-13-790,-34 4-256,0-1 0,-1 1 1,1 1-1,0-1 0,14 2 0,-6-2 3,4 2 16,-19-1-32,0 0 1,-1 1 0,1-1-1,-1 0 1,1 1 0,0-1 0,-1 1-1,1-1 1,-1 1 0,1-1-1,-1 1 1,0-1 0,1 1 0,-1 0-1,0-1 1,1 1 0,-1-1 0,0 1-1,0 0 1,1-1 0,-1 1-1,0 0 1,0-1 0,0 1 0,0 0-1,0-1 1,0 1 0,0 1-1,-1-1 1,1 0-1,0 0 0,0 0 1,0 0-1,-1 0 0,1 0 0,-1 0 1,1 0-1,-1 0 0,1 0 1,-1 0-1,0 0 0,1 0 0,-1 0 1,0-1-1,0 1 0,0 0 1,-1 1-1,0-1 1,1 1 0,-1-1 0,0 1 1,1-1-1,0 1 0,-1 0 0,1 0 1,0 0-1,0-1 0,0 1 0,-1 2 0,1-1 0,-1-1 0,0 0 0,0 1-1,0-1 1,0 0 0,0 0 0,-1-1-1,1 1 1,-1 0 0,0-1 0,1 1-1,-1-1 1,0 0 0,0 0 0,0 0-1,-4 1 1,-54 13 8,-107 5 10,160-19-19,0-1 0,1-1 0,-1 1 0,1-1 0,-1 0 0,1-1 0,-1 1 1,1-1-1,0-1 0,0 1 0,0-1 0,-10-6 0,-2-1 2,16 9-1,0 0-1,0-1 1,0 0-1,1 1 1,-1-1-1,0 0 1,-4-5-1,-3-4 2,0 0-1,-1 0 0,0 1 0,-1 0 1,-1 1-1,-19-11 0,25 15-1,-1 1 0,-1 1 0,1-1 0,0 1 0,-1 1 0,0-1 0,1 1 0,-1 1 1,0-1-1,0 1 0,0 1 0,-17 0 0,0 2-8,21-3 8,-1 1 0,0 1 0,1-1-1,0 1 1,-1 0 0,1 0 0,-1 0-1,1 0 1,0 1 0,0 0 0,0 0 0,0 1-1,-6 2 1,8-3-1,0 0-1,0 0 1,1 1-1,-1-1 1,0 0-1,1 1 1,-1-1-1,1 1 1,-2 3-1,4-5 2,-1 1-1,1-1 0,0 0 1,0 0-1,-1 0 0,1 0 1,0 1-1,0-1 0,0 0 1,1 0-1,-1 0 0,0 0 1,0 1-1,1-1 0,-1 0 1,1 0-1,-1 0 0,1 0 1,-1 0-1,1 0 0,0 0 1,0 0-1,0 0 0,-1 0 1,1 0-1,0-1 0,0 1 1,0 0-1,0 0 0,2 0 1,24 9-6,-14-6-3,-6-3 5,0 1-1,0-1 1,0 0-1,0 0 1,0 0 0,12-1-1,8 1-67,-14-2-135,-1 0 0,1 0-1,-1-1 1,0 0 0,1-1 0,-1 0 0,-1-1 0,1 0 0,-1-1 0,17-9-1,0 2-249,-3 3 91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24:10.24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-496 504 1920,'-16'0'372,"0"-4"-52,0 0-44,8 0-24,-8 0-20,8 4-64,-8-5-20,8 1-28,0 8-64,0-4-84,8 9-316,0-5-80,8 0-36,0 4 56,16-4 32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24:10.78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6 0 1784,'-5'9'694,"10"19"-63,1 0 1,13 34 0,-2-26-469,7 14-16,-22-46-136,1 0 0,0 0 0,0-1 0,0 1 0,1 0 0,6 4 0,-1 1 5,-2-5-89,-6-9-171,-10-13-672,-22-7-466,16 17 1005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24:11.18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784 6 1888,'0'-6'1454,"-1"39"-408,-11 5-838,11-33-187,0 0 0,0-1 1,0 1-1,-1 0 1,0-1-1,-4 8 1,4-9-18,0-1-1,0 0 1,0 0 0,0 0 0,-1-1 0,1 1 0,0 0 0,-1-1 0,1 1 0,-1-1-1,0 0 1,0 0 0,1 0 0,-1 0 0,0 0 0,-5 0 0,-113 17 50,81-14-44,0 2 0,-54 15 0,87-19-10,4-2 1,-1 1-1,1 0 1,0 0-1,-1 0 1,1 0-1,0 0 1,0 1-1,0-1 1,0 1-1,0 0 1,0 0-1,0 0 1,1 0-1,-1 0 1,1 1-1,0-1 1,0 1-1,-3 3 1,5-1-1,0 1 0,1-1 1,0 0-1,0 0 0,0 0 0,3 7 1,10 18 12,-10-23-7,0 1 0,-1 0 0,0 0 0,3 14 0,-5-20-6,-1 0 1,0 0-1,0 0 1,0 0-1,0 0 0,0 0 1,0 0-1,-1 0 0,1 0 1,-1 0-1,0 0 1,1 0-1,-1-1 0,0 1 1,0 0-1,-1 0 0,1 0 1,0-1-1,0 1 1,-1-1-1,1 1 0,-1-1 1,0 1-1,-2 0 0,-7 5 2,-1 0-1,0-1 1,-1 0-1,1-1 1,-1 0-1,0-1 1,0-1-1,-1 0 1,0 0-1,-25 1 0,-50 6-17,59-9-4,23 0-53,-1-1 0,1 1 0,0-2 0,-1 1 0,1-1 0,0 0 0,-1 0 0,-7-3 0,14 4 40,0-1-1,1 1 1,-1 0-1,0 0 1,1-1-1,-1 1 1,0 0-1,1-1 1,-1 1-1,1-1 1,-1 1-1,1-1 1,-1 1-1,1-1 1,-1 1-1,1-1 1,0 1-1,-1-1 1,1 0-1,0 1 1,-1-1-1,1 0 1,0 1-1,0-1 1,0 0-1,-1 1 1,1-1-1,0 0 1,0 1-1,0-1 1,0 0-1,0 1 1,1-1-1,-1 0 1,0 1-1,0-1 1,0 0-1,1 1 1,-1-1-1,0 1 1,1-1-1,-1 0 1,0 1-1,1-1 1,-1 1-1,2-1 1,23-25-618,-23 24 561,9-14-266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24:11.50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80 0 1712,'-11'3'1323,"14"-5"-552,-3 1-635,-10 4 511,-4 3-1220,-25 1-1315,30-6 1512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24:12.14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1021 12 1904,'-4'-2'114,"2"1"-16,0 0 1,0 0-1,0 0 1,0 0-1,-1 0 0,1 0 1,0 0-1,-1 1 0,1-1 1,0 1-1,-1 0 1,1 0-1,-1 0 0,-2 0 1,4 0-78,0 0 0,0 0 1,0 0-1,0 0 0,0 0 1,0 0-1,0 0 0,0 0 1,0 1-1,0-1 0,0 0 1,0 1-1,0-1 0,0 1 1,0-1-1,0 1 1,0-1-1,0 1 0,1-1 1,-1 1-1,0 0 0,0 0 1,1-1-1,-1 1 0,0 0 1,1 0-1,-1 0 0,1-1 1,-1 2-1,-13 15 215,13-16-228,0 0 0,0 0 1,0 0-1,1 1 0,-1-1 1,0 0-1,1 1 0,-1-1 1,1 0-1,-1 1 0,1-1 1,0 1-1,-1-1 0,1 1 1,0-1-1,0 1 0,0-1 1,1 0-1,-1 1 0,0-1 1,0 1-1,1-1 0,-1 1 1,1-1-1,0 0 0,-1 1 1,1-1-1,0 0 0,0 0 1,0 1-1,0-1 0,0 0 1,0 0-1,0 0 0,0 0 1,0 0-1,2 0 0,-1 0-4,-1 0 1,0 0-1,0 0 0,1 1 0,-1-1 0,0 0 0,0 0 0,0 1 0,-1-1 0,1 0 0,1 3 0,-1-2 0,0-1-1,0 1 1,0 0 0,0-1 0,0 1-1,0-1 1,1 1 0,-1-1-1,1 1 1,-1-1 0,1 0-1,1 1 1,9 5 19,-11-6-21,1 0 0,-1 0 0,0 0 0,1-1 0,-1 1 0,0 0 0,1-1 0,-1 1 0,1-1 1,-1 0-1,1 1 0,-1-1 0,1 0 0,-1 0 0,1 0 0,-1 0 0,1 0 0,-1 0 0,1 0 0,0 0 1,-1 0-1,1-1 0,1 0 0,18-1 11,-20 2-12,1 0 0,0 0 0,0 0 0,0 0 0,-1 0 0,1 0 0,0 0 0,0 0 0,0-1 0,-1 1 1,1-1-1,0 1 0,0-1 0,-1 0 0,1 0 0,-1 1 0,1-1 0,-1 0 0,1 0 0,-1-1 0,1 1 1,-1 0-1,0 0 0,0 0 0,0-1 0,0 1 0,1-2 0,4-9 4,-5 12-4,-1-1-1,1 0 1,-1 1-1,1-1 1,-1 1-1,1-1 1,-1 0-1,0 1 1,1-1-1,-1 0 1,0 0-1,0 1 1,0-1-1,0 0 1,1 1-1,-1-1 1,0 0-1,0 0 1,-1 1-1,1-1 1,0 0-1,0 1 1,0-1-1,0 0 1,-1 0-1,1 1 1,0-1-1,-1 0 1,1 1-1,-1-1 1,1 1-1,-1-1 1,1 0-1,-1 0 1,0 0-2,0 0 1,0 0 0,0 1-1,0-1 1,0 0 0,-1 0-1,1 0 1,0 1-1,0-1 1,-1 1 0,1-1-1,0 1 1,-1-1 0,1 1-1,0 0 1,-1-1-1,-2 1 1,-20-5-5,12 2 5,-1 0-1,1 1 1,-1 1 0,0 0-1,0 0 1,0 1 0,1 0 0,-27 5-1,12-3-3,7 1 9,0 1 0,-23 6 0,-4 1 13,-47 7-50,77-12 30,2-1 3,7-4 2,1-1 0,0 1 0,0 1-1,0-1 1,0 1 0,1 0 0,-1 1 0,1 0 0,-1 0 0,1 0-1,0 0 1,0 1 0,0 0 0,-6 5 0,10-6-3,1 0-1,0 0 1,-1 0 0,1 0 0,1 1 0,-1-1 0,0 6-1,1-4 4,-1 1-1,1-1 1,-1 0-1,0 0 1,0 0-1,-1 0 1,0 1-1,0-2 1,0 1-1,0 0 1,-1 0-1,-4 6 0,-2 3 5,8-12-6,1-1-1,0 0 0,-1 0 1,1 0-1,-1 0 1,0 0-1,0 0 1,1 0-1,-1 0 1,0 0-1,0 0 0,0 0 1,0 0-1,0 0 1,0-1-1,0 1 1,-2 1-1,-5 5-16,8-7 16,0 0-1,-1 1 0,1-1 0,0 0 0,0 0 0,0 1 1,-1-1-1,1 0 0,0 0 0,-1 1 0,1-1 1,0 0-1,0 0 0,-1 0 0,1 1 0,0-1 0,-1 0 1,1 0-1,-1 0 0,1 0 0,0 0 0,-1 0 1,1 0-1,0 0 0,-1 0 0,1 0 0,-1 0 0,1 0 1,0 0-1,-1 0 0,1 0 0,0 0 0,-1 0 0,1 0 1,0 0-1,-1-1 0,1 1 0,0 0 0,-1 0 1,1 0-1,0-1 0,-1 1 0,1 0 0,0-1 0,-12-4 8,11 5-6,0-1-1,0 1 1,0-1-1,0 1 1,1-1-1,-1 1 1,0-1-1,0 0 1,0 1-1,1-1 1,-1 0-1,0 0 1,1 1-1,-1-1 1,0 0-1,1 0 1,-1 0-1,1 0 1,0 0-1,-1 0 1,1-1-1,-8-12 5,-1 1 0,-13-17 0,-26-10-4,7 4 3,35 27-5,-16-17-2,21 26 3,0-1 0,1 0 0,-1 1 0,0-1 1,0 0-1,0 1 0,0-1 0,0 1 0,0-1 0,0 1 1,0-1-1,0 1 0,0 0 0,0 0 0,0-1 0,0 1 1,0 0-1,0 0 0,0 0 0,0 0 0,0 0 0,-1 0 0,1 0 1,-2 1-1,-14 4 0,12-3 0,-1-1 0,0 1 0,0 0 0,1 1 0,-1-1 0,1 1 0,0 0 0,0 0 0,-9 8 0,-23 19-13,30-26 11,1 1 1,0 0-1,0 0 0,0 0 0,1 1 0,0-1 0,-7 11 0,-6 6-5,16-21 8,0 1-1,0-1 1,0 1-1,1 0 0,-1 0 1,0 0-1,1 0 1,0 0-1,0 0 1,0 0-1,0 0 0,0 0 1,0 1-1,0-1 1,1 0-1,-1 3 0,1-2 1,0 0 0,0-1-1,0 1 1,-1-1 0,1 1-1,-1 0 1,1-1 0,-1 1-1,0-1 1,0 1 0,0-1-1,-3 3 1,4-4-17,0-1 1,-1 0-1,1 0 0,-1 0 0,1 0 0,-1 0 1,1-1-1,-1 1 0,1 0 0,-1 0 0,1 0 1,-1 0-1,1 0 0,-1-1 0,1 1 0,0 0 1,-1 0-1,1 0 0,-1-1 0,1 1 0,0 0 1,-1-1-1,1 1 0,0 0 0,0-1 1,-1 1-1,1 0 0,0-1 0,0 1 0,-1-1 1,1 1-1,0 0 0,0-1 0,0 1 0,0-1 1,0 1-1,0 0 0,0-1 0,0 1 0,0-1 1,0 1-1,0-1 0,0 1 0,0 0 0,0-1 1,0 1-1,0-1 0,1-1-69,-1-1 0,1 1 0,-1 0 0,1 0 0,0 0 0,0 0 0,0 0 0,0 0 0,0 0 0,0 1-1,1-1 1,2-3 0,10-17-680,-13 9 365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24:12.48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65 37 1888,'-8'-6'345,"8"6"-319,-1 0 0,1 0 0,-1-1 0,1 1 0,-1 0 1,1-1-1,-1 1 0,1 0 0,0-1 0,-1 1 0,1 0 0,0-1 0,-1 1 0,1 0 0,0-1 0,-1 1 0,1-1 0,0 1 1,0-1-1,0 1 0,0-1 0,-1 1 0,1-1 0,-2-2 87,0 1 0,0 0 0,0 0 0,-1 1 0,1-1 0,-1 0 0,1 1 0,-1-1 0,-4-1 0,4 2 8,-4 1 294,7 8-1307,-3 7-681,-4-14 1209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24:13.14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427 1 1612,'39'35'1897,"-40"-39"-1388,0 2-335,-5 5-64,1-3-77,1 0 0,0 0 0,-1 0 0,1-1-1,-1 0 1,-6-1 0,-6-1 7,-97 6 128,81-4-136,-58 7-1,-8 0 2,98-6-35,-5 0-10,0 0 0,1 0 0,-1 0 0,0 1 0,1 0 0,-1 0 0,1 0-1,-1 0 1,-7 4 0,98-16-2640,-66 10 2295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24:13.47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443 13 1648,'0'0'22,"1"0"-1,-1 0 1,0 0 0,0 0-1,1 0 1,-1 0 0,0 0-1,0 0 1,1 0 0,-1 0-1,0 0 1,0 0 0,1 0-1,-1 0 1,0 0 0,0 0-1,1 0 1,-1 0 0,0 0-1,0 1 1,0-1 0,1 0-1,-1 0 1,0 0 0,0 0-1,0 0 1,1 1 0,-1-1-1,0 0 1,0 0 0,0 0-1,0 1 1,0-1 0,0 0-1,0 0 1,1 0 0,-1 1-1,0-1 1,0 0 0,0 0-1,0 0 1,0 1 0,0-1-1,0 0 1,0 0 0,0 1-1,0-1 1,0 0 0,0 0-1,0 0 1,-1 1 0,1-1-1,0 1 6,0-1-1,-1 0 1,1 1 0,-1-1-1,1 0 1,0 1-1,-1-1 1,1 0-1,-1 1 1,1-1 0,-1 0-1,1 0 1,-1 1-1,1-1 1,-1 0 0,1 0-1,-1 0 1,1 0-1,-1 0 1,1 0-1,-1 0 1,1 0 0,-1 0-1,1 0 1,-1 0-1,0 0 1,1 0-1,-1 0 1,0 0 0,-5-1 56,-1 1 0,1 0 0,-1 0 0,1 0 1,-12 3-1,-11-1 52,-55 1 185,-28-1-690,97-3 97,0 0-1,0-1 1,1-1-1,0 0 1,-23-7 0,12 1-144,1 5 44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24:13.83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 1728,'8'16'2422,"-7"-9"-2382,1-1-1,0 0 1,1 1 0,-1-1 0,1 0 0,1 0 0,-1 0-1,9 9 1,-3-1 16,14 19 9,-12-19-35,-2 0-1,0 1 0,10 22 0,-12-22-18,-5-13-8,-1 1 1,0 0-1,1 0 0,-1 1 0,-1-1 1,1 0-1,0 0 0,-1 4 0,4 14 13,-4-19-19,1 0 0,-1 0-1,1 0 1,-1 0-1,0 0 1,0-1 0,0 1-1,0 0 1,0 0 0,0 0-1,0 0 1,-1 0 0,1 0-1,-1 0 1,0 0-1,0 0 1,-1 2 0,1-2-86,0 0 1,0 0 0,-1 0 0,1 0-1,-1 0 1,1-1 0,-1 1 0,0 0-1,0-1 1,0 1 0,0-1 0,0 1-1,-1-1 1,1 0 0,0 0-1,0 0 1,-1 0 0,1 0 0,-1 0-1,1-1 1,-1 1 0,-3 0 0,-9-1-345,-1 0 50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0:07.42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10 31 1696,'-1'0'22,"1"0"-1,0 0 0,-1 0 1,1 0-1,0 0 1,-1 0-1,1 0 1,0 0-1,-1 0 0,1-1 1,0 1-1,-1 0 1,1 0-1,0 0 0,0 0 1,-1-1-1,1 1 1,0 0-1,0 0 1,-1 0-1,1-1 0,0 1 1,0 0-1,0 0 1,-1-1-1,1 1 0,0 0 1,0-1-1,0 1 1,0 0-1,-1-1 1,1-1-27,0 2 35,0-1-1,0 0 0,0 0 0,0 0 1,0 0-1,0 0 0,0 0 0,0 1 1,0-1-1,0 0 0,0 0 0,0 0 1,0 0-1,1 0 0,-1 1 0,0-1 1,1 0-1,-1 0 0,1 0 0,-1 1 1,1-1-1,-1 0 0,1 1 0,-1-1 1,1 0-1,0 1 0,1-2 0,-2 22 697,-2-27-341,-2 10-211,3-2-165,1 0-1,-1 0 1,1 0 0,0 0 0,-1 0 0,1 0 0,0 0 0,0 0 0,0 0 0,0 0 0,0 0-1,0 1 1,0-1 0,0 0 0,0 0 0,1 0 0,-1 0 0,1 1 0,8 16 94,0-1 1,18 24-1,-24-35-85,0 1-1,0 0 0,-1-1 0,1 1 0,-2 0 0,1 1 0,-1-1 1,0 0-1,0 0 0,-1 1 0,0-1 0,-1 11 0,1 0 40,0-18-57,-1 0 0,1 0-1,0 1 1,0-1-1,0 0 1,-1 0-1,1 0 1,0 0-1,0 0 1,-1 0 0,1 1-1,0-1 1,0 0-1,-1 0 1,1 0-1,0 0 1,0 0-1,-1 0 1,1 0 0,0 0-1,0 0 1,-1 0-1,1 0 1,0 0-1,0 0 1,-1 0-1,1 0 1,0 0 0,0-1-1,-1 1 1,1 0-1,0 0 1,0 0-1,0 0 1,-1 0-1,1 0 1,0-1 0,0 1-1,0 0 1,-1 0-1,1 0 1,0-1-1,0 1 1,0 0-1,0 0 1,0-1 0,0 1-1,-1 0 1,1 0-1,0-1 1,-3-1-55,20-24-2071,-5 10 1187,-11 8 589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24:14.38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1723 2 1636,'-7'-2'1074,"12"9"-448,13 9-116,-13-11-445,0 1 1,0-1 0,0 1-1,-1 0 1,0 0 0,0 1-1,4 9 1,8 12 45,-8-15-48,-2 0-1,11 26 0,-15-31-47,0 0 0,0 0 1,0 0-1,-1 10 0,-1-16-12,0 1 0,0-1 0,0 1 1,0 0-1,-1-1 0,1 1 0,-1-1 0,0 1 0,0-1 0,0 1 0,0-1 1,-1 0-1,1 1 0,-1-1 0,1 0 0,-1 0 0,0 0 0,0 0 0,0 0 0,0 0 1,0 0-1,0-1 0,-1 1 0,1-1 0,-1 0 0,1 1 0,-1-1 0,0 0 1,1 0-1,-5 0 0,-65 8 15,-86-2 0,-404-3 16,182 9-22,367-11-11,0 0 0,0 1 0,0 0 0,1 1 0,-1 0 0,-21 11-1,33-15 0,1 0 0,-1 1 0,1-1-1,-1 0 1,1 0 0,-1 1 0,1-1-1,0 0 1,-1 1 0,1-1-1,-1 0 1,1 1 0,0-1 0,-1 1-1,1-1 1,0 0 0,0 1-1,-1-1 1,1 1 0,0-1 0,0 1-1,0-1 1,0 1 0,-1-1 0,1 1-1,0-1 1,0 1 0,0-1-1,0 1 1,0-1 0,0 1 0,1-1-1,-1 1 1,0-1 0,0 1-1,0-1 1,0 1 0,1-1 0,-1 0-1,0 1 1,0-1 0,1 1 0,-1-1-1,0 0 1,1 1 0,-1-1-1,1 1 1,-1-1 0,0 0 0,1 0-1,-1 1 1,1-1 0,3 5 1,0 0-1,-1 1 1,0-1 0,0 1 0,0 0 0,2 8-1,3 6 5,4 10-16,-8-18 12,0 1 1,2-1-1,0 0 0,0 0 0,1-1 1,13 17-1,-18-26 0,0 0 0,0 0 0,-1 0 0,0 1 0,1-1 0,-1 0 0,0 1 0,0-1 0,0 1 0,0-1 0,-1 1 0,1-1 0,-1 1 0,0-1 0,0 1 0,0-1 0,0 1 0,0 0 0,-1-1 0,1 1 0,-1-1 0,1 1 0,-1-1 0,0 1 0,0-1 0,-1 0 0,1 1 0,0-1 0,-1 0 0,0 0 0,1 0 0,-1 0 0,0 0 0,0 0 0,0 0 0,0-1 0,-1 1 0,1-1 0,0 1 0,-1-1 0,1 0 0,-1 0 0,0 0 0,1 0 0,-4 0 0,-22 7-36,1-2-1,-1-1 0,-53 4 1,-86-7-985,105-2 344,-51-8-228,57 4 512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24:15.04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821 4 1708,'-18'-2'760,"15"2"-680,0-1-1,1 1 1,-1 0 0,0-1 0,0 1 0,0 0 0,0 1-1,-4 0 1,-64 10 712,70-10-776,-1-1 0,0 1 0,1-1 0,0 1 1,-1 0-1,1 0 0,-1 0 0,1 0 0,0 0 1,0 0-1,0 0 0,-1 0 0,1 0 0,0 0 0,0 0 1,1 1-1,-1-1 0,0 0 0,0 1 0,1-1 1,-1 2-1,0-2 45,-1 4 44,2-4-102,0-1 1,0 1-1,1-1 1,-1 1 0,0-1-1,1 0 1,-1 1 0,0-1-1,1 0 1,-1 1-1,1-1 1,-1 0 0,1 1-1,-1-1 1,1 0-1,-1 0 1,1 0 0,-1 1-1,1-1 1,-1 0 0,1 0-1,-1 0 1,2 0-1,70 19 147,-44-12-119,-24-6-26,1-1 0,0 1 0,-1 1-1,1-1 1,-1 0 0,7 4-1,10 13 11,-20-17-14,0 0 0,0 0 0,0 0 0,0 0 0,-1 1 0,1-1 0,-1 0-1,1 0 1,-1 0 0,1 1 0,-1-1 0,0 0 0,1 0 0,-1 1 0,0-1 0,0 0-1,0 0 1,0 1 0,-1 1 0,-1 12 4,2-14-4,1 0-1,-1 0 1,0 0-1,-1 0 1,1 1 0,0-1-1,0 0 1,0 0-1,-1 0 1,1 0 0,-1 0-1,1 0 1,-1 0 0,0 2-1,-14 20 14,14-21-13,0 1 1,-1 0-1,0 0 1,1-1 0,-1 1-1,0-1 1,0 0-1,0 1 1,-1-1 0,1 0-1,-1 0 1,1 0-1,-1 0 1,0-1 0,1 1-1,-7 2 1,-1 0 1,0 0 0,0-1-1,-1 0 1,1 0 0,-1-1 0,0 0 0,0 0 0,0-1 0,-21-1-1,8 0 4,21 0-5,1 0-1,-1 0 1,1 1 0,-1-1 0,1-1-1,-1 1 1,1 0 0,-1-1-1,1 1 1,-1-1 0,1 1-1,-1-1 1,1 0 0,0 0-1,-1 0 1,1 0 0,0-1-1,0 1 1,-2-2 0,-10-9 1,-4-5 4,11 8-6,-1 0 0,0 0 0,-1 0 0,0 1-1,0 0 1,-1 1 0,0 0 0,0 0-1,-1 1 1,0 0 0,0 1 0,-1 0 0,0 1-1,0 0 1,0 0 0,0 1 0,-23-3-1,33 6 1,-129-10-4,116 10 4,0 1 0,-1 0 0,1 1 0,0 1 0,0 0 0,-20 7 0,12-4 8,-21 7-14,43-12 5,-1-1 1,1 1-1,0 0 1,-1 0-1,1 0 0,0 0 1,0 0-1,-1 0 1,1 0-1,0 0 1,0 0-1,1 1 1,-1-1-1,0 0 0,0 0 1,1 1-1,-1-1 1,0 1-1,1-1 1,0 0-1,-1 1 1,1-1-1,0 4 0,0-5 1,0 0 0,-1 1 0,1-1 1,0 0-1,0 0 0,0 1 0,0-1 0,0 0 0,0 0 0,0 1 0,0-1 0,0 0 0,0 1 0,1-1 0,-1 0 0,0 0 0,0 1 0,0-1 0,0 0 0,0 0 0,0 1 0,1-1 0,-1 0 0,0 0 0,0 1 0,0-1 0,1 0 0,-1 0 0,0 0 0,0 0 0,1 1 0,-1-1 0,0 0 0,0 0 0,1 0 0,-1 0 0,0 0 0,1 0 0,-1 0 0,0 0 0,1 0 0,-1 0 0,0 1 0,1-1 0,-1-1 0,2 2 1,21 6-5,1 0 0,0-2-1,0 0 1,42 3 0,-43-5-3,25 1-128,-27-6 4,26-2-737,-45 3 782,1 0-1,0 1 1,-1-1-1,1 0 1,-1 0-1,0 0 1,1-1-1,-1 1 1,0 0-1,0-1 1,0 0-1,0 1 1,0-1-1,3-3 1,3-3-314,0 3 33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24:15.41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4 1740,'1'-4'2623,"0"5"-2629,0-1 0,0 1 0,0 0 0,-1-1 0,1 1 0,0 0 0,0 0 0,-1-1 0,1 1 0,-1 0 0,1 0 0,-1 0 0,1 0 0,0 1 0,-1 0-60,1-1 1,-1 0-1,1 0 0,-1 0 1,1 0-1,0 0 0,0 0 1,-1 0-1,1 0 0,0 0 1,0-1-1,0 1 1,0 0-1,2 1 0,36 21-1239,-23-18 950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24:16.50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152 1 1656,'-43'14'495,"35"-10"-377,0-1 0,0-1 0,-1 1 0,1-1 0,-1-1 0,0 1-1,-8 0 1,-15 2 484,32-3-377,1 0-210,-1-1-1,1 1 0,-1 0 1,1 0-1,0-1 0,-1 1 1,1 0-1,0-1 1,-1 1-1,1 0 0,0-1 1,0 1-1,-1-1 0,1 0 1,0 1-1,0-1 0,1 1 1,54 0 213,-22 0-154,45-3 1,-16-2-26,65 4-1,-52 1-22,462 1 80,580-4-63,-121 26-24,-723-14-12,-114-5-6,-22-9 6,29 5 3,-163-1-11,9 4 13,-12-7-8,-1 2-4,0 1 5,7 3-6,-7-3 1,0 0 0,0 0 1,-1 0-1,1-1 0,0 1 1,0 0-1,-1 0 0,1 0 1,0 0-1,0 0 0,0 0 1,-1 0-1,1 0 0,0 0 1,-1-1-1,1 1 0,0 0 1,0 0-1,-1 0 0,1 0 1,0 0-1,0 0 0,-1 1 1,1-1-1,0 0 0,0 0 1,-1 0-1,1 0 0,0 0 1,0 0-1,-1 0 0,1 0 1,0 1-1,0-1 0,0 0 1,-1 0-1,1 0 0,0 0-6,0-3 0,-2 3 3,5 0-8,-2 0 2,-25 4-672,20-4 474,0-1 0,0 0 0,-1 0 1,1 0-1,0 0 0,-7-3 1,-17-4-559,12 4 413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24:24.48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9 12 1828,'0'0'52,"1"1"0,0-1 0,0 0 0,0 0 0,-1 1 0,1-1 0,0 0 0,0 1 1,-1-1-1,1 0 0,0 1 0,-1-1 0,1 1 0,0-1 0,-1 1 0,1-1 0,-1 1 0,1 0 0,-1-1 0,1 1 0,-1 0 0,0-1 0,1 1 0,-1 0 0,0-1 0,0 1 0,1 0 0,-1 0 0,0-1 0,0 1 0,0 0 0,0 0 1,0 1-1,0 2 306,-2-3-163,2-1-190,0 0-1,0 0 1,0 1 0,0-1 0,0 0 0,0 0 0,-1 0 0,1 0 0,0 0-1,0 0 1,0 0 0,0 1 0,0-1 0,0 0 0,0 0 0,0 0 0,0 0-1,-1 0 1,1 0 0,0 0 0,0 0 0,0 0 0,0 0 0,0 0 0,0 0-1,-1 0 1,1 0 0,0 0 0,0 0 0,0 0 0,0 0 0,0 0 0,-1 0-1,1 0 1,0 0 0,0 0 0,0 0 0,0 0 0,0 0 0,0 0 0,-1 0-1,1 0 1,0 0 0,0 0 0,0 0 0,0 0 0,0 0 0,0 0 0,0 0-1,-1-1 1,1 1 0,0 0 0,0 0 0,0 0 0,0 0 0,0 0 0,0 0-1,0 0 1,0 0 0,0-1 0,0 1 0,0 0 0,0 0 0,0 0 0,0 0-1,0 0 1,0 0 0,0-1 0,0 1-11,0-1 0,0 1 0,-1 0 0,1-1-1,0 1 1,0-1 0,0 1 0,0 0 0,-1-1 0,1 1 0,0 0 0,0-1-1,-1 1 1,1 0 0,0-1 0,0 1 0,-1 0 0,1-1 0,-1 1-1,1 0 1,0 0 0,-1-1 0,1 1 0,0 0 0,-1 0 0,1 0 0,-1 0-1,1 0 1,-1-1 0,1 1 0,-1 0 0,1 0 0,0 0 0,-1 0-1,1 0 1,-1 0 0,1 0 0,-1 0 0,1 1 0,-1-1 0,1 0 0,-1 0-1,1 0 1,0 0 0,-1 1 0,1-3-154,0 0-1,0 1 1,1-1-1,-1 0 1,1 1 0,-1-1-1,1 1 1,0-1-1,-1 1 1,1-1 0,0 1-1,0-1 1,2-1 0,11-2-196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24:24.97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451 103 1608,'13'9'615,"-12"-9"-593,-1 0 0,0 0 1,1 0-1,-1 0 0,0 0 1,0 1-1,1-1 0,-1 0 1,0 0-1,0 0 0,0 1 1,1-1-1,-1 0 0,0 0 1,0 0-1,0 1 0,0-1 1,1 0-1,-1 0 1,0 1-1,0-1 0,0 0 1,0 1-1,0-1 0,0 0 1,0 0-1,0 1 0,0-1 1,0 0-1,0 0 0,0 1 1,0-1-1,0 0 0,0 1 1,0-1-1,0 0 0,-1 0 1,1 1-1,0-1 0,0 0 1,0 0-1,0 1 0,-1-1 1,1 0-1,0 0 0,0 0 1,0 1-1,-1-1 0,1 0 1,-22 6 187,1-1 1,-1-1 0,0-1-1,-1-1 1,1-1 0,-37-1-1,57-1-205,-1 1 0,0-1-1,0 0 1,0 0 0,0 0-1,1 0 1,-1 0 0,1 0-1,-1 0 1,-4-4 0,6 4-4,0 0 1,1 0 0,-1 0-1,0 0 1,0 0-1,1 0 1,-1 0 0,1 0-1,-1 0 1,1 0 0,-1 0-1,1 0 1,0 0 0,0 0-1,0-1 1,-1 1-1,1 0 1,0 0 0,1 0-1,-1 0 1,0 0 0,0-1-1,0 1 1,1 0 0,-1 0-1,1-1 1,1-1-2,1 0 0,-1 0 0,1 0 0,-1 0 1,1 1-1,0-1 0,4-2 0,8-8 5,-10 10-5,-1-1 0,1 1 0,0 0 0,0 0 0,0 0 0,0 1 0,11-4 0,20-12-6,-30 15 5,-1 1 1,1 0-1,0 0 1,0 0-1,0 1 1,0-1-1,0 1 1,0 0-1,0 1 1,0 0-1,0-1 1,10 2-1,-12 1 0,0-1 0,0 1-1,0 0 1,0 0 0,0 0-1,-1 0 1,1 1 0,-1-1 0,0 1-1,0 0 1,0 0 0,0 0-1,-1 0 1,4 6 0,-3-5 2,0 1 0,0 0 0,-1 0 0,0-1 0,0 1 0,0 1 0,-1-1 0,1 0 0,0 11 0,-2-2 7,-1 0 1,0 0-1,-1 1 0,-1-1 1,-8 25-1,7-30-5,0-1-1,0 1 1,-1-1-1,0-1 0,-1 1 1,0-1-1,0 1 1,0-1-1,-1-1 1,-11 9-1,-11 8-5,-1 0-1,-1-2 1,-1-1 0,-1-1-1,-52 21 1,24-15-24,40-16-483,-1 0 1,0-2 0,-34 9 0,45-12-342,10-3 487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24:25.88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9 1840,'0'1'44,"0"-1"-1,0 0 1,1 1-1,-1-1 1,0 1-1,0-1 1,1 1-1,-1-1 1,0 0-1,1 1 1,-1-1-1,1 1 1,-1-1-1,0 0 1,1 1-1,-1-1 1,1 0-1,-1 0 1,1 1-1,-1-1 1,1 0-1,-1 0 1,1 0-1,0 0 1,-1 0 0,1 1-1,-1-1 1,1 0-1,-1 0 1,1 0-1,0 0 1,25 0 568,-18-1-565,310-4 614,145 1-486,-87 38-92,-348-27-78,-22-5-1,0 0-1,-1-1 0,2 1 0,-1-1 1,0-1-1,0 1 0,0-1 1,8 0-1,-46-3 33,29 3-94,1-1-1,-1 1 0,1-1 0,0 1 0,-1-1 0,1 0 0,0 0 0,0 0 1,0 0-1,-1 0 0,1 0 0,0 0 0,1-1 0,-1 1 0,0-1 0,0 1 0,1-1 1,-2-1-1,1 0-72,1 0 0,-1 1 0,0-1 0,1 1 0,-1-1 1,0 1-1,-1 0 0,1 0 0,0 0 0,-4-2 0,-8-1-253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24:27.42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264 9 1736,'0'0'34,"0"0"0,0 0-1,0 0 1,-1 0 0,1-1-1,0 1 1,0 0 0,0 0 0,0 0-1,-1 0 1,1 0 0,0 0-1,0-1 1,0 1 0,0 0 0,0 0-1,0 0 1,-1 0 0,1 0-1,0-1 1,0 1 0,0 0-1,0 0 1,0 0 0,0-1 0,0 1-1,0 0 1,0 0 0,0 0-1,0 0 1,0-1 0,0 1 0,0 0-1,0 0 1,0 0 0,0-1-1,0 1 1,0 0 0,0 0 0,0 0-1,1 0 1,-1-1 0,0 1-1,0 0 1,0 0 0,0 0 0,0 0-1,0 0 1,1-1 0,-1 1-1,0 0 1,0 0 0,0 0-1,0 0 1,1 0 0,-1 0 0,0 0-1,0 0 1,-8 13 504,-28 33-306,28-34-191,-2 0 0,-17 19 0,16-20-21,1 0 0,1 1 0,0 0 0,-7 14 0,-17 21 22,26-36-34,-1 0 0,2 1 0,-1-1 0,2 1 0,0 0 0,-4 14 0,8-23-6,0-1 0,0 1 0,-1 0-1,1-1 1,-1 1 0,0-1-1,-4 5 1,4-5 0,1 0 0,-1-1 0,0 1 0,1 0 0,0 1 0,-1-1 0,1 0-1,0 0 1,0 0 0,0 1 0,0-1 0,0 5 0,-6 5 2,13-10-102,-6-2 77,1-1 1,-1 1 0,1 0 0,-1 0-1,1 0 1,-1 0 0,1 0 0,-1-1-1,0 1 1,1 0 0,-1 0 0,1-1-1,-1 1 1,0 0 0,1-1 0,-1 1 0,0 0-1,1-1 1,-1 1 0,0 0 0,0-1-1,1 1 1,-1-1 0,0 1 0,0-1-1,0 1 1,0 0 0,1-1 0,-1 1-1,0-1 1,0 1 0,0-1 0,0 1-1,0-1 1,0 1 0,0 0 0,0-1 0,-1 1-1,1-2 1,0 1-75,1-1 1,0 0-1,-1 0 0,1 0 0,0 1 1,0-1-1,0 0 0,0 1 0,0-1 1,1 1-1,-1-1 0,0 1 0,1 0 1,2-3-1,2-2-233,2-2-46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24:27.82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7 9 1916,'0'0'938,"-7"-9"38,17 12-820,0 0-1,-1 0 0,0 1 1,11 5-1,55 33-41,111 83-1,-105-63-87,-61-47-18,0 1 0,20 20-1,-23-19 1,1-2 1,29 22-1,-28-17 5,-18-18-12,1 0 0,-1 0 0,0 0 0,1-1 0,-1 1 0,1 0 0,0-1 0,0 1 0,0-1 0,0 1 0,0-1 0,0 0 0,0 0 0,3 2 0,-4-3 1,0 0-1,-1 1 0,1-1 0,-1 1 0,1-1 0,0 0 0,-1 1 0,1-1 0,-1 1 0,0 0 0,1-1 1,-1 1-1,1-1 0,-1 1 0,0-1 0,1 1 0,-1 0 0,0-1 0,0 1 0,0 0 0,0-1 0,0 1 0,1 0 1,-1-1-1,-1 1 0,1 0 0,0-1 0,0 1 0,0 0 0,0 0 0,-1 4 9,7-4-10,-6 0 37,0 0-26,0-7-350,0-1-1,1 1 0,-1 0 1,2 0-1,-1 0 1,1-1-1,3-5 1,3 4-53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24:28.33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13 1744,'1'0'90,"0"0"-1,0 0 1,1-1 0,-1 1-1,0 0 1,0 0 0,1-1-1,-1 1 1,0-1 0,0 1-1,0-1 1,0 1 0,0-1-1,0 0 1,0 1 0,0-1-1,0 0 1,0 0 0,0 0-1,1-2 393,1 4-446,0 0 0,0 0 0,0 0-1,0 0 1,0 0 0,0 1 0,0-1 0,0 1 0,-1 0-1,4 2 1,7 4 25,8 5-13,0 1 1,-1 0-1,0 1 1,30 32 0,-6-6-12,-11-3-3,-9-7-3,-8-12-18,-1 0-1,-1 0 1,19 37-1,1 0-3,-30-49-5,-1 0 0,1 1 0,3 14 1,-6-17-3,1-1 0,-1 1 1,1 0-1,0-1 0,0 1 1,1-1-1,-1 0 0,1 0 1,0 1-1,6 5 0,-8-10-1,-1 1-1,1-1 0,-1 1 1,1 0-1,-1-1 0,1 1 0,-1 0 1,1-1-1,-1 1 0,0 0 0,1 0 1,-1 0-1,0-1 0,0 1 1,0 0-1,1 0 0,-1 0 0,0-1 1,0 1-1,-1 0 0,1 0 0,0 1 1,2 11 4,-1-12-3,0 0-1,-1 0 0,1 0 1,0 0-1,-1 0 0,1 0 1,-1 0-1,0 0 0,1 0 1,-1 1-1,0-1 0,0 0 1,1 0-1,-1 2 0,-1-1 17,3-4-16,-2 2-20,-1-1-1,0 1 0,1 0 0,-1 0 0,1 0 0,-1-1 0,1 1 1,-1 0-1,1-1 0,0 1 0,-1 0 0,1-1 0,-1 1 0,1 0 1,0-1-1,-1 1 0,1-1 0,0 1 0,-1-1 0,1 1 0,0-1 1,0 1-1,-1-1 0,1 1 0,0-1 0,0 1 0,0-1 0,0 0 1,-5-17-1128,3 7 468,2 10 646,0 0 1,-1 1-1,1-1 0,0 1 1,0-1-1,0 0 0,0 1 1,0-1-1,0 1 0,0-1 0,0 0 1,0 1-1,0-1 0,0 1 1,0-1-1,1 0 0,-1 1 1,0-1-1,1 0 0,0-7-316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18:10:07.98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43 0 1672,'-1'8'598,"-2"-6"-524,-1-1 1,1 1-1,1 0 0,-1 0 0,0 0 0,0 1 0,1-1 0,-1 1 1,1-1-1,-4 7 0,-1-1 71,7-8-142,0 1 0,0-1 0,0 0 0,0 0 0,-1 0 0,1 0 1,0 0-1,0 1 0,0-1 0,0 0 0,0 0 0,0 0 0,0 0 0,0 1 0,0-1 0,0 0 0,0 0 0,0 0 1,0 0-1,0 1 0,1-1 0,-1 0 0,0 0 0,0 0 0,0 0 0,0 1 0,0-1 0,0 0 0,0 0 0,0 0 0,0 0 1,1 0-1,-1 0 0,0 0 0,0 1 0,0-1 0,0 0 0,0 0 0,1 0 0,-1 0 0,0 0 0,0 0 0,0 0 1,0 0-1,1 0 0,-1 0 0,0 0 0,0 0 0,0 0 0,0 0 0,1 0 0,-1 0 0,0 0 0,0 0 0,0 0 1,0 0-1,1 0 0,-1 0 0,0 0 0,0 0 0,0 0 0,0 0 0,0-1 0,1 1 0,-1 0 0,0 0 0,0 0 0,25-2 86,2-1-18,-26 3-69,0 0 0,0 0 1,-1 0-1,1 0 0,0 0 0,0 0 0,0 0 0,-1 0 0,1 0 0,0 0 0,0 1 0,0-1 0,-1 0 0,1 0 0,0 1 1,-1-1-1,1 1 0,0-1 0,-1 0 0,1 1 0,0-1 0,-1 1 0,1 0 0,-1-1 0,2 2 0,-3 18 45,-1-2-42,-6 6-46,7-22 16,-1 0-1,1 1 1,0-1 0,0 1 0,0 0-1,1-1 1,-1 1 0,0 4 0,1-2-1197,0-1 850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24:28.71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161 12 1692,'-9'-11'1508,"4"11"-1440,1 1 0,0 0 0,0 0-1,1 1 1,-1-1 0,0 1 0,0-1 0,1 1 0,-1 0 0,1 1 0,-1-1 0,-3 4 0,-28 14 153,32-18-204,-1-1-1,0 1 1,1 0 0,-1 1 0,1-1 0,0 0-1,-1 1 1,1-1 0,1 1 0,-1 0 0,0 0-1,1 0 1,0 0 0,-1 1 0,-1 4 0,1-2 7,1 1 0,-1-1 0,2 1 0,-1 0 0,1-1 0,0 1 0,0 11 0,1-15-20,1 0 0,-1 0 1,1 0-1,-1 0 0,1-1 0,0 1 0,0 0 0,1-1 1,-1 1-1,1 0 0,-1-1 0,1 1 0,0-1 0,0 0 0,0 0 1,0 0-1,0 0 0,1 0 0,-1 0 0,1 0 0,0 0 1,-1-1-1,1 1 0,0-1 0,0 0 0,0 0 0,6 2 0,0-1 2,0 0 0,1 0 0,-1-1 0,0 0 0,1 0 0,-1-1 0,1 0 0,11-1-1,-5-1 2,-10 2-2,0-1-1,0 0 0,0 0 1,0 0-1,8-3 0,-13 3-3,1 1-1,-1-1 0,0 0 1,0 0-1,1 1 0,-1-1 0,0 0 1,0 0-1,0 0 0,0 0 0,0 0 1,0-1-1,0 1 0,-1 0 0,1 0 1,0 0-1,-1-1 0,1 1 0,-1 0 1,1 0-1,-1-1 0,0 1 0,0-1 1,0 1-1,1 0 0,-2-2 0,1 1 0,-1 0 0,0 0 0,1 0 0,-1 1 0,0-1-1,0 0 1,0 1 0,-1-1 0,1 1 0,0-1 0,-1 1 0,1-1-1,-1 1 1,-2-2 0,-26-17 4,-65-16-11,90 34 1,0 1-1,0 0 1,0 1 0,0-1-1,0 1 1,0 0 0,-7 0-1,11 1-9,1-1 1,0 0-1,0 0 0,-1 0 0,1 0 0,0 0 0,0 1 0,-1-1 0,1 0 0,0 0 0,0 0 0,0 1 0,-1-1 0,1 0 0,0 0 0,0 1 0,0-1 0,0 0 0,0 0 0,-1 1 0,1-1 0,0 0 0,0 1 0,0-1 0,0 0 0,0 0 0,0 1 0,0-1 0,0 0 0,0 1 0,0-1 0,0 0 0,1 0 0,-1 1 0,0-1 0,0 0 0,0 0 0,0 1 0,0-1 1,0 0-1,1 0 0,-1 1 0,0-1 0,0 0 0,1 0 0,-1 0 0,0 1 0,0-1 0,0 0 0,1 0 0,-1 0 0,17 7-1080,7-14 221,-9 3 506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24:30.24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7 383 1692,'0'0'282,"-7"-4"722,15 1-830,-1 0-1,0 0 0,1 0 0,-1-1 1,-1 0-1,9-6 0,25-9-4,-10 6-92,-20 10-57,0 0 0,0 1 0,1 0 0,-1 1 0,1 0 0,15 1-1,7 5 22,-31-5-40,-1 0 0,0 0 0,0 1 0,0-1 0,0 0 0,0 1 0,0-1 0,0 1 0,0-1 0,0 1 0,0-1 0,0 1 0,0 0 0,0 0 0,0-1 0,0 1 0,-1 0 0,1 0 0,0 0 0,-1 0 0,1 0 0,-1 0 0,1 0 0,-1 0 0,1 0 0,-1 1 0,5 8 8,-5-10-9,1 0 0,-1 1 1,0-1-1,1 1 0,-1-1 1,0 1-1,1-1 0,-1 1 0,0-1 1,0 1-1,1-1 0,-1 1 1,0-1-1,0 1 0,0 0 1,0-1-1,0 1 0,0-1 1,0 1-1,0-1 0,0 1 1,0 0-1,0-1 0,0 1 0,-1-1 1,1 1-1,0-1 0,-1 2 1,-15 38 21,14-37-18,0-1-1,0 1 0,0-1 0,-1 1 0,1-1 1,-1 0-1,0 0 0,1 0 0,-1 0 0,0-1 0,0 1 1,-1-1-1,1 1 0,0-1 0,0 0 0,-1 0 1,-6 1-1,3 0 4,-1-1-1,0 0 1,1 0 0,-1-1 0,0 0-1,-15-1 1,20 0-5,0 1-1,0 0 1,0 1-1,1-1 1,-1 0 0,0 1-1,0 0 1,-2 0-1,-15 3 25,2-3-13,16-1-9,1 0-1,-1 0 1,1 0-1,-1 1 1,0-1 0,1-1-1,-1 1 1,1 0-1,-1 0 1,0 0-1,1-1 1,-1 1-1,1-1 1,-1 1-1,1-1 1,-1 0 0,1 1-1,0-1 1,-1 0-1,1 0 1,0 0-1,0 0 1,0 0-1,0 0 1,-2-1-1,3 1-2,0 0 0,-1 0 0,1 0 0,0 0 0,0-1-1,0 1 1,0 0 0,0 0 0,0 0 0,0 0 0,1 0-1,-1 0 1,0 0 0,0 0 0,1 0 0,-1 0 0,1 0-1,0-1 1,3-10 5,-4 11-5,0-1-1,0 1 0,1-1 0,-1 1 1,0 0-1,1-1 0,-1 1 0,1 0 1,-1 0-1,1-1 0,0 1 0,0 0 0,1-2 1,7-15-1,-5 10 2,-1 0-1,1 0 0,1 1 0,-1-1 0,12-12 1,10-19 0,41-72-2,-41 70-2,-18 31 3,-1-1 0,0 0 0,-1 0 0,5-12 0,-11 21-1,1-1 1,0 0-1,1 0 0,-1 0 1,1-1-1,0 1 0,0 1 1,0-1-1,0 0 0,4-4 0,-6 7 1,1 0-2,-1-1-1,0 1 0,1 0 1,-1-1-1,0 1 1,1 0-1,-1-1 1,0 1-1,1 0 0,-1 0 1,1-1-1,-1 1 1,1 0-1,-1 0 0,1 0 1,-1 0-1,0-1 1,1 1-1,-1 0 1,1 0-1,-1 0 0,1 0 1,-1 0-1,1 0 1,-1 0-1,1 0 0,-1 0 1,1 1-1,-1-1 1,1 0-1,-1 0 1,1 0-1,-1 0 0,1 1 1,7 15-2683,-15-8 2302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24:52.39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8 27 1840,'-7'13'1599,"7"-13"-1586,0 0 1,0 0 0,0 0-1,0 0 1,0 1 0,0-1 0,0 0-1,0 0 1,0 0 0,0 0-1,0 0 1,0 1 0,0-1-1,0 0 1,0 0 0,0 0 0,0 0-1,0 0 1,0 0 0,0 1-1,0-1 1,0 0 0,0 0-1,0 0 1,0 0 0,0 0 0,1 0-1,-1 0 1,0 1 0,0-1-1,0 0 1,0 0 0,0 0 0,0 0-1,0 0 1,1 0 0,-1 0-1,0 0 1,0 0 0,0 0-1,0 0 1,0 0 0,1 0 0,-1 0-1,0 0 1,0 0 0,0 0-1,0 0 1,0 0 0,1 0-1,-1 0 1,0 0 0,0 0 0,0 0-1,0 0 1,0 0 0,1 0-1,-1 0 1,0 0 0,0 0-1,0 0 1,0 0 0,0 0 0,0 0-1,1 0 1,-1-1 0,0 1-1,0 0 1,0 0 0,5-3 187,9-2 87,12-2-188,-21 5-83,1 0-1,0 1 1,0 0 0,0 0 0,11-1 0,78-11 75,-73 11-79,-13 1-6,1 0 0,-1 0 0,1 1-1,-1 0 1,1 1 0,-1-1 0,16 5 0,-16-3-2,19 6 12,-28-8-17,1 0 1,0 0-1,-1 1 0,1-1 1,0 0-1,-1 1 0,1-1 1,-1 1-1,1-1 0,-1 1 1,1-1-1,-1 1 0,1-1 1,-1 1-1,1-1 0,-1 1 1,0-1-1,1 1 0,-1 0 1,0-1-1,0 1 0,0 0 1,1-1-1,-1 1 0,0 0 1,0-1-1,0 1 0,0 0 1,0-1-1,0 1 0,0 0 1,-1 0-1,-5 12 3,0-1 1,-1-1-1,-1 1 0,0-1 1,0 0-1,-1 0 0,-1-1 0,-15 12 1,-1 3-1,3-3 0,-34 24 0,32-27 1,-28 27 0,52-45-3,0 0 0,0 0 0,0 0-1,0 0 1,0 0 0,0 0-1,0 0 1,0 0 0,1 0-1,-1 0 1,0 0 0,1 1-1,-1-1 1,1 0 0,0 0-1,-1 1 1,1-1 0,0 0 0,0 1-1,0-1 1,0 0 0,0 1-1,0-1 1,0 0 0,1 2-1,0-2 1,0 1 0,0-1-1,0 0 1,1 0-1,-1 0 1,0 0-1,1 0 1,-1 0 0,1 0-1,-1 0 1,1 0-1,0-1 1,-1 1-1,1-1 1,0 1 0,-1-1-1,4 1 1,6 1 0,0-1 0,1 0 0,-1-1 0,1 0 0,19-3 0,55-4-8,-69 8 4,13-2-6,-30 1 5,1 0-1,0 0 0,-1 0 0,1 0 1,0 0-1,-1 0 0,1 0 0,0 0 1,-1 0-1,1 0 0,0 1 0,-1-1 1,1 0-1,0 0 0,-1 1 0,1-1 1,-1 0-1,1 1 0,-1-1 0,1 1 1,-1-1-1,1 1 0,0 0 0,-2 4-351,-12-5-319,5-2 319,-49-4-1270,35 6 1241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24:52.98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47 5 1872,'-8'-2'1979,"8"2"-1967,0 0 1,-1-1-1,1 1 0,0 0 1,-1 0-1,1-1 0,-1 1 1,1 0-1,0 0 1,-1 0-1,1 0 0,-1-1 1,1 1-1,-1 0 0,1 0 1,0 0-1,-1 0 0,1 0 1,-1 0-1,1 0 0,-1 0 1,1 0-1,-1 0 0,1 0 1,0 0-1,-1 1 0,1-1 1,-1 0-1,1 0 1,-1 0-1,1 1 0,0-1 1,-1 0-1,1 0 0,0 0 1,-1 1-1,1-1 0,0 0 1,-1 1-1,1-1 0,0 1 1,-7 15 280,5-13-279,1-1 1,0 0-1,0 0 0,0 0 0,0 0 1,0 1-1,1-1 0,-1 0 1,0 4-1,-2 29 90,2-25-73,0 0 0,0-1 0,2 13 0,-1-18-25,1-1 1,-1 1 0,1-1-1,1 1 1,-1-1 0,0 1-1,1-1 1,0 0 0,0 0-1,0 0 1,0 1 0,5 3-1,6 7 14,-9-9-14,1 0 1,-1 0-1,1-1 1,0 0-1,0 0 0,0 0 1,0 0-1,1-1 1,0 0-1,0 0 0,0 0 1,0-1-1,0 1 0,10 1 1,1 2 0,-16-5-6,1 0 0,0-1 0,0 1 1,0 0-1,-1-1 0,1 0 0,0 1 0,0-1 0,0 0 1,0 1-1,0-1 0,0 0 0,0 0 0,0-1 1,0 1-1,0 0 0,0-1 0,0 1 0,3-2 0,13 0-10,-16 2 11,1 0 0,-1 0 0,0 0 0,0-1 0,0 1 0,0-1 0,0 1 0,1-1 0,-1 1 0,0-1 0,3-2 0,3-3 4,-4 3-5,0 1 0,0-1 0,0 0 1,-1 0-1,1 0 0,-1-1 1,0 1-1,0-1 0,0 0 0,-1 1 1,1-1-1,-1 0 0,3-8 0,-2 0 1,4-14 7,-2 0 1,0 0 0,0-43-1,-6 97-3,0-13 1,1 0-1,0 0 0,2 0 0,-1 0 1,6 18-1,-4-21-9,0 0 0,0 22-1,4 19 10,2-9-4,-2 1 1,1 81 0,9-31 1,-18-93-5,2 0 0,-1 0 1,0-1-1,0 1 0,0 0 1,1 0-1,-1-1 0,1 1 1,0 0-1,-1-1 0,1 1 1,0-1-1,0 1 0,0-1 1,0 1-1,1-1 0,-1 1 1,0-1-1,1 0 0,-1 0 1,1 0-1,-1 0 0,3 2 1,-1-2-29,-1-1 0,1 1 1,-1 0-1,0-1 0,1 0 1,-1 1-1,1-1 0,0 0 1,-1 0-1,1 0 0,-1 0 1,1-1-1,-1 1 0,1-1 1,-1 1-1,0-1 0,1 0 1,-1 0-1,0 0 0,4-2 1,8-4-653,-1-1 0,15-11 0,-14 9 146,0 5 151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24:53.36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52 11 1776,'0'0'424,"-10"-5"1100,8 4-1394,2 1-115,0-1 1,0 1-1,0 0 1,-1 0 0,1-1-1,0 1 1,0 0-1,0 0 1,-1 0-1,1-1 1,0 1-1,0 0 1,0 0-1,-1 0 1,1 0-1,0-1 1,0 1-1,-1 0 1,1 0 0,0 0-1,-1 0 1,1 0-1,0 0 1,0 0-1,-1 0 1,1 0-1,0 0 1,-1 0-1,1 0 1,0 0-1,-1 0 1,1 0-1,0 0 1,0 0-1,-1 0 1,1 0 0,0 0-1,-1 0 1,1 0-1,0 1 1,0-1-1,-1 0 1,1 0-1,0 0 1,0 0-1,-1 1 1,1-1-1,0 0 1,0 1-1,0-1-11,0 0 0,0 0 0,-1 0 0,1 0 0,0 1 0,0-1 0,0 0-1,0 0 1,0 0 0,0 0 0,0 0 0,-1 1 0,1-1 0,0 0 0,0 0-1,0 0 1,0 0 0,-1 0 0,1 0 0,0 0 0,0 1 0,0-1 0,-1 0-1,1 0 1,0 0 0,0 0 0,0 0 0,-1 0 0,1 0 0,0 0 0,0 0-1,0 0 1,-1 0 0,1 0 0,0 0 0,0 0 0,0 0 0,-1 0 0,1 0-1,0-1 1,0 1 0,0 0 0,-1 0 0,1 0 0,0 0 0,0 0 0,0 0-1,0 0 1,0-1 0,-1 1 0,1 0 0,0 0 0,0 0 0,0 0 0,0 0-1,0-1 1,0 1 0,0 0 0,0 0 0,-1 0 0,1-1 0,0 1 0,0 0-1,-2-2 128,-10 4 28,11-2-341,-2 3-837,13-2-403,-7-2 1009,4-2 37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24:54.24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403 17 1756,'9'-2'1501,"-11"-1"-833,-16-4-227,4 5-362,-1 1-1,1 0 0,-1 1 0,0 0 0,1 1 0,-27 5 0,-5-1 16,-13 2-20,28-3-6,-41 1 0,55-4-37,12 1 29,13 0-55,-8-2-4,1 0-1,-1 0 0,1 0 1,-1 0-1,0 0 0,1 1 1,-1-1-1,0 0 0,1 0 1,-1 0-1,1 0 0,-1 1 1,0-1-1,0 0 0,1 0 1,-1 1-1,0-1 0,1 0 1,-1 1-1,0-1 0,0 0 1,0 1-1,1-1 0,-1 0 1,0 1-1,0-1 0,0 0 1,0 1-1,0-1 0,1 1 1,3 6-1,0 1 0,0-1 1,0 1-1,-1 0 0,0 0 1,-1 0-1,0 1 0,0-1 1,-1 0-1,0 1 0,-1-1 1,0 1-1,-1-1 0,1 0 1,-2 1-1,1-1 0,-1 0 1,-1 0-1,0 0 0,0 0 1,-1 0-1,0 0 0,-5 7 1,3-3 1,6-10-1,-1-1 0,1 0 0,0 0-1,-1 1 1,0-1 0,1 0 0,-1 0 0,0 0-1,0 0 1,0 0 0,1 0 0,-3 1-1,-21 31 16,22-34-16,-4 0-3,14-2 2,32-18 5,-14 6-2,-24 13-1,1 0-1,0 0 0,0 0 0,0 0 1,0 1-1,1-1 0,5-1 0,58-18 9,-54 16-11,1 0 1,-1 0 0,1 2 0,0-1 0,0 2-1,0-1 1,0 2 0,1 0 0,25 1-1,-19 4 1,0 2-1,-1 0 1,0 1-1,0 0 1,-1 2-1,21 11 1,-29-12 2,0 0 1,-1 1-1,0 0 1,-1 0-1,0 0 1,-1 1 0,0 1-1,-1-1 1,8 15-1,-11-19 0,-1 0 0,0-1 0,-1 1-1,0 0 1,0 0 0,0 1 0,-1-1 0,0 0-1,0 0 1,0 1 0,-1-1 0,0 0 0,-1 0-1,0 1 1,0-1 0,0 0 0,-1 0 0,0 0-1,0 0 1,0 0 0,-1 0 0,0 0 0,-1-1-1,1 1 1,-1-1 0,0 0 0,-1 0 0,1 0-1,-1-1 1,0 1 0,0-1 0,-1 0 0,-10 6-1,-4 1-19,0-1 0,-1 0-1,0-2 1,-1 0-1,0-1 1,-32 6-1,44-11-139,0 0-1,-1-1 0,1 0 0,-1 0 1,1-1-1,-1-1 0,1 1 1,0-2-1,-1 1 0,1-1 0,0-1 1,0 1-1,0-2 0,0 1 0,1-1 1,-14-8-1,10 1-257,-1-2 41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25:03.84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492 1 1912,'-18'3'843,"-1"-1"1,-34 1-1,-195 5-237,202-5-550,35-1-37,-1-1 1,0-1-1,0 0 0,-14-1 0,-3 1 80,23 2-312,14-1-836,-7-1 514,0 0 442,0-1 0,0 1 0,0-1 1,0 1-1,0 0 0,0-1 0,0 1 1,0 0-1,0 0 0,0-1 0,0 1 0,0 0 1,0 0-1,2 0 0,5 0-277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25:04.18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609 1 1860,'0'0'17,"-1"0"-1,1 0 0,0 0 1,0 0-1,0 0 0,0 0 1,0 0-1,-1 0 0,1 1 1,0-1-1,0 0 0,0 0 1,0 0-1,0 0 0,0 0 1,0 1-1,0-1 0,0 0 1,0 0-1,0 0 0,0 0 1,0 1-1,0-1 0,0 0 1,0 0-1,0 0 1,0 0-1,0 1 0,0-1 1,0 0-1,0 0 0,0 0 1,0 0-1,0 0 0,0 1 1,0-1-1,0 0 0,0 0 1,1 0-1,-1 0 0,0 0 1,0 0-1,0 1 0,0-1 1,0 0-1,1 0 0,-1 0 1,0 0-1,0 0 1,0 0-1,0 0 0,1 0 1,-1 0-1,0 0 0,0 0 1,0 0-1,0 0 0,1 0 1,-1 0-1,0 0 0,0 0 1,0 0-1,0 0 0,1 0 1,-1 0-1,0 0 0,0 0-4,1 0 0,-1 0-1,0 0 1,0 0-1,0 0 1,1 0-1,-1 0 1,0 0-1,0 0 1,0 0-1,1 0 1,-1 0 0,0 0-1,0 0 1,0 0-1,1 0 1,-1 0-1,0 0 1,0 0-1,0 0 1,0 0-1,1 0 1,-1 0 0,0 1-1,0-1 1,0 0-1,0 0 1,0 0-1,1 0 1,-1 0-1,0 0 1,0 1-1,0-1 1,0 0 0,0 0-1,0 0 1,0 0-1,0 1 1,1-1-1,-1 0 1,0 0-1,0 0 1,0 0-1,0 1 1,0-1 0,0 0-1,0 0 1,0 0-1,0 1 1,0-1-1,0 0 1,-1 0-1,1 0 1,0 0-1,0 1 1,0-1 0,0 0-1,0 0 1,0 0-1,0 0 1,0 0-1,0 1 1,-1-1-1,1 0 1,0 0-1,0 0 1,-26 17 637,-17-5-473,-1-2 0,-1-2 0,-75 6 0,-5 1-78,83-11-137,-83 0 1,93-4-313,31 0 326,1 0 0,-1 0 0,1 0 0,-1 0 0,1 0 0,-1 0 0,1 0 0,-1 0 0,1 0 0,-1 0 0,1 0 0,-1 0 0,1 0 0,0-1 0,-1 1 0,1 0 0,-1 0 0,1 0 0,-1-1 0,1 1 0,0 0 0,-1 0 0,1-1 0,0 1 0,-1 0 0,1-1 0,0 1 0,-1 0 0,1-1 0,0 1 0,0 0 0,-1-1 0,1 1 0,0-1 0,0 1 0,0 0 0,0-1 0,0 1 0,0-1 0,0 1 0,0-1 0,-1 1 0,2 0 0,-1-1 0,0 0 0,0 0-53,0 0 0,1 0-1,-1 0 1,1 0 0,0 0 0,-1 0 0,1 0-1,0 0 1,0 0 0,-1 0 0,1 0 0,0 0 0,0 0-1,0 1 1,0-1 0,2 0 0,11-7-311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25:21.07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25 32 1892,'-6'-2'789,"4"-10"-214,-12-5 390,14 21-681,-1-1-256,1-1 0,-1 0 0,1 1 0,-1-1-1,1 0 1,0 1 0,0-1 0,1 0 0,-1 1-1,1 3 1,60 147 325,-33-90-297,-22-50-46,1 0 0,13 16 0,-12-16-1,0-1 0,12 26-1,46 112 50,-57-123-46,5 8 2,-11-23-6,-10-11-237,-12-9-504,-37-18-1320,38 16 1664,-5 1 37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8T09:25:21.58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455 168 1868,'-1'2'89,"0"0"0,0 0-1,0 1 1,-1-1 0,1-1-1,0 1 1,-1 0 0,0 0 0,1 0-1,-1-1 1,0 1 0,0-1 0,0 1-1,0-1 1,-4 2 0,-40 21 654,19-14-511,0-1 1,-51 9-1,66-16-198,1 0 0,-1-1 0,1 0-1,-1-1 1,0 0 0,1 0 0,-1-1 0,0-1-1,1 0 1,-14-4 0,22 5-29,-1-1-1,1 1 1,0-1 0,-1 0 0,1 0 0,0 0-1,0-1 1,0 1 0,1-1 0,-1 1 0,1-1-1,-1 0 1,1 0 0,0 0 0,0 0 0,1 0-1,-1 0 1,1-1 0,-1 1 0,1 0 0,0-1-1,1 1 1,-1-1 0,1 1 0,-1-7 0,1 1-1,0 0-1,1 0 1,0 0 0,1 0 0,0 0 0,1 0 0,0 1 0,0-1 0,6-11 0,0 2 3,8-14-3,-16 31-3,-1 0 0,1 0-1,0 0 1,0 0-1,1 0 1,-1 0-1,0 0 1,0 0-1,0 0 1,1 1 0,-1-1-1,1 0 1,-1 1-1,0-1 1,1 1-1,-1-1 1,1 1-1,-1 0 1,1 0 0,2-1-1,31-5 9,-31 5-9,-1 0 0,1 0 0,-1 0 0,1 0-1,-1 1 1,1-1 0,-1 1 0,1 0 0,0 0 0,-1 0 0,5 1-1,9 4 4,5 0 3,1 1 1,35 15-1,-51-17-5,1-1 0,-1 2 0,0-1 0,-1 1 0,1 0 0,-1 0 0,0 0 0,0 1 0,-1 0 0,1 0 0,4 9 0,-2-4 2,-2 0-1,0 1 0,0-1 1,-1 1-1,-1 1 0,0-1 1,-1 0-1,0 1 0,-1 0 0,-1-1 1,0 1-1,-1 0 0,0 0 1,-2 0-1,-4 24 0,2-24-1,0-1 1,-1 1-1,-1-1 0,0 0 1,0 0-1,-1-1 0,-1 0 1,0 0-1,-1 0 0,0-1 1,-1 0-1,0-1 0,-1 0 1,0 0-1,-19 11 0,3-4-24,0 0-1,-2-2 0,1-1 0,-2 0 0,-54 14 0,64-22-177,16-3 50,0-1 0,-1 0-1,1 0 1,0 0 0,-1 0 0,1 0 0,-1-1 0,1 1 0,-1-1-1,1 0 1,-1-1 0,-5 0 0,7 0-107,4-1-228,2 0 333,5-6-231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5738D810-0FB2-402C-8007-873FC7FB7FA9}" type="datetimeFigureOut">
              <a:rPr lang="ar-AE" smtClean="0"/>
              <a:t>21/02/1443</a:t>
            </a:fld>
            <a:endParaRPr lang="ar-A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A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5F0FDA53-8E98-4A19-A5AD-537053376EB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384584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DB7DC-BFB9-477D-8BA7-55A028D8C3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AC01FC-B27B-46F0-8695-E713740AFD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93AB3B-470C-4BE7-B025-B8566C1AC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DEC86-56BA-4EFC-B0C5-AB3A609BA912}" type="datetimeFigureOut">
              <a:rPr lang="ar-AE" smtClean="0"/>
              <a:t>21/02/1443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4386F-25F3-4290-876E-A60AB8D0D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588AD-8DD2-44D2-97E5-27AD45403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A1233-5CC4-4DF2-934E-F18EDC7E0B4C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743011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23270-B746-47C0-BD02-AEB70598F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711E89-CFB3-41A5-BE81-07ECF821E6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682D07-EAEE-448E-B90B-0D1FC0536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DEC86-56BA-4EFC-B0C5-AB3A609BA912}" type="datetimeFigureOut">
              <a:rPr lang="ar-AE" smtClean="0"/>
              <a:t>21/02/1443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5797AC-D0FF-4D76-B364-F00BE93B0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C20F38-BD23-4367-8C24-2DC5664E9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A1233-5CC4-4DF2-934E-F18EDC7E0B4C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896484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E868BB-371E-42BC-9834-8C8F1744BE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4F3DD6-D05A-4244-BFB6-5568F59C35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8EA3C-DCDB-448E-9B83-6AD22B1E4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DEC86-56BA-4EFC-B0C5-AB3A609BA912}" type="datetimeFigureOut">
              <a:rPr lang="ar-AE" smtClean="0"/>
              <a:t>21/02/1443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C7D35C-D866-4251-9C42-5438B206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7082DD-17EC-4B14-9189-EFF9CBE9F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A1233-5CC4-4DF2-934E-F18EDC7E0B4C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4837951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0154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9144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6261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0707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6112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0478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5116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885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C900E-73C0-4165-B8F1-DFBF1D28B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B9EC8-7535-470C-B98D-3F81D24A82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B7BA6-E6BA-4363-A36E-5D875AB66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DEC86-56BA-4EFC-B0C5-AB3A609BA912}" type="datetimeFigureOut">
              <a:rPr lang="ar-AE" smtClean="0"/>
              <a:t>21/02/1443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C770A9-9CBC-4AEB-88C9-E6BFF2459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9E12F-7ED2-4F94-A798-26D1ADF64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A1233-5CC4-4DF2-934E-F18EDC7E0B4C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9932110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3559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4250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3268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403989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4515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5530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5795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9985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4215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4"/>
          <p:cNvSpPr txBox="1">
            <a:spLocks noGrp="1"/>
          </p:cNvSpPr>
          <p:nvPr>
            <p:ph type="dt" idx="10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4"/>
          <p:cNvSpPr txBox="1">
            <a:spLocks noGrp="1"/>
          </p:cNvSpPr>
          <p:nvPr>
            <p:ph type="sldNum" idx="1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/>
            </a:lvl1pPr>
            <a:lvl2pPr marL="0" lvl="1" indent="0" algn="l" rtl="1">
              <a:spcBef>
                <a:spcPts val="0"/>
              </a:spcBef>
              <a:buNone/>
              <a:defRPr/>
            </a:lvl2pPr>
            <a:lvl3pPr marL="0" lvl="2" indent="0" algn="l" rtl="1">
              <a:spcBef>
                <a:spcPts val="0"/>
              </a:spcBef>
              <a:buNone/>
              <a:defRPr/>
            </a:lvl3pPr>
            <a:lvl4pPr marL="0" lvl="3" indent="0" algn="l" rtl="1">
              <a:spcBef>
                <a:spcPts val="0"/>
              </a:spcBef>
              <a:buNone/>
              <a:defRPr/>
            </a:lvl4pPr>
            <a:lvl5pPr marL="0" lvl="4" indent="0" algn="l" rtl="1">
              <a:spcBef>
                <a:spcPts val="0"/>
              </a:spcBef>
              <a:buNone/>
              <a:defRPr/>
            </a:lvl5pPr>
            <a:lvl6pPr marL="0" lvl="5" indent="0" algn="l" rtl="1">
              <a:spcBef>
                <a:spcPts val="0"/>
              </a:spcBef>
              <a:buNone/>
              <a:defRPr/>
            </a:lvl6pPr>
            <a:lvl7pPr marL="0" lvl="6" indent="0" algn="l" rtl="1">
              <a:spcBef>
                <a:spcPts val="0"/>
              </a:spcBef>
              <a:buNone/>
              <a:defRPr/>
            </a:lvl7pPr>
            <a:lvl8pPr marL="0" lvl="7" indent="0" algn="l" rtl="1">
              <a:spcBef>
                <a:spcPts val="0"/>
              </a:spcBef>
              <a:buNone/>
              <a:defRPr/>
            </a:lvl8pPr>
            <a:lvl9pPr marL="0" lvl="8" indent="0" algn="l" rtl="1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ar-AE" smtClean="0"/>
              <a:pPr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130878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DC127-EBFB-4FBC-8A3E-29ADDE3C5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10295C-C11C-41D8-96E9-FF847B5066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7530EB-F6F6-494A-B98D-098CD8CE1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DEC86-56BA-4EFC-B0C5-AB3A609BA912}" type="datetimeFigureOut">
              <a:rPr lang="ar-AE" smtClean="0"/>
              <a:t>21/02/1443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6B962-80EC-4F80-95C2-347AB84F2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7124EE-CA50-4795-B1F1-4569DDE3A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A1233-5CC4-4DF2-934E-F18EDC7E0B4C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7589142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5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5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1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 rtl="1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 rtl="1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 rtl="1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 rtl="1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 rtl="1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1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1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1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5"/>
          <p:cNvSpPr txBox="1">
            <a:spLocks noGrp="1"/>
          </p:cNvSpPr>
          <p:nvPr>
            <p:ph type="dt" idx="10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5"/>
          <p:cNvSpPr txBox="1">
            <a:spLocks noGrp="1"/>
          </p:cNvSpPr>
          <p:nvPr>
            <p:ph type="sldNum" idx="1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/>
            </a:lvl1pPr>
            <a:lvl2pPr marL="0" lvl="1" indent="0" algn="l" rtl="1">
              <a:spcBef>
                <a:spcPts val="0"/>
              </a:spcBef>
              <a:buNone/>
              <a:defRPr/>
            </a:lvl2pPr>
            <a:lvl3pPr marL="0" lvl="2" indent="0" algn="l" rtl="1">
              <a:spcBef>
                <a:spcPts val="0"/>
              </a:spcBef>
              <a:buNone/>
              <a:defRPr/>
            </a:lvl3pPr>
            <a:lvl4pPr marL="0" lvl="3" indent="0" algn="l" rtl="1">
              <a:spcBef>
                <a:spcPts val="0"/>
              </a:spcBef>
              <a:buNone/>
              <a:defRPr/>
            </a:lvl4pPr>
            <a:lvl5pPr marL="0" lvl="4" indent="0" algn="l" rtl="1">
              <a:spcBef>
                <a:spcPts val="0"/>
              </a:spcBef>
              <a:buNone/>
              <a:defRPr/>
            </a:lvl5pPr>
            <a:lvl6pPr marL="0" lvl="5" indent="0" algn="l" rtl="1">
              <a:spcBef>
                <a:spcPts val="0"/>
              </a:spcBef>
              <a:buNone/>
              <a:defRPr/>
            </a:lvl6pPr>
            <a:lvl7pPr marL="0" lvl="6" indent="0" algn="l" rtl="1">
              <a:spcBef>
                <a:spcPts val="0"/>
              </a:spcBef>
              <a:buNone/>
              <a:defRPr/>
            </a:lvl7pPr>
            <a:lvl8pPr marL="0" lvl="7" indent="0" algn="l" rtl="1">
              <a:spcBef>
                <a:spcPts val="0"/>
              </a:spcBef>
              <a:buNone/>
              <a:defRPr/>
            </a:lvl8pPr>
            <a:lvl9pPr marL="0" lvl="8" indent="0" algn="l" rtl="1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ar-AE" smtClean="0"/>
              <a:pPr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4201199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6"/>
          <p:cNvSpPr txBox="1">
            <a:spLocks noGrp="1"/>
          </p:cNvSpPr>
          <p:nvPr>
            <p:ph type="dt" idx="10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6"/>
          <p:cNvSpPr txBox="1">
            <a:spLocks noGrp="1"/>
          </p:cNvSpPr>
          <p:nvPr>
            <p:ph type="sldNum" idx="1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/>
            </a:lvl1pPr>
            <a:lvl2pPr marL="0" lvl="1" indent="0" algn="l" rtl="1">
              <a:spcBef>
                <a:spcPts val="0"/>
              </a:spcBef>
              <a:buNone/>
              <a:defRPr/>
            </a:lvl2pPr>
            <a:lvl3pPr marL="0" lvl="2" indent="0" algn="l" rtl="1">
              <a:spcBef>
                <a:spcPts val="0"/>
              </a:spcBef>
              <a:buNone/>
              <a:defRPr/>
            </a:lvl3pPr>
            <a:lvl4pPr marL="0" lvl="3" indent="0" algn="l" rtl="1">
              <a:spcBef>
                <a:spcPts val="0"/>
              </a:spcBef>
              <a:buNone/>
              <a:defRPr/>
            </a:lvl4pPr>
            <a:lvl5pPr marL="0" lvl="4" indent="0" algn="l" rtl="1">
              <a:spcBef>
                <a:spcPts val="0"/>
              </a:spcBef>
              <a:buNone/>
              <a:defRPr/>
            </a:lvl5pPr>
            <a:lvl6pPr marL="0" lvl="5" indent="0" algn="l" rtl="1">
              <a:spcBef>
                <a:spcPts val="0"/>
              </a:spcBef>
              <a:buNone/>
              <a:defRPr/>
            </a:lvl6pPr>
            <a:lvl7pPr marL="0" lvl="6" indent="0" algn="l" rtl="1">
              <a:spcBef>
                <a:spcPts val="0"/>
              </a:spcBef>
              <a:buNone/>
              <a:defRPr/>
            </a:lvl7pPr>
            <a:lvl8pPr marL="0" lvl="7" indent="0" algn="l" rtl="1">
              <a:spcBef>
                <a:spcPts val="0"/>
              </a:spcBef>
              <a:buNone/>
              <a:defRPr/>
            </a:lvl8pPr>
            <a:lvl9pPr marL="0" lvl="8" indent="0" algn="l" rtl="1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ar-AE" smtClean="0"/>
              <a:pPr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9070225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7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7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 rtl="1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r" rtl="1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r" rtl="1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r" rtl="1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r" rtl="1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r" rtl="1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r" rtl="1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r" rtl="1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r" rtl="1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7"/>
          <p:cNvSpPr txBox="1">
            <a:spLocks noGrp="1"/>
          </p:cNvSpPr>
          <p:nvPr>
            <p:ph type="dt" idx="10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7"/>
          <p:cNvSpPr txBox="1">
            <a:spLocks noGrp="1"/>
          </p:cNvSpPr>
          <p:nvPr>
            <p:ph type="sldNum" idx="1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/>
            </a:lvl1pPr>
            <a:lvl2pPr marL="0" lvl="1" indent="0" algn="l" rtl="1">
              <a:spcBef>
                <a:spcPts val="0"/>
              </a:spcBef>
              <a:buNone/>
              <a:defRPr/>
            </a:lvl2pPr>
            <a:lvl3pPr marL="0" lvl="2" indent="0" algn="l" rtl="1">
              <a:spcBef>
                <a:spcPts val="0"/>
              </a:spcBef>
              <a:buNone/>
              <a:defRPr/>
            </a:lvl3pPr>
            <a:lvl4pPr marL="0" lvl="3" indent="0" algn="l" rtl="1">
              <a:spcBef>
                <a:spcPts val="0"/>
              </a:spcBef>
              <a:buNone/>
              <a:defRPr/>
            </a:lvl4pPr>
            <a:lvl5pPr marL="0" lvl="4" indent="0" algn="l" rtl="1">
              <a:spcBef>
                <a:spcPts val="0"/>
              </a:spcBef>
              <a:buNone/>
              <a:defRPr/>
            </a:lvl5pPr>
            <a:lvl6pPr marL="0" lvl="5" indent="0" algn="l" rtl="1">
              <a:spcBef>
                <a:spcPts val="0"/>
              </a:spcBef>
              <a:buNone/>
              <a:defRPr/>
            </a:lvl6pPr>
            <a:lvl7pPr marL="0" lvl="6" indent="0" algn="l" rtl="1">
              <a:spcBef>
                <a:spcPts val="0"/>
              </a:spcBef>
              <a:buNone/>
              <a:defRPr/>
            </a:lvl7pPr>
            <a:lvl8pPr marL="0" lvl="7" indent="0" algn="l" rtl="1">
              <a:spcBef>
                <a:spcPts val="0"/>
              </a:spcBef>
              <a:buNone/>
              <a:defRPr/>
            </a:lvl8pPr>
            <a:lvl9pPr marL="0" lvl="8" indent="0" algn="l" rtl="1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ar-AE" smtClean="0"/>
              <a:pPr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4607713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28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28"/>
          <p:cNvSpPr txBox="1">
            <a:spLocks noGrp="1"/>
          </p:cNvSpPr>
          <p:nvPr>
            <p:ph type="dt" idx="10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8"/>
          <p:cNvSpPr txBox="1">
            <a:spLocks noGrp="1"/>
          </p:cNvSpPr>
          <p:nvPr>
            <p:ph type="sldNum" idx="1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/>
            </a:lvl1pPr>
            <a:lvl2pPr marL="0" lvl="1" indent="0" algn="l" rtl="1">
              <a:spcBef>
                <a:spcPts val="0"/>
              </a:spcBef>
              <a:buNone/>
              <a:defRPr/>
            </a:lvl2pPr>
            <a:lvl3pPr marL="0" lvl="2" indent="0" algn="l" rtl="1">
              <a:spcBef>
                <a:spcPts val="0"/>
              </a:spcBef>
              <a:buNone/>
              <a:defRPr/>
            </a:lvl3pPr>
            <a:lvl4pPr marL="0" lvl="3" indent="0" algn="l" rtl="1">
              <a:spcBef>
                <a:spcPts val="0"/>
              </a:spcBef>
              <a:buNone/>
              <a:defRPr/>
            </a:lvl4pPr>
            <a:lvl5pPr marL="0" lvl="4" indent="0" algn="l" rtl="1">
              <a:spcBef>
                <a:spcPts val="0"/>
              </a:spcBef>
              <a:buNone/>
              <a:defRPr/>
            </a:lvl5pPr>
            <a:lvl6pPr marL="0" lvl="5" indent="0" algn="l" rtl="1">
              <a:spcBef>
                <a:spcPts val="0"/>
              </a:spcBef>
              <a:buNone/>
              <a:defRPr/>
            </a:lvl6pPr>
            <a:lvl7pPr marL="0" lvl="6" indent="0" algn="l" rtl="1">
              <a:spcBef>
                <a:spcPts val="0"/>
              </a:spcBef>
              <a:buNone/>
              <a:defRPr/>
            </a:lvl7pPr>
            <a:lvl8pPr marL="0" lvl="7" indent="0" algn="l" rtl="1">
              <a:spcBef>
                <a:spcPts val="0"/>
              </a:spcBef>
              <a:buNone/>
              <a:defRPr/>
            </a:lvl8pPr>
            <a:lvl9pPr marL="0" lvl="8" indent="0" algn="l" rtl="1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ar-AE" smtClean="0"/>
              <a:pPr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2324206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9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9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29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9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29"/>
          <p:cNvSpPr txBox="1">
            <a:spLocks noGrp="1"/>
          </p:cNvSpPr>
          <p:nvPr>
            <p:ph type="dt" idx="10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9"/>
          <p:cNvSpPr txBox="1">
            <a:spLocks noGrp="1"/>
          </p:cNvSpPr>
          <p:nvPr>
            <p:ph type="sldNum" idx="1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/>
            </a:lvl1pPr>
            <a:lvl2pPr marL="0" lvl="1" indent="0" algn="l" rtl="1">
              <a:spcBef>
                <a:spcPts val="0"/>
              </a:spcBef>
              <a:buNone/>
              <a:defRPr/>
            </a:lvl2pPr>
            <a:lvl3pPr marL="0" lvl="2" indent="0" algn="l" rtl="1">
              <a:spcBef>
                <a:spcPts val="0"/>
              </a:spcBef>
              <a:buNone/>
              <a:defRPr/>
            </a:lvl3pPr>
            <a:lvl4pPr marL="0" lvl="3" indent="0" algn="l" rtl="1">
              <a:spcBef>
                <a:spcPts val="0"/>
              </a:spcBef>
              <a:buNone/>
              <a:defRPr/>
            </a:lvl4pPr>
            <a:lvl5pPr marL="0" lvl="4" indent="0" algn="l" rtl="1">
              <a:spcBef>
                <a:spcPts val="0"/>
              </a:spcBef>
              <a:buNone/>
              <a:defRPr/>
            </a:lvl5pPr>
            <a:lvl6pPr marL="0" lvl="5" indent="0" algn="l" rtl="1">
              <a:spcBef>
                <a:spcPts val="0"/>
              </a:spcBef>
              <a:buNone/>
              <a:defRPr/>
            </a:lvl6pPr>
            <a:lvl7pPr marL="0" lvl="6" indent="0" algn="l" rtl="1">
              <a:spcBef>
                <a:spcPts val="0"/>
              </a:spcBef>
              <a:buNone/>
              <a:defRPr/>
            </a:lvl7pPr>
            <a:lvl8pPr marL="0" lvl="7" indent="0" algn="l" rtl="1">
              <a:spcBef>
                <a:spcPts val="0"/>
              </a:spcBef>
              <a:buNone/>
              <a:defRPr/>
            </a:lvl8pPr>
            <a:lvl9pPr marL="0" lvl="8" indent="0" algn="l" rtl="1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ar-AE" smtClean="0"/>
              <a:pPr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1591987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0"/>
          <p:cNvSpPr txBox="1">
            <a:spLocks noGrp="1"/>
          </p:cNvSpPr>
          <p:nvPr>
            <p:ph type="dt" idx="10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0"/>
          <p:cNvSpPr txBox="1">
            <a:spLocks noGrp="1"/>
          </p:cNvSpPr>
          <p:nvPr>
            <p:ph type="sldNum" idx="1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/>
            </a:lvl1pPr>
            <a:lvl2pPr marL="0" lvl="1" indent="0" algn="l" rtl="1">
              <a:spcBef>
                <a:spcPts val="0"/>
              </a:spcBef>
              <a:buNone/>
              <a:defRPr/>
            </a:lvl2pPr>
            <a:lvl3pPr marL="0" lvl="2" indent="0" algn="l" rtl="1">
              <a:spcBef>
                <a:spcPts val="0"/>
              </a:spcBef>
              <a:buNone/>
              <a:defRPr/>
            </a:lvl3pPr>
            <a:lvl4pPr marL="0" lvl="3" indent="0" algn="l" rtl="1">
              <a:spcBef>
                <a:spcPts val="0"/>
              </a:spcBef>
              <a:buNone/>
              <a:defRPr/>
            </a:lvl4pPr>
            <a:lvl5pPr marL="0" lvl="4" indent="0" algn="l" rtl="1">
              <a:spcBef>
                <a:spcPts val="0"/>
              </a:spcBef>
              <a:buNone/>
              <a:defRPr/>
            </a:lvl5pPr>
            <a:lvl6pPr marL="0" lvl="5" indent="0" algn="l" rtl="1">
              <a:spcBef>
                <a:spcPts val="0"/>
              </a:spcBef>
              <a:buNone/>
              <a:defRPr/>
            </a:lvl6pPr>
            <a:lvl7pPr marL="0" lvl="6" indent="0" algn="l" rtl="1">
              <a:spcBef>
                <a:spcPts val="0"/>
              </a:spcBef>
              <a:buNone/>
              <a:defRPr/>
            </a:lvl7pPr>
            <a:lvl8pPr marL="0" lvl="7" indent="0" algn="l" rtl="1">
              <a:spcBef>
                <a:spcPts val="0"/>
              </a:spcBef>
              <a:buNone/>
              <a:defRPr/>
            </a:lvl8pPr>
            <a:lvl9pPr marL="0" lvl="8" indent="0" algn="l" rtl="1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ar-AE" smtClean="0"/>
              <a:pPr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797251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1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1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1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r" rtl="1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r" rtl="1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r" rtl="1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r" rtl="1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r" rtl="1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r" rtl="1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r" rtl="1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r" rtl="1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31"/>
          <p:cNvSpPr txBox="1">
            <a:spLocks noGrp="1"/>
          </p:cNvSpPr>
          <p:nvPr>
            <p:ph type="dt" idx="10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1"/>
          <p:cNvSpPr txBox="1">
            <a:spLocks noGrp="1"/>
          </p:cNvSpPr>
          <p:nvPr>
            <p:ph type="sldNum" idx="1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/>
            </a:lvl1pPr>
            <a:lvl2pPr marL="0" lvl="1" indent="0" algn="l" rtl="1">
              <a:spcBef>
                <a:spcPts val="0"/>
              </a:spcBef>
              <a:buNone/>
              <a:defRPr/>
            </a:lvl2pPr>
            <a:lvl3pPr marL="0" lvl="2" indent="0" algn="l" rtl="1">
              <a:spcBef>
                <a:spcPts val="0"/>
              </a:spcBef>
              <a:buNone/>
              <a:defRPr/>
            </a:lvl3pPr>
            <a:lvl4pPr marL="0" lvl="3" indent="0" algn="l" rtl="1">
              <a:spcBef>
                <a:spcPts val="0"/>
              </a:spcBef>
              <a:buNone/>
              <a:defRPr/>
            </a:lvl4pPr>
            <a:lvl5pPr marL="0" lvl="4" indent="0" algn="l" rtl="1">
              <a:spcBef>
                <a:spcPts val="0"/>
              </a:spcBef>
              <a:buNone/>
              <a:defRPr/>
            </a:lvl5pPr>
            <a:lvl6pPr marL="0" lvl="5" indent="0" algn="l" rtl="1">
              <a:spcBef>
                <a:spcPts val="0"/>
              </a:spcBef>
              <a:buNone/>
              <a:defRPr/>
            </a:lvl6pPr>
            <a:lvl7pPr marL="0" lvl="6" indent="0" algn="l" rtl="1">
              <a:spcBef>
                <a:spcPts val="0"/>
              </a:spcBef>
              <a:buNone/>
              <a:defRPr/>
            </a:lvl7pPr>
            <a:lvl8pPr marL="0" lvl="7" indent="0" algn="l" rtl="1">
              <a:spcBef>
                <a:spcPts val="0"/>
              </a:spcBef>
              <a:buNone/>
              <a:defRPr/>
            </a:lvl8pPr>
            <a:lvl9pPr marL="0" lvl="8" indent="0" algn="l" rtl="1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ar-AE" smtClean="0"/>
              <a:pPr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1881817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2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2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32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r" rtl="1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r" rtl="1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r" rtl="1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r" rtl="1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r" rtl="1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r" rtl="1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r" rtl="1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r" rtl="1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32"/>
          <p:cNvSpPr txBox="1">
            <a:spLocks noGrp="1"/>
          </p:cNvSpPr>
          <p:nvPr>
            <p:ph type="dt" idx="10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2"/>
          <p:cNvSpPr txBox="1">
            <a:spLocks noGrp="1"/>
          </p:cNvSpPr>
          <p:nvPr>
            <p:ph type="sldNum" idx="1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/>
            </a:lvl1pPr>
            <a:lvl2pPr marL="0" lvl="1" indent="0" algn="l" rtl="1">
              <a:spcBef>
                <a:spcPts val="0"/>
              </a:spcBef>
              <a:buNone/>
              <a:defRPr/>
            </a:lvl2pPr>
            <a:lvl3pPr marL="0" lvl="2" indent="0" algn="l" rtl="1">
              <a:spcBef>
                <a:spcPts val="0"/>
              </a:spcBef>
              <a:buNone/>
              <a:defRPr/>
            </a:lvl3pPr>
            <a:lvl4pPr marL="0" lvl="3" indent="0" algn="l" rtl="1">
              <a:spcBef>
                <a:spcPts val="0"/>
              </a:spcBef>
              <a:buNone/>
              <a:defRPr/>
            </a:lvl4pPr>
            <a:lvl5pPr marL="0" lvl="4" indent="0" algn="l" rtl="1">
              <a:spcBef>
                <a:spcPts val="0"/>
              </a:spcBef>
              <a:buNone/>
              <a:defRPr/>
            </a:lvl5pPr>
            <a:lvl6pPr marL="0" lvl="5" indent="0" algn="l" rtl="1">
              <a:spcBef>
                <a:spcPts val="0"/>
              </a:spcBef>
              <a:buNone/>
              <a:defRPr/>
            </a:lvl6pPr>
            <a:lvl7pPr marL="0" lvl="6" indent="0" algn="l" rtl="1">
              <a:spcBef>
                <a:spcPts val="0"/>
              </a:spcBef>
              <a:buNone/>
              <a:defRPr/>
            </a:lvl7pPr>
            <a:lvl8pPr marL="0" lvl="7" indent="0" algn="l" rtl="1">
              <a:spcBef>
                <a:spcPts val="0"/>
              </a:spcBef>
              <a:buNone/>
              <a:defRPr/>
            </a:lvl8pPr>
            <a:lvl9pPr marL="0" lvl="8" indent="0" algn="l" rtl="1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ar-AE" smtClean="0"/>
              <a:pPr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0938999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9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3"/>
          <p:cNvSpPr txBox="1">
            <a:spLocks noGrp="1"/>
          </p:cNvSpPr>
          <p:nvPr>
            <p:ph type="dt" idx="10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3"/>
          <p:cNvSpPr txBox="1">
            <a:spLocks noGrp="1"/>
          </p:cNvSpPr>
          <p:nvPr>
            <p:ph type="sldNum" idx="1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/>
            </a:lvl1pPr>
            <a:lvl2pPr marL="0" lvl="1" indent="0" algn="l" rtl="1">
              <a:spcBef>
                <a:spcPts val="0"/>
              </a:spcBef>
              <a:buNone/>
              <a:defRPr/>
            </a:lvl2pPr>
            <a:lvl3pPr marL="0" lvl="2" indent="0" algn="l" rtl="1">
              <a:spcBef>
                <a:spcPts val="0"/>
              </a:spcBef>
              <a:buNone/>
              <a:defRPr/>
            </a:lvl3pPr>
            <a:lvl4pPr marL="0" lvl="3" indent="0" algn="l" rtl="1">
              <a:spcBef>
                <a:spcPts val="0"/>
              </a:spcBef>
              <a:buNone/>
              <a:defRPr/>
            </a:lvl4pPr>
            <a:lvl5pPr marL="0" lvl="4" indent="0" algn="l" rtl="1">
              <a:spcBef>
                <a:spcPts val="0"/>
              </a:spcBef>
              <a:buNone/>
              <a:defRPr/>
            </a:lvl5pPr>
            <a:lvl6pPr marL="0" lvl="5" indent="0" algn="l" rtl="1">
              <a:spcBef>
                <a:spcPts val="0"/>
              </a:spcBef>
              <a:buNone/>
              <a:defRPr/>
            </a:lvl6pPr>
            <a:lvl7pPr marL="0" lvl="6" indent="0" algn="l" rtl="1">
              <a:spcBef>
                <a:spcPts val="0"/>
              </a:spcBef>
              <a:buNone/>
              <a:defRPr/>
            </a:lvl7pPr>
            <a:lvl8pPr marL="0" lvl="7" indent="0" algn="l" rtl="1">
              <a:spcBef>
                <a:spcPts val="0"/>
              </a:spcBef>
              <a:buNone/>
              <a:defRPr/>
            </a:lvl8pPr>
            <a:lvl9pPr marL="0" lvl="8" indent="0" algn="l" rtl="1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ar-AE" smtClean="0"/>
              <a:pPr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5833411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4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4"/>
          <p:cNvSpPr txBox="1">
            <a:spLocks noGrp="1"/>
          </p:cNvSpPr>
          <p:nvPr>
            <p:ph type="body" idx="1"/>
          </p:nvPr>
        </p:nvSpPr>
        <p:spPr>
          <a:xfrm rot="5400000">
            <a:off x="1697039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4"/>
          <p:cNvSpPr txBox="1">
            <a:spLocks noGrp="1"/>
          </p:cNvSpPr>
          <p:nvPr>
            <p:ph type="dt" idx="10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4"/>
          <p:cNvSpPr txBox="1">
            <a:spLocks noGrp="1"/>
          </p:cNvSpPr>
          <p:nvPr>
            <p:ph type="sldNum" idx="1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/>
            </a:lvl1pPr>
            <a:lvl2pPr marL="0" lvl="1" indent="0" algn="l" rtl="1">
              <a:spcBef>
                <a:spcPts val="0"/>
              </a:spcBef>
              <a:buNone/>
              <a:defRPr/>
            </a:lvl2pPr>
            <a:lvl3pPr marL="0" lvl="2" indent="0" algn="l" rtl="1">
              <a:spcBef>
                <a:spcPts val="0"/>
              </a:spcBef>
              <a:buNone/>
              <a:defRPr/>
            </a:lvl3pPr>
            <a:lvl4pPr marL="0" lvl="3" indent="0" algn="l" rtl="1">
              <a:spcBef>
                <a:spcPts val="0"/>
              </a:spcBef>
              <a:buNone/>
              <a:defRPr/>
            </a:lvl4pPr>
            <a:lvl5pPr marL="0" lvl="4" indent="0" algn="l" rtl="1">
              <a:spcBef>
                <a:spcPts val="0"/>
              </a:spcBef>
              <a:buNone/>
              <a:defRPr/>
            </a:lvl5pPr>
            <a:lvl6pPr marL="0" lvl="5" indent="0" algn="l" rtl="1">
              <a:spcBef>
                <a:spcPts val="0"/>
              </a:spcBef>
              <a:buNone/>
              <a:defRPr/>
            </a:lvl6pPr>
            <a:lvl7pPr marL="0" lvl="6" indent="0" algn="l" rtl="1">
              <a:spcBef>
                <a:spcPts val="0"/>
              </a:spcBef>
              <a:buNone/>
              <a:defRPr/>
            </a:lvl7pPr>
            <a:lvl8pPr marL="0" lvl="7" indent="0" algn="l" rtl="1">
              <a:spcBef>
                <a:spcPts val="0"/>
              </a:spcBef>
              <a:buNone/>
              <a:defRPr/>
            </a:lvl8pPr>
            <a:lvl9pPr marL="0" lvl="8" indent="0" algn="l" rtl="1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ar-AE" smtClean="0"/>
              <a:pPr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021703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B6731-425F-4EBF-BBD3-A5F184E62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6A4DA-6D9F-42B0-A0BF-45198AD375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563EB-FDE0-4F86-9697-274B01BF37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F4069C-C8C2-41D4-A45A-CBD7714AE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DEC86-56BA-4EFC-B0C5-AB3A609BA912}" type="datetimeFigureOut">
              <a:rPr lang="ar-AE" smtClean="0"/>
              <a:t>21/02/1443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200B7B-9A0E-40D4-B98F-8F6F4E3CD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52EEEC-A9DD-4F87-880A-C53BAF63D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A1233-5CC4-4DF2-934E-F18EDC7E0B4C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084859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C224B-7FDB-4F69-98D0-55A46F0F2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A33183-D72B-467A-AB4F-516021473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E6446A-42BD-40D2-A012-1F96A53A69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EF1E36-2CF9-471B-B7C0-22938F5CA5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CEFA7D-A0A0-4E89-8E54-D80C521002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BB5FD7-B942-4A16-AE65-C50FEC7B4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DEC86-56BA-4EFC-B0C5-AB3A609BA912}" type="datetimeFigureOut">
              <a:rPr lang="ar-AE" smtClean="0"/>
              <a:t>21/02/1443</a:t>
            </a:fld>
            <a:endParaRPr lang="ar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7FDF33-E74D-4B1B-BB65-B4D3E896E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2E6D12-C61C-4681-B562-6B110DA9A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A1233-5CC4-4DF2-934E-F18EDC7E0B4C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373897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73337-A99D-4E0E-8585-00A7D61F2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917727-A3B5-40A6-B180-7A8484530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DEC86-56BA-4EFC-B0C5-AB3A609BA912}" type="datetimeFigureOut">
              <a:rPr lang="ar-AE" smtClean="0"/>
              <a:t>21/02/1443</a:t>
            </a:fld>
            <a:endParaRPr lang="ar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04C246-0F3B-4BAE-8E72-C10FDD470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48BD50-E9F8-4320-BB79-99BDCFDEC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A1233-5CC4-4DF2-934E-F18EDC7E0B4C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067732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0D33C4-7056-496B-88B0-BA1334C00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DEC86-56BA-4EFC-B0C5-AB3A609BA912}" type="datetimeFigureOut">
              <a:rPr lang="ar-AE" smtClean="0"/>
              <a:t>21/02/1443</a:t>
            </a:fld>
            <a:endParaRPr lang="ar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65F6B1-9310-4108-A75B-93BAB3B2D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DD84FB-707F-4B91-8B68-13248FBE4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A1233-5CC4-4DF2-934E-F18EDC7E0B4C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519153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8765A-BD04-46E3-8F82-B98E09374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5392FE-2ACF-4077-9C93-A475A5F07D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2B0DD1-C59C-4C31-80EF-4A9DB6CB10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3AEA0A-50B4-4E1E-B791-123787C2B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DEC86-56BA-4EFC-B0C5-AB3A609BA912}" type="datetimeFigureOut">
              <a:rPr lang="ar-AE" smtClean="0"/>
              <a:t>21/02/1443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4203B7-81B7-488F-9879-F0A54BDD5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2379C8-DECC-486B-8AA5-D8E7AD51E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A1233-5CC4-4DF2-934E-F18EDC7E0B4C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773370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C2959-5D23-4246-9D0E-7A619C33F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4EA485-E019-418F-AE48-7B303DBB84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9DD7BB-FEBB-46AA-9AF6-BDF10CA375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6781C8-AC21-4917-8182-0184090F2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DEC86-56BA-4EFC-B0C5-AB3A609BA912}" type="datetimeFigureOut">
              <a:rPr lang="ar-AE" smtClean="0"/>
              <a:t>21/02/1443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D8BBF3-5552-4E95-9F08-0C590B0C5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A799FB-1531-497D-90F1-E5A7B3EE9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A1233-5CC4-4DF2-934E-F18EDC7E0B4C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74314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08FBF9-AEA6-42AE-8F3A-5E948CFC6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C5982F-BC0E-4480-B176-262F4A0C2D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C72447-1D08-42B6-A2B2-4F10CAC343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DEC86-56BA-4EFC-B0C5-AB3A609BA912}" type="datetimeFigureOut">
              <a:rPr lang="ar-AE" smtClean="0"/>
              <a:t>21/02/1443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8F4800-EE2D-4192-A1C5-6F09DBD259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ED9184-CC79-41C7-8D34-186A3DE78E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A1233-5CC4-4DF2-934E-F18EDC7E0B4C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252191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68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3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3"/>
          <p:cNvSpPr txBox="1">
            <a:spLocks noGrp="1"/>
          </p:cNvSpPr>
          <p:nvPr>
            <p:ph type="dt" idx="10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3"/>
          <p:cNvSpPr txBox="1">
            <a:spLocks noGrp="1"/>
          </p:cNvSpPr>
          <p:nvPr>
            <p:ph type="sldNum" idx="1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ar-AE" smtClean="0"/>
              <a:pPr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4711234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comments" Target="../comments/commen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313.xml"/><Relationship Id="rId299" Type="http://schemas.openxmlformats.org/officeDocument/2006/relationships/image" Target="../media/image16110.png"/><Relationship Id="rId21" Type="http://schemas.openxmlformats.org/officeDocument/2006/relationships/image" Target="../media/image2010.png"/><Relationship Id="rId42" Type="http://schemas.openxmlformats.org/officeDocument/2006/relationships/customXml" Target="../ink/ink1321.xml"/><Relationship Id="rId47" Type="http://schemas.openxmlformats.org/officeDocument/2006/relationships/image" Target="../media/image3310.png"/><Relationship Id="rId63" Type="http://schemas.openxmlformats.org/officeDocument/2006/relationships/image" Target="../media/image4110.png"/><Relationship Id="rId68" Type="http://schemas.openxmlformats.org/officeDocument/2006/relationships/customXml" Target="../ink/ink1334.xml"/><Relationship Id="rId84" Type="http://schemas.openxmlformats.org/officeDocument/2006/relationships/customXml" Target="../ink/ink1342.xml"/><Relationship Id="rId89" Type="http://schemas.openxmlformats.org/officeDocument/2006/relationships/image" Target="../media/image5410.png"/><Relationship Id="rId340" Type="http://schemas.openxmlformats.org/officeDocument/2006/relationships/customXml" Target="../ink/ink1350.xml"/><Relationship Id="rId345" Type="http://schemas.openxmlformats.org/officeDocument/2006/relationships/image" Target="../media/image1318.png"/><Relationship Id="rId361" Type="http://schemas.openxmlformats.org/officeDocument/2006/relationships/image" Target="../media/image1326.png"/><Relationship Id="rId366" Type="http://schemas.openxmlformats.org/officeDocument/2006/relationships/customXml" Target="../ink/ink1363.xml"/><Relationship Id="rId382" Type="http://schemas.openxmlformats.org/officeDocument/2006/relationships/customXml" Target="../ink/ink1371.xml"/><Relationship Id="rId16" Type="http://schemas.openxmlformats.org/officeDocument/2006/relationships/customXml" Target="../ink/ink1308.xml"/><Relationship Id="rId11" Type="http://schemas.openxmlformats.org/officeDocument/2006/relationships/image" Target="../media/image15100.png"/><Relationship Id="rId32" Type="http://schemas.openxmlformats.org/officeDocument/2006/relationships/customXml" Target="../ink/ink1316.xml"/><Relationship Id="rId37" Type="http://schemas.openxmlformats.org/officeDocument/2006/relationships/image" Target="../media/image2810.png"/><Relationship Id="rId53" Type="http://schemas.openxmlformats.org/officeDocument/2006/relationships/image" Target="../media/image3610.png"/><Relationship Id="rId58" Type="http://schemas.openxmlformats.org/officeDocument/2006/relationships/customXml" Target="../ink/ink1329.xml"/><Relationship Id="rId74" Type="http://schemas.openxmlformats.org/officeDocument/2006/relationships/customXml" Target="../ink/ink1337.xml"/><Relationship Id="rId79" Type="http://schemas.openxmlformats.org/officeDocument/2006/relationships/image" Target="../media/image4910.png"/><Relationship Id="rId356" Type="http://schemas.openxmlformats.org/officeDocument/2006/relationships/customXml" Target="../ink/ink1358.xml"/><Relationship Id="rId377" Type="http://schemas.openxmlformats.org/officeDocument/2006/relationships/image" Target="../media/image1334.png"/><Relationship Id="rId5" Type="http://schemas.openxmlformats.org/officeDocument/2006/relationships/image" Target="../media/image1313.png"/><Relationship Id="rId90" Type="http://schemas.openxmlformats.org/officeDocument/2006/relationships/customXml" Target="../ink/ink1345.xml"/><Relationship Id="rId351" Type="http://schemas.openxmlformats.org/officeDocument/2006/relationships/image" Target="../media/image1321.png"/><Relationship Id="rId372" Type="http://schemas.openxmlformats.org/officeDocument/2006/relationships/customXml" Target="../ink/ink1366.xml"/><Relationship Id="rId22" Type="http://schemas.openxmlformats.org/officeDocument/2006/relationships/customXml" Target="../ink/ink1311.xml"/><Relationship Id="rId27" Type="http://schemas.openxmlformats.org/officeDocument/2006/relationships/image" Target="../media/image2310.png"/><Relationship Id="rId43" Type="http://schemas.openxmlformats.org/officeDocument/2006/relationships/image" Target="../media/image3110.png"/><Relationship Id="rId48" Type="http://schemas.openxmlformats.org/officeDocument/2006/relationships/customXml" Target="../ink/ink1324.xml"/><Relationship Id="rId64" Type="http://schemas.openxmlformats.org/officeDocument/2006/relationships/customXml" Target="../ink/ink1332.xml"/><Relationship Id="rId69" Type="http://schemas.openxmlformats.org/officeDocument/2006/relationships/image" Target="../media/image4410.png"/><Relationship Id="rId346" Type="http://schemas.openxmlformats.org/officeDocument/2006/relationships/customXml" Target="../ink/ink1353.xml"/><Relationship Id="rId367" Type="http://schemas.openxmlformats.org/officeDocument/2006/relationships/image" Target="../media/image1329.png"/><Relationship Id="rId80" Type="http://schemas.openxmlformats.org/officeDocument/2006/relationships/customXml" Target="../ink/ink1340.xml"/><Relationship Id="rId85" Type="http://schemas.openxmlformats.org/officeDocument/2006/relationships/image" Target="../media/image5210.png"/><Relationship Id="rId341" Type="http://schemas.openxmlformats.org/officeDocument/2006/relationships/image" Target="../media/image1316.png"/><Relationship Id="rId362" Type="http://schemas.openxmlformats.org/officeDocument/2006/relationships/customXml" Target="../ink/ink1361.xml"/><Relationship Id="rId383" Type="http://schemas.openxmlformats.org/officeDocument/2006/relationships/image" Target="../media/image1337.png"/><Relationship Id="rId3" Type="http://schemas.openxmlformats.org/officeDocument/2006/relationships/image" Target="../media/image1311.png"/><Relationship Id="rId12" Type="http://schemas.openxmlformats.org/officeDocument/2006/relationships/customXml" Target="../ink/ink1306.xml"/><Relationship Id="rId17" Type="http://schemas.openxmlformats.org/officeDocument/2006/relationships/image" Target="../media/image1880.png"/><Relationship Id="rId25" Type="http://schemas.openxmlformats.org/officeDocument/2006/relationships/image" Target="../media/image2210.png"/><Relationship Id="rId33" Type="http://schemas.openxmlformats.org/officeDocument/2006/relationships/image" Target="../media/image2610.png"/><Relationship Id="rId38" Type="http://schemas.openxmlformats.org/officeDocument/2006/relationships/customXml" Target="../ink/ink1319.xml"/><Relationship Id="rId46" Type="http://schemas.openxmlformats.org/officeDocument/2006/relationships/customXml" Target="../ink/ink1323.xml"/><Relationship Id="rId59" Type="http://schemas.openxmlformats.org/officeDocument/2006/relationships/image" Target="../media/image3910.png"/><Relationship Id="rId67" Type="http://schemas.openxmlformats.org/officeDocument/2006/relationships/image" Target="../media/image4310.png"/><Relationship Id="rId302" Type="http://schemas.openxmlformats.org/officeDocument/2006/relationships/customXml" Target="../ink/ink1348.xml"/><Relationship Id="rId344" Type="http://schemas.openxmlformats.org/officeDocument/2006/relationships/customXml" Target="../ink/ink1352.xml"/><Relationship Id="rId349" Type="http://schemas.openxmlformats.org/officeDocument/2006/relationships/image" Target="../media/image1320.png"/><Relationship Id="rId357" Type="http://schemas.openxmlformats.org/officeDocument/2006/relationships/image" Target="../media/image1324.png"/><Relationship Id="rId20" Type="http://schemas.openxmlformats.org/officeDocument/2006/relationships/customXml" Target="../ink/ink1310.xml"/><Relationship Id="rId41" Type="http://schemas.openxmlformats.org/officeDocument/2006/relationships/image" Target="../media/image3010.png"/><Relationship Id="rId54" Type="http://schemas.openxmlformats.org/officeDocument/2006/relationships/customXml" Target="../ink/ink1327.xml"/><Relationship Id="rId62" Type="http://schemas.openxmlformats.org/officeDocument/2006/relationships/customXml" Target="../ink/ink1331.xml"/><Relationship Id="rId70" Type="http://schemas.openxmlformats.org/officeDocument/2006/relationships/customXml" Target="../ink/ink1335.xml"/><Relationship Id="rId75" Type="http://schemas.openxmlformats.org/officeDocument/2006/relationships/image" Target="../media/image4710.png"/><Relationship Id="rId83" Type="http://schemas.openxmlformats.org/officeDocument/2006/relationships/image" Target="../media/image5110.png"/><Relationship Id="rId88" Type="http://schemas.openxmlformats.org/officeDocument/2006/relationships/customXml" Target="../ink/ink1344.xml"/><Relationship Id="rId91" Type="http://schemas.openxmlformats.org/officeDocument/2006/relationships/image" Target="../media/image1314.png"/><Relationship Id="rId352" Type="http://schemas.openxmlformats.org/officeDocument/2006/relationships/customXml" Target="../ink/ink1356.xml"/><Relationship Id="rId360" Type="http://schemas.openxmlformats.org/officeDocument/2006/relationships/customXml" Target="../ink/ink1360.xml"/><Relationship Id="rId365" Type="http://schemas.openxmlformats.org/officeDocument/2006/relationships/image" Target="../media/image1328.png"/><Relationship Id="rId373" Type="http://schemas.openxmlformats.org/officeDocument/2006/relationships/image" Target="../media/image1332.png"/><Relationship Id="rId378" Type="http://schemas.openxmlformats.org/officeDocument/2006/relationships/customXml" Target="../ink/ink1369.xml"/><Relationship Id="rId381" Type="http://schemas.openxmlformats.org/officeDocument/2006/relationships/image" Target="../media/image1336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303.xml"/><Relationship Id="rId15" Type="http://schemas.openxmlformats.org/officeDocument/2006/relationships/image" Target="../media/image17100.png"/><Relationship Id="rId23" Type="http://schemas.openxmlformats.org/officeDocument/2006/relationships/image" Target="../media/image2110.png"/><Relationship Id="rId28" Type="http://schemas.openxmlformats.org/officeDocument/2006/relationships/customXml" Target="../ink/ink1314.xml"/><Relationship Id="rId36" Type="http://schemas.openxmlformats.org/officeDocument/2006/relationships/customXml" Target="../ink/ink1318.xml"/><Relationship Id="rId49" Type="http://schemas.openxmlformats.org/officeDocument/2006/relationships/image" Target="../media/image3410.png"/><Relationship Id="rId57" Type="http://schemas.openxmlformats.org/officeDocument/2006/relationships/image" Target="../media/image3810.png"/><Relationship Id="rId300" Type="http://schemas.openxmlformats.org/officeDocument/2006/relationships/customXml" Target="../ink/ink1347.xml"/><Relationship Id="rId339" Type="http://schemas.openxmlformats.org/officeDocument/2006/relationships/image" Target="../media/image1315.png"/><Relationship Id="rId347" Type="http://schemas.openxmlformats.org/officeDocument/2006/relationships/image" Target="../media/image1319.png"/><Relationship Id="rId10" Type="http://schemas.openxmlformats.org/officeDocument/2006/relationships/customXml" Target="../ink/ink1305.xml"/><Relationship Id="rId31" Type="http://schemas.openxmlformats.org/officeDocument/2006/relationships/image" Target="../media/image2510.png"/><Relationship Id="rId44" Type="http://schemas.openxmlformats.org/officeDocument/2006/relationships/customXml" Target="../ink/ink1322.xml"/><Relationship Id="rId52" Type="http://schemas.openxmlformats.org/officeDocument/2006/relationships/customXml" Target="../ink/ink1326.xml"/><Relationship Id="rId60" Type="http://schemas.openxmlformats.org/officeDocument/2006/relationships/customXml" Target="../ink/ink1330.xml"/><Relationship Id="rId65" Type="http://schemas.openxmlformats.org/officeDocument/2006/relationships/image" Target="../media/image4211.png"/><Relationship Id="rId73" Type="http://schemas.openxmlformats.org/officeDocument/2006/relationships/image" Target="../media/image4610.png"/><Relationship Id="rId78" Type="http://schemas.openxmlformats.org/officeDocument/2006/relationships/customXml" Target="../ink/ink1339.xml"/><Relationship Id="rId81" Type="http://schemas.openxmlformats.org/officeDocument/2006/relationships/image" Target="../media/image5010.png"/><Relationship Id="rId86" Type="http://schemas.openxmlformats.org/officeDocument/2006/relationships/customXml" Target="../ink/ink1343.xml"/><Relationship Id="rId342" Type="http://schemas.openxmlformats.org/officeDocument/2006/relationships/customXml" Target="../ink/ink1351.xml"/><Relationship Id="rId350" Type="http://schemas.openxmlformats.org/officeDocument/2006/relationships/customXml" Target="../ink/ink1355.xml"/><Relationship Id="rId355" Type="http://schemas.openxmlformats.org/officeDocument/2006/relationships/image" Target="../media/image1323.png"/><Relationship Id="rId363" Type="http://schemas.openxmlformats.org/officeDocument/2006/relationships/image" Target="../media/image1327.png"/><Relationship Id="rId368" Type="http://schemas.openxmlformats.org/officeDocument/2006/relationships/customXml" Target="../ink/ink1364.xml"/><Relationship Id="rId371" Type="http://schemas.openxmlformats.org/officeDocument/2006/relationships/image" Target="../media/image1331.png"/><Relationship Id="rId376" Type="http://schemas.openxmlformats.org/officeDocument/2006/relationships/customXml" Target="../ink/ink1368.xml"/><Relationship Id="rId384" Type="http://schemas.openxmlformats.org/officeDocument/2006/relationships/customXml" Target="../ink/ink1372.xml"/><Relationship Id="rId4" Type="http://schemas.openxmlformats.org/officeDocument/2006/relationships/image" Target="../media/image1312.png"/><Relationship Id="rId9" Type="http://schemas.openxmlformats.org/officeDocument/2006/relationships/image" Target="../media/image14100.png"/><Relationship Id="rId13" Type="http://schemas.openxmlformats.org/officeDocument/2006/relationships/image" Target="../media/image16100.png"/><Relationship Id="rId18" Type="http://schemas.openxmlformats.org/officeDocument/2006/relationships/customXml" Target="../ink/ink1309.xml"/><Relationship Id="rId39" Type="http://schemas.openxmlformats.org/officeDocument/2006/relationships/image" Target="../media/image2910.png"/><Relationship Id="rId337" Type="http://schemas.openxmlformats.org/officeDocument/2006/relationships/image" Target="../media/image18010.png"/><Relationship Id="rId34" Type="http://schemas.openxmlformats.org/officeDocument/2006/relationships/customXml" Target="../ink/ink1317.xml"/><Relationship Id="rId50" Type="http://schemas.openxmlformats.org/officeDocument/2006/relationships/customXml" Target="../ink/ink1325.xml"/><Relationship Id="rId55" Type="http://schemas.openxmlformats.org/officeDocument/2006/relationships/image" Target="../media/image3710.png"/><Relationship Id="rId76" Type="http://schemas.openxmlformats.org/officeDocument/2006/relationships/customXml" Target="../ink/ink1338.xml"/><Relationship Id="rId353" Type="http://schemas.openxmlformats.org/officeDocument/2006/relationships/image" Target="../media/image1322.png"/><Relationship Id="rId358" Type="http://schemas.openxmlformats.org/officeDocument/2006/relationships/customXml" Target="../ink/ink1359.xml"/><Relationship Id="rId374" Type="http://schemas.openxmlformats.org/officeDocument/2006/relationships/customXml" Target="../ink/ink1367.xml"/><Relationship Id="rId379" Type="http://schemas.openxmlformats.org/officeDocument/2006/relationships/image" Target="../media/image1335.png"/><Relationship Id="rId7" Type="http://schemas.openxmlformats.org/officeDocument/2006/relationships/image" Target="../media/image1310.png"/><Relationship Id="rId71" Type="http://schemas.openxmlformats.org/officeDocument/2006/relationships/image" Target="../media/image4510.png"/><Relationship Id="rId92" Type="http://schemas.openxmlformats.org/officeDocument/2006/relationships/customXml" Target="../ink/ink1346.xml"/><Relationship Id="rId2" Type="http://schemas.openxmlformats.org/officeDocument/2006/relationships/image" Target="../media/image1310.jpg"/><Relationship Id="rId29" Type="http://schemas.openxmlformats.org/officeDocument/2006/relationships/image" Target="../media/image2410.png"/><Relationship Id="rId24" Type="http://schemas.openxmlformats.org/officeDocument/2006/relationships/customXml" Target="../ink/ink1312.xml"/><Relationship Id="rId40" Type="http://schemas.openxmlformats.org/officeDocument/2006/relationships/customXml" Target="../ink/ink1320.xml"/><Relationship Id="rId45" Type="http://schemas.openxmlformats.org/officeDocument/2006/relationships/image" Target="../media/image3210.png"/><Relationship Id="rId66" Type="http://schemas.openxmlformats.org/officeDocument/2006/relationships/customXml" Target="../ink/ink1333.xml"/><Relationship Id="rId87" Type="http://schemas.openxmlformats.org/officeDocument/2006/relationships/image" Target="../media/image5310.png"/><Relationship Id="rId301" Type="http://schemas.openxmlformats.org/officeDocument/2006/relationships/image" Target="../media/image16210.png"/><Relationship Id="rId343" Type="http://schemas.openxmlformats.org/officeDocument/2006/relationships/image" Target="../media/image1317.png"/><Relationship Id="rId348" Type="http://schemas.openxmlformats.org/officeDocument/2006/relationships/customXml" Target="../ink/ink1354.xml"/><Relationship Id="rId364" Type="http://schemas.openxmlformats.org/officeDocument/2006/relationships/customXml" Target="../ink/ink1362.xml"/><Relationship Id="rId369" Type="http://schemas.openxmlformats.org/officeDocument/2006/relationships/image" Target="../media/image1330.png"/><Relationship Id="rId61" Type="http://schemas.openxmlformats.org/officeDocument/2006/relationships/image" Target="../media/image4010.png"/><Relationship Id="rId82" Type="http://schemas.openxmlformats.org/officeDocument/2006/relationships/customXml" Target="../ink/ink1341.xml"/><Relationship Id="rId380" Type="http://schemas.openxmlformats.org/officeDocument/2006/relationships/customXml" Target="../ink/ink1370.xml"/><Relationship Id="rId385" Type="http://schemas.openxmlformats.org/officeDocument/2006/relationships/image" Target="../media/image1338.png"/><Relationship Id="rId19" Type="http://schemas.openxmlformats.org/officeDocument/2006/relationships/image" Target="../media/image1910.png"/><Relationship Id="rId14" Type="http://schemas.openxmlformats.org/officeDocument/2006/relationships/customXml" Target="../ink/ink1307.xml"/><Relationship Id="rId30" Type="http://schemas.openxmlformats.org/officeDocument/2006/relationships/customXml" Target="../ink/ink1315.xml"/><Relationship Id="rId35" Type="http://schemas.openxmlformats.org/officeDocument/2006/relationships/image" Target="../media/image2710.png"/><Relationship Id="rId56" Type="http://schemas.openxmlformats.org/officeDocument/2006/relationships/customXml" Target="../ink/ink1328.xml"/><Relationship Id="rId77" Type="http://schemas.openxmlformats.org/officeDocument/2006/relationships/image" Target="../media/image4810.png"/><Relationship Id="rId338" Type="http://schemas.openxmlformats.org/officeDocument/2006/relationships/customXml" Target="../ink/ink1349.xml"/><Relationship Id="rId354" Type="http://schemas.openxmlformats.org/officeDocument/2006/relationships/customXml" Target="../ink/ink1357.xml"/><Relationship Id="rId359" Type="http://schemas.openxmlformats.org/officeDocument/2006/relationships/image" Target="../media/image1325.png"/><Relationship Id="rId8" Type="http://schemas.openxmlformats.org/officeDocument/2006/relationships/customXml" Target="../ink/ink1304.xml"/><Relationship Id="rId51" Type="http://schemas.openxmlformats.org/officeDocument/2006/relationships/image" Target="../media/image3510.png"/><Relationship Id="rId72" Type="http://schemas.openxmlformats.org/officeDocument/2006/relationships/customXml" Target="../ink/ink1336.xml"/><Relationship Id="rId370" Type="http://schemas.openxmlformats.org/officeDocument/2006/relationships/customXml" Target="../ink/ink1365.xml"/><Relationship Id="rId375" Type="http://schemas.openxmlformats.org/officeDocument/2006/relationships/image" Target="../media/image1333.png"/></Relationships>
</file>

<file path=ppt/slides/_rels/slide11.xml.rels><?xml version="1.0" encoding="UTF-8" standalone="yes"?>
<Relationships xmlns="http://schemas.openxmlformats.org/package/2006/relationships"><Relationship Id="rId231" Type="http://schemas.openxmlformats.org/officeDocument/2006/relationships/customXml" Target="../ink/ink1432.xml"/><Relationship Id="rId252" Type="http://schemas.openxmlformats.org/officeDocument/2006/relationships/image" Target="../media/image1406.png"/><Relationship Id="rId133" Type="http://schemas.openxmlformats.org/officeDocument/2006/relationships/customXml" Target="../ink/ink1383.xml"/><Relationship Id="rId138" Type="http://schemas.openxmlformats.org/officeDocument/2006/relationships/image" Target="../media/image1349.png"/><Relationship Id="rId154" Type="http://schemas.openxmlformats.org/officeDocument/2006/relationships/image" Target="../media/image1357.png"/><Relationship Id="rId159" Type="http://schemas.openxmlformats.org/officeDocument/2006/relationships/customXml" Target="../ink/ink1396.xml"/><Relationship Id="rId175" Type="http://schemas.openxmlformats.org/officeDocument/2006/relationships/customXml" Target="../ink/ink1404.xml"/><Relationship Id="rId170" Type="http://schemas.openxmlformats.org/officeDocument/2006/relationships/image" Target="../media/image1365.png"/><Relationship Id="rId191" Type="http://schemas.openxmlformats.org/officeDocument/2006/relationships/customXml" Target="../ink/ink1412.xml"/><Relationship Id="rId196" Type="http://schemas.openxmlformats.org/officeDocument/2006/relationships/image" Target="../media/image1378.png"/><Relationship Id="rId200" Type="http://schemas.openxmlformats.org/officeDocument/2006/relationships/image" Target="../media/image1380.png"/><Relationship Id="rId205" Type="http://schemas.openxmlformats.org/officeDocument/2006/relationships/customXml" Target="../ink/ink1419.xml"/><Relationship Id="rId226" Type="http://schemas.openxmlformats.org/officeDocument/2006/relationships/image" Target="../media/image1393.png"/><Relationship Id="rId247" Type="http://schemas.openxmlformats.org/officeDocument/2006/relationships/customXml" Target="../ink/ink1440.xml"/><Relationship Id="rId221" Type="http://schemas.openxmlformats.org/officeDocument/2006/relationships/customXml" Target="../ink/ink1427.xml"/><Relationship Id="rId242" Type="http://schemas.openxmlformats.org/officeDocument/2006/relationships/image" Target="../media/image1401.png"/><Relationship Id="rId53" Type="http://schemas.openxmlformats.org/officeDocument/2006/relationships/customXml" Target="../ink/ink1377.xml"/><Relationship Id="rId128" Type="http://schemas.openxmlformats.org/officeDocument/2006/relationships/image" Target="../media/image1344.png"/><Relationship Id="rId144" Type="http://schemas.openxmlformats.org/officeDocument/2006/relationships/image" Target="../media/image1352.png"/><Relationship Id="rId149" Type="http://schemas.openxmlformats.org/officeDocument/2006/relationships/customXml" Target="../ink/ink1391.xml"/><Relationship Id="rId5" Type="http://schemas.openxmlformats.org/officeDocument/2006/relationships/customXml" Target="../ink/ink1373.xml"/><Relationship Id="rId160" Type="http://schemas.openxmlformats.org/officeDocument/2006/relationships/image" Target="../media/image1360.png"/><Relationship Id="rId165" Type="http://schemas.openxmlformats.org/officeDocument/2006/relationships/customXml" Target="../ink/ink1399.xml"/><Relationship Id="rId181" Type="http://schemas.openxmlformats.org/officeDocument/2006/relationships/customXml" Target="../ink/ink1407.xml"/><Relationship Id="rId186" Type="http://schemas.openxmlformats.org/officeDocument/2006/relationships/image" Target="../media/image1373.png"/><Relationship Id="rId216" Type="http://schemas.openxmlformats.org/officeDocument/2006/relationships/image" Target="../media/image1388.png"/><Relationship Id="rId237" Type="http://schemas.openxmlformats.org/officeDocument/2006/relationships/customXml" Target="../ink/ink1435.xml"/><Relationship Id="rId211" Type="http://schemas.openxmlformats.org/officeDocument/2006/relationships/customXml" Target="../ink/ink1422.xml"/><Relationship Id="rId232" Type="http://schemas.openxmlformats.org/officeDocument/2006/relationships/image" Target="../media/image1396.png"/><Relationship Id="rId253" Type="http://schemas.openxmlformats.org/officeDocument/2006/relationships/customXml" Target="../ink/ink1443.xml"/><Relationship Id="rId134" Type="http://schemas.openxmlformats.org/officeDocument/2006/relationships/image" Target="../media/image1347.png"/><Relationship Id="rId139" Type="http://schemas.openxmlformats.org/officeDocument/2006/relationships/customXml" Target="../ink/ink1386.xml"/><Relationship Id="rId150" Type="http://schemas.openxmlformats.org/officeDocument/2006/relationships/image" Target="../media/image1355.png"/><Relationship Id="rId155" Type="http://schemas.openxmlformats.org/officeDocument/2006/relationships/customXml" Target="../ink/ink1394.xml"/><Relationship Id="rId171" Type="http://schemas.openxmlformats.org/officeDocument/2006/relationships/customXml" Target="../ink/ink1402.xml"/><Relationship Id="rId176" Type="http://schemas.openxmlformats.org/officeDocument/2006/relationships/image" Target="../media/image1368.png"/><Relationship Id="rId192" Type="http://schemas.openxmlformats.org/officeDocument/2006/relationships/image" Target="../media/image1376.png"/><Relationship Id="rId197" Type="http://schemas.openxmlformats.org/officeDocument/2006/relationships/customXml" Target="../ink/ink1415.xml"/><Relationship Id="rId206" Type="http://schemas.openxmlformats.org/officeDocument/2006/relationships/image" Target="../media/image1383.png"/><Relationship Id="rId227" Type="http://schemas.openxmlformats.org/officeDocument/2006/relationships/customXml" Target="../ink/ink1430.xml"/><Relationship Id="rId3" Type="http://schemas.openxmlformats.org/officeDocument/2006/relationships/image" Target="../media/image1339.png"/><Relationship Id="rId201" Type="http://schemas.openxmlformats.org/officeDocument/2006/relationships/customXml" Target="../ink/ink1417.xml"/><Relationship Id="rId214" Type="http://schemas.openxmlformats.org/officeDocument/2006/relationships/image" Target="../media/image1387.png"/><Relationship Id="rId222" Type="http://schemas.openxmlformats.org/officeDocument/2006/relationships/image" Target="../media/image1391.png"/><Relationship Id="rId230" Type="http://schemas.openxmlformats.org/officeDocument/2006/relationships/image" Target="../media/image1395.png"/><Relationship Id="rId235" Type="http://schemas.openxmlformats.org/officeDocument/2006/relationships/customXml" Target="../ink/ink1434.xml"/><Relationship Id="rId243" Type="http://schemas.openxmlformats.org/officeDocument/2006/relationships/customXml" Target="../ink/ink1438.xml"/><Relationship Id="rId248" Type="http://schemas.openxmlformats.org/officeDocument/2006/relationships/image" Target="../media/image1404.png"/><Relationship Id="rId251" Type="http://schemas.openxmlformats.org/officeDocument/2006/relationships/customXml" Target="../ink/ink1442.xml"/><Relationship Id="rId256" Type="http://schemas.openxmlformats.org/officeDocument/2006/relationships/image" Target="../media/image1408.png"/><Relationship Id="rId124" Type="http://schemas.openxmlformats.org/officeDocument/2006/relationships/image" Target="../media/image3211.png"/><Relationship Id="rId129" Type="http://schemas.openxmlformats.org/officeDocument/2006/relationships/customXml" Target="../ink/ink1381.xml"/><Relationship Id="rId137" Type="http://schemas.openxmlformats.org/officeDocument/2006/relationships/customXml" Target="../ink/ink1385.xml"/><Relationship Id="rId158" Type="http://schemas.openxmlformats.org/officeDocument/2006/relationships/image" Target="../media/image1359.png"/><Relationship Id="rId41" Type="http://schemas.openxmlformats.org/officeDocument/2006/relationships/customXml" Target="../ink/ink1376.xml"/><Relationship Id="rId132" Type="http://schemas.openxmlformats.org/officeDocument/2006/relationships/image" Target="../media/image1346.png"/><Relationship Id="rId140" Type="http://schemas.openxmlformats.org/officeDocument/2006/relationships/image" Target="../media/image1350.png"/><Relationship Id="rId145" Type="http://schemas.openxmlformats.org/officeDocument/2006/relationships/customXml" Target="../ink/ink1389.xml"/><Relationship Id="rId153" Type="http://schemas.openxmlformats.org/officeDocument/2006/relationships/customXml" Target="../ink/ink1393.xml"/><Relationship Id="rId161" Type="http://schemas.openxmlformats.org/officeDocument/2006/relationships/customXml" Target="../ink/ink1397.xml"/><Relationship Id="rId166" Type="http://schemas.openxmlformats.org/officeDocument/2006/relationships/image" Target="../media/image1363.png"/><Relationship Id="rId174" Type="http://schemas.openxmlformats.org/officeDocument/2006/relationships/image" Target="../media/image1367.png"/><Relationship Id="rId179" Type="http://schemas.openxmlformats.org/officeDocument/2006/relationships/customXml" Target="../ink/ink1406.xml"/><Relationship Id="rId182" Type="http://schemas.openxmlformats.org/officeDocument/2006/relationships/image" Target="../media/image1371.png"/><Relationship Id="rId187" Type="http://schemas.openxmlformats.org/officeDocument/2006/relationships/customXml" Target="../ink/ink1410.xml"/><Relationship Id="rId195" Type="http://schemas.openxmlformats.org/officeDocument/2006/relationships/customXml" Target="../ink/ink1414.xml"/><Relationship Id="rId209" Type="http://schemas.openxmlformats.org/officeDocument/2006/relationships/customXml" Target="../ink/ink1421.xml"/><Relationship Id="rId217" Type="http://schemas.openxmlformats.org/officeDocument/2006/relationships/customXml" Target="../ink/ink14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1.png"/><Relationship Id="rId190" Type="http://schemas.openxmlformats.org/officeDocument/2006/relationships/image" Target="../media/image1375.png"/><Relationship Id="rId204" Type="http://schemas.openxmlformats.org/officeDocument/2006/relationships/image" Target="../media/image1382.png"/><Relationship Id="rId212" Type="http://schemas.openxmlformats.org/officeDocument/2006/relationships/image" Target="../media/image1386.png"/><Relationship Id="rId220" Type="http://schemas.openxmlformats.org/officeDocument/2006/relationships/image" Target="../media/image1390.png"/><Relationship Id="rId225" Type="http://schemas.openxmlformats.org/officeDocument/2006/relationships/customXml" Target="../ink/ink1429.xml"/><Relationship Id="rId233" Type="http://schemas.openxmlformats.org/officeDocument/2006/relationships/customXml" Target="../ink/ink1433.xml"/><Relationship Id="rId238" Type="http://schemas.openxmlformats.org/officeDocument/2006/relationships/image" Target="../media/image1399.png"/><Relationship Id="rId241" Type="http://schemas.openxmlformats.org/officeDocument/2006/relationships/customXml" Target="../ink/ink1437.xml"/><Relationship Id="rId246" Type="http://schemas.openxmlformats.org/officeDocument/2006/relationships/image" Target="../media/image1403.png"/><Relationship Id="rId254" Type="http://schemas.openxmlformats.org/officeDocument/2006/relationships/image" Target="../media/image1407.png"/><Relationship Id="rId57" Type="http://schemas.openxmlformats.org/officeDocument/2006/relationships/customXml" Target="../ink/ink1378.xml"/><Relationship Id="rId127" Type="http://schemas.openxmlformats.org/officeDocument/2006/relationships/customXml" Target="../ink/ink1380.xml"/><Relationship Id="rId52" Type="http://schemas.openxmlformats.org/officeDocument/2006/relationships/image" Target="../media/image2850.png"/><Relationship Id="rId130" Type="http://schemas.openxmlformats.org/officeDocument/2006/relationships/image" Target="../media/image1345.png"/><Relationship Id="rId135" Type="http://schemas.openxmlformats.org/officeDocument/2006/relationships/customXml" Target="../ink/ink1384.xml"/><Relationship Id="rId143" Type="http://schemas.openxmlformats.org/officeDocument/2006/relationships/customXml" Target="../ink/ink1388.xml"/><Relationship Id="rId148" Type="http://schemas.openxmlformats.org/officeDocument/2006/relationships/image" Target="../media/image1354.png"/><Relationship Id="rId151" Type="http://schemas.openxmlformats.org/officeDocument/2006/relationships/customXml" Target="../ink/ink1392.xml"/><Relationship Id="rId156" Type="http://schemas.openxmlformats.org/officeDocument/2006/relationships/image" Target="../media/image1358.png"/><Relationship Id="rId164" Type="http://schemas.openxmlformats.org/officeDocument/2006/relationships/image" Target="../media/image1362.png"/><Relationship Id="rId169" Type="http://schemas.openxmlformats.org/officeDocument/2006/relationships/customXml" Target="../ink/ink1401.xml"/><Relationship Id="rId177" Type="http://schemas.openxmlformats.org/officeDocument/2006/relationships/customXml" Target="../ink/ink1405.xml"/><Relationship Id="rId185" Type="http://schemas.openxmlformats.org/officeDocument/2006/relationships/customXml" Target="../ink/ink1409.xml"/><Relationship Id="rId198" Type="http://schemas.openxmlformats.org/officeDocument/2006/relationships/image" Target="../media/image1379.png"/><Relationship Id="rId4" Type="http://schemas.openxmlformats.org/officeDocument/2006/relationships/image" Target="../media/image1340.png"/><Relationship Id="rId9" Type="http://schemas.openxmlformats.org/officeDocument/2006/relationships/customXml" Target="../ink/ink1375.xml"/><Relationship Id="rId172" Type="http://schemas.openxmlformats.org/officeDocument/2006/relationships/image" Target="../media/image1366.png"/><Relationship Id="rId180" Type="http://schemas.openxmlformats.org/officeDocument/2006/relationships/image" Target="../media/image1370.png"/><Relationship Id="rId193" Type="http://schemas.openxmlformats.org/officeDocument/2006/relationships/customXml" Target="../ink/ink1413.xml"/><Relationship Id="rId202" Type="http://schemas.openxmlformats.org/officeDocument/2006/relationships/image" Target="../media/image1381.png"/><Relationship Id="rId207" Type="http://schemas.openxmlformats.org/officeDocument/2006/relationships/customXml" Target="../ink/ink1420.xml"/><Relationship Id="rId210" Type="http://schemas.openxmlformats.org/officeDocument/2006/relationships/image" Target="../media/image1385.png"/><Relationship Id="rId215" Type="http://schemas.openxmlformats.org/officeDocument/2006/relationships/customXml" Target="../ink/ink1424.xml"/><Relationship Id="rId223" Type="http://schemas.openxmlformats.org/officeDocument/2006/relationships/customXml" Target="../ink/ink1428.xml"/><Relationship Id="rId228" Type="http://schemas.openxmlformats.org/officeDocument/2006/relationships/image" Target="../media/image1394.png"/><Relationship Id="rId236" Type="http://schemas.openxmlformats.org/officeDocument/2006/relationships/image" Target="../media/image1398.png"/><Relationship Id="rId244" Type="http://schemas.openxmlformats.org/officeDocument/2006/relationships/image" Target="../media/image1402.png"/><Relationship Id="rId249" Type="http://schemas.openxmlformats.org/officeDocument/2006/relationships/customXml" Target="../ink/ink1441.xml"/><Relationship Id="rId125" Type="http://schemas.openxmlformats.org/officeDocument/2006/relationships/customXml" Target="../ink/ink1379.xml"/><Relationship Id="rId141" Type="http://schemas.openxmlformats.org/officeDocument/2006/relationships/customXml" Target="../ink/ink1387.xml"/><Relationship Id="rId146" Type="http://schemas.openxmlformats.org/officeDocument/2006/relationships/image" Target="../media/image1353.png"/><Relationship Id="rId167" Type="http://schemas.openxmlformats.org/officeDocument/2006/relationships/customXml" Target="../ink/ink1400.xml"/><Relationship Id="rId188" Type="http://schemas.openxmlformats.org/officeDocument/2006/relationships/image" Target="../media/image1374.png"/><Relationship Id="rId7" Type="http://schemas.openxmlformats.org/officeDocument/2006/relationships/customXml" Target="../ink/ink1374.xml"/><Relationship Id="rId162" Type="http://schemas.openxmlformats.org/officeDocument/2006/relationships/image" Target="../media/image1361.png"/><Relationship Id="rId183" Type="http://schemas.openxmlformats.org/officeDocument/2006/relationships/customXml" Target="../ink/ink1408.xml"/><Relationship Id="rId213" Type="http://schemas.openxmlformats.org/officeDocument/2006/relationships/customXml" Target="../ink/ink1423.xml"/><Relationship Id="rId218" Type="http://schemas.openxmlformats.org/officeDocument/2006/relationships/image" Target="../media/image1389.png"/><Relationship Id="rId234" Type="http://schemas.openxmlformats.org/officeDocument/2006/relationships/image" Target="../media/image1397.png"/><Relationship Id="rId239" Type="http://schemas.openxmlformats.org/officeDocument/2006/relationships/customXml" Target="../ink/ink1436.xml"/><Relationship Id="rId2" Type="http://schemas.openxmlformats.org/officeDocument/2006/relationships/image" Target="../media/image488.png"/><Relationship Id="rId250" Type="http://schemas.openxmlformats.org/officeDocument/2006/relationships/image" Target="../media/image1405.png"/><Relationship Id="rId255" Type="http://schemas.openxmlformats.org/officeDocument/2006/relationships/customXml" Target="../ink/ink1444.xml"/><Relationship Id="rId40" Type="http://schemas.openxmlformats.org/officeDocument/2006/relationships/image" Target="../media/image2790.png"/><Relationship Id="rId131" Type="http://schemas.openxmlformats.org/officeDocument/2006/relationships/customXml" Target="../ink/ink1382.xml"/><Relationship Id="rId136" Type="http://schemas.openxmlformats.org/officeDocument/2006/relationships/image" Target="../media/image1348.png"/><Relationship Id="rId157" Type="http://schemas.openxmlformats.org/officeDocument/2006/relationships/customXml" Target="../ink/ink1395.xml"/><Relationship Id="rId178" Type="http://schemas.openxmlformats.org/officeDocument/2006/relationships/image" Target="../media/image1369.png"/><Relationship Id="rId152" Type="http://schemas.openxmlformats.org/officeDocument/2006/relationships/image" Target="../media/image1356.png"/><Relationship Id="rId173" Type="http://schemas.openxmlformats.org/officeDocument/2006/relationships/customXml" Target="../ink/ink1403.xml"/><Relationship Id="rId194" Type="http://schemas.openxmlformats.org/officeDocument/2006/relationships/image" Target="../media/image1377.png"/><Relationship Id="rId199" Type="http://schemas.openxmlformats.org/officeDocument/2006/relationships/customXml" Target="../ink/ink1416.xml"/><Relationship Id="rId203" Type="http://schemas.openxmlformats.org/officeDocument/2006/relationships/customXml" Target="../ink/ink1418.xml"/><Relationship Id="rId208" Type="http://schemas.openxmlformats.org/officeDocument/2006/relationships/image" Target="../media/image1384.png"/><Relationship Id="rId229" Type="http://schemas.openxmlformats.org/officeDocument/2006/relationships/customXml" Target="../ink/ink1431.xml"/><Relationship Id="rId224" Type="http://schemas.openxmlformats.org/officeDocument/2006/relationships/image" Target="../media/image1392.png"/><Relationship Id="rId240" Type="http://schemas.openxmlformats.org/officeDocument/2006/relationships/image" Target="../media/image1400.png"/><Relationship Id="rId245" Type="http://schemas.openxmlformats.org/officeDocument/2006/relationships/customXml" Target="../ink/ink1439.xml"/><Relationship Id="rId56" Type="http://schemas.openxmlformats.org/officeDocument/2006/relationships/image" Target="../media/image2870.png"/><Relationship Id="rId126" Type="http://schemas.openxmlformats.org/officeDocument/2006/relationships/image" Target="../media/image1343.png"/><Relationship Id="rId147" Type="http://schemas.openxmlformats.org/officeDocument/2006/relationships/customXml" Target="../ink/ink1390.xml"/><Relationship Id="rId168" Type="http://schemas.openxmlformats.org/officeDocument/2006/relationships/image" Target="../media/image1364.png"/><Relationship Id="rId8" Type="http://schemas.openxmlformats.org/officeDocument/2006/relationships/image" Target="../media/image1342.png"/><Relationship Id="rId142" Type="http://schemas.openxmlformats.org/officeDocument/2006/relationships/image" Target="../media/image1351.png"/><Relationship Id="rId163" Type="http://schemas.openxmlformats.org/officeDocument/2006/relationships/customXml" Target="../ink/ink1398.xml"/><Relationship Id="rId184" Type="http://schemas.openxmlformats.org/officeDocument/2006/relationships/image" Target="../media/image1372.png"/><Relationship Id="rId189" Type="http://schemas.openxmlformats.org/officeDocument/2006/relationships/customXml" Target="../ink/ink1411.xml"/><Relationship Id="rId219" Type="http://schemas.openxmlformats.org/officeDocument/2006/relationships/customXml" Target="../ink/ink1426.xml"/></Relationships>
</file>

<file path=ppt/slides/_rels/slide12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456.xml"/><Relationship Id="rId117" Type="http://schemas.openxmlformats.org/officeDocument/2006/relationships/image" Target="../media/image1463.png"/><Relationship Id="rId21" Type="http://schemas.openxmlformats.org/officeDocument/2006/relationships/image" Target="../media/image1415.png"/><Relationship Id="rId42" Type="http://schemas.openxmlformats.org/officeDocument/2006/relationships/customXml" Target="../ink/ink1464.xml"/><Relationship Id="rId47" Type="http://schemas.openxmlformats.org/officeDocument/2006/relationships/image" Target="../media/image1428.png"/><Relationship Id="rId63" Type="http://schemas.openxmlformats.org/officeDocument/2006/relationships/image" Target="../media/image1436.png"/><Relationship Id="rId68" Type="http://schemas.openxmlformats.org/officeDocument/2006/relationships/customXml" Target="../ink/ink1477.xml"/><Relationship Id="rId84" Type="http://schemas.openxmlformats.org/officeDocument/2006/relationships/customXml" Target="../ink/ink1485.xml"/><Relationship Id="rId89" Type="http://schemas.openxmlformats.org/officeDocument/2006/relationships/image" Target="../media/image1449.png"/><Relationship Id="rId112" Type="http://schemas.openxmlformats.org/officeDocument/2006/relationships/customXml" Target="../ink/ink1499.xml"/><Relationship Id="rId133" Type="http://schemas.openxmlformats.org/officeDocument/2006/relationships/image" Target="../media/image1471.png"/><Relationship Id="rId138" Type="http://schemas.openxmlformats.org/officeDocument/2006/relationships/customXml" Target="../ink/ink1512.xml"/><Relationship Id="rId16" Type="http://schemas.openxmlformats.org/officeDocument/2006/relationships/customXml" Target="../ink/ink1451.xml"/><Relationship Id="rId107" Type="http://schemas.openxmlformats.org/officeDocument/2006/relationships/image" Target="../media/image1458.png"/><Relationship Id="rId11" Type="http://schemas.openxmlformats.org/officeDocument/2006/relationships/image" Target="../media/image1410.png"/><Relationship Id="rId32" Type="http://schemas.openxmlformats.org/officeDocument/2006/relationships/customXml" Target="../ink/ink1459.xml"/><Relationship Id="rId37" Type="http://schemas.openxmlformats.org/officeDocument/2006/relationships/image" Target="../media/image1423.png"/><Relationship Id="rId53" Type="http://schemas.openxmlformats.org/officeDocument/2006/relationships/image" Target="../media/image1431.png"/><Relationship Id="rId58" Type="http://schemas.openxmlformats.org/officeDocument/2006/relationships/customXml" Target="../ink/ink1472.xml"/><Relationship Id="rId74" Type="http://schemas.openxmlformats.org/officeDocument/2006/relationships/customXml" Target="../ink/ink1480.xml"/><Relationship Id="rId79" Type="http://schemas.openxmlformats.org/officeDocument/2006/relationships/image" Target="../media/image1444.png"/><Relationship Id="rId102" Type="http://schemas.openxmlformats.org/officeDocument/2006/relationships/customXml" Target="../ink/ink1494.xml"/><Relationship Id="rId123" Type="http://schemas.openxmlformats.org/officeDocument/2006/relationships/image" Target="../media/image1466.png"/><Relationship Id="rId128" Type="http://schemas.openxmlformats.org/officeDocument/2006/relationships/customXml" Target="../ink/ink1507.xml"/><Relationship Id="rId144" Type="http://schemas.openxmlformats.org/officeDocument/2006/relationships/customXml" Target="../ink/ink1515.xml"/><Relationship Id="rId5" Type="http://schemas.openxmlformats.org/officeDocument/2006/relationships/image" Target="../media/image12210.png"/><Relationship Id="rId90" Type="http://schemas.openxmlformats.org/officeDocument/2006/relationships/customXml" Target="../ink/ink1488.xml"/><Relationship Id="rId95" Type="http://schemas.openxmlformats.org/officeDocument/2006/relationships/image" Target="../media/image1452.png"/><Relationship Id="rId22" Type="http://schemas.openxmlformats.org/officeDocument/2006/relationships/customXml" Target="../ink/ink1454.xml"/><Relationship Id="rId27" Type="http://schemas.openxmlformats.org/officeDocument/2006/relationships/image" Target="../media/image1418.png"/><Relationship Id="rId43" Type="http://schemas.openxmlformats.org/officeDocument/2006/relationships/image" Target="../media/image1426.png"/><Relationship Id="rId48" Type="http://schemas.openxmlformats.org/officeDocument/2006/relationships/customXml" Target="../ink/ink1467.xml"/><Relationship Id="rId64" Type="http://schemas.openxmlformats.org/officeDocument/2006/relationships/customXml" Target="../ink/ink1475.xml"/><Relationship Id="rId69" Type="http://schemas.openxmlformats.org/officeDocument/2006/relationships/image" Target="../media/image1439.png"/><Relationship Id="rId113" Type="http://schemas.openxmlformats.org/officeDocument/2006/relationships/image" Target="../media/image1461.png"/><Relationship Id="rId118" Type="http://schemas.openxmlformats.org/officeDocument/2006/relationships/customXml" Target="../ink/ink1502.xml"/><Relationship Id="rId134" Type="http://schemas.openxmlformats.org/officeDocument/2006/relationships/customXml" Target="../ink/ink1510.xml"/><Relationship Id="rId139" Type="http://schemas.openxmlformats.org/officeDocument/2006/relationships/image" Target="../media/image1474.png"/><Relationship Id="rId80" Type="http://schemas.openxmlformats.org/officeDocument/2006/relationships/customXml" Target="../ink/ink1483.xml"/><Relationship Id="rId85" Type="http://schemas.openxmlformats.org/officeDocument/2006/relationships/image" Target="../media/image1447.png"/><Relationship Id="rId3" Type="http://schemas.openxmlformats.org/officeDocument/2006/relationships/image" Target="../media/image1409.png"/><Relationship Id="rId12" Type="http://schemas.openxmlformats.org/officeDocument/2006/relationships/customXml" Target="../ink/ink1449.xml"/><Relationship Id="rId17" Type="http://schemas.openxmlformats.org/officeDocument/2006/relationships/image" Target="../media/image1413.png"/><Relationship Id="rId25" Type="http://schemas.openxmlformats.org/officeDocument/2006/relationships/image" Target="../media/image1417.png"/><Relationship Id="rId33" Type="http://schemas.openxmlformats.org/officeDocument/2006/relationships/image" Target="../media/image1421.png"/><Relationship Id="rId38" Type="http://schemas.openxmlformats.org/officeDocument/2006/relationships/customXml" Target="../ink/ink1462.xml"/><Relationship Id="rId46" Type="http://schemas.openxmlformats.org/officeDocument/2006/relationships/customXml" Target="../ink/ink1466.xml"/><Relationship Id="rId59" Type="http://schemas.openxmlformats.org/officeDocument/2006/relationships/image" Target="../media/image1434.png"/><Relationship Id="rId67" Type="http://schemas.openxmlformats.org/officeDocument/2006/relationships/image" Target="../media/image1438.png"/><Relationship Id="rId103" Type="http://schemas.openxmlformats.org/officeDocument/2006/relationships/image" Target="../media/image1456.png"/><Relationship Id="rId108" Type="http://schemas.openxmlformats.org/officeDocument/2006/relationships/customXml" Target="../ink/ink1497.xml"/><Relationship Id="rId116" Type="http://schemas.openxmlformats.org/officeDocument/2006/relationships/customXml" Target="../ink/ink1501.xml"/><Relationship Id="rId124" Type="http://schemas.openxmlformats.org/officeDocument/2006/relationships/customXml" Target="../ink/ink1505.xml"/><Relationship Id="rId129" Type="http://schemas.openxmlformats.org/officeDocument/2006/relationships/image" Target="../media/image1469.png"/><Relationship Id="rId137" Type="http://schemas.openxmlformats.org/officeDocument/2006/relationships/image" Target="../media/image1473.png"/><Relationship Id="rId20" Type="http://schemas.openxmlformats.org/officeDocument/2006/relationships/customXml" Target="../ink/ink1453.xml"/><Relationship Id="rId41" Type="http://schemas.openxmlformats.org/officeDocument/2006/relationships/image" Target="../media/image1425.png"/><Relationship Id="rId54" Type="http://schemas.openxmlformats.org/officeDocument/2006/relationships/customXml" Target="../ink/ink1470.xml"/><Relationship Id="rId62" Type="http://schemas.openxmlformats.org/officeDocument/2006/relationships/customXml" Target="../ink/ink1474.xml"/><Relationship Id="rId70" Type="http://schemas.openxmlformats.org/officeDocument/2006/relationships/customXml" Target="../ink/ink1478.xml"/><Relationship Id="rId75" Type="http://schemas.openxmlformats.org/officeDocument/2006/relationships/image" Target="../media/image1442.png"/><Relationship Id="rId83" Type="http://schemas.openxmlformats.org/officeDocument/2006/relationships/image" Target="../media/image1446.png"/><Relationship Id="rId88" Type="http://schemas.openxmlformats.org/officeDocument/2006/relationships/customXml" Target="../ink/ink1487.xml"/><Relationship Id="rId91" Type="http://schemas.openxmlformats.org/officeDocument/2006/relationships/image" Target="../media/image1450.png"/><Relationship Id="rId96" Type="http://schemas.openxmlformats.org/officeDocument/2006/relationships/customXml" Target="../ink/ink1491.xml"/><Relationship Id="rId111" Type="http://schemas.openxmlformats.org/officeDocument/2006/relationships/image" Target="../media/image1460.png"/><Relationship Id="rId132" Type="http://schemas.openxmlformats.org/officeDocument/2006/relationships/customXml" Target="../ink/ink1509.xml"/><Relationship Id="rId140" Type="http://schemas.openxmlformats.org/officeDocument/2006/relationships/customXml" Target="../ink/ink1513.xml"/><Relationship Id="rId145" Type="http://schemas.openxmlformats.org/officeDocument/2006/relationships/image" Target="../media/image1477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446.xml"/><Relationship Id="rId15" Type="http://schemas.openxmlformats.org/officeDocument/2006/relationships/image" Target="../media/image1412.png"/><Relationship Id="rId23" Type="http://schemas.openxmlformats.org/officeDocument/2006/relationships/image" Target="../media/image1416.png"/><Relationship Id="rId28" Type="http://schemas.openxmlformats.org/officeDocument/2006/relationships/customXml" Target="../ink/ink1457.xml"/><Relationship Id="rId36" Type="http://schemas.openxmlformats.org/officeDocument/2006/relationships/customXml" Target="../ink/ink1461.xml"/><Relationship Id="rId49" Type="http://schemas.openxmlformats.org/officeDocument/2006/relationships/image" Target="../media/image1429.png"/><Relationship Id="rId57" Type="http://schemas.openxmlformats.org/officeDocument/2006/relationships/image" Target="../media/image1433.png"/><Relationship Id="rId106" Type="http://schemas.openxmlformats.org/officeDocument/2006/relationships/customXml" Target="../ink/ink1496.xml"/><Relationship Id="rId114" Type="http://schemas.openxmlformats.org/officeDocument/2006/relationships/customXml" Target="../ink/ink1500.xml"/><Relationship Id="rId119" Type="http://schemas.openxmlformats.org/officeDocument/2006/relationships/image" Target="../media/image1464.png"/><Relationship Id="rId127" Type="http://schemas.openxmlformats.org/officeDocument/2006/relationships/image" Target="../media/image1468.png"/><Relationship Id="rId10" Type="http://schemas.openxmlformats.org/officeDocument/2006/relationships/customXml" Target="../ink/ink1448.xml"/><Relationship Id="rId31" Type="http://schemas.openxmlformats.org/officeDocument/2006/relationships/image" Target="../media/image1420.png"/><Relationship Id="rId44" Type="http://schemas.openxmlformats.org/officeDocument/2006/relationships/customXml" Target="../ink/ink1465.xml"/><Relationship Id="rId52" Type="http://schemas.openxmlformats.org/officeDocument/2006/relationships/customXml" Target="../ink/ink1469.xml"/><Relationship Id="rId60" Type="http://schemas.openxmlformats.org/officeDocument/2006/relationships/customXml" Target="../ink/ink1473.xml"/><Relationship Id="rId65" Type="http://schemas.openxmlformats.org/officeDocument/2006/relationships/image" Target="../media/image1437.png"/><Relationship Id="rId73" Type="http://schemas.openxmlformats.org/officeDocument/2006/relationships/image" Target="../media/image1441.png"/><Relationship Id="rId78" Type="http://schemas.openxmlformats.org/officeDocument/2006/relationships/customXml" Target="../ink/ink1482.xml"/><Relationship Id="rId81" Type="http://schemas.openxmlformats.org/officeDocument/2006/relationships/image" Target="../media/image1445.png"/><Relationship Id="rId86" Type="http://schemas.openxmlformats.org/officeDocument/2006/relationships/customXml" Target="../ink/ink1486.xml"/><Relationship Id="rId94" Type="http://schemas.openxmlformats.org/officeDocument/2006/relationships/customXml" Target="../ink/ink1490.xml"/><Relationship Id="rId99" Type="http://schemas.openxmlformats.org/officeDocument/2006/relationships/image" Target="../media/image1454.png"/><Relationship Id="rId101" Type="http://schemas.openxmlformats.org/officeDocument/2006/relationships/image" Target="../media/image1455.png"/><Relationship Id="rId122" Type="http://schemas.openxmlformats.org/officeDocument/2006/relationships/customXml" Target="../ink/ink1504.xml"/><Relationship Id="rId130" Type="http://schemas.openxmlformats.org/officeDocument/2006/relationships/customXml" Target="../ink/ink1508.xml"/><Relationship Id="rId135" Type="http://schemas.openxmlformats.org/officeDocument/2006/relationships/image" Target="../media/image1472.png"/><Relationship Id="rId143" Type="http://schemas.openxmlformats.org/officeDocument/2006/relationships/image" Target="../media/image1476.png"/><Relationship Id="rId4" Type="http://schemas.openxmlformats.org/officeDocument/2006/relationships/customXml" Target="../ink/ink1445.xml"/><Relationship Id="rId9" Type="http://schemas.openxmlformats.org/officeDocument/2006/relationships/image" Target="../media/image12410.png"/><Relationship Id="rId13" Type="http://schemas.openxmlformats.org/officeDocument/2006/relationships/image" Target="../media/image1411.png"/><Relationship Id="rId18" Type="http://schemas.openxmlformats.org/officeDocument/2006/relationships/customXml" Target="../ink/ink1452.xml"/><Relationship Id="rId39" Type="http://schemas.openxmlformats.org/officeDocument/2006/relationships/image" Target="../media/image1424.png"/><Relationship Id="rId109" Type="http://schemas.openxmlformats.org/officeDocument/2006/relationships/image" Target="../media/image1459.png"/><Relationship Id="rId34" Type="http://schemas.openxmlformats.org/officeDocument/2006/relationships/customXml" Target="../ink/ink1460.xml"/><Relationship Id="rId50" Type="http://schemas.openxmlformats.org/officeDocument/2006/relationships/customXml" Target="../ink/ink1468.xml"/><Relationship Id="rId55" Type="http://schemas.openxmlformats.org/officeDocument/2006/relationships/image" Target="../media/image1432.png"/><Relationship Id="rId76" Type="http://schemas.openxmlformats.org/officeDocument/2006/relationships/customXml" Target="../ink/ink1481.xml"/><Relationship Id="rId97" Type="http://schemas.openxmlformats.org/officeDocument/2006/relationships/image" Target="../media/image1453.png"/><Relationship Id="rId104" Type="http://schemas.openxmlformats.org/officeDocument/2006/relationships/customXml" Target="../ink/ink1495.xml"/><Relationship Id="rId120" Type="http://schemas.openxmlformats.org/officeDocument/2006/relationships/customXml" Target="../ink/ink1503.xml"/><Relationship Id="rId125" Type="http://schemas.openxmlformats.org/officeDocument/2006/relationships/image" Target="../media/image1467.png"/><Relationship Id="rId141" Type="http://schemas.openxmlformats.org/officeDocument/2006/relationships/image" Target="../media/image1475.png"/><Relationship Id="rId7" Type="http://schemas.openxmlformats.org/officeDocument/2006/relationships/image" Target="../media/image12310.png"/><Relationship Id="rId71" Type="http://schemas.openxmlformats.org/officeDocument/2006/relationships/image" Target="../media/image1440.png"/><Relationship Id="rId92" Type="http://schemas.openxmlformats.org/officeDocument/2006/relationships/customXml" Target="../ink/ink1489.xml"/><Relationship Id="rId2" Type="http://schemas.openxmlformats.org/officeDocument/2006/relationships/image" Target="../media/image767.png"/><Relationship Id="rId29" Type="http://schemas.openxmlformats.org/officeDocument/2006/relationships/image" Target="../media/image1419.png"/><Relationship Id="rId24" Type="http://schemas.openxmlformats.org/officeDocument/2006/relationships/customXml" Target="../ink/ink1455.xml"/><Relationship Id="rId40" Type="http://schemas.openxmlformats.org/officeDocument/2006/relationships/customXml" Target="../ink/ink1463.xml"/><Relationship Id="rId45" Type="http://schemas.openxmlformats.org/officeDocument/2006/relationships/image" Target="../media/image1427.png"/><Relationship Id="rId66" Type="http://schemas.openxmlformats.org/officeDocument/2006/relationships/customXml" Target="../ink/ink1476.xml"/><Relationship Id="rId87" Type="http://schemas.openxmlformats.org/officeDocument/2006/relationships/image" Target="../media/image1448.png"/><Relationship Id="rId110" Type="http://schemas.openxmlformats.org/officeDocument/2006/relationships/customXml" Target="../ink/ink1498.xml"/><Relationship Id="rId115" Type="http://schemas.openxmlformats.org/officeDocument/2006/relationships/image" Target="../media/image1462.png"/><Relationship Id="rId131" Type="http://schemas.openxmlformats.org/officeDocument/2006/relationships/image" Target="../media/image1470.png"/><Relationship Id="rId136" Type="http://schemas.openxmlformats.org/officeDocument/2006/relationships/customXml" Target="../ink/ink1511.xml"/><Relationship Id="rId61" Type="http://schemas.openxmlformats.org/officeDocument/2006/relationships/image" Target="../media/image1435.png"/><Relationship Id="rId82" Type="http://schemas.openxmlformats.org/officeDocument/2006/relationships/customXml" Target="../ink/ink1484.xml"/><Relationship Id="rId19" Type="http://schemas.openxmlformats.org/officeDocument/2006/relationships/image" Target="../media/image1414.png"/><Relationship Id="rId14" Type="http://schemas.openxmlformats.org/officeDocument/2006/relationships/customXml" Target="../ink/ink1450.xml"/><Relationship Id="rId30" Type="http://schemas.openxmlformats.org/officeDocument/2006/relationships/customXml" Target="../ink/ink1458.xml"/><Relationship Id="rId35" Type="http://schemas.openxmlformats.org/officeDocument/2006/relationships/image" Target="../media/image1422.png"/><Relationship Id="rId56" Type="http://schemas.openxmlformats.org/officeDocument/2006/relationships/customXml" Target="../ink/ink1471.xml"/><Relationship Id="rId77" Type="http://schemas.openxmlformats.org/officeDocument/2006/relationships/image" Target="../media/image1443.png"/><Relationship Id="rId100" Type="http://schemas.openxmlformats.org/officeDocument/2006/relationships/customXml" Target="../ink/ink1493.xml"/><Relationship Id="rId105" Type="http://schemas.openxmlformats.org/officeDocument/2006/relationships/image" Target="../media/image1457.png"/><Relationship Id="rId126" Type="http://schemas.openxmlformats.org/officeDocument/2006/relationships/customXml" Target="../ink/ink1506.xml"/><Relationship Id="rId8" Type="http://schemas.openxmlformats.org/officeDocument/2006/relationships/customXml" Target="../ink/ink1447.xml"/><Relationship Id="rId51" Type="http://schemas.openxmlformats.org/officeDocument/2006/relationships/image" Target="../media/image1430.png"/><Relationship Id="rId72" Type="http://schemas.openxmlformats.org/officeDocument/2006/relationships/customXml" Target="../ink/ink1479.xml"/><Relationship Id="rId93" Type="http://schemas.openxmlformats.org/officeDocument/2006/relationships/image" Target="../media/image1451.png"/><Relationship Id="rId98" Type="http://schemas.openxmlformats.org/officeDocument/2006/relationships/customXml" Target="../ink/ink1492.xml"/><Relationship Id="rId121" Type="http://schemas.openxmlformats.org/officeDocument/2006/relationships/image" Target="../media/image1465.png"/><Relationship Id="rId142" Type="http://schemas.openxmlformats.org/officeDocument/2006/relationships/customXml" Target="../ink/ink1514.xml"/></Relationships>
</file>

<file path=ppt/slides/_rels/slide1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270.png"/><Relationship Id="rId299" Type="http://schemas.openxmlformats.org/officeDocument/2006/relationships/image" Target="../media/image1568.png"/><Relationship Id="rId303" Type="http://schemas.openxmlformats.org/officeDocument/2006/relationships/image" Target="../media/image1570.png"/><Relationship Id="rId133" Type="http://schemas.openxmlformats.org/officeDocument/2006/relationships/image" Target="../media/image1485.png"/><Relationship Id="rId138" Type="http://schemas.openxmlformats.org/officeDocument/2006/relationships/customXml" Target="../ink/ink1527.xml"/><Relationship Id="rId154" Type="http://schemas.openxmlformats.org/officeDocument/2006/relationships/customXml" Target="../ink/ink1535.xml"/><Relationship Id="rId159" Type="http://schemas.openxmlformats.org/officeDocument/2006/relationships/image" Target="../media/image1498.png"/><Relationship Id="rId175" Type="http://schemas.openxmlformats.org/officeDocument/2006/relationships/image" Target="../media/image1506.png"/><Relationship Id="rId170" Type="http://schemas.openxmlformats.org/officeDocument/2006/relationships/customXml" Target="../ink/ink1543.xml"/><Relationship Id="rId191" Type="http://schemas.openxmlformats.org/officeDocument/2006/relationships/image" Target="../media/image1514.png"/><Relationship Id="rId196" Type="http://schemas.openxmlformats.org/officeDocument/2006/relationships/customXml" Target="../ink/ink1556.xml"/><Relationship Id="rId200" Type="http://schemas.openxmlformats.org/officeDocument/2006/relationships/customXml" Target="../ink/ink1558.xml"/><Relationship Id="rId205" Type="http://schemas.openxmlformats.org/officeDocument/2006/relationships/image" Target="../media/image1521.png"/><Relationship Id="rId226" Type="http://schemas.openxmlformats.org/officeDocument/2006/relationships/customXml" Target="../ink/ink1571.xml"/><Relationship Id="rId247" Type="http://schemas.openxmlformats.org/officeDocument/2006/relationships/image" Target="../media/image1542.png"/><Relationship Id="rId221" Type="http://schemas.openxmlformats.org/officeDocument/2006/relationships/image" Target="../media/image1529.png"/><Relationship Id="rId242" Type="http://schemas.openxmlformats.org/officeDocument/2006/relationships/customXml" Target="../ink/ink1579.xml"/><Relationship Id="rId263" Type="http://schemas.openxmlformats.org/officeDocument/2006/relationships/image" Target="../media/image1550.png"/><Relationship Id="rId268" Type="http://schemas.openxmlformats.org/officeDocument/2006/relationships/customXml" Target="../ink/ink1592.xml"/><Relationship Id="rId284" Type="http://schemas.openxmlformats.org/officeDocument/2006/relationships/customXml" Target="../ink/ink1600.xml"/><Relationship Id="rId289" Type="http://schemas.openxmlformats.org/officeDocument/2006/relationships/image" Target="../media/image1563.png"/><Relationship Id="rId123" Type="http://schemas.openxmlformats.org/officeDocument/2006/relationships/image" Target="../media/image1480.png"/><Relationship Id="rId128" Type="http://schemas.openxmlformats.org/officeDocument/2006/relationships/customXml" Target="../ink/ink1522.xml"/><Relationship Id="rId144" Type="http://schemas.openxmlformats.org/officeDocument/2006/relationships/customXml" Target="../ink/ink1530.xml"/><Relationship Id="rId149" Type="http://schemas.openxmlformats.org/officeDocument/2006/relationships/image" Target="../media/image1493.png"/><Relationship Id="rId160" Type="http://schemas.openxmlformats.org/officeDocument/2006/relationships/customXml" Target="../ink/ink1538.xml"/><Relationship Id="rId165" Type="http://schemas.openxmlformats.org/officeDocument/2006/relationships/image" Target="../media/image1501.png"/><Relationship Id="rId181" Type="http://schemas.openxmlformats.org/officeDocument/2006/relationships/image" Target="../media/image1509.png"/><Relationship Id="rId186" Type="http://schemas.openxmlformats.org/officeDocument/2006/relationships/customXml" Target="../ink/ink1551.xml"/><Relationship Id="rId216" Type="http://schemas.openxmlformats.org/officeDocument/2006/relationships/customXml" Target="../ink/ink1566.xml"/><Relationship Id="rId237" Type="http://schemas.openxmlformats.org/officeDocument/2006/relationships/image" Target="../media/image1537.png"/><Relationship Id="rId211" Type="http://schemas.openxmlformats.org/officeDocument/2006/relationships/image" Target="../media/image1524.png"/><Relationship Id="rId232" Type="http://schemas.openxmlformats.org/officeDocument/2006/relationships/customXml" Target="../ink/ink1574.xml"/><Relationship Id="rId253" Type="http://schemas.openxmlformats.org/officeDocument/2006/relationships/image" Target="../media/image1545.png"/><Relationship Id="rId258" Type="http://schemas.openxmlformats.org/officeDocument/2006/relationships/customXml" Target="../ink/ink1587.xml"/><Relationship Id="rId274" Type="http://schemas.openxmlformats.org/officeDocument/2006/relationships/customXml" Target="../ink/ink1595.xml"/><Relationship Id="rId279" Type="http://schemas.openxmlformats.org/officeDocument/2006/relationships/image" Target="../media/image1558.png"/><Relationship Id="rId295" Type="http://schemas.openxmlformats.org/officeDocument/2006/relationships/image" Target="../media/image1566.png"/><Relationship Id="rId309" Type="http://schemas.openxmlformats.org/officeDocument/2006/relationships/image" Target="../media/image1573.png"/><Relationship Id="rId118" Type="http://schemas.openxmlformats.org/officeDocument/2006/relationships/customXml" Target="../ink/ink1517.xml"/><Relationship Id="rId134" Type="http://schemas.openxmlformats.org/officeDocument/2006/relationships/customXml" Target="../ink/ink1525.xml"/><Relationship Id="rId139" Type="http://schemas.openxmlformats.org/officeDocument/2006/relationships/image" Target="../media/image1488.png"/><Relationship Id="rId290" Type="http://schemas.openxmlformats.org/officeDocument/2006/relationships/customXml" Target="../ink/ink1603.xml"/><Relationship Id="rId304" Type="http://schemas.openxmlformats.org/officeDocument/2006/relationships/customXml" Target="../ink/ink1610.xml"/><Relationship Id="rId150" Type="http://schemas.openxmlformats.org/officeDocument/2006/relationships/customXml" Target="../ink/ink1533.xml"/><Relationship Id="rId155" Type="http://schemas.openxmlformats.org/officeDocument/2006/relationships/image" Target="../media/image1496.png"/><Relationship Id="rId171" Type="http://schemas.openxmlformats.org/officeDocument/2006/relationships/image" Target="../media/image1504.png"/><Relationship Id="rId176" Type="http://schemas.openxmlformats.org/officeDocument/2006/relationships/customXml" Target="../ink/ink1546.xml"/><Relationship Id="rId192" Type="http://schemas.openxmlformats.org/officeDocument/2006/relationships/customXml" Target="../ink/ink1554.xml"/><Relationship Id="rId197" Type="http://schemas.openxmlformats.org/officeDocument/2006/relationships/image" Target="../media/image1517.png"/><Relationship Id="rId206" Type="http://schemas.openxmlformats.org/officeDocument/2006/relationships/customXml" Target="../ink/ink1561.xml"/><Relationship Id="rId227" Type="http://schemas.openxmlformats.org/officeDocument/2006/relationships/image" Target="../media/image1532.png"/><Relationship Id="rId201" Type="http://schemas.openxmlformats.org/officeDocument/2006/relationships/image" Target="../media/image1519.png"/><Relationship Id="rId222" Type="http://schemas.openxmlformats.org/officeDocument/2006/relationships/customXml" Target="../ink/ink1569.xml"/><Relationship Id="rId243" Type="http://schemas.openxmlformats.org/officeDocument/2006/relationships/image" Target="../media/image1540.png"/><Relationship Id="rId248" Type="http://schemas.openxmlformats.org/officeDocument/2006/relationships/customXml" Target="../ink/ink1582.xml"/><Relationship Id="rId264" Type="http://schemas.openxmlformats.org/officeDocument/2006/relationships/customXml" Target="../ink/ink1590.xml"/><Relationship Id="rId269" Type="http://schemas.openxmlformats.org/officeDocument/2006/relationships/image" Target="../media/image1553.png"/><Relationship Id="rId285" Type="http://schemas.openxmlformats.org/officeDocument/2006/relationships/image" Target="../media/image1561.png"/><Relationship Id="rId124" Type="http://schemas.openxmlformats.org/officeDocument/2006/relationships/customXml" Target="../ink/ink1520.xml"/><Relationship Id="rId129" Type="http://schemas.openxmlformats.org/officeDocument/2006/relationships/image" Target="../media/image1483.png"/><Relationship Id="rId280" Type="http://schemas.openxmlformats.org/officeDocument/2006/relationships/customXml" Target="../ink/ink1598.xml"/><Relationship Id="rId140" Type="http://schemas.openxmlformats.org/officeDocument/2006/relationships/customXml" Target="../ink/ink1528.xml"/><Relationship Id="rId145" Type="http://schemas.openxmlformats.org/officeDocument/2006/relationships/image" Target="../media/image1491.png"/><Relationship Id="rId161" Type="http://schemas.openxmlformats.org/officeDocument/2006/relationships/image" Target="../media/image1499.png"/><Relationship Id="rId166" Type="http://schemas.openxmlformats.org/officeDocument/2006/relationships/customXml" Target="../ink/ink1541.xml"/><Relationship Id="rId182" Type="http://schemas.openxmlformats.org/officeDocument/2006/relationships/customXml" Target="../ink/ink1549.xml"/><Relationship Id="rId187" Type="http://schemas.openxmlformats.org/officeDocument/2006/relationships/image" Target="../media/image1512.png"/><Relationship Id="rId217" Type="http://schemas.openxmlformats.org/officeDocument/2006/relationships/image" Target="../media/image1527.png"/><Relationship Id="rId1" Type="http://schemas.openxmlformats.org/officeDocument/2006/relationships/slideLayout" Target="../slideLayouts/slideLayout2.xml"/><Relationship Id="rId212" Type="http://schemas.openxmlformats.org/officeDocument/2006/relationships/customXml" Target="../ink/ink1564.xml"/><Relationship Id="rId233" Type="http://schemas.openxmlformats.org/officeDocument/2006/relationships/image" Target="../media/image1535.png"/><Relationship Id="rId238" Type="http://schemas.openxmlformats.org/officeDocument/2006/relationships/customXml" Target="../ink/ink1577.xml"/><Relationship Id="rId254" Type="http://schemas.openxmlformats.org/officeDocument/2006/relationships/customXml" Target="../ink/ink1585.xml"/><Relationship Id="rId259" Type="http://schemas.openxmlformats.org/officeDocument/2006/relationships/image" Target="../media/image1548.png"/><Relationship Id="rId119" Type="http://schemas.openxmlformats.org/officeDocument/2006/relationships/image" Target="../media/image2280.png"/><Relationship Id="rId270" Type="http://schemas.openxmlformats.org/officeDocument/2006/relationships/customXml" Target="../ink/ink1593.xml"/><Relationship Id="rId275" Type="http://schemas.openxmlformats.org/officeDocument/2006/relationships/image" Target="../media/image1556.png"/><Relationship Id="rId291" Type="http://schemas.openxmlformats.org/officeDocument/2006/relationships/image" Target="../media/image1564.png"/><Relationship Id="rId296" Type="http://schemas.openxmlformats.org/officeDocument/2006/relationships/customXml" Target="../ink/ink1606.xml"/><Relationship Id="rId300" Type="http://schemas.openxmlformats.org/officeDocument/2006/relationships/customXml" Target="../ink/ink1608.xml"/><Relationship Id="rId305" Type="http://schemas.openxmlformats.org/officeDocument/2006/relationships/image" Target="../media/image1571.png"/><Relationship Id="rId130" Type="http://schemas.openxmlformats.org/officeDocument/2006/relationships/customXml" Target="../ink/ink1523.xml"/><Relationship Id="rId135" Type="http://schemas.openxmlformats.org/officeDocument/2006/relationships/image" Target="../media/image1486.png"/><Relationship Id="rId151" Type="http://schemas.openxmlformats.org/officeDocument/2006/relationships/image" Target="../media/image1494.png"/><Relationship Id="rId156" Type="http://schemas.openxmlformats.org/officeDocument/2006/relationships/customXml" Target="../ink/ink1536.xml"/><Relationship Id="rId177" Type="http://schemas.openxmlformats.org/officeDocument/2006/relationships/image" Target="../media/image1507.png"/><Relationship Id="rId198" Type="http://schemas.openxmlformats.org/officeDocument/2006/relationships/customXml" Target="../ink/ink1557.xml"/><Relationship Id="rId172" Type="http://schemas.openxmlformats.org/officeDocument/2006/relationships/customXml" Target="../ink/ink1544.xml"/><Relationship Id="rId193" Type="http://schemas.openxmlformats.org/officeDocument/2006/relationships/image" Target="../media/image1515.png"/><Relationship Id="rId202" Type="http://schemas.openxmlformats.org/officeDocument/2006/relationships/customXml" Target="../ink/ink1559.xml"/><Relationship Id="rId207" Type="http://schemas.openxmlformats.org/officeDocument/2006/relationships/image" Target="../media/image1522.png"/><Relationship Id="rId223" Type="http://schemas.openxmlformats.org/officeDocument/2006/relationships/image" Target="../media/image1530.png"/><Relationship Id="rId228" Type="http://schemas.openxmlformats.org/officeDocument/2006/relationships/customXml" Target="../ink/ink1572.xml"/><Relationship Id="rId244" Type="http://schemas.openxmlformats.org/officeDocument/2006/relationships/customXml" Target="../ink/ink1580.xml"/><Relationship Id="rId249" Type="http://schemas.openxmlformats.org/officeDocument/2006/relationships/image" Target="../media/image1543.png"/><Relationship Id="rId260" Type="http://schemas.openxmlformats.org/officeDocument/2006/relationships/customXml" Target="../ink/ink1588.xml"/><Relationship Id="rId265" Type="http://schemas.openxmlformats.org/officeDocument/2006/relationships/image" Target="../media/image1551.png"/><Relationship Id="rId281" Type="http://schemas.openxmlformats.org/officeDocument/2006/relationships/image" Target="../media/image1559.png"/><Relationship Id="rId286" Type="http://schemas.openxmlformats.org/officeDocument/2006/relationships/customXml" Target="../ink/ink1601.xml"/><Relationship Id="rId120" Type="http://schemas.openxmlformats.org/officeDocument/2006/relationships/customXml" Target="../ink/ink1518.xml"/><Relationship Id="rId125" Type="http://schemas.openxmlformats.org/officeDocument/2006/relationships/image" Target="../media/image1481.png"/><Relationship Id="rId141" Type="http://schemas.openxmlformats.org/officeDocument/2006/relationships/image" Target="../media/image1489.png"/><Relationship Id="rId146" Type="http://schemas.openxmlformats.org/officeDocument/2006/relationships/customXml" Target="../ink/ink1531.xml"/><Relationship Id="rId167" Type="http://schemas.openxmlformats.org/officeDocument/2006/relationships/image" Target="../media/image1502.png"/><Relationship Id="rId188" Type="http://schemas.openxmlformats.org/officeDocument/2006/relationships/customXml" Target="../ink/ink1552.xml"/><Relationship Id="rId162" Type="http://schemas.openxmlformats.org/officeDocument/2006/relationships/customXml" Target="../ink/ink1539.xml"/><Relationship Id="rId183" Type="http://schemas.openxmlformats.org/officeDocument/2006/relationships/image" Target="../media/image1510.png"/><Relationship Id="rId213" Type="http://schemas.openxmlformats.org/officeDocument/2006/relationships/image" Target="../media/image1525.png"/><Relationship Id="rId218" Type="http://schemas.openxmlformats.org/officeDocument/2006/relationships/customXml" Target="../ink/ink1567.xml"/><Relationship Id="rId234" Type="http://schemas.openxmlformats.org/officeDocument/2006/relationships/customXml" Target="../ink/ink1575.xml"/><Relationship Id="rId239" Type="http://schemas.openxmlformats.org/officeDocument/2006/relationships/image" Target="../media/image1538.png"/><Relationship Id="rId2" Type="http://schemas.openxmlformats.org/officeDocument/2006/relationships/image" Target="../media/image767.png"/><Relationship Id="rId250" Type="http://schemas.openxmlformats.org/officeDocument/2006/relationships/customXml" Target="../ink/ink1583.xml"/><Relationship Id="rId255" Type="http://schemas.openxmlformats.org/officeDocument/2006/relationships/image" Target="../media/image1546.png"/><Relationship Id="rId271" Type="http://schemas.openxmlformats.org/officeDocument/2006/relationships/image" Target="../media/image1554.png"/><Relationship Id="rId276" Type="http://schemas.openxmlformats.org/officeDocument/2006/relationships/customXml" Target="../ink/ink1596.xml"/><Relationship Id="rId292" Type="http://schemas.openxmlformats.org/officeDocument/2006/relationships/customXml" Target="../ink/ink1604.xml"/><Relationship Id="rId297" Type="http://schemas.openxmlformats.org/officeDocument/2006/relationships/image" Target="../media/image1567.png"/><Relationship Id="rId306" Type="http://schemas.openxmlformats.org/officeDocument/2006/relationships/customXml" Target="../ink/ink1611.xml"/><Relationship Id="rId131" Type="http://schemas.openxmlformats.org/officeDocument/2006/relationships/image" Target="../media/image1484.png"/><Relationship Id="rId136" Type="http://schemas.openxmlformats.org/officeDocument/2006/relationships/customXml" Target="../ink/ink1526.xml"/><Relationship Id="rId157" Type="http://schemas.openxmlformats.org/officeDocument/2006/relationships/image" Target="../media/image1497.png"/><Relationship Id="rId178" Type="http://schemas.openxmlformats.org/officeDocument/2006/relationships/customXml" Target="../ink/ink1547.xml"/><Relationship Id="rId301" Type="http://schemas.openxmlformats.org/officeDocument/2006/relationships/image" Target="../media/image1569.png"/><Relationship Id="rId152" Type="http://schemas.openxmlformats.org/officeDocument/2006/relationships/customXml" Target="../ink/ink1534.xml"/><Relationship Id="rId173" Type="http://schemas.openxmlformats.org/officeDocument/2006/relationships/image" Target="../media/image1505.png"/><Relationship Id="rId194" Type="http://schemas.openxmlformats.org/officeDocument/2006/relationships/customXml" Target="../ink/ink1555.xml"/><Relationship Id="rId199" Type="http://schemas.openxmlformats.org/officeDocument/2006/relationships/image" Target="../media/image1518.png"/><Relationship Id="rId203" Type="http://schemas.openxmlformats.org/officeDocument/2006/relationships/image" Target="../media/image1520.png"/><Relationship Id="rId208" Type="http://schemas.openxmlformats.org/officeDocument/2006/relationships/customXml" Target="../ink/ink1562.xml"/><Relationship Id="rId229" Type="http://schemas.openxmlformats.org/officeDocument/2006/relationships/image" Target="../media/image1533.png"/><Relationship Id="rId224" Type="http://schemas.openxmlformats.org/officeDocument/2006/relationships/customXml" Target="../ink/ink1570.xml"/><Relationship Id="rId240" Type="http://schemas.openxmlformats.org/officeDocument/2006/relationships/customXml" Target="../ink/ink1578.xml"/><Relationship Id="rId245" Type="http://schemas.openxmlformats.org/officeDocument/2006/relationships/image" Target="../media/image1541.png"/><Relationship Id="rId261" Type="http://schemas.openxmlformats.org/officeDocument/2006/relationships/image" Target="../media/image1549.png"/><Relationship Id="rId266" Type="http://schemas.openxmlformats.org/officeDocument/2006/relationships/customXml" Target="../ink/ink1591.xml"/><Relationship Id="rId287" Type="http://schemas.openxmlformats.org/officeDocument/2006/relationships/image" Target="../media/image1562.png"/><Relationship Id="rId126" Type="http://schemas.openxmlformats.org/officeDocument/2006/relationships/customXml" Target="../ink/ink1521.xml"/><Relationship Id="rId147" Type="http://schemas.openxmlformats.org/officeDocument/2006/relationships/image" Target="../media/image1492.png"/><Relationship Id="rId168" Type="http://schemas.openxmlformats.org/officeDocument/2006/relationships/customXml" Target="../ink/ink1542.xml"/><Relationship Id="rId282" Type="http://schemas.openxmlformats.org/officeDocument/2006/relationships/customXml" Target="../ink/ink1599.xml"/><Relationship Id="rId121" Type="http://schemas.openxmlformats.org/officeDocument/2006/relationships/image" Target="../media/image1479.png"/><Relationship Id="rId142" Type="http://schemas.openxmlformats.org/officeDocument/2006/relationships/customXml" Target="../ink/ink1529.xml"/><Relationship Id="rId163" Type="http://schemas.openxmlformats.org/officeDocument/2006/relationships/image" Target="../media/image1500.png"/><Relationship Id="rId184" Type="http://schemas.openxmlformats.org/officeDocument/2006/relationships/customXml" Target="../ink/ink1550.xml"/><Relationship Id="rId189" Type="http://schemas.openxmlformats.org/officeDocument/2006/relationships/image" Target="../media/image1513.png"/><Relationship Id="rId219" Type="http://schemas.openxmlformats.org/officeDocument/2006/relationships/image" Target="../media/image1528.png"/><Relationship Id="rId3" Type="http://schemas.openxmlformats.org/officeDocument/2006/relationships/image" Target="../media/image1478.png"/><Relationship Id="rId214" Type="http://schemas.openxmlformats.org/officeDocument/2006/relationships/customXml" Target="../ink/ink1565.xml"/><Relationship Id="rId230" Type="http://schemas.openxmlformats.org/officeDocument/2006/relationships/customXml" Target="../ink/ink1573.xml"/><Relationship Id="rId235" Type="http://schemas.openxmlformats.org/officeDocument/2006/relationships/image" Target="../media/image1536.png"/><Relationship Id="rId251" Type="http://schemas.openxmlformats.org/officeDocument/2006/relationships/image" Target="../media/image1544.png"/><Relationship Id="rId256" Type="http://schemas.openxmlformats.org/officeDocument/2006/relationships/customXml" Target="../ink/ink1586.xml"/><Relationship Id="rId277" Type="http://schemas.openxmlformats.org/officeDocument/2006/relationships/image" Target="../media/image1557.png"/><Relationship Id="rId298" Type="http://schemas.openxmlformats.org/officeDocument/2006/relationships/customXml" Target="../ink/ink1607.xml"/><Relationship Id="rId137" Type="http://schemas.openxmlformats.org/officeDocument/2006/relationships/image" Target="../media/image1487.png"/><Relationship Id="rId158" Type="http://schemas.openxmlformats.org/officeDocument/2006/relationships/customXml" Target="../ink/ink1537.xml"/><Relationship Id="rId272" Type="http://schemas.openxmlformats.org/officeDocument/2006/relationships/customXml" Target="../ink/ink1594.xml"/><Relationship Id="rId293" Type="http://schemas.openxmlformats.org/officeDocument/2006/relationships/image" Target="../media/image1565.png"/><Relationship Id="rId302" Type="http://schemas.openxmlformats.org/officeDocument/2006/relationships/customXml" Target="../ink/ink1609.xml"/><Relationship Id="rId307" Type="http://schemas.openxmlformats.org/officeDocument/2006/relationships/image" Target="../media/image1572.png"/><Relationship Id="rId132" Type="http://schemas.openxmlformats.org/officeDocument/2006/relationships/customXml" Target="../ink/ink1524.xml"/><Relationship Id="rId153" Type="http://schemas.openxmlformats.org/officeDocument/2006/relationships/image" Target="../media/image1495.png"/><Relationship Id="rId174" Type="http://schemas.openxmlformats.org/officeDocument/2006/relationships/customXml" Target="../ink/ink1545.xml"/><Relationship Id="rId179" Type="http://schemas.openxmlformats.org/officeDocument/2006/relationships/image" Target="../media/image1508.png"/><Relationship Id="rId195" Type="http://schemas.openxmlformats.org/officeDocument/2006/relationships/image" Target="../media/image1516.png"/><Relationship Id="rId209" Type="http://schemas.openxmlformats.org/officeDocument/2006/relationships/image" Target="../media/image1523.png"/><Relationship Id="rId190" Type="http://schemas.openxmlformats.org/officeDocument/2006/relationships/customXml" Target="../ink/ink1553.xml"/><Relationship Id="rId204" Type="http://schemas.openxmlformats.org/officeDocument/2006/relationships/customXml" Target="../ink/ink1560.xml"/><Relationship Id="rId220" Type="http://schemas.openxmlformats.org/officeDocument/2006/relationships/customXml" Target="../ink/ink1568.xml"/><Relationship Id="rId225" Type="http://schemas.openxmlformats.org/officeDocument/2006/relationships/image" Target="../media/image1531.png"/><Relationship Id="rId241" Type="http://schemas.openxmlformats.org/officeDocument/2006/relationships/image" Target="../media/image1539.png"/><Relationship Id="rId246" Type="http://schemas.openxmlformats.org/officeDocument/2006/relationships/customXml" Target="../ink/ink1581.xml"/><Relationship Id="rId267" Type="http://schemas.openxmlformats.org/officeDocument/2006/relationships/image" Target="../media/image1552.png"/><Relationship Id="rId288" Type="http://schemas.openxmlformats.org/officeDocument/2006/relationships/customXml" Target="../ink/ink1602.xml"/><Relationship Id="rId127" Type="http://schemas.openxmlformats.org/officeDocument/2006/relationships/image" Target="../media/image1482.png"/><Relationship Id="rId262" Type="http://schemas.openxmlformats.org/officeDocument/2006/relationships/customXml" Target="../ink/ink1589.xml"/><Relationship Id="rId283" Type="http://schemas.openxmlformats.org/officeDocument/2006/relationships/image" Target="../media/image1560.png"/><Relationship Id="rId122" Type="http://schemas.openxmlformats.org/officeDocument/2006/relationships/customXml" Target="../ink/ink1519.xml"/><Relationship Id="rId143" Type="http://schemas.openxmlformats.org/officeDocument/2006/relationships/image" Target="../media/image1490.png"/><Relationship Id="rId148" Type="http://schemas.openxmlformats.org/officeDocument/2006/relationships/customXml" Target="../ink/ink1532.xml"/><Relationship Id="rId164" Type="http://schemas.openxmlformats.org/officeDocument/2006/relationships/customXml" Target="../ink/ink1540.xml"/><Relationship Id="rId169" Type="http://schemas.openxmlformats.org/officeDocument/2006/relationships/image" Target="../media/image1503.png"/><Relationship Id="rId185" Type="http://schemas.openxmlformats.org/officeDocument/2006/relationships/image" Target="../media/image1511.png"/><Relationship Id="rId4" Type="http://schemas.openxmlformats.org/officeDocument/2006/relationships/customXml" Target="../ink/ink1516.xml"/><Relationship Id="rId180" Type="http://schemas.openxmlformats.org/officeDocument/2006/relationships/customXml" Target="../ink/ink1548.xml"/><Relationship Id="rId210" Type="http://schemas.openxmlformats.org/officeDocument/2006/relationships/customXml" Target="../ink/ink1563.xml"/><Relationship Id="rId215" Type="http://schemas.openxmlformats.org/officeDocument/2006/relationships/image" Target="../media/image1526.png"/><Relationship Id="rId236" Type="http://schemas.openxmlformats.org/officeDocument/2006/relationships/customXml" Target="../ink/ink1576.xml"/><Relationship Id="rId257" Type="http://schemas.openxmlformats.org/officeDocument/2006/relationships/image" Target="../media/image1547.png"/><Relationship Id="rId278" Type="http://schemas.openxmlformats.org/officeDocument/2006/relationships/customXml" Target="../ink/ink1597.xml"/><Relationship Id="rId231" Type="http://schemas.openxmlformats.org/officeDocument/2006/relationships/image" Target="../media/image1534.png"/><Relationship Id="rId252" Type="http://schemas.openxmlformats.org/officeDocument/2006/relationships/customXml" Target="../ink/ink1584.xml"/><Relationship Id="rId273" Type="http://schemas.openxmlformats.org/officeDocument/2006/relationships/image" Target="../media/image1555.png"/><Relationship Id="rId294" Type="http://schemas.openxmlformats.org/officeDocument/2006/relationships/customXml" Target="../ink/ink1605.xml"/><Relationship Id="rId308" Type="http://schemas.openxmlformats.org/officeDocument/2006/relationships/customXml" Target="../ink/ink1612.xml"/></Relationships>
</file>

<file path=ppt/slides/_rels/slide14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669.xml"/><Relationship Id="rId21" Type="http://schemas.openxmlformats.org/officeDocument/2006/relationships/customXml" Target="../ink/ink1621.xml"/><Relationship Id="rId42" Type="http://schemas.openxmlformats.org/officeDocument/2006/relationships/image" Target="../media/image1593.png"/><Relationship Id="rId63" Type="http://schemas.openxmlformats.org/officeDocument/2006/relationships/customXml" Target="../ink/ink1642.xml"/><Relationship Id="rId84" Type="http://schemas.openxmlformats.org/officeDocument/2006/relationships/image" Target="../media/image1614.png"/><Relationship Id="rId138" Type="http://schemas.openxmlformats.org/officeDocument/2006/relationships/image" Target="../media/image1641.png"/><Relationship Id="rId159" Type="http://schemas.openxmlformats.org/officeDocument/2006/relationships/customXml" Target="../ink/ink1690.xml"/><Relationship Id="rId170" Type="http://schemas.openxmlformats.org/officeDocument/2006/relationships/image" Target="../media/image1657.png"/><Relationship Id="rId191" Type="http://schemas.openxmlformats.org/officeDocument/2006/relationships/customXml" Target="../ink/ink1706.xml"/><Relationship Id="rId205" Type="http://schemas.openxmlformats.org/officeDocument/2006/relationships/customXml" Target="../ink/ink1713.xml"/><Relationship Id="rId226" Type="http://schemas.openxmlformats.org/officeDocument/2006/relationships/image" Target="../media/image1685.png"/><Relationship Id="rId247" Type="http://schemas.openxmlformats.org/officeDocument/2006/relationships/customXml" Target="../ink/ink1734.xml"/><Relationship Id="rId107" Type="http://schemas.openxmlformats.org/officeDocument/2006/relationships/customXml" Target="../ink/ink1664.xml"/><Relationship Id="rId268" Type="http://schemas.openxmlformats.org/officeDocument/2006/relationships/image" Target="../media/image1706.png"/><Relationship Id="rId11" Type="http://schemas.openxmlformats.org/officeDocument/2006/relationships/customXml" Target="../ink/ink1616.xml"/><Relationship Id="rId32" Type="http://schemas.openxmlformats.org/officeDocument/2006/relationships/image" Target="../media/image1588.png"/><Relationship Id="rId53" Type="http://schemas.openxmlformats.org/officeDocument/2006/relationships/customXml" Target="../ink/ink1637.xml"/><Relationship Id="rId74" Type="http://schemas.openxmlformats.org/officeDocument/2006/relationships/image" Target="../media/image1609.png"/><Relationship Id="rId128" Type="http://schemas.openxmlformats.org/officeDocument/2006/relationships/image" Target="../media/image1636.png"/><Relationship Id="rId149" Type="http://schemas.openxmlformats.org/officeDocument/2006/relationships/customXml" Target="../ink/ink1685.xml"/><Relationship Id="rId5" Type="http://schemas.openxmlformats.org/officeDocument/2006/relationships/customXml" Target="../ink/ink1613.xml"/><Relationship Id="rId95" Type="http://schemas.openxmlformats.org/officeDocument/2006/relationships/customXml" Target="../ink/ink1658.xml"/><Relationship Id="rId160" Type="http://schemas.openxmlformats.org/officeDocument/2006/relationships/image" Target="../media/image1652.png"/><Relationship Id="rId181" Type="http://schemas.openxmlformats.org/officeDocument/2006/relationships/customXml" Target="../ink/ink1701.xml"/><Relationship Id="rId216" Type="http://schemas.openxmlformats.org/officeDocument/2006/relationships/image" Target="../media/image1680.png"/><Relationship Id="rId237" Type="http://schemas.openxmlformats.org/officeDocument/2006/relationships/customXml" Target="../ink/ink1729.xml"/><Relationship Id="rId258" Type="http://schemas.openxmlformats.org/officeDocument/2006/relationships/image" Target="../media/image1701.png"/><Relationship Id="rId22" Type="http://schemas.openxmlformats.org/officeDocument/2006/relationships/image" Target="../media/image1583.png"/><Relationship Id="rId43" Type="http://schemas.openxmlformats.org/officeDocument/2006/relationships/customXml" Target="../ink/ink1632.xml"/><Relationship Id="rId64" Type="http://schemas.openxmlformats.org/officeDocument/2006/relationships/image" Target="../media/image1604.png"/><Relationship Id="rId118" Type="http://schemas.openxmlformats.org/officeDocument/2006/relationships/image" Target="../media/image1631.png"/><Relationship Id="rId139" Type="http://schemas.openxmlformats.org/officeDocument/2006/relationships/customXml" Target="../ink/ink1680.xml"/><Relationship Id="rId85" Type="http://schemas.openxmlformats.org/officeDocument/2006/relationships/customXml" Target="../ink/ink1653.xml"/><Relationship Id="rId150" Type="http://schemas.openxmlformats.org/officeDocument/2006/relationships/image" Target="../media/image1647.png"/><Relationship Id="rId171" Type="http://schemas.openxmlformats.org/officeDocument/2006/relationships/customXml" Target="../ink/ink1696.xml"/><Relationship Id="rId192" Type="http://schemas.openxmlformats.org/officeDocument/2006/relationships/image" Target="../media/image1668.png"/><Relationship Id="rId206" Type="http://schemas.openxmlformats.org/officeDocument/2006/relationships/image" Target="../media/image1675.png"/><Relationship Id="rId227" Type="http://schemas.openxmlformats.org/officeDocument/2006/relationships/customXml" Target="../ink/ink1724.xml"/><Relationship Id="rId248" Type="http://schemas.openxmlformats.org/officeDocument/2006/relationships/image" Target="../media/image1696.png"/><Relationship Id="rId269" Type="http://schemas.openxmlformats.org/officeDocument/2006/relationships/customXml" Target="../ink/ink1745.xml"/><Relationship Id="rId12" Type="http://schemas.openxmlformats.org/officeDocument/2006/relationships/image" Target="../media/image1578.png"/><Relationship Id="rId33" Type="http://schemas.openxmlformats.org/officeDocument/2006/relationships/customXml" Target="../ink/ink1627.xml"/><Relationship Id="rId108" Type="http://schemas.openxmlformats.org/officeDocument/2006/relationships/image" Target="../media/image1626.png"/><Relationship Id="rId129" Type="http://schemas.openxmlformats.org/officeDocument/2006/relationships/customXml" Target="../ink/ink1675.xml"/><Relationship Id="rId54" Type="http://schemas.openxmlformats.org/officeDocument/2006/relationships/image" Target="../media/image1599.png"/><Relationship Id="rId75" Type="http://schemas.openxmlformats.org/officeDocument/2006/relationships/customXml" Target="../ink/ink1648.xml"/><Relationship Id="rId96" Type="http://schemas.openxmlformats.org/officeDocument/2006/relationships/image" Target="../media/image1620.png"/><Relationship Id="rId140" Type="http://schemas.openxmlformats.org/officeDocument/2006/relationships/image" Target="../media/image1642.png"/><Relationship Id="rId161" Type="http://schemas.openxmlformats.org/officeDocument/2006/relationships/customXml" Target="../ink/ink1691.xml"/><Relationship Id="rId182" Type="http://schemas.openxmlformats.org/officeDocument/2006/relationships/image" Target="../media/image1663.png"/><Relationship Id="rId217" Type="http://schemas.openxmlformats.org/officeDocument/2006/relationships/customXml" Target="../ink/ink1719.xml"/><Relationship Id="rId6" Type="http://schemas.openxmlformats.org/officeDocument/2006/relationships/image" Target="../media/image1575.png"/><Relationship Id="rId238" Type="http://schemas.openxmlformats.org/officeDocument/2006/relationships/image" Target="../media/image1691.png"/><Relationship Id="rId259" Type="http://schemas.openxmlformats.org/officeDocument/2006/relationships/customXml" Target="../ink/ink1740.xml"/><Relationship Id="rId23" Type="http://schemas.openxmlformats.org/officeDocument/2006/relationships/customXml" Target="../ink/ink1622.xml"/><Relationship Id="rId119" Type="http://schemas.openxmlformats.org/officeDocument/2006/relationships/customXml" Target="../ink/ink1670.xml"/><Relationship Id="rId270" Type="http://schemas.openxmlformats.org/officeDocument/2006/relationships/image" Target="../media/image1707.png"/><Relationship Id="rId44" Type="http://schemas.openxmlformats.org/officeDocument/2006/relationships/image" Target="../media/image1594.png"/><Relationship Id="rId65" Type="http://schemas.openxmlformats.org/officeDocument/2006/relationships/customXml" Target="../ink/ink1643.xml"/><Relationship Id="rId86" Type="http://schemas.openxmlformats.org/officeDocument/2006/relationships/image" Target="../media/image1615.png"/><Relationship Id="rId130" Type="http://schemas.openxmlformats.org/officeDocument/2006/relationships/image" Target="../media/image1637.png"/><Relationship Id="rId151" Type="http://schemas.openxmlformats.org/officeDocument/2006/relationships/customXml" Target="../ink/ink1686.xml"/><Relationship Id="rId172" Type="http://schemas.openxmlformats.org/officeDocument/2006/relationships/image" Target="../media/image1658.png"/><Relationship Id="rId193" Type="http://schemas.openxmlformats.org/officeDocument/2006/relationships/customXml" Target="../ink/ink1707.xml"/><Relationship Id="rId202" Type="http://schemas.openxmlformats.org/officeDocument/2006/relationships/image" Target="../media/image1673.png"/><Relationship Id="rId207" Type="http://schemas.openxmlformats.org/officeDocument/2006/relationships/customXml" Target="../ink/ink1714.xml"/><Relationship Id="rId223" Type="http://schemas.openxmlformats.org/officeDocument/2006/relationships/customXml" Target="../ink/ink1722.xml"/><Relationship Id="rId228" Type="http://schemas.openxmlformats.org/officeDocument/2006/relationships/image" Target="../media/image1686.png"/><Relationship Id="rId244" Type="http://schemas.openxmlformats.org/officeDocument/2006/relationships/image" Target="../media/image1694.png"/><Relationship Id="rId249" Type="http://schemas.openxmlformats.org/officeDocument/2006/relationships/customXml" Target="../ink/ink1735.xml"/><Relationship Id="rId13" Type="http://schemas.openxmlformats.org/officeDocument/2006/relationships/customXml" Target="../ink/ink1617.xml"/><Relationship Id="rId18" Type="http://schemas.openxmlformats.org/officeDocument/2006/relationships/image" Target="../media/image1581.png"/><Relationship Id="rId39" Type="http://schemas.openxmlformats.org/officeDocument/2006/relationships/customXml" Target="../ink/ink1630.xml"/><Relationship Id="rId109" Type="http://schemas.openxmlformats.org/officeDocument/2006/relationships/customXml" Target="../ink/ink1665.xml"/><Relationship Id="rId260" Type="http://schemas.openxmlformats.org/officeDocument/2006/relationships/image" Target="../media/image1702.png"/><Relationship Id="rId265" Type="http://schemas.openxmlformats.org/officeDocument/2006/relationships/customXml" Target="../ink/ink1743.xml"/><Relationship Id="rId34" Type="http://schemas.openxmlformats.org/officeDocument/2006/relationships/image" Target="../media/image1589.png"/><Relationship Id="rId50" Type="http://schemas.openxmlformats.org/officeDocument/2006/relationships/image" Target="../media/image1597.png"/><Relationship Id="rId55" Type="http://schemas.openxmlformats.org/officeDocument/2006/relationships/customXml" Target="../ink/ink1638.xml"/><Relationship Id="rId76" Type="http://schemas.openxmlformats.org/officeDocument/2006/relationships/image" Target="../media/image1610.png"/><Relationship Id="rId97" Type="http://schemas.openxmlformats.org/officeDocument/2006/relationships/customXml" Target="../ink/ink1659.xml"/><Relationship Id="rId104" Type="http://schemas.openxmlformats.org/officeDocument/2006/relationships/image" Target="../media/image1624.png"/><Relationship Id="rId120" Type="http://schemas.openxmlformats.org/officeDocument/2006/relationships/image" Target="../media/image1632.png"/><Relationship Id="rId125" Type="http://schemas.openxmlformats.org/officeDocument/2006/relationships/customXml" Target="../ink/ink1673.xml"/><Relationship Id="rId141" Type="http://schemas.openxmlformats.org/officeDocument/2006/relationships/customXml" Target="../ink/ink1681.xml"/><Relationship Id="rId146" Type="http://schemas.openxmlformats.org/officeDocument/2006/relationships/image" Target="../media/image1645.png"/><Relationship Id="rId167" Type="http://schemas.openxmlformats.org/officeDocument/2006/relationships/customXml" Target="../ink/ink1694.xml"/><Relationship Id="rId188" Type="http://schemas.openxmlformats.org/officeDocument/2006/relationships/image" Target="../media/image1666.png"/><Relationship Id="rId7" Type="http://schemas.openxmlformats.org/officeDocument/2006/relationships/customXml" Target="../ink/ink1614.xml"/><Relationship Id="rId71" Type="http://schemas.openxmlformats.org/officeDocument/2006/relationships/customXml" Target="../ink/ink1646.xml"/><Relationship Id="rId92" Type="http://schemas.openxmlformats.org/officeDocument/2006/relationships/image" Target="../media/image1618.png"/><Relationship Id="rId162" Type="http://schemas.openxmlformats.org/officeDocument/2006/relationships/image" Target="../media/image1653.png"/><Relationship Id="rId183" Type="http://schemas.openxmlformats.org/officeDocument/2006/relationships/customXml" Target="../ink/ink1702.xml"/><Relationship Id="rId213" Type="http://schemas.openxmlformats.org/officeDocument/2006/relationships/customXml" Target="../ink/ink1717.xml"/><Relationship Id="rId218" Type="http://schemas.openxmlformats.org/officeDocument/2006/relationships/image" Target="../media/image1681.png"/><Relationship Id="rId234" Type="http://schemas.openxmlformats.org/officeDocument/2006/relationships/image" Target="../media/image1689.png"/><Relationship Id="rId239" Type="http://schemas.openxmlformats.org/officeDocument/2006/relationships/customXml" Target="../ink/ink1730.xml"/><Relationship Id="rId2" Type="http://schemas.openxmlformats.org/officeDocument/2006/relationships/image" Target="../media/image1574.png"/><Relationship Id="rId29" Type="http://schemas.openxmlformats.org/officeDocument/2006/relationships/customXml" Target="../ink/ink1625.xml"/><Relationship Id="rId250" Type="http://schemas.openxmlformats.org/officeDocument/2006/relationships/image" Target="../media/image1697.png"/><Relationship Id="rId255" Type="http://schemas.openxmlformats.org/officeDocument/2006/relationships/customXml" Target="../ink/ink1738.xml"/><Relationship Id="rId271" Type="http://schemas.openxmlformats.org/officeDocument/2006/relationships/customXml" Target="../ink/ink1746.xml"/><Relationship Id="rId276" Type="http://schemas.openxmlformats.org/officeDocument/2006/relationships/image" Target="../media/image1710.png"/><Relationship Id="rId24" Type="http://schemas.openxmlformats.org/officeDocument/2006/relationships/image" Target="../media/image1584.png"/><Relationship Id="rId40" Type="http://schemas.openxmlformats.org/officeDocument/2006/relationships/image" Target="../media/image1592.png"/><Relationship Id="rId45" Type="http://schemas.openxmlformats.org/officeDocument/2006/relationships/customXml" Target="../ink/ink1633.xml"/><Relationship Id="rId66" Type="http://schemas.openxmlformats.org/officeDocument/2006/relationships/image" Target="../media/image1605.png"/><Relationship Id="rId87" Type="http://schemas.openxmlformats.org/officeDocument/2006/relationships/customXml" Target="../ink/ink1654.xml"/><Relationship Id="rId110" Type="http://schemas.openxmlformats.org/officeDocument/2006/relationships/image" Target="../media/image1627.png"/><Relationship Id="rId115" Type="http://schemas.openxmlformats.org/officeDocument/2006/relationships/customXml" Target="../ink/ink1668.xml"/><Relationship Id="rId131" Type="http://schemas.openxmlformats.org/officeDocument/2006/relationships/customXml" Target="../ink/ink1676.xml"/><Relationship Id="rId136" Type="http://schemas.openxmlformats.org/officeDocument/2006/relationships/image" Target="../media/image1640.png"/><Relationship Id="rId157" Type="http://schemas.openxmlformats.org/officeDocument/2006/relationships/customXml" Target="../ink/ink1689.xml"/><Relationship Id="rId178" Type="http://schemas.openxmlformats.org/officeDocument/2006/relationships/image" Target="../media/image1661.png"/><Relationship Id="rId61" Type="http://schemas.openxmlformats.org/officeDocument/2006/relationships/customXml" Target="../ink/ink1641.xml"/><Relationship Id="rId82" Type="http://schemas.openxmlformats.org/officeDocument/2006/relationships/image" Target="../media/image1613.png"/><Relationship Id="rId152" Type="http://schemas.openxmlformats.org/officeDocument/2006/relationships/image" Target="../media/image1648.png"/><Relationship Id="rId173" Type="http://schemas.openxmlformats.org/officeDocument/2006/relationships/customXml" Target="../ink/ink1697.xml"/><Relationship Id="rId194" Type="http://schemas.openxmlformats.org/officeDocument/2006/relationships/image" Target="../media/image1669.png"/><Relationship Id="rId199" Type="http://schemas.openxmlformats.org/officeDocument/2006/relationships/customXml" Target="../ink/ink1710.xml"/><Relationship Id="rId203" Type="http://schemas.openxmlformats.org/officeDocument/2006/relationships/customXml" Target="../ink/ink1712.xml"/><Relationship Id="rId208" Type="http://schemas.openxmlformats.org/officeDocument/2006/relationships/image" Target="../media/image1676.png"/><Relationship Id="rId229" Type="http://schemas.openxmlformats.org/officeDocument/2006/relationships/customXml" Target="../ink/ink1725.xml"/><Relationship Id="rId19" Type="http://schemas.openxmlformats.org/officeDocument/2006/relationships/customXml" Target="../ink/ink1620.xml"/><Relationship Id="rId224" Type="http://schemas.openxmlformats.org/officeDocument/2006/relationships/image" Target="../media/image1684.png"/><Relationship Id="rId240" Type="http://schemas.openxmlformats.org/officeDocument/2006/relationships/image" Target="../media/image1692.png"/><Relationship Id="rId245" Type="http://schemas.openxmlformats.org/officeDocument/2006/relationships/customXml" Target="../ink/ink1733.xml"/><Relationship Id="rId261" Type="http://schemas.openxmlformats.org/officeDocument/2006/relationships/customXml" Target="../ink/ink1741.xml"/><Relationship Id="rId266" Type="http://schemas.openxmlformats.org/officeDocument/2006/relationships/image" Target="../media/image1705.png"/><Relationship Id="rId14" Type="http://schemas.openxmlformats.org/officeDocument/2006/relationships/image" Target="../media/image1579.png"/><Relationship Id="rId30" Type="http://schemas.openxmlformats.org/officeDocument/2006/relationships/image" Target="../media/image1587.png"/><Relationship Id="rId35" Type="http://schemas.openxmlformats.org/officeDocument/2006/relationships/customXml" Target="../ink/ink1628.xml"/><Relationship Id="rId56" Type="http://schemas.openxmlformats.org/officeDocument/2006/relationships/image" Target="../media/image1600.png"/><Relationship Id="rId77" Type="http://schemas.openxmlformats.org/officeDocument/2006/relationships/customXml" Target="../ink/ink1649.xml"/><Relationship Id="rId100" Type="http://schemas.openxmlformats.org/officeDocument/2006/relationships/image" Target="../media/image1622.png"/><Relationship Id="rId105" Type="http://schemas.openxmlformats.org/officeDocument/2006/relationships/customXml" Target="../ink/ink1663.xml"/><Relationship Id="rId126" Type="http://schemas.openxmlformats.org/officeDocument/2006/relationships/image" Target="../media/image1635.png"/><Relationship Id="rId147" Type="http://schemas.openxmlformats.org/officeDocument/2006/relationships/customXml" Target="../ink/ink1684.xml"/><Relationship Id="rId168" Type="http://schemas.openxmlformats.org/officeDocument/2006/relationships/image" Target="../media/image1656.png"/><Relationship Id="rId8" Type="http://schemas.openxmlformats.org/officeDocument/2006/relationships/image" Target="../media/image1576.png"/><Relationship Id="rId51" Type="http://schemas.openxmlformats.org/officeDocument/2006/relationships/customXml" Target="../ink/ink1636.xml"/><Relationship Id="rId72" Type="http://schemas.openxmlformats.org/officeDocument/2006/relationships/image" Target="../media/image1608.png"/><Relationship Id="rId93" Type="http://schemas.openxmlformats.org/officeDocument/2006/relationships/customXml" Target="../ink/ink1657.xml"/><Relationship Id="rId98" Type="http://schemas.openxmlformats.org/officeDocument/2006/relationships/image" Target="../media/image1621.png"/><Relationship Id="rId121" Type="http://schemas.openxmlformats.org/officeDocument/2006/relationships/customXml" Target="../ink/ink1671.xml"/><Relationship Id="rId142" Type="http://schemas.openxmlformats.org/officeDocument/2006/relationships/image" Target="../media/image1643.png"/><Relationship Id="rId163" Type="http://schemas.openxmlformats.org/officeDocument/2006/relationships/customXml" Target="../ink/ink1692.xml"/><Relationship Id="rId184" Type="http://schemas.openxmlformats.org/officeDocument/2006/relationships/image" Target="../media/image1664.png"/><Relationship Id="rId189" Type="http://schemas.openxmlformats.org/officeDocument/2006/relationships/customXml" Target="../ink/ink1705.xml"/><Relationship Id="rId219" Type="http://schemas.openxmlformats.org/officeDocument/2006/relationships/customXml" Target="../ink/ink1720.xml"/><Relationship Id="rId3" Type="http://schemas.openxmlformats.org/officeDocument/2006/relationships/image" Target="../media/image1312.png"/><Relationship Id="rId214" Type="http://schemas.openxmlformats.org/officeDocument/2006/relationships/image" Target="../media/image1679.png"/><Relationship Id="rId230" Type="http://schemas.openxmlformats.org/officeDocument/2006/relationships/image" Target="../media/image1687.png"/><Relationship Id="rId235" Type="http://schemas.openxmlformats.org/officeDocument/2006/relationships/customXml" Target="../ink/ink1728.xml"/><Relationship Id="rId251" Type="http://schemas.openxmlformats.org/officeDocument/2006/relationships/customXml" Target="../ink/ink1736.xml"/><Relationship Id="rId256" Type="http://schemas.openxmlformats.org/officeDocument/2006/relationships/image" Target="../media/image1700.png"/><Relationship Id="rId277" Type="http://schemas.openxmlformats.org/officeDocument/2006/relationships/customXml" Target="../ink/ink1749.xml"/><Relationship Id="rId25" Type="http://schemas.openxmlformats.org/officeDocument/2006/relationships/customXml" Target="../ink/ink1623.xml"/><Relationship Id="rId46" Type="http://schemas.openxmlformats.org/officeDocument/2006/relationships/image" Target="../media/image1595.png"/><Relationship Id="rId67" Type="http://schemas.openxmlformats.org/officeDocument/2006/relationships/customXml" Target="../ink/ink1644.xml"/><Relationship Id="rId116" Type="http://schemas.openxmlformats.org/officeDocument/2006/relationships/image" Target="../media/image1630.png"/><Relationship Id="rId137" Type="http://schemas.openxmlformats.org/officeDocument/2006/relationships/customXml" Target="../ink/ink1679.xml"/><Relationship Id="rId158" Type="http://schemas.openxmlformats.org/officeDocument/2006/relationships/image" Target="../media/image1651.png"/><Relationship Id="rId272" Type="http://schemas.openxmlformats.org/officeDocument/2006/relationships/image" Target="../media/image1708.png"/><Relationship Id="rId20" Type="http://schemas.openxmlformats.org/officeDocument/2006/relationships/image" Target="../media/image1582.png"/><Relationship Id="rId41" Type="http://schemas.openxmlformats.org/officeDocument/2006/relationships/customXml" Target="../ink/ink1631.xml"/><Relationship Id="rId62" Type="http://schemas.openxmlformats.org/officeDocument/2006/relationships/image" Target="../media/image1603.png"/><Relationship Id="rId83" Type="http://schemas.openxmlformats.org/officeDocument/2006/relationships/customXml" Target="../ink/ink1652.xml"/><Relationship Id="rId88" Type="http://schemas.openxmlformats.org/officeDocument/2006/relationships/image" Target="../media/image1616.png"/><Relationship Id="rId111" Type="http://schemas.openxmlformats.org/officeDocument/2006/relationships/customXml" Target="../ink/ink1666.xml"/><Relationship Id="rId132" Type="http://schemas.openxmlformats.org/officeDocument/2006/relationships/image" Target="../media/image1638.png"/><Relationship Id="rId153" Type="http://schemas.openxmlformats.org/officeDocument/2006/relationships/customXml" Target="../ink/ink1687.xml"/><Relationship Id="rId174" Type="http://schemas.openxmlformats.org/officeDocument/2006/relationships/image" Target="../media/image1659.png"/><Relationship Id="rId179" Type="http://schemas.openxmlformats.org/officeDocument/2006/relationships/customXml" Target="../ink/ink1700.xml"/><Relationship Id="rId195" Type="http://schemas.openxmlformats.org/officeDocument/2006/relationships/customXml" Target="../ink/ink1708.xml"/><Relationship Id="rId209" Type="http://schemas.openxmlformats.org/officeDocument/2006/relationships/customXml" Target="../ink/ink1715.xml"/><Relationship Id="rId190" Type="http://schemas.openxmlformats.org/officeDocument/2006/relationships/image" Target="../media/image1667.png"/><Relationship Id="rId204" Type="http://schemas.openxmlformats.org/officeDocument/2006/relationships/image" Target="../media/image1674.png"/><Relationship Id="rId220" Type="http://schemas.openxmlformats.org/officeDocument/2006/relationships/image" Target="../media/image1682.png"/><Relationship Id="rId225" Type="http://schemas.openxmlformats.org/officeDocument/2006/relationships/customXml" Target="../ink/ink1723.xml"/><Relationship Id="rId241" Type="http://schemas.openxmlformats.org/officeDocument/2006/relationships/customXml" Target="../ink/ink1731.xml"/><Relationship Id="rId246" Type="http://schemas.openxmlformats.org/officeDocument/2006/relationships/image" Target="../media/image1695.png"/><Relationship Id="rId267" Type="http://schemas.openxmlformats.org/officeDocument/2006/relationships/customXml" Target="../ink/ink1744.xml"/><Relationship Id="rId15" Type="http://schemas.openxmlformats.org/officeDocument/2006/relationships/customXml" Target="../ink/ink1618.xml"/><Relationship Id="rId36" Type="http://schemas.openxmlformats.org/officeDocument/2006/relationships/image" Target="../media/image1590.png"/><Relationship Id="rId57" Type="http://schemas.openxmlformats.org/officeDocument/2006/relationships/customXml" Target="../ink/ink1639.xml"/><Relationship Id="rId106" Type="http://schemas.openxmlformats.org/officeDocument/2006/relationships/image" Target="../media/image1625.png"/><Relationship Id="rId127" Type="http://schemas.openxmlformats.org/officeDocument/2006/relationships/customXml" Target="../ink/ink1674.xml"/><Relationship Id="rId262" Type="http://schemas.openxmlformats.org/officeDocument/2006/relationships/image" Target="../media/image1703.png"/><Relationship Id="rId10" Type="http://schemas.openxmlformats.org/officeDocument/2006/relationships/image" Target="../media/image1577.png"/><Relationship Id="rId31" Type="http://schemas.openxmlformats.org/officeDocument/2006/relationships/customXml" Target="../ink/ink1626.xml"/><Relationship Id="rId52" Type="http://schemas.openxmlformats.org/officeDocument/2006/relationships/image" Target="../media/image1598.png"/><Relationship Id="rId73" Type="http://schemas.openxmlformats.org/officeDocument/2006/relationships/customXml" Target="../ink/ink1647.xml"/><Relationship Id="rId78" Type="http://schemas.openxmlformats.org/officeDocument/2006/relationships/image" Target="../media/image1611.png"/><Relationship Id="rId94" Type="http://schemas.openxmlformats.org/officeDocument/2006/relationships/image" Target="../media/image1619.png"/><Relationship Id="rId99" Type="http://schemas.openxmlformats.org/officeDocument/2006/relationships/customXml" Target="../ink/ink1660.xml"/><Relationship Id="rId101" Type="http://schemas.openxmlformats.org/officeDocument/2006/relationships/customXml" Target="../ink/ink1661.xml"/><Relationship Id="rId122" Type="http://schemas.openxmlformats.org/officeDocument/2006/relationships/image" Target="../media/image1633.png"/><Relationship Id="rId143" Type="http://schemas.openxmlformats.org/officeDocument/2006/relationships/customXml" Target="../ink/ink1682.xml"/><Relationship Id="rId148" Type="http://schemas.openxmlformats.org/officeDocument/2006/relationships/image" Target="../media/image1646.png"/><Relationship Id="rId164" Type="http://schemas.openxmlformats.org/officeDocument/2006/relationships/image" Target="../media/image1654.png"/><Relationship Id="rId169" Type="http://schemas.openxmlformats.org/officeDocument/2006/relationships/customXml" Target="../ink/ink1695.xml"/><Relationship Id="rId185" Type="http://schemas.openxmlformats.org/officeDocument/2006/relationships/customXml" Target="../ink/ink1703.xml"/><Relationship Id="rId4" Type="http://schemas.openxmlformats.org/officeDocument/2006/relationships/image" Target="../media/image1313.png"/><Relationship Id="rId9" Type="http://schemas.openxmlformats.org/officeDocument/2006/relationships/customXml" Target="../ink/ink1615.xml"/><Relationship Id="rId180" Type="http://schemas.openxmlformats.org/officeDocument/2006/relationships/image" Target="../media/image1662.png"/><Relationship Id="rId210" Type="http://schemas.openxmlformats.org/officeDocument/2006/relationships/image" Target="../media/image1677.png"/><Relationship Id="rId215" Type="http://schemas.openxmlformats.org/officeDocument/2006/relationships/customXml" Target="../ink/ink1718.xml"/><Relationship Id="rId236" Type="http://schemas.openxmlformats.org/officeDocument/2006/relationships/image" Target="../media/image1690.png"/><Relationship Id="rId257" Type="http://schemas.openxmlformats.org/officeDocument/2006/relationships/customXml" Target="../ink/ink1739.xml"/><Relationship Id="rId278" Type="http://schemas.openxmlformats.org/officeDocument/2006/relationships/image" Target="../media/image1711.png"/><Relationship Id="rId26" Type="http://schemas.openxmlformats.org/officeDocument/2006/relationships/image" Target="../media/image1585.png"/><Relationship Id="rId231" Type="http://schemas.openxmlformats.org/officeDocument/2006/relationships/customXml" Target="../ink/ink1726.xml"/><Relationship Id="rId252" Type="http://schemas.openxmlformats.org/officeDocument/2006/relationships/image" Target="../media/image1698.png"/><Relationship Id="rId273" Type="http://schemas.openxmlformats.org/officeDocument/2006/relationships/customXml" Target="../ink/ink1747.xml"/><Relationship Id="rId47" Type="http://schemas.openxmlformats.org/officeDocument/2006/relationships/customXml" Target="../ink/ink1634.xml"/><Relationship Id="rId68" Type="http://schemas.openxmlformats.org/officeDocument/2006/relationships/image" Target="../media/image1606.png"/><Relationship Id="rId89" Type="http://schemas.openxmlformats.org/officeDocument/2006/relationships/customXml" Target="../ink/ink1655.xml"/><Relationship Id="rId112" Type="http://schemas.openxmlformats.org/officeDocument/2006/relationships/image" Target="../media/image1628.png"/><Relationship Id="rId133" Type="http://schemas.openxmlformats.org/officeDocument/2006/relationships/customXml" Target="../ink/ink1677.xml"/><Relationship Id="rId154" Type="http://schemas.openxmlformats.org/officeDocument/2006/relationships/image" Target="../media/image1649.png"/><Relationship Id="rId175" Type="http://schemas.openxmlformats.org/officeDocument/2006/relationships/customXml" Target="../ink/ink1698.xml"/><Relationship Id="rId196" Type="http://schemas.openxmlformats.org/officeDocument/2006/relationships/image" Target="../media/image1670.png"/><Relationship Id="rId200" Type="http://schemas.openxmlformats.org/officeDocument/2006/relationships/image" Target="../media/image1672.png"/><Relationship Id="rId16" Type="http://schemas.openxmlformats.org/officeDocument/2006/relationships/image" Target="../media/image1580.png"/><Relationship Id="rId221" Type="http://schemas.openxmlformats.org/officeDocument/2006/relationships/customXml" Target="../ink/ink1721.xml"/><Relationship Id="rId242" Type="http://schemas.openxmlformats.org/officeDocument/2006/relationships/image" Target="../media/image1693.png"/><Relationship Id="rId263" Type="http://schemas.openxmlformats.org/officeDocument/2006/relationships/customXml" Target="../ink/ink1742.xml"/><Relationship Id="rId37" Type="http://schemas.openxmlformats.org/officeDocument/2006/relationships/customXml" Target="../ink/ink1629.xml"/><Relationship Id="rId58" Type="http://schemas.openxmlformats.org/officeDocument/2006/relationships/image" Target="../media/image1601.png"/><Relationship Id="rId79" Type="http://schemas.openxmlformats.org/officeDocument/2006/relationships/customXml" Target="../ink/ink1650.xml"/><Relationship Id="rId102" Type="http://schemas.openxmlformats.org/officeDocument/2006/relationships/image" Target="../media/image1623.png"/><Relationship Id="rId123" Type="http://schemas.openxmlformats.org/officeDocument/2006/relationships/customXml" Target="../ink/ink1672.xml"/><Relationship Id="rId144" Type="http://schemas.openxmlformats.org/officeDocument/2006/relationships/image" Target="../media/image1644.png"/><Relationship Id="rId90" Type="http://schemas.openxmlformats.org/officeDocument/2006/relationships/image" Target="../media/image1617.png"/><Relationship Id="rId165" Type="http://schemas.openxmlformats.org/officeDocument/2006/relationships/customXml" Target="../ink/ink1693.xml"/><Relationship Id="rId186" Type="http://schemas.openxmlformats.org/officeDocument/2006/relationships/image" Target="../media/image1665.png"/><Relationship Id="rId211" Type="http://schemas.openxmlformats.org/officeDocument/2006/relationships/customXml" Target="../ink/ink1716.xml"/><Relationship Id="rId232" Type="http://schemas.openxmlformats.org/officeDocument/2006/relationships/image" Target="../media/image1688.png"/><Relationship Id="rId253" Type="http://schemas.openxmlformats.org/officeDocument/2006/relationships/customXml" Target="../ink/ink1737.xml"/><Relationship Id="rId274" Type="http://schemas.openxmlformats.org/officeDocument/2006/relationships/image" Target="../media/image1709.png"/><Relationship Id="rId27" Type="http://schemas.openxmlformats.org/officeDocument/2006/relationships/customXml" Target="../ink/ink1624.xml"/><Relationship Id="rId48" Type="http://schemas.openxmlformats.org/officeDocument/2006/relationships/image" Target="../media/image1596.png"/><Relationship Id="rId69" Type="http://schemas.openxmlformats.org/officeDocument/2006/relationships/customXml" Target="../ink/ink1645.xml"/><Relationship Id="rId113" Type="http://schemas.openxmlformats.org/officeDocument/2006/relationships/customXml" Target="../ink/ink1667.xml"/><Relationship Id="rId134" Type="http://schemas.openxmlformats.org/officeDocument/2006/relationships/image" Target="../media/image1639.png"/><Relationship Id="rId80" Type="http://schemas.openxmlformats.org/officeDocument/2006/relationships/image" Target="../media/image1612.png"/><Relationship Id="rId155" Type="http://schemas.openxmlformats.org/officeDocument/2006/relationships/customXml" Target="../ink/ink1688.xml"/><Relationship Id="rId176" Type="http://schemas.openxmlformats.org/officeDocument/2006/relationships/image" Target="../media/image1660.png"/><Relationship Id="rId197" Type="http://schemas.openxmlformats.org/officeDocument/2006/relationships/customXml" Target="../ink/ink1709.xml"/><Relationship Id="rId201" Type="http://schemas.openxmlformats.org/officeDocument/2006/relationships/customXml" Target="../ink/ink1711.xml"/><Relationship Id="rId222" Type="http://schemas.openxmlformats.org/officeDocument/2006/relationships/image" Target="../media/image1683.png"/><Relationship Id="rId243" Type="http://schemas.openxmlformats.org/officeDocument/2006/relationships/customXml" Target="../ink/ink1732.xml"/><Relationship Id="rId264" Type="http://schemas.openxmlformats.org/officeDocument/2006/relationships/image" Target="../media/image1704.png"/><Relationship Id="rId17" Type="http://schemas.openxmlformats.org/officeDocument/2006/relationships/customXml" Target="../ink/ink1619.xml"/><Relationship Id="rId38" Type="http://schemas.openxmlformats.org/officeDocument/2006/relationships/image" Target="../media/image1591.png"/><Relationship Id="rId59" Type="http://schemas.openxmlformats.org/officeDocument/2006/relationships/customXml" Target="../ink/ink1640.xml"/><Relationship Id="rId103" Type="http://schemas.openxmlformats.org/officeDocument/2006/relationships/customXml" Target="../ink/ink1662.xml"/><Relationship Id="rId124" Type="http://schemas.openxmlformats.org/officeDocument/2006/relationships/image" Target="../media/image1634.png"/><Relationship Id="rId70" Type="http://schemas.openxmlformats.org/officeDocument/2006/relationships/image" Target="../media/image1607.png"/><Relationship Id="rId91" Type="http://schemas.openxmlformats.org/officeDocument/2006/relationships/customXml" Target="../ink/ink1656.xml"/><Relationship Id="rId145" Type="http://schemas.openxmlformats.org/officeDocument/2006/relationships/customXml" Target="../ink/ink1683.xml"/><Relationship Id="rId166" Type="http://schemas.openxmlformats.org/officeDocument/2006/relationships/image" Target="../media/image1655.png"/><Relationship Id="rId187" Type="http://schemas.openxmlformats.org/officeDocument/2006/relationships/customXml" Target="../ink/ink1704.xml"/><Relationship Id="rId1" Type="http://schemas.openxmlformats.org/officeDocument/2006/relationships/slideLayout" Target="../slideLayouts/slideLayout30.xml"/><Relationship Id="rId212" Type="http://schemas.openxmlformats.org/officeDocument/2006/relationships/image" Target="../media/image1678.png"/><Relationship Id="rId233" Type="http://schemas.openxmlformats.org/officeDocument/2006/relationships/customXml" Target="../ink/ink1727.xml"/><Relationship Id="rId254" Type="http://schemas.openxmlformats.org/officeDocument/2006/relationships/image" Target="../media/image1699.png"/><Relationship Id="rId28" Type="http://schemas.openxmlformats.org/officeDocument/2006/relationships/image" Target="../media/image1586.png"/><Relationship Id="rId49" Type="http://schemas.openxmlformats.org/officeDocument/2006/relationships/customXml" Target="../ink/ink1635.xml"/><Relationship Id="rId114" Type="http://schemas.openxmlformats.org/officeDocument/2006/relationships/image" Target="../media/image1629.png"/><Relationship Id="rId275" Type="http://schemas.openxmlformats.org/officeDocument/2006/relationships/customXml" Target="../ink/ink1748.xml"/><Relationship Id="rId60" Type="http://schemas.openxmlformats.org/officeDocument/2006/relationships/image" Target="../media/image1602.png"/><Relationship Id="rId81" Type="http://schemas.openxmlformats.org/officeDocument/2006/relationships/customXml" Target="../ink/ink1651.xml"/><Relationship Id="rId135" Type="http://schemas.openxmlformats.org/officeDocument/2006/relationships/customXml" Target="../ink/ink1678.xml"/><Relationship Id="rId156" Type="http://schemas.openxmlformats.org/officeDocument/2006/relationships/image" Target="../media/image1650.png"/><Relationship Id="rId177" Type="http://schemas.openxmlformats.org/officeDocument/2006/relationships/customXml" Target="../ink/ink1699.xml"/><Relationship Id="rId198" Type="http://schemas.openxmlformats.org/officeDocument/2006/relationships/image" Target="../media/image1671.png"/></Relationships>
</file>

<file path=ppt/slides/_rels/slide1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723.png"/><Relationship Id="rId117" Type="http://schemas.openxmlformats.org/officeDocument/2006/relationships/customXml" Target="../ink/ink1806.xml"/><Relationship Id="rId21" Type="http://schemas.openxmlformats.org/officeDocument/2006/relationships/customXml" Target="../ink/ink1758.xml"/><Relationship Id="rId42" Type="http://schemas.openxmlformats.org/officeDocument/2006/relationships/image" Target="../media/image1731.png"/><Relationship Id="rId47" Type="http://schemas.openxmlformats.org/officeDocument/2006/relationships/customXml" Target="../ink/ink1771.xml"/><Relationship Id="rId63" Type="http://schemas.openxmlformats.org/officeDocument/2006/relationships/customXml" Target="../ink/ink1779.xml"/><Relationship Id="rId68" Type="http://schemas.openxmlformats.org/officeDocument/2006/relationships/image" Target="../media/image1744.png"/><Relationship Id="rId84" Type="http://schemas.openxmlformats.org/officeDocument/2006/relationships/image" Target="../media/image1752.png"/><Relationship Id="rId89" Type="http://schemas.openxmlformats.org/officeDocument/2006/relationships/customXml" Target="../ink/ink1792.xml"/><Relationship Id="rId112" Type="http://schemas.openxmlformats.org/officeDocument/2006/relationships/image" Target="../media/image1766.png"/><Relationship Id="rId133" Type="http://schemas.openxmlformats.org/officeDocument/2006/relationships/customXml" Target="../ink/ink1814.xml"/><Relationship Id="rId138" Type="http://schemas.openxmlformats.org/officeDocument/2006/relationships/image" Target="../media/image1779.png"/><Relationship Id="rId154" Type="http://schemas.openxmlformats.org/officeDocument/2006/relationships/image" Target="../media/image1787.png"/><Relationship Id="rId159" Type="http://schemas.openxmlformats.org/officeDocument/2006/relationships/customXml" Target="../ink/ink1827.xml"/><Relationship Id="rId170" Type="http://schemas.openxmlformats.org/officeDocument/2006/relationships/image" Target="../media/image1795.png"/><Relationship Id="rId16" Type="http://schemas.openxmlformats.org/officeDocument/2006/relationships/image" Target="../media/image1718.png"/><Relationship Id="rId107" Type="http://schemas.openxmlformats.org/officeDocument/2006/relationships/customXml" Target="../ink/ink1801.xml"/><Relationship Id="rId11" Type="http://schemas.openxmlformats.org/officeDocument/2006/relationships/customXml" Target="../ink/ink1753.xml"/><Relationship Id="rId32" Type="http://schemas.openxmlformats.org/officeDocument/2006/relationships/image" Target="../media/image1726.png"/><Relationship Id="rId37" Type="http://schemas.openxmlformats.org/officeDocument/2006/relationships/customXml" Target="../ink/ink1766.xml"/><Relationship Id="rId53" Type="http://schemas.openxmlformats.org/officeDocument/2006/relationships/customXml" Target="../ink/ink1774.xml"/><Relationship Id="rId58" Type="http://schemas.openxmlformats.org/officeDocument/2006/relationships/image" Target="../media/image1739.png"/><Relationship Id="rId74" Type="http://schemas.openxmlformats.org/officeDocument/2006/relationships/image" Target="../media/image1747.png"/><Relationship Id="rId79" Type="http://schemas.openxmlformats.org/officeDocument/2006/relationships/customXml" Target="../ink/ink1787.xml"/><Relationship Id="rId102" Type="http://schemas.openxmlformats.org/officeDocument/2006/relationships/image" Target="../media/image1761.png"/><Relationship Id="rId123" Type="http://schemas.openxmlformats.org/officeDocument/2006/relationships/customXml" Target="../ink/ink1809.xml"/><Relationship Id="rId128" Type="http://schemas.openxmlformats.org/officeDocument/2006/relationships/image" Target="../media/image1774.png"/><Relationship Id="rId144" Type="http://schemas.openxmlformats.org/officeDocument/2006/relationships/image" Target="../media/image1782.png"/><Relationship Id="rId149" Type="http://schemas.openxmlformats.org/officeDocument/2006/relationships/customXml" Target="../ink/ink1822.xml"/><Relationship Id="rId5" Type="http://schemas.openxmlformats.org/officeDocument/2006/relationships/customXml" Target="../ink/ink1750.xml"/><Relationship Id="rId90" Type="http://schemas.openxmlformats.org/officeDocument/2006/relationships/image" Target="../media/image1755.png"/><Relationship Id="rId95" Type="http://schemas.openxmlformats.org/officeDocument/2006/relationships/customXml" Target="../ink/ink1795.xml"/><Relationship Id="rId160" Type="http://schemas.openxmlformats.org/officeDocument/2006/relationships/image" Target="../media/image1790.png"/><Relationship Id="rId165" Type="http://schemas.openxmlformats.org/officeDocument/2006/relationships/customXml" Target="../ink/ink1830.xml"/><Relationship Id="rId22" Type="http://schemas.openxmlformats.org/officeDocument/2006/relationships/image" Target="../media/image1721.png"/><Relationship Id="rId27" Type="http://schemas.openxmlformats.org/officeDocument/2006/relationships/customXml" Target="../ink/ink1761.xml"/><Relationship Id="rId43" Type="http://schemas.openxmlformats.org/officeDocument/2006/relationships/customXml" Target="../ink/ink1769.xml"/><Relationship Id="rId48" Type="http://schemas.openxmlformats.org/officeDocument/2006/relationships/image" Target="../media/image1734.png"/><Relationship Id="rId64" Type="http://schemas.openxmlformats.org/officeDocument/2006/relationships/image" Target="../media/image1742.png"/><Relationship Id="rId69" Type="http://schemas.openxmlformats.org/officeDocument/2006/relationships/customXml" Target="../ink/ink1782.xml"/><Relationship Id="rId113" Type="http://schemas.openxmlformats.org/officeDocument/2006/relationships/customXml" Target="../ink/ink1804.xml"/><Relationship Id="rId118" Type="http://schemas.openxmlformats.org/officeDocument/2006/relationships/image" Target="../media/image1769.png"/><Relationship Id="rId134" Type="http://schemas.openxmlformats.org/officeDocument/2006/relationships/image" Target="../media/image1777.png"/><Relationship Id="rId139" Type="http://schemas.openxmlformats.org/officeDocument/2006/relationships/customXml" Target="../ink/ink1817.xml"/><Relationship Id="rId80" Type="http://schemas.openxmlformats.org/officeDocument/2006/relationships/image" Target="../media/image1750.png"/><Relationship Id="rId85" Type="http://schemas.openxmlformats.org/officeDocument/2006/relationships/customXml" Target="../ink/ink1790.xml"/><Relationship Id="rId150" Type="http://schemas.openxmlformats.org/officeDocument/2006/relationships/image" Target="../media/image1785.png"/><Relationship Id="rId155" Type="http://schemas.openxmlformats.org/officeDocument/2006/relationships/customXml" Target="../ink/ink1825.xml"/><Relationship Id="rId171" Type="http://schemas.openxmlformats.org/officeDocument/2006/relationships/customXml" Target="../ink/ink1833.xml"/><Relationship Id="rId12" Type="http://schemas.openxmlformats.org/officeDocument/2006/relationships/image" Target="../media/image1716.png"/><Relationship Id="rId17" Type="http://schemas.openxmlformats.org/officeDocument/2006/relationships/customXml" Target="../ink/ink1756.xml"/><Relationship Id="rId33" Type="http://schemas.openxmlformats.org/officeDocument/2006/relationships/customXml" Target="../ink/ink1764.xml"/><Relationship Id="rId38" Type="http://schemas.openxmlformats.org/officeDocument/2006/relationships/image" Target="../media/image1729.png"/><Relationship Id="rId59" Type="http://schemas.openxmlformats.org/officeDocument/2006/relationships/customXml" Target="../ink/ink1777.xml"/><Relationship Id="rId103" Type="http://schemas.openxmlformats.org/officeDocument/2006/relationships/customXml" Target="../ink/ink1799.xml"/><Relationship Id="rId108" Type="http://schemas.openxmlformats.org/officeDocument/2006/relationships/image" Target="../media/image1764.png"/><Relationship Id="rId124" Type="http://schemas.openxmlformats.org/officeDocument/2006/relationships/image" Target="../media/image1772.png"/><Relationship Id="rId129" Type="http://schemas.openxmlformats.org/officeDocument/2006/relationships/customXml" Target="../ink/ink1812.xml"/><Relationship Id="rId54" Type="http://schemas.openxmlformats.org/officeDocument/2006/relationships/image" Target="../media/image1737.png"/><Relationship Id="rId70" Type="http://schemas.openxmlformats.org/officeDocument/2006/relationships/image" Target="../media/image1745.png"/><Relationship Id="rId75" Type="http://schemas.openxmlformats.org/officeDocument/2006/relationships/customXml" Target="../ink/ink1785.xml"/><Relationship Id="rId91" Type="http://schemas.openxmlformats.org/officeDocument/2006/relationships/customXml" Target="../ink/ink1793.xml"/><Relationship Id="rId96" Type="http://schemas.openxmlformats.org/officeDocument/2006/relationships/image" Target="../media/image1758.png"/><Relationship Id="rId140" Type="http://schemas.openxmlformats.org/officeDocument/2006/relationships/image" Target="../media/image1780.png"/><Relationship Id="rId145" Type="http://schemas.openxmlformats.org/officeDocument/2006/relationships/customXml" Target="../ink/ink1820.xml"/><Relationship Id="rId161" Type="http://schemas.openxmlformats.org/officeDocument/2006/relationships/customXml" Target="../ink/ink1828.xml"/><Relationship Id="rId166" Type="http://schemas.openxmlformats.org/officeDocument/2006/relationships/image" Target="../media/image1793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713.png"/><Relationship Id="rId15" Type="http://schemas.openxmlformats.org/officeDocument/2006/relationships/customXml" Target="../ink/ink1755.xml"/><Relationship Id="rId23" Type="http://schemas.openxmlformats.org/officeDocument/2006/relationships/customXml" Target="../ink/ink1759.xml"/><Relationship Id="rId28" Type="http://schemas.openxmlformats.org/officeDocument/2006/relationships/image" Target="../media/image1724.png"/><Relationship Id="rId36" Type="http://schemas.openxmlformats.org/officeDocument/2006/relationships/image" Target="../media/image1728.png"/><Relationship Id="rId49" Type="http://schemas.openxmlformats.org/officeDocument/2006/relationships/customXml" Target="../ink/ink1772.xml"/><Relationship Id="rId57" Type="http://schemas.openxmlformats.org/officeDocument/2006/relationships/customXml" Target="../ink/ink1776.xml"/><Relationship Id="rId106" Type="http://schemas.openxmlformats.org/officeDocument/2006/relationships/image" Target="../media/image1763.png"/><Relationship Id="rId114" Type="http://schemas.openxmlformats.org/officeDocument/2006/relationships/image" Target="../media/image1767.png"/><Relationship Id="rId119" Type="http://schemas.openxmlformats.org/officeDocument/2006/relationships/customXml" Target="../ink/ink1807.xml"/><Relationship Id="rId127" Type="http://schemas.openxmlformats.org/officeDocument/2006/relationships/customXml" Target="../ink/ink1811.xml"/><Relationship Id="rId10" Type="http://schemas.openxmlformats.org/officeDocument/2006/relationships/image" Target="../media/image1715.png"/><Relationship Id="rId31" Type="http://schemas.openxmlformats.org/officeDocument/2006/relationships/customXml" Target="../ink/ink1763.xml"/><Relationship Id="rId44" Type="http://schemas.openxmlformats.org/officeDocument/2006/relationships/image" Target="../media/image1732.png"/><Relationship Id="rId52" Type="http://schemas.openxmlformats.org/officeDocument/2006/relationships/image" Target="../media/image1736.png"/><Relationship Id="rId60" Type="http://schemas.openxmlformats.org/officeDocument/2006/relationships/image" Target="../media/image1740.png"/><Relationship Id="rId65" Type="http://schemas.openxmlformats.org/officeDocument/2006/relationships/customXml" Target="../ink/ink1780.xml"/><Relationship Id="rId73" Type="http://schemas.openxmlformats.org/officeDocument/2006/relationships/customXml" Target="../ink/ink1784.xml"/><Relationship Id="rId78" Type="http://schemas.openxmlformats.org/officeDocument/2006/relationships/image" Target="../media/image1749.png"/><Relationship Id="rId81" Type="http://schemas.openxmlformats.org/officeDocument/2006/relationships/customXml" Target="../ink/ink1788.xml"/><Relationship Id="rId86" Type="http://schemas.openxmlformats.org/officeDocument/2006/relationships/image" Target="../media/image1753.png"/><Relationship Id="rId94" Type="http://schemas.openxmlformats.org/officeDocument/2006/relationships/image" Target="../media/image1757.png"/><Relationship Id="rId99" Type="http://schemas.openxmlformats.org/officeDocument/2006/relationships/customXml" Target="../ink/ink1797.xml"/><Relationship Id="rId101" Type="http://schemas.openxmlformats.org/officeDocument/2006/relationships/customXml" Target="../ink/ink1798.xml"/><Relationship Id="rId122" Type="http://schemas.openxmlformats.org/officeDocument/2006/relationships/image" Target="../media/image1771.png"/><Relationship Id="rId130" Type="http://schemas.openxmlformats.org/officeDocument/2006/relationships/image" Target="../media/image1775.png"/><Relationship Id="rId135" Type="http://schemas.openxmlformats.org/officeDocument/2006/relationships/customXml" Target="../ink/ink1815.xml"/><Relationship Id="rId143" Type="http://schemas.openxmlformats.org/officeDocument/2006/relationships/customXml" Target="../ink/ink1819.xml"/><Relationship Id="rId148" Type="http://schemas.openxmlformats.org/officeDocument/2006/relationships/image" Target="../media/image1784.png"/><Relationship Id="rId151" Type="http://schemas.openxmlformats.org/officeDocument/2006/relationships/customXml" Target="../ink/ink1823.xml"/><Relationship Id="rId156" Type="http://schemas.openxmlformats.org/officeDocument/2006/relationships/image" Target="../media/image1788.png"/><Relationship Id="rId164" Type="http://schemas.openxmlformats.org/officeDocument/2006/relationships/image" Target="../media/image1792.png"/><Relationship Id="rId169" Type="http://schemas.openxmlformats.org/officeDocument/2006/relationships/customXml" Target="../ink/ink1832.xml"/><Relationship Id="rId4" Type="http://schemas.openxmlformats.org/officeDocument/2006/relationships/image" Target="../media/image1313.png"/><Relationship Id="rId9" Type="http://schemas.openxmlformats.org/officeDocument/2006/relationships/customXml" Target="../ink/ink1752.xml"/><Relationship Id="rId172" Type="http://schemas.openxmlformats.org/officeDocument/2006/relationships/image" Target="../media/image1796.png"/><Relationship Id="rId13" Type="http://schemas.openxmlformats.org/officeDocument/2006/relationships/customXml" Target="../ink/ink1754.xml"/><Relationship Id="rId18" Type="http://schemas.openxmlformats.org/officeDocument/2006/relationships/image" Target="../media/image1719.png"/><Relationship Id="rId39" Type="http://schemas.openxmlformats.org/officeDocument/2006/relationships/customXml" Target="../ink/ink1767.xml"/><Relationship Id="rId109" Type="http://schemas.openxmlformats.org/officeDocument/2006/relationships/customXml" Target="../ink/ink1802.xml"/><Relationship Id="rId34" Type="http://schemas.openxmlformats.org/officeDocument/2006/relationships/image" Target="../media/image1727.png"/><Relationship Id="rId50" Type="http://schemas.openxmlformats.org/officeDocument/2006/relationships/image" Target="../media/image1735.png"/><Relationship Id="rId55" Type="http://schemas.openxmlformats.org/officeDocument/2006/relationships/customXml" Target="../ink/ink1775.xml"/><Relationship Id="rId76" Type="http://schemas.openxmlformats.org/officeDocument/2006/relationships/image" Target="../media/image1748.png"/><Relationship Id="rId97" Type="http://schemas.openxmlformats.org/officeDocument/2006/relationships/customXml" Target="../ink/ink1796.xml"/><Relationship Id="rId104" Type="http://schemas.openxmlformats.org/officeDocument/2006/relationships/image" Target="../media/image1762.png"/><Relationship Id="rId120" Type="http://schemas.openxmlformats.org/officeDocument/2006/relationships/image" Target="../media/image1770.png"/><Relationship Id="rId125" Type="http://schemas.openxmlformats.org/officeDocument/2006/relationships/customXml" Target="../ink/ink1810.xml"/><Relationship Id="rId141" Type="http://schemas.openxmlformats.org/officeDocument/2006/relationships/customXml" Target="../ink/ink1818.xml"/><Relationship Id="rId146" Type="http://schemas.openxmlformats.org/officeDocument/2006/relationships/image" Target="../media/image1783.png"/><Relationship Id="rId167" Type="http://schemas.openxmlformats.org/officeDocument/2006/relationships/customXml" Target="../ink/ink1831.xml"/><Relationship Id="rId7" Type="http://schemas.openxmlformats.org/officeDocument/2006/relationships/customXml" Target="../ink/ink1751.xml"/><Relationship Id="rId71" Type="http://schemas.openxmlformats.org/officeDocument/2006/relationships/customXml" Target="../ink/ink1783.xml"/><Relationship Id="rId92" Type="http://schemas.openxmlformats.org/officeDocument/2006/relationships/image" Target="../media/image1756.png"/><Relationship Id="rId162" Type="http://schemas.openxmlformats.org/officeDocument/2006/relationships/image" Target="../media/image1791.png"/><Relationship Id="rId2" Type="http://schemas.openxmlformats.org/officeDocument/2006/relationships/image" Target="../media/image1712.png"/><Relationship Id="rId29" Type="http://schemas.openxmlformats.org/officeDocument/2006/relationships/customXml" Target="../ink/ink1762.xml"/><Relationship Id="rId24" Type="http://schemas.openxmlformats.org/officeDocument/2006/relationships/image" Target="../media/image1722.png"/><Relationship Id="rId40" Type="http://schemas.openxmlformats.org/officeDocument/2006/relationships/image" Target="../media/image1730.png"/><Relationship Id="rId45" Type="http://schemas.openxmlformats.org/officeDocument/2006/relationships/customXml" Target="../ink/ink1770.xml"/><Relationship Id="rId66" Type="http://schemas.openxmlformats.org/officeDocument/2006/relationships/image" Target="../media/image1743.png"/><Relationship Id="rId87" Type="http://schemas.openxmlformats.org/officeDocument/2006/relationships/customXml" Target="../ink/ink1791.xml"/><Relationship Id="rId110" Type="http://schemas.openxmlformats.org/officeDocument/2006/relationships/image" Target="../media/image1765.png"/><Relationship Id="rId115" Type="http://schemas.openxmlformats.org/officeDocument/2006/relationships/customXml" Target="../ink/ink1805.xml"/><Relationship Id="rId131" Type="http://schemas.openxmlformats.org/officeDocument/2006/relationships/customXml" Target="../ink/ink1813.xml"/><Relationship Id="rId136" Type="http://schemas.openxmlformats.org/officeDocument/2006/relationships/image" Target="../media/image1778.png"/><Relationship Id="rId157" Type="http://schemas.openxmlformats.org/officeDocument/2006/relationships/customXml" Target="../ink/ink1826.xml"/><Relationship Id="rId61" Type="http://schemas.openxmlformats.org/officeDocument/2006/relationships/customXml" Target="../ink/ink1778.xml"/><Relationship Id="rId82" Type="http://schemas.openxmlformats.org/officeDocument/2006/relationships/image" Target="../media/image1751.png"/><Relationship Id="rId152" Type="http://schemas.openxmlformats.org/officeDocument/2006/relationships/image" Target="../media/image1786.png"/><Relationship Id="rId19" Type="http://schemas.openxmlformats.org/officeDocument/2006/relationships/customXml" Target="../ink/ink1757.xml"/><Relationship Id="rId14" Type="http://schemas.openxmlformats.org/officeDocument/2006/relationships/image" Target="../media/image1717.png"/><Relationship Id="rId30" Type="http://schemas.openxmlformats.org/officeDocument/2006/relationships/image" Target="../media/image1725.png"/><Relationship Id="rId35" Type="http://schemas.openxmlformats.org/officeDocument/2006/relationships/customXml" Target="../ink/ink1765.xml"/><Relationship Id="rId56" Type="http://schemas.openxmlformats.org/officeDocument/2006/relationships/image" Target="../media/image1738.png"/><Relationship Id="rId77" Type="http://schemas.openxmlformats.org/officeDocument/2006/relationships/customXml" Target="../ink/ink1786.xml"/><Relationship Id="rId100" Type="http://schemas.openxmlformats.org/officeDocument/2006/relationships/image" Target="../media/image1760.png"/><Relationship Id="rId105" Type="http://schemas.openxmlformats.org/officeDocument/2006/relationships/customXml" Target="../ink/ink1800.xml"/><Relationship Id="rId126" Type="http://schemas.openxmlformats.org/officeDocument/2006/relationships/image" Target="../media/image1773.png"/><Relationship Id="rId147" Type="http://schemas.openxmlformats.org/officeDocument/2006/relationships/customXml" Target="../ink/ink1821.xml"/><Relationship Id="rId168" Type="http://schemas.openxmlformats.org/officeDocument/2006/relationships/image" Target="../media/image1794.png"/><Relationship Id="rId8" Type="http://schemas.openxmlformats.org/officeDocument/2006/relationships/image" Target="../media/image1714.png"/><Relationship Id="rId51" Type="http://schemas.openxmlformats.org/officeDocument/2006/relationships/customXml" Target="../ink/ink1773.xml"/><Relationship Id="rId72" Type="http://schemas.openxmlformats.org/officeDocument/2006/relationships/image" Target="../media/image1746.png"/><Relationship Id="rId93" Type="http://schemas.openxmlformats.org/officeDocument/2006/relationships/customXml" Target="../ink/ink1794.xml"/><Relationship Id="rId98" Type="http://schemas.openxmlformats.org/officeDocument/2006/relationships/image" Target="../media/image1759.png"/><Relationship Id="rId121" Type="http://schemas.openxmlformats.org/officeDocument/2006/relationships/customXml" Target="../ink/ink1808.xml"/><Relationship Id="rId142" Type="http://schemas.openxmlformats.org/officeDocument/2006/relationships/image" Target="../media/image1781.png"/><Relationship Id="rId163" Type="http://schemas.openxmlformats.org/officeDocument/2006/relationships/customXml" Target="../ink/ink1829.xml"/><Relationship Id="rId3" Type="http://schemas.openxmlformats.org/officeDocument/2006/relationships/image" Target="../media/image1312.png"/><Relationship Id="rId25" Type="http://schemas.openxmlformats.org/officeDocument/2006/relationships/customXml" Target="../ink/ink1760.xml"/><Relationship Id="rId46" Type="http://schemas.openxmlformats.org/officeDocument/2006/relationships/image" Target="../media/image1733.png"/><Relationship Id="rId67" Type="http://schemas.openxmlformats.org/officeDocument/2006/relationships/customXml" Target="../ink/ink1781.xml"/><Relationship Id="rId116" Type="http://schemas.openxmlformats.org/officeDocument/2006/relationships/image" Target="../media/image1768.png"/><Relationship Id="rId137" Type="http://schemas.openxmlformats.org/officeDocument/2006/relationships/customXml" Target="../ink/ink1816.xml"/><Relationship Id="rId158" Type="http://schemas.openxmlformats.org/officeDocument/2006/relationships/image" Target="../media/image1789.png"/><Relationship Id="rId20" Type="http://schemas.openxmlformats.org/officeDocument/2006/relationships/image" Target="../media/image1720.png"/><Relationship Id="rId41" Type="http://schemas.openxmlformats.org/officeDocument/2006/relationships/customXml" Target="../ink/ink1768.xml"/><Relationship Id="rId62" Type="http://schemas.openxmlformats.org/officeDocument/2006/relationships/image" Target="../media/image1741.png"/><Relationship Id="rId83" Type="http://schemas.openxmlformats.org/officeDocument/2006/relationships/customXml" Target="../ink/ink1789.xml"/><Relationship Id="rId88" Type="http://schemas.openxmlformats.org/officeDocument/2006/relationships/image" Target="../media/image1754.png"/><Relationship Id="rId111" Type="http://schemas.openxmlformats.org/officeDocument/2006/relationships/customXml" Target="../ink/ink1803.xml"/><Relationship Id="rId132" Type="http://schemas.openxmlformats.org/officeDocument/2006/relationships/image" Target="../media/image1776.png"/><Relationship Id="rId153" Type="http://schemas.openxmlformats.org/officeDocument/2006/relationships/customXml" Target="../ink/ink1824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30.png"/><Relationship Id="rId18" Type="http://schemas.openxmlformats.org/officeDocument/2006/relationships/customXml" Target="../ink/ink1841.xml"/><Relationship Id="rId26" Type="http://schemas.openxmlformats.org/officeDocument/2006/relationships/customXml" Target="../ink/ink1845.xml"/><Relationship Id="rId39" Type="http://schemas.openxmlformats.org/officeDocument/2006/relationships/image" Target="../media/image1806.png"/><Relationship Id="rId21" Type="http://schemas.openxmlformats.org/officeDocument/2006/relationships/image" Target="../media/image1797.png"/><Relationship Id="rId34" Type="http://schemas.openxmlformats.org/officeDocument/2006/relationships/customXml" Target="../ink/ink1849.xml"/><Relationship Id="rId42" Type="http://schemas.openxmlformats.org/officeDocument/2006/relationships/customXml" Target="../ink/ink1853.xml"/><Relationship Id="rId47" Type="http://schemas.openxmlformats.org/officeDocument/2006/relationships/image" Target="../media/image1810.png"/><Relationship Id="rId50" Type="http://schemas.openxmlformats.org/officeDocument/2006/relationships/customXml" Target="../ink/ink1857.xml"/><Relationship Id="rId55" Type="http://schemas.openxmlformats.org/officeDocument/2006/relationships/image" Target="../media/image1814.png"/><Relationship Id="rId63" Type="http://schemas.openxmlformats.org/officeDocument/2006/relationships/image" Target="../media/image1818.png"/><Relationship Id="rId68" Type="http://schemas.openxmlformats.org/officeDocument/2006/relationships/customXml" Target="../ink/ink1866.xml"/><Relationship Id="rId76" Type="http://schemas.openxmlformats.org/officeDocument/2006/relationships/customXml" Target="../ink/ink1870.xml"/><Relationship Id="rId7" Type="http://schemas.openxmlformats.org/officeDocument/2006/relationships/image" Target="../media/image2300.png"/><Relationship Id="rId71" Type="http://schemas.openxmlformats.org/officeDocument/2006/relationships/image" Target="../media/image1822.png"/><Relationship Id="rId2" Type="http://schemas.openxmlformats.org/officeDocument/2006/relationships/image" Target="../media/image767.png"/><Relationship Id="rId16" Type="http://schemas.openxmlformats.org/officeDocument/2006/relationships/customXml" Target="../ink/ink1840.xml"/><Relationship Id="rId29" Type="http://schemas.openxmlformats.org/officeDocument/2006/relationships/image" Target="../media/image1801.png"/><Relationship Id="rId11" Type="http://schemas.openxmlformats.org/officeDocument/2006/relationships/image" Target="../media/image2320.png"/><Relationship Id="rId24" Type="http://schemas.openxmlformats.org/officeDocument/2006/relationships/customXml" Target="../ink/ink1844.xml"/><Relationship Id="rId32" Type="http://schemas.openxmlformats.org/officeDocument/2006/relationships/customXml" Target="../ink/ink1848.xml"/><Relationship Id="rId37" Type="http://schemas.openxmlformats.org/officeDocument/2006/relationships/image" Target="../media/image1805.png"/><Relationship Id="rId40" Type="http://schemas.openxmlformats.org/officeDocument/2006/relationships/customXml" Target="../ink/ink1852.xml"/><Relationship Id="rId45" Type="http://schemas.openxmlformats.org/officeDocument/2006/relationships/image" Target="../media/image1809.png"/><Relationship Id="rId53" Type="http://schemas.openxmlformats.org/officeDocument/2006/relationships/image" Target="../media/image1813.png"/><Relationship Id="rId58" Type="http://schemas.openxmlformats.org/officeDocument/2006/relationships/customXml" Target="../ink/ink1861.xml"/><Relationship Id="rId66" Type="http://schemas.openxmlformats.org/officeDocument/2006/relationships/customXml" Target="../ink/ink1865.xml"/><Relationship Id="rId74" Type="http://schemas.openxmlformats.org/officeDocument/2006/relationships/customXml" Target="../ink/ink1869.xml"/><Relationship Id="rId5" Type="http://schemas.openxmlformats.org/officeDocument/2006/relationships/image" Target="../media/image2290.png"/><Relationship Id="rId15" Type="http://schemas.openxmlformats.org/officeDocument/2006/relationships/image" Target="../media/image2340.png"/><Relationship Id="rId23" Type="http://schemas.openxmlformats.org/officeDocument/2006/relationships/image" Target="../media/image1798.png"/><Relationship Id="rId28" Type="http://schemas.openxmlformats.org/officeDocument/2006/relationships/customXml" Target="../ink/ink1846.xml"/><Relationship Id="rId36" Type="http://schemas.openxmlformats.org/officeDocument/2006/relationships/customXml" Target="../ink/ink1850.xml"/><Relationship Id="rId49" Type="http://schemas.openxmlformats.org/officeDocument/2006/relationships/image" Target="../media/image1811.png"/><Relationship Id="rId57" Type="http://schemas.openxmlformats.org/officeDocument/2006/relationships/image" Target="../media/image1815.png"/><Relationship Id="rId61" Type="http://schemas.openxmlformats.org/officeDocument/2006/relationships/image" Target="../media/image1817.png"/><Relationship Id="rId10" Type="http://schemas.openxmlformats.org/officeDocument/2006/relationships/customXml" Target="../ink/ink1837.xml"/><Relationship Id="rId19" Type="http://schemas.openxmlformats.org/officeDocument/2006/relationships/image" Target="../media/image2360.png"/><Relationship Id="rId31" Type="http://schemas.openxmlformats.org/officeDocument/2006/relationships/image" Target="../media/image1802.png"/><Relationship Id="rId44" Type="http://schemas.openxmlformats.org/officeDocument/2006/relationships/customXml" Target="../ink/ink1854.xml"/><Relationship Id="rId52" Type="http://schemas.openxmlformats.org/officeDocument/2006/relationships/customXml" Target="../ink/ink1858.xml"/><Relationship Id="rId60" Type="http://schemas.openxmlformats.org/officeDocument/2006/relationships/customXml" Target="../ink/ink1862.xml"/><Relationship Id="rId65" Type="http://schemas.openxmlformats.org/officeDocument/2006/relationships/image" Target="../media/image1819.png"/><Relationship Id="rId73" Type="http://schemas.openxmlformats.org/officeDocument/2006/relationships/image" Target="../media/image1823.png"/><Relationship Id="rId4" Type="http://schemas.openxmlformats.org/officeDocument/2006/relationships/customXml" Target="../ink/ink1834.xml"/><Relationship Id="rId9" Type="http://schemas.openxmlformats.org/officeDocument/2006/relationships/image" Target="../media/image2311.png"/><Relationship Id="rId14" Type="http://schemas.openxmlformats.org/officeDocument/2006/relationships/customXml" Target="../ink/ink1839.xml"/><Relationship Id="rId22" Type="http://schemas.openxmlformats.org/officeDocument/2006/relationships/customXml" Target="../ink/ink1843.xml"/><Relationship Id="rId27" Type="http://schemas.openxmlformats.org/officeDocument/2006/relationships/image" Target="../media/image1800.png"/><Relationship Id="rId30" Type="http://schemas.openxmlformats.org/officeDocument/2006/relationships/customXml" Target="../ink/ink1847.xml"/><Relationship Id="rId35" Type="http://schemas.openxmlformats.org/officeDocument/2006/relationships/image" Target="../media/image1804.png"/><Relationship Id="rId43" Type="http://schemas.openxmlformats.org/officeDocument/2006/relationships/image" Target="../media/image1808.png"/><Relationship Id="rId48" Type="http://schemas.openxmlformats.org/officeDocument/2006/relationships/customXml" Target="../ink/ink1856.xml"/><Relationship Id="rId56" Type="http://schemas.openxmlformats.org/officeDocument/2006/relationships/customXml" Target="../ink/ink1860.xml"/><Relationship Id="rId64" Type="http://schemas.openxmlformats.org/officeDocument/2006/relationships/customXml" Target="../ink/ink1864.xml"/><Relationship Id="rId69" Type="http://schemas.openxmlformats.org/officeDocument/2006/relationships/image" Target="../media/image1821.png"/><Relationship Id="rId77" Type="http://schemas.openxmlformats.org/officeDocument/2006/relationships/image" Target="../media/image1825.png"/><Relationship Id="rId8" Type="http://schemas.openxmlformats.org/officeDocument/2006/relationships/customXml" Target="../ink/ink1836.xml"/><Relationship Id="rId51" Type="http://schemas.openxmlformats.org/officeDocument/2006/relationships/image" Target="../media/image1812.png"/><Relationship Id="rId72" Type="http://schemas.openxmlformats.org/officeDocument/2006/relationships/customXml" Target="../ink/ink1868.xml"/><Relationship Id="rId3" Type="http://schemas.openxmlformats.org/officeDocument/2006/relationships/image" Target="../media/image858.png"/><Relationship Id="rId12" Type="http://schemas.openxmlformats.org/officeDocument/2006/relationships/customXml" Target="../ink/ink1838.xml"/><Relationship Id="rId17" Type="http://schemas.openxmlformats.org/officeDocument/2006/relationships/image" Target="../media/image2350.png"/><Relationship Id="rId25" Type="http://schemas.openxmlformats.org/officeDocument/2006/relationships/image" Target="../media/image1799.png"/><Relationship Id="rId33" Type="http://schemas.openxmlformats.org/officeDocument/2006/relationships/image" Target="../media/image1803.png"/><Relationship Id="rId38" Type="http://schemas.openxmlformats.org/officeDocument/2006/relationships/customXml" Target="../ink/ink1851.xml"/><Relationship Id="rId46" Type="http://schemas.openxmlformats.org/officeDocument/2006/relationships/customXml" Target="../ink/ink1855.xml"/><Relationship Id="rId59" Type="http://schemas.openxmlformats.org/officeDocument/2006/relationships/image" Target="../media/image1816.png"/><Relationship Id="rId67" Type="http://schemas.openxmlformats.org/officeDocument/2006/relationships/image" Target="../media/image1820.png"/><Relationship Id="rId20" Type="http://schemas.openxmlformats.org/officeDocument/2006/relationships/customXml" Target="../ink/ink1842.xml"/><Relationship Id="rId41" Type="http://schemas.openxmlformats.org/officeDocument/2006/relationships/image" Target="../media/image1807.png"/><Relationship Id="rId54" Type="http://schemas.openxmlformats.org/officeDocument/2006/relationships/customXml" Target="../ink/ink1859.xml"/><Relationship Id="rId62" Type="http://schemas.openxmlformats.org/officeDocument/2006/relationships/customXml" Target="../ink/ink1863.xml"/><Relationship Id="rId70" Type="http://schemas.openxmlformats.org/officeDocument/2006/relationships/customXml" Target="../ink/ink1867.xml"/><Relationship Id="rId75" Type="http://schemas.openxmlformats.org/officeDocument/2006/relationships/image" Target="../media/image1824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835.xml"/></Relationships>
</file>

<file path=ppt/slides/_rels/slide1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832.png"/><Relationship Id="rId42" Type="http://schemas.openxmlformats.org/officeDocument/2006/relationships/customXml" Target="../ink/ink1885.xml"/><Relationship Id="rId63" Type="http://schemas.openxmlformats.org/officeDocument/2006/relationships/image" Target="../media/image4050.png"/><Relationship Id="rId84" Type="http://schemas.openxmlformats.org/officeDocument/2006/relationships/customXml" Target="../ink/ink1906.xml"/><Relationship Id="rId138" Type="http://schemas.openxmlformats.org/officeDocument/2006/relationships/customXml" Target="../ink/ink1933.xml"/><Relationship Id="rId159" Type="http://schemas.openxmlformats.org/officeDocument/2006/relationships/image" Target="../media/image1853.png"/><Relationship Id="rId170" Type="http://schemas.openxmlformats.org/officeDocument/2006/relationships/customXml" Target="../ink/ink1949.xml"/><Relationship Id="rId191" Type="http://schemas.openxmlformats.org/officeDocument/2006/relationships/image" Target="../media/image1869.png"/><Relationship Id="rId196" Type="http://schemas.openxmlformats.org/officeDocument/2006/relationships/customXml" Target="../ink/ink1962.xml"/><Relationship Id="rId200" Type="http://schemas.openxmlformats.org/officeDocument/2006/relationships/customXml" Target="../ink/ink1964.xml"/><Relationship Id="rId205" Type="http://schemas.openxmlformats.org/officeDocument/2006/relationships/image" Target="../media/image1876.png"/><Relationship Id="rId16" Type="http://schemas.openxmlformats.org/officeDocument/2006/relationships/customXml" Target="../ink/ink1876.xml"/><Relationship Id="rId107" Type="http://schemas.openxmlformats.org/officeDocument/2006/relationships/image" Target="../media/image4270.png"/><Relationship Id="rId11" Type="http://schemas.openxmlformats.org/officeDocument/2006/relationships/image" Target="../media/image3790.png"/><Relationship Id="rId32" Type="http://schemas.openxmlformats.org/officeDocument/2006/relationships/customXml" Target="../ink/ink1880.xml"/><Relationship Id="rId37" Type="http://schemas.openxmlformats.org/officeDocument/2006/relationships/image" Target="../media/image3920.png"/><Relationship Id="rId53" Type="http://schemas.openxmlformats.org/officeDocument/2006/relationships/image" Target="../media/image4000.png"/><Relationship Id="rId58" Type="http://schemas.openxmlformats.org/officeDocument/2006/relationships/customXml" Target="../ink/ink1893.xml"/><Relationship Id="rId74" Type="http://schemas.openxmlformats.org/officeDocument/2006/relationships/customXml" Target="../ink/ink1901.xml"/><Relationship Id="rId79" Type="http://schemas.openxmlformats.org/officeDocument/2006/relationships/image" Target="../media/image4130.png"/><Relationship Id="rId102" Type="http://schemas.openxmlformats.org/officeDocument/2006/relationships/customXml" Target="../ink/ink1915.xml"/><Relationship Id="rId123" Type="http://schemas.openxmlformats.org/officeDocument/2006/relationships/image" Target="../media/image1835.png"/><Relationship Id="rId128" Type="http://schemas.openxmlformats.org/officeDocument/2006/relationships/customXml" Target="../ink/ink1928.xml"/><Relationship Id="rId144" Type="http://schemas.openxmlformats.org/officeDocument/2006/relationships/customXml" Target="../ink/ink1936.xml"/><Relationship Id="rId149" Type="http://schemas.openxmlformats.org/officeDocument/2006/relationships/image" Target="../media/image1848.png"/><Relationship Id="rId5" Type="http://schemas.openxmlformats.org/officeDocument/2006/relationships/image" Target="../media/image3760.png"/><Relationship Id="rId90" Type="http://schemas.openxmlformats.org/officeDocument/2006/relationships/customXml" Target="../ink/ink1909.xml"/><Relationship Id="rId95" Type="http://schemas.openxmlformats.org/officeDocument/2006/relationships/image" Target="../media/image4212.png"/><Relationship Id="rId160" Type="http://schemas.openxmlformats.org/officeDocument/2006/relationships/customXml" Target="../ink/ink1944.xml"/><Relationship Id="rId165" Type="http://schemas.openxmlformats.org/officeDocument/2006/relationships/image" Target="../media/image1856.png"/><Relationship Id="rId181" Type="http://schemas.openxmlformats.org/officeDocument/2006/relationships/image" Target="../media/image1864.png"/><Relationship Id="rId186" Type="http://schemas.openxmlformats.org/officeDocument/2006/relationships/customXml" Target="../ink/ink1957.xml"/><Relationship Id="rId211" Type="http://schemas.openxmlformats.org/officeDocument/2006/relationships/image" Target="../media/image1879.png"/><Relationship Id="rId27" Type="http://schemas.openxmlformats.org/officeDocument/2006/relationships/image" Target="../media/image3870.png"/><Relationship Id="rId43" Type="http://schemas.openxmlformats.org/officeDocument/2006/relationships/image" Target="../media/image3950.png"/><Relationship Id="rId48" Type="http://schemas.openxmlformats.org/officeDocument/2006/relationships/customXml" Target="../ink/ink1888.xml"/><Relationship Id="rId64" Type="http://schemas.openxmlformats.org/officeDocument/2006/relationships/customXml" Target="../ink/ink1896.xml"/><Relationship Id="rId69" Type="http://schemas.openxmlformats.org/officeDocument/2006/relationships/image" Target="../media/image4080.png"/><Relationship Id="rId113" Type="http://schemas.openxmlformats.org/officeDocument/2006/relationships/image" Target="../media/image1830.png"/><Relationship Id="rId118" Type="http://schemas.openxmlformats.org/officeDocument/2006/relationships/customXml" Target="../ink/ink1923.xml"/><Relationship Id="rId134" Type="http://schemas.openxmlformats.org/officeDocument/2006/relationships/customXml" Target="../ink/ink1931.xml"/><Relationship Id="rId139" Type="http://schemas.openxmlformats.org/officeDocument/2006/relationships/image" Target="../media/image1843.png"/><Relationship Id="rId80" Type="http://schemas.openxmlformats.org/officeDocument/2006/relationships/customXml" Target="../ink/ink1904.xml"/><Relationship Id="rId85" Type="http://schemas.openxmlformats.org/officeDocument/2006/relationships/image" Target="../media/image4160.png"/><Relationship Id="rId150" Type="http://schemas.openxmlformats.org/officeDocument/2006/relationships/customXml" Target="../ink/ink1939.xml"/><Relationship Id="rId155" Type="http://schemas.openxmlformats.org/officeDocument/2006/relationships/image" Target="../media/image1851.png"/><Relationship Id="rId171" Type="http://schemas.openxmlformats.org/officeDocument/2006/relationships/image" Target="../media/image1859.png"/><Relationship Id="rId176" Type="http://schemas.openxmlformats.org/officeDocument/2006/relationships/customXml" Target="../ink/ink1952.xml"/><Relationship Id="rId192" Type="http://schemas.openxmlformats.org/officeDocument/2006/relationships/customXml" Target="../ink/ink1960.xml"/><Relationship Id="rId197" Type="http://schemas.openxmlformats.org/officeDocument/2006/relationships/image" Target="../media/image1872.png"/><Relationship Id="rId206" Type="http://schemas.openxmlformats.org/officeDocument/2006/relationships/customXml" Target="../ink/ink1967.xml"/><Relationship Id="rId201" Type="http://schemas.openxmlformats.org/officeDocument/2006/relationships/image" Target="../media/image1874.png"/><Relationship Id="rId12" Type="http://schemas.openxmlformats.org/officeDocument/2006/relationships/customXml" Target="../ink/ink1874.xml"/><Relationship Id="rId33" Type="http://schemas.openxmlformats.org/officeDocument/2006/relationships/image" Target="../media/image3900.png"/><Relationship Id="rId38" Type="http://schemas.openxmlformats.org/officeDocument/2006/relationships/customXml" Target="../ink/ink1883.xml"/><Relationship Id="rId59" Type="http://schemas.openxmlformats.org/officeDocument/2006/relationships/image" Target="../media/image4030.png"/><Relationship Id="rId103" Type="http://schemas.openxmlformats.org/officeDocument/2006/relationships/image" Target="../media/image4250.png"/><Relationship Id="rId108" Type="http://schemas.openxmlformats.org/officeDocument/2006/relationships/customXml" Target="../ink/ink1918.xml"/><Relationship Id="rId124" Type="http://schemas.openxmlformats.org/officeDocument/2006/relationships/customXml" Target="../ink/ink1926.xml"/><Relationship Id="rId129" Type="http://schemas.openxmlformats.org/officeDocument/2006/relationships/image" Target="../media/image1838.png"/><Relationship Id="rId54" Type="http://schemas.openxmlformats.org/officeDocument/2006/relationships/customXml" Target="../ink/ink1891.xml"/><Relationship Id="rId70" Type="http://schemas.openxmlformats.org/officeDocument/2006/relationships/customXml" Target="../ink/ink1899.xml"/><Relationship Id="rId75" Type="http://schemas.openxmlformats.org/officeDocument/2006/relationships/image" Target="../media/image4111.png"/><Relationship Id="rId91" Type="http://schemas.openxmlformats.org/officeDocument/2006/relationships/image" Target="../media/image4190.png"/><Relationship Id="rId96" Type="http://schemas.openxmlformats.org/officeDocument/2006/relationships/customXml" Target="../ink/ink1912.xml"/><Relationship Id="rId140" Type="http://schemas.openxmlformats.org/officeDocument/2006/relationships/customXml" Target="../ink/ink1934.xml"/><Relationship Id="rId145" Type="http://schemas.openxmlformats.org/officeDocument/2006/relationships/image" Target="../media/image1846.png"/><Relationship Id="rId161" Type="http://schemas.openxmlformats.org/officeDocument/2006/relationships/image" Target="../media/image1854.png"/><Relationship Id="rId166" Type="http://schemas.openxmlformats.org/officeDocument/2006/relationships/customXml" Target="../ink/ink1947.xml"/><Relationship Id="rId182" Type="http://schemas.openxmlformats.org/officeDocument/2006/relationships/customXml" Target="../ink/ink1955.xml"/><Relationship Id="rId187" Type="http://schemas.openxmlformats.org/officeDocument/2006/relationships/image" Target="../media/image1867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872.xml"/><Relationship Id="rId28" Type="http://schemas.openxmlformats.org/officeDocument/2006/relationships/customXml" Target="../ink/ink1878.xml"/><Relationship Id="rId49" Type="http://schemas.openxmlformats.org/officeDocument/2006/relationships/image" Target="../media/image3980.png"/><Relationship Id="rId114" Type="http://schemas.openxmlformats.org/officeDocument/2006/relationships/customXml" Target="../ink/ink1921.xml"/><Relationship Id="rId119" Type="http://schemas.openxmlformats.org/officeDocument/2006/relationships/image" Target="../media/image1833.png"/><Relationship Id="rId44" Type="http://schemas.openxmlformats.org/officeDocument/2006/relationships/customXml" Target="../ink/ink1886.xml"/><Relationship Id="rId60" Type="http://schemas.openxmlformats.org/officeDocument/2006/relationships/customXml" Target="../ink/ink1894.xml"/><Relationship Id="rId65" Type="http://schemas.openxmlformats.org/officeDocument/2006/relationships/image" Target="../media/image4060.png"/><Relationship Id="rId81" Type="http://schemas.openxmlformats.org/officeDocument/2006/relationships/image" Target="../media/image4140.png"/><Relationship Id="rId86" Type="http://schemas.openxmlformats.org/officeDocument/2006/relationships/customXml" Target="../ink/ink1907.xml"/><Relationship Id="rId130" Type="http://schemas.openxmlformats.org/officeDocument/2006/relationships/customXml" Target="../ink/ink1929.xml"/><Relationship Id="rId135" Type="http://schemas.openxmlformats.org/officeDocument/2006/relationships/image" Target="../media/image1841.png"/><Relationship Id="rId151" Type="http://schemas.openxmlformats.org/officeDocument/2006/relationships/image" Target="../media/image1849.png"/><Relationship Id="rId156" Type="http://schemas.openxmlformats.org/officeDocument/2006/relationships/customXml" Target="../ink/ink1942.xml"/><Relationship Id="rId177" Type="http://schemas.openxmlformats.org/officeDocument/2006/relationships/image" Target="../media/image1862.png"/><Relationship Id="rId198" Type="http://schemas.openxmlformats.org/officeDocument/2006/relationships/customXml" Target="../ink/ink1963.xml"/><Relationship Id="rId172" Type="http://schemas.openxmlformats.org/officeDocument/2006/relationships/customXml" Target="../ink/ink1950.xml"/><Relationship Id="rId193" Type="http://schemas.openxmlformats.org/officeDocument/2006/relationships/image" Target="../media/image1870.png"/><Relationship Id="rId202" Type="http://schemas.openxmlformats.org/officeDocument/2006/relationships/customXml" Target="../ink/ink1965.xml"/><Relationship Id="rId207" Type="http://schemas.openxmlformats.org/officeDocument/2006/relationships/image" Target="../media/image1877.png"/><Relationship Id="rId13" Type="http://schemas.openxmlformats.org/officeDocument/2006/relationships/image" Target="../media/image3800.png"/><Relationship Id="rId39" Type="http://schemas.openxmlformats.org/officeDocument/2006/relationships/image" Target="../media/image3930.png"/><Relationship Id="rId109" Type="http://schemas.openxmlformats.org/officeDocument/2006/relationships/image" Target="../media/image1828.png"/><Relationship Id="rId34" Type="http://schemas.openxmlformats.org/officeDocument/2006/relationships/customXml" Target="../ink/ink1881.xml"/><Relationship Id="rId50" Type="http://schemas.openxmlformats.org/officeDocument/2006/relationships/customXml" Target="../ink/ink1889.xml"/><Relationship Id="rId55" Type="http://schemas.openxmlformats.org/officeDocument/2006/relationships/image" Target="../media/image4011.png"/><Relationship Id="rId76" Type="http://schemas.openxmlformats.org/officeDocument/2006/relationships/customXml" Target="../ink/ink1902.xml"/><Relationship Id="rId97" Type="http://schemas.openxmlformats.org/officeDocument/2006/relationships/image" Target="../media/image4220.png"/><Relationship Id="rId104" Type="http://schemas.openxmlformats.org/officeDocument/2006/relationships/customXml" Target="../ink/ink1916.xml"/><Relationship Id="rId120" Type="http://schemas.openxmlformats.org/officeDocument/2006/relationships/customXml" Target="../ink/ink1924.xml"/><Relationship Id="rId125" Type="http://schemas.openxmlformats.org/officeDocument/2006/relationships/image" Target="../media/image1836.png"/><Relationship Id="rId141" Type="http://schemas.openxmlformats.org/officeDocument/2006/relationships/image" Target="../media/image1844.png"/><Relationship Id="rId146" Type="http://schemas.openxmlformats.org/officeDocument/2006/relationships/customXml" Target="../ink/ink1937.xml"/><Relationship Id="rId167" Type="http://schemas.openxmlformats.org/officeDocument/2006/relationships/image" Target="../media/image1857.png"/><Relationship Id="rId188" Type="http://schemas.openxmlformats.org/officeDocument/2006/relationships/customXml" Target="../ink/ink1958.xml"/><Relationship Id="rId7" Type="http://schemas.openxmlformats.org/officeDocument/2006/relationships/image" Target="../media/image3770.png"/><Relationship Id="rId71" Type="http://schemas.openxmlformats.org/officeDocument/2006/relationships/image" Target="../media/image4090.png"/><Relationship Id="rId92" Type="http://schemas.openxmlformats.org/officeDocument/2006/relationships/customXml" Target="../ink/ink1910.xml"/><Relationship Id="rId162" Type="http://schemas.openxmlformats.org/officeDocument/2006/relationships/customXml" Target="../ink/ink1945.xml"/><Relationship Id="rId183" Type="http://schemas.openxmlformats.org/officeDocument/2006/relationships/image" Target="../media/image1865.png"/><Relationship Id="rId2" Type="http://schemas.openxmlformats.org/officeDocument/2006/relationships/image" Target="../media/image488.png"/><Relationship Id="rId29" Type="http://schemas.openxmlformats.org/officeDocument/2006/relationships/image" Target="../media/image3880.png"/><Relationship Id="rId40" Type="http://schemas.openxmlformats.org/officeDocument/2006/relationships/customXml" Target="../ink/ink1884.xml"/><Relationship Id="rId45" Type="http://schemas.openxmlformats.org/officeDocument/2006/relationships/image" Target="../media/image3960.png"/><Relationship Id="rId66" Type="http://schemas.openxmlformats.org/officeDocument/2006/relationships/customXml" Target="../ink/ink1897.xml"/><Relationship Id="rId87" Type="http://schemas.openxmlformats.org/officeDocument/2006/relationships/image" Target="../media/image4170.png"/><Relationship Id="rId110" Type="http://schemas.openxmlformats.org/officeDocument/2006/relationships/customXml" Target="../ink/ink1919.xml"/><Relationship Id="rId115" Type="http://schemas.openxmlformats.org/officeDocument/2006/relationships/image" Target="../media/image1831.png"/><Relationship Id="rId131" Type="http://schemas.openxmlformats.org/officeDocument/2006/relationships/image" Target="../media/image1839.png"/><Relationship Id="rId136" Type="http://schemas.openxmlformats.org/officeDocument/2006/relationships/customXml" Target="../ink/ink1932.xml"/><Relationship Id="rId157" Type="http://schemas.openxmlformats.org/officeDocument/2006/relationships/image" Target="../media/image1852.png"/><Relationship Id="rId178" Type="http://schemas.openxmlformats.org/officeDocument/2006/relationships/customXml" Target="../ink/ink1953.xml"/><Relationship Id="rId61" Type="http://schemas.openxmlformats.org/officeDocument/2006/relationships/image" Target="../media/image4040.png"/><Relationship Id="rId82" Type="http://schemas.openxmlformats.org/officeDocument/2006/relationships/customXml" Target="../ink/ink1905.xml"/><Relationship Id="rId152" Type="http://schemas.openxmlformats.org/officeDocument/2006/relationships/customXml" Target="../ink/ink1940.xml"/><Relationship Id="rId173" Type="http://schemas.openxmlformats.org/officeDocument/2006/relationships/image" Target="../media/image1860.png"/><Relationship Id="rId194" Type="http://schemas.openxmlformats.org/officeDocument/2006/relationships/customXml" Target="../ink/ink1961.xml"/><Relationship Id="rId199" Type="http://schemas.openxmlformats.org/officeDocument/2006/relationships/image" Target="../media/image1873.png"/><Relationship Id="rId203" Type="http://schemas.openxmlformats.org/officeDocument/2006/relationships/image" Target="../media/image1875.png"/><Relationship Id="rId208" Type="http://schemas.openxmlformats.org/officeDocument/2006/relationships/customXml" Target="../ink/ink1968.xml"/><Relationship Id="rId14" Type="http://schemas.openxmlformats.org/officeDocument/2006/relationships/customXml" Target="../ink/ink1875.xml"/><Relationship Id="rId30" Type="http://schemas.openxmlformats.org/officeDocument/2006/relationships/customXml" Target="../ink/ink1879.xml"/><Relationship Id="rId35" Type="http://schemas.openxmlformats.org/officeDocument/2006/relationships/image" Target="../media/image3911.png"/><Relationship Id="rId56" Type="http://schemas.openxmlformats.org/officeDocument/2006/relationships/customXml" Target="../ink/ink1892.xml"/><Relationship Id="rId77" Type="http://schemas.openxmlformats.org/officeDocument/2006/relationships/image" Target="../media/image4120.png"/><Relationship Id="rId100" Type="http://schemas.openxmlformats.org/officeDocument/2006/relationships/customXml" Target="../ink/ink1914.xml"/><Relationship Id="rId105" Type="http://schemas.openxmlformats.org/officeDocument/2006/relationships/image" Target="../media/image4260.png"/><Relationship Id="rId126" Type="http://schemas.openxmlformats.org/officeDocument/2006/relationships/customXml" Target="../ink/ink1927.xml"/><Relationship Id="rId147" Type="http://schemas.openxmlformats.org/officeDocument/2006/relationships/image" Target="../media/image1847.png"/><Relationship Id="rId168" Type="http://schemas.openxmlformats.org/officeDocument/2006/relationships/customXml" Target="../ink/ink1948.xml"/><Relationship Id="rId8" Type="http://schemas.openxmlformats.org/officeDocument/2006/relationships/customXml" Target="../ink/ink1873.xml"/><Relationship Id="rId51" Type="http://schemas.openxmlformats.org/officeDocument/2006/relationships/image" Target="../media/image3990.png"/><Relationship Id="rId72" Type="http://schemas.openxmlformats.org/officeDocument/2006/relationships/customXml" Target="../ink/ink1900.xml"/><Relationship Id="rId93" Type="http://schemas.openxmlformats.org/officeDocument/2006/relationships/image" Target="../media/image4200.png"/><Relationship Id="rId98" Type="http://schemas.openxmlformats.org/officeDocument/2006/relationships/customXml" Target="../ink/ink1913.xml"/><Relationship Id="rId121" Type="http://schemas.openxmlformats.org/officeDocument/2006/relationships/image" Target="../media/image1834.png"/><Relationship Id="rId142" Type="http://schemas.openxmlformats.org/officeDocument/2006/relationships/customXml" Target="../ink/ink1935.xml"/><Relationship Id="rId163" Type="http://schemas.openxmlformats.org/officeDocument/2006/relationships/image" Target="../media/image1855.png"/><Relationship Id="rId184" Type="http://schemas.openxmlformats.org/officeDocument/2006/relationships/customXml" Target="../ink/ink1956.xml"/><Relationship Id="rId189" Type="http://schemas.openxmlformats.org/officeDocument/2006/relationships/image" Target="../media/image1868.png"/><Relationship Id="rId3" Type="http://schemas.openxmlformats.org/officeDocument/2006/relationships/image" Target="../media/image1826.png"/><Relationship Id="rId25" Type="http://schemas.openxmlformats.org/officeDocument/2006/relationships/image" Target="../media/image3860.png"/><Relationship Id="rId46" Type="http://schemas.openxmlformats.org/officeDocument/2006/relationships/customXml" Target="../ink/ink1887.xml"/><Relationship Id="rId67" Type="http://schemas.openxmlformats.org/officeDocument/2006/relationships/image" Target="../media/image4070.png"/><Relationship Id="rId116" Type="http://schemas.openxmlformats.org/officeDocument/2006/relationships/customXml" Target="../ink/ink1922.xml"/><Relationship Id="rId137" Type="http://schemas.openxmlformats.org/officeDocument/2006/relationships/image" Target="../media/image1842.png"/><Relationship Id="rId158" Type="http://schemas.openxmlformats.org/officeDocument/2006/relationships/customXml" Target="../ink/ink1943.xml"/><Relationship Id="rId41" Type="http://schemas.openxmlformats.org/officeDocument/2006/relationships/image" Target="../media/image3940.png"/><Relationship Id="rId62" Type="http://schemas.openxmlformats.org/officeDocument/2006/relationships/customXml" Target="../ink/ink1895.xml"/><Relationship Id="rId83" Type="http://schemas.openxmlformats.org/officeDocument/2006/relationships/image" Target="../media/image4150.png"/><Relationship Id="rId88" Type="http://schemas.openxmlformats.org/officeDocument/2006/relationships/customXml" Target="../ink/ink1908.xml"/><Relationship Id="rId111" Type="http://schemas.openxmlformats.org/officeDocument/2006/relationships/image" Target="../media/image1829.png"/><Relationship Id="rId132" Type="http://schemas.openxmlformats.org/officeDocument/2006/relationships/customXml" Target="../ink/ink1930.xml"/><Relationship Id="rId153" Type="http://schemas.openxmlformats.org/officeDocument/2006/relationships/image" Target="../media/image1850.png"/><Relationship Id="rId174" Type="http://schemas.openxmlformats.org/officeDocument/2006/relationships/customXml" Target="../ink/ink1951.xml"/><Relationship Id="rId179" Type="http://schemas.openxmlformats.org/officeDocument/2006/relationships/image" Target="../media/image1863.png"/><Relationship Id="rId195" Type="http://schemas.openxmlformats.org/officeDocument/2006/relationships/image" Target="../media/image1871.png"/><Relationship Id="rId209" Type="http://schemas.openxmlformats.org/officeDocument/2006/relationships/image" Target="../media/image1878.png"/><Relationship Id="rId190" Type="http://schemas.openxmlformats.org/officeDocument/2006/relationships/customXml" Target="../ink/ink1959.xml"/><Relationship Id="rId204" Type="http://schemas.openxmlformats.org/officeDocument/2006/relationships/customXml" Target="../ink/ink1966.xml"/><Relationship Id="rId15" Type="http://schemas.openxmlformats.org/officeDocument/2006/relationships/image" Target="../media/image1827.png"/><Relationship Id="rId36" Type="http://schemas.openxmlformats.org/officeDocument/2006/relationships/customXml" Target="../ink/ink1882.xml"/><Relationship Id="rId57" Type="http://schemas.openxmlformats.org/officeDocument/2006/relationships/image" Target="../media/image4020.png"/><Relationship Id="rId106" Type="http://schemas.openxmlformats.org/officeDocument/2006/relationships/customXml" Target="../ink/ink1917.xml"/><Relationship Id="rId127" Type="http://schemas.openxmlformats.org/officeDocument/2006/relationships/image" Target="../media/image1837.png"/><Relationship Id="rId31" Type="http://schemas.openxmlformats.org/officeDocument/2006/relationships/image" Target="../media/image3890.png"/><Relationship Id="rId52" Type="http://schemas.openxmlformats.org/officeDocument/2006/relationships/customXml" Target="../ink/ink1890.xml"/><Relationship Id="rId73" Type="http://schemas.openxmlformats.org/officeDocument/2006/relationships/image" Target="../media/image4100.png"/><Relationship Id="rId78" Type="http://schemas.openxmlformats.org/officeDocument/2006/relationships/customXml" Target="../ink/ink1903.xml"/><Relationship Id="rId94" Type="http://schemas.openxmlformats.org/officeDocument/2006/relationships/customXml" Target="../ink/ink1911.xml"/><Relationship Id="rId99" Type="http://schemas.openxmlformats.org/officeDocument/2006/relationships/image" Target="../media/image4230.png"/><Relationship Id="rId101" Type="http://schemas.openxmlformats.org/officeDocument/2006/relationships/image" Target="../media/image4240.png"/><Relationship Id="rId122" Type="http://schemas.openxmlformats.org/officeDocument/2006/relationships/customXml" Target="../ink/ink1925.xml"/><Relationship Id="rId143" Type="http://schemas.openxmlformats.org/officeDocument/2006/relationships/image" Target="../media/image1845.png"/><Relationship Id="rId148" Type="http://schemas.openxmlformats.org/officeDocument/2006/relationships/customXml" Target="../ink/ink1938.xml"/><Relationship Id="rId164" Type="http://schemas.openxmlformats.org/officeDocument/2006/relationships/customXml" Target="../ink/ink1946.xml"/><Relationship Id="rId169" Type="http://schemas.openxmlformats.org/officeDocument/2006/relationships/image" Target="../media/image1858.png"/><Relationship Id="rId185" Type="http://schemas.openxmlformats.org/officeDocument/2006/relationships/image" Target="../media/image1866.png"/><Relationship Id="rId4" Type="http://schemas.openxmlformats.org/officeDocument/2006/relationships/customXml" Target="../ink/ink1871.xml"/><Relationship Id="rId180" Type="http://schemas.openxmlformats.org/officeDocument/2006/relationships/customXml" Target="../ink/ink1954.xml"/><Relationship Id="rId210" Type="http://schemas.openxmlformats.org/officeDocument/2006/relationships/customXml" Target="../ink/ink1969.xml"/><Relationship Id="rId26" Type="http://schemas.openxmlformats.org/officeDocument/2006/relationships/customXml" Target="../ink/ink1877.xml"/><Relationship Id="rId47" Type="http://schemas.openxmlformats.org/officeDocument/2006/relationships/image" Target="../media/image3970.png"/><Relationship Id="rId68" Type="http://schemas.openxmlformats.org/officeDocument/2006/relationships/customXml" Target="../ink/ink1898.xml"/><Relationship Id="rId89" Type="http://schemas.openxmlformats.org/officeDocument/2006/relationships/image" Target="../media/image4180.png"/><Relationship Id="rId112" Type="http://schemas.openxmlformats.org/officeDocument/2006/relationships/customXml" Target="../ink/ink1920.xml"/><Relationship Id="rId133" Type="http://schemas.openxmlformats.org/officeDocument/2006/relationships/image" Target="../media/image1840.png"/><Relationship Id="rId154" Type="http://schemas.openxmlformats.org/officeDocument/2006/relationships/customXml" Target="../ink/ink1941.xml"/><Relationship Id="rId175" Type="http://schemas.openxmlformats.org/officeDocument/2006/relationships/image" Target="../media/image1861.png"/></Relationships>
</file>

<file path=ppt/slides/_rels/slide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63.png"/><Relationship Id="rId299" Type="http://schemas.openxmlformats.org/officeDocument/2006/relationships/image" Target="../media/image154.png"/><Relationship Id="rId21" Type="http://schemas.openxmlformats.org/officeDocument/2006/relationships/image" Target="../media/image15.png"/><Relationship Id="rId63" Type="http://schemas.openxmlformats.org/officeDocument/2006/relationships/image" Target="../media/image36.png"/><Relationship Id="rId159" Type="http://schemas.openxmlformats.org/officeDocument/2006/relationships/image" Target="../media/image84.png"/><Relationship Id="rId324" Type="http://schemas.openxmlformats.org/officeDocument/2006/relationships/customXml" Target="../ink/ink162.xml"/><Relationship Id="rId366" Type="http://schemas.openxmlformats.org/officeDocument/2006/relationships/image" Target="../media/image187.png"/><Relationship Id="rId531" Type="http://schemas.openxmlformats.org/officeDocument/2006/relationships/image" Target="../media/image269.png"/><Relationship Id="rId573" Type="http://schemas.openxmlformats.org/officeDocument/2006/relationships/image" Target="../media/image290.png"/><Relationship Id="rId629" Type="http://schemas.openxmlformats.org/officeDocument/2006/relationships/image" Target="../media/image318.png"/><Relationship Id="rId170" Type="http://schemas.openxmlformats.org/officeDocument/2006/relationships/customXml" Target="../ink/ink85.xml"/><Relationship Id="rId226" Type="http://schemas.openxmlformats.org/officeDocument/2006/relationships/customXml" Target="../ink/ink113.xml"/><Relationship Id="rId433" Type="http://schemas.openxmlformats.org/officeDocument/2006/relationships/image" Target="../media/image220.png"/><Relationship Id="rId268" Type="http://schemas.openxmlformats.org/officeDocument/2006/relationships/customXml" Target="../ink/ink134.xml"/><Relationship Id="rId475" Type="http://schemas.openxmlformats.org/officeDocument/2006/relationships/image" Target="../media/image241.png"/><Relationship Id="rId640" Type="http://schemas.openxmlformats.org/officeDocument/2006/relationships/customXml" Target="../ink/ink321.xml"/><Relationship Id="rId32" Type="http://schemas.openxmlformats.org/officeDocument/2006/relationships/customXml" Target="../ink/ink16.xml"/><Relationship Id="rId74" Type="http://schemas.openxmlformats.org/officeDocument/2006/relationships/customXml" Target="../ink/ink37.xml"/><Relationship Id="rId128" Type="http://schemas.openxmlformats.org/officeDocument/2006/relationships/customXml" Target="../ink/ink64.xml"/><Relationship Id="rId335" Type="http://schemas.openxmlformats.org/officeDocument/2006/relationships/image" Target="../media/image172.png"/><Relationship Id="rId377" Type="http://schemas.openxmlformats.org/officeDocument/2006/relationships/image" Target="../media/image192.png"/><Relationship Id="rId500" Type="http://schemas.openxmlformats.org/officeDocument/2006/relationships/customXml" Target="../ink/ink251.xml"/><Relationship Id="rId542" Type="http://schemas.openxmlformats.org/officeDocument/2006/relationships/customXml" Target="../ink/ink272.xml"/><Relationship Id="rId584" Type="http://schemas.openxmlformats.org/officeDocument/2006/relationships/customXml" Target="../ink/ink293.xml"/><Relationship Id="rId5" Type="http://schemas.openxmlformats.org/officeDocument/2006/relationships/image" Target="../media/image7.png"/><Relationship Id="rId181" Type="http://schemas.openxmlformats.org/officeDocument/2006/relationships/image" Target="../media/image95.png"/><Relationship Id="rId237" Type="http://schemas.openxmlformats.org/officeDocument/2006/relationships/image" Target="../media/image123.png"/><Relationship Id="rId402" Type="http://schemas.openxmlformats.org/officeDocument/2006/relationships/customXml" Target="../ink/ink202.xml"/><Relationship Id="rId279" Type="http://schemas.openxmlformats.org/officeDocument/2006/relationships/image" Target="../media/image144.png"/><Relationship Id="rId444" Type="http://schemas.openxmlformats.org/officeDocument/2006/relationships/customXml" Target="../ink/ink223.xml"/><Relationship Id="rId486" Type="http://schemas.openxmlformats.org/officeDocument/2006/relationships/customXml" Target="../ink/ink244.xml"/><Relationship Id="rId43" Type="http://schemas.openxmlformats.org/officeDocument/2006/relationships/image" Target="../media/image26.png"/><Relationship Id="rId139" Type="http://schemas.openxmlformats.org/officeDocument/2006/relationships/image" Target="../media/image74.png"/><Relationship Id="rId290" Type="http://schemas.openxmlformats.org/officeDocument/2006/relationships/customXml" Target="../ink/ink145.xml"/><Relationship Id="rId304" Type="http://schemas.openxmlformats.org/officeDocument/2006/relationships/customXml" Target="../ink/ink152.xml"/><Relationship Id="rId346" Type="http://schemas.openxmlformats.org/officeDocument/2006/relationships/customXml" Target="../ink/ink173.xml"/><Relationship Id="rId388" Type="http://schemas.openxmlformats.org/officeDocument/2006/relationships/customXml" Target="../ink/ink195.xml"/><Relationship Id="rId511" Type="http://schemas.openxmlformats.org/officeDocument/2006/relationships/image" Target="../media/image259.png"/><Relationship Id="rId553" Type="http://schemas.openxmlformats.org/officeDocument/2006/relationships/image" Target="../media/image280.png"/><Relationship Id="rId609" Type="http://schemas.openxmlformats.org/officeDocument/2006/relationships/image" Target="../media/image308.png"/><Relationship Id="rId85" Type="http://schemas.openxmlformats.org/officeDocument/2006/relationships/image" Target="../media/image47.png"/><Relationship Id="rId150" Type="http://schemas.openxmlformats.org/officeDocument/2006/relationships/customXml" Target="../ink/ink75.xml"/><Relationship Id="rId192" Type="http://schemas.openxmlformats.org/officeDocument/2006/relationships/customXml" Target="../ink/ink96.xml"/><Relationship Id="rId206" Type="http://schemas.openxmlformats.org/officeDocument/2006/relationships/customXml" Target="../ink/ink103.xml"/><Relationship Id="rId413" Type="http://schemas.openxmlformats.org/officeDocument/2006/relationships/image" Target="../media/image210.png"/><Relationship Id="rId595" Type="http://schemas.openxmlformats.org/officeDocument/2006/relationships/image" Target="../media/image301.png"/><Relationship Id="rId248" Type="http://schemas.openxmlformats.org/officeDocument/2006/relationships/customXml" Target="../ink/ink124.xml"/><Relationship Id="rId455" Type="http://schemas.openxmlformats.org/officeDocument/2006/relationships/image" Target="../media/image231.png"/><Relationship Id="rId497" Type="http://schemas.openxmlformats.org/officeDocument/2006/relationships/image" Target="../media/image252.png"/><Relationship Id="rId620" Type="http://schemas.openxmlformats.org/officeDocument/2006/relationships/customXml" Target="../ink/ink311.xml"/><Relationship Id="rId12" Type="http://schemas.openxmlformats.org/officeDocument/2006/relationships/customXml" Target="../ink/ink6.xml"/><Relationship Id="rId108" Type="http://schemas.openxmlformats.org/officeDocument/2006/relationships/customXml" Target="../ink/ink54.xml"/><Relationship Id="rId315" Type="http://schemas.openxmlformats.org/officeDocument/2006/relationships/image" Target="../media/image162.png"/><Relationship Id="rId357" Type="http://schemas.openxmlformats.org/officeDocument/2006/relationships/customXml" Target="../ink/ink179.xml"/><Relationship Id="rId522" Type="http://schemas.openxmlformats.org/officeDocument/2006/relationships/customXml" Target="../ink/ink262.xml"/><Relationship Id="rId54" Type="http://schemas.openxmlformats.org/officeDocument/2006/relationships/customXml" Target="../ink/ink27.xml"/><Relationship Id="rId96" Type="http://schemas.openxmlformats.org/officeDocument/2006/relationships/customXml" Target="../ink/ink48.xml"/><Relationship Id="rId161" Type="http://schemas.openxmlformats.org/officeDocument/2006/relationships/image" Target="../media/image85.png"/><Relationship Id="rId217" Type="http://schemas.openxmlformats.org/officeDocument/2006/relationships/image" Target="../media/image113.png"/><Relationship Id="rId399" Type="http://schemas.openxmlformats.org/officeDocument/2006/relationships/image" Target="../media/image203.png"/><Relationship Id="rId564" Type="http://schemas.openxmlformats.org/officeDocument/2006/relationships/customXml" Target="../ink/ink283.xml"/><Relationship Id="rId259" Type="http://schemas.openxmlformats.org/officeDocument/2006/relationships/image" Target="../media/image134.png"/><Relationship Id="rId424" Type="http://schemas.openxmlformats.org/officeDocument/2006/relationships/customXml" Target="../ink/ink213.xml"/><Relationship Id="rId466" Type="http://schemas.openxmlformats.org/officeDocument/2006/relationships/customXml" Target="../ink/ink234.xml"/><Relationship Id="rId631" Type="http://schemas.openxmlformats.org/officeDocument/2006/relationships/image" Target="../media/image319.png"/><Relationship Id="rId23" Type="http://schemas.openxmlformats.org/officeDocument/2006/relationships/image" Target="../media/image16.png"/><Relationship Id="rId119" Type="http://schemas.openxmlformats.org/officeDocument/2006/relationships/image" Target="../media/image64.png"/><Relationship Id="rId270" Type="http://schemas.openxmlformats.org/officeDocument/2006/relationships/customXml" Target="../ink/ink135.xml"/><Relationship Id="rId326" Type="http://schemas.openxmlformats.org/officeDocument/2006/relationships/customXml" Target="../ink/ink163.xml"/><Relationship Id="rId533" Type="http://schemas.openxmlformats.org/officeDocument/2006/relationships/image" Target="../media/image270.png"/><Relationship Id="rId65" Type="http://schemas.openxmlformats.org/officeDocument/2006/relationships/image" Target="../media/image37.png"/><Relationship Id="rId130" Type="http://schemas.openxmlformats.org/officeDocument/2006/relationships/customXml" Target="../ink/ink65.xml"/><Relationship Id="rId368" Type="http://schemas.openxmlformats.org/officeDocument/2006/relationships/image" Target="../media/image188.png"/><Relationship Id="rId575" Type="http://schemas.openxmlformats.org/officeDocument/2006/relationships/image" Target="../media/image291.png"/><Relationship Id="rId172" Type="http://schemas.openxmlformats.org/officeDocument/2006/relationships/customXml" Target="../ink/ink86.xml"/><Relationship Id="rId228" Type="http://schemas.openxmlformats.org/officeDocument/2006/relationships/customXml" Target="../ink/ink114.xml"/><Relationship Id="rId435" Type="http://schemas.openxmlformats.org/officeDocument/2006/relationships/image" Target="../media/image221.png"/><Relationship Id="rId477" Type="http://schemas.openxmlformats.org/officeDocument/2006/relationships/image" Target="../media/image242.png"/><Relationship Id="rId600" Type="http://schemas.openxmlformats.org/officeDocument/2006/relationships/customXml" Target="../ink/ink301.xml"/><Relationship Id="rId281" Type="http://schemas.openxmlformats.org/officeDocument/2006/relationships/image" Target="../media/image145.png"/><Relationship Id="rId337" Type="http://schemas.openxmlformats.org/officeDocument/2006/relationships/image" Target="../media/image173.png"/><Relationship Id="rId502" Type="http://schemas.openxmlformats.org/officeDocument/2006/relationships/customXml" Target="../ink/ink252.xml"/><Relationship Id="rId34" Type="http://schemas.openxmlformats.org/officeDocument/2006/relationships/customXml" Target="../ink/ink17.xml"/><Relationship Id="rId76" Type="http://schemas.openxmlformats.org/officeDocument/2006/relationships/customXml" Target="../ink/ink38.xml"/><Relationship Id="rId141" Type="http://schemas.openxmlformats.org/officeDocument/2006/relationships/image" Target="../media/image75.png"/><Relationship Id="rId379" Type="http://schemas.openxmlformats.org/officeDocument/2006/relationships/image" Target="../media/image193.png"/><Relationship Id="rId544" Type="http://schemas.openxmlformats.org/officeDocument/2006/relationships/customXml" Target="../ink/ink273.xml"/><Relationship Id="rId586" Type="http://schemas.openxmlformats.org/officeDocument/2006/relationships/customXml" Target="../ink/ink294.xml"/><Relationship Id="rId7" Type="http://schemas.openxmlformats.org/officeDocument/2006/relationships/image" Target="../media/image8.png"/><Relationship Id="rId183" Type="http://schemas.openxmlformats.org/officeDocument/2006/relationships/image" Target="../media/image96.png"/><Relationship Id="rId239" Type="http://schemas.openxmlformats.org/officeDocument/2006/relationships/image" Target="../media/image124.png"/><Relationship Id="rId390" Type="http://schemas.openxmlformats.org/officeDocument/2006/relationships/customXml" Target="../ink/ink196.xml"/><Relationship Id="rId404" Type="http://schemas.openxmlformats.org/officeDocument/2006/relationships/customXml" Target="../ink/ink203.xml"/><Relationship Id="rId446" Type="http://schemas.openxmlformats.org/officeDocument/2006/relationships/customXml" Target="../ink/ink224.xml"/><Relationship Id="rId611" Type="http://schemas.openxmlformats.org/officeDocument/2006/relationships/image" Target="../media/image309.png"/><Relationship Id="rId250" Type="http://schemas.openxmlformats.org/officeDocument/2006/relationships/customXml" Target="../ink/ink125.xml"/><Relationship Id="rId292" Type="http://schemas.openxmlformats.org/officeDocument/2006/relationships/customXml" Target="../ink/ink146.xml"/><Relationship Id="rId306" Type="http://schemas.openxmlformats.org/officeDocument/2006/relationships/customXml" Target="../ink/ink153.xml"/><Relationship Id="rId488" Type="http://schemas.openxmlformats.org/officeDocument/2006/relationships/customXml" Target="../ink/ink245.xml"/><Relationship Id="rId45" Type="http://schemas.openxmlformats.org/officeDocument/2006/relationships/image" Target="../media/image27.png"/><Relationship Id="rId87" Type="http://schemas.openxmlformats.org/officeDocument/2006/relationships/image" Target="../media/image48.png"/><Relationship Id="rId110" Type="http://schemas.openxmlformats.org/officeDocument/2006/relationships/customXml" Target="../ink/ink55.xml"/><Relationship Id="rId348" Type="http://schemas.openxmlformats.org/officeDocument/2006/relationships/customXml" Target="../ink/ink174.xml"/><Relationship Id="rId513" Type="http://schemas.openxmlformats.org/officeDocument/2006/relationships/image" Target="../media/image260.png"/><Relationship Id="rId555" Type="http://schemas.openxmlformats.org/officeDocument/2006/relationships/image" Target="../media/image281.png"/><Relationship Id="rId597" Type="http://schemas.openxmlformats.org/officeDocument/2006/relationships/image" Target="../media/image302.png"/><Relationship Id="rId152" Type="http://schemas.openxmlformats.org/officeDocument/2006/relationships/customXml" Target="../ink/ink76.xml"/><Relationship Id="rId194" Type="http://schemas.openxmlformats.org/officeDocument/2006/relationships/customXml" Target="../ink/ink97.xml"/><Relationship Id="rId208" Type="http://schemas.openxmlformats.org/officeDocument/2006/relationships/customXml" Target="../ink/ink104.xml"/><Relationship Id="rId415" Type="http://schemas.openxmlformats.org/officeDocument/2006/relationships/image" Target="../media/image211.png"/><Relationship Id="rId457" Type="http://schemas.openxmlformats.org/officeDocument/2006/relationships/image" Target="../media/image232.png"/><Relationship Id="rId622" Type="http://schemas.openxmlformats.org/officeDocument/2006/relationships/customXml" Target="../ink/ink312.xml"/><Relationship Id="rId261" Type="http://schemas.openxmlformats.org/officeDocument/2006/relationships/image" Target="../media/image135.png"/><Relationship Id="rId499" Type="http://schemas.openxmlformats.org/officeDocument/2006/relationships/image" Target="../media/image253.png"/><Relationship Id="rId14" Type="http://schemas.openxmlformats.org/officeDocument/2006/relationships/customXml" Target="../ink/ink7.xml"/><Relationship Id="rId56" Type="http://schemas.openxmlformats.org/officeDocument/2006/relationships/customXml" Target="../ink/ink28.xml"/><Relationship Id="rId317" Type="http://schemas.openxmlformats.org/officeDocument/2006/relationships/image" Target="../media/image163.png"/><Relationship Id="rId359" Type="http://schemas.openxmlformats.org/officeDocument/2006/relationships/customXml" Target="../ink/ink180.xml"/><Relationship Id="rId524" Type="http://schemas.openxmlformats.org/officeDocument/2006/relationships/customXml" Target="../ink/ink263.xml"/><Relationship Id="rId566" Type="http://schemas.openxmlformats.org/officeDocument/2006/relationships/customXml" Target="../ink/ink284.xml"/><Relationship Id="rId98" Type="http://schemas.openxmlformats.org/officeDocument/2006/relationships/customXml" Target="../ink/ink49.xml"/><Relationship Id="rId121" Type="http://schemas.openxmlformats.org/officeDocument/2006/relationships/image" Target="../media/image65.png"/><Relationship Id="rId163" Type="http://schemas.openxmlformats.org/officeDocument/2006/relationships/image" Target="../media/image86.png"/><Relationship Id="rId219" Type="http://schemas.openxmlformats.org/officeDocument/2006/relationships/image" Target="../media/image114.png"/><Relationship Id="rId370" Type="http://schemas.openxmlformats.org/officeDocument/2006/relationships/image" Target="../media/image189.png"/><Relationship Id="rId426" Type="http://schemas.openxmlformats.org/officeDocument/2006/relationships/customXml" Target="../ink/ink214.xml"/><Relationship Id="rId633" Type="http://schemas.openxmlformats.org/officeDocument/2006/relationships/image" Target="../media/image320.png"/><Relationship Id="rId230" Type="http://schemas.openxmlformats.org/officeDocument/2006/relationships/customXml" Target="../ink/ink115.xml"/><Relationship Id="rId468" Type="http://schemas.openxmlformats.org/officeDocument/2006/relationships/customXml" Target="../ink/ink235.xml"/><Relationship Id="rId25" Type="http://schemas.openxmlformats.org/officeDocument/2006/relationships/image" Target="../media/image17.png"/><Relationship Id="rId67" Type="http://schemas.openxmlformats.org/officeDocument/2006/relationships/image" Target="../media/image38.png"/><Relationship Id="rId272" Type="http://schemas.openxmlformats.org/officeDocument/2006/relationships/customXml" Target="../ink/ink136.xml"/><Relationship Id="rId328" Type="http://schemas.openxmlformats.org/officeDocument/2006/relationships/customXml" Target="../ink/ink164.xml"/><Relationship Id="rId535" Type="http://schemas.openxmlformats.org/officeDocument/2006/relationships/image" Target="../media/image271.png"/><Relationship Id="rId577" Type="http://schemas.openxmlformats.org/officeDocument/2006/relationships/image" Target="../media/image292.png"/><Relationship Id="rId132" Type="http://schemas.openxmlformats.org/officeDocument/2006/relationships/customXml" Target="../ink/ink66.xml"/><Relationship Id="rId174" Type="http://schemas.openxmlformats.org/officeDocument/2006/relationships/customXml" Target="../ink/ink87.xml"/><Relationship Id="rId381" Type="http://schemas.openxmlformats.org/officeDocument/2006/relationships/image" Target="../media/image194.png"/><Relationship Id="rId602" Type="http://schemas.openxmlformats.org/officeDocument/2006/relationships/customXml" Target="../ink/ink302.xml"/><Relationship Id="rId241" Type="http://schemas.openxmlformats.org/officeDocument/2006/relationships/image" Target="../media/image125.png"/><Relationship Id="rId437" Type="http://schemas.openxmlformats.org/officeDocument/2006/relationships/image" Target="../media/image222.png"/><Relationship Id="rId479" Type="http://schemas.openxmlformats.org/officeDocument/2006/relationships/image" Target="../media/image243.png"/><Relationship Id="rId36" Type="http://schemas.openxmlformats.org/officeDocument/2006/relationships/customXml" Target="../ink/ink18.xml"/><Relationship Id="rId283" Type="http://schemas.openxmlformats.org/officeDocument/2006/relationships/image" Target="../media/image146.png"/><Relationship Id="rId339" Type="http://schemas.openxmlformats.org/officeDocument/2006/relationships/image" Target="../media/image174.png"/><Relationship Id="rId490" Type="http://schemas.openxmlformats.org/officeDocument/2006/relationships/customXml" Target="../ink/ink246.xml"/><Relationship Id="rId504" Type="http://schemas.openxmlformats.org/officeDocument/2006/relationships/customXml" Target="../ink/ink253.xml"/><Relationship Id="rId546" Type="http://schemas.openxmlformats.org/officeDocument/2006/relationships/customXml" Target="../ink/ink274.xml"/><Relationship Id="rId78" Type="http://schemas.openxmlformats.org/officeDocument/2006/relationships/customXml" Target="../ink/ink39.xml"/><Relationship Id="rId101" Type="http://schemas.openxmlformats.org/officeDocument/2006/relationships/image" Target="../media/image55.png"/><Relationship Id="rId143" Type="http://schemas.openxmlformats.org/officeDocument/2006/relationships/image" Target="../media/image76.png"/><Relationship Id="rId185" Type="http://schemas.openxmlformats.org/officeDocument/2006/relationships/image" Target="../media/image97.png"/><Relationship Id="rId350" Type="http://schemas.openxmlformats.org/officeDocument/2006/relationships/customXml" Target="../ink/ink175.xml"/><Relationship Id="rId406" Type="http://schemas.openxmlformats.org/officeDocument/2006/relationships/customXml" Target="../ink/ink204.xml"/><Relationship Id="rId588" Type="http://schemas.openxmlformats.org/officeDocument/2006/relationships/customXml" Target="../ink/ink295.xml"/><Relationship Id="rId9" Type="http://schemas.openxmlformats.org/officeDocument/2006/relationships/image" Target="../media/image9.png"/><Relationship Id="rId210" Type="http://schemas.openxmlformats.org/officeDocument/2006/relationships/customXml" Target="../ink/ink105.xml"/><Relationship Id="rId392" Type="http://schemas.openxmlformats.org/officeDocument/2006/relationships/customXml" Target="../ink/ink197.xml"/><Relationship Id="rId448" Type="http://schemas.openxmlformats.org/officeDocument/2006/relationships/customXml" Target="../ink/ink225.xml"/><Relationship Id="rId613" Type="http://schemas.openxmlformats.org/officeDocument/2006/relationships/image" Target="../media/image310.png"/><Relationship Id="rId252" Type="http://schemas.openxmlformats.org/officeDocument/2006/relationships/customXml" Target="../ink/ink126.xml"/><Relationship Id="rId294" Type="http://schemas.openxmlformats.org/officeDocument/2006/relationships/customXml" Target="../ink/ink147.xml"/><Relationship Id="rId308" Type="http://schemas.openxmlformats.org/officeDocument/2006/relationships/customXml" Target="../ink/ink154.xml"/><Relationship Id="rId515" Type="http://schemas.openxmlformats.org/officeDocument/2006/relationships/image" Target="../media/image261.png"/><Relationship Id="rId47" Type="http://schemas.openxmlformats.org/officeDocument/2006/relationships/image" Target="../media/image28.png"/><Relationship Id="rId89" Type="http://schemas.openxmlformats.org/officeDocument/2006/relationships/image" Target="../media/image49.png"/><Relationship Id="rId112" Type="http://schemas.openxmlformats.org/officeDocument/2006/relationships/customXml" Target="../ink/ink56.xml"/><Relationship Id="rId154" Type="http://schemas.openxmlformats.org/officeDocument/2006/relationships/customXml" Target="../ink/ink77.xml"/><Relationship Id="rId361" Type="http://schemas.openxmlformats.org/officeDocument/2006/relationships/customXml" Target="../ink/ink181.xml"/><Relationship Id="rId557" Type="http://schemas.openxmlformats.org/officeDocument/2006/relationships/image" Target="../media/image282.png"/><Relationship Id="rId599" Type="http://schemas.openxmlformats.org/officeDocument/2006/relationships/image" Target="../media/image303.png"/><Relationship Id="rId196" Type="http://schemas.openxmlformats.org/officeDocument/2006/relationships/customXml" Target="../ink/ink98.xml"/><Relationship Id="rId417" Type="http://schemas.openxmlformats.org/officeDocument/2006/relationships/image" Target="../media/image212.png"/><Relationship Id="rId459" Type="http://schemas.openxmlformats.org/officeDocument/2006/relationships/image" Target="../media/image233.png"/><Relationship Id="rId624" Type="http://schemas.openxmlformats.org/officeDocument/2006/relationships/customXml" Target="../ink/ink313.xml"/><Relationship Id="rId16" Type="http://schemas.openxmlformats.org/officeDocument/2006/relationships/customXml" Target="../ink/ink8.xml"/><Relationship Id="rId221" Type="http://schemas.openxmlformats.org/officeDocument/2006/relationships/image" Target="../media/image115.png"/><Relationship Id="rId263" Type="http://schemas.openxmlformats.org/officeDocument/2006/relationships/image" Target="../media/image136.png"/><Relationship Id="rId319" Type="http://schemas.openxmlformats.org/officeDocument/2006/relationships/image" Target="../media/image164.png"/><Relationship Id="rId470" Type="http://schemas.openxmlformats.org/officeDocument/2006/relationships/customXml" Target="../ink/ink236.xml"/><Relationship Id="rId526" Type="http://schemas.openxmlformats.org/officeDocument/2006/relationships/customXml" Target="../ink/ink264.xml"/><Relationship Id="rId58" Type="http://schemas.openxmlformats.org/officeDocument/2006/relationships/customXml" Target="../ink/ink29.xml"/><Relationship Id="rId123" Type="http://schemas.openxmlformats.org/officeDocument/2006/relationships/image" Target="../media/image66.png"/><Relationship Id="rId330" Type="http://schemas.openxmlformats.org/officeDocument/2006/relationships/customXml" Target="../ink/ink165.xml"/><Relationship Id="rId568" Type="http://schemas.openxmlformats.org/officeDocument/2006/relationships/customXml" Target="../ink/ink285.xml"/><Relationship Id="rId165" Type="http://schemas.openxmlformats.org/officeDocument/2006/relationships/image" Target="../media/image87.png"/><Relationship Id="rId372" Type="http://schemas.openxmlformats.org/officeDocument/2006/relationships/customXml" Target="../ink/ink187.xml"/><Relationship Id="rId428" Type="http://schemas.openxmlformats.org/officeDocument/2006/relationships/customXml" Target="../ink/ink215.xml"/><Relationship Id="rId635" Type="http://schemas.openxmlformats.org/officeDocument/2006/relationships/image" Target="../media/image321.png"/><Relationship Id="rId232" Type="http://schemas.openxmlformats.org/officeDocument/2006/relationships/customXml" Target="../ink/ink116.xml"/><Relationship Id="rId274" Type="http://schemas.openxmlformats.org/officeDocument/2006/relationships/customXml" Target="../ink/ink137.xml"/><Relationship Id="rId481" Type="http://schemas.openxmlformats.org/officeDocument/2006/relationships/image" Target="../media/image244.png"/><Relationship Id="rId27" Type="http://schemas.openxmlformats.org/officeDocument/2006/relationships/image" Target="../media/image18.png"/><Relationship Id="rId69" Type="http://schemas.openxmlformats.org/officeDocument/2006/relationships/image" Target="../media/image39.png"/><Relationship Id="rId134" Type="http://schemas.openxmlformats.org/officeDocument/2006/relationships/customXml" Target="../ink/ink67.xml"/><Relationship Id="rId537" Type="http://schemas.openxmlformats.org/officeDocument/2006/relationships/image" Target="../media/image272.png"/><Relationship Id="rId579" Type="http://schemas.openxmlformats.org/officeDocument/2006/relationships/image" Target="../media/image293.png"/><Relationship Id="rId80" Type="http://schemas.openxmlformats.org/officeDocument/2006/relationships/customXml" Target="../ink/ink40.xml"/><Relationship Id="rId176" Type="http://schemas.openxmlformats.org/officeDocument/2006/relationships/customXml" Target="../ink/ink88.xml"/><Relationship Id="rId341" Type="http://schemas.openxmlformats.org/officeDocument/2006/relationships/image" Target="../media/image175.png"/><Relationship Id="rId383" Type="http://schemas.openxmlformats.org/officeDocument/2006/relationships/image" Target="../media/image195.png"/><Relationship Id="rId439" Type="http://schemas.openxmlformats.org/officeDocument/2006/relationships/image" Target="../media/image223.png"/><Relationship Id="rId590" Type="http://schemas.openxmlformats.org/officeDocument/2006/relationships/customXml" Target="../ink/ink296.xml"/><Relationship Id="rId604" Type="http://schemas.openxmlformats.org/officeDocument/2006/relationships/customXml" Target="../ink/ink303.xml"/><Relationship Id="rId201" Type="http://schemas.openxmlformats.org/officeDocument/2006/relationships/image" Target="../media/image105.png"/><Relationship Id="rId243" Type="http://schemas.openxmlformats.org/officeDocument/2006/relationships/image" Target="../media/image126.png"/><Relationship Id="rId285" Type="http://schemas.openxmlformats.org/officeDocument/2006/relationships/image" Target="../media/image147.png"/><Relationship Id="rId450" Type="http://schemas.openxmlformats.org/officeDocument/2006/relationships/customXml" Target="../ink/ink226.xml"/><Relationship Id="rId506" Type="http://schemas.openxmlformats.org/officeDocument/2006/relationships/customXml" Target="../ink/ink254.xml"/><Relationship Id="rId38" Type="http://schemas.openxmlformats.org/officeDocument/2006/relationships/customXml" Target="../ink/ink19.xml"/><Relationship Id="rId103" Type="http://schemas.openxmlformats.org/officeDocument/2006/relationships/image" Target="../media/image56.png"/><Relationship Id="rId310" Type="http://schemas.openxmlformats.org/officeDocument/2006/relationships/customXml" Target="../ink/ink155.xml"/><Relationship Id="rId492" Type="http://schemas.openxmlformats.org/officeDocument/2006/relationships/customXml" Target="../ink/ink247.xml"/><Relationship Id="rId548" Type="http://schemas.openxmlformats.org/officeDocument/2006/relationships/customXml" Target="../ink/ink275.xml"/><Relationship Id="rId70" Type="http://schemas.openxmlformats.org/officeDocument/2006/relationships/customXml" Target="../ink/ink35.xml"/><Relationship Id="rId91" Type="http://schemas.openxmlformats.org/officeDocument/2006/relationships/image" Target="../media/image50.png"/><Relationship Id="rId145" Type="http://schemas.openxmlformats.org/officeDocument/2006/relationships/image" Target="../media/image77.png"/><Relationship Id="rId166" Type="http://schemas.openxmlformats.org/officeDocument/2006/relationships/customXml" Target="../ink/ink83.xml"/><Relationship Id="rId187" Type="http://schemas.openxmlformats.org/officeDocument/2006/relationships/image" Target="../media/image98.png"/><Relationship Id="rId331" Type="http://schemas.openxmlformats.org/officeDocument/2006/relationships/image" Target="../media/image170.png"/><Relationship Id="rId352" Type="http://schemas.openxmlformats.org/officeDocument/2006/relationships/customXml" Target="../ink/ink176.xml"/><Relationship Id="rId373" Type="http://schemas.openxmlformats.org/officeDocument/2006/relationships/image" Target="../media/image190.png"/><Relationship Id="rId394" Type="http://schemas.openxmlformats.org/officeDocument/2006/relationships/customXml" Target="../ink/ink198.xml"/><Relationship Id="rId408" Type="http://schemas.openxmlformats.org/officeDocument/2006/relationships/customXml" Target="../ink/ink205.xml"/><Relationship Id="rId429" Type="http://schemas.openxmlformats.org/officeDocument/2006/relationships/image" Target="../media/image218.png"/><Relationship Id="rId580" Type="http://schemas.openxmlformats.org/officeDocument/2006/relationships/customXml" Target="../ink/ink291.xml"/><Relationship Id="rId615" Type="http://schemas.openxmlformats.org/officeDocument/2006/relationships/image" Target="../media/image311.png"/><Relationship Id="rId636" Type="http://schemas.openxmlformats.org/officeDocument/2006/relationships/customXml" Target="../ink/ink319.xml"/><Relationship Id="rId1" Type="http://schemas.openxmlformats.org/officeDocument/2006/relationships/slideLayout" Target="../slideLayouts/slideLayout2.xml"/><Relationship Id="rId212" Type="http://schemas.openxmlformats.org/officeDocument/2006/relationships/customXml" Target="../ink/ink106.xml"/><Relationship Id="rId233" Type="http://schemas.openxmlformats.org/officeDocument/2006/relationships/image" Target="../media/image121.png"/><Relationship Id="rId254" Type="http://schemas.openxmlformats.org/officeDocument/2006/relationships/customXml" Target="../ink/ink127.xml"/><Relationship Id="rId440" Type="http://schemas.openxmlformats.org/officeDocument/2006/relationships/customXml" Target="../ink/ink221.xml"/><Relationship Id="rId28" Type="http://schemas.openxmlformats.org/officeDocument/2006/relationships/customXml" Target="../ink/ink14.xml"/><Relationship Id="rId49" Type="http://schemas.openxmlformats.org/officeDocument/2006/relationships/image" Target="../media/image29.png"/><Relationship Id="rId114" Type="http://schemas.openxmlformats.org/officeDocument/2006/relationships/customXml" Target="../ink/ink57.xml"/><Relationship Id="rId275" Type="http://schemas.openxmlformats.org/officeDocument/2006/relationships/image" Target="../media/image142.png"/><Relationship Id="rId296" Type="http://schemas.openxmlformats.org/officeDocument/2006/relationships/customXml" Target="../ink/ink148.xml"/><Relationship Id="rId300" Type="http://schemas.openxmlformats.org/officeDocument/2006/relationships/customXml" Target="../ink/ink150.xml"/><Relationship Id="rId461" Type="http://schemas.openxmlformats.org/officeDocument/2006/relationships/image" Target="../media/image234.png"/><Relationship Id="rId482" Type="http://schemas.openxmlformats.org/officeDocument/2006/relationships/customXml" Target="../ink/ink242.xml"/><Relationship Id="rId517" Type="http://schemas.openxmlformats.org/officeDocument/2006/relationships/image" Target="../media/image262.png"/><Relationship Id="rId538" Type="http://schemas.openxmlformats.org/officeDocument/2006/relationships/customXml" Target="../ink/ink270.xml"/><Relationship Id="rId559" Type="http://schemas.openxmlformats.org/officeDocument/2006/relationships/image" Target="../media/image283.png"/><Relationship Id="rId60" Type="http://schemas.openxmlformats.org/officeDocument/2006/relationships/customXml" Target="../ink/ink30.xml"/><Relationship Id="rId81" Type="http://schemas.openxmlformats.org/officeDocument/2006/relationships/image" Target="../media/image45.png"/><Relationship Id="rId135" Type="http://schemas.openxmlformats.org/officeDocument/2006/relationships/image" Target="../media/image72.png"/><Relationship Id="rId156" Type="http://schemas.openxmlformats.org/officeDocument/2006/relationships/customXml" Target="../ink/ink78.xml"/><Relationship Id="rId177" Type="http://schemas.openxmlformats.org/officeDocument/2006/relationships/image" Target="../media/image93.png"/><Relationship Id="rId198" Type="http://schemas.openxmlformats.org/officeDocument/2006/relationships/customXml" Target="../ink/ink99.xml"/><Relationship Id="rId321" Type="http://schemas.openxmlformats.org/officeDocument/2006/relationships/image" Target="../media/image165.png"/><Relationship Id="rId342" Type="http://schemas.openxmlformats.org/officeDocument/2006/relationships/customXml" Target="../ink/ink171.xml"/><Relationship Id="rId363" Type="http://schemas.openxmlformats.org/officeDocument/2006/relationships/customXml" Target="../ink/ink182.xml"/><Relationship Id="rId384" Type="http://schemas.openxmlformats.org/officeDocument/2006/relationships/customXml" Target="../ink/ink193.xml"/><Relationship Id="rId419" Type="http://schemas.openxmlformats.org/officeDocument/2006/relationships/image" Target="../media/image213.png"/><Relationship Id="rId570" Type="http://schemas.openxmlformats.org/officeDocument/2006/relationships/customXml" Target="../ink/ink286.xml"/><Relationship Id="rId591" Type="http://schemas.openxmlformats.org/officeDocument/2006/relationships/image" Target="../media/image299.png"/><Relationship Id="rId605" Type="http://schemas.openxmlformats.org/officeDocument/2006/relationships/image" Target="../media/image306.png"/><Relationship Id="rId626" Type="http://schemas.openxmlformats.org/officeDocument/2006/relationships/customXml" Target="../ink/ink314.xml"/><Relationship Id="rId202" Type="http://schemas.openxmlformats.org/officeDocument/2006/relationships/customXml" Target="../ink/ink101.xml"/><Relationship Id="rId223" Type="http://schemas.openxmlformats.org/officeDocument/2006/relationships/image" Target="../media/image116.png"/><Relationship Id="rId244" Type="http://schemas.openxmlformats.org/officeDocument/2006/relationships/customXml" Target="../ink/ink122.xml"/><Relationship Id="rId430" Type="http://schemas.openxmlformats.org/officeDocument/2006/relationships/customXml" Target="../ink/ink216.xml"/><Relationship Id="rId18" Type="http://schemas.openxmlformats.org/officeDocument/2006/relationships/customXml" Target="../ink/ink9.xml"/><Relationship Id="rId39" Type="http://schemas.openxmlformats.org/officeDocument/2006/relationships/image" Target="../media/image24.png"/><Relationship Id="rId265" Type="http://schemas.openxmlformats.org/officeDocument/2006/relationships/image" Target="../media/image137.png"/><Relationship Id="rId286" Type="http://schemas.openxmlformats.org/officeDocument/2006/relationships/customXml" Target="../ink/ink143.xml"/><Relationship Id="rId451" Type="http://schemas.openxmlformats.org/officeDocument/2006/relationships/image" Target="../media/image229.png"/><Relationship Id="rId472" Type="http://schemas.openxmlformats.org/officeDocument/2006/relationships/customXml" Target="../ink/ink237.xml"/><Relationship Id="rId493" Type="http://schemas.openxmlformats.org/officeDocument/2006/relationships/image" Target="../media/image250.png"/><Relationship Id="rId507" Type="http://schemas.openxmlformats.org/officeDocument/2006/relationships/image" Target="../media/image257.png"/><Relationship Id="rId528" Type="http://schemas.openxmlformats.org/officeDocument/2006/relationships/customXml" Target="../ink/ink265.xml"/><Relationship Id="rId549" Type="http://schemas.openxmlformats.org/officeDocument/2006/relationships/image" Target="../media/image278.png"/><Relationship Id="rId50" Type="http://schemas.openxmlformats.org/officeDocument/2006/relationships/customXml" Target="../ink/ink25.xml"/><Relationship Id="rId104" Type="http://schemas.openxmlformats.org/officeDocument/2006/relationships/customXml" Target="../ink/ink52.xml"/><Relationship Id="rId125" Type="http://schemas.openxmlformats.org/officeDocument/2006/relationships/image" Target="../media/image67.png"/><Relationship Id="rId146" Type="http://schemas.openxmlformats.org/officeDocument/2006/relationships/customXml" Target="../ink/ink73.xml"/><Relationship Id="rId167" Type="http://schemas.openxmlformats.org/officeDocument/2006/relationships/image" Target="../media/image88.png"/><Relationship Id="rId188" Type="http://schemas.openxmlformats.org/officeDocument/2006/relationships/customXml" Target="../ink/ink94.xml"/><Relationship Id="rId311" Type="http://schemas.openxmlformats.org/officeDocument/2006/relationships/image" Target="../media/image160.png"/><Relationship Id="rId332" Type="http://schemas.openxmlformats.org/officeDocument/2006/relationships/customXml" Target="../ink/ink166.xml"/><Relationship Id="rId353" Type="http://schemas.openxmlformats.org/officeDocument/2006/relationships/image" Target="../media/image181.png"/><Relationship Id="rId374" Type="http://schemas.openxmlformats.org/officeDocument/2006/relationships/customXml" Target="../ink/ink188.xml"/><Relationship Id="rId395" Type="http://schemas.openxmlformats.org/officeDocument/2006/relationships/image" Target="../media/image201.png"/><Relationship Id="rId409" Type="http://schemas.openxmlformats.org/officeDocument/2006/relationships/image" Target="../media/image208.png"/><Relationship Id="rId560" Type="http://schemas.openxmlformats.org/officeDocument/2006/relationships/customXml" Target="../ink/ink281.xml"/><Relationship Id="rId581" Type="http://schemas.openxmlformats.org/officeDocument/2006/relationships/image" Target="../media/image294.png"/><Relationship Id="rId71" Type="http://schemas.openxmlformats.org/officeDocument/2006/relationships/image" Target="../media/image40.png"/><Relationship Id="rId92" Type="http://schemas.openxmlformats.org/officeDocument/2006/relationships/customXml" Target="../ink/ink46.xml"/><Relationship Id="rId213" Type="http://schemas.openxmlformats.org/officeDocument/2006/relationships/image" Target="../media/image111.png"/><Relationship Id="rId234" Type="http://schemas.openxmlformats.org/officeDocument/2006/relationships/customXml" Target="../ink/ink117.xml"/><Relationship Id="rId420" Type="http://schemas.openxmlformats.org/officeDocument/2006/relationships/customXml" Target="../ink/ink211.xml"/><Relationship Id="rId616" Type="http://schemas.openxmlformats.org/officeDocument/2006/relationships/customXml" Target="../ink/ink309.xml"/><Relationship Id="rId637" Type="http://schemas.openxmlformats.org/officeDocument/2006/relationships/image" Target="../media/image322.png"/><Relationship Id="rId2" Type="http://schemas.openxmlformats.org/officeDocument/2006/relationships/customXml" Target="../ink/ink1.xml"/><Relationship Id="rId29" Type="http://schemas.openxmlformats.org/officeDocument/2006/relationships/image" Target="../media/image19.png"/><Relationship Id="rId255" Type="http://schemas.openxmlformats.org/officeDocument/2006/relationships/image" Target="../media/image132.png"/><Relationship Id="rId276" Type="http://schemas.openxmlformats.org/officeDocument/2006/relationships/customXml" Target="../ink/ink138.xml"/><Relationship Id="rId297" Type="http://schemas.openxmlformats.org/officeDocument/2006/relationships/image" Target="../media/image153.png"/><Relationship Id="rId441" Type="http://schemas.openxmlformats.org/officeDocument/2006/relationships/image" Target="../media/image224.png"/><Relationship Id="rId462" Type="http://schemas.openxmlformats.org/officeDocument/2006/relationships/customXml" Target="../ink/ink232.xml"/><Relationship Id="rId483" Type="http://schemas.openxmlformats.org/officeDocument/2006/relationships/image" Target="../media/image245.png"/><Relationship Id="rId518" Type="http://schemas.openxmlformats.org/officeDocument/2006/relationships/customXml" Target="../ink/ink260.xml"/><Relationship Id="rId539" Type="http://schemas.openxmlformats.org/officeDocument/2006/relationships/image" Target="../media/image273.png"/><Relationship Id="rId40" Type="http://schemas.openxmlformats.org/officeDocument/2006/relationships/customXml" Target="../ink/ink20.xml"/><Relationship Id="rId115" Type="http://schemas.openxmlformats.org/officeDocument/2006/relationships/image" Target="../media/image62.png"/><Relationship Id="rId136" Type="http://schemas.openxmlformats.org/officeDocument/2006/relationships/customXml" Target="../ink/ink68.xml"/><Relationship Id="rId157" Type="http://schemas.openxmlformats.org/officeDocument/2006/relationships/image" Target="../media/image83.png"/><Relationship Id="rId178" Type="http://schemas.openxmlformats.org/officeDocument/2006/relationships/customXml" Target="../ink/ink89.xml"/><Relationship Id="rId301" Type="http://schemas.openxmlformats.org/officeDocument/2006/relationships/image" Target="../media/image155.png"/><Relationship Id="rId322" Type="http://schemas.openxmlformats.org/officeDocument/2006/relationships/customXml" Target="../ink/ink161.xml"/><Relationship Id="rId343" Type="http://schemas.openxmlformats.org/officeDocument/2006/relationships/image" Target="../media/image176.png"/><Relationship Id="rId364" Type="http://schemas.openxmlformats.org/officeDocument/2006/relationships/image" Target="../media/image186.png"/><Relationship Id="rId550" Type="http://schemas.openxmlformats.org/officeDocument/2006/relationships/customXml" Target="../ink/ink276.xml"/><Relationship Id="rId61" Type="http://schemas.openxmlformats.org/officeDocument/2006/relationships/image" Target="../media/image35.png"/><Relationship Id="rId82" Type="http://schemas.openxmlformats.org/officeDocument/2006/relationships/customXml" Target="../ink/ink41.xml"/><Relationship Id="rId199" Type="http://schemas.openxmlformats.org/officeDocument/2006/relationships/image" Target="../media/image104.png"/><Relationship Id="rId203" Type="http://schemas.openxmlformats.org/officeDocument/2006/relationships/image" Target="../media/image106.png"/><Relationship Id="rId385" Type="http://schemas.openxmlformats.org/officeDocument/2006/relationships/image" Target="../media/image196.png"/><Relationship Id="rId571" Type="http://schemas.openxmlformats.org/officeDocument/2006/relationships/image" Target="../media/image289.png"/><Relationship Id="rId592" Type="http://schemas.openxmlformats.org/officeDocument/2006/relationships/customXml" Target="../ink/ink297.xml"/><Relationship Id="rId606" Type="http://schemas.openxmlformats.org/officeDocument/2006/relationships/customXml" Target="../ink/ink304.xml"/><Relationship Id="rId627" Type="http://schemas.openxmlformats.org/officeDocument/2006/relationships/image" Target="../media/image317.png"/><Relationship Id="rId19" Type="http://schemas.openxmlformats.org/officeDocument/2006/relationships/image" Target="../media/image14.png"/><Relationship Id="rId224" Type="http://schemas.openxmlformats.org/officeDocument/2006/relationships/customXml" Target="../ink/ink112.xml"/><Relationship Id="rId245" Type="http://schemas.openxmlformats.org/officeDocument/2006/relationships/image" Target="../media/image127.png"/><Relationship Id="rId266" Type="http://schemas.openxmlformats.org/officeDocument/2006/relationships/customXml" Target="../ink/ink133.xml"/><Relationship Id="rId287" Type="http://schemas.openxmlformats.org/officeDocument/2006/relationships/image" Target="../media/image148.png"/><Relationship Id="rId410" Type="http://schemas.openxmlformats.org/officeDocument/2006/relationships/customXml" Target="../ink/ink206.xml"/><Relationship Id="rId431" Type="http://schemas.openxmlformats.org/officeDocument/2006/relationships/image" Target="../media/image219.png"/><Relationship Id="rId452" Type="http://schemas.openxmlformats.org/officeDocument/2006/relationships/customXml" Target="../ink/ink227.xml"/><Relationship Id="rId473" Type="http://schemas.openxmlformats.org/officeDocument/2006/relationships/image" Target="../media/image240.png"/><Relationship Id="rId494" Type="http://schemas.openxmlformats.org/officeDocument/2006/relationships/customXml" Target="../ink/ink248.xml"/><Relationship Id="rId508" Type="http://schemas.openxmlformats.org/officeDocument/2006/relationships/customXml" Target="../ink/ink255.xml"/><Relationship Id="rId529" Type="http://schemas.openxmlformats.org/officeDocument/2006/relationships/image" Target="../media/image268.png"/><Relationship Id="rId30" Type="http://schemas.openxmlformats.org/officeDocument/2006/relationships/customXml" Target="../ink/ink15.xml"/><Relationship Id="rId105" Type="http://schemas.openxmlformats.org/officeDocument/2006/relationships/image" Target="../media/image57.png"/><Relationship Id="rId126" Type="http://schemas.openxmlformats.org/officeDocument/2006/relationships/customXml" Target="../ink/ink63.xml"/><Relationship Id="rId147" Type="http://schemas.openxmlformats.org/officeDocument/2006/relationships/image" Target="../media/image78.png"/><Relationship Id="rId168" Type="http://schemas.openxmlformats.org/officeDocument/2006/relationships/customXml" Target="../ink/ink84.xml"/><Relationship Id="rId312" Type="http://schemas.openxmlformats.org/officeDocument/2006/relationships/customXml" Target="../ink/ink156.xml"/><Relationship Id="rId333" Type="http://schemas.openxmlformats.org/officeDocument/2006/relationships/image" Target="../media/image171.png"/><Relationship Id="rId354" Type="http://schemas.openxmlformats.org/officeDocument/2006/relationships/customXml" Target="../ink/ink177.xml"/><Relationship Id="rId540" Type="http://schemas.openxmlformats.org/officeDocument/2006/relationships/customXml" Target="../ink/ink271.xml"/><Relationship Id="rId51" Type="http://schemas.openxmlformats.org/officeDocument/2006/relationships/image" Target="../media/image30.png"/><Relationship Id="rId72" Type="http://schemas.openxmlformats.org/officeDocument/2006/relationships/customXml" Target="../ink/ink36.xml"/><Relationship Id="rId93" Type="http://schemas.openxmlformats.org/officeDocument/2006/relationships/image" Target="../media/image51.png"/><Relationship Id="rId189" Type="http://schemas.openxmlformats.org/officeDocument/2006/relationships/image" Target="../media/image99.png"/><Relationship Id="rId375" Type="http://schemas.openxmlformats.org/officeDocument/2006/relationships/image" Target="../media/image191.png"/><Relationship Id="rId396" Type="http://schemas.openxmlformats.org/officeDocument/2006/relationships/customXml" Target="../ink/ink199.xml"/><Relationship Id="rId561" Type="http://schemas.openxmlformats.org/officeDocument/2006/relationships/image" Target="../media/image284.png"/><Relationship Id="rId582" Type="http://schemas.openxmlformats.org/officeDocument/2006/relationships/customXml" Target="../ink/ink292.xml"/><Relationship Id="rId617" Type="http://schemas.openxmlformats.org/officeDocument/2006/relationships/image" Target="../media/image312.png"/><Relationship Id="rId638" Type="http://schemas.openxmlformats.org/officeDocument/2006/relationships/customXml" Target="../ink/ink320.xml"/><Relationship Id="rId3" Type="http://schemas.openxmlformats.org/officeDocument/2006/relationships/image" Target="../media/image6.png"/><Relationship Id="rId214" Type="http://schemas.openxmlformats.org/officeDocument/2006/relationships/customXml" Target="../ink/ink107.xml"/><Relationship Id="rId235" Type="http://schemas.openxmlformats.org/officeDocument/2006/relationships/image" Target="../media/image122.png"/><Relationship Id="rId256" Type="http://schemas.openxmlformats.org/officeDocument/2006/relationships/customXml" Target="../ink/ink128.xml"/><Relationship Id="rId277" Type="http://schemas.openxmlformats.org/officeDocument/2006/relationships/image" Target="../media/image143.png"/><Relationship Id="rId298" Type="http://schemas.openxmlformats.org/officeDocument/2006/relationships/customXml" Target="../ink/ink149.xml"/><Relationship Id="rId400" Type="http://schemas.openxmlformats.org/officeDocument/2006/relationships/customXml" Target="../ink/ink201.xml"/><Relationship Id="rId421" Type="http://schemas.openxmlformats.org/officeDocument/2006/relationships/image" Target="../media/image214.png"/><Relationship Id="rId442" Type="http://schemas.openxmlformats.org/officeDocument/2006/relationships/customXml" Target="../ink/ink222.xml"/><Relationship Id="rId463" Type="http://schemas.openxmlformats.org/officeDocument/2006/relationships/image" Target="../media/image235.png"/><Relationship Id="rId484" Type="http://schemas.openxmlformats.org/officeDocument/2006/relationships/customXml" Target="../ink/ink243.xml"/><Relationship Id="rId519" Type="http://schemas.openxmlformats.org/officeDocument/2006/relationships/image" Target="../media/image263.png"/><Relationship Id="rId116" Type="http://schemas.openxmlformats.org/officeDocument/2006/relationships/customXml" Target="../ink/ink58.xml"/><Relationship Id="rId137" Type="http://schemas.openxmlformats.org/officeDocument/2006/relationships/image" Target="../media/image73.png"/><Relationship Id="rId158" Type="http://schemas.openxmlformats.org/officeDocument/2006/relationships/customXml" Target="../ink/ink79.xml"/><Relationship Id="rId302" Type="http://schemas.openxmlformats.org/officeDocument/2006/relationships/customXml" Target="../ink/ink151.xml"/><Relationship Id="rId323" Type="http://schemas.openxmlformats.org/officeDocument/2006/relationships/image" Target="../media/image166.png"/><Relationship Id="rId344" Type="http://schemas.openxmlformats.org/officeDocument/2006/relationships/customXml" Target="../ink/ink172.xml"/><Relationship Id="rId530" Type="http://schemas.openxmlformats.org/officeDocument/2006/relationships/customXml" Target="../ink/ink266.xml"/><Relationship Id="rId20" Type="http://schemas.openxmlformats.org/officeDocument/2006/relationships/customXml" Target="../ink/ink10.xml"/><Relationship Id="rId41" Type="http://schemas.openxmlformats.org/officeDocument/2006/relationships/image" Target="../media/image25.png"/><Relationship Id="rId62" Type="http://schemas.openxmlformats.org/officeDocument/2006/relationships/customXml" Target="../ink/ink31.xml"/><Relationship Id="rId83" Type="http://schemas.openxmlformats.org/officeDocument/2006/relationships/image" Target="../media/image46.png"/><Relationship Id="rId179" Type="http://schemas.openxmlformats.org/officeDocument/2006/relationships/image" Target="../media/image94.png"/><Relationship Id="rId365" Type="http://schemas.openxmlformats.org/officeDocument/2006/relationships/customXml" Target="../ink/ink183.xml"/><Relationship Id="rId386" Type="http://schemas.openxmlformats.org/officeDocument/2006/relationships/customXml" Target="../ink/ink194.xml"/><Relationship Id="rId551" Type="http://schemas.openxmlformats.org/officeDocument/2006/relationships/image" Target="../media/image279.png"/><Relationship Id="rId572" Type="http://schemas.openxmlformats.org/officeDocument/2006/relationships/customXml" Target="../ink/ink287.xml"/><Relationship Id="rId593" Type="http://schemas.openxmlformats.org/officeDocument/2006/relationships/image" Target="../media/image300.png"/><Relationship Id="rId607" Type="http://schemas.openxmlformats.org/officeDocument/2006/relationships/image" Target="../media/image307.png"/><Relationship Id="rId628" Type="http://schemas.openxmlformats.org/officeDocument/2006/relationships/customXml" Target="../ink/ink315.xml"/><Relationship Id="rId190" Type="http://schemas.openxmlformats.org/officeDocument/2006/relationships/customXml" Target="../ink/ink95.xml"/><Relationship Id="rId204" Type="http://schemas.openxmlformats.org/officeDocument/2006/relationships/customXml" Target="../ink/ink102.xml"/><Relationship Id="rId225" Type="http://schemas.openxmlformats.org/officeDocument/2006/relationships/image" Target="../media/image117.png"/><Relationship Id="rId246" Type="http://schemas.openxmlformats.org/officeDocument/2006/relationships/customXml" Target="../ink/ink123.xml"/><Relationship Id="rId267" Type="http://schemas.openxmlformats.org/officeDocument/2006/relationships/image" Target="../media/image138.png"/><Relationship Id="rId288" Type="http://schemas.openxmlformats.org/officeDocument/2006/relationships/customXml" Target="../ink/ink144.xml"/><Relationship Id="rId411" Type="http://schemas.openxmlformats.org/officeDocument/2006/relationships/image" Target="../media/image209.png"/><Relationship Id="rId432" Type="http://schemas.openxmlformats.org/officeDocument/2006/relationships/customXml" Target="../ink/ink217.xml"/><Relationship Id="rId453" Type="http://schemas.openxmlformats.org/officeDocument/2006/relationships/image" Target="../media/image230.png"/><Relationship Id="rId474" Type="http://schemas.openxmlformats.org/officeDocument/2006/relationships/customXml" Target="../ink/ink238.xml"/><Relationship Id="rId509" Type="http://schemas.openxmlformats.org/officeDocument/2006/relationships/image" Target="../media/image258.png"/><Relationship Id="rId106" Type="http://schemas.openxmlformats.org/officeDocument/2006/relationships/customXml" Target="../ink/ink53.xml"/><Relationship Id="rId127" Type="http://schemas.openxmlformats.org/officeDocument/2006/relationships/image" Target="../media/image68.png"/><Relationship Id="rId313" Type="http://schemas.openxmlformats.org/officeDocument/2006/relationships/image" Target="../media/image161.png"/><Relationship Id="rId495" Type="http://schemas.openxmlformats.org/officeDocument/2006/relationships/image" Target="../media/image251.png"/><Relationship Id="rId10" Type="http://schemas.openxmlformats.org/officeDocument/2006/relationships/customXml" Target="../ink/ink5.xml"/><Relationship Id="rId31" Type="http://schemas.openxmlformats.org/officeDocument/2006/relationships/image" Target="../media/image20.png"/><Relationship Id="rId52" Type="http://schemas.openxmlformats.org/officeDocument/2006/relationships/customXml" Target="../ink/ink26.xml"/><Relationship Id="rId73" Type="http://schemas.openxmlformats.org/officeDocument/2006/relationships/image" Target="../media/image41.png"/><Relationship Id="rId94" Type="http://schemas.openxmlformats.org/officeDocument/2006/relationships/customXml" Target="../ink/ink47.xml"/><Relationship Id="rId148" Type="http://schemas.openxmlformats.org/officeDocument/2006/relationships/customXml" Target="../ink/ink74.xml"/><Relationship Id="rId169" Type="http://schemas.openxmlformats.org/officeDocument/2006/relationships/image" Target="../media/image89.png"/><Relationship Id="rId334" Type="http://schemas.openxmlformats.org/officeDocument/2006/relationships/customXml" Target="../ink/ink167.xml"/><Relationship Id="rId355" Type="http://schemas.openxmlformats.org/officeDocument/2006/relationships/customXml" Target="../ink/ink178.xml"/><Relationship Id="rId376" Type="http://schemas.openxmlformats.org/officeDocument/2006/relationships/customXml" Target="../ink/ink189.xml"/><Relationship Id="rId397" Type="http://schemas.openxmlformats.org/officeDocument/2006/relationships/image" Target="../media/image202.png"/><Relationship Id="rId520" Type="http://schemas.openxmlformats.org/officeDocument/2006/relationships/customXml" Target="../ink/ink261.xml"/><Relationship Id="rId541" Type="http://schemas.openxmlformats.org/officeDocument/2006/relationships/image" Target="../media/image274.png"/><Relationship Id="rId562" Type="http://schemas.openxmlformats.org/officeDocument/2006/relationships/customXml" Target="../ink/ink282.xml"/><Relationship Id="rId583" Type="http://schemas.openxmlformats.org/officeDocument/2006/relationships/image" Target="../media/image295.png"/><Relationship Id="rId618" Type="http://schemas.openxmlformats.org/officeDocument/2006/relationships/customXml" Target="../ink/ink310.xml"/><Relationship Id="rId639" Type="http://schemas.openxmlformats.org/officeDocument/2006/relationships/image" Target="../media/image323.png"/><Relationship Id="rId4" Type="http://schemas.openxmlformats.org/officeDocument/2006/relationships/customXml" Target="../ink/ink2.xml"/><Relationship Id="rId180" Type="http://schemas.openxmlformats.org/officeDocument/2006/relationships/customXml" Target="../ink/ink90.xml"/><Relationship Id="rId215" Type="http://schemas.openxmlformats.org/officeDocument/2006/relationships/image" Target="../media/image112.png"/><Relationship Id="rId236" Type="http://schemas.openxmlformats.org/officeDocument/2006/relationships/customXml" Target="../ink/ink118.xml"/><Relationship Id="rId257" Type="http://schemas.openxmlformats.org/officeDocument/2006/relationships/image" Target="../media/image133.png"/><Relationship Id="rId278" Type="http://schemas.openxmlformats.org/officeDocument/2006/relationships/customXml" Target="../ink/ink139.xml"/><Relationship Id="rId401" Type="http://schemas.openxmlformats.org/officeDocument/2006/relationships/image" Target="../media/image204.png"/><Relationship Id="rId422" Type="http://schemas.openxmlformats.org/officeDocument/2006/relationships/customXml" Target="../ink/ink212.xml"/><Relationship Id="rId443" Type="http://schemas.openxmlformats.org/officeDocument/2006/relationships/image" Target="../media/image225.png"/><Relationship Id="rId464" Type="http://schemas.openxmlformats.org/officeDocument/2006/relationships/customXml" Target="../ink/ink233.xml"/><Relationship Id="rId303" Type="http://schemas.openxmlformats.org/officeDocument/2006/relationships/image" Target="../media/image156.png"/><Relationship Id="rId485" Type="http://schemas.openxmlformats.org/officeDocument/2006/relationships/image" Target="../media/image246.png"/><Relationship Id="rId42" Type="http://schemas.openxmlformats.org/officeDocument/2006/relationships/customXml" Target="../ink/ink21.xml"/><Relationship Id="rId84" Type="http://schemas.openxmlformats.org/officeDocument/2006/relationships/customXml" Target="../ink/ink42.xml"/><Relationship Id="rId138" Type="http://schemas.openxmlformats.org/officeDocument/2006/relationships/customXml" Target="../ink/ink69.xml"/><Relationship Id="rId345" Type="http://schemas.openxmlformats.org/officeDocument/2006/relationships/image" Target="../media/image177.png"/><Relationship Id="rId387" Type="http://schemas.openxmlformats.org/officeDocument/2006/relationships/image" Target="../media/image197.png"/><Relationship Id="rId510" Type="http://schemas.openxmlformats.org/officeDocument/2006/relationships/customXml" Target="../ink/ink256.xml"/><Relationship Id="rId552" Type="http://schemas.openxmlformats.org/officeDocument/2006/relationships/customXml" Target="../ink/ink277.xml"/><Relationship Id="rId594" Type="http://schemas.openxmlformats.org/officeDocument/2006/relationships/customXml" Target="../ink/ink298.xml"/><Relationship Id="rId608" Type="http://schemas.openxmlformats.org/officeDocument/2006/relationships/customXml" Target="../ink/ink305.xml"/><Relationship Id="rId191" Type="http://schemas.openxmlformats.org/officeDocument/2006/relationships/image" Target="../media/image100.png"/><Relationship Id="rId205" Type="http://schemas.openxmlformats.org/officeDocument/2006/relationships/image" Target="../media/image107.png"/><Relationship Id="rId247" Type="http://schemas.openxmlformats.org/officeDocument/2006/relationships/image" Target="../media/image128.png"/><Relationship Id="rId412" Type="http://schemas.openxmlformats.org/officeDocument/2006/relationships/customXml" Target="../ink/ink207.xml"/><Relationship Id="rId107" Type="http://schemas.openxmlformats.org/officeDocument/2006/relationships/image" Target="../media/image58.png"/><Relationship Id="rId289" Type="http://schemas.openxmlformats.org/officeDocument/2006/relationships/image" Target="../media/image149.png"/><Relationship Id="rId454" Type="http://schemas.openxmlformats.org/officeDocument/2006/relationships/customXml" Target="../ink/ink228.xml"/><Relationship Id="rId496" Type="http://schemas.openxmlformats.org/officeDocument/2006/relationships/customXml" Target="../ink/ink249.xml"/><Relationship Id="rId11" Type="http://schemas.openxmlformats.org/officeDocument/2006/relationships/image" Target="../media/image10.png"/><Relationship Id="rId53" Type="http://schemas.openxmlformats.org/officeDocument/2006/relationships/image" Target="../media/image31.png"/><Relationship Id="rId149" Type="http://schemas.openxmlformats.org/officeDocument/2006/relationships/image" Target="../media/image79.png"/><Relationship Id="rId314" Type="http://schemas.openxmlformats.org/officeDocument/2006/relationships/customXml" Target="../ink/ink157.xml"/><Relationship Id="rId356" Type="http://schemas.openxmlformats.org/officeDocument/2006/relationships/image" Target="../media/image182.png"/><Relationship Id="rId398" Type="http://schemas.openxmlformats.org/officeDocument/2006/relationships/customXml" Target="../ink/ink200.xml"/><Relationship Id="rId521" Type="http://schemas.openxmlformats.org/officeDocument/2006/relationships/image" Target="../media/image264.png"/><Relationship Id="rId563" Type="http://schemas.openxmlformats.org/officeDocument/2006/relationships/image" Target="../media/image285.png"/><Relationship Id="rId619" Type="http://schemas.openxmlformats.org/officeDocument/2006/relationships/image" Target="../media/image313.png"/><Relationship Id="rId95" Type="http://schemas.openxmlformats.org/officeDocument/2006/relationships/image" Target="../media/image52.png"/><Relationship Id="rId160" Type="http://schemas.openxmlformats.org/officeDocument/2006/relationships/customXml" Target="../ink/ink80.xml"/><Relationship Id="rId216" Type="http://schemas.openxmlformats.org/officeDocument/2006/relationships/customXml" Target="../ink/ink108.xml"/><Relationship Id="rId423" Type="http://schemas.openxmlformats.org/officeDocument/2006/relationships/image" Target="../media/image215.png"/><Relationship Id="rId258" Type="http://schemas.openxmlformats.org/officeDocument/2006/relationships/customXml" Target="../ink/ink129.xml"/><Relationship Id="rId465" Type="http://schemas.openxmlformats.org/officeDocument/2006/relationships/image" Target="../media/image236.png"/><Relationship Id="rId630" Type="http://schemas.openxmlformats.org/officeDocument/2006/relationships/customXml" Target="../ink/ink316.xml"/><Relationship Id="rId22" Type="http://schemas.openxmlformats.org/officeDocument/2006/relationships/customXml" Target="../ink/ink11.xml"/><Relationship Id="rId64" Type="http://schemas.openxmlformats.org/officeDocument/2006/relationships/customXml" Target="../ink/ink32.xml"/><Relationship Id="rId118" Type="http://schemas.openxmlformats.org/officeDocument/2006/relationships/customXml" Target="../ink/ink59.xml"/><Relationship Id="rId325" Type="http://schemas.openxmlformats.org/officeDocument/2006/relationships/image" Target="../media/image167.png"/><Relationship Id="rId367" Type="http://schemas.openxmlformats.org/officeDocument/2006/relationships/customXml" Target="../ink/ink184.xml"/><Relationship Id="rId532" Type="http://schemas.openxmlformats.org/officeDocument/2006/relationships/customXml" Target="../ink/ink267.xml"/><Relationship Id="rId574" Type="http://schemas.openxmlformats.org/officeDocument/2006/relationships/customXml" Target="../ink/ink288.xml"/><Relationship Id="rId171" Type="http://schemas.openxmlformats.org/officeDocument/2006/relationships/image" Target="../media/image90.png"/><Relationship Id="rId227" Type="http://schemas.openxmlformats.org/officeDocument/2006/relationships/image" Target="../media/image118.png"/><Relationship Id="rId269" Type="http://schemas.openxmlformats.org/officeDocument/2006/relationships/image" Target="../media/image139.png"/><Relationship Id="rId434" Type="http://schemas.openxmlformats.org/officeDocument/2006/relationships/customXml" Target="../ink/ink218.xml"/><Relationship Id="rId476" Type="http://schemas.openxmlformats.org/officeDocument/2006/relationships/customXml" Target="../ink/ink239.xml"/><Relationship Id="rId641" Type="http://schemas.openxmlformats.org/officeDocument/2006/relationships/image" Target="../media/image324.png"/><Relationship Id="rId33" Type="http://schemas.openxmlformats.org/officeDocument/2006/relationships/image" Target="../media/image21.png"/><Relationship Id="rId129" Type="http://schemas.openxmlformats.org/officeDocument/2006/relationships/image" Target="../media/image69.png"/><Relationship Id="rId280" Type="http://schemas.openxmlformats.org/officeDocument/2006/relationships/customXml" Target="../ink/ink140.xml"/><Relationship Id="rId336" Type="http://schemas.openxmlformats.org/officeDocument/2006/relationships/customXml" Target="../ink/ink168.xml"/><Relationship Id="rId501" Type="http://schemas.openxmlformats.org/officeDocument/2006/relationships/image" Target="../media/image254.png"/><Relationship Id="rId543" Type="http://schemas.openxmlformats.org/officeDocument/2006/relationships/image" Target="../media/image275.png"/><Relationship Id="rId75" Type="http://schemas.openxmlformats.org/officeDocument/2006/relationships/image" Target="../media/image42.png"/><Relationship Id="rId140" Type="http://schemas.openxmlformats.org/officeDocument/2006/relationships/customXml" Target="../ink/ink70.xml"/><Relationship Id="rId182" Type="http://schemas.openxmlformats.org/officeDocument/2006/relationships/customXml" Target="../ink/ink91.xml"/><Relationship Id="rId378" Type="http://schemas.openxmlformats.org/officeDocument/2006/relationships/customXml" Target="../ink/ink190.xml"/><Relationship Id="rId403" Type="http://schemas.openxmlformats.org/officeDocument/2006/relationships/image" Target="../media/image205.png"/><Relationship Id="rId585" Type="http://schemas.openxmlformats.org/officeDocument/2006/relationships/image" Target="../media/image296.png"/><Relationship Id="rId6" Type="http://schemas.openxmlformats.org/officeDocument/2006/relationships/customXml" Target="../ink/ink3.xml"/><Relationship Id="rId238" Type="http://schemas.openxmlformats.org/officeDocument/2006/relationships/customXml" Target="../ink/ink119.xml"/><Relationship Id="rId445" Type="http://schemas.openxmlformats.org/officeDocument/2006/relationships/image" Target="../media/image226.png"/><Relationship Id="rId487" Type="http://schemas.openxmlformats.org/officeDocument/2006/relationships/image" Target="../media/image247.png"/><Relationship Id="rId610" Type="http://schemas.openxmlformats.org/officeDocument/2006/relationships/customXml" Target="../ink/ink306.xml"/><Relationship Id="rId291" Type="http://schemas.openxmlformats.org/officeDocument/2006/relationships/image" Target="../media/image150.png"/><Relationship Id="rId305" Type="http://schemas.openxmlformats.org/officeDocument/2006/relationships/image" Target="../media/image157.png"/><Relationship Id="rId347" Type="http://schemas.openxmlformats.org/officeDocument/2006/relationships/image" Target="../media/image178.png"/><Relationship Id="rId512" Type="http://schemas.openxmlformats.org/officeDocument/2006/relationships/customXml" Target="../ink/ink257.xml"/><Relationship Id="rId44" Type="http://schemas.openxmlformats.org/officeDocument/2006/relationships/customXml" Target="../ink/ink22.xml"/><Relationship Id="rId86" Type="http://schemas.openxmlformats.org/officeDocument/2006/relationships/customXml" Target="../ink/ink43.xml"/><Relationship Id="rId151" Type="http://schemas.openxmlformats.org/officeDocument/2006/relationships/image" Target="../media/image80.png"/><Relationship Id="rId389" Type="http://schemas.openxmlformats.org/officeDocument/2006/relationships/image" Target="../media/image198.png"/><Relationship Id="rId554" Type="http://schemas.openxmlformats.org/officeDocument/2006/relationships/customXml" Target="../ink/ink278.xml"/><Relationship Id="rId596" Type="http://schemas.openxmlformats.org/officeDocument/2006/relationships/customXml" Target="../ink/ink299.xml"/><Relationship Id="rId193" Type="http://schemas.openxmlformats.org/officeDocument/2006/relationships/image" Target="../media/image101.png"/><Relationship Id="rId207" Type="http://schemas.openxmlformats.org/officeDocument/2006/relationships/image" Target="../media/image108.png"/><Relationship Id="rId249" Type="http://schemas.openxmlformats.org/officeDocument/2006/relationships/image" Target="../media/image129.png"/><Relationship Id="rId414" Type="http://schemas.openxmlformats.org/officeDocument/2006/relationships/customXml" Target="../ink/ink208.xml"/><Relationship Id="rId456" Type="http://schemas.openxmlformats.org/officeDocument/2006/relationships/customXml" Target="../ink/ink229.xml"/><Relationship Id="rId498" Type="http://schemas.openxmlformats.org/officeDocument/2006/relationships/customXml" Target="../ink/ink250.xml"/><Relationship Id="rId621" Type="http://schemas.openxmlformats.org/officeDocument/2006/relationships/image" Target="../media/image314.png"/><Relationship Id="rId13" Type="http://schemas.openxmlformats.org/officeDocument/2006/relationships/image" Target="../media/image11.png"/><Relationship Id="rId109" Type="http://schemas.openxmlformats.org/officeDocument/2006/relationships/image" Target="../media/image59.png"/><Relationship Id="rId260" Type="http://schemas.openxmlformats.org/officeDocument/2006/relationships/customXml" Target="../ink/ink130.xml"/><Relationship Id="rId316" Type="http://schemas.openxmlformats.org/officeDocument/2006/relationships/customXml" Target="../ink/ink158.xml"/><Relationship Id="rId523" Type="http://schemas.openxmlformats.org/officeDocument/2006/relationships/image" Target="../media/image265.png"/><Relationship Id="rId55" Type="http://schemas.openxmlformats.org/officeDocument/2006/relationships/image" Target="../media/image32.png"/><Relationship Id="rId97" Type="http://schemas.openxmlformats.org/officeDocument/2006/relationships/image" Target="../media/image53.png"/><Relationship Id="rId120" Type="http://schemas.openxmlformats.org/officeDocument/2006/relationships/customXml" Target="../ink/ink60.xml"/><Relationship Id="rId358" Type="http://schemas.openxmlformats.org/officeDocument/2006/relationships/image" Target="../media/image183.png"/><Relationship Id="rId565" Type="http://schemas.openxmlformats.org/officeDocument/2006/relationships/image" Target="../media/image286.png"/><Relationship Id="rId162" Type="http://schemas.openxmlformats.org/officeDocument/2006/relationships/customXml" Target="../ink/ink81.xml"/><Relationship Id="rId218" Type="http://schemas.openxmlformats.org/officeDocument/2006/relationships/customXml" Target="../ink/ink109.xml"/><Relationship Id="rId425" Type="http://schemas.openxmlformats.org/officeDocument/2006/relationships/image" Target="../media/image216.png"/><Relationship Id="rId467" Type="http://schemas.openxmlformats.org/officeDocument/2006/relationships/image" Target="../media/image237.png"/><Relationship Id="rId632" Type="http://schemas.openxmlformats.org/officeDocument/2006/relationships/customXml" Target="../ink/ink317.xml"/><Relationship Id="rId271" Type="http://schemas.openxmlformats.org/officeDocument/2006/relationships/image" Target="../media/image140.png"/><Relationship Id="rId24" Type="http://schemas.openxmlformats.org/officeDocument/2006/relationships/customXml" Target="../ink/ink12.xml"/><Relationship Id="rId66" Type="http://schemas.openxmlformats.org/officeDocument/2006/relationships/customXml" Target="../ink/ink33.xml"/><Relationship Id="rId131" Type="http://schemas.openxmlformats.org/officeDocument/2006/relationships/image" Target="../media/image70.png"/><Relationship Id="rId327" Type="http://schemas.openxmlformats.org/officeDocument/2006/relationships/image" Target="../media/image168.png"/><Relationship Id="rId369" Type="http://schemas.openxmlformats.org/officeDocument/2006/relationships/customXml" Target="../ink/ink185.xml"/><Relationship Id="rId534" Type="http://schemas.openxmlformats.org/officeDocument/2006/relationships/customXml" Target="../ink/ink268.xml"/><Relationship Id="rId576" Type="http://schemas.openxmlformats.org/officeDocument/2006/relationships/customXml" Target="../ink/ink289.xml"/><Relationship Id="rId173" Type="http://schemas.openxmlformats.org/officeDocument/2006/relationships/image" Target="../media/image91.png"/><Relationship Id="rId229" Type="http://schemas.openxmlformats.org/officeDocument/2006/relationships/image" Target="../media/image119.png"/><Relationship Id="rId380" Type="http://schemas.openxmlformats.org/officeDocument/2006/relationships/customXml" Target="../ink/ink191.xml"/><Relationship Id="rId436" Type="http://schemas.openxmlformats.org/officeDocument/2006/relationships/customXml" Target="../ink/ink219.xml"/><Relationship Id="rId601" Type="http://schemas.openxmlformats.org/officeDocument/2006/relationships/image" Target="../media/image304.png"/><Relationship Id="rId240" Type="http://schemas.openxmlformats.org/officeDocument/2006/relationships/customXml" Target="../ink/ink120.xml"/><Relationship Id="rId478" Type="http://schemas.openxmlformats.org/officeDocument/2006/relationships/customXml" Target="../ink/ink240.xml"/><Relationship Id="rId35" Type="http://schemas.openxmlformats.org/officeDocument/2006/relationships/image" Target="../media/image22.png"/><Relationship Id="rId77" Type="http://schemas.openxmlformats.org/officeDocument/2006/relationships/image" Target="../media/image43.png"/><Relationship Id="rId100" Type="http://schemas.openxmlformats.org/officeDocument/2006/relationships/customXml" Target="../ink/ink50.xml"/><Relationship Id="rId282" Type="http://schemas.openxmlformats.org/officeDocument/2006/relationships/customXml" Target="../ink/ink141.xml"/><Relationship Id="rId338" Type="http://schemas.openxmlformats.org/officeDocument/2006/relationships/customXml" Target="../ink/ink169.xml"/><Relationship Id="rId503" Type="http://schemas.openxmlformats.org/officeDocument/2006/relationships/image" Target="../media/image255.png"/><Relationship Id="rId545" Type="http://schemas.openxmlformats.org/officeDocument/2006/relationships/image" Target="../media/image276.png"/><Relationship Id="rId587" Type="http://schemas.openxmlformats.org/officeDocument/2006/relationships/image" Target="../media/image297.png"/><Relationship Id="rId8" Type="http://schemas.openxmlformats.org/officeDocument/2006/relationships/customXml" Target="../ink/ink4.xml"/><Relationship Id="rId142" Type="http://schemas.openxmlformats.org/officeDocument/2006/relationships/customXml" Target="../ink/ink71.xml"/><Relationship Id="rId184" Type="http://schemas.openxmlformats.org/officeDocument/2006/relationships/customXml" Target="../ink/ink92.xml"/><Relationship Id="rId391" Type="http://schemas.openxmlformats.org/officeDocument/2006/relationships/image" Target="../media/image199.png"/><Relationship Id="rId405" Type="http://schemas.openxmlformats.org/officeDocument/2006/relationships/image" Target="../media/image206.png"/><Relationship Id="rId447" Type="http://schemas.openxmlformats.org/officeDocument/2006/relationships/image" Target="../media/image227.png"/><Relationship Id="rId612" Type="http://schemas.openxmlformats.org/officeDocument/2006/relationships/customXml" Target="../ink/ink307.xml"/><Relationship Id="rId251" Type="http://schemas.openxmlformats.org/officeDocument/2006/relationships/image" Target="../media/image130.png"/><Relationship Id="rId489" Type="http://schemas.openxmlformats.org/officeDocument/2006/relationships/image" Target="../media/image248.png"/><Relationship Id="rId46" Type="http://schemas.openxmlformats.org/officeDocument/2006/relationships/customXml" Target="../ink/ink23.xml"/><Relationship Id="rId293" Type="http://schemas.openxmlformats.org/officeDocument/2006/relationships/image" Target="../media/image151.png"/><Relationship Id="rId307" Type="http://schemas.openxmlformats.org/officeDocument/2006/relationships/image" Target="../media/image158.png"/><Relationship Id="rId349" Type="http://schemas.openxmlformats.org/officeDocument/2006/relationships/image" Target="../media/image179.png"/><Relationship Id="rId514" Type="http://schemas.openxmlformats.org/officeDocument/2006/relationships/customXml" Target="../ink/ink258.xml"/><Relationship Id="rId556" Type="http://schemas.openxmlformats.org/officeDocument/2006/relationships/customXml" Target="../ink/ink279.xml"/><Relationship Id="rId88" Type="http://schemas.openxmlformats.org/officeDocument/2006/relationships/customXml" Target="../ink/ink44.xml"/><Relationship Id="rId111" Type="http://schemas.openxmlformats.org/officeDocument/2006/relationships/image" Target="../media/image60.png"/><Relationship Id="rId153" Type="http://schemas.openxmlformats.org/officeDocument/2006/relationships/image" Target="../media/image81.png"/><Relationship Id="rId195" Type="http://schemas.openxmlformats.org/officeDocument/2006/relationships/image" Target="../media/image102.png"/><Relationship Id="rId209" Type="http://schemas.openxmlformats.org/officeDocument/2006/relationships/image" Target="../media/image109.png"/><Relationship Id="rId360" Type="http://schemas.openxmlformats.org/officeDocument/2006/relationships/image" Target="../media/image184.png"/><Relationship Id="rId416" Type="http://schemas.openxmlformats.org/officeDocument/2006/relationships/customXml" Target="../ink/ink209.xml"/><Relationship Id="rId598" Type="http://schemas.openxmlformats.org/officeDocument/2006/relationships/customXml" Target="../ink/ink300.xml"/><Relationship Id="rId220" Type="http://schemas.openxmlformats.org/officeDocument/2006/relationships/customXml" Target="../ink/ink110.xml"/><Relationship Id="rId458" Type="http://schemas.openxmlformats.org/officeDocument/2006/relationships/customXml" Target="../ink/ink230.xml"/><Relationship Id="rId623" Type="http://schemas.openxmlformats.org/officeDocument/2006/relationships/image" Target="../media/image315.png"/><Relationship Id="rId15" Type="http://schemas.openxmlformats.org/officeDocument/2006/relationships/image" Target="../media/image12.png"/><Relationship Id="rId57" Type="http://schemas.openxmlformats.org/officeDocument/2006/relationships/image" Target="../media/image33.png"/><Relationship Id="rId262" Type="http://schemas.openxmlformats.org/officeDocument/2006/relationships/customXml" Target="../ink/ink131.xml"/><Relationship Id="rId318" Type="http://schemas.openxmlformats.org/officeDocument/2006/relationships/customXml" Target="../ink/ink159.xml"/><Relationship Id="rId525" Type="http://schemas.openxmlformats.org/officeDocument/2006/relationships/image" Target="../media/image266.png"/><Relationship Id="rId567" Type="http://schemas.openxmlformats.org/officeDocument/2006/relationships/image" Target="../media/image287.png"/><Relationship Id="rId99" Type="http://schemas.openxmlformats.org/officeDocument/2006/relationships/image" Target="../media/image54.png"/><Relationship Id="rId122" Type="http://schemas.openxmlformats.org/officeDocument/2006/relationships/customXml" Target="../ink/ink61.xml"/><Relationship Id="rId164" Type="http://schemas.openxmlformats.org/officeDocument/2006/relationships/customXml" Target="../ink/ink82.xml"/><Relationship Id="rId371" Type="http://schemas.openxmlformats.org/officeDocument/2006/relationships/customXml" Target="../ink/ink186.xml"/><Relationship Id="rId427" Type="http://schemas.openxmlformats.org/officeDocument/2006/relationships/image" Target="../media/image217.png"/><Relationship Id="rId469" Type="http://schemas.openxmlformats.org/officeDocument/2006/relationships/image" Target="../media/image238.png"/><Relationship Id="rId634" Type="http://schemas.openxmlformats.org/officeDocument/2006/relationships/customXml" Target="../ink/ink318.xml"/><Relationship Id="rId26" Type="http://schemas.openxmlformats.org/officeDocument/2006/relationships/customXml" Target="../ink/ink13.xml"/><Relationship Id="rId231" Type="http://schemas.openxmlformats.org/officeDocument/2006/relationships/image" Target="../media/image120.png"/><Relationship Id="rId273" Type="http://schemas.openxmlformats.org/officeDocument/2006/relationships/image" Target="../media/image141.png"/><Relationship Id="rId329" Type="http://schemas.openxmlformats.org/officeDocument/2006/relationships/image" Target="../media/image169.png"/><Relationship Id="rId480" Type="http://schemas.openxmlformats.org/officeDocument/2006/relationships/customXml" Target="../ink/ink241.xml"/><Relationship Id="rId536" Type="http://schemas.openxmlformats.org/officeDocument/2006/relationships/customXml" Target="../ink/ink269.xml"/><Relationship Id="rId68" Type="http://schemas.openxmlformats.org/officeDocument/2006/relationships/customXml" Target="../ink/ink34.xml"/><Relationship Id="rId133" Type="http://schemas.openxmlformats.org/officeDocument/2006/relationships/image" Target="../media/image71.png"/><Relationship Id="rId175" Type="http://schemas.openxmlformats.org/officeDocument/2006/relationships/image" Target="../media/image92.png"/><Relationship Id="rId340" Type="http://schemas.openxmlformats.org/officeDocument/2006/relationships/customXml" Target="../ink/ink170.xml"/><Relationship Id="rId578" Type="http://schemas.openxmlformats.org/officeDocument/2006/relationships/customXml" Target="../ink/ink290.xml"/><Relationship Id="rId200" Type="http://schemas.openxmlformats.org/officeDocument/2006/relationships/customXml" Target="../ink/ink100.xml"/><Relationship Id="rId382" Type="http://schemas.openxmlformats.org/officeDocument/2006/relationships/customXml" Target="../ink/ink192.xml"/><Relationship Id="rId438" Type="http://schemas.openxmlformats.org/officeDocument/2006/relationships/customXml" Target="../ink/ink220.xml"/><Relationship Id="rId603" Type="http://schemas.openxmlformats.org/officeDocument/2006/relationships/image" Target="../media/image305.png"/><Relationship Id="rId242" Type="http://schemas.openxmlformats.org/officeDocument/2006/relationships/customXml" Target="../ink/ink121.xml"/><Relationship Id="rId284" Type="http://schemas.openxmlformats.org/officeDocument/2006/relationships/customXml" Target="../ink/ink142.xml"/><Relationship Id="rId491" Type="http://schemas.openxmlformats.org/officeDocument/2006/relationships/image" Target="../media/image249.png"/><Relationship Id="rId505" Type="http://schemas.openxmlformats.org/officeDocument/2006/relationships/image" Target="../media/image256.png"/><Relationship Id="rId37" Type="http://schemas.openxmlformats.org/officeDocument/2006/relationships/image" Target="../media/image23.png"/><Relationship Id="rId79" Type="http://schemas.openxmlformats.org/officeDocument/2006/relationships/image" Target="../media/image44.png"/><Relationship Id="rId102" Type="http://schemas.openxmlformats.org/officeDocument/2006/relationships/customXml" Target="../ink/ink51.xml"/><Relationship Id="rId144" Type="http://schemas.openxmlformats.org/officeDocument/2006/relationships/customXml" Target="../ink/ink72.xml"/><Relationship Id="rId547" Type="http://schemas.openxmlformats.org/officeDocument/2006/relationships/image" Target="../media/image277.png"/><Relationship Id="rId589" Type="http://schemas.openxmlformats.org/officeDocument/2006/relationships/image" Target="../media/image298.png"/><Relationship Id="rId90" Type="http://schemas.openxmlformats.org/officeDocument/2006/relationships/customXml" Target="../ink/ink45.xml"/><Relationship Id="rId186" Type="http://schemas.openxmlformats.org/officeDocument/2006/relationships/customXml" Target="../ink/ink93.xml"/><Relationship Id="rId351" Type="http://schemas.openxmlformats.org/officeDocument/2006/relationships/image" Target="../media/image180.png"/><Relationship Id="rId393" Type="http://schemas.openxmlformats.org/officeDocument/2006/relationships/image" Target="../media/image200.png"/><Relationship Id="rId407" Type="http://schemas.openxmlformats.org/officeDocument/2006/relationships/image" Target="../media/image207.png"/><Relationship Id="rId449" Type="http://schemas.openxmlformats.org/officeDocument/2006/relationships/image" Target="../media/image228.png"/><Relationship Id="rId614" Type="http://schemas.openxmlformats.org/officeDocument/2006/relationships/customXml" Target="../ink/ink308.xml"/><Relationship Id="rId211" Type="http://schemas.openxmlformats.org/officeDocument/2006/relationships/image" Target="../media/image110.png"/><Relationship Id="rId253" Type="http://schemas.openxmlformats.org/officeDocument/2006/relationships/image" Target="../media/image131.png"/><Relationship Id="rId295" Type="http://schemas.openxmlformats.org/officeDocument/2006/relationships/image" Target="../media/image152.png"/><Relationship Id="rId309" Type="http://schemas.openxmlformats.org/officeDocument/2006/relationships/image" Target="../media/image159.png"/><Relationship Id="rId460" Type="http://schemas.openxmlformats.org/officeDocument/2006/relationships/customXml" Target="../ink/ink231.xml"/><Relationship Id="rId516" Type="http://schemas.openxmlformats.org/officeDocument/2006/relationships/customXml" Target="../ink/ink259.xml"/><Relationship Id="rId48" Type="http://schemas.openxmlformats.org/officeDocument/2006/relationships/customXml" Target="../ink/ink24.xml"/><Relationship Id="rId113" Type="http://schemas.openxmlformats.org/officeDocument/2006/relationships/image" Target="../media/image61.png"/><Relationship Id="rId320" Type="http://schemas.openxmlformats.org/officeDocument/2006/relationships/customXml" Target="../ink/ink160.xml"/><Relationship Id="rId558" Type="http://schemas.openxmlformats.org/officeDocument/2006/relationships/customXml" Target="../ink/ink280.xml"/><Relationship Id="rId155" Type="http://schemas.openxmlformats.org/officeDocument/2006/relationships/image" Target="../media/image82.png"/><Relationship Id="rId197" Type="http://schemas.openxmlformats.org/officeDocument/2006/relationships/image" Target="../media/image103.png"/><Relationship Id="rId362" Type="http://schemas.openxmlformats.org/officeDocument/2006/relationships/image" Target="../media/image185.png"/><Relationship Id="rId418" Type="http://schemas.openxmlformats.org/officeDocument/2006/relationships/customXml" Target="../ink/ink210.xml"/><Relationship Id="rId625" Type="http://schemas.openxmlformats.org/officeDocument/2006/relationships/image" Target="../media/image316.png"/><Relationship Id="rId222" Type="http://schemas.openxmlformats.org/officeDocument/2006/relationships/customXml" Target="../ink/ink111.xml"/><Relationship Id="rId264" Type="http://schemas.openxmlformats.org/officeDocument/2006/relationships/customXml" Target="../ink/ink132.xml"/><Relationship Id="rId471" Type="http://schemas.openxmlformats.org/officeDocument/2006/relationships/image" Target="../media/image239.png"/><Relationship Id="rId17" Type="http://schemas.openxmlformats.org/officeDocument/2006/relationships/image" Target="../media/image13.png"/><Relationship Id="rId59" Type="http://schemas.openxmlformats.org/officeDocument/2006/relationships/image" Target="../media/image34.png"/><Relationship Id="rId124" Type="http://schemas.openxmlformats.org/officeDocument/2006/relationships/customXml" Target="../ink/ink62.xml"/><Relationship Id="rId527" Type="http://schemas.openxmlformats.org/officeDocument/2006/relationships/image" Target="../media/image267.png"/><Relationship Id="rId569" Type="http://schemas.openxmlformats.org/officeDocument/2006/relationships/image" Target="../media/image288.png"/></Relationships>
</file>

<file path=ppt/slides/_rels/slide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82.png"/><Relationship Id="rId299" Type="http://schemas.openxmlformats.org/officeDocument/2006/relationships/image" Target="../media/image473.png"/><Relationship Id="rId303" Type="http://schemas.openxmlformats.org/officeDocument/2006/relationships/image" Target="../media/image475.png"/><Relationship Id="rId21" Type="http://schemas.openxmlformats.org/officeDocument/2006/relationships/image" Target="../media/image334.png"/><Relationship Id="rId42" Type="http://schemas.openxmlformats.org/officeDocument/2006/relationships/customXml" Target="../ink/ink342.xml"/><Relationship Id="rId63" Type="http://schemas.openxmlformats.org/officeDocument/2006/relationships/image" Target="../media/image355.png"/><Relationship Id="rId84" Type="http://schemas.openxmlformats.org/officeDocument/2006/relationships/customXml" Target="../ink/ink363.xml"/><Relationship Id="rId138" Type="http://schemas.openxmlformats.org/officeDocument/2006/relationships/customXml" Target="../ink/ink390.xml"/><Relationship Id="rId159" Type="http://schemas.openxmlformats.org/officeDocument/2006/relationships/image" Target="../media/image403.png"/><Relationship Id="rId324" Type="http://schemas.openxmlformats.org/officeDocument/2006/relationships/customXml" Target="../ink/ink483.xml"/><Relationship Id="rId170" Type="http://schemas.openxmlformats.org/officeDocument/2006/relationships/customXml" Target="../ink/ink406.xml"/><Relationship Id="rId191" Type="http://schemas.openxmlformats.org/officeDocument/2006/relationships/image" Target="../media/image419.png"/><Relationship Id="rId205" Type="http://schemas.openxmlformats.org/officeDocument/2006/relationships/image" Target="../media/image426.png"/><Relationship Id="rId226" Type="http://schemas.openxmlformats.org/officeDocument/2006/relationships/customXml" Target="../ink/ink434.xml"/><Relationship Id="rId247" Type="http://schemas.openxmlformats.org/officeDocument/2006/relationships/image" Target="../media/image447.png"/><Relationship Id="rId107" Type="http://schemas.openxmlformats.org/officeDocument/2006/relationships/image" Target="../media/image377.png"/><Relationship Id="rId268" Type="http://schemas.openxmlformats.org/officeDocument/2006/relationships/customXml" Target="../ink/ink455.xml"/><Relationship Id="rId289" Type="http://schemas.openxmlformats.org/officeDocument/2006/relationships/image" Target="../media/image468.png"/><Relationship Id="rId11" Type="http://schemas.openxmlformats.org/officeDocument/2006/relationships/image" Target="../media/image329.png"/><Relationship Id="rId32" Type="http://schemas.openxmlformats.org/officeDocument/2006/relationships/customXml" Target="../ink/ink337.xml"/><Relationship Id="rId53" Type="http://schemas.openxmlformats.org/officeDocument/2006/relationships/image" Target="../media/image350.png"/><Relationship Id="rId74" Type="http://schemas.openxmlformats.org/officeDocument/2006/relationships/customXml" Target="../ink/ink358.xml"/><Relationship Id="rId128" Type="http://schemas.openxmlformats.org/officeDocument/2006/relationships/customXml" Target="../ink/ink385.xml"/><Relationship Id="rId149" Type="http://schemas.openxmlformats.org/officeDocument/2006/relationships/image" Target="../media/image398.png"/><Relationship Id="rId314" Type="http://schemas.openxmlformats.org/officeDocument/2006/relationships/customXml" Target="../ink/ink478.xml"/><Relationship Id="rId5" Type="http://schemas.openxmlformats.org/officeDocument/2006/relationships/image" Target="../media/image326.png"/><Relationship Id="rId95" Type="http://schemas.openxmlformats.org/officeDocument/2006/relationships/image" Target="../media/image371.png"/><Relationship Id="rId160" Type="http://schemas.openxmlformats.org/officeDocument/2006/relationships/customXml" Target="../ink/ink401.xml"/><Relationship Id="rId181" Type="http://schemas.openxmlformats.org/officeDocument/2006/relationships/image" Target="../media/image414.png"/><Relationship Id="rId216" Type="http://schemas.openxmlformats.org/officeDocument/2006/relationships/customXml" Target="../ink/ink429.xml"/><Relationship Id="rId237" Type="http://schemas.openxmlformats.org/officeDocument/2006/relationships/image" Target="../media/image442.png"/><Relationship Id="rId258" Type="http://schemas.openxmlformats.org/officeDocument/2006/relationships/customXml" Target="../ink/ink450.xml"/><Relationship Id="rId279" Type="http://schemas.openxmlformats.org/officeDocument/2006/relationships/image" Target="../media/image463.png"/><Relationship Id="rId22" Type="http://schemas.openxmlformats.org/officeDocument/2006/relationships/customXml" Target="../ink/ink332.xml"/><Relationship Id="rId43" Type="http://schemas.openxmlformats.org/officeDocument/2006/relationships/image" Target="../media/image345.png"/><Relationship Id="rId64" Type="http://schemas.openxmlformats.org/officeDocument/2006/relationships/customXml" Target="../ink/ink353.xml"/><Relationship Id="rId118" Type="http://schemas.openxmlformats.org/officeDocument/2006/relationships/customXml" Target="../ink/ink380.xml"/><Relationship Id="rId139" Type="http://schemas.openxmlformats.org/officeDocument/2006/relationships/image" Target="../media/image393.png"/><Relationship Id="rId290" Type="http://schemas.openxmlformats.org/officeDocument/2006/relationships/customXml" Target="../ink/ink466.xml"/><Relationship Id="rId304" Type="http://schemas.openxmlformats.org/officeDocument/2006/relationships/customXml" Target="../ink/ink473.xml"/><Relationship Id="rId325" Type="http://schemas.openxmlformats.org/officeDocument/2006/relationships/image" Target="../media/image486.png"/><Relationship Id="rId85" Type="http://schemas.openxmlformats.org/officeDocument/2006/relationships/image" Target="../media/image366.png"/><Relationship Id="rId150" Type="http://schemas.openxmlformats.org/officeDocument/2006/relationships/customXml" Target="../ink/ink396.xml"/><Relationship Id="rId171" Type="http://schemas.openxmlformats.org/officeDocument/2006/relationships/image" Target="../media/image409.png"/><Relationship Id="rId192" Type="http://schemas.openxmlformats.org/officeDocument/2006/relationships/customXml" Target="../ink/ink417.xml"/><Relationship Id="rId206" Type="http://schemas.openxmlformats.org/officeDocument/2006/relationships/customXml" Target="../ink/ink424.xml"/><Relationship Id="rId227" Type="http://schemas.openxmlformats.org/officeDocument/2006/relationships/image" Target="../media/image437.png"/><Relationship Id="rId248" Type="http://schemas.openxmlformats.org/officeDocument/2006/relationships/customXml" Target="../ink/ink445.xml"/><Relationship Id="rId269" Type="http://schemas.openxmlformats.org/officeDocument/2006/relationships/image" Target="../media/image458.png"/><Relationship Id="rId12" Type="http://schemas.openxmlformats.org/officeDocument/2006/relationships/customXml" Target="../ink/ink327.xml"/><Relationship Id="rId33" Type="http://schemas.openxmlformats.org/officeDocument/2006/relationships/image" Target="../media/image340.png"/><Relationship Id="rId108" Type="http://schemas.openxmlformats.org/officeDocument/2006/relationships/customXml" Target="../ink/ink375.xml"/><Relationship Id="rId129" Type="http://schemas.openxmlformats.org/officeDocument/2006/relationships/image" Target="../media/image388.png"/><Relationship Id="rId280" Type="http://schemas.openxmlformats.org/officeDocument/2006/relationships/customXml" Target="../ink/ink461.xml"/><Relationship Id="rId315" Type="http://schemas.openxmlformats.org/officeDocument/2006/relationships/image" Target="../media/image481.png"/><Relationship Id="rId54" Type="http://schemas.openxmlformats.org/officeDocument/2006/relationships/customXml" Target="../ink/ink348.xml"/><Relationship Id="rId75" Type="http://schemas.openxmlformats.org/officeDocument/2006/relationships/image" Target="../media/image361.png"/><Relationship Id="rId96" Type="http://schemas.openxmlformats.org/officeDocument/2006/relationships/customXml" Target="../ink/ink369.xml"/><Relationship Id="rId140" Type="http://schemas.openxmlformats.org/officeDocument/2006/relationships/customXml" Target="../ink/ink391.xml"/><Relationship Id="rId161" Type="http://schemas.openxmlformats.org/officeDocument/2006/relationships/image" Target="../media/image404.png"/><Relationship Id="rId182" Type="http://schemas.openxmlformats.org/officeDocument/2006/relationships/customXml" Target="../ink/ink412.xml"/><Relationship Id="rId217" Type="http://schemas.openxmlformats.org/officeDocument/2006/relationships/image" Target="../media/image432.png"/><Relationship Id="rId6" Type="http://schemas.openxmlformats.org/officeDocument/2006/relationships/customXml" Target="../ink/ink324.xml"/><Relationship Id="rId238" Type="http://schemas.openxmlformats.org/officeDocument/2006/relationships/customXml" Target="../ink/ink440.xml"/><Relationship Id="rId259" Type="http://schemas.openxmlformats.org/officeDocument/2006/relationships/image" Target="../media/image453.png"/><Relationship Id="rId23" Type="http://schemas.openxmlformats.org/officeDocument/2006/relationships/image" Target="../media/image335.png"/><Relationship Id="rId119" Type="http://schemas.openxmlformats.org/officeDocument/2006/relationships/image" Target="../media/image383.png"/><Relationship Id="rId270" Type="http://schemas.openxmlformats.org/officeDocument/2006/relationships/customXml" Target="../ink/ink456.xml"/><Relationship Id="rId291" Type="http://schemas.openxmlformats.org/officeDocument/2006/relationships/image" Target="../media/image469.png"/><Relationship Id="rId305" Type="http://schemas.openxmlformats.org/officeDocument/2006/relationships/image" Target="../media/image476.png"/><Relationship Id="rId326" Type="http://schemas.openxmlformats.org/officeDocument/2006/relationships/customXml" Target="../ink/ink484.xml"/><Relationship Id="rId44" Type="http://schemas.openxmlformats.org/officeDocument/2006/relationships/customXml" Target="../ink/ink343.xml"/><Relationship Id="rId65" Type="http://schemas.openxmlformats.org/officeDocument/2006/relationships/image" Target="../media/image356.png"/><Relationship Id="rId86" Type="http://schemas.openxmlformats.org/officeDocument/2006/relationships/customXml" Target="../ink/ink364.xml"/><Relationship Id="rId130" Type="http://schemas.openxmlformats.org/officeDocument/2006/relationships/customXml" Target="../ink/ink386.xml"/><Relationship Id="rId151" Type="http://schemas.openxmlformats.org/officeDocument/2006/relationships/image" Target="../media/image399.png"/><Relationship Id="rId172" Type="http://schemas.openxmlformats.org/officeDocument/2006/relationships/customXml" Target="../ink/ink407.xml"/><Relationship Id="rId193" Type="http://schemas.openxmlformats.org/officeDocument/2006/relationships/image" Target="../media/image420.png"/><Relationship Id="rId207" Type="http://schemas.openxmlformats.org/officeDocument/2006/relationships/image" Target="../media/image427.png"/><Relationship Id="rId228" Type="http://schemas.openxmlformats.org/officeDocument/2006/relationships/customXml" Target="../ink/ink435.xml"/><Relationship Id="rId249" Type="http://schemas.openxmlformats.org/officeDocument/2006/relationships/image" Target="../media/image448.png"/><Relationship Id="rId13" Type="http://schemas.openxmlformats.org/officeDocument/2006/relationships/image" Target="../media/image330.png"/><Relationship Id="rId109" Type="http://schemas.openxmlformats.org/officeDocument/2006/relationships/image" Target="../media/image378.png"/><Relationship Id="rId260" Type="http://schemas.openxmlformats.org/officeDocument/2006/relationships/customXml" Target="../ink/ink451.xml"/><Relationship Id="rId281" Type="http://schemas.openxmlformats.org/officeDocument/2006/relationships/image" Target="../media/image464.png"/><Relationship Id="rId316" Type="http://schemas.openxmlformats.org/officeDocument/2006/relationships/customXml" Target="../ink/ink479.xml"/><Relationship Id="rId34" Type="http://schemas.openxmlformats.org/officeDocument/2006/relationships/customXml" Target="../ink/ink338.xml"/><Relationship Id="rId55" Type="http://schemas.openxmlformats.org/officeDocument/2006/relationships/image" Target="../media/image351.png"/><Relationship Id="rId76" Type="http://schemas.openxmlformats.org/officeDocument/2006/relationships/customXml" Target="../ink/ink359.xml"/><Relationship Id="rId97" Type="http://schemas.openxmlformats.org/officeDocument/2006/relationships/image" Target="../media/image372.png"/><Relationship Id="rId120" Type="http://schemas.openxmlformats.org/officeDocument/2006/relationships/customXml" Target="../ink/ink381.xml"/><Relationship Id="rId141" Type="http://schemas.openxmlformats.org/officeDocument/2006/relationships/image" Target="../media/image394.png"/><Relationship Id="rId7" Type="http://schemas.openxmlformats.org/officeDocument/2006/relationships/image" Target="../media/image327.png"/><Relationship Id="rId162" Type="http://schemas.openxmlformats.org/officeDocument/2006/relationships/customXml" Target="../ink/ink402.xml"/><Relationship Id="rId183" Type="http://schemas.openxmlformats.org/officeDocument/2006/relationships/image" Target="../media/image415.png"/><Relationship Id="rId218" Type="http://schemas.openxmlformats.org/officeDocument/2006/relationships/customXml" Target="../ink/ink430.xml"/><Relationship Id="rId239" Type="http://schemas.openxmlformats.org/officeDocument/2006/relationships/image" Target="../media/image443.png"/><Relationship Id="rId250" Type="http://schemas.openxmlformats.org/officeDocument/2006/relationships/customXml" Target="../ink/ink446.xml"/><Relationship Id="rId271" Type="http://schemas.openxmlformats.org/officeDocument/2006/relationships/image" Target="../media/image459.png"/><Relationship Id="rId292" Type="http://schemas.openxmlformats.org/officeDocument/2006/relationships/customXml" Target="../ink/ink467.xml"/><Relationship Id="rId306" Type="http://schemas.openxmlformats.org/officeDocument/2006/relationships/customXml" Target="../ink/ink474.xml"/><Relationship Id="rId24" Type="http://schemas.openxmlformats.org/officeDocument/2006/relationships/customXml" Target="../ink/ink333.xml"/><Relationship Id="rId45" Type="http://schemas.openxmlformats.org/officeDocument/2006/relationships/image" Target="../media/image346.png"/><Relationship Id="rId66" Type="http://schemas.openxmlformats.org/officeDocument/2006/relationships/customXml" Target="../ink/ink354.xml"/><Relationship Id="rId87" Type="http://schemas.openxmlformats.org/officeDocument/2006/relationships/image" Target="../media/image367.png"/><Relationship Id="rId110" Type="http://schemas.openxmlformats.org/officeDocument/2006/relationships/customXml" Target="../ink/ink376.xml"/><Relationship Id="rId131" Type="http://schemas.openxmlformats.org/officeDocument/2006/relationships/image" Target="../media/image389.png"/><Relationship Id="rId327" Type="http://schemas.openxmlformats.org/officeDocument/2006/relationships/image" Target="../media/image487.png"/><Relationship Id="rId152" Type="http://schemas.openxmlformats.org/officeDocument/2006/relationships/customXml" Target="../ink/ink397.xml"/><Relationship Id="rId173" Type="http://schemas.openxmlformats.org/officeDocument/2006/relationships/image" Target="../media/image410.png"/><Relationship Id="rId194" Type="http://schemas.openxmlformats.org/officeDocument/2006/relationships/customXml" Target="../ink/ink418.xml"/><Relationship Id="rId208" Type="http://schemas.openxmlformats.org/officeDocument/2006/relationships/customXml" Target="../ink/ink425.xml"/><Relationship Id="rId229" Type="http://schemas.openxmlformats.org/officeDocument/2006/relationships/image" Target="../media/image438.png"/><Relationship Id="rId240" Type="http://schemas.openxmlformats.org/officeDocument/2006/relationships/customXml" Target="../ink/ink441.xml"/><Relationship Id="rId261" Type="http://schemas.openxmlformats.org/officeDocument/2006/relationships/image" Target="../media/image454.png"/><Relationship Id="rId14" Type="http://schemas.openxmlformats.org/officeDocument/2006/relationships/customXml" Target="../ink/ink328.xml"/><Relationship Id="rId30" Type="http://schemas.openxmlformats.org/officeDocument/2006/relationships/customXml" Target="../ink/ink336.xml"/><Relationship Id="rId35" Type="http://schemas.openxmlformats.org/officeDocument/2006/relationships/image" Target="../media/image341.png"/><Relationship Id="rId56" Type="http://schemas.openxmlformats.org/officeDocument/2006/relationships/customXml" Target="../ink/ink349.xml"/><Relationship Id="rId77" Type="http://schemas.openxmlformats.org/officeDocument/2006/relationships/image" Target="../media/image362.png"/><Relationship Id="rId100" Type="http://schemas.openxmlformats.org/officeDocument/2006/relationships/customXml" Target="../ink/ink371.xml"/><Relationship Id="rId105" Type="http://schemas.openxmlformats.org/officeDocument/2006/relationships/image" Target="../media/image376.png"/><Relationship Id="rId126" Type="http://schemas.openxmlformats.org/officeDocument/2006/relationships/customXml" Target="../ink/ink384.xml"/><Relationship Id="rId147" Type="http://schemas.openxmlformats.org/officeDocument/2006/relationships/image" Target="../media/image397.png"/><Relationship Id="rId168" Type="http://schemas.openxmlformats.org/officeDocument/2006/relationships/customXml" Target="../ink/ink405.xml"/><Relationship Id="rId282" Type="http://schemas.openxmlformats.org/officeDocument/2006/relationships/customXml" Target="../ink/ink462.xml"/><Relationship Id="rId312" Type="http://schemas.openxmlformats.org/officeDocument/2006/relationships/customXml" Target="../ink/ink477.xml"/><Relationship Id="rId317" Type="http://schemas.openxmlformats.org/officeDocument/2006/relationships/image" Target="../media/image482.png"/><Relationship Id="rId8" Type="http://schemas.openxmlformats.org/officeDocument/2006/relationships/customXml" Target="../ink/ink325.xml"/><Relationship Id="rId51" Type="http://schemas.openxmlformats.org/officeDocument/2006/relationships/image" Target="../media/image349.png"/><Relationship Id="rId72" Type="http://schemas.openxmlformats.org/officeDocument/2006/relationships/customXml" Target="../ink/ink357.xml"/><Relationship Id="rId93" Type="http://schemas.openxmlformats.org/officeDocument/2006/relationships/image" Target="../media/image370.png"/><Relationship Id="rId98" Type="http://schemas.openxmlformats.org/officeDocument/2006/relationships/customXml" Target="../ink/ink370.xml"/><Relationship Id="rId121" Type="http://schemas.openxmlformats.org/officeDocument/2006/relationships/image" Target="../media/image384.png"/><Relationship Id="rId142" Type="http://schemas.openxmlformats.org/officeDocument/2006/relationships/customXml" Target="../ink/ink392.xml"/><Relationship Id="rId163" Type="http://schemas.openxmlformats.org/officeDocument/2006/relationships/image" Target="../media/image405.png"/><Relationship Id="rId184" Type="http://schemas.openxmlformats.org/officeDocument/2006/relationships/customXml" Target="../ink/ink413.xml"/><Relationship Id="rId189" Type="http://schemas.openxmlformats.org/officeDocument/2006/relationships/image" Target="../media/image418.png"/><Relationship Id="rId219" Type="http://schemas.openxmlformats.org/officeDocument/2006/relationships/image" Target="../media/image433.png"/><Relationship Id="rId3" Type="http://schemas.openxmlformats.org/officeDocument/2006/relationships/image" Target="../media/image325.png"/><Relationship Id="rId214" Type="http://schemas.openxmlformats.org/officeDocument/2006/relationships/customXml" Target="../ink/ink428.xml"/><Relationship Id="rId230" Type="http://schemas.openxmlformats.org/officeDocument/2006/relationships/customXml" Target="../ink/ink436.xml"/><Relationship Id="rId235" Type="http://schemas.openxmlformats.org/officeDocument/2006/relationships/image" Target="../media/image441.png"/><Relationship Id="rId251" Type="http://schemas.openxmlformats.org/officeDocument/2006/relationships/image" Target="../media/image449.png"/><Relationship Id="rId256" Type="http://schemas.openxmlformats.org/officeDocument/2006/relationships/customXml" Target="../ink/ink449.xml"/><Relationship Id="rId277" Type="http://schemas.openxmlformats.org/officeDocument/2006/relationships/image" Target="../media/image462.png"/><Relationship Id="rId298" Type="http://schemas.openxmlformats.org/officeDocument/2006/relationships/customXml" Target="../ink/ink470.xml"/><Relationship Id="rId25" Type="http://schemas.openxmlformats.org/officeDocument/2006/relationships/image" Target="../media/image336.png"/><Relationship Id="rId46" Type="http://schemas.openxmlformats.org/officeDocument/2006/relationships/customXml" Target="../ink/ink344.xml"/><Relationship Id="rId67" Type="http://schemas.openxmlformats.org/officeDocument/2006/relationships/image" Target="../media/image357.png"/><Relationship Id="rId116" Type="http://schemas.openxmlformats.org/officeDocument/2006/relationships/customXml" Target="../ink/ink379.xml"/><Relationship Id="rId137" Type="http://schemas.openxmlformats.org/officeDocument/2006/relationships/image" Target="../media/image392.png"/><Relationship Id="rId158" Type="http://schemas.openxmlformats.org/officeDocument/2006/relationships/customXml" Target="../ink/ink400.xml"/><Relationship Id="rId272" Type="http://schemas.openxmlformats.org/officeDocument/2006/relationships/customXml" Target="../ink/ink457.xml"/><Relationship Id="rId293" Type="http://schemas.openxmlformats.org/officeDocument/2006/relationships/image" Target="../media/image470.png"/><Relationship Id="rId302" Type="http://schemas.openxmlformats.org/officeDocument/2006/relationships/customXml" Target="../ink/ink472.xml"/><Relationship Id="rId307" Type="http://schemas.openxmlformats.org/officeDocument/2006/relationships/image" Target="../media/image477.png"/><Relationship Id="rId323" Type="http://schemas.openxmlformats.org/officeDocument/2006/relationships/image" Target="../media/image485.png"/><Relationship Id="rId20" Type="http://schemas.openxmlformats.org/officeDocument/2006/relationships/customXml" Target="../ink/ink331.xml"/><Relationship Id="rId41" Type="http://schemas.openxmlformats.org/officeDocument/2006/relationships/image" Target="../media/image344.png"/><Relationship Id="rId62" Type="http://schemas.openxmlformats.org/officeDocument/2006/relationships/customXml" Target="../ink/ink352.xml"/><Relationship Id="rId83" Type="http://schemas.openxmlformats.org/officeDocument/2006/relationships/image" Target="../media/image365.png"/><Relationship Id="rId88" Type="http://schemas.openxmlformats.org/officeDocument/2006/relationships/customXml" Target="../ink/ink365.xml"/><Relationship Id="rId111" Type="http://schemas.openxmlformats.org/officeDocument/2006/relationships/image" Target="../media/image379.png"/><Relationship Id="rId132" Type="http://schemas.openxmlformats.org/officeDocument/2006/relationships/customXml" Target="../ink/ink387.xml"/><Relationship Id="rId153" Type="http://schemas.openxmlformats.org/officeDocument/2006/relationships/image" Target="../media/image400.png"/><Relationship Id="rId174" Type="http://schemas.openxmlformats.org/officeDocument/2006/relationships/customXml" Target="../ink/ink408.xml"/><Relationship Id="rId179" Type="http://schemas.openxmlformats.org/officeDocument/2006/relationships/image" Target="../media/image413.png"/><Relationship Id="rId195" Type="http://schemas.openxmlformats.org/officeDocument/2006/relationships/image" Target="../media/image421.png"/><Relationship Id="rId209" Type="http://schemas.openxmlformats.org/officeDocument/2006/relationships/image" Target="../media/image428.png"/><Relationship Id="rId190" Type="http://schemas.openxmlformats.org/officeDocument/2006/relationships/customXml" Target="../ink/ink416.xml"/><Relationship Id="rId204" Type="http://schemas.openxmlformats.org/officeDocument/2006/relationships/customXml" Target="../ink/ink423.xml"/><Relationship Id="rId220" Type="http://schemas.openxmlformats.org/officeDocument/2006/relationships/customXml" Target="../ink/ink431.xml"/><Relationship Id="rId225" Type="http://schemas.openxmlformats.org/officeDocument/2006/relationships/image" Target="../media/image436.png"/><Relationship Id="rId241" Type="http://schemas.openxmlformats.org/officeDocument/2006/relationships/image" Target="../media/image444.png"/><Relationship Id="rId246" Type="http://schemas.openxmlformats.org/officeDocument/2006/relationships/customXml" Target="../ink/ink444.xml"/><Relationship Id="rId267" Type="http://schemas.openxmlformats.org/officeDocument/2006/relationships/image" Target="../media/image457.png"/><Relationship Id="rId288" Type="http://schemas.openxmlformats.org/officeDocument/2006/relationships/customXml" Target="../ink/ink465.xml"/><Relationship Id="rId15" Type="http://schemas.openxmlformats.org/officeDocument/2006/relationships/image" Target="../media/image331.png"/><Relationship Id="rId36" Type="http://schemas.openxmlformats.org/officeDocument/2006/relationships/customXml" Target="../ink/ink339.xml"/><Relationship Id="rId57" Type="http://schemas.openxmlformats.org/officeDocument/2006/relationships/image" Target="../media/image352.png"/><Relationship Id="rId106" Type="http://schemas.openxmlformats.org/officeDocument/2006/relationships/customXml" Target="../ink/ink374.xml"/><Relationship Id="rId127" Type="http://schemas.openxmlformats.org/officeDocument/2006/relationships/image" Target="../media/image387.png"/><Relationship Id="rId262" Type="http://schemas.openxmlformats.org/officeDocument/2006/relationships/customXml" Target="../ink/ink452.xml"/><Relationship Id="rId283" Type="http://schemas.openxmlformats.org/officeDocument/2006/relationships/image" Target="../media/image465.png"/><Relationship Id="rId313" Type="http://schemas.openxmlformats.org/officeDocument/2006/relationships/image" Target="../media/image480.png"/><Relationship Id="rId318" Type="http://schemas.openxmlformats.org/officeDocument/2006/relationships/customXml" Target="../ink/ink480.xml"/><Relationship Id="rId10" Type="http://schemas.openxmlformats.org/officeDocument/2006/relationships/customXml" Target="../ink/ink326.xml"/><Relationship Id="rId31" Type="http://schemas.openxmlformats.org/officeDocument/2006/relationships/image" Target="../media/image339.png"/><Relationship Id="rId52" Type="http://schemas.openxmlformats.org/officeDocument/2006/relationships/customXml" Target="../ink/ink347.xml"/><Relationship Id="rId73" Type="http://schemas.openxmlformats.org/officeDocument/2006/relationships/image" Target="../media/image360.png"/><Relationship Id="rId78" Type="http://schemas.openxmlformats.org/officeDocument/2006/relationships/customXml" Target="../ink/ink360.xml"/><Relationship Id="rId94" Type="http://schemas.openxmlformats.org/officeDocument/2006/relationships/customXml" Target="../ink/ink368.xml"/><Relationship Id="rId99" Type="http://schemas.openxmlformats.org/officeDocument/2006/relationships/image" Target="../media/image373.png"/><Relationship Id="rId101" Type="http://schemas.openxmlformats.org/officeDocument/2006/relationships/image" Target="../media/image374.png"/><Relationship Id="rId122" Type="http://schemas.openxmlformats.org/officeDocument/2006/relationships/customXml" Target="../ink/ink382.xml"/><Relationship Id="rId143" Type="http://schemas.openxmlformats.org/officeDocument/2006/relationships/image" Target="../media/image395.png"/><Relationship Id="rId148" Type="http://schemas.openxmlformats.org/officeDocument/2006/relationships/customXml" Target="../ink/ink395.xml"/><Relationship Id="rId164" Type="http://schemas.openxmlformats.org/officeDocument/2006/relationships/customXml" Target="../ink/ink403.xml"/><Relationship Id="rId169" Type="http://schemas.openxmlformats.org/officeDocument/2006/relationships/image" Target="../media/image408.png"/><Relationship Id="rId185" Type="http://schemas.openxmlformats.org/officeDocument/2006/relationships/image" Target="../media/image416.png"/><Relationship Id="rId4" Type="http://schemas.openxmlformats.org/officeDocument/2006/relationships/customXml" Target="../ink/ink323.xml"/><Relationship Id="rId9" Type="http://schemas.openxmlformats.org/officeDocument/2006/relationships/image" Target="../media/image328.png"/><Relationship Id="rId180" Type="http://schemas.openxmlformats.org/officeDocument/2006/relationships/customXml" Target="../ink/ink411.xml"/><Relationship Id="rId210" Type="http://schemas.openxmlformats.org/officeDocument/2006/relationships/customXml" Target="../ink/ink426.xml"/><Relationship Id="rId215" Type="http://schemas.openxmlformats.org/officeDocument/2006/relationships/image" Target="../media/image431.png"/><Relationship Id="rId236" Type="http://schemas.openxmlformats.org/officeDocument/2006/relationships/customXml" Target="../ink/ink439.xml"/><Relationship Id="rId257" Type="http://schemas.openxmlformats.org/officeDocument/2006/relationships/image" Target="../media/image452.png"/><Relationship Id="rId278" Type="http://schemas.openxmlformats.org/officeDocument/2006/relationships/customXml" Target="../ink/ink460.xml"/><Relationship Id="rId26" Type="http://schemas.openxmlformats.org/officeDocument/2006/relationships/customXml" Target="../ink/ink334.xml"/><Relationship Id="rId231" Type="http://schemas.openxmlformats.org/officeDocument/2006/relationships/image" Target="../media/image439.png"/><Relationship Id="rId252" Type="http://schemas.openxmlformats.org/officeDocument/2006/relationships/customXml" Target="../ink/ink447.xml"/><Relationship Id="rId273" Type="http://schemas.openxmlformats.org/officeDocument/2006/relationships/image" Target="../media/image460.png"/><Relationship Id="rId294" Type="http://schemas.openxmlformats.org/officeDocument/2006/relationships/customXml" Target="../ink/ink468.xml"/><Relationship Id="rId308" Type="http://schemas.openxmlformats.org/officeDocument/2006/relationships/customXml" Target="../ink/ink475.xml"/><Relationship Id="rId47" Type="http://schemas.openxmlformats.org/officeDocument/2006/relationships/image" Target="../media/image347.png"/><Relationship Id="rId68" Type="http://schemas.openxmlformats.org/officeDocument/2006/relationships/customXml" Target="../ink/ink355.xml"/><Relationship Id="rId89" Type="http://schemas.openxmlformats.org/officeDocument/2006/relationships/image" Target="../media/image368.png"/><Relationship Id="rId112" Type="http://schemas.openxmlformats.org/officeDocument/2006/relationships/customXml" Target="../ink/ink377.xml"/><Relationship Id="rId133" Type="http://schemas.openxmlformats.org/officeDocument/2006/relationships/image" Target="../media/image390.png"/><Relationship Id="rId154" Type="http://schemas.openxmlformats.org/officeDocument/2006/relationships/customXml" Target="../ink/ink398.xml"/><Relationship Id="rId175" Type="http://schemas.openxmlformats.org/officeDocument/2006/relationships/image" Target="../media/image411.png"/><Relationship Id="rId196" Type="http://schemas.openxmlformats.org/officeDocument/2006/relationships/customXml" Target="../ink/ink419.xml"/><Relationship Id="rId200" Type="http://schemas.openxmlformats.org/officeDocument/2006/relationships/customXml" Target="../ink/ink421.xml"/><Relationship Id="rId16" Type="http://schemas.openxmlformats.org/officeDocument/2006/relationships/customXml" Target="../ink/ink329.xml"/><Relationship Id="rId221" Type="http://schemas.openxmlformats.org/officeDocument/2006/relationships/image" Target="../media/image434.png"/><Relationship Id="rId242" Type="http://schemas.openxmlformats.org/officeDocument/2006/relationships/customXml" Target="../ink/ink442.xml"/><Relationship Id="rId263" Type="http://schemas.openxmlformats.org/officeDocument/2006/relationships/image" Target="../media/image455.png"/><Relationship Id="rId284" Type="http://schemas.openxmlformats.org/officeDocument/2006/relationships/customXml" Target="../ink/ink463.xml"/><Relationship Id="rId319" Type="http://schemas.openxmlformats.org/officeDocument/2006/relationships/image" Target="../media/image483.png"/><Relationship Id="rId37" Type="http://schemas.openxmlformats.org/officeDocument/2006/relationships/image" Target="../media/image342.png"/><Relationship Id="rId58" Type="http://schemas.openxmlformats.org/officeDocument/2006/relationships/customXml" Target="../ink/ink350.xml"/><Relationship Id="rId79" Type="http://schemas.openxmlformats.org/officeDocument/2006/relationships/image" Target="../media/image363.png"/><Relationship Id="rId102" Type="http://schemas.openxmlformats.org/officeDocument/2006/relationships/customXml" Target="../ink/ink372.xml"/><Relationship Id="rId123" Type="http://schemas.openxmlformats.org/officeDocument/2006/relationships/image" Target="../media/image385.png"/><Relationship Id="rId144" Type="http://schemas.openxmlformats.org/officeDocument/2006/relationships/customXml" Target="../ink/ink393.xml"/><Relationship Id="rId90" Type="http://schemas.openxmlformats.org/officeDocument/2006/relationships/customXml" Target="../ink/ink366.xml"/><Relationship Id="rId165" Type="http://schemas.openxmlformats.org/officeDocument/2006/relationships/image" Target="../media/image406.png"/><Relationship Id="rId186" Type="http://schemas.openxmlformats.org/officeDocument/2006/relationships/customXml" Target="../ink/ink414.xml"/><Relationship Id="rId211" Type="http://schemas.openxmlformats.org/officeDocument/2006/relationships/image" Target="../media/image429.png"/><Relationship Id="rId232" Type="http://schemas.openxmlformats.org/officeDocument/2006/relationships/customXml" Target="../ink/ink437.xml"/><Relationship Id="rId253" Type="http://schemas.openxmlformats.org/officeDocument/2006/relationships/image" Target="../media/image450.png"/><Relationship Id="rId274" Type="http://schemas.openxmlformats.org/officeDocument/2006/relationships/customXml" Target="../ink/ink458.xml"/><Relationship Id="rId295" Type="http://schemas.openxmlformats.org/officeDocument/2006/relationships/image" Target="../media/image471.png"/><Relationship Id="rId309" Type="http://schemas.openxmlformats.org/officeDocument/2006/relationships/image" Target="../media/image478.png"/><Relationship Id="rId27" Type="http://schemas.openxmlformats.org/officeDocument/2006/relationships/image" Target="../media/image337.png"/><Relationship Id="rId48" Type="http://schemas.openxmlformats.org/officeDocument/2006/relationships/customXml" Target="../ink/ink345.xml"/><Relationship Id="rId69" Type="http://schemas.openxmlformats.org/officeDocument/2006/relationships/image" Target="../media/image358.png"/><Relationship Id="rId113" Type="http://schemas.openxmlformats.org/officeDocument/2006/relationships/image" Target="../media/image380.png"/><Relationship Id="rId134" Type="http://schemas.openxmlformats.org/officeDocument/2006/relationships/customXml" Target="../ink/ink388.xml"/><Relationship Id="rId320" Type="http://schemas.openxmlformats.org/officeDocument/2006/relationships/customXml" Target="../ink/ink481.xml"/><Relationship Id="rId80" Type="http://schemas.openxmlformats.org/officeDocument/2006/relationships/customXml" Target="../ink/ink361.xml"/><Relationship Id="rId155" Type="http://schemas.openxmlformats.org/officeDocument/2006/relationships/image" Target="../media/image401.png"/><Relationship Id="rId176" Type="http://schemas.openxmlformats.org/officeDocument/2006/relationships/customXml" Target="../ink/ink409.xml"/><Relationship Id="rId197" Type="http://schemas.openxmlformats.org/officeDocument/2006/relationships/image" Target="../media/image422.png"/><Relationship Id="rId201" Type="http://schemas.openxmlformats.org/officeDocument/2006/relationships/image" Target="../media/image424.png"/><Relationship Id="rId222" Type="http://schemas.openxmlformats.org/officeDocument/2006/relationships/customXml" Target="../ink/ink432.xml"/><Relationship Id="rId243" Type="http://schemas.openxmlformats.org/officeDocument/2006/relationships/image" Target="../media/image445.png"/><Relationship Id="rId264" Type="http://schemas.openxmlformats.org/officeDocument/2006/relationships/customXml" Target="../ink/ink453.xml"/><Relationship Id="rId285" Type="http://schemas.openxmlformats.org/officeDocument/2006/relationships/image" Target="../media/image466.png"/><Relationship Id="rId17" Type="http://schemas.openxmlformats.org/officeDocument/2006/relationships/image" Target="../media/image332.png"/><Relationship Id="rId38" Type="http://schemas.openxmlformats.org/officeDocument/2006/relationships/customXml" Target="../ink/ink340.xml"/><Relationship Id="rId59" Type="http://schemas.openxmlformats.org/officeDocument/2006/relationships/image" Target="../media/image353.png"/><Relationship Id="rId103" Type="http://schemas.openxmlformats.org/officeDocument/2006/relationships/image" Target="../media/image375.png"/><Relationship Id="rId124" Type="http://schemas.openxmlformats.org/officeDocument/2006/relationships/customXml" Target="../ink/ink383.xml"/><Relationship Id="rId310" Type="http://schemas.openxmlformats.org/officeDocument/2006/relationships/customXml" Target="../ink/ink476.xml"/><Relationship Id="rId70" Type="http://schemas.openxmlformats.org/officeDocument/2006/relationships/customXml" Target="../ink/ink356.xml"/><Relationship Id="rId91" Type="http://schemas.openxmlformats.org/officeDocument/2006/relationships/image" Target="../media/image369.png"/><Relationship Id="rId145" Type="http://schemas.openxmlformats.org/officeDocument/2006/relationships/image" Target="../media/image396.png"/><Relationship Id="rId166" Type="http://schemas.openxmlformats.org/officeDocument/2006/relationships/customXml" Target="../ink/ink404.xml"/><Relationship Id="rId187" Type="http://schemas.openxmlformats.org/officeDocument/2006/relationships/image" Target="../media/image417.png"/><Relationship Id="rId1" Type="http://schemas.openxmlformats.org/officeDocument/2006/relationships/slideLayout" Target="../slideLayouts/slideLayout2.xml"/><Relationship Id="rId212" Type="http://schemas.openxmlformats.org/officeDocument/2006/relationships/customXml" Target="../ink/ink427.xml"/><Relationship Id="rId233" Type="http://schemas.openxmlformats.org/officeDocument/2006/relationships/image" Target="../media/image440.png"/><Relationship Id="rId254" Type="http://schemas.openxmlformats.org/officeDocument/2006/relationships/customXml" Target="../ink/ink448.xml"/><Relationship Id="rId28" Type="http://schemas.openxmlformats.org/officeDocument/2006/relationships/customXml" Target="../ink/ink335.xml"/><Relationship Id="rId49" Type="http://schemas.openxmlformats.org/officeDocument/2006/relationships/image" Target="../media/image348.png"/><Relationship Id="rId114" Type="http://schemas.openxmlformats.org/officeDocument/2006/relationships/customXml" Target="../ink/ink378.xml"/><Relationship Id="rId275" Type="http://schemas.openxmlformats.org/officeDocument/2006/relationships/image" Target="../media/image461.png"/><Relationship Id="rId296" Type="http://schemas.openxmlformats.org/officeDocument/2006/relationships/customXml" Target="../ink/ink469.xml"/><Relationship Id="rId300" Type="http://schemas.openxmlformats.org/officeDocument/2006/relationships/customXml" Target="../ink/ink471.xml"/><Relationship Id="rId60" Type="http://schemas.openxmlformats.org/officeDocument/2006/relationships/customXml" Target="../ink/ink351.xml"/><Relationship Id="rId81" Type="http://schemas.openxmlformats.org/officeDocument/2006/relationships/image" Target="../media/image364.png"/><Relationship Id="rId135" Type="http://schemas.openxmlformats.org/officeDocument/2006/relationships/image" Target="../media/image391.png"/><Relationship Id="rId156" Type="http://schemas.openxmlformats.org/officeDocument/2006/relationships/customXml" Target="../ink/ink399.xml"/><Relationship Id="rId177" Type="http://schemas.openxmlformats.org/officeDocument/2006/relationships/image" Target="../media/image412.png"/><Relationship Id="rId198" Type="http://schemas.openxmlformats.org/officeDocument/2006/relationships/customXml" Target="../ink/ink420.xml"/><Relationship Id="rId321" Type="http://schemas.openxmlformats.org/officeDocument/2006/relationships/image" Target="../media/image484.png"/><Relationship Id="rId202" Type="http://schemas.openxmlformats.org/officeDocument/2006/relationships/customXml" Target="../ink/ink422.xml"/><Relationship Id="rId223" Type="http://schemas.openxmlformats.org/officeDocument/2006/relationships/image" Target="../media/image435.png"/><Relationship Id="rId244" Type="http://schemas.openxmlformats.org/officeDocument/2006/relationships/customXml" Target="../ink/ink443.xml"/><Relationship Id="rId18" Type="http://schemas.openxmlformats.org/officeDocument/2006/relationships/customXml" Target="../ink/ink330.xml"/><Relationship Id="rId39" Type="http://schemas.openxmlformats.org/officeDocument/2006/relationships/image" Target="../media/image343.png"/><Relationship Id="rId265" Type="http://schemas.openxmlformats.org/officeDocument/2006/relationships/image" Target="../media/image456.png"/><Relationship Id="rId286" Type="http://schemas.openxmlformats.org/officeDocument/2006/relationships/customXml" Target="../ink/ink464.xml"/><Relationship Id="rId50" Type="http://schemas.openxmlformats.org/officeDocument/2006/relationships/customXml" Target="../ink/ink346.xml"/><Relationship Id="rId104" Type="http://schemas.openxmlformats.org/officeDocument/2006/relationships/customXml" Target="../ink/ink373.xml"/><Relationship Id="rId125" Type="http://schemas.openxmlformats.org/officeDocument/2006/relationships/image" Target="../media/image386.png"/><Relationship Id="rId146" Type="http://schemas.openxmlformats.org/officeDocument/2006/relationships/customXml" Target="../ink/ink394.xml"/><Relationship Id="rId167" Type="http://schemas.openxmlformats.org/officeDocument/2006/relationships/image" Target="../media/image407.png"/><Relationship Id="rId188" Type="http://schemas.openxmlformats.org/officeDocument/2006/relationships/customXml" Target="../ink/ink415.xml"/><Relationship Id="rId311" Type="http://schemas.openxmlformats.org/officeDocument/2006/relationships/image" Target="../media/image479.png"/><Relationship Id="rId71" Type="http://schemas.openxmlformats.org/officeDocument/2006/relationships/image" Target="../media/image359.png"/><Relationship Id="rId92" Type="http://schemas.openxmlformats.org/officeDocument/2006/relationships/customXml" Target="../ink/ink367.xml"/><Relationship Id="rId213" Type="http://schemas.openxmlformats.org/officeDocument/2006/relationships/image" Target="../media/image430.png"/><Relationship Id="rId234" Type="http://schemas.openxmlformats.org/officeDocument/2006/relationships/customXml" Target="../ink/ink438.xml"/><Relationship Id="rId2" Type="http://schemas.openxmlformats.org/officeDocument/2006/relationships/customXml" Target="../ink/ink322.xml"/><Relationship Id="rId29" Type="http://schemas.openxmlformats.org/officeDocument/2006/relationships/image" Target="../media/image338.png"/><Relationship Id="rId255" Type="http://schemas.openxmlformats.org/officeDocument/2006/relationships/image" Target="../media/image451.png"/><Relationship Id="rId276" Type="http://schemas.openxmlformats.org/officeDocument/2006/relationships/customXml" Target="../ink/ink459.xml"/><Relationship Id="rId297" Type="http://schemas.openxmlformats.org/officeDocument/2006/relationships/image" Target="../media/image472.png"/><Relationship Id="rId40" Type="http://schemas.openxmlformats.org/officeDocument/2006/relationships/customXml" Target="../ink/ink341.xml"/><Relationship Id="rId115" Type="http://schemas.openxmlformats.org/officeDocument/2006/relationships/image" Target="../media/image381.png"/><Relationship Id="rId136" Type="http://schemas.openxmlformats.org/officeDocument/2006/relationships/customXml" Target="../ink/ink389.xml"/><Relationship Id="rId157" Type="http://schemas.openxmlformats.org/officeDocument/2006/relationships/image" Target="../media/image402.png"/><Relationship Id="rId178" Type="http://schemas.openxmlformats.org/officeDocument/2006/relationships/customXml" Target="../ink/ink410.xml"/><Relationship Id="rId301" Type="http://schemas.openxmlformats.org/officeDocument/2006/relationships/image" Target="../media/image474.png"/><Relationship Id="rId322" Type="http://schemas.openxmlformats.org/officeDocument/2006/relationships/customXml" Target="../ink/ink482.xml"/><Relationship Id="rId61" Type="http://schemas.openxmlformats.org/officeDocument/2006/relationships/image" Target="../media/image354.png"/><Relationship Id="rId82" Type="http://schemas.openxmlformats.org/officeDocument/2006/relationships/customXml" Target="../ink/ink362.xml"/><Relationship Id="rId199" Type="http://schemas.openxmlformats.org/officeDocument/2006/relationships/image" Target="../media/image423.png"/><Relationship Id="rId203" Type="http://schemas.openxmlformats.org/officeDocument/2006/relationships/image" Target="../media/image425.png"/><Relationship Id="rId19" Type="http://schemas.openxmlformats.org/officeDocument/2006/relationships/image" Target="../media/image333.png"/><Relationship Id="rId224" Type="http://schemas.openxmlformats.org/officeDocument/2006/relationships/customXml" Target="../ink/ink433.xml"/><Relationship Id="rId245" Type="http://schemas.openxmlformats.org/officeDocument/2006/relationships/image" Target="../media/image446.png"/><Relationship Id="rId266" Type="http://schemas.openxmlformats.org/officeDocument/2006/relationships/customXml" Target="../ink/ink454.xml"/><Relationship Id="rId287" Type="http://schemas.openxmlformats.org/officeDocument/2006/relationships/image" Target="../media/image467.png"/></Relationships>
</file>

<file path=ppt/slides/_rels/slide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546.png"/><Relationship Id="rId21" Type="http://schemas.openxmlformats.org/officeDocument/2006/relationships/image" Target="../media/image498.png"/><Relationship Id="rId42" Type="http://schemas.openxmlformats.org/officeDocument/2006/relationships/customXml" Target="../ink/ink504.xml"/><Relationship Id="rId63" Type="http://schemas.openxmlformats.org/officeDocument/2006/relationships/image" Target="../media/image519.png"/><Relationship Id="rId84" Type="http://schemas.openxmlformats.org/officeDocument/2006/relationships/customXml" Target="../ink/ink525.xml"/><Relationship Id="rId138" Type="http://schemas.openxmlformats.org/officeDocument/2006/relationships/customXml" Target="../ink/ink552.xml"/><Relationship Id="rId159" Type="http://schemas.openxmlformats.org/officeDocument/2006/relationships/image" Target="../media/image567.png"/><Relationship Id="rId170" Type="http://schemas.openxmlformats.org/officeDocument/2006/relationships/customXml" Target="../ink/ink568.xml"/><Relationship Id="rId191" Type="http://schemas.openxmlformats.org/officeDocument/2006/relationships/image" Target="../media/image583.png"/><Relationship Id="rId205" Type="http://schemas.openxmlformats.org/officeDocument/2006/relationships/image" Target="../media/image590.png"/><Relationship Id="rId107" Type="http://schemas.openxmlformats.org/officeDocument/2006/relationships/image" Target="../media/image541.png"/><Relationship Id="rId11" Type="http://schemas.openxmlformats.org/officeDocument/2006/relationships/image" Target="../media/image493.png"/><Relationship Id="rId32" Type="http://schemas.openxmlformats.org/officeDocument/2006/relationships/customXml" Target="../ink/ink499.xml"/><Relationship Id="rId53" Type="http://schemas.openxmlformats.org/officeDocument/2006/relationships/image" Target="../media/image514.png"/><Relationship Id="rId74" Type="http://schemas.openxmlformats.org/officeDocument/2006/relationships/customXml" Target="../ink/ink520.xml"/><Relationship Id="rId128" Type="http://schemas.openxmlformats.org/officeDocument/2006/relationships/customXml" Target="../ink/ink547.xml"/><Relationship Id="rId149" Type="http://schemas.openxmlformats.org/officeDocument/2006/relationships/image" Target="../media/image562.png"/><Relationship Id="rId5" Type="http://schemas.openxmlformats.org/officeDocument/2006/relationships/image" Target="../media/image490.png"/><Relationship Id="rId95" Type="http://schemas.openxmlformats.org/officeDocument/2006/relationships/image" Target="../media/image535.png"/><Relationship Id="rId160" Type="http://schemas.openxmlformats.org/officeDocument/2006/relationships/customXml" Target="../ink/ink563.xml"/><Relationship Id="rId181" Type="http://schemas.openxmlformats.org/officeDocument/2006/relationships/image" Target="../media/image578.png"/><Relationship Id="rId216" Type="http://schemas.openxmlformats.org/officeDocument/2006/relationships/customXml" Target="../ink/ink591.xml"/><Relationship Id="rId211" Type="http://schemas.openxmlformats.org/officeDocument/2006/relationships/image" Target="../media/image593.png"/><Relationship Id="rId22" Type="http://schemas.openxmlformats.org/officeDocument/2006/relationships/customXml" Target="../ink/ink494.xml"/><Relationship Id="rId27" Type="http://schemas.openxmlformats.org/officeDocument/2006/relationships/image" Target="../media/image501.png"/><Relationship Id="rId43" Type="http://schemas.openxmlformats.org/officeDocument/2006/relationships/image" Target="../media/image509.png"/><Relationship Id="rId48" Type="http://schemas.openxmlformats.org/officeDocument/2006/relationships/customXml" Target="../ink/ink507.xml"/><Relationship Id="rId64" Type="http://schemas.openxmlformats.org/officeDocument/2006/relationships/customXml" Target="../ink/ink515.xml"/><Relationship Id="rId69" Type="http://schemas.openxmlformats.org/officeDocument/2006/relationships/image" Target="../media/image522.png"/><Relationship Id="rId113" Type="http://schemas.openxmlformats.org/officeDocument/2006/relationships/image" Target="../media/image544.png"/><Relationship Id="rId118" Type="http://schemas.openxmlformats.org/officeDocument/2006/relationships/customXml" Target="../ink/ink542.xml"/><Relationship Id="rId134" Type="http://schemas.openxmlformats.org/officeDocument/2006/relationships/customXml" Target="../ink/ink550.xml"/><Relationship Id="rId139" Type="http://schemas.openxmlformats.org/officeDocument/2006/relationships/image" Target="../media/image557.png"/><Relationship Id="rId80" Type="http://schemas.openxmlformats.org/officeDocument/2006/relationships/customXml" Target="../ink/ink523.xml"/><Relationship Id="rId85" Type="http://schemas.openxmlformats.org/officeDocument/2006/relationships/image" Target="../media/image530.png"/><Relationship Id="rId150" Type="http://schemas.openxmlformats.org/officeDocument/2006/relationships/customXml" Target="../ink/ink558.xml"/><Relationship Id="rId155" Type="http://schemas.openxmlformats.org/officeDocument/2006/relationships/image" Target="../media/image565.png"/><Relationship Id="rId171" Type="http://schemas.openxmlformats.org/officeDocument/2006/relationships/image" Target="../media/image573.png"/><Relationship Id="rId176" Type="http://schemas.openxmlformats.org/officeDocument/2006/relationships/customXml" Target="../ink/ink571.xml"/><Relationship Id="rId192" Type="http://schemas.openxmlformats.org/officeDocument/2006/relationships/customXml" Target="../ink/ink579.xml"/><Relationship Id="rId197" Type="http://schemas.openxmlformats.org/officeDocument/2006/relationships/image" Target="../media/image586.png"/><Relationship Id="rId206" Type="http://schemas.openxmlformats.org/officeDocument/2006/relationships/customXml" Target="../ink/ink586.xml"/><Relationship Id="rId201" Type="http://schemas.openxmlformats.org/officeDocument/2006/relationships/image" Target="../media/image588.png"/><Relationship Id="rId222" Type="http://schemas.openxmlformats.org/officeDocument/2006/relationships/customXml" Target="../ink/ink594.xml"/><Relationship Id="rId12" Type="http://schemas.openxmlformats.org/officeDocument/2006/relationships/customXml" Target="../ink/ink489.xml"/><Relationship Id="rId17" Type="http://schemas.openxmlformats.org/officeDocument/2006/relationships/image" Target="../media/image496.png"/><Relationship Id="rId33" Type="http://schemas.openxmlformats.org/officeDocument/2006/relationships/image" Target="../media/image504.png"/><Relationship Id="rId38" Type="http://schemas.openxmlformats.org/officeDocument/2006/relationships/customXml" Target="../ink/ink502.xml"/><Relationship Id="rId59" Type="http://schemas.openxmlformats.org/officeDocument/2006/relationships/image" Target="../media/image517.png"/><Relationship Id="rId103" Type="http://schemas.openxmlformats.org/officeDocument/2006/relationships/image" Target="../media/image539.png"/><Relationship Id="rId108" Type="http://schemas.openxmlformats.org/officeDocument/2006/relationships/customXml" Target="../ink/ink537.xml"/><Relationship Id="rId124" Type="http://schemas.openxmlformats.org/officeDocument/2006/relationships/customXml" Target="../ink/ink545.xml"/><Relationship Id="rId129" Type="http://schemas.openxmlformats.org/officeDocument/2006/relationships/image" Target="../media/image552.png"/><Relationship Id="rId54" Type="http://schemas.openxmlformats.org/officeDocument/2006/relationships/customXml" Target="../ink/ink510.xml"/><Relationship Id="rId70" Type="http://schemas.openxmlformats.org/officeDocument/2006/relationships/customXml" Target="../ink/ink518.xml"/><Relationship Id="rId75" Type="http://schemas.openxmlformats.org/officeDocument/2006/relationships/image" Target="../media/image525.png"/><Relationship Id="rId91" Type="http://schemas.openxmlformats.org/officeDocument/2006/relationships/image" Target="../media/image533.png"/><Relationship Id="rId96" Type="http://schemas.openxmlformats.org/officeDocument/2006/relationships/customXml" Target="../ink/ink531.xml"/><Relationship Id="rId140" Type="http://schemas.openxmlformats.org/officeDocument/2006/relationships/customXml" Target="../ink/ink553.xml"/><Relationship Id="rId145" Type="http://schemas.openxmlformats.org/officeDocument/2006/relationships/image" Target="../media/image560.png"/><Relationship Id="rId161" Type="http://schemas.openxmlformats.org/officeDocument/2006/relationships/image" Target="../media/image568.png"/><Relationship Id="rId166" Type="http://schemas.openxmlformats.org/officeDocument/2006/relationships/customXml" Target="../ink/ink566.xml"/><Relationship Id="rId182" Type="http://schemas.openxmlformats.org/officeDocument/2006/relationships/customXml" Target="../ink/ink574.xml"/><Relationship Id="rId187" Type="http://schemas.openxmlformats.org/officeDocument/2006/relationships/image" Target="../media/image581.png"/><Relationship Id="rId217" Type="http://schemas.openxmlformats.org/officeDocument/2006/relationships/image" Target="../media/image596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486.xml"/><Relationship Id="rId212" Type="http://schemas.openxmlformats.org/officeDocument/2006/relationships/customXml" Target="../ink/ink589.xml"/><Relationship Id="rId23" Type="http://schemas.openxmlformats.org/officeDocument/2006/relationships/image" Target="../media/image499.png"/><Relationship Id="rId28" Type="http://schemas.openxmlformats.org/officeDocument/2006/relationships/customXml" Target="../ink/ink497.xml"/><Relationship Id="rId49" Type="http://schemas.openxmlformats.org/officeDocument/2006/relationships/image" Target="../media/image512.png"/><Relationship Id="rId114" Type="http://schemas.openxmlformats.org/officeDocument/2006/relationships/customXml" Target="../ink/ink540.xml"/><Relationship Id="rId119" Type="http://schemas.openxmlformats.org/officeDocument/2006/relationships/image" Target="../media/image547.png"/><Relationship Id="rId44" Type="http://schemas.openxmlformats.org/officeDocument/2006/relationships/customXml" Target="../ink/ink505.xml"/><Relationship Id="rId60" Type="http://schemas.openxmlformats.org/officeDocument/2006/relationships/customXml" Target="../ink/ink513.xml"/><Relationship Id="rId65" Type="http://schemas.openxmlformats.org/officeDocument/2006/relationships/image" Target="../media/image520.png"/><Relationship Id="rId81" Type="http://schemas.openxmlformats.org/officeDocument/2006/relationships/image" Target="../media/image528.png"/><Relationship Id="rId86" Type="http://schemas.openxmlformats.org/officeDocument/2006/relationships/customXml" Target="../ink/ink526.xml"/><Relationship Id="rId130" Type="http://schemas.openxmlformats.org/officeDocument/2006/relationships/customXml" Target="../ink/ink548.xml"/><Relationship Id="rId135" Type="http://schemas.openxmlformats.org/officeDocument/2006/relationships/image" Target="../media/image555.png"/><Relationship Id="rId151" Type="http://schemas.openxmlformats.org/officeDocument/2006/relationships/image" Target="../media/image563.png"/><Relationship Id="rId156" Type="http://schemas.openxmlformats.org/officeDocument/2006/relationships/customXml" Target="../ink/ink561.xml"/><Relationship Id="rId177" Type="http://schemas.openxmlformats.org/officeDocument/2006/relationships/image" Target="../media/image576.png"/><Relationship Id="rId198" Type="http://schemas.openxmlformats.org/officeDocument/2006/relationships/customXml" Target="../ink/ink582.xml"/><Relationship Id="rId172" Type="http://schemas.openxmlformats.org/officeDocument/2006/relationships/customXml" Target="../ink/ink569.xml"/><Relationship Id="rId193" Type="http://schemas.openxmlformats.org/officeDocument/2006/relationships/image" Target="../media/image584.png"/><Relationship Id="rId202" Type="http://schemas.openxmlformats.org/officeDocument/2006/relationships/customXml" Target="../ink/ink584.xml"/><Relationship Id="rId207" Type="http://schemas.openxmlformats.org/officeDocument/2006/relationships/image" Target="../media/image591.png"/><Relationship Id="rId223" Type="http://schemas.openxmlformats.org/officeDocument/2006/relationships/image" Target="../media/image599.png"/><Relationship Id="rId13" Type="http://schemas.openxmlformats.org/officeDocument/2006/relationships/image" Target="../media/image494.png"/><Relationship Id="rId18" Type="http://schemas.openxmlformats.org/officeDocument/2006/relationships/customXml" Target="../ink/ink492.xml"/><Relationship Id="rId39" Type="http://schemas.openxmlformats.org/officeDocument/2006/relationships/image" Target="../media/image507.png"/><Relationship Id="rId109" Type="http://schemas.openxmlformats.org/officeDocument/2006/relationships/image" Target="../media/image542.png"/><Relationship Id="rId34" Type="http://schemas.openxmlformats.org/officeDocument/2006/relationships/customXml" Target="../ink/ink500.xml"/><Relationship Id="rId50" Type="http://schemas.openxmlformats.org/officeDocument/2006/relationships/customXml" Target="../ink/ink508.xml"/><Relationship Id="rId55" Type="http://schemas.openxmlformats.org/officeDocument/2006/relationships/image" Target="../media/image515.png"/><Relationship Id="rId76" Type="http://schemas.openxmlformats.org/officeDocument/2006/relationships/customXml" Target="../ink/ink521.xml"/><Relationship Id="rId97" Type="http://schemas.openxmlformats.org/officeDocument/2006/relationships/image" Target="../media/image536.png"/><Relationship Id="rId104" Type="http://schemas.openxmlformats.org/officeDocument/2006/relationships/customXml" Target="../ink/ink535.xml"/><Relationship Id="rId120" Type="http://schemas.openxmlformats.org/officeDocument/2006/relationships/customXml" Target="../ink/ink543.xml"/><Relationship Id="rId125" Type="http://schemas.openxmlformats.org/officeDocument/2006/relationships/image" Target="../media/image550.png"/><Relationship Id="rId141" Type="http://schemas.openxmlformats.org/officeDocument/2006/relationships/image" Target="../media/image558.png"/><Relationship Id="rId146" Type="http://schemas.openxmlformats.org/officeDocument/2006/relationships/customXml" Target="../ink/ink556.xml"/><Relationship Id="rId167" Type="http://schemas.openxmlformats.org/officeDocument/2006/relationships/image" Target="../media/image571.png"/><Relationship Id="rId188" Type="http://schemas.openxmlformats.org/officeDocument/2006/relationships/customXml" Target="../ink/ink577.xml"/><Relationship Id="rId7" Type="http://schemas.openxmlformats.org/officeDocument/2006/relationships/image" Target="../media/image491.png"/><Relationship Id="rId71" Type="http://schemas.openxmlformats.org/officeDocument/2006/relationships/image" Target="../media/image523.png"/><Relationship Id="rId92" Type="http://schemas.openxmlformats.org/officeDocument/2006/relationships/customXml" Target="../ink/ink529.xml"/><Relationship Id="rId162" Type="http://schemas.openxmlformats.org/officeDocument/2006/relationships/customXml" Target="../ink/ink564.xml"/><Relationship Id="rId183" Type="http://schemas.openxmlformats.org/officeDocument/2006/relationships/image" Target="../media/image579.png"/><Relationship Id="rId213" Type="http://schemas.openxmlformats.org/officeDocument/2006/relationships/image" Target="../media/image594.png"/><Relationship Id="rId218" Type="http://schemas.openxmlformats.org/officeDocument/2006/relationships/customXml" Target="../ink/ink592.xml"/><Relationship Id="rId2" Type="http://schemas.openxmlformats.org/officeDocument/2006/relationships/image" Target="../media/image488.png"/><Relationship Id="rId29" Type="http://schemas.openxmlformats.org/officeDocument/2006/relationships/image" Target="../media/image502.png"/><Relationship Id="rId24" Type="http://schemas.openxmlformats.org/officeDocument/2006/relationships/customXml" Target="../ink/ink495.xml"/><Relationship Id="rId40" Type="http://schemas.openxmlformats.org/officeDocument/2006/relationships/customXml" Target="../ink/ink503.xml"/><Relationship Id="rId45" Type="http://schemas.openxmlformats.org/officeDocument/2006/relationships/image" Target="../media/image510.png"/><Relationship Id="rId66" Type="http://schemas.openxmlformats.org/officeDocument/2006/relationships/customXml" Target="../ink/ink516.xml"/><Relationship Id="rId87" Type="http://schemas.openxmlformats.org/officeDocument/2006/relationships/image" Target="../media/image531.png"/><Relationship Id="rId110" Type="http://schemas.openxmlformats.org/officeDocument/2006/relationships/customXml" Target="../ink/ink538.xml"/><Relationship Id="rId115" Type="http://schemas.openxmlformats.org/officeDocument/2006/relationships/image" Target="../media/image545.png"/><Relationship Id="rId131" Type="http://schemas.openxmlformats.org/officeDocument/2006/relationships/image" Target="../media/image553.png"/><Relationship Id="rId136" Type="http://schemas.openxmlformats.org/officeDocument/2006/relationships/customXml" Target="../ink/ink551.xml"/><Relationship Id="rId157" Type="http://schemas.openxmlformats.org/officeDocument/2006/relationships/image" Target="../media/image566.png"/><Relationship Id="rId178" Type="http://schemas.openxmlformats.org/officeDocument/2006/relationships/customXml" Target="../ink/ink572.xml"/><Relationship Id="rId61" Type="http://schemas.openxmlformats.org/officeDocument/2006/relationships/image" Target="../media/image518.png"/><Relationship Id="rId82" Type="http://schemas.openxmlformats.org/officeDocument/2006/relationships/customXml" Target="../ink/ink524.xml"/><Relationship Id="rId152" Type="http://schemas.openxmlformats.org/officeDocument/2006/relationships/customXml" Target="../ink/ink559.xml"/><Relationship Id="rId173" Type="http://schemas.openxmlformats.org/officeDocument/2006/relationships/image" Target="../media/image574.png"/><Relationship Id="rId194" Type="http://schemas.openxmlformats.org/officeDocument/2006/relationships/customXml" Target="../ink/ink580.xml"/><Relationship Id="rId199" Type="http://schemas.openxmlformats.org/officeDocument/2006/relationships/image" Target="../media/image587.png"/><Relationship Id="rId203" Type="http://schemas.openxmlformats.org/officeDocument/2006/relationships/image" Target="../media/image589.png"/><Relationship Id="rId208" Type="http://schemas.openxmlformats.org/officeDocument/2006/relationships/customXml" Target="../ink/ink587.xml"/><Relationship Id="rId19" Type="http://schemas.openxmlformats.org/officeDocument/2006/relationships/image" Target="../media/image497.png"/><Relationship Id="rId224" Type="http://schemas.openxmlformats.org/officeDocument/2006/relationships/customXml" Target="../ink/ink595.xml"/><Relationship Id="rId14" Type="http://schemas.openxmlformats.org/officeDocument/2006/relationships/customXml" Target="../ink/ink490.xml"/><Relationship Id="rId30" Type="http://schemas.openxmlformats.org/officeDocument/2006/relationships/customXml" Target="../ink/ink498.xml"/><Relationship Id="rId35" Type="http://schemas.openxmlformats.org/officeDocument/2006/relationships/image" Target="../media/image505.png"/><Relationship Id="rId56" Type="http://schemas.openxmlformats.org/officeDocument/2006/relationships/customXml" Target="../ink/ink511.xml"/><Relationship Id="rId77" Type="http://schemas.openxmlformats.org/officeDocument/2006/relationships/image" Target="../media/image526.png"/><Relationship Id="rId100" Type="http://schemas.openxmlformats.org/officeDocument/2006/relationships/customXml" Target="../ink/ink533.xml"/><Relationship Id="rId105" Type="http://schemas.openxmlformats.org/officeDocument/2006/relationships/image" Target="../media/image540.png"/><Relationship Id="rId126" Type="http://schemas.openxmlformats.org/officeDocument/2006/relationships/customXml" Target="../ink/ink546.xml"/><Relationship Id="rId147" Type="http://schemas.openxmlformats.org/officeDocument/2006/relationships/image" Target="../media/image561.png"/><Relationship Id="rId168" Type="http://schemas.openxmlformats.org/officeDocument/2006/relationships/customXml" Target="../ink/ink567.xml"/><Relationship Id="rId8" Type="http://schemas.openxmlformats.org/officeDocument/2006/relationships/customXml" Target="../ink/ink487.xml"/><Relationship Id="rId51" Type="http://schemas.openxmlformats.org/officeDocument/2006/relationships/image" Target="../media/image513.png"/><Relationship Id="rId72" Type="http://schemas.openxmlformats.org/officeDocument/2006/relationships/customXml" Target="../ink/ink519.xml"/><Relationship Id="rId93" Type="http://schemas.openxmlformats.org/officeDocument/2006/relationships/image" Target="../media/image534.png"/><Relationship Id="rId98" Type="http://schemas.openxmlformats.org/officeDocument/2006/relationships/customXml" Target="../ink/ink532.xml"/><Relationship Id="rId121" Type="http://schemas.openxmlformats.org/officeDocument/2006/relationships/image" Target="../media/image548.png"/><Relationship Id="rId142" Type="http://schemas.openxmlformats.org/officeDocument/2006/relationships/customXml" Target="../ink/ink554.xml"/><Relationship Id="rId163" Type="http://schemas.openxmlformats.org/officeDocument/2006/relationships/image" Target="../media/image569.png"/><Relationship Id="rId184" Type="http://schemas.openxmlformats.org/officeDocument/2006/relationships/customXml" Target="../ink/ink575.xml"/><Relationship Id="rId189" Type="http://schemas.openxmlformats.org/officeDocument/2006/relationships/image" Target="../media/image582.png"/><Relationship Id="rId219" Type="http://schemas.openxmlformats.org/officeDocument/2006/relationships/image" Target="../media/image597.png"/><Relationship Id="rId3" Type="http://schemas.openxmlformats.org/officeDocument/2006/relationships/image" Target="../media/image489.png"/><Relationship Id="rId214" Type="http://schemas.openxmlformats.org/officeDocument/2006/relationships/customXml" Target="../ink/ink590.xml"/><Relationship Id="rId25" Type="http://schemas.openxmlformats.org/officeDocument/2006/relationships/image" Target="../media/image500.png"/><Relationship Id="rId46" Type="http://schemas.openxmlformats.org/officeDocument/2006/relationships/customXml" Target="../ink/ink506.xml"/><Relationship Id="rId67" Type="http://schemas.openxmlformats.org/officeDocument/2006/relationships/image" Target="../media/image521.png"/><Relationship Id="rId116" Type="http://schemas.openxmlformats.org/officeDocument/2006/relationships/customXml" Target="../ink/ink541.xml"/><Relationship Id="rId137" Type="http://schemas.openxmlformats.org/officeDocument/2006/relationships/image" Target="../media/image556.png"/><Relationship Id="rId158" Type="http://schemas.openxmlformats.org/officeDocument/2006/relationships/customXml" Target="../ink/ink562.xml"/><Relationship Id="rId20" Type="http://schemas.openxmlformats.org/officeDocument/2006/relationships/customXml" Target="../ink/ink493.xml"/><Relationship Id="rId41" Type="http://schemas.openxmlformats.org/officeDocument/2006/relationships/image" Target="../media/image508.png"/><Relationship Id="rId62" Type="http://schemas.openxmlformats.org/officeDocument/2006/relationships/customXml" Target="../ink/ink514.xml"/><Relationship Id="rId83" Type="http://schemas.openxmlformats.org/officeDocument/2006/relationships/image" Target="../media/image529.png"/><Relationship Id="rId88" Type="http://schemas.openxmlformats.org/officeDocument/2006/relationships/customXml" Target="../ink/ink527.xml"/><Relationship Id="rId111" Type="http://schemas.openxmlformats.org/officeDocument/2006/relationships/image" Target="../media/image543.png"/><Relationship Id="rId132" Type="http://schemas.openxmlformats.org/officeDocument/2006/relationships/customXml" Target="../ink/ink549.xml"/><Relationship Id="rId153" Type="http://schemas.openxmlformats.org/officeDocument/2006/relationships/image" Target="../media/image564.png"/><Relationship Id="rId174" Type="http://schemas.openxmlformats.org/officeDocument/2006/relationships/customXml" Target="../ink/ink570.xml"/><Relationship Id="rId179" Type="http://schemas.openxmlformats.org/officeDocument/2006/relationships/image" Target="../media/image577.png"/><Relationship Id="rId195" Type="http://schemas.openxmlformats.org/officeDocument/2006/relationships/image" Target="../media/image585.png"/><Relationship Id="rId209" Type="http://schemas.openxmlformats.org/officeDocument/2006/relationships/image" Target="../media/image592.png"/><Relationship Id="rId190" Type="http://schemas.openxmlformats.org/officeDocument/2006/relationships/customXml" Target="../ink/ink578.xml"/><Relationship Id="rId204" Type="http://schemas.openxmlformats.org/officeDocument/2006/relationships/customXml" Target="../ink/ink585.xml"/><Relationship Id="rId220" Type="http://schemas.openxmlformats.org/officeDocument/2006/relationships/customXml" Target="../ink/ink593.xml"/><Relationship Id="rId225" Type="http://schemas.openxmlformats.org/officeDocument/2006/relationships/image" Target="../media/image600.png"/><Relationship Id="rId15" Type="http://schemas.openxmlformats.org/officeDocument/2006/relationships/image" Target="../media/image495.png"/><Relationship Id="rId36" Type="http://schemas.openxmlformats.org/officeDocument/2006/relationships/customXml" Target="../ink/ink501.xml"/><Relationship Id="rId57" Type="http://schemas.openxmlformats.org/officeDocument/2006/relationships/image" Target="../media/image516.png"/><Relationship Id="rId106" Type="http://schemas.openxmlformats.org/officeDocument/2006/relationships/customXml" Target="../ink/ink536.xml"/><Relationship Id="rId127" Type="http://schemas.openxmlformats.org/officeDocument/2006/relationships/image" Target="../media/image551.png"/><Relationship Id="rId10" Type="http://schemas.openxmlformats.org/officeDocument/2006/relationships/customXml" Target="../ink/ink488.xml"/><Relationship Id="rId31" Type="http://schemas.openxmlformats.org/officeDocument/2006/relationships/image" Target="../media/image503.png"/><Relationship Id="rId52" Type="http://schemas.openxmlformats.org/officeDocument/2006/relationships/customXml" Target="../ink/ink509.xml"/><Relationship Id="rId73" Type="http://schemas.openxmlformats.org/officeDocument/2006/relationships/image" Target="../media/image524.png"/><Relationship Id="rId78" Type="http://schemas.openxmlformats.org/officeDocument/2006/relationships/customXml" Target="../ink/ink522.xml"/><Relationship Id="rId94" Type="http://schemas.openxmlformats.org/officeDocument/2006/relationships/customXml" Target="../ink/ink530.xml"/><Relationship Id="rId99" Type="http://schemas.openxmlformats.org/officeDocument/2006/relationships/image" Target="../media/image537.png"/><Relationship Id="rId101" Type="http://schemas.openxmlformats.org/officeDocument/2006/relationships/image" Target="../media/image538.png"/><Relationship Id="rId122" Type="http://schemas.openxmlformats.org/officeDocument/2006/relationships/customXml" Target="../ink/ink544.xml"/><Relationship Id="rId143" Type="http://schemas.openxmlformats.org/officeDocument/2006/relationships/image" Target="../media/image559.png"/><Relationship Id="rId148" Type="http://schemas.openxmlformats.org/officeDocument/2006/relationships/customXml" Target="../ink/ink557.xml"/><Relationship Id="rId164" Type="http://schemas.openxmlformats.org/officeDocument/2006/relationships/customXml" Target="../ink/ink565.xml"/><Relationship Id="rId169" Type="http://schemas.openxmlformats.org/officeDocument/2006/relationships/image" Target="../media/image572.png"/><Relationship Id="rId185" Type="http://schemas.openxmlformats.org/officeDocument/2006/relationships/image" Target="../media/image580.png"/><Relationship Id="rId4" Type="http://schemas.openxmlformats.org/officeDocument/2006/relationships/customXml" Target="../ink/ink485.xml"/><Relationship Id="rId9" Type="http://schemas.openxmlformats.org/officeDocument/2006/relationships/image" Target="../media/image492.png"/><Relationship Id="rId180" Type="http://schemas.openxmlformats.org/officeDocument/2006/relationships/customXml" Target="../ink/ink573.xml"/><Relationship Id="rId210" Type="http://schemas.openxmlformats.org/officeDocument/2006/relationships/customXml" Target="../ink/ink588.xml"/><Relationship Id="rId215" Type="http://schemas.openxmlformats.org/officeDocument/2006/relationships/image" Target="../media/image595.png"/><Relationship Id="rId26" Type="http://schemas.openxmlformats.org/officeDocument/2006/relationships/customXml" Target="../ink/ink496.xml"/><Relationship Id="rId47" Type="http://schemas.openxmlformats.org/officeDocument/2006/relationships/image" Target="../media/image511.png"/><Relationship Id="rId68" Type="http://schemas.openxmlformats.org/officeDocument/2006/relationships/customXml" Target="../ink/ink517.xml"/><Relationship Id="rId89" Type="http://schemas.openxmlformats.org/officeDocument/2006/relationships/image" Target="../media/image532.png"/><Relationship Id="rId112" Type="http://schemas.openxmlformats.org/officeDocument/2006/relationships/customXml" Target="../ink/ink539.xml"/><Relationship Id="rId133" Type="http://schemas.openxmlformats.org/officeDocument/2006/relationships/image" Target="../media/image554.png"/><Relationship Id="rId154" Type="http://schemas.openxmlformats.org/officeDocument/2006/relationships/customXml" Target="../ink/ink560.xml"/><Relationship Id="rId175" Type="http://schemas.openxmlformats.org/officeDocument/2006/relationships/image" Target="../media/image575.png"/><Relationship Id="rId196" Type="http://schemas.openxmlformats.org/officeDocument/2006/relationships/customXml" Target="../ink/ink581.xml"/><Relationship Id="rId200" Type="http://schemas.openxmlformats.org/officeDocument/2006/relationships/customXml" Target="../ink/ink583.xml"/><Relationship Id="rId16" Type="http://schemas.openxmlformats.org/officeDocument/2006/relationships/customXml" Target="../ink/ink491.xml"/><Relationship Id="rId221" Type="http://schemas.openxmlformats.org/officeDocument/2006/relationships/image" Target="../media/image598.png"/><Relationship Id="rId37" Type="http://schemas.openxmlformats.org/officeDocument/2006/relationships/image" Target="../media/image506.png"/><Relationship Id="rId58" Type="http://schemas.openxmlformats.org/officeDocument/2006/relationships/customXml" Target="../ink/ink512.xml"/><Relationship Id="rId79" Type="http://schemas.openxmlformats.org/officeDocument/2006/relationships/image" Target="../media/image527.png"/><Relationship Id="rId102" Type="http://schemas.openxmlformats.org/officeDocument/2006/relationships/customXml" Target="../ink/ink534.xml"/><Relationship Id="rId123" Type="http://schemas.openxmlformats.org/officeDocument/2006/relationships/image" Target="../media/image549.png"/><Relationship Id="rId144" Type="http://schemas.openxmlformats.org/officeDocument/2006/relationships/customXml" Target="../ink/ink555.xml"/><Relationship Id="rId90" Type="http://schemas.openxmlformats.org/officeDocument/2006/relationships/customXml" Target="../ink/ink528.xml"/><Relationship Id="rId165" Type="http://schemas.openxmlformats.org/officeDocument/2006/relationships/image" Target="../media/image570.png"/><Relationship Id="rId186" Type="http://schemas.openxmlformats.org/officeDocument/2006/relationships/customXml" Target="../ink/ink576.xml"/></Relationships>
</file>

<file path=ppt/slides/_rels/slide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658.png"/><Relationship Id="rId299" Type="http://schemas.openxmlformats.org/officeDocument/2006/relationships/customXml" Target="../ink/ink744.xml"/><Relationship Id="rId303" Type="http://schemas.openxmlformats.org/officeDocument/2006/relationships/customXml" Target="../ink/ink746.xml"/><Relationship Id="rId21" Type="http://schemas.openxmlformats.org/officeDocument/2006/relationships/image" Target="../media/image610.png"/><Relationship Id="rId42" Type="http://schemas.openxmlformats.org/officeDocument/2006/relationships/customXml" Target="../ink/ink615.xml"/><Relationship Id="rId63" Type="http://schemas.openxmlformats.org/officeDocument/2006/relationships/image" Target="../media/image631.png"/><Relationship Id="rId84" Type="http://schemas.openxmlformats.org/officeDocument/2006/relationships/customXml" Target="../ink/ink636.xml"/><Relationship Id="rId138" Type="http://schemas.openxmlformats.org/officeDocument/2006/relationships/customXml" Target="../ink/ink663.xml"/><Relationship Id="rId159" Type="http://schemas.openxmlformats.org/officeDocument/2006/relationships/image" Target="../media/image679.png"/><Relationship Id="rId324" Type="http://schemas.openxmlformats.org/officeDocument/2006/relationships/image" Target="../media/image761.png"/><Relationship Id="rId170" Type="http://schemas.openxmlformats.org/officeDocument/2006/relationships/customXml" Target="../ink/ink679.xml"/><Relationship Id="rId191" Type="http://schemas.openxmlformats.org/officeDocument/2006/relationships/image" Target="../media/image695.png"/><Relationship Id="rId205" Type="http://schemas.openxmlformats.org/officeDocument/2006/relationships/image" Target="../media/image702.png"/><Relationship Id="rId226" Type="http://schemas.openxmlformats.org/officeDocument/2006/relationships/customXml" Target="../ink/ink707.xml"/><Relationship Id="rId247" Type="http://schemas.openxmlformats.org/officeDocument/2006/relationships/image" Target="../media/image723.png"/><Relationship Id="rId107" Type="http://schemas.openxmlformats.org/officeDocument/2006/relationships/image" Target="../media/image653.png"/><Relationship Id="rId268" Type="http://schemas.openxmlformats.org/officeDocument/2006/relationships/image" Target="../media/image733.png"/><Relationship Id="rId289" Type="http://schemas.openxmlformats.org/officeDocument/2006/relationships/customXml" Target="../ink/ink739.xml"/><Relationship Id="rId11" Type="http://schemas.openxmlformats.org/officeDocument/2006/relationships/image" Target="../media/image605.png"/><Relationship Id="rId32" Type="http://schemas.openxmlformats.org/officeDocument/2006/relationships/customXml" Target="../ink/ink610.xml"/><Relationship Id="rId53" Type="http://schemas.openxmlformats.org/officeDocument/2006/relationships/image" Target="../media/image626.png"/><Relationship Id="rId74" Type="http://schemas.openxmlformats.org/officeDocument/2006/relationships/customXml" Target="../ink/ink631.xml"/><Relationship Id="rId128" Type="http://schemas.openxmlformats.org/officeDocument/2006/relationships/customXml" Target="../ink/ink658.xml"/><Relationship Id="rId149" Type="http://schemas.openxmlformats.org/officeDocument/2006/relationships/image" Target="../media/image674.png"/><Relationship Id="rId314" Type="http://schemas.openxmlformats.org/officeDocument/2006/relationships/image" Target="../media/image756.png"/><Relationship Id="rId5" Type="http://schemas.openxmlformats.org/officeDocument/2006/relationships/image" Target="../media/image602.png"/><Relationship Id="rId95" Type="http://schemas.openxmlformats.org/officeDocument/2006/relationships/image" Target="../media/image647.png"/><Relationship Id="rId160" Type="http://schemas.openxmlformats.org/officeDocument/2006/relationships/customXml" Target="../ink/ink674.xml"/><Relationship Id="rId181" Type="http://schemas.openxmlformats.org/officeDocument/2006/relationships/image" Target="../media/image690.png"/><Relationship Id="rId216" Type="http://schemas.openxmlformats.org/officeDocument/2006/relationships/customXml" Target="../ink/ink702.xml"/><Relationship Id="rId237" Type="http://schemas.openxmlformats.org/officeDocument/2006/relationships/image" Target="../media/image718.png"/><Relationship Id="rId258" Type="http://schemas.openxmlformats.org/officeDocument/2006/relationships/customXml" Target="../ink/ink723.xml"/><Relationship Id="rId279" Type="http://schemas.openxmlformats.org/officeDocument/2006/relationships/customXml" Target="../ink/ink734.xml"/><Relationship Id="rId22" Type="http://schemas.openxmlformats.org/officeDocument/2006/relationships/customXml" Target="../ink/ink605.xml"/><Relationship Id="rId43" Type="http://schemas.openxmlformats.org/officeDocument/2006/relationships/image" Target="../media/image621.png"/><Relationship Id="rId64" Type="http://schemas.openxmlformats.org/officeDocument/2006/relationships/customXml" Target="../ink/ink626.xml"/><Relationship Id="rId118" Type="http://schemas.openxmlformats.org/officeDocument/2006/relationships/customXml" Target="../ink/ink653.xml"/><Relationship Id="rId139" Type="http://schemas.openxmlformats.org/officeDocument/2006/relationships/image" Target="../media/image669.png"/><Relationship Id="rId290" Type="http://schemas.openxmlformats.org/officeDocument/2006/relationships/image" Target="../media/image744.png"/><Relationship Id="rId304" Type="http://schemas.openxmlformats.org/officeDocument/2006/relationships/image" Target="../media/image751.png"/><Relationship Id="rId325" Type="http://schemas.openxmlformats.org/officeDocument/2006/relationships/customXml" Target="../ink/ink757.xml"/><Relationship Id="rId85" Type="http://schemas.openxmlformats.org/officeDocument/2006/relationships/image" Target="../media/image642.png"/><Relationship Id="rId150" Type="http://schemas.openxmlformats.org/officeDocument/2006/relationships/customXml" Target="../ink/ink669.xml"/><Relationship Id="rId171" Type="http://schemas.openxmlformats.org/officeDocument/2006/relationships/image" Target="../media/image685.png"/><Relationship Id="rId192" Type="http://schemas.openxmlformats.org/officeDocument/2006/relationships/customXml" Target="../ink/ink690.xml"/><Relationship Id="rId206" Type="http://schemas.openxmlformats.org/officeDocument/2006/relationships/customXml" Target="../ink/ink697.xml"/><Relationship Id="rId227" Type="http://schemas.openxmlformats.org/officeDocument/2006/relationships/image" Target="../media/image713.png"/><Relationship Id="rId248" Type="http://schemas.openxmlformats.org/officeDocument/2006/relationships/customXml" Target="../ink/ink718.xml"/><Relationship Id="rId269" Type="http://schemas.openxmlformats.org/officeDocument/2006/relationships/customXml" Target="../ink/ink729.xml"/><Relationship Id="rId12" Type="http://schemas.openxmlformats.org/officeDocument/2006/relationships/customXml" Target="../ink/ink600.xml"/><Relationship Id="rId33" Type="http://schemas.openxmlformats.org/officeDocument/2006/relationships/image" Target="../media/image616.png"/><Relationship Id="rId108" Type="http://schemas.openxmlformats.org/officeDocument/2006/relationships/customXml" Target="../ink/ink648.xml"/><Relationship Id="rId129" Type="http://schemas.openxmlformats.org/officeDocument/2006/relationships/image" Target="../media/image664.png"/><Relationship Id="rId280" Type="http://schemas.openxmlformats.org/officeDocument/2006/relationships/image" Target="../media/image739.png"/><Relationship Id="rId315" Type="http://schemas.openxmlformats.org/officeDocument/2006/relationships/customXml" Target="../ink/ink752.xml"/><Relationship Id="rId54" Type="http://schemas.openxmlformats.org/officeDocument/2006/relationships/customXml" Target="../ink/ink621.xml"/><Relationship Id="rId75" Type="http://schemas.openxmlformats.org/officeDocument/2006/relationships/image" Target="../media/image637.png"/><Relationship Id="rId96" Type="http://schemas.openxmlformats.org/officeDocument/2006/relationships/customXml" Target="../ink/ink642.xml"/><Relationship Id="rId140" Type="http://schemas.openxmlformats.org/officeDocument/2006/relationships/customXml" Target="../ink/ink664.xml"/><Relationship Id="rId161" Type="http://schemas.openxmlformats.org/officeDocument/2006/relationships/image" Target="../media/image680.png"/><Relationship Id="rId182" Type="http://schemas.openxmlformats.org/officeDocument/2006/relationships/customXml" Target="../ink/ink685.xml"/><Relationship Id="rId217" Type="http://schemas.openxmlformats.org/officeDocument/2006/relationships/image" Target="../media/image708.png"/><Relationship Id="rId6" Type="http://schemas.openxmlformats.org/officeDocument/2006/relationships/customXml" Target="../ink/ink597.xml"/><Relationship Id="rId238" Type="http://schemas.openxmlformats.org/officeDocument/2006/relationships/customXml" Target="../ink/ink713.xml"/><Relationship Id="rId259" Type="http://schemas.openxmlformats.org/officeDocument/2006/relationships/image" Target="../media/image729.png"/><Relationship Id="rId23" Type="http://schemas.openxmlformats.org/officeDocument/2006/relationships/image" Target="../media/image611.png"/><Relationship Id="rId119" Type="http://schemas.openxmlformats.org/officeDocument/2006/relationships/image" Target="../media/image659.png"/><Relationship Id="rId270" Type="http://schemas.openxmlformats.org/officeDocument/2006/relationships/image" Target="../media/image734.png"/><Relationship Id="rId291" Type="http://schemas.openxmlformats.org/officeDocument/2006/relationships/customXml" Target="../ink/ink740.xml"/><Relationship Id="rId305" Type="http://schemas.openxmlformats.org/officeDocument/2006/relationships/customXml" Target="../ink/ink747.xml"/><Relationship Id="rId326" Type="http://schemas.openxmlformats.org/officeDocument/2006/relationships/image" Target="../media/image762.png"/><Relationship Id="rId44" Type="http://schemas.openxmlformats.org/officeDocument/2006/relationships/customXml" Target="../ink/ink616.xml"/><Relationship Id="rId65" Type="http://schemas.openxmlformats.org/officeDocument/2006/relationships/image" Target="../media/image632.png"/><Relationship Id="rId86" Type="http://schemas.openxmlformats.org/officeDocument/2006/relationships/customXml" Target="../ink/ink637.xml"/><Relationship Id="rId130" Type="http://schemas.openxmlformats.org/officeDocument/2006/relationships/customXml" Target="../ink/ink659.xml"/><Relationship Id="rId151" Type="http://schemas.openxmlformats.org/officeDocument/2006/relationships/image" Target="../media/image675.png"/><Relationship Id="rId172" Type="http://schemas.openxmlformats.org/officeDocument/2006/relationships/customXml" Target="../ink/ink680.xml"/><Relationship Id="rId193" Type="http://schemas.openxmlformats.org/officeDocument/2006/relationships/image" Target="../media/image696.png"/><Relationship Id="rId207" Type="http://schemas.openxmlformats.org/officeDocument/2006/relationships/image" Target="../media/image703.png"/><Relationship Id="rId228" Type="http://schemas.openxmlformats.org/officeDocument/2006/relationships/customXml" Target="../ink/ink708.xml"/><Relationship Id="rId249" Type="http://schemas.openxmlformats.org/officeDocument/2006/relationships/image" Target="../media/image724.png"/><Relationship Id="rId13" Type="http://schemas.openxmlformats.org/officeDocument/2006/relationships/image" Target="../media/image606.png"/><Relationship Id="rId109" Type="http://schemas.openxmlformats.org/officeDocument/2006/relationships/image" Target="../media/image654.png"/><Relationship Id="rId260" Type="http://schemas.openxmlformats.org/officeDocument/2006/relationships/customXml" Target="../ink/ink724.xml"/><Relationship Id="rId281" Type="http://schemas.openxmlformats.org/officeDocument/2006/relationships/customXml" Target="../ink/ink735.xml"/><Relationship Id="rId316" Type="http://schemas.openxmlformats.org/officeDocument/2006/relationships/image" Target="../media/image757.png"/><Relationship Id="rId34" Type="http://schemas.openxmlformats.org/officeDocument/2006/relationships/customXml" Target="../ink/ink611.xml"/><Relationship Id="rId55" Type="http://schemas.openxmlformats.org/officeDocument/2006/relationships/image" Target="../media/image627.png"/><Relationship Id="rId76" Type="http://schemas.openxmlformats.org/officeDocument/2006/relationships/customXml" Target="../ink/ink632.xml"/><Relationship Id="rId97" Type="http://schemas.openxmlformats.org/officeDocument/2006/relationships/image" Target="../media/image648.png"/><Relationship Id="rId120" Type="http://schemas.openxmlformats.org/officeDocument/2006/relationships/customXml" Target="../ink/ink654.xml"/><Relationship Id="rId141" Type="http://schemas.openxmlformats.org/officeDocument/2006/relationships/image" Target="../media/image670.png"/><Relationship Id="rId7" Type="http://schemas.openxmlformats.org/officeDocument/2006/relationships/image" Target="../media/image603.png"/><Relationship Id="rId162" Type="http://schemas.openxmlformats.org/officeDocument/2006/relationships/customXml" Target="../ink/ink675.xml"/><Relationship Id="rId183" Type="http://schemas.openxmlformats.org/officeDocument/2006/relationships/image" Target="../media/image691.png"/><Relationship Id="rId218" Type="http://schemas.openxmlformats.org/officeDocument/2006/relationships/customXml" Target="../ink/ink703.xml"/><Relationship Id="rId239" Type="http://schemas.openxmlformats.org/officeDocument/2006/relationships/image" Target="../media/image719.png"/><Relationship Id="rId250" Type="http://schemas.openxmlformats.org/officeDocument/2006/relationships/customXml" Target="../ink/ink719.xml"/><Relationship Id="rId271" Type="http://schemas.openxmlformats.org/officeDocument/2006/relationships/customXml" Target="../ink/ink730.xml"/><Relationship Id="rId292" Type="http://schemas.openxmlformats.org/officeDocument/2006/relationships/image" Target="../media/image745.png"/><Relationship Id="rId306" Type="http://schemas.openxmlformats.org/officeDocument/2006/relationships/image" Target="../media/image752.png"/><Relationship Id="rId24" Type="http://schemas.openxmlformats.org/officeDocument/2006/relationships/customXml" Target="../ink/ink606.xml"/><Relationship Id="rId45" Type="http://schemas.openxmlformats.org/officeDocument/2006/relationships/image" Target="../media/image622.png"/><Relationship Id="rId66" Type="http://schemas.openxmlformats.org/officeDocument/2006/relationships/customXml" Target="../ink/ink627.xml"/><Relationship Id="rId87" Type="http://schemas.openxmlformats.org/officeDocument/2006/relationships/image" Target="../media/image643.png"/><Relationship Id="rId110" Type="http://schemas.openxmlformats.org/officeDocument/2006/relationships/customXml" Target="../ink/ink649.xml"/><Relationship Id="rId131" Type="http://schemas.openxmlformats.org/officeDocument/2006/relationships/image" Target="../media/image665.png"/><Relationship Id="rId327" Type="http://schemas.openxmlformats.org/officeDocument/2006/relationships/customXml" Target="../ink/ink758.xml"/><Relationship Id="rId152" Type="http://schemas.openxmlformats.org/officeDocument/2006/relationships/customXml" Target="../ink/ink670.xml"/><Relationship Id="rId173" Type="http://schemas.openxmlformats.org/officeDocument/2006/relationships/image" Target="../media/image686.png"/><Relationship Id="rId194" Type="http://schemas.openxmlformats.org/officeDocument/2006/relationships/customXml" Target="../ink/ink691.xml"/><Relationship Id="rId208" Type="http://schemas.openxmlformats.org/officeDocument/2006/relationships/customXml" Target="../ink/ink698.xml"/><Relationship Id="rId229" Type="http://schemas.openxmlformats.org/officeDocument/2006/relationships/image" Target="../media/image714.png"/><Relationship Id="rId240" Type="http://schemas.openxmlformats.org/officeDocument/2006/relationships/customXml" Target="../ink/ink714.xml"/><Relationship Id="rId261" Type="http://schemas.openxmlformats.org/officeDocument/2006/relationships/image" Target="../media/image730.png"/><Relationship Id="rId14" Type="http://schemas.openxmlformats.org/officeDocument/2006/relationships/customXml" Target="../ink/ink601.xml"/><Relationship Id="rId35" Type="http://schemas.openxmlformats.org/officeDocument/2006/relationships/image" Target="../media/image617.png"/><Relationship Id="rId56" Type="http://schemas.openxmlformats.org/officeDocument/2006/relationships/customXml" Target="../ink/ink622.xml"/><Relationship Id="rId77" Type="http://schemas.openxmlformats.org/officeDocument/2006/relationships/image" Target="../media/image638.png"/><Relationship Id="rId100" Type="http://schemas.openxmlformats.org/officeDocument/2006/relationships/customXml" Target="../ink/ink644.xml"/><Relationship Id="rId282" Type="http://schemas.openxmlformats.org/officeDocument/2006/relationships/image" Target="../media/image740.png"/><Relationship Id="rId317" Type="http://schemas.openxmlformats.org/officeDocument/2006/relationships/customXml" Target="../ink/ink753.xml"/><Relationship Id="rId8" Type="http://schemas.openxmlformats.org/officeDocument/2006/relationships/customXml" Target="../ink/ink598.xml"/><Relationship Id="rId51" Type="http://schemas.openxmlformats.org/officeDocument/2006/relationships/image" Target="../media/image625.png"/><Relationship Id="rId72" Type="http://schemas.openxmlformats.org/officeDocument/2006/relationships/customXml" Target="../ink/ink630.xml"/><Relationship Id="rId93" Type="http://schemas.openxmlformats.org/officeDocument/2006/relationships/image" Target="../media/image646.png"/><Relationship Id="rId98" Type="http://schemas.openxmlformats.org/officeDocument/2006/relationships/customXml" Target="../ink/ink643.xml"/><Relationship Id="rId121" Type="http://schemas.openxmlformats.org/officeDocument/2006/relationships/image" Target="../media/image660.png"/><Relationship Id="rId142" Type="http://schemas.openxmlformats.org/officeDocument/2006/relationships/customXml" Target="../ink/ink665.xml"/><Relationship Id="rId163" Type="http://schemas.openxmlformats.org/officeDocument/2006/relationships/image" Target="../media/image681.png"/><Relationship Id="rId184" Type="http://schemas.openxmlformats.org/officeDocument/2006/relationships/customXml" Target="../ink/ink686.xml"/><Relationship Id="rId189" Type="http://schemas.openxmlformats.org/officeDocument/2006/relationships/image" Target="../media/image694.png"/><Relationship Id="rId219" Type="http://schemas.openxmlformats.org/officeDocument/2006/relationships/image" Target="../media/image709.png"/><Relationship Id="rId3" Type="http://schemas.openxmlformats.org/officeDocument/2006/relationships/image" Target="../media/image601.png"/><Relationship Id="rId214" Type="http://schemas.openxmlformats.org/officeDocument/2006/relationships/customXml" Target="../ink/ink701.xml"/><Relationship Id="rId230" Type="http://schemas.openxmlformats.org/officeDocument/2006/relationships/customXml" Target="../ink/ink709.xml"/><Relationship Id="rId235" Type="http://schemas.openxmlformats.org/officeDocument/2006/relationships/image" Target="../media/image717.png"/><Relationship Id="rId251" Type="http://schemas.openxmlformats.org/officeDocument/2006/relationships/image" Target="../media/image725.png"/><Relationship Id="rId256" Type="http://schemas.openxmlformats.org/officeDocument/2006/relationships/customXml" Target="../ink/ink722.xml"/><Relationship Id="rId277" Type="http://schemas.openxmlformats.org/officeDocument/2006/relationships/customXml" Target="../ink/ink733.xml"/><Relationship Id="rId298" Type="http://schemas.openxmlformats.org/officeDocument/2006/relationships/image" Target="../media/image748.png"/><Relationship Id="rId25" Type="http://schemas.openxmlformats.org/officeDocument/2006/relationships/image" Target="../media/image612.png"/><Relationship Id="rId46" Type="http://schemas.openxmlformats.org/officeDocument/2006/relationships/customXml" Target="../ink/ink617.xml"/><Relationship Id="rId67" Type="http://schemas.openxmlformats.org/officeDocument/2006/relationships/image" Target="../media/image633.png"/><Relationship Id="rId116" Type="http://schemas.openxmlformats.org/officeDocument/2006/relationships/customXml" Target="../ink/ink652.xml"/><Relationship Id="rId137" Type="http://schemas.openxmlformats.org/officeDocument/2006/relationships/image" Target="../media/image668.png"/><Relationship Id="rId158" Type="http://schemas.openxmlformats.org/officeDocument/2006/relationships/customXml" Target="../ink/ink673.xml"/><Relationship Id="rId272" Type="http://schemas.openxmlformats.org/officeDocument/2006/relationships/image" Target="../media/image735.png"/><Relationship Id="rId293" Type="http://schemas.openxmlformats.org/officeDocument/2006/relationships/customXml" Target="../ink/ink741.xml"/><Relationship Id="rId302" Type="http://schemas.openxmlformats.org/officeDocument/2006/relationships/image" Target="../media/image750.png"/><Relationship Id="rId307" Type="http://schemas.openxmlformats.org/officeDocument/2006/relationships/customXml" Target="../ink/ink748.xml"/><Relationship Id="rId323" Type="http://schemas.openxmlformats.org/officeDocument/2006/relationships/customXml" Target="../ink/ink756.xml"/><Relationship Id="rId328" Type="http://schemas.openxmlformats.org/officeDocument/2006/relationships/image" Target="../media/image763.png"/><Relationship Id="rId20" Type="http://schemas.openxmlformats.org/officeDocument/2006/relationships/customXml" Target="../ink/ink604.xml"/><Relationship Id="rId41" Type="http://schemas.openxmlformats.org/officeDocument/2006/relationships/image" Target="../media/image620.png"/><Relationship Id="rId62" Type="http://schemas.openxmlformats.org/officeDocument/2006/relationships/customXml" Target="../ink/ink625.xml"/><Relationship Id="rId83" Type="http://schemas.openxmlformats.org/officeDocument/2006/relationships/image" Target="../media/image641.png"/><Relationship Id="rId88" Type="http://schemas.openxmlformats.org/officeDocument/2006/relationships/customXml" Target="../ink/ink638.xml"/><Relationship Id="rId111" Type="http://schemas.openxmlformats.org/officeDocument/2006/relationships/image" Target="../media/image655.png"/><Relationship Id="rId132" Type="http://schemas.openxmlformats.org/officeDocument/2006/relationships/customXml" Target="../ink/ink660.xml"/><Relationship Id="rId153" Type="http://schemas.openxmlformats.org/officeDocument/2006/relationships/image" Target="../media/image676.png"/><Relationship Id="rId174" Type="http://schemas.openxmlformats.org/officeDocument/2006/relationships/customXml" Target="../ink/ink681.xml"/><Relationship Id="rId179" Type="http://schemas.openxmlformats.org/officeDocument/2006/relationships/image" Target="../media/image689.png"/><Relationship Id="rId195" Type="http://schemas.openxmlformats.org/officeDocument/2006/relationships/image" Target="../media/image697.png"/><Relationship Id="rId209" Type="http://schemas.openxmlformats.org/officeDocument/2006/relationships/image" Target="../media/image704.png"/><Relationship Id="rId190" Type="http://schemas.openxmlformats.org/officeDocument/2006/relationships/customXml" Target="../ink/ink689.xml"/><Relationship Id="rId204" Type="http://schemas.openxmlformats.org/officeDocument/2006/relationships/customXml" Target="../ink/ink696.xml"/><Relationship Id="rId220" Type="http://schemas.openxmlformats.org/officeDocument/2006/relationships/customXml" Target="../ink/ink704.xml"/><Relationship Id="rId225" Type="http://schemas.openxmlformats.org/officeDocument/2006/relationships/image" Target="../media/image712.png"/><Relationship Id="rId241" Type="http://schemas.openxmlformats.org/officeDocument/2006/relationships/image" Target="../media/image720.png"/><Relationship Id="rId246" Type="http://schemas.openxmlformats.org/officeDocument/2006/relationships/customXml" Target="../ink/ink717.xml"/><Relationship Id="rId267" Type="http://schemas.openxmlformats.org/officeDocument/2006/relationships/customXml" Target="../ink/ink728.xml"/><Relationship Id="rId288" Type="http://schemas.openxmlformats.org/officeDocument/2006/relationships/image" Target="../media/image743.png"/><Relationship Id="rId15" Type="http://schemas.openxmlformats.org/officeDocument/2006/relationships/image" Target="../media/image607.png"/><Relationship Id="rId36" Type="http://schemas.openxmlformats.org/officeDocument/2006/relationships/customXml" Target="../ink/ink612.xml"/><Relationship Id="rId57" Type="http://schemas.openxmlformats.org/officeDocument/2006/relationships/image" Target="../media/image628.png"/><Relationship Id="rId106" Type="http://schemas.openxmlformats.org/officeDocument/2006/relationships/customXml" Target="../ink/ink647.xml"/><Relationship Id="rId127" Type="http://schemas.openxmlformats.org/officeDocument/2006/relationships/image" Target="../media/image663.png"/><Relationship Id="rId262" Type="http://schemas.openxmlformats.org/officeDocument/2006/relationships/customXml" Target="../ink/ink725.xml"/><Relationship Id="rId283" Type="http://schemas.openxmlformats.org/officeDocument/2006/relationships/customXml" Target="../ink/ink736.xml"/><Relationship Id="rId313" Type="http://schemas.openxmlformats.org/officeDocument/2006/relationships/customXml" Target="../ink/ink751.xml"/><Relationship Id="rId318" Type="http://schemas.openxmlformats.org/officeDocument/2006/relationships/image" Target="../media/image758.png"/><Relationship Id="rId10" Type="http://schemas.openxmlformats.org/officeDocument/2006/relationships/customXml" Target="../ink/ink599.xml"/><Relationship Id="rId31" Type="http://schemas.openxmlformats.org/officeDocument/2006/relationships/image" Target="../media/image615.png"/><Relationship Id="rId52" Type="http://schemas.openxmlformats.org/officeDocument/2006/relationships/customXml" Target="../ink/ink620.xml"/><Relationship Id="rId73" Type="http://schemas.openxmlformats.org/officeDocument/2006/relationships/image" Target="../media/image636.png"/><Relationship Id="rId78" Type="http://schemas.openxmlformats.org/officeDocument/2006/relationships/customXml" Target="../ink/ink633.xml"/><Relationship Id="rId94" Type="http://schemas.openxmlformats.org/officeDocument/2006/relationships/customXml" Target="../ink/ink641.xml"/><Relationship Id="rId99" Type="http://schemas.openxmlformats.org/officeDocument/2006/relationships/image" Target="../media/image649.png"/><Relationship Id="rId101" Type="http://schemas.openxmlformats.org/officeDocument/2006/relationships/image" Target="../media/image650.png"/><Relationship Id="rId122" Type="http://schemas.openxmlformats.org/officeDocument/2006/relationships/customXml" Target="../ink/ink655.xml"/><Relationship Id="rId143" Type="http://schemas.openxmlformats.org/officeDocument/2006/relationships/image" Target="../media/image671.png"/><Relationship Id="rId148" Type="http://schemas.openxmlformats.org/officeDocument/2006/relationships/customXml" Target="../ink/ink668.xml"/><Relationship Id="rId164" Type="http://schemas.openxmlformats.org/officeDocument/2006/relationships/customXml" Target="../ink/ink676.xml"/><Relationship Id="rId169" Type="http://schemas.openxmlformats.org/officeDocument/2006/relationships/image" Target="../media/image684.png"/><Relationship Id="rId185" Type="http://schemas.openxmlformats.org/officeDocument/2006/relationships/image" Target="../media/image692.png"/><Relationship Id="rId334" Type="http://schemas.openxmlformats.org/officeDocument/2006/relationships/image" Target="../media/image766.png"/><Relationship Id="rId4" Type="http://schemas.openxmlformats.org/officeDocument/2006/relationships/customXml" Target="../ink/ink596.xml"/><Relationship Id="rId9" Type="http://schemas.openxmlformats.org/officeDocument/2006/relationships/image" Target="../media/image604.png"/><Relationship Id="rId180" Type="http://schemas.openxmlformats.org/officeDocument/2006/relationships/customXml" Target="../ink/ink684.xml"/><Relationship Id="rId210" Type="http://schemas.openxmlformats.org/officeDocument/2006/relationships/customXml" Target="../ink/ink699.xml"/><Relationship Id="rId215" Type="http://schemas.openxmlformats.org/officeDocument/2006/relationships/image" Target="../media/image707.png"/><Relationship Id="rId236" Type="http://schemas.openxmlformats.org/officeDocument/2006/relationships/customXml" Target="../ink/ink712.xml"/><Relationship Id="rId257" Type="http://schemas.openxmlformats.org/officeDocument/2006/relationships/image" Target="../media/image728.png"/><Relationship Id="rId278" Type="http://schemas.openxmlformats.org/officeDocument/2006/relationships/image" Target="../media/image738.png"/><Relationship Id="rId26" Type="http://schemas.openxmlformats.org/officeDocument/2006/relationships/customXml" Target="../ink/ink607.xml"/><Relationship Id="rId231" Type="http://schemas.openxmlformats.org/officeDocument/2006/relationships/image" Target="../media/image715.png"/><Relationship Id="rId252" Type="http://schemas.openxmlformats.org/officeDocument/2006/relationships/customXml" Target="../ink/ink720.xml"/><Relationship Id="rId273" Type="http://schemas.openxmlformats.org/officeDocument/2006/relationships/customXml" Target="../ink/ink731.xml"/><Relationship Id="rId294" Type="http://schemas.openxmlformats.org/officeDocument/2006/relationships/image" Target="../media/image746.png"/><Relationship Id="rId308" Type="http://schemas.openxmlformats.org/officeDocument/2006/relationships/image" Target="../media/image753.png"/><Relationship Id="rId329" Type="http://schemas.openxmlformats.org/officeDocument/2006/relationships/customXml" Target="../ink/ink759.xml"/><Relationship Id="rId47" Type="http://schemas.openxmlformats.org/officeDocument/2006/relationships/image" Target="../media/image623.png"/><Relationship Id="rId68" Type="http://schemas.openxmlformats.org/officeDocument/2006/relationships/customXml" Target="../ink/ink628.xml"/><Relationship Id="rId89" Type="http://schemas.openxmlformats.org/officeDocument/2006/relationships/image" Target="../media/image644.png"/><Relationship Id="rId112" Type="http://schemas.openxmlformats.org/officeDocument/2006/relationships/customXml" Target="../ink/ink650.xml"/><Relationship Id="rId133" Type="http://schemas.openxmlformats.org/officeDocument/2006/relationships/image" Target="../media/image666.png"/><Relationship Id="rId154" Type="http://schemas.openxmlformats.org/officeDocument/2006/relationships/customXml" Target="../ink/ink671.xml"/><Relationship Id="rId175" Type="http://schemas.openxmlformats.org/officeDocument/2006/relationships/image" Target="../media/image687.png"/><Relationship Id="rId196" Type="http://schemas.openxmlformats.org/officeDocument/2006/relationships/customXml" Target="../ink/ink692.xml"/><Relationship Id="rId200" Type="http://schemas.openxmlformats.org/officeDocument/2006/relationships/customXml" Target="../ink/ink694.xml"/><Relationship Id="rId16" Type="http://schemas.openxmlformats.org/officeDocument/2006/relationships/customXml" Target="../ink/ink602.xml"/><Relationship Id="rId221" Type="http://schemas.openxmlformats.org/officeDocument/2006/relationships/image" Target="../media/image710.png"/><Relationship Id="rId242" Type="http://schemas.openxmlformats.org/officeDocument/2006/relationships/customXml" Target="../ink/ink715.xml"/><Relationship Id="rId263" Type="http://schemas.openxmlformats.org/officeDocument/2006/relationships/customXml" Target="../ink/ink726.xml"/><Relationship Id="rId284" Type="http://schemas.openxmlformats.org/officeDocument/2006/relationships/image" Target="../media/image741.png"/><Relationship Id="rId319" Type="http://schemas.openxmlformats.org/officeDocument/2006/relationships/customXml" Target="../ink/ink754.xml"/><Relationship Id="rId37" Type="http://schemas.openxmlformats.org/officeDocument/2006/relationships/image" Target="../media/image618.png"/><Relationship Id="rId58" Type="http://schemas.openxmlformats.org/officeDocument/2006/relationships/customXml" Target="../ink/ink623.xml"/><Relationship Id="rId79" Type="http://schemas.openxmlformats.org/officeDocument/2006/relationships/image" Target="../media/image639.png"/><Relationship Id="rId102" Type="http://schemas.openxmlformats.org/officeDocument/2006/relationships/customXml" Target="../ink/ink645.xml"/><Relationship Id="rId123" Type="http://schemas.openxmlformats.org/officeDocument/2006/relationships/image" Target="../media/image661.png"/><Relationship Id="rId144" Type="http://schemas.openxmlformats.org/officeDocument/2006/relationships/customXml" Target="../ink/ink666.xml"/><Relationship Id="rId330" Type="http://schemas.openxmlformats.org/officeDocument/2006/relationships/image" Target="../media/image764.png"/><Relationship Id="rId90" Type="http://schemas.openxmlformats.org/officeDocument/2006/relationships/customXml" Target="../ink/ink639.xml"/><Relationship Id="rId165" Type="http://schemas.openxmlformats.org/officeDocument/2006/relationships/image" Target="../media/image682.png"/><Relationship Id="rId186" Type="http://schemas.openxmlformats.org/officeDocument/2006/relationships/customXml" Target="../ink/ink687.xml"/><Relationship Id="rId211" Type="http://schemas.openxmlformats.org/officeDocument/2006/relationships/image" Target="../media/image705.png"/><Relationship Id="rId232" Type="http://schemas.openxmlformats.org/officeDocument/2006/relationships/customXml" Target="../ink/ink710.xml"/><Relationship Id="rId253" Type="http://schemas.openxmlformats.org/officeDocument/2006/relationships/image" Target="../media/image726.png"/><Relationship Id="rId274" Type="http://schemas.openxmlformats.org/officeDocument/2006/relationships/image" Target="../media/image736.png"/><Relationship Id="rId295" Type="http://schemas.openxmlformats.org/officeDocument/2006/relationships/customXml" Target="../ink/ink742.xml"/><Relationship Id="rId309" Type="http://schemas.openxmlformats.org/officeDocument/2006/relationships/customXml" Target="../ink/ink749.xml"/><Relationship Id="rId27" Type="http://schemas.openxmlformats.org/officeDocument/2006/relationships/image" Target="../media/image613.png"/><Relationship Id="rId48" Type="http://schemas.openxmlformats.org/officeDocument/2006/relationships/customXml" Target="../ink/ink618.xml"/><Relationship Id="rId69" Type="http://schemas.openxmlformats.org/officeDocument/2006/relationships/image" Target="../media/image634.png"/><Relationship Id="rId113" Type="http://schemas.openxmlformats.org/officeDocument/2006/relationships/image" Target="../media/image656.png"/><Relationship Id="rId134" Type="http://schemas.openxmlformats.org/officeDocument/2006/relationships/customXml" Target="../ink/ink661.xml"/><Relationship Id="rId320" Type="http://schemas.openxmlformats.org/officeDocument/2006/relationships/image" Target="../media/image759.png"/><Relationship Id="rId80" Type="http://schemas.openxmlformats.org/officeDocument/2006/relationships/customXml" Target="../ink/ink634.xml"/><Relationship Id="rId155" Type="http://schemas.openxmlformats.org/officeDocument/2006/relationships/image" Target="../media/image677.png"/><Relationship Id="rId176" Type="http://schemas.openxmlformats.org/officeDocument/2006/relationships/customXml" Target="../ink/ink682.xml"/><Relationship Id="rId197" Type="http://schemas.openxmlformats.org/officeDocument/2006/relationships/image" Target="../media/image698.png"/><Relationship Id="rId201" Type="http://schemas.openxmlformats.org/officeDocument/2006/relationships/image" Target="../media/image700.png"/><Relationship Id="rId222" Type="http://schemas.openxmlformats.org/officeDocument/2006/relationships/customXml" Target="../ink/ink705.xml"/><Relationship Id="rId243" Type="http://schemas.openxmlformats.org/officeDocument/2006/relationships/image" Target="../media/image721.png"/><Relationship Id="rId264" Type="http://schemas.openxmlformats.org/officeDocument/2006/relationships/image" Target="../media/image731.png"/><Relationship Id="rId285" Type="http://schemas.openxmlformats.org/officeDocument/2006/relationships/customXml" Target="../ink/ink737.xml"/><Relationship Id="rId17" Type="http://schemas.openxmlformats.org/officeDocument/2006/relationships/image" Target="../media/image608.png"/><Relationship Id="rId38" Type="http://schemas.openxmlformats.org/officeDocument/2006/relationships/customXml" Target="../ink/ink613.xml"/><Relationship Id="rId59" Type="http://schemas.openxmlformats.org/officeDocument/2006/relationships/image" Target="../media/image629.png"/><Relationship Id="rId103" Type="http://schemas.openxmlformats.org/officeDocument/2006/relationships/image" Target="../media/image651.png"/><Relationship Id="rId124" Type="http://schemas.openxmlformats.org/officeDocument/2006/relationships/customXml" Target="../ink/ink656.xml"/><Relationship Id="rId310" Type="http://schemas.openxmlformats.org/officeDocument/2006/relationships/image" Target="../media/image754.png"/><Relationship Id="rId70" Type="http://schemas.openxmlformats.org/officeDocument/2006/relationships/customXml" Target="../ink/ink629.xml"/><Relationship Id="rId91" Type="http://schemas.openxmlformats.org/officeDocument/2006/relationships/image" Target="../media/image645.png"/><Relationship Id="rId145" Type="http://schemas.openxmlformats.org/officeDocument/2006/relationships/image" Target="../media/image672.png"/><Relationship Id="rId166" Type="http://schemas.openxmlformats.org/officeDocument/2006/relationships/customXml" Target="../ink/ink677.xml"/><Relationship Id="rId187" Type="http://schemas.openxmlformats.org/officeDocument/2006/relationships/image" Target="../media/image693.png"/><Relationship Id="rId331" Type="http://schemas.openxmlformats.org/officeDocument/2006/relationships/customXml" Target="../ink/ink760.xml"/><Relationship Id="rId1" Type="http://schemas.openxmlformats.org/officeDocument/2006/relationships/slideLayout" Target="../slideLayouts/slideLayout1.xml"/><Relationship Id="rId212" Type="http://schemas.openxmlformats.org/officeDocument/2006/relationships/customXml" Target="../ink/ink700.xml"/><Relationship Id="rId233" Type="http://schemas.openxmlformats.org/officeDocument/2006/relationships/image" Target="../media/image716.png"/><Relationship Id="rId254" Type="http://schemas.openxmlformats.org/officeDocument/2006/relationships/customXml" Target="../ink/ink721.xml"/><Relationship Id="rId28" Type="http://schemas.openxmlformats.org/officeDocument/2006/relationships/customXml" Target="../ink/ink608.xml"/><Relationship Id="rId49" Type="http://schemas.openxmlformats.org/officeDocument/2006/relationships/image" Target="../media/image624.png"/><Relationship Id="rId114" Type="http://schemas.openxmlformats.org/officeDocument/2006/relationships/customXml" Target="../ink/ink651.xml"/><Relationship Id="rId275" Type="http://schemas.openxmlformats.org/officeDocument/2006/relationships/customXml" Target="../ink/ink732.xml"/><Relationship Id="rId296" Type="http://schemas.openxmlformats.org/officeDocument/2006/relationships/image" Target="../media/image747.png"/><Relationship Id="rId300" Type="http://schemas.openxmlformats.org/officeDocument/2006/relationships/image" Target="../media/image749.png"/><Relationship Id="rId60" Type="http://schemas.openxmlformats.org/officeDocument/2006/relationships/customXml" Target="../ink/ink624.xml"/><Relationship Id="rId81" Type="http://schemas.openxmlformats.org/officeDocument/2006/relationships/image" Target="../media/image640.png"/><Relationship Id="rId135" Type="http://schemas.openxmlformats.org/officeDocument/2006/relationships/image" Target="../media/image667.png"/><Relationship Id="rId156" Type="http://schemas.openxmlformats.org/officeDocument/2006/relationships/customXml" Target="../ink/ink672.xml"/><Relationship Id="rId177" Type="http://schemas.openxmlformats.org/officeDocument/2006/relationships/image" Target="../media/image688.png"/><Relationship Id="rId198" Type="http://schemas.openxmlformats.org/officeDocument/2006/relationships/customXml" Target="../ink/ink693.xml"/><Relationship Id="rId321" Type="http://schemas.openxmlformats.org/officeDocument/2006/relationships/customXml" Target="../ink/ink755.xml"/><Relationship Id="rId202" Type="http://schemas.openxmlformats.org/officeDocument/2006/relationships/customXml" Target="../ink/ink695.xml"/><Relationship Id="rId223" Type="http://schemas.openxmlformats.org/officeDocument/2006/relationships/image" Target="../media/image711.png"/><Relationship Id="rId244" Type="http://schemas.openxmlformats.org/officeDocument/2006/relationships/customXml" Target="../ink/ink716.xml"/><Relationship Id="rId18" Type="http://schemas.openxmlformats.org/officeDocument/2006/relationships/customXml" Target="../ink/ink603.xml"/><Relationship Id="rId39" Type="http://schemas.openxmlformats.org/officeDocument/2006/relationships/image" Target="../media/image619.png"/><Relationship Id="rId265" Type="http://schemas.openxmlformats.org/officeDocument/2006/relationships/customXml" Target="../ink/ink727.xml"/><Relationship Id="rId286" Type="http://schemas.openxmlformats.org/officeDocument/2006/relationships/image" Target="../media/image742.png"/><Relationship Id="rId50" Type="http://schemas.openxmlformats.org/officeDocument/2006/relationships/customXml" Target="../ink/ink619.xml"/><Relationship Id="rId104" Type="http://schemas.openxmlformats.org/officeDocument/2006/relationships/customXml" Target="../ink/ink646.xml"/><Relationship Id="rId125" Type="http://schemas.openxmlformats.org/officeDocument/2006/relationships/image" Target="../media/image662.png"/><Relationship Id="rId146" Type="http://schemas.openxmlformats.org/officeDocument/2006/relationships/customXml" Target="../ink/ink667.xml"/><Relationship Id="rId167" Type="http://schemas.openxmlformats.org/officeDocument/2006/relationships/image" Target="../media/image683.png"/><Relationship Id="rId188" Type="http://schemas.openxmlformats.org/officeDocument/2006/relationships/customXml" Target="../ink/ink688.xml"/><Relationship Id="rId311" Type="http://schemas.openxmlformats.org/officeDocument/2006/relationships/customXml" Target="../ink/ink750.xml"/><Relationship Id="rId332" Type="http://schemas.openxmlformats.org/officeDocument/2006/relationships/image" Target="../media/image765.png"/><Relationship Id="rId71" Type="http://schemas.openxmlformats.org/officeDocument/2006/relationships/image" Target="../media/image635.png"/><Relationship Id="rId92" Type="http://schemas.openxmlformats.org/officeDocument/2006/relationships/customXml" Target="../ink/ink640.xml"/><Relationship Id="rId213" Type="http://schemas.openxmlformats.org/officeDocument/2006/relationships/image" Target="../media/image706.png"/><Relationship Id="rId234" Type="http://schemas.openxmlformats.org/officeDocument/2006/relationships/customXml" Target="../ink/ink711.xml"/><Relationship Id="rId2" Type="http://schemas.openxmlformats.org/officeDocument/2006/relationships/image" Target="../media/image488.png"/><Relationship Id="rId29" Type="http://schemas.openxmlformats.org/officeDocument/2006/relationships/image" Target="../media/image614.png"/><Relationship Id="rId255" Type="http://schemas.openxmlformats.org/officeDocument/2006/relationships/image" Target="../media/image727.png"/><Relationship Id="rId276" Type="http://schemas.openxmlformats.org/officeDocument/2006/relationships/image" Target="../media/image737.png"/><Relationship Id="rId297" Type="http://schemas.openxmlformats.org/officeDocument/2006/relationships/customXml" Target="../ink/ink743.xml"/><Relationship Id="rId40" Type="http://schemas.openxmlformats.org/officeDocument/2006/relationships/customXml" Target="../ink/ink614.xml"/><Relationship Id="rId115" Type="http://schemas.openxmlformats.org/officeDocument/2006/relationships/image" Target="../media/image657.png"/><Relationship Id="rId136" Type="http://schemas.openxmlformats.org/officeDocument/2006/relationships/customXml" Target="../ink/ink662.xml"/><Relationship Id="rId157" Type="http://schemas.openxmlformats.org/officeDocument/2006/relationships/image" Target="../media/image678.png"/><Relationship Id="rId178" Type="http://schemas.openxmlformats.org/officeDocument/2006/relationships/customXml" Target="../ink/ink683.xml"/><Relationship Id="rId301" Type="http://schemas.openxmlformats.org/officeDocument/2006/relationships/customXml" Target="../ink/ink745.xml"/><Relationship Id="rId322" Type="http://schemas.openxmlformats.org/officeDocument/2006/relationships/image" Target="../media/image760.png"/><Relationship Id="rId61" Type="http://schemas.openxmlformats.org/officeDocument/2006/relationships/image" Target="../media/image630.png"/><Relationship Id="rId82" Type="http://schemas.openxmlformats.org/officeDocument/2006/relationships/customXml" Target="../ink/ink635.xml"/><Relationship Id="rId199" Type="http://schemas.openxmlformats.org/officeDocument/2006/relationships/image" Target="../media/image699.png"/><Relationship Id="rId203" Type="http://schemas.openxmlformats.org/officeDocument/2006/relationships/image" Target="../media/image701.png"/><Relationship Id="rId19" Type="http://schemas.openxmlformats.org/officeDocument/2006/relationships/image" Target="../media/image609.png"/><Relationship Id="rId224" Type="http://schemas.openxmlformats.org/officeDocument/2006/relationships/customXml" Target="../ink/ink706.xml"/><Relationship Id="rId245" Type="http://schemas.openxmlformats.org/officeDocument/2006/relationships/image" Target="../media/image722.png"/><Relationship Id="rId266" Type="http://schemas.openxmlformats.org/officeDocument/2006/relationships/image" Target="../media/image732.png"/><Relationship Id="rId287" Type="http://schemas.openxmlformats.org/officeDocument/2006/relationships/customXml" Target="../ink/ink738.xml"/><Relationship Id="rId30" Type="http://schemas.openxmlformats.org/officeDocument/2006/relationships/customXml" Target="../ink/ink609.xml"/><Relationship Id="rId105" Type="http://schemas.openxmlformats.org/officeDocument/2006/relationships/image" Target="../media/image652.png"/><Relationship Id="rId126" Type="http://schemas.openxmlformats.org/officeDocument/2006/relationships/customXml" Target="../ink/ink657.xml"/><Relationship Id="rId147" Type="http://schemas.openxmlformats.org/officeDocument/2006/relationships/image" Target="../media/image673.png"/><Relationship Id="rId168" Type="http://schemas.openxmlformats.org/officeDocument/2006/relationships/customXml" Target="../ink/ink678.xml"/><Relationship Id="rId312" Type="http://schemas.openxmlformats.org/officeDocument/2006/relationships/image" Target="../media/image755.png"/><Relationship Id="rId333" Type="http://schemas.openxmlformats.org/officeDocument/2006/relationships/customXml" Target="../ink/ink761.xml"/></Relationships>
</file>

<file path=ppt/slides/_rels/slide6.xml.rels><?xml version="1.0" encoding="UTF-8" standalone="yes"?>
<Relationships xmlns="http://schemas.openxmlformats.org/package/2006/relationships"><Relationship Id="rId26" Type="http://schemas.openxmlformats.org/officeDocument/2006/relationships/customXml" Target="../ink/ink773.xml"/><Relationship Id="rId117" Type="http://schemas.openxmlformats.org/officeDocument/2006/relationships/image" Target="../media/image825.png"/><Relationship Id="rId21" Type="http://schemas.openxmlformats.org/officeDocument/2006/relationships/image" Target="../media/image777.png"/><Relationship Id="rId42" Type="http://schemas.openxmlformats.org/officeDocument/2006/relationships/customXml" Target="../ink/ink781.xml"/><Relationship Id="rId47" Type="http://schemas.openxmlformats.org/officeDocument/2006/relationships/image" Target="../media/image790.png"/><Relationship Id="rId63" Type="http://schemas.openxmlformats.org/officeDocument/2006/relationships/image" Target="../media/image798.png"/><Relationship Id="rId68" Type="http://schemas.openxmlformats.org/officeDocument/2006/relationships/customXml" Target="../ink/ink794.xml"/><Relationship Id="rId84" Type="http://schemas.openxmlformats.org/officeDocument/2006/relationships/customXml" Target="../ink/ink802.xml"/><Relationship Id="rId89" Type="http://schemas.openxmlformats.org/officeDocument/2006/relationships/image" Target="../media/image811.png"/><Relationship Id="rId112" Type="http://schemas.openxmlformats.org/officeDocument/2006/relationships/customXml" Target="../ink/ink816.xml"/><Relationship Id="rId133" Type="http://schemas.openxmlformats.org/officeDocument/2006/relationships/image" Target="../media/image833.png"/><Relationship Id="rId138" Type="http://schemas.openxmlformats.org/officeDocument/2006/relationships/customXml" Target="../ink/ink829.xml"/><Relationship Id="rId154" Type="http://schemas.openxmlformats.org/officeDocument/2006/relationships/customXml" Target="../ink/ink837.xml"/><Relationship Id="rId159" Type="http://schemas.openxmlformats.org/officeDocument/2006/relationships/image" Target="../media/image846.png"/><Relationship Id="rId175" Type="http://schemas.openxmlformats.org/officeDocument/2006/relationships/image" Target="../media/image854.png"/><Relationship Id="rId170" Type="http://schemas.openxmlformats.org/officeDocument/2006/relationships/customXml" Target="../ink/ink845.xml"/><Relationship Id="rId16" Type="http://schemas.openxmlformats.org/officeDocument/2006/relationships/customXml" Target="../ink/ink768.xml"/><Relationship Id="rId107" Type="http://schemas.openxmlformats.org/officeDocument/2006/relationships/image" Target="../media/image820.png"/><Relationship Id="rId11" Type="http://schemas.openxmlformats.org/officeDocument/2006/relationships/image" Target="../media/image772.png"/><Relationship Id="rId32" Type="http://schemas.openxmlformats.org/officeDocument/2006/relationships/customXml" Target="../ink/ink776.xml"/><Relationship Id="rId37" Type="http://schemas.openxmlformats.org/officeDocument/2006/relationships/image" Target="../media/image785.png"/><Relationship Id="rId53" Type="http://schemas.openxmlformats.org/officeDocument/2006/relationships/image" Target="../media/image793.png"/><Relationship Id="rId58" Type="http://schemas.openxmlformats.org/officeDocument/2006/relationships/customXml" Target="../ink/ink789.xml"/><Relationship Id="rId74" Type="http://schemas.openxmlformats.org/officeDocument/2006/relationships/customXml" Target="../ink/ink797.xml"/><Relationship Id="rId79" Type="http://schemas.openxmlformats.org/officeDocument/2006/relationships/image" Target="../media/image806.png"/><Relationship Id="rId102" Type="http://schemas.openxmlformats.org/officeDocument/2006/relationships/customXml" Target="../ink/ink811.xml"/><Relationship Id="rId123" Type="http://schemas.openxmlformats.org/officeDocument/2006/relationships/image" Target="../media/image828.png"/><Relationship Id="rId128" Type="http://schemas.openxmlformats.org/officeDocument/2006/relationships/customXml" Target="../ink/ink824.xml"/><Relationship Id="rId144" Type="http://schemas.openxmlformats.org/officeDocument/2006/relationships/customXml" Target="../ink/ink832.xml"/><Relationship Id="rId149" Type="http://schemas.openxmlformats.org/officeDocument/2006/relationships/image" Target="../media/image841.png"/><Relationship Id="rId5" Type="http://schemas.openxmlformats.org/officeDocument/2006/relationships/image" Target="../media/image769.png"/><Relationship Id="rId90" Type="http://schemas.openxmlformats.org/officeDocument/2006/relationships/customXml" Target="../ink/ink805.xml"/><Relationship Id="rId95" Type="http://schemas.openxmlformats.org/officeDocument/2006/relationships/image" Target="../media/image814.png"/><Relationship Id="rId160" Type="http://schemas.openxmlformats.org/officeDocument/2006/relationships/customXml" Target="../ink/ink840.xml"/><Relationship Id="rId165" Type="http://schemas.openxmlformats.org/officeDocument/2006/relationships/image" Target="../media/image849.png"/><Relationship Id="rId181" Type="http://schemas.openxmlformats.org/officeDocument/2006/relationships/image" Target="../media/image857.png"/><Relationship Id="rId22" Type="http://schemas.openxmlformats.org/officeDocument/2006/relationships/customXml" Target="../ink/ink771.xml"/><Relationship Id="rId27" Type="http://schemas.openxmlformats.org/officeDocument/2006/relationships/image" Target="../media/image780.png"/><Relationship Id="rId43" Type="http://schemas.openxmlformats.org/officeDocument/2006/relationships/image" Target="../media/image788.png"/><Relationship Id="rId48" Type="http://schemas.openxmlformats.org/officeDocument/2006/relationships/customXml" Target="../ink/ink784.xml"/><Relationship Id="rId64" Type="http://schemas.openxmlformats.org/officeDocument/2006/relationships/customXml" Target="../ink/ink792.xml"/><Relationship Id="rId69" Type="http://schemas.openxmlformats.org/officeDocument/2006/relationships/image" Target="../media/image801.png"/><Relationship Id="rId113" Type="http://schemas.openxmlformats.org/officeDocument/2006/relationships/image" Target="../media/image823.png"/><Relationship Id="rId118" Type="http://schemas.openxmlformats.org/officeDocument/2006/relationships/customXml" Target="../ink/ink819.xml"/><Relationship Id="rId134" Type="http://schemas.openxmlformats.org/officeDocument/2006/relationships/customXml" Target="../ink/ink827.xml"/><Relationship Id="rId139" Type="http://schemas.openxmlformats.org/officeDocument/2006/relationships/image" Target="../media/image836.png"/><Relationship Id="rId80" Type="http://schemas.openxmlformats.org/officeDocument/2006/relationships/customXml" Target="../ink/ink800.xml"/><Relationship Id="rId85" Type="http://schemas.openxmlformats.org/officeDocument/2006/relationships/image" Target="../media/image809.png"/><Relationship Id="rId150" Type="http://schemas.openxmlformats.org/officeDocument/2006/relationships/customXml" Target="../ink/ink835.xml"/><Relationship Id="rId155" Type="http://schemas.openxmlformats.org/officeDocument/2006/relationships/image" Target="../media/image844.png"/><Relationship Id="rId171" Type="http://schemas.openxmlformats.org/officeDocument/2006/relationships/image" Target="../media/image852.png"/><Relationship Id="rId176" Type="http://schemas.openxmlformats.org/officeDocument/2006/relationships/customXml" Target="../ink/ink848.xml"/><Relationship Id="rId12" Type="http://schemas.openxmlformats.org/officeDocument/2006/relationships/customXml" Target="../ink/ink766.xml"/><Relationship Id="rId17" Type="http://schemas.openxmlformats.org/officeDocument/2006/relationships/image" Target="../media/image775.png"/><Relationship Id="rId33" Type="http://schemas.openxmlformats.org/officeDocument/2006/relationships/image" Target="../media/image783.png"/><Relationship Id="rId38" Type="http://schemas.openxmlformats.org/officeDocument/2006/relationships/customXml" Target="../ink/ink779.xml"/><Relationship Id="rId59" Type="http://schemas.openxmlformats.org/officeDocument/2006/relationships/image" Target="../media/image796.png"/><Relationship Id="rId103" Type="http://schemas.openxmlformats.org/officeDocument/2006/relationships/image" Target="../media/image818.png"/><Relationship Id="rId108" Type="http://schemas.openxmlformats.org/officeDocument/2006/relationships/customXml" Target="../ink/ink814.xml"/><Relationship Id="rId124" Type="http://schemas.openxmlformats.org/officeDocument/2006/relationships/customXml" Target="../ink/ink822.xml"/><Relationship Id="rId129" Type="http://schemas.openxmlformats.org/officeDocument/2006/relationships/image" Target="../media/image831.png"/><Relationship Id="rId54" Type="http://schemas.openxmlformats.org/officeDocument/2006/relationships/customXml" Target="../ink/ink787.xml"/><Relationship Id="rId70" Type="http://schemas.openxmlformats.org/officeDocument/2006/relationships/customXml" Target="../ink/ink795.xml"/><Relationship Id="rId75" Type="http://schemas.openxmlformats.org/officeDocument/2006/relationships/image" Target="../media/image804.png"/><Relationship Id="rId91" Type="http://schemas.openxmlformats.org/officeDocument/2006/relationships/image" Target="../media/image812.png"/><Relationship Id="rId96" Type="http://schemas.openxmlformats.org/officeDocument/2006/relationships/customXml" Target="../ink/ink808.xml"/><Relationship Id="rId140" Type="http://schemas.openxmlformats.org/officeDocument/2006/relationships/customXml" Target="../ink/ink830.xml"/><Relationship Id="rId145" Type="http://schemas.openxmlformats.org/officeDocument/2006/relationships/image" Target="../media/image839.png"/><Relationship Id="rId161" Type="http://schemas.openxmlformats.org/officeDocument/2006/relationships/image" Target="../media/image847.png"/><Relationship Id="rId166" Type="http://schemas.openxmlformats.org/officeDocument/2006/relationships/customXml" Target="../ink/ink84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63.xml"/><Relationship Id="rId23" Type="http://schemas.openxmlformats.org/officeDocument/2006/relationships/image" Target="../media/image778.png"/><Relationship Id="rId28" Type="http://schemas.openxmlformats.org/officeDocument/2006/relationships/customXml" Target="../ink/ink774.xml"/><Relationship Id="rId49" Type="http://schemas.openxmlformats.org/officeDocument/2006/relationships/image" Target="../media/image791.png"/><Relationship Id="rId114" Type="http://schemas.openxmlformats.org/officeDocument/2006/relationships/customXml" Target="../ink/ink817.xml"/><Relationship Id="rId119" Type="http://schemas.openxmlformats.org/officeDocument/2006/relationships/image" Target="../media/image826.png"/><Relationship Id="rId44" Type="http://schemas.openxmlformats.org/officeDocument/2006/relationships/customXml" Target="../ink/ink782.xml"/><Relationship Id="rId60" Type="http://schemas.openxmlformats.org/officeDocument/2006/relationships/customXml" Target="../ink/ink790.xml"/><Relationship Id="rId65" Type="http://schemas.openxmlformats.org/officeDocument/2006/relationships/image" Target="../media/image799.png"/><Relationship Id="rId81" Type="http://schemas.openxmlformats.org/officeDocument/2006/relationships/image" Target="../media/image807.png"/><Relationship Id="rId86" Type="http://schemas.openxmlformats.org/officeDocument/2006/relationships/customXml" Target="../ink/ink803.xml"/><Relationship Id="rId130" Type="http://schemas.openxmlformats.org/officeDocument/2006/relationships/customXml" Target="../ink/ink825.xml"/><Relationship Id="rId135" Type="http://schemas.openxmlformats.org/officeDocument/2006/relationships/image" Target="../media/image834.png"/><Relationship Id="rId151" Type="http://schemas.openxmlformats.org/officeDocument/2006/relationships/image" Target="../media/image842.png"/><Relationship Id="rId156" Type="http://schemas.openxmlformats.org/officeDocument/2006/relationships/customXml" Target="../ink/ink838.xml"/><Relationship Id="rId177" Type="http://schemas.openxmlformats.org/officeDocument/2006/relationships/image" Target="../media/image855.png"/><Relationship Id="rId4" Type="http://schemas.openxmlformats.org/officeDocument/2006/relationships/customXml" Target="../ink/ink762.xml"/><Relationship Id="rId9" Type="http://schemas.openxmlformats.org/officeDocument/2006/relationships/image" Target="../media/image771.png"/><Relationship Id="rId172" Type="http://schemas.openxmlformats.org/officeDocument/2006/relationships/customXml" Target="../ink/ink846.xml"/><Relationship Id="rId180" Type="http://schemas.openxmlformats.org/officeDocument/2006/relationships/customXml" Target="../ink/ink850.xml"/><Relationship Id="rId13" Type="http://schemas.openxmlformats.org/officeDocument/2006/relationships/image" Target="../media/image773.png"/><Relationship Id="rId18" Type="http://schemas.openxmlformats.org/officeDocument/2006/relationships/customXml" Target="../ink/ink769.xml"/><Relationship Id="rId39" Type="http://schemas.openxmlformats.org/officeDocument/2006/relationships/image" Target="../media/image786.png"/><Relationship Id="rId109" Type="http://schemas.openxmlformats.org/officeDocument/2006/relationships/image" Target="../media/image821.png"/><Relationship Id="rId34" Type="http://schemas.openxmlformats.org/officeDocument/2006/relationships/customXml" Target="../ink/ink777.xml"/><Relationship Id="rId50" Type="http://schemas.openxmlformats.org/officeDocument/2006/relationships/customXml" Target="../ink/ink785.xml"/><Relationship Id="rId55" Type="http://schemas.openxmlformats.org/officeDocument/2006/relationships/image" Target="../media/image794.png"/><Relationship Id="rId76" Type="http://schemas.openxmlformats.org/officeDocument/2006/relationships/customXml" Target="../ink/ink798.xml"/><Relationship Id="rId97" Type="http://schemas.openxmlformats.org/officeDocument/2006/relationships/image" Target="../media/image815.png"/><Relationship Id="rId104" Type="http://schemas.openxmlformats.org/officeDocument/2006/relationships/customXml" Target="../ink/ink812.xml"/><Relationship Id="rId120" Type="http://schemas.openxmlformats.org/officeDocument/2006/relationships/customXml" Target="../ink/ink820.xml"/><Relationship Id="rId125" Type="http://schemas.openxmlformats.org/officeDocument/2006/relationships/image" Target="../media/image829.png"/><Relationship Id="rId141" Type="http://schemas.openxmlformats.org/officeDocument/2006/relationships/image" Target="../media/image837.png"/><Relationship Id="rId146" Type="http://schemas.openxmlformats.org/officeDocument/2006/relationships/customXml" Target="../ink/ink833.xml"/><Relationship Id="rId167" Type="http://schemas.openxmlformats.org/officeDocument/2006/relationships/image" Target="../media/image850.png"/><Relationship Id="rId7" Type="http://schemas.openxmlformats.org/officeDocument/2006/relationships/image" Target="../media/image770.png"/><Relationship Id="rId71" Type="http://schemas.openxmlformats.org/officeDocument/2006/relationships/image" Target="../media/image802.png"/><Relationship Id="rId92" Type="http://schemas.openxmlformats.org/officeDocument/2006/relationships/customXml" Target="../ink/ink806.xml"/><Relationship Id="rId162" Type="http://schemas.openxmlformats.org/officeDocument/2006/relationships/customXml" Target="../ink/ink841.xml"/><Relationship Id="rId2" Type="http://schemas.openxmlformats.org/officeDocument/2006/relationships/image" Target="../media/image767.png"/><Relationship Id="rId29" Type="http://schemas.openxmlformats.org/officeDocument/2006/relationships/image" Target="../media/image781.png"/><Relationship Id="rId24" Type="http://schemas.openxmlformats.org/officeDocument/2006/relationships/customXml" Target="../ink/ink772.xml"/><Relationship Id="rId40" Type="http://schemas.openxmlformats.org/officeDocument/2006/relationships/customXml" Target="../ink/ink780.xml"/><Relationship Id="rId45" Type="http://schemas.openxmlformats.org/officeDocument/2006/relationships/image" Target="../media/image789.png"/><Relationship Id="rId66" Type="http://schemas.openxmlformats.org/officeDocument/2006/relationships/customXml" Target="../ink/ink793.xml"/><Relationship Id="rId87" Type="http://schemas.openxmlformats.org/officeDocument/2006/relationships/image" Target="../media/image810.png"/><Relationship Id="rId110" Type="http://schemas.openxmlformats.org/officeDocument/2006/relationships/customXml" Target="../ink/ink815.xml"/><Relationship Id="rId115" Type="http://schemas.openxmlformats.org/officeDocument/2006/relationships/image" Target="../media/image824.png"/><Relationship Id="rId131" Type="http://schemas.openxmlformats.org/officeDocument/2006/relationships/image" Target="../media/image832.png"/><Relationship Id="rId136" Type="http://schemas.openxmlformats.org/officeDocument/2006/relationships/customXml" Target="../ink/ink828.xml"/><Relationship Id="rId157" Type="http://schemas.openxmlformats.org/officeDocument/2006/relationships/image" Target="../media/image845.png"/><Relationship Id="rId178" Type="http://schemas.openxmlformats.org/officeDocument/2006/relationships/customXml" Target="../ink/ink849.xml"/><Relationship Id="rId61" Type="http://schemas.openxmlformats.org/officeDocument/2006/relationships/image" Target="../media/image797.png"/><Relationship Id="rId82" Type="http://schemas.openxmlformats.org/officeDocument/2006/relationships/customXml" Target="../ink/ink801.xml"/><Relationship Id="rId152" Type="http://schemas.openxmlformats.org/officeDocument/2006/relationships/customXml" Target="../ink/ink836.xml"/><Relationship Id="rId173" Type="http://schemas.openxmlformats.org/officeDocument/2006/relationships/image" Target="../media/image853.png"/><Relationship Id="rId19" Type="http://schemas.openxmlformats.org/officeDocument/2006/relationships/image" Target="../media/image776.png"/><Relationship Id="rId14" Type="http://schemas.openxmlformats.org/officeDocument/2006/relationships/customXml" Target="../ink/ink767.xml"/><Relationship Id="rId30" Type="http://schemas.openxmlformats.org/officeDocument/2006/relationships/customXml" Target="../ink/ink775.xml"/><Relationship Id="rId35" Type="http://schemas.openxmlformats.org/officeDocument/2006/relationships/image" Target="../media/image784.png"/><Relationship Id="rId56" Type="http://schemas.openxmlformats.org/officeDocument/2006/relationships/customXml" Target="../ink/ink788.xml"/><Relationship Id="rId77" Type="http://schemas.openxmlformats.org/officeDocument/2006/relationships/image" Target="../media/image805.png"/><Relationship Id="rId100" Type="http://schemas.openxmlformats.org/officeDocument/2006/relationships/customXml" Target="../ink/ink810.xml"/><Relationship Id="rId105" Type="http://schemas.openxmlformats.org/officeDocument/2006/relationships/image" Target="../media/image819.png"/><Relationship Id="rId126" Type="http://schemas.openxmlformats.org/officeDocument/2006/relationships/customXml" Target="../ink/ink823.xml"/><Relationship Id="rId147" Type="http://schemas.openxmlformats.org/officeDocument/2006/relationships/image" Target="../media/image840.png"/><Relationship Id="rId168" Type="http://schemas.openxmlformats.org/officeDocument/2006/relationships/customXml" Target="../ink/ink844.xml"/><Relationship Id="rId8" Type="http://schemas.openxmlformats.org/officeDocument/2006/relationships/customXml" Target="../ink/ink764.xml"/><Relationship Id="rId51" Type="http://schemas.openxmlformats.org/officeDocument/2006/relationships/image" Target="../media/image792.png"/><Relationship Id="rId72" Type="http://schemas.openxmlformats.org/officeDocument/2006/relationships/customXml" Target="../ink/ink796.xml"/><Relationship Id="rId93" Type="http://schemas.openxmlformats.org/officeDocument/2006/relationships/image" Target="../media/image813.png"/><Relationship Id="rId98" Type="http://schemas.openxmlformats.org/officeDocument/2006/relationships/customXml" Target="../ink/ink809.xml"/><Relationship Id="rId121" Type="http://schemas.openxmlformats.org/officeDocument/2006/relationships/image" Target="../media/image827.png"/><Relationship Id="rId142" Type="http://schemas.openxmlformats.org/officeDocument/2006/relationships/customXml" Target="../ink/ink831.xml"/><Relationship Id="rId163" Type="http://schemas.openxmlformats.org/officeDocument/2006/relationships/image" Target="../media/image848.png"/><Relationship Id="rId3" Type="http://schemas.openxmlformats.org/officeDocument/2006/relationships/image" Target="../media/image768.png"/><Relationship Id="rId25" Type="http://schemas.openxmlformats.org/officeDocument/2006/relationships/image" Target="../media/image779.png"/><Relationship Id="rId46" Type="http://schemas.openxmlformats.org/officeDocument/2006/relationships/customXml" Target="../ink/ink783.xml"/><Relationship Id="rId67" Type="http://schemas.openxmlformats.org/officeDocument/2006/relationships/image" Target="../media/image800.png"/><Relationship Id="rId116" Type="http://schemas.openxmlformats.org/officeDocument/2006/relationships/customXml" Target="../ink/ink818.xml"/><Relationship Id="rId137" Type="http://schemas.openxmlformats.org/officeDocument/2006/relationships/image" Target="../media/image835.png"/><Relationship Id="rId158" Type="http://schemas.openxmlformats.org/officeDocument/2006/relationships/customXml" Target="../ink/ink839.xml"/><Relationship Id="rId20" Type="http://schemas.openxmlformats.org/officeDocument/2006/relationships/customXml" Target="../ink/ink770.xml"/><Relationship Id="rId41" Type="http://schemas.openxmlformats.org/officeDocument/2006/relationships/image" Target="../media/image787.png"/><Relationship Id="rId62" Type="http://schemas.openxmlformats.org/officeDocument/2006/relationships/customXml" Target="../ink/ink791.xml"/><Relationship Id="rId83" Type="http://schemas.openxmlformats.org/officeDocument/2006/relationships/image" Target="../media/image808.png"/><Relationship Id="rId88" Type="http://schemas.openxmlformats.org/officeDocument/2006/relationships/customXml" Target="../ink/ink804.xml"/><Relationship Id="rId111" Type="http://schemas.openxmlformats.org/officeDocument/2006/relationships/image" Target="../media/image822.png"/><Relationship Id="rId132" Type="http://schemas.openxmlformats.org/officeDocument/2006/relationships/customXml" Target="../ink/ink826.xml"/><Relationship Id="rId153" Type="http://schemas.openxmlformats.org/officeDocument/2006/relationships/image" Target="../media/image843.png"/><Relationship Id="rId174" Type="http://schemas.openxmlformats.org/officeDocument/2006/relationships/customXml" Target="../ink/ink847.xml"/><Relationship Id="rId179" Type="http://schemas.openxmlformats.org/officeDocument/2006/relationships/image" Target="../media/image856.png"/><Relationship Id="rId15" Type="http://schemas.openxmlformats.org/officeDocument/2006/relationships/image" Target="../media/image774.png"/><Relationship Id="rId36" Type="http://schemas.openxmlformats.org/officeDocument/2006/relationships/customXml" Target="../ink/ink778.xml"/><Relationship Id="rId57" Type="http://schemas.openxmlformats.org/officeDocument/2006/relationships/image" Target="../media/image795.png"/><Relationship Id="rId106" Type="http://schemas.openxmlformats.org/officeDocument/2006/relationships/customXml" Target="../ink/ink813.xml"/><Relationship Id="rId127" Type="http://schemas.openxmlformats.org/officeDocument/2006/relationships/image" Target="../media/image830.png"/><Relationship Id="rId10" Type="http://schemas.openxmlformats.org/officeDocument/2006/relationships/customXml" Target="../ink/ink765.xml"/><Relationship Id="rId31" Type="http://schemas.openxmlformats.org/officeDocument/2006/relationships/image" Target="../media/image782.png"/><Relationship Id="rId52" Type="http://schemas.openxmlformats.org/officeDocument/2006/relationships/customXml" Target="../ink/ink786.xml"/><Relationship Id="rId73" Type="http://schemas.openxmlformats.org/officeDocument/2006/relationships/image" Target="../media/image803.png"/><Relationship Id="rId78" Type="http://schemas.openxmlformats.org/officeDocument/2006/relationships/customXml" Target="../ink/ink799.xml"/><Relationship Id="rId94" Type="http://schemas.openxmlformats.org/officeDocument/2006/relationships/customXml" Target="../ink/ink807.xml"/><Relationship Id="rId99" Type="http://schemas.openxmlformats.org/officeDocument/2006/relationships/image" Target="../media/image816.png"/><Relationship Id="rId101" Type="http://schemas.openxmlformats.org/officeDocument/2006/relationships/image" Target="../media/image817.png"/><Relationship Id="rId122" Type="http://schemas.openxmlformats.org/officeDocument/2006/relationships/customXml" Target="../ink/ink821.xml"/><Relationship Id="rId143" Type="http://schemas.openxmlformats.org/officeDocument/2006/relationships/image" Target="../media/image838.png"/><Relationship Id="rId148" Type="http://schemas.openxmlformats.org/officeDocument/2006/relationships/customXml" Target="../ink/ink834.xml"/><Relationship Id="rId164" Type="http://schemas.openxmlformats.org/officeDocument/2006/relationships/customXml" Target="../ink/ink842.xml"/><Relationship Id="rId169" Type="http://schemas.openxmlformats.org/officeDocument/2006/relationships/image" Target="../media/image851.png"/></Relationships>
</file>

<file path=ppt/slides/_rels/slide7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875.xml"/><Relationship Id="rId299" Type="http://schemas.openxmlformats.org/officeDocument/2006/relationships/customXml" Target="../ink/ink966.xml"/><Relationship Id="rId159" Type="http://schemas.openxmlformats.org/officeDocument/2006/relationships/customXml" Target="../ink/ink896.xml"/><Relationship Id="rId324" Type="http://schemas.openxmlformats.org/officeDocument/2006/relationships/image" Target="../media/image985.png"/><Relationship Id="rId366" Type="http://schemas.openxmlformats.org/officeDocument/2006/relationships/image" Target="../media/image1006.png"/><Relationship Id="rId531" Type="http://schemas.openxmlformats.org/officeDocument/2006/relationships/customXml" Target="../ink/ink1082.xml"/><Relationship Id="rId573" Type="http://schemas.openxmlformats.org/officeDocument/2006/relationships/customXml" Target="../ink/ink1103.xml"/><Relationship Id="rId170" Type="http://schemas.openxmlformats.org/officeDocument/2006/relationships/image" Target="../media/image908.png"/><Relationship Id="rId226" Type="http://schemas.openxmlformats.org/officeDocument/2006/relationships/image" Target="../media/image936.png"/><Relationship Id="rId433" Type="http://schemas.openxmlformats.org/officeDocument/2006/relationships/customXml" Target="../ink/ink1033.xml"/><Relationship Id="rId268" Type="http://schemas.openxmlformats.org/officeDocument/2006/relationships/image" Target="../media/image957.png"/><Relationship Id="rId475" Type="http://schemas.openxmlformats.org/officeDocument/2006/relationships/customXml" Target="../ink/ink1054.xml"/><Relationship Id="rId74" Type="http://schemas.openxmlformats.org/officeDocument/2006/relationships/image" Target="../media/image860.png"/><Relationship Id="rId128" Type="http://schemas.openxmlformats.org/officeDocument/2006/relationships/image" Target="../media/image887.png"/><Relationship Id="rId335" Type="http://schemas.openxmlformats.org/officeDocument/2006/relationships/customXml" Target="../ink/ink984.xml"/><Relationship Id="rId377" Type="http://schemas.openxmlformats.org/officeDocument/2006/relationships/customXml" Target="../ink/ink1005.xml"/><Relationship Id="rId500" Type="http://schemas.openxmlformats.org/officeDocument/2006/relationships/image" Target="../media/image1073.png"/><Relationship Id="rId542" Type="http://schemas.openxmlformats.org/officeDocument/2006/relationships/image" Target="../media/image1094.png"/><Relationship Id="rId584" Type="http://schemas.openxmlformats.org/officeDocument/2006/relationships/image" Target="../media/image1115.png"/><Relationship Id="rId5" Type="http://schemas.openxmlformats.org/officeDocument/2006/relationships/image" Target="../media/image859.png"/><Relationship Id="rId181" Type="http://schemas.openxmlformats.org/officeDocument/2006/relationships/customXml" Target="../ink/ink907.xml"/><Relationship Id="rId237" Type="http://schemas.openxmlformats.org/officeDocument/2006/relationships/customXml" Target="../ink/ink935.xml"/><Relationship Id="rId402" Type="http://schemas.openxmlformats.org/officeDocument/2006/relationships/image" Target="../media/image1024.png"/><Relationship Id="rId279" Type="http://schemas.openxmlformats.org/officeDocument/2006/relationships/customXml" Target="../ink/ink956.xml"/><Relationship Id="rId444" Type="http://schemas.openxmlformats.org/officeDocument/2006/relationships/image" Target="../media/image1045.png"/><Relationship Id="rId486" Type="http://schemas.openxmlformats.org/officeDocument/2006/relationships/image" Target="../media/image1066.png"/><Relationship Id="rId139" Type="http://schemas.openxmlformats.org/officeDocument/2006/relationships/customXml" Target="../ink/ink886.xml"/><Relationship Id="rId290" Type="http://schemas.openxmlformats.org/officeDocument/2006/relationships/image" Target="../media/image968.png"/><Relationship Id="rId304" Type="http://schemas.openxmlformats.org/officeDocument/2006/relationships/image" Target="../media/image975.png"/><Relationship Id="rId346" Type="http://schemas.openxmlformats.org/officeDocument/2006/relationships/image" Target="../media/image996.png"/><Relationship Id="rId388" Type="http://schemas.openxmlformats.org/officeDocument/2006/relationships/image" Target="../media/image1017.png"/><Relationship Id="rId511" Type="http://schemas.openxmlformats.org/officeDocument/2006/relationships/customXml" Target="../ink/ink1072.xml"/><Relationship Id="rId553" Type="http://schemas.openxmlformats.org/officeDocument/2006/relationships/customXml" Target="../ink/ink1093.xml"/><Relationship Id="rId85" Type="http://schemas.openxmlformats.org/officeDocument/2006/relationships/customXml" Target="../ink/ink859.xml"/><Relationship Id="rId150" Type="http://schemas.openxmlformats.org/officeDocument/2006/relationships/image" Target="../media/image898.png"/><Relationship Id="rId192" Type="http://schemas.openxmlformats.org/officeDocument/2006/relationships/image" Target="../media/image919.png"/><Relationship Id="rId206" Type="http://schemas.openxmlformats.org/officeDocument/2006/relationships/image" Target="../media/image926.png"/><Relationship Id="rId413" Type="http://schemas.openxmlformats.org/officeDocument/2006/relationships/customXml" Target="../ink/ink1023.xml"/><Relationship Id="rId248" Type="http://schemas.openxmlformats.org/officeDocument/2006/relationships/image" Target="../media/image947.png"/><Relationship Id="rId455" Type="http://schemas.openxmlformats.org/officeDocument/2006/relationships/customXml" Target="../ink/ink1044.xml"/><Relationship Id="rId497" Type="http://schemas.openxmlformats.org/officeDocument/2006/relationships/customXml" Target="../ink/ink1065.xml"/><Relationship Id="rId108" Type="http://schemas.openxmlformats.org/officeDocument/2006/relationships/image" Target="../media/image877.png"/><Relationship Id="rId315" Type="http://schemas.openxmlformats.org/officeDocument/2006/relationships/customXml" Target="../ink/ink974.xml"/><Relationship Id="rId357" Type="http://schemas.openxmlformats.org/officeDocument/2006/relationships/customXml" Target="../ink/ink995.xml"/><Relationship Id="rId522" Type="http://schemas.openxmlformats.org/officeDocument/2006/relationships/image" Target="../media/image1084.png"/><Relationship Id="rId96" Type="http://schemas.openxmlformats.org/officeDocument/2006/relationships/image" Target="../media/image871.png"/><Relationship Id="rId161" Type="http://schemas.openxmlformats.org/officeDocument/2006/relationships/customXml" Target="../ink/ink897.xml"/><Relationship Id="rId217" Type="http://schemas.openxmlformats.org/officeDocument/2006/relationships/customXml" Target="../ink/ink925.xml"/><Relationship Id="rId399" Type="http://schemas.openxmlformats.org/officeDocument/2006/relationships/customXml" Target="../ink/ink1016.xml"/><Relationship Id="rId564" Type="http://schemas.openxmlformats.org/officeDocument/2006/relationships/image" Target="../media/image1105.png"/><Relationship Id="rId259" Type="http://schemas.openxmlformats.org/officeDocument/2006/relationships/customXml" Target="../ink/ink946.xml"/><Relationship Id="rId424" Type="http://schemas.openxmlformats.org/officeDocument/2006/relationships/image" Target="../media/image1035.png"/><Relationship Id="rId466" Type="http://schemas.openxmlformats.org/officeDocument/2006/relationships/image" Target="../media/image1056.png"/><Relationship Id="rId119" Type="http://schemas.openxmlformats.org/officeDocument/2006/relationships/customXml" Target="../ink/ink876.xml"/><Relationship Id="rId270" Type="http://schemas.openxmlformats.org/officeDocument/2006/relationships/image" Target="../media/image958.png"/><Relationship Id="rId326" Type="http://schemas.openxmlformats.org/officeDocument/2006/relationships/image" Target="../media/image986.png"/><Relationship Id="rId533" Type="http://schemas.openxmlformats.org/officeDocument/2006/relationships/customXml" Target="../ink/ink1083.xml"/><Relationship Id="rId130" Type="http://schemas.openxmlformats.org/officeDocument/2006/relationships/image" Target="../media/image888.png"/><Relationship Id="rId368" Type="http://schemas.openxmlformats.org/officeDocument/2006/relationships/image" Target="../media/image1007.png"/><Relationship Id="rId575" Type="http://schemas.openxmlformats.org/officeDocument/2006/relationships/customXml" Target="../ink/ink1104.xml"/><Relationship Id="rId172" Type="http://schemas.openxmlformats.org/officeDocument/2006/relationships/image" Target="../media/image909.png"/><Relationship Id="rId228" Type="http://schemas.openxmlformats.org/officeDocument/2006/relationships/image" Target="../media/image937.png"/><Relationship Id="rId435" Type="http://schemas.openxmlformats.org/officeDocument/2006/relationships/customXml" Target="../ink/ink1034.xml"/><Relationship Id="rId477" Type="http://schemas.openxmlformats.org/officeDocument/2006/relationships/customXml" Target="../ink/ink1055.xml"/><Relationship Id="rId281" Type="http://schemas.openxmlformats.org/officeDocument/2006/relationships/customXml" Target="../ink/ink957.xml"/><Relationship Id="rId337" Type="http://schemas.openxmlformats.org/officeDocument/2006/relationships/customXml" Target="../ink/ink985.xml"/><Relationship Id="rId502" Type="http://schemas.openxmlformats.org/officeDocument/2006/relationships/image" Target="../media/image1074.png"/><Relationship Id="rId76" Type="http://schemas.openxmlformats.org/officeDocument/2006/relationships/image" Target="../media/image861.png"/><Relationship Id="rId141" Type="http://schemas.openxmlformats.org/officeDocument/2006/relationships/customXml" Target="../ink/ink887.xml"/><Relationship Id="rId379" Type="http://schemas.openxmlformats.org/officeDocument/2006/relationships/customXml" Target="../ink/ink1006.xml"/><Relationship Id="rId544" Type="http://schemas.openxmlformats.org/officeDocument/2006/relationships/image" Target="../media/image1095.png"/><Relationship Id="rId586" Type="http://schemas.openxmlformats.org/officeDocument/2006/relationships/image" Target="../media/image1116.png"/><Relationship Id="rId183" Type="http://schemas.openxmlformats.org/officeDocument/2006/relationships/customXml" Target="../ink/ink908.xml"/><Relationship Id="rId239" Type="http://schemas.openxmlformats.org/officeDocument/2006/relationships/customXml" Target="../ink/ink936.xml"/><Relationship Id="rId390" Type="http://schemas.openxmlformats.org/officeDocument/2006/relationships/image" Target="../media/image1018.png"/><Relationship Id="rId404" Type="http://schemas.openxmlformats.org/officeDocument/2006/relationships/image" Target="../media/image1025.png"/><Relationship Id="rId446" Type="http://schemas.openxmlformats.org/officeDocument/2006/relationships/image" Target="../media/image1046.png"/><Relationship Id="rId250" Type="http://schemas.openxmlformats.org/officeDocument/2006/relationships/image" Target="../media/image948.png"/><Relationship Id="rId292" Type="http://schemas.openxmlformats.org/officeDocument/2006/relationships/image" Target="../media/image969.png"/><Relationship Id="rId306" Type="http://schemas.openxmlformats.org/officeDocument/2006/relationships/image" Target="../media/image976.png"/><Relationship Id="rId488" Type="http://schemas.openxmlformats.org/officeDocument/2006/relationships/image" Target="../media/image1067.png"/><Relationship Id="rId87" Type="http://schemas.openxmlformats.org/officeDocument/2006/relationships/customXml" Target="../ink/ink860.xml"/><Relationship Id="rId110" Type="http://schemas.openxmlformats.org/officeDocument/2006/relationships/image" Target="../media/image878.png"/><Relationship Id="rId348" Type="http://schemas.openxmlformats.org/officeDocument/2006/relationships/image" Target="../media/image997.png"/><Relationship Id="rId513" Type="http://schemas.openxmlformats.org/officeDocument/2006/relationships/customXml" Target="../ink/ink1073.xml"/><Relationship Id="rId555" Type="http://schemas.openxmlformats.org/officeDocument/2006/relationships/customXml" Target="../ink/ink1094.xml"/><Relationship Id="rId152" Type="http://schemas.openxmlformats.org/officeDocument/2006/relationships/image" Target="../media/image899.png"/><Relationship Id="rId194" Type="http://schemas.openxmlformats.org/officeDocument/2006/relationships/image" Target="../media/image920.png"/><Relationship Id="rId208" Type="http://schemas.openxmlformats.org/officeDocument/2006/relationships/image" Target="../media/image927.png"/><Relationship Id="rId415" Type="http://schemas.openxmlformats.org/officeDocument/2006/relationships/customXml" Target="../ink/ink1024.xml"/><Relationship Id="rId457" Type="http://schemas.openxmlformats.org/officeDocument/2006/relationships/customXml" Target="../ink/ink1045.xml"/><Relationship Id="rId261" Type="http://schemas.openxmlformats.org/officeDocument/2006/relationships/customXml" Target="../ink/ink947.xml"/><Relationship Id="rId499" Type="http://schemas.openxmlformats.org/officeDocument/2006/relationships/customXml" Target="../ink/ink1066.xml"/><Relationship Id="rId317" Type="http://schemas.openxmlformats.org/officeDocument/2006/relationships/customXml" Target="../ink/ink975.xml"/><Relationship Id="rId359" Type="http://schemas.openxmlformats.org/officeDocument/2006/relationships/customXml" Target="../ink/ink996.xml"/><Relationship Id="rId524" Type="http://schemas.openxmlformats.org/officeDocument/2006/relationships/image" Target="../media/image1085.png"/><Relationship Id="rId566" Type="http://schemas.openxmlformats.org/officeDocument/2006/relationships/image" Target="../media/image1106.png"/><Relationship Id="rId98" Type="http://schemas.openxmlformats.org/officeDocument/2006/relationships/image" Target="../media/image872.png"/><Relationship Id="rId121" Type="http://schemas.openxmlformats.org/officeDocument/2006/relationships/customXml" Target="../ink/ink877.xml"/><Relationship Id="rId142" Type="http://schemas.openxmlformats.org/officeDocument/2006/relationships/image" Target="../media/image894.png"/><Relationship Id="rId163" Type="http://schemas.openxmlformats.org/officeDocument/2006/relationships/customXml" Target="../ink/ink898.xml"/><Relationship Id="rId184" Type="http://schemas.openxmlformats.org/officeDocument/2006/relationships/image" Target="../media/image915.png"/><Relationship Id="rId219" Type="http://schemas.openxmlformats.org/officeDocument/2006/relationships/customXml" Target="../ink/ink926.xml"/><Relationship Id="rId370" Type="http://schemas.openxmlformats.org/officeDocument/2006/relationships/image" Target="../media/image1008.png"/><Relationship Id="rId391" Type="http://schemas.openxmlformats.org/officeDocument/2006/relationships/customXml" Target="../ink/ink1012.xml"/><Relationship Id="rId405" Type="http://schemas.openxmlformats.org/officeDocument/2006/relationships/customXml" Target="../ink/ink1019.xml"/><Relationship Id="rId426" Type="http://schemas.openxmlformats.org/officeDocument/2006/relationships/image" Target="../media/image1036.png"/><Relationship Id="rId447" Type="http://schemas.openxmlformats.org/officeDocument/2006/relationships/customXml" Target="../ink/ink1040.xml"/><Relationship Id="rId230" Type="http://schemas.openxmlformats.org/officeDocument/2006/relationships/image" Target="../media/image938.png"/><Relationship Id="rId251" Type="http://schemas.openxmlformats.org/officeDocument/2006/relationships/customXml" Target="../ink/ink942.xml"/><Relationship Id="rId468" Type="http://schemas.openxmlformats.org/officeDocument/2006/relationships/image" Target="../media/image1057.png"/><Relationship Id="rId489" Type="http://schemas.openxmlformats.org/officeDocument/2006/relationships/customXml" Target="../ink/ink1061.xml"/><Relationship Id="rId272" Type="http://schemas.openxmlformats.org/officeDocument/2006/relationships/image" Target="../media/image959.png"/><Relationship Id="rId293" Type="http://schemas.openxmlformats.org/officeDocument/2006/relationships/customXml" Target="../ink/ink963.xml"/><Relationship Id="rId307" Type="http://schemas.openxmlformats.org/officeDocument/2006/relationships/customXml" Target="../ink/ink970.xml"/><Relationship Id="rId328" Type="http://schemas.openxmlformats.org/officeDocument/2006/relationships/image" Target="../media/image987.png"/><Relationship Id="rId349" Type="http://schemas.openxmlformats.org/officeDocument/2006/relationships/customXml" Target="../ink/ink991.xml"/><Relationship Id="rId514" Type="http://schemas.openxmlformats.org/officeDocument/2006/relationships/image" Target="../media/image1080.png"/><Relationship Id="rId535" Type="http://schemas.openxmlformats.org/officeDocument/2006/relationships/customXml" Target="../ink/ink1084.xml"/><Relationship Id="rId556" Type="http://schemas.openxmlformats.org/officeDocument/2006/relationships/image" Target="../media/image1101.png"/><Relationship Id="rId577" Type="http://schemas.openxmlformats.org/officeDocument/2006/relationships/customXml" Target="../ink/ink1105.xml"/><Relationship Id="rId88" Type="http://schemas.openxmlformats.org/officeDocument/2006/relationships/image" Target="../media/image867.png"/><Relationship Id="rId111" Type="http://schemas.openxmlformats.org/officeDocument/2006/relationships/customXml" Target="../ink/ink872.xml"/><Relationship Id="rId132" Type="http://schemas.openxmlformats.org/officeDocument/2006/relationships/image" Target="../media/image889.png"/><Relationship Id="rId153" Type="http://schemas.openxmlformats.org/officeDocument/2006/relationships/customXml" Target="../ink/ink893.xml"/><Relationship Id="rId174" Type="http://schemas.openxmlformats.org/officeDocument/2006/relationships/image" Target="../media/image910.png"/><Relationship Id="rId195" Type="http://schemas.openxmlformats.org/officeDocument/2006/relationships/customXml" Target="../ink/ink914.xml"/><Relationship Id="rId209" Type="http://schemas.openxmlformats.org/officeDocument/2006/relationships/customXml" Target="../ink/ink921.xml"/><Relationship Id="rId360" Type="http://schemas.openxmlformats.org/officeDocument/2006/relationships/image" Target="../media/image1003.png"/><Relationship Id="rId381" Type="http://schemas.openxmlformats.org/officeDocument/2006/relationships/customXml" Target="../ink/ink1007.xml"/><Relationship Id="rId416" Type="http://schemas.openxmlformats.org/officeDocument/2006/relationships/image" Target="../media/image1031.png"/><Relationship Id="rId220" Type="http://schemas.openxmlformats.org/officeDocument/2006/relationships/image" Target="../media/image933.png"/><Relationship Id="rId241" Type="http://schemas.openxmlformats.org/officeDocument/2006/relationships/customXml" Target="../ink/ink937.xml"/><Relationship Id="rId437" Type="http://schemas.openxmlformats.org/officeDocument/2006/relationships/customXml" Target="../ink/ink1035.xml"/><Relationship Id="rId458" Type="http://schemas.openxmlformats.org/officeDocument/2006/relationships/image" Target="../media/image1052.png"/><Relationship Id="rId479" Type="http://schemas.openxmlformats.org/officeDocument/2006/relationships/customXml" Target="../ink/ink1056.xml"/><Relationship Id="rId262" Type="http://schemas.openxmlformats.org/officeDocument/2006/relationships/image" Target="../media/image954.png"/><Relationship Id="rId283" Type="http://schemas.openxmlformats.org/officeDocument/2006/relationships/customXml" Target="../ink/ink958.xml"/><Relationship Id="rId318" Type="http://schemas.openxmlformats.org/officeDocument/2006/relationships/image" Target="../media/image982.png"/><Relationship Id="rId339" Type="http://schemas.openxmlformats.org/officeDocument/2006/relationships/customXml" Target="../ink/ink986.xml"/><Relationship Id="rId490" Type="http://schemas.openxmlformats.org/officeDocument/2006/relationships/image" Target="../media/image1068.png"/><Relationship Id="rId504" Type="http://schemas.openxmlformats.org/officeDocument/2006/relationships/image" Target="../media/image1075.png"/><Relationship Id="rId525" Type="http://schemas.openxmlformats.org/officeDocument/2006/relationships/customXml" Target="../ink/ink1079.xml"/><Relationship Id="rId546" Type="http://schemas.openxmlformats.org/officeDocument/2006/relationships/image" Target="../media/image1096.png"/><Relationship Id="rId567" Type="http://schemas.openxmlformats.org/officeDocument/2006/relationships/customXml" Target="../ink/ink1100.xml"/><Relationship Id="rId78" Type="http://schemas.openxmlformats.org/officeDocument/2006/relationships/image" Target="../media/image862.png"/><Relationship Id="rId99" Type="http://schemas.openxmlformats.org/officeDocument/2006/relationships/customXml" Target="../ink/ink866.xml"/><Relationship Id="rId101" Type="http://schemas.openxmlformats.org/officeDocument/2006/relationships/customXml" Target="../ink/ink867.xml"/><Relationship Id="rId122" Type="http://schemas.openxmlformats.org/officeDocument/2006/relationships/image" Target="../media/image884.png"/><Relationship Id="rId143" Type="http://schemas.openxmlformats.org/officeDocument/2006/relationships/customXml" Target="../ink/ink888.xml"/><Relationship Id="rId164" Type="http://schemas.openxmlformats.org/officeDocument/2006/relationships/image" Target="../media/image905.png"/><Relationship Id="rId185" Type="http://schemas.openxmlformats.org/officeDocument/2006/relationships/customXml" Target="../ink/ink909.xml"/><Relationship Id="rId350" Type="http://schemas.openxmlformats.org/officeDocument/2006/relationships/image" Target="../media/image998.png"/><Relationship Id="rId371" Type="http://schemas.openxmlformats.org/officeDocument/2006/relationships/customXml" Target="../ink/ink1002.xml"/><Relationship Id="rId406" Type="http://schemas.openxmlformats.org/officeDocument/2006/relationships/image" Target="../media/image1026.png"/><Relationship Id="rId588" Type="http://schemas.openxmlformats.org/officeDocument/2006/relationships/image" Target="../media/image1117.png"/><Relationship Id="rId210" Type="http://schemas.openxmlformats.org/officeDocument/2006/relationships/image" Target="../media/image928.png"/><Relationship Id="rId392" Type="http://schemas.openxmlformats.org/officeDocument/2006/relationships/image" Target="../media/image1019.png"/><Relationship Id="rId427" Type="http://schemas.openxmlformats.org/officeDocument/2006/relationships/customXml" Target="../ink/ink1030.xml"/><Relationship Id="rId448" Type="http://schemas.openxmlformats.org/officeDocument/2006/relationships/image" Target="../media/image1047.png"/><Relationship Id="rId469" Type="http://schemas.openxmlformats.org/officeDocument/2006/relationships/customXml" Target="../ink/ink1051.xml"/><Relationship Id="rId231" Type="http://schemas.openxmlformats.org/officeDocument/2006/relationships/customXml" Target="../ink/ink932.xml"/><Relationship Id="rId252" Type="http://schemas.openxmlformats.org/officeDocument/2006/relationships/image" Target="../media/image949.png"/><Relationship Id="rId273" Type="http://schemas.openxmlformats.org/officeDocument/2006/relationships/customXml" Target="../ink/ink953.xml"/><Relationship Id="rId294" Type="http://schemas.openxmlformats.org/officeDocument/2006/relationships/image" Target="../media/image970.png"/><Relationship Id="rId308" Type="http://schemas.openxmlformats.org/officeDocument/2006/relationships/image" Target="../media/image977.png"/><Relationship Id="rId329" Type="http://schemas.openxmlformats.org/officeDocument/2006/relationships/customXml" Target="../ink/ink981.xml"/><Relationship Id="rId480" Type="http://schemas.openxmlformats.org/officeDocument/2006/relationships/image" Target="../media/image1063.png"/><Relationship Id="rId515" Type="http://schemas.openxmlformats.org/officeDocument/2006/relationships/customXml" Target="../ink/ink1074.xml"/><Relationship Id="rId536" Type="http://schemas.openxmlformats.org/officeDocument/2006/relationships/image" Target="../media/image1091.png"/><Relationship Id="rId89" Type="http://schemas.openxmlformats.org/officeDocument/2006/relationships/customXml" Target="../ink/ink861.xml"/><Relationship Id="rId112" Type="http://schemas.openxmlformats.org/officeDocument/2006/relationships/image" Target="../media/image879.png"/><Relationship Id="rId133" Type="http://schemas.openxmlformats.org/officeDocument/2006/relationships/customXml" Target="../ink/ink883.xml"/><Relationship Id="rId154" Type="http://schemas.openxmlformats.org/officeDocument/2006/relationships/image" Target="../media/image900.png"/><Relationship Id="rId175" Type="http://schemas.openxmlformats.org/officeDocument/2006/relationships/customXml" Target="../ink/ink904.xml"/><Relationship Id="rId340" Type="http://schemas.openxmlformats.org/officeDocument/2006/relationships/image" Target="../media/image993.png"/><Relationship Id="rId361" Type="http://schemas.openxmlformats.org/officeDocument/2006/relationships/customXml" Target="../ink/ink997.xml"/><Relationship Id="rId557" Type="http://schemas.openxmlformats.org/officeDocument/2006/relationships/customXml" Target="../ink/ink1095.xml"/><Relationship Id="rId578" Type="http://schemas.openxmlformats.org/officeDocument/2006/relationships/image" Target="../media/image1112.png"/><Relationship Id="rId196" Type="http://schemas.openxmlformats.org/officeDocument/2006/relationships/image" Target="../media/image921.png"/><Relationship Id="rId200" Type="http://schemas.openxmlformats.org/officeDocument/2006/relationships/image" Target="../media/image923.png"/><Relationship Id="rId382" Type="http://schemas.openxmlformats.org/officeDocument/2006/relationships/image" Target="../media/image1014.png"/><Relationship Id="rId417" Type="http://schemas.openxmlformats.org/officeDocument/2006/relationships/customXml" Target="../ink/ink1025.xml"/><Relationship Id="rId438" Type="http://schemas.openxmlformats.org/officeDocument/2006/relationships/image" Target="../media/image1042.png"/><Relationship Id="rId459" Type="http://schemas.openxmlformats.org/officeDocument/2006/relationships/customXml" Target="../ink/ink1046.xml"/><Relationship Id="rId221" Type="http://schemas.openxmlformats.org/officeDocument/2006/relationships/customXml" Target="../ink/ink927.xml"/><Relationship Id="rId242" Type="http://schemas.openxmlformats.org/officeDocument/2006/relationships/image" Target="../media/image944.png"/><Relationship Id="rId263" Type="http://schemas.openxmlformats.org/officeDocument/2006/relationships/customXml" Target="../ink/ink948.xml"/><Relationship Id="rId284" Type="http://schemas.openxmlformats.org/officeDocument/2006/relationships/image" Target="../media/image965.png"/><Relationship Id="rId319" Type="http://schemas.openxmlformats.org/officeDocument/2006/relationships/customXml" Target="../ink/ink976.xml"/><Relationship Id="rId470" Type="http://schemas.openxmlformats.org/officeDocument/2006/relationships/image" Target="../media/image1058.png"/><Relationship Id="rId491" Type="http://schemas.openxmlformats.org/officeDocument/2006/relationships/customXml" Target="../ink/ink1062.xml"/><Relationship Id="rId505" Type="http://schemas.openxmlformats.org/officeDocument/2006/relationships/customXml" Target="../ink/ink1069.xml"/><Relationship Id="rId526" Type="http://schemas.openxmlformats.org/officeDocument/2006/relationships/image" Target="../media/image1086.png"/><Relationship Id="rId79" Type="http://schemas.openxmlformats.org/officeDocument/2006/relationships/customXml" Target="../ink/ink856.xml"/><Relationship Id="rId102" Type="http://schemas.openxmlformats.org/officeDocument/2006/relationships/image" Target="../media/image874.png"/><Relationship Id="rId123" Type="http://schemas.openxmlformats.org/officeDocument/2006/relationships/customXml" Target="../ink/ink878.xml"/><Relationship Id="rId144" Type="http://schemas.openxmlformats.org/officeDocument/2006/relationships/image" Target="../media/image895.png"/><Relationship Id="rId330" Type="http://schemas.openxmlformats.org/officeDocument/2006/relationships/image" Target="../media/image988.png"/><Relationship Id="rId547" Type="http://schemas.openxmlformats.org/officeDocument/2006/relationships/customXml" Target="../ink/ink1090.xml"/><Relationship Id="rId568" Type="http://schemas.openxmlformats.org/officeDocument/2006/relationships/image" Target="../media/image1107.png"/><Relationship Id="rId589" Type="http://schemas.openxmlformats.org/officeDocument/2006/relationships/customXml" Target="../ink/ink1111.xml"/><Relationship Id="rId90" Type="http://schemas.openxmlformats.org/officeDocument/2006/relationships/image" Target="../media/image868.png"/><Relationship Id="rId165" Type="http://schemas.openxmlformats.org/officeDocument/2006/relationships/customXml" Target="../ink/ink899.xml"/><Relationship Id="rId186" Type="http://schemas.openxmlformats.org/officeDocument/2006/relationships/image" Target="../media/image916.png"/><Relationship Id="rId351" Type="http://schemas.openxmlformats.org/officeDocument/2006/relationships/customXml" Target="../ink/ink992.xml"/><Relationship Id="rId372" Type="http://schemas.openxmlformats.org/officeDocument/2006/relationships/image" Target="../media/image1009.png"/><Relationship Id="rId393" Type="http://schemas.openxmlformats.org/officeDocument/2006/relationships/customXml" Target="../ink/ink1013.xml"/><Relationship Id="rId407" Type="http://schemas.openxmlformats.org/officeDocument/2006/relationships/customXml" Target="../ink/ink1020.xml"/><Relationship Id="rId428" Type="http://schemas.openxmlformats.org/officeDocument/2006/relationships/image" Target="../media/image1037.png"/><Relationship Id="rId449" Type="http://schemas.openxmlformats.org/officeDocument/2006/relationships/customXml" Target="../ink/ink1041.xml"/><Relationship Id="rId211" Type="http://schemas.openxmlformats.org/officeDocument/2006/relationships/customXml" Target="../ink/ink922.xml"/><Relationship Id="rId232" Type="http://schemas.openxmlformats.org/officeDocument/2006/relationships/image" Target="../media/image939.png"/><Relationship Id="rId253" Type="http://schemas.openxmlformats.org/officeDocument/2006/relationships/customXml" Target="../ink/ink943.xml"/><Relationship Id="rId274" Type="http://schemas.openxmlformats.org/officeDocument/2006/relationships/image" Target="../media/image960.png"/><Relationship Id="rId295" Type="http://schemas.openxmlformats.org/officeDocument/2006/relationships/customXml" Target="../ink/ink964.xml"/><Relationship Id="rId309" Type="http://schemas.openxmlformats.org/officeDocument/2006/relationships/customXml" Target="../ink/ink971.xml"/><Relationship Id="rId460" Type="http://schemas.openxmlformats.org/officeDocument/2006/relationships/image" Target="../media/image1053.png"/><Relationship Id="rId481" Type="http://schemas.openxmlformats.org/officeDocument/2006/relationships/customXml" Target="../ink/ink1057.xml"/><Relationship Id="rId516" Type="http://schemas.openxmlformats.org/officeDocument/2006/relationships/image" Target="../media/image1081.png"/><Relationship Id="rId113" Type="http://schemas.openxmlformats.org/officeDocument/2006/relationships/customXml" Target="../ink/ink873.xml"/><Relationship Id="rId134" Type="http://schemas.openxmlformats.org/officeDocument/2006/relationships/image" Target="../media/image890.png"/><Relationship Id="rId320" Type="http://schemas.openxmlformats.org/officeDocument/2006/relationships/image" Target="../media/image983.png"/><Relationship Id="rId537" Type="http://schemas.openxmlformats.org/officeDocument/2006/relationships/customXml" Target="../ink/ink1085.xml"/><Relationship Id="rId558" Type="http://schemas.openxmlformats.org/officeDocument/2006/relationships/image" Target="../media/image1102.png"/><Relationship Id="rId579" Type="http://schemas.openxmlformats.org/officeDocument/2006/relationships/customXml" Target="../ink/ink1106.xml"/><Relationship Id="rId80" Type="http://schemas.openxmlformats.org/officeDocument/2006/relationships/image" Target="../media/image863.png"/><Relationship Id="rId155" Type="http://schemas.openxmlformats.org/officeDocument/2006/relationships/customXml" Target="../ink/ink894.xml"/><Relationship Id="rId176" Type="http://schemas.openxmlformats.org/officeDocument/2006/relationships/image" Target="../media/image911.png"/><Relationship Id="rId197" Type="http://schemas.openxmlformats.org/officeDocument/2006/relationships/customXml" Target="../ink/ink915.xml"/><Relationship Id="rId341" Type="http://schemas.openxmlformats.org/officeDocument/2006/relationships/customXml" Target="../ink/ink987.xml"/><Relationship Id="rId362" Type="http://schemas.openxmlformats.org/officeDocument/2006/relationships/image" Target="../media/image1004.png"/><Relationship Id="rId383" Type="http://schemas.openxmlformats.org/officeDocument/2006/relationships/customXml" Target="../ink/ink1008.xml"/><Relationship Id="rId418" Type="http://schemas.openxmlformats.org/officeDocument/2006/relationships/image" Target="../media/image1032.png"/><Relationship Id="rId439" Type="http://schemas.openxmlformats.org/officeDocument/2006/relationships/customXml" Target="../ink/ink1036.xml"/><Relationship Id="rId590" Type="http://schemas.openxmlformats.org/officeDocument/2006/relationships/image" Target="../media/image1118.png"/><Relationship Id="rId201" Type="http://schemas.openxmlformats.org/officeDocument/2006/relationships/customXml" Target="../ink/ink917.xml"/><Relationship Id="rId222" Type="http://schemas.openxmlformats.org/officeDocument/2006/relationships/image" Target="../media/image934.png"/><Relationship Id="rId243" Type="http://schemas.openxmlformats.org/officeDocument/2006/relationships/customXml" Target="../ink/ink938.xml"/><Relationship Id="rId264" Type="http://schemas.openxmlformats.org/officeDocument/2006/relationships/image" Target="../media/image955.png"/><Relationship Id="rId285" Type="http://schemas.openxmlformats.org/officeDocument/2006/relationships/customXml" Target="../ink/ink959.xml"/><Relationship Id="rId450" Type="http://schemas.openxmlformats.org/officeDocument/2006/relationships/image" Target="../media/image1048.png"/><Relationship Id="rId471" Type="http://schemas.openxmlformats.org/officeDocument/2006/relationships/customXml" Target="../ink/ink1052.xml"/><Relationship Id="rId506" Type="http://schemas.openxmlformats.org/officeDocument/2006/relationships/image" Target="../media/image1076.png"/><Relationship Id="rId103" Type="http://schemas.openxmlformats.org/officeDocument/2006/relationships/customXml" Target="../ink/ink868.xml"/><Relationship Id="rId124" Type="http://schemas.openxmlformats.org/officeDocument/2006/relationships/image" Target="../media/image885.png"/><Relationship Id="rId310" Type="http://schemas.openxmlformats.org/officeDocument/2006/relationships/image" Target="../media/image978.png"/><Relationship Id="rId492" Type="http://schemas.openxmlformats.org/officeDocument/2006/relationships/image" Target="../media/image1069.png"/><Relationship Id="rId527" Type="http://schemas.openxmlformats.org/officeDocument/2006/relationships/customXml" Target="../ink/ink1080.xml"/><Relationship Id="rId548" Type="http://schemas.openxmlformats.org/officeDocument/2006/relationships/image" Target="../media/image1097.png"/><Relationship Id="rId569" Type="http://schemas.openxmlformats.org/officeDocument/2006/relationships/customXml" Target="../ink/ink1101.xml"/><Relationship Id="rId91" Type="http://schemas.openxmlformats.org/officeDocument/2006/relationships/customXml" Target="../ink/ink862.xml"/><Relationship Id="rId145" Type="http://schemas.openxmlformats.org/officeDocument/2006/relationships/customXml" Target="../ink/ink889.xml"/><Relationship Id="rId166" Type="http://schemas.openxmlformats.org/officeDocument/2006/relationships/image" Target="../media/image906.png"/><Relationship Id="rId187" Type="http://schemas.openxmlformats.org/officeDocument/2006/relationships/customXml" Target="../ink/ink910.xml"/><Relationship Id="rId331" Type="http://schemas.openxmlformats.org/officeDocument/2006/relationships/customXml" Target="../ink/ink982.xml"/><Relationship Id="rId352" Type="http://schemas.openxmlformats.org/officeDocument/2006/relationships/image" Target="../media/image999.png"/><Relationship Id="rId373" Type="http://schemas.openxmlformats.org/officeDocument/2006/relationships/customXml" Target="../ink/ink1003.xml"/><Relationship Id="rId394" Type="http://schemas.openxmlformats.org/officeDocument/2006/relationships/image" Target="../media/image1020.png"/><Relationship Id="rId408" Type="http://schemas.openxmlformats.org/officeDocument/2006/relationships/image" Target="../media/image1027.png"/><Relationship Id="rId429" Type="http://schemas.openxmlformats.org/officeDocument/2006/relationships/customXml" Target="../ink/ink1031.xml"/><Relationship Id="rId580" Type="http://schemas.openxmlformats.org/officeDocument/2006/relationships/image" Target="../media/image1113.png"/><Relationship Id="rId1" Type="http://schemas.openxmlformats.org/officeDocument/2006/relationships/slideLayout" Target="../slideLayouts/slideLayout2.xml"/><Relationship Id="rId212" Type="http://schemas.openxmlformats.org/officeDocument/2006/relationships/image" Target="../media/image929.png"/><Relationship Id="rId233" Type="http://schemas.openxmlformats.org/officeDocument/2006/relationships/customXml" Target="../ink/ink933.xml"/><Relationship Id="rId254" Type="http://schemas.openxmlformats.org/officeDocument/2006/relationships/image" Target="../media/image950.png"/><Relationship Id="rId440" Type="http://schemas.openxmlformats.org/officeDocument/2006/relationships/image" Target="../media/image1043.png"/><Relationship Id="rId114" Type="http://schemas.openxmlformats.org/officeDocument/2006/relationships/image" Target="../media/image880.png"/><Relationship Id="rId275" Type="http://schemas.openxmlformats.org/officeDocument/2006/relationships/customXml" Target="../ink/ink954.xml"/><Relationship Id="rId296" Type="http://schemas.openxmlformats.org/officeDocument/2006/relationships/image" Target="../media/image971.png"/><Relationship Id="rId300" Type="http://schemas.openxmlformats.org/officeDocument/2006/relationships/image" Target="../media/image973.png"/><Relationship Id="rId461" Type="http://schemas.openxmlformats.org/officeDocument/2006/relationships/customXml" Target="../ink/ink1047.xml"/><Relationship Id="rId482" Type="http://schemas.openxmlformats.org/officeDocument/2006/relationships/image" Target="../media/image1064.png"/><Relationship Id="rId517" Type="http://schemas.openxmlformats.org/officeDocument/2006/relationships/customXml" Target="../ink/ink1075.xml"/><Relationship Id="rId538" Type="http://schemas.openxmlformats.org/officeDocument/2006/relationships/image" Target="../media/image1092.png"/><Relationship Id="rId559" Type="http://schemas.openxmlformats.org/officeDocument/2006/relationships/customXml" Target="../ink/ink1096.xml"/><Relationship Id="rId81" Type="http://schemas.openxmlformats.org/officeDocument/2006/relationships/customXml" Target="../ink/ink857.xml"/><Relationship Id="rId135" Type="http://schemas.openxmlformats.org/officeDocument/2006/relationships/customXml" Target="../ink/ink884.xml"/><Relationship Id="rId156" Type="http://schemas.openxmlformats.org/officeDocument/2006/relationships/image" Target="../media/image901.png"/><Relationship Id="rId177" Type="http://schemas.openxmlformats.org/officeDocument/2006/relationships/customXml" Target="../ink/ink905.xml"/><Relationship Id="rId198" Type="http://schemas.openxmlformats.org/officeDocument/2006/relationships/image" Target="../media/image922.png"/><Relationship Id="rId321" Type="http://schemas.openxmlformats.org/officeDocument/2006/relationships/customXml" Target="../ink/ink977.xml"/><Relationship Id="rId342" Type="http://schemas.openxmlformats.org/officeDocument/2006/relationships/image" Target="../media/image994.png"/><Relationship Id="rId363" Type="http://schemas.openxmlformats.org/officeDocument/2006/relationships/customXml" Target="../ink/ink998.xml"/><Relationship Id="rId384" Type="http://schemas.openxmlformats.org/officeDocument/2006/relationships/image" Target="../media/image1015.png"/><Relationship Id="rId419" Type="http://schemas.openxmlformats.org/officeDocument/2006/relationships/customXml" Target="../ink/ink1026.xml"/><Relationship Id="rId570" Type="http://schemas.openxmlformats.org/officeDocument/2006/relationships/image" Target="../media/image1108.png"/><Relationship Id="rId202" Type="http://schemas.openxmlformats.org/officeDocument/2006/relationships/image" Target="../media/image924.png"/><Relationship Id="rId223" Type="http://schemas.openxmlformats.org/officeDocument/2006/relationships/customXml" Target="../ink/ink928.xml"/><Relationship Id="rId244" Type="http://schemas.openxmlformats.org/officeDocument/2006/relationships/image" Target="../media/image945.png"/><Relationship Id="rId430" Type="http://schemas.openxmlformats.org/officeDocument/2006/relationships/image" Target="../media/image1038.png"/><Relationship Id="rId265" Type="http://schemas.openxmlformats.org/officeDocument/2006/relationships/customXml" Target="../ink/ink949.xml"/><Relationship Id="rId286" Type="http://schemas.openxmlformats.org/officeDocument/2006/relationships/image" Target="../media/image966.png"/><Relationship Id="rId451" Type="http://schemas.openxmlformats.org/officeDocument/2006/relationships/customXml" Target="../ink/ink1042.xml"/><Relationship Id="rId472" Type="http://schemas.openxmlformats.org/officeDocument/2006/relationships/image" Target="../media/image1059.png"/><Relationship Id="rId493" Type="http://schemas.openxmlformats.org/officeDocument/2006/relationships/customXml" Target="../ink/ink1063.xml"/><Relationship Id="rId507" Type="http://schemas.openxmlformats.org/officeDocument/2006/relationships/customXml" Target="../ink/ink1070.xml"/><Relationship Id="rId528" Type="http://schemas.openxmlformats.org/officeDocument/2006/relationships/image" Target="../media/image1087.png"/><Relationship Id="rId549" Type="http://schemas.openxmlformats.org/officeDocument/2006/relationships/customXml" Target="../ink/ink1091.xml"/><Relationship Id="rId104" Type="http://schemas.openxmlformats.org/officeDocument/2006/relationships/image" Target="../media/image875.png"/><Relationship Id="rId125" Type="http://schemas.openxmlformats.org/officeDocument/2006/relationships/customXml" Target="../ink/ink879.xml"/><Relationship Id="rId146" Type="http://schemas.openxmlformats.org/officeDocument/2006/relationships/image" Target="../media/image896.png"/><Relationship Id="rId167" Type="http://schemas.openxmlformats.org/officeDocument/2006/relationships/customXml" Target="../ink/ink900.xml"/><Relationship Id="rId188" Type="http://schemas.openxmlformats.org/officeDocument/2006/relationships/image" Target="../media/image917.png"/><Relationship Id="rId311" Type="http://schemas.openxmlformats.org/officeDocument/2006/relationships/customXml" Target="../ink/ink972.xml"/><Relationship Id="rId332" Type="http://schemas.openxmlformats.org/officeDocument/2006/relationships/image" Target="../media/image989.png"/><Relationship Id="rId353" Type="http://schemas.openxmlformats.org/officeDocument/2006/relationships/customXml" Target="../ink/ink993.xml"/><Relationship Id="rId374" Type="http://schemas.openxmlformats.org/officeDocument/2006/relationships/image" Target="../media/image1010.png"/><Relationship Id="rId395" Type="http://schemas.openxmlformats.org/officeDocument/2006/relationships/customXml" Target="../ink/ink1014.xml"/><Relationship Id="rId409" Type="http://schemas.openxmlformats.org/officeDocument/2006/relationships/customXml" Target="../ink/ink1021.xml"/><Relationship Id="rId560" Type="http://schemas.openxmlformats.org/officeDocument/2006/relationships/image" Target="../media/image1103.png"/><Relationship Id="rId581" Type="http://schemas.openxmlformats.org/officeDocument/2006/relationships/customXml" Target="../ink/ink1107.xml"/><Relationship Id="rId92" Type="http://schemas.openxmlformats.org/officeDocument/2006/relationships/image" Target="../media/image869.png"/><Relationship Id="rId213" Type="http://schemas.openxmlformats.org/officeDocument/2006/relationships/customXml" Target="../ink/ink923.xml"/><Relationship Id="rId234" Type="http://schemas.openxmlformats.org/officeDocument/2006/relationships/image" Target="../media/image940.png"/><Relationship Id="rId420" Type="http://schemas.openxmlformats.org/officeDocument/2006/relationships/image" Target="../media/image1033.png"/><Relationship Id="rId2" Type="http://schemas.openxmlformats.org/officeDocument/2006/relationships/image" Target="../media/image767.png"/><Relationship Id="rId255" Type="http://schemas.openxmlformats.org/officeDocument/2006/relationships/customXml" Target="../ink/ink944.xml"/><Relationship Id="rId276" Type="http://schemas.openxmlformats.org/officeDocument/2006/relationships/image" Target="../media/image961.png"/><Relationship Id="rId297" Type="http://schemas.openxmlformats.org/officeDocument/2006/relationships/customXml" Target="../ink/ink965.xml"/><Relationship Id="rId441" Type="http://schemas.openxmlformats.org/officeDocument/2006/relationships/customXml" Target="../ink/ink1037.xml"/><Relationship Id="rId462" Type="http://schemas.openxmlformats.org/officeDocument/2006/relationships/image" Target="../media/image1054.png"/><Relationship Id="rId483" Type="http://schemas.openxmlformats.org/officeDocument/2006/relationships/customXml" Target="../ink/ink1058.xml"/><Relationship Id="rId518" Type="http://schemas.openxmlformats.org/officeDocument/2006/relationships/image" Target="../media/image1082.png"/><Relationship Id="rId539" Type="http://schemas.openxmlformats.org/officeDocument/2006/relationships/customXml" Target="../ink/ink1086.xml"/><Relationship Id="rId115" Type="http://schemas.openxmlformats.org/officeDocument/2006/relationships/customXml" Target="../ink/ink874.xml"/><Relationship Id="rId136" Type="http://schemas.openxmlformats.org/officeDocument/2006/relationships/image" Target="../media/image891.png"/><Relationship Id="rId157" Type="http://schemas.openxmlformats.org/officeDocument/2006/relationships/customXml" Target="../ink/ink895.xml"/><Relationship Id="rId178" Type="http://schemas.openxmlformats.org/officeDocument/2006/relationships/image" Target="../media/image912.png"/><Relationship Id="rId301" Type="http://schemas.openxmlformats.org/officeDocument/2006/relationships/customXml" Target="../ink/ink967.xml"/><Relationship Id="rId322" Type="http://schemas.openxmlformats.org/officeDocument/2006/relationships/image" Target="../media/image984.png"/><Relationship Id="rId343" Type="http://schemas.openxmlformats.org/officeDocument/2006/relationships/customXml" Target="../ink/ink988.xml"/><Relationship Id="rId364" Type="http://schemas.openxmlformats.org/officeDocument/2006/relationships/image" Target="../media/image1005.png"/><Relationship Id="rId550" Type="http://schemas.openxmlformats.org/officeDocument/2006/relationships/image" Target="../media/image1098.png"/><Relationship Id="rId82" Type="http://schemas.openxmlformats.org/officeDocument/2006/relationships/image" Target="../media/image864.png"/><Relationship Id="rId199" Type="http://schemas.openxmlformats.org/officeDocument/2006/relationships/customXml" Target="../ink/ink916.xml"/><Relationship Id="rId203" Type="http://schemas.openxmlformats.org/officeDocument/2006/relationships/customXml" Target="../ink/ink918.xml"/><Relationship Id="rId385" Type="http://schemas.openxmlformats.org/officeDocument/2006/relationships/customXml" Target="../ink/ink1009.xml"/><Relationship Id="rId571" Type="http://schemas.openxmlformats.org/officeDocument/2006/relationships/customXml" Target="../ink/ink1102.xml"/><Relationship Id="rId224" Type="http://schemas.openxmlformats.org/officeDocument/2006/relationships/image" Target="../media/image935.png"/><Relationship Id="rId245" Type="http://schemas.openxmlformats.org/officeDocument/2006/relationships/customXml" Target="../ink/ink939.xml"/><Relationship Id="rId266" Type="http://schemas.openxmlformats.org/officeDocument/2006/relationships/image" Target="../media/image956.png"/><Relationship Id="rId287" Type="http://schemas.openxmlformats.org/officeDocument/2006/relationships/customXml" Target="../ink/ink960.xml"/><Relationship Id="rId410" Type="http://schemas.openxmlformats.org/officeDocument/2006/relationships/image" Target="../media/image1028.png"/><Relationship Id="rId431" Type="http://schemas.openxmlformats.org/officeDocument/2006/relationships/customXml" Target="../ink/ink1032.xml"/><Relationship Id="rId452" Type="http://schemas.openxmlformats.org/officeDocument/2006/relationships/image" Target="../media/image1049.png"/><Relationship Id="rId473" Type="http://schemas.openxmlformats.org/officeDocument/2006/relationships/customXml" Target="../ink/ink1053.xml"/><Relationship Id="rId494" Type="http://schemas.openxmlformats.org/officeDocument/2006/relationships/image" Target="../media/image1070.png"/><Relationship Id="rId508" Type="http://schemas.openxmlformats.org/officeDocument/2006/relationships/image" Target="../media/image1077.png"/><Relationship Id="rId529" Type="http://schemas.openxmlformats.org/officeDocument/2006/relationships/customXml" Target="../ink/ink1081.xml"/><Relationship Id="rId105" Type="http://schemas.openxmlformats.org/officeDocument/2006/relationships/customXml" Target="../ink/ink869.xml"/><Relationship Id="rId126" Type="http://schemas.openxmlformats.org/officeDocument/2006/relationships/image" Target="../media/image886.png"/><Relationship Id="rId147" Type="http://schemas.openxmlformats.org/officeDocument/2006/relationships/customXml" Target="../ink/ink890.xml"/><Relationship Id="rId168" Type="http://schemas.openxmlformats.org/officeDocument/2006/relationships/image" Target="../media/image907.png"/><Relationship Id="rId312" Type="http://schemas.openxmlformats.org/officeDocument/2006/relationships/image" Target="../media/image979.png"/><Relationship Id="rId333" Type="http://schemas.openxmlformats.org/officeDocument/2006/relationships/customXml" Target="../ink/ink983.xml"/><Relationship Id="rId354" Type="http://schemas.openxmlformats.org/officeDocument/2006/relationships/image" Target="../media/image1000.png"/><Relationship Id="rId540" Type="http://schemas.openxmlformats.org/officeDocument/2006/relationships/image" Target="../media/image1093.png"/><Relationship Id="rId72" Type="http://schemas.openxmlformats.org/officeDocument/2006/relationships/image" Target="../media/image4210.png"/><Relationship Id="rId93" Type="http://schemas.openxmlformats.org/officeDocument/2006/relationships/customXml" Target="../ink/ink863.xml"/><Relationship Id="rId189" Type="http://schemas.openxmlformats.org/officeDocument/2006/relationships/customXml" Target="../ink/ink911.xml"/><Relationship Id="rId375" Type="http://schemas.openxmlformats.org/officeDocument/2006/relationships/customXml" Target="../ink/ink1004.xml"/><Relationship Id="rId396" Type="http://schemas.openxmlformats.org/officeDocument/2006/relationships/image" Target="../media/image1021.png"/><Relationship Id="rId561" Type="http://schemas.openxmlformats.org/officeDocument/2006/relationships/customXml" Target="../ink/ink1097.xml"/><Relationship Id="rId582" Type="http://schemas.openxmlformats.org/officeDocument/2006/relationships/image" Target="../media/image1114.png"/><Relationship Id="rId3" Type="http://schemas.openxmlformats.org/officeDocument/2006/relationships/image" Target="../media/image858.png"/><Relationship Id="rId214" Type="http://schemas.openxmlformats.org/officeDocument/2006/relationships/image" Target="../media/image930.png"/><Relationship Id="rId235" Type="http://schemas.openxmlformats.org/officeDocument/2006/relationships/customXml" Target="../ink/ink934.xml"/><Relationship Id="rId256" Type="http://schemas.openxmlformats.org/officeDocument/2006/relationships/image" Target="../media/image951.png"/><Relationship Id="rId277" Type="http://schemas.openxmlformats.org/officeDocument/2006/relationships/customXml" Target="../ink/ink955.xml"/><Relationship Id="rId298" Type="http://schemas.openxmlformats.org/officeDocument/2006/relationships/image" Target="../media/image972.png"/><Relationship Id="rId400" Type="http://schemas.openxmlformats.org/officeDocument/2006/relationships/image" Target="../media/image1023.png"/><Relationship Id="rId421" Type="http://schemas.openxmlformats.org/officeDocument/2006/relationships/customXml" Target="../ink/ink1027.xml"/><Relationship Id="rId442" Type="http://schemas.openxmlformats.org/officeDocument/2006/relationships/image" Target="../media/image1044.png"/><Relationship Id="rId463" Type="http://schemas.openxmlformats.org/officeDocument/2006/relationships/customXml" Target="../ink/ink1048.xml"/><Relationship Id="rId484" Type="http://schemas.openxmlformats.org/officeDocument/2006/relationships/image" Target="../media/image1065.png"/><Relationship Id="rId519" Type="http://schemas.openxmlformats.org/officeDocument/2006/relationships/customXml" Target="../ink/ink1076.xml"/><Relationship Id="rId116" Type="http://schemas.openxmlformats.org/officeDocument/2006/relationships/image" Target="../media/image881.png"/><Relationship Id="rId137" Type="http://schemas.openxmlformats.org/officeDocument/2006/relationships/customXml" Target="../ink/ink885.xml"/><Relationship Id="rId158" Type="http://schemas.openxmlformats.org/officeDocument/2006/relationships/image" Target="../media/image902.png"/><Relationship Id="rId302" Type="http://schemas.openxmlformats.org/officeDocument/2006/relationships/image" Target="../media/image974.png"/><Relationship Id="rId323" Type="http://schemas.openxmlformats.org/officeDocument/2006/relationships/customXml" Target="../ink/ink978.xml"/><Relationship Id="rId344" Type="http://schemas.openxmlformats.org/officeDocument/2006/relationships/image" Target="../media/image995.png"/><Relationship Id="rId530" Type="http://schemas.openxmlformats.org/officeDocument/2006/relationships/image" Target="../media/image1088.png"/><Relationship Id="rId83" Type="http://schemas.openxmlformats.org/officeDocument/2006/relationships/customXml" Target="../ink/ink858.xml"/><Relationship Id="rId179" Type="http://schemas.openxmlformats.org/officeDocument/2006/relationships/customXml" Target="../ink/ink906.xml"/><Relationship Id="rId365" Type="http://schemas.openxmlformats.org/officeDocument/2006/relationships/customXml" Target="../ink/ink999.xml"/><Relationship Id="rId386" Type="http://schemas.openxmlformats.org/officeDocument/2006/relationships/image" Target="../media/image1016.png"/><Relationship Id="rId551" Type="http://schemas.openxmlformats.org/officeDocument/2006/relationships/customXml" Target="../ink/ink1092.xml"/><Relationship Id="rId572" Type="http://schemas.openxmlformats.org/officeDocument/2006/relationships/image" Target="../media/image1109.png"/><Relationship Id="rId190" Type="http://schemas.openxmlformats.org/officeDocument/2006/relationships/image" Target="../media/image918.png"/><Relationship Id="rId204" Type="http://schemas.openxmlformats.org/officeDocument/2006/relationships/image" Target="../media/image925.png"/><Relationship Id="rId225" Type="http://schemas.openxmlformats.org/officeDocument/2006/relationships/customXml" Target="../ink/ink929.xml"/><Relationship Id="rId246" Type="http://schemas.openxmlformats.org/officeDocument/2006/relationships/image" Target="../media/image946.png"/><Relationship Id="rId267" Type="http://schemas.openxmlformats.org/officeDocument/2006/relationships/customXml" Target="../ink/ink950.xml"/><Relationship Id="rId288" Type="http://schemas.openxmlformats.org/officeDocument/2006/relationships/image" Target="../media/image967.png"/><Relationship Id="rId411" Type="http://schemas.openxmlformats.org/officeDocument/2006/relationships/customXml" Target="../ink/ink1022.xml"/><Relationship Id="rId432" Type="http://schemas.openxmlformats.org/officeDocument/2006/relationships/image" Target="../media/image1039.png"/><Relationship Id="rId453" Type="http://schemas.openxmlformats.org/officeDocument/2006/relationships/customXml" Target="../ink/ink1043.xml"/><Relationship Id="rId474" Type="http://schemas.openxmlformats.org/officeDocument/2006/relationships/image" Target="../media/image1060.png"/><Relationship Id="rId509" Type="http://schemas.openxmlformats.org/officeDocument/2006/relationships/customXml" Target="../ink/ink1071.xml"/><Relationship Id="rId106" Type="http://schemas.openxmlformats.org/officeDocument/2006/relationships/image" Target="../media/image876.png"/><Relationship Id="rId127" Type="http://schemas.openxmlformats.org/officeDocument/2006/relationships/customXml" Target="../ink/ink880.xml"/><Relationship Id="rId313" Type="http://schemas.openxmlformats.org/officeDocument/2006/relationships/customXml" Target="../ink/ink973.xml"/><Relationship Id="rId495" Type="http://schemas.openxmlformats.org/officeDocument/2006/relationships/customXml" Target="../ink/ink1064.xml"/><Relationship Id="rId73" Type="http://schemas.openxmlformats.org/officeDocument/2006/relationships/customXml" Target="../ink/ink853.xml"/><Relationship Id="rId94" Type="http://schemas.openxmlformats.org/officeDocument/2006/relationships/image" Target="../media/image870.png"/><Relationship Id="rId148" Type="http://schemas.openxmlformats.org/officeDocument/2006/relationships/image" Target="../media/image897.png"/><Relationship Id="rId169" Type="http://schemas.openxmlformats.org/officeDocument/2006/relationships/customXml" Target="../ink/ink901.xml"/><Relationship Id="rId334" Type="http://schemas.openxmlformats.org/officeDocument/2006/relationships/image" Target="../media/image990.png"/><Relationship Id="rId355" Type="http://schemas.openxmlformats.org/officeDocument/2006/relationships/customXml" Target="../ink/ink994.xml"/><Relationship Id="rId376" Type="http://schemas.openxmlformats.org/officeDocument/2006/relationships/image" Target="../media/image1011.png"/><Relationship Id="rId397" Type="http://schemas.openxmlformats.org/officeDocument/2006/relationships/customXml" Target="../ink/ink1015.xml"/><Relationship Id="rId520" Type="http://schemas.openxmlformats.org/officeDocument/2006/relationships/image" Target="../media/image1083.png"/><Relationship Id="rId541" Type="http://schemas.openxmlformats.org/officeDocument/2006/relationships/customXml" Target="../ink/ink1087.xml"/><Relationship Id="rId562" Type="http://schemas.openxmlformats.org/officeDocument/2006/relationships/image" Target="../media/image1104.png"/><Relationship Id="rId583" Type="http://schemas.openxmlformats.org/officeDocument/2006/relationships/customXml" Target="../ink/ink1108.xml"/><Relationship Id="rId4" Type="http://schemas.openxmlformats.org/officeDocument/2006/relationships/customXml" Target="../ink/ink851.xml"/><Relationship Id="rId180" Type="http://schemas.openxmlformats.org/officeDocument/2006/relationships/image" Target="../media/image913.png"/><Relationship Id="rId215" Type="http://schemas.openxmlformats.org/officeDocument/2006/relationships/customXml" Target="../ink/ink924.xml"/><Relationship Id="rId236" Type="http://schemas.openxmlformats.org/officeDocument/2006/relationships/image" Target="../media/image941.png"/><Relationship Id="rId257" Type="http://schemas.openxmlformats.org/officeDocument/2006/relationships/customXml" Target="../ink/ink945.xml"/><Relationship Id="rId278" Type="http://schemas.openxmlformats.org/officeDocument/2006/relationships/image" Target="../media/image962.png"/><Relationship Id="rId401" Type="http://schemas.openxmlformats.org/officeDocument/2006/relationships/customXml" Target="../ink/ink1017.xml"/><Relationship Id="rId422" Type="http://schemas.openxmlformats.org/officeDocument/2006/relationships/image" Target="../media/image1034.png"/><Relationship Id="rId443" Type="http://schemas.openxmlformats.org/officeDocument/2006/relationships/customXml" Target="../ink/ink1038.xml"/><Relationship Id="rId464" Type="http://schemas.openxmlformats.org/officeDocument/2006/relationships/image" Target="../media/image1055.png"/><Relationship Id="rId303" Type="http://schemas.openxmlformats.org/officeDocument/2006/relationships/customXml" Target="../ink/ink968.xml"/><Relationship Id="rId485" Type="http://schemas.openxmlformats.org/officeDocument/2006/relationships/customXml" Target="../ink/ink1059.xml"/><Relationship Id="rId84" Type="http://schemas.openxmlformats.org/officeDocument/2006/relationships/image" Target="../media/image865.png"/><Relationship Id="rId138" Type="http://schemas.openxmlformats.org/officeDocument/2006/relationships/image" Target="../media/image892.png"/><Relationship Id="rId345" Type="http://schemas.openxmlformats.org/officeDocument/2006/relationships/customXml" Target="../ink/ink989.xml"/><Relationship Id="rId387" Type="http://schemas.openxmlformats.org/officeDocument/2006/relationships/customXml" Target="../ink/ink1010.xml"/><Relationship Id="rId510" Type="http://schemas.openxmlformats.org/officeDocument/2006/relationships/image" Target="../media/image1078.png"/><Relationship Id="rId552" Type="http://schemas.openxmlformats.org/officeDocument/2006/relationships/image" Target="../media/image1099.png"/><Relationship Id="rId191" Type="http://schemas.openxmlformats.org/officeDocument/2006/relationships/customXml" Target="../ink/ink912.xml"/><Relationship Id="rId205" Type="http://schemas.openxmlformats.org/officeDocument/2006/relationships/customXml" Target="../ink/ink919.xml"/><Relationship Id="rId247" Type="http://schemas.openxmlformats.org/officeDocument/2006/relationships/customXml" Target="../ink/ink940.xml"/><Relationship Id="rId412" Type="http://schemas.openxmlformats.org/officeDocument/2006/relationships/image" Target="../media/image1029.png"/><Relationship Id="rId107" Type="http://schemas.openxmlformats.org/officeDocument/2006/relationships/customXml" Target="../ink/ink870.xml"/><Relationship Id="rId289" Type="http://schemas.openxmlformats.org/officeDocument/2006/relationships/customXml" Target="../ink/ink961.xml"/><Relationship Id="rId454" Type="http://schemas.openxmlformats.org/officeDocument/2006/relationships/image" Target="../media/image1050.png"/><Relationship Id="rId496" Type="http://schemas.openxmlformats.org/officeDocument/2006/relationships/image" Target="../media/image1071.png"/><Relationship Id="rId149" Type="http://schemas.openxmlformats.org/officeDocument/2006/relationships/customXml" Target="../ink/ink891.xml"/><Relationship Id="rId314" Type="http://schemas.openxmlformats.org/officeDocument/2006/relationships/image" Target="../media/image980.png"/><Relationship Id="rId356" Type="http://schemas.openxmlformats.org/officeDocument/2006/relationships/image" Target="../media/image1001.png"/><Relationship Id="rId398" Type="http://schemas.openxmlformats.org/officeDocument/2006/relationships/image" Target="../media/image1022.png"/><Relationship Id="rId521" Type="http://schemas.openxmlformats.org/officeDocument/2006/relationships/customXml" Target="../ink/ink1077.xml"/><Relationship Id="rId563" Type="http://schemas.openxmlformats.org/officeDocument/2006/relationships/customXml" Target="../ink/ink1098.xml"/><Relationship Id="rId95" Type="http://schemas.openxmlformats.org/officeDocument/2006/relationships/customXml" Target="../ink/ink864.xml"/><Relationship Id="rId160" Type="http://schemas.openxmlformats.org/officeDocument/2006/relationships/image" Target="../media/image903.png"/><Relationship Id="rId216" Type="http://schemas.openxmlformats.org/officeDocument/2006/relationships/image" Target="../media/image931.png"/><Relationship Id="rId423" Type="http://schemas.openxmlformats.org/officeDocument/2006/relationships/customXml" Target="../ink/ink1028.xml"/><Relationship Id="rId258" Type="http://schemas.openxmlformats.org/officeDocument/2006/relationships/image" Target="../media/image952.png"/><Relationship Id="rId465" Type="http://schemas.openxmlformats.org/officeDocument/2006/relationships/customXml" Target="../ink/ink1049.xml"/><Relationship Id="rId118" Type="http://schemas.openxmlformats.org/officeDocument/2006/relationships/image" Target="../media/image882.png"/><Relationship Id="rId325" Type="http://schemas.openxmlformats.org/officeDocument/2006/relationships/customXml" Target="../ink/ink979.xml"/><Relationship Id="rId367" Type="http://schemas.openxmlformats.org/officeDocument/2006/relationships/customXml" Target="../ink/ink1000.xml"/><Relationship Id="rId532" Type="http://schemas.openxmlformats.org/officeDocument/2006/relationships/image" Target="../media/image1089.png"/><Relationship Id="rId574" Type="http://schemas.openxmlformats.org/officeDocument/2006/relationships/image" Target="../media/image1110.png"/><Relationship Id="rId171" Type="http://schemas.openxmlformats.org/officeDocument/2006/relationships/customXml" Target="../ink/ink902.xml"/><Relationship Id="rId227" Type="http://schemas.openxmlformats.org/officeDocument/2006/relationships/customXml" Target="../ink/ink930.xml"/><Relationship Id="rId269" Type="http://schemas.openxmlformats.org/officeDocument/2006/relationships/customXml" Target="../ink/ink951.xml"/><Relationship Id="rId434" Type="http://schemas.openxmlformats.org/officeDocument/2006/relationships/image" Target="../media/image1040.png"/><Relationship Id="rId476" Type="http://schemas.openxmlformats.org/officeDocument/2006/relationships/image" Target="../media/image1061.png"/><Relationship Id="rId129" Type="http://schemas.openxmlformats.org/officeDocument/2006/relationships/customXml" Target="../ink/ink881.xml"/><Relationship Id="rId280" Type="http://schemas.openxmlformats.org/officeDocument/2006/relationships/image" Target="../media/image963.png"/><Relationship Id="rId336" Type="http://schemas.openxmlformats.org/officeDocument/2006/relationships/image" Target="../media/image991.png"/><Relationship Id="rId501" Type="http://schemas.openxmlformats.org/officeDocument/2006/relationships/customXml" Target="../ink/ink1067.xml"/><Relationship Id="rId543" Type="http://schemas.openxmlformats.org/officeDocument/2006/relationships/customXml" Target="../ink/ink1088.xml"/><Relationship Id="rId75" Type="http://schemas.openxmlformats.org/officeDocument/2006/relationships/customXml" Target="../ink/ink854.xml"/><Relationship Id="rId140" Type="http://schemas.openxmlformats.org/officeDocument/2006/relationships/image" Target="../media/image893.png"/><Relationship Id="rId182" Type="http://schemas.openxmlformats.org/officeDocument/2006/relationships/image" Target="../media/image914.png"/><Relationship Id="rId378" Type="http://schemas.openxmlformats.org/officeDocument/2006/relationships/image" Target="../media/image1012.png"/><Relationship Id="rId403" Type="http://schemas.openxmlformats.org/officeDocument/2006/relationships/customXml" Target="../ink/ink1018.xml"/><Relationship Id="rId585" Type="http://schemas.openxmlformats.org/officeDocument/2006/relationships/customXml" Target="../ink/ink1109.xml"/><Relationship Id="rId6" Type="http://schemas.openxmlformats.org/officeDocument/2006/relationships/customXml" Target="../ink/ink852.xml"/><Relationship Id="rId238" Type="http://schemas.openxmlformats.org/officeDocument/2006/relationships/image" Target="../media/image942.png"/><Relationship Id="rId445" Type="http://schemas.openxmlformats.org/officeDocument/2006/relationships/customXml" Target="../ink/ink1039.xml"/><Relationship Id="rId487" Type="http://schemas.openxmlformats.org/officeDocument/2006/relationships/customXml" Target="../ink/ink1060.xml"/><Relationship Id="rId291" Type="http://schemas.openxmlformats.org/officeDocument/2006/relationships/customXml" Target="../ink/ink962.xml"/><Relationship Id="rId305" Type="http://schemas.openxmlformats.org/officeDocument/2006/relationships/customXml" Target="../ink/ink969.xml"/><Relationship Id="rId347" Type="http://schemas.openxmlformats.org/officeDocument/2006/relationships/customXml" Target="../ink/ink990.xml"/><Relationship Id="rId512" Type="http://schemas.openxmlformats.org/officeDocument/2006/relationships/image" Target="../media/image1079.png"/><Relationship Id="rId86" Type="http://schemas.openxmlformats.org/officeDocument/2006/relationships/image" Target="../media/image866.png"/><Relationship Id="rId151" Type="http://schemas.openxmlformats.org/officeDocument/2006/relationships/customXml" Target="../ink/ink892.xml"/><Relationship Id="rId389" Type="http://schemas.openxmlformats.org/officeDocument/2006/relationships/customXml" Target="../ink/ink1011.xml"/><Relationship Id="rId554" Type="http://schemas.openxmlformats.org/officeDocument/2006/relationships/image" Target="../media/image1100.png"/><Relationship Id="rId193" Type="http://schemas.openxmlformats.org/officeDocument/2006/relationships/customXml" Target="../ink/ink913.xml"/><Relationship Id="rId207" Type="http://schemas.openxmlformats.org/officeDocument/2006/relationships/customXml" Target="../ink/ink920.xml"/><Relationship Id="rId249" Type="http://schemas.openxmlformats.org/officeDocument/2006/relationships/customXml" Target="../ink/ink941.xml"/><Relationship Id="rId414" Type="http://schemas.openxmlformats.org/officeDocument/2006/relationships/image" Target="../media/image1030.png"/><Relationship Id="rId456" Type="http://schemas.openxmlformats.org/officeDocument/2006/relationships/image" Target="../media/image1051.png"/><Relationship Id="rId498" Type="http://schemas.openxmlformats.org/officeDocument/2006/relationships/image" Target="../media/image1072.png"/><Relationship Id="rId109" Type="http://schemas.openxmlformats.org/officeDocument/2006/relationships/customXml" Target="../ink/ink871.xml"/><Relationship Id="rId260" Type="http://schemas.openxmlformats.org/officeDocument/2006/relationships/image" Target="../media/image953.png"/><Relationship Id="rId316" Type="http://schemas.openxmlformats.org/officeDocument/2006/relationships/image" Target="../media/image981.png"/><Relationship Id="rId523" Type="http://schemas.openxmlformats.org/officeDocument/2006/relationships/customXml" Target="../ink/ink1078.xml"/><Relationship Id="rId97" Type="http://schemas.openxmlformats.org/officeDocument/2006/relationships/customXml" Target="../ink/ink865.xml"/><Relationship Id="rId120" Type="http://schemas.openxmlformats.org/officeDocument/2006/relationships/image" Target="../media/image883.png"/><Relationship Id="rId358" Type="http://schemas.openxmlformats.org/officeDocument/2006/relationships/image" Target="../media/image1002.png"/><Relationship Id="rId565" Type="http://schemas.openxmlformats.org/officeDocument/2006/relationships/customXml" Target="../ink/ink1099.xml"/><Relationship Id="rId162" Type="http://schemas.openxmlformats.org/officeDocument/2006/relationships/image" Target="../media/image904.png"/><Relationship Id="rId218" Type="http://schemas.openxmlformats.org/officeDocument/2006/relationships/image" Target="../media/image932.png"/><Relationship Id="rId425" Type="http://schemas.openxmlformats.org/officeDocument/2006/relationships/customXml" Target="../ink/ink1029.xml"/><Relationship Id="rId467" Type="http://schemas.openxmlformats.org/officeDocument/2006/relationships/customXml" Target="../ink/ink1050.xml"/><Relationship Id="rId271" Type="http://schemas.openxmlformats.org/officeDocument/2006/relationships/customXml" Target="../ink/ink952.xml"/><Relationship Id="rId131" Type="http://schemas.openxmlformats.org/officeDocument/2006/relationships/customXml" Target="../ink/ink882.xml"/><Relationship Id="rId327" Type="http://schemas.openxmlformats.org/officeDocument/2006/relationships/customXml" Target="../ink/ink980.xml"/><Relationship Id="rId369" Type="http://schemas.openxmlformats.org/officeDocument/2006/relationships/customXml" Target="../ink/ink1001.xml"/><Relationship Id="rId534" Type="http://schemas.openxmlformats.org/officeDocument/2006/relationships/image" Target="../media/image1090.png"/><Relationship Id="rId576" Type="http://schemas.openxmlformats.org/officeDocument/2006/relationships/image" Target="../media/image1111.png"/><Relationship Id="rId173" Type="http://schemas.openxmlformats.org/officeDocument/2006/relationships/customXml" Target="../ink/ink903.xml"/><Relationship Id="rId229" Type="http://schemas.openxmlformats.org/officeDocument/2006/relationships/customXml" Target="../ink/ink931.xml"/><Relationship Id="rId380" Type="http://schemas.openxmlformats.org/officeDocument/2006/relationships/image" Target="../media/image1013.png"/><Relationship Id="rId436" Type="http://schemas.openxmlformats.org/officeDocument/2006/relationships/image" Target="../media/image1041.png"/><Relationship Id="rId240" Type="http://schemas.openxmlformats.org/officeDocument/2006/relationships/image" Target="../media/image943.png"/><Relationship Id="rId478" Type="http://schemas.openxmlformats.org/officeDocument/2006/relationships/image" Target="../media/image1062.png"/><Relationship Id="rId77" Type="http://schemas.openxmlformats.org/officeDocument/2006/relationships/customXml" Target="../ink/ink855.xml"/><Relationship Id="rId100" Type="http://schemas.openxmlformats.org/officeDocument/2006/relationships/image" Target="../media/image873.png"/><Relationship Id="rId282" Type="http://schemas.openxmlformats.org/officeDocument/2006/relationships/image" Target="../media/image964.png"/><Relationship Id="rId338" Type="http://schemas.openxmlformats.org/officeDocument/2006/relationships/image" Target="../media/image992.png"/><Relationship Id="rId503" Type="http://schemas.openxmlformats.org/officeDocument/2006/relationships/customXml" Target="../ink/ink1068.xml"/><Relationship Id="rId545" Type="http://schemas.openxmlformats.org/officeDocument/2006/relationships/customXml" Target="../ink/ink1089.xml"/><Relationship Id="rId587" Type="http://schemas.openxmlformats.org/officeDocument/2006/relationships/customXml" Target="../ink/ink1110.xml"/></Relationships>
</file>

<file path=ppt/slides/_rels/slide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174.png"/><Relationship Id="rId21" Type="http://schemas.openxmlformats.org/officeDocument/2006/relationships/image" Target="../media/image1126.png"/><Relationship Id="rId42" Type="http://schemas.openxmlformats.org/officeDocument/2006/relationships/customXml" Target="../ink/ink1131.xml"/><Relationship Id="rId63" Type="http://schemas.openxmlformats.org/officeDocument/2006/relationships/image" Target="../media/image1147.png"/><Relationship Id="rId84" Type="http://schemas.openxmlformats.org/officeDocument/2006/relationships/customXml" Target="../ink/ink1152.xml"/><Relationship Id="rId138" Type="http://schemas.openxmlformats.org/officeDocument/2006/relationships/customXml" Target="../ink/ink1179.xml"/><Relationship Id="rId159" Type="http://schemas.openxmlformats.org/officeDocument/2006/relationships/image" Target="../media/image1195.png"/><Relationship Id="rId170" Type="http://schemas.openxmlformats.org/officeDocument/2006/relationships/customXml" Target="../ink/ink1195.xml"/><Relationship Id="rId191" Type="http://schemas.openxmlformats.org/officeDocument/2006/relationships/image" Target="../media/image1211.png"/><Relationship Id="rId205" Type="http://schemas.openxmlformats.org/officeDocument/2006/relationships/image" Target="../media/image1218.png"/><Relationship Id="rId226" Type="http://schemas.openxmlformats.org/officeDocument/2006/relationships/customXml" Target="../ink/ink1223.xml"/><Relationship Id="rId247" Type="http://schemas.openxmlformats.org/officeDocument/2006/relationships/image" Target="../media/image1239.png"/><Relationship Id="rId107" Type="http://schemas.openxmlformats.org/officeDocument/2006/relationships/image" Target="../media/image1169.png"/><Relationship Id="rId268" Type="http://schemas.openxmlformats.org/officeDocument/2006/relationships/customXml" Target="../ink/ink1244.xml"/><Relationship Id="rId289" Type="http://schemas.openxmlformats.org/officeDocument/2006/relationships/image" Target="../media/image1260.png"/><Relationship Id="rId11" Type="http://schemas.openxmlformats.org/officeDocument/2006/relationships/image" Target="../media/image1121.png"/><Relationship Id="rId32" Type="http://schemas.openxmlformats.org/officeDocument/2006/relationships/customXml" Target="../ink/ink1126.xml"/><Relationship Id="rId53" Type="http://schemas.openxmlformats.org/officeDocument/2006/relationships/image" Target="../media/image1142.png"/><Relationship Id="rId74" Type="http://schemas.openxmlformats.org/officeDocument/2006/relationships/customXml" Target="../ink/ink1147.xml"/><Relationship Id="rId128" Type="http://schemas.openxmlformats.org/officeDocument/2006/relationships/customXml" Target="../ink/ink1174.xml"/><Relationship Id="rId149" Type="http://schemas.openxmlformats.org/officeDocument/2006/relationships/image" Target="../media/image1190.png"/><Relationship Id="rId5" Type="http://schemas.openxmlformats.org/officeDocument/2006/relationships/image" Target="../media/image12710.png"/><Relationship Id="rId95" Type="http://schemas.openxmlformats.org/officeDocument/2006/relationships/image" Target="../media/image1163.png"/><Relationship Id="rId160" Type="http://schemas.openxmlformats.org/officeDocument/2006/relationships/customXml" Target="../ink/ink1190.xml"/><Relationship Id="rId181" Type="http://schemas.openxmlformats.org/officeDocument/2006/relationships/image" Target="../media/image1206.png"/><Relationship Id="rId216" Type="http://schemas.openxmlformats.org/officeDocument/2006/relationships/customXml" Target="../ink/ink1218.xml"/><Relationship Id="rId237" Type="http://schemas.openxmlformats.org/officeDocument/2006/relationships/image" Target="../media/image1234.png"/><Relationship Id="rId258" Type="http://schemas.openxmlformats.org/officeDocument/2006/relationships/customXml" Target="../ink/ink1239.xml"/><Relationship Id="rId279" Type="http://schemas.openxmlformats.org/officeDocument/2006/relationships/image" Target="../media/image1255.png"/><Relationship Id="rId22" Type="http://schemas.openxmlformats.org/officeDocument/2006/relationships/customXml" Target="../ink/ink1121.xml"/><Relationship Id="rId43" Type="http://schemas.openxmlformats.org/officeDocument/2006/relationships/image" Target="../media/image1137.png"/><Relationship Id="rId64" Type="http://schemas.openxmlformats.org/officeDocument/2006/relationships/customXml" Target="../ink/ink1142.xml"/><Relationship Id="rId118" Type="http://schemas.openxmlformats.org/officeDocument/2006/relationships/customXml" Target="../ink/ink1169.xml"/><Relationship Id="rId139" Type="http://schemas.openxmlformats.org/officeDocument/2006/relationships/image" Target="../media/image1185.png"/><Relationship Id="rId290" Type="http://schemas.openxmlformats.org/officeDocument/2006/relationships/customXml" Target="../ink/ink1255.xml"/><Relationship Id="rId85" Type="http://schemas.openxmlformats.org/officeDocument/2006/relationships/image" Target="../media/image1158.png"/><Relationship Id="rId150" Type="http://schemas.openxmlformats.org/officeDocument/2006/relationships/customXml" Target="../ink/ink1185.xml"/><Relationship Id="rId171" Type="http://schemas.openxmlformats.org/officeDocument/2006/relationships/image" Target="../media/image1201.png"/><Relationship Id="rId192" Type="http://schemas.openxmlformats.org/officeDocument/2006/relationships/customXml" Target="../ink/ink1206.xml"/><Relationship Id="rId206" Type="http://schemas.openxmlformats.org/officeDocument/2006/relationships/customXml" Target="../ink/ink1213.xml"/><Relationship Id="rId227" Type="http://schemas.openxmlformats.org/officeDocument/2006/relationships/image" Target="../media/image1229.png"/><Relationship Id="rId248" Type="http://schemas.openxmlformats.org/officeDocument/2006/relationships/customXml" Target="../ink/ink1234.xml"/><Relationship Id="rId269" Type="http://schemas.openxmlformats.org/officeDocument/2006/relationships/image" Target="../media/image1250.png"/><Relationship Id="rId12" Type="http://schemas.openxmlformats.org/officeDocument/2006/relationships/customXml" Target="../ink/ink1116.xml"/><Relationship Id="rId33" Type="http://schemas.openxmlformats.org/officeDocument/2006/relationships/image" Target="../media/image1132.png"/><Relationship Id="rId108" Type="http://schemas.openxmlformats.org/officeDocument/2006/relationships/customXml" Target="../ink/ink1164.xml"/><Relationship Id="rId129" Type="http://schemas.openxmlformats.org/officeDocument/2006/relationships/image" Target="../media/image1180.png"/><Relationship Id="rId280" Type="http://schemas.openxmlformats.org/officeDocument/2006/relationships/customXml" Target="../ink/ink1250.xml"/><Relationship Id="rId54" Type="http://schemas.openxmlformats.org/officeDocument/2006/relationships/customXml" Target="../ink/ink1137.xml"/><Relationship Id="rId75" Type="http://schemas.openxmlformats.org/officeDocument/2006/relationships/image" Target="../media/image1153.png"/><Relationship Id="rId96" Type="http://schemas.openxmlformats.org/officeDocument/2006/relationships/customXml" Target="../ink/ink1158.xml"/><Relationship Id="rId140" Type="http://schemas.openxmlformats.org/officeDocument/2006/relationships/customXml" Target="../ink/ink1180.xml"/><Relationship Id="rId161" Type="http://schemas.openxmlformats.org/officeDocument/2006/relationships/image" Target="../media/image1196.png"/><Relationship Id="rId182" Type="http://schemas.openxmlformats.org/officeDocument/2006/relationships/customXml" Target="../ink/ink1201.xml"/><Relationship Id="rId217" Type="http://schemas.openxmlformats.org/officeDocument/2006/relationships/image" Target="../media/image1224.png"/><Relationship Id="rId6" Type="http://schemas.openxmlformats.org/officeDocument/2006/relationships/customXml" Target="../ink/ink1113.xml"/><Relationship Id="rId238" Type="http://schemas.openxmlformats.org/officeDocument/2006/relationships/customXml" Target="../ink/ink1229.xml"/><Relationship Id="rId259" Type="http://schemas.openxmlformats.org/officeDocument/2006/relationships/image" Target="../media/image1245.png"/><Relationship Id="rId23" Type="http://schemas.openxmlformats.org/officeDocument/2006/relationships/image" Target="../media/image1127.png"/><Relationship Id="rId119" Type="http://schemas.openxmlformats.org/officeDocument/2006/relationships/image" Target="../media/image1175.png"/><Relationship Id="rId270" Type="http://schemas.openxmlformats.org/officeDocument/2006/relationships/customXml" Target="../ink/ink1245.xml"/><Relationship Id="rId291" Type="http://schemas.openxmlformats.org/officeDocument/2006/relationships/image" Target="../media/image1261.png"/><Relationship Id="rId44" Type="http://schemas.openxmlformats.org/officeDocument/2006/relationships/customXml" Target="../ink/ink1132.xml"/><Relationship Id="rId65" Type="http://schemas.openxmlformats.org/officeDocument/2006/relationships/image" Target="../media/image1148.png"/><Relationship Id="rId86" Type="http://schemas.openxmlformats.org/officeDocument/2006/relationships/customXml" Target="../ink/ink1153.xml"/><Relationship Id="rId130" Type="http://schemas.openxmlformats.org/officeDocument/2006/relationships/customXml" Target="../ink/ink1175.xml"/><Relationship Id="rId151" Type="http://schemas.openxmlformats.org/officeDocument/2006/relationships/image" Target="../media/image1191.png"/><Relationship Id="rId172" Type="http://schemas.openxmlformats.org/officeDocument/2006/relationships/customXml" Target="../ink/ink1196.xml"/><Relationship Id="rId193" Type="http://schemas.openxmlformats.org/officeDocument/2006/relationships/image" Target="../media/image1212.png"/><Relationship Id="rId207" Type="http://schemas.openxmlformats.org/officeDocument/2006/relationships/image" Target="../media/image1219.png"/><Relationship Id="rId228" Type="http://schemas.openxmlformats.org/officeDocument/2006/relationships/customXml" Target="../ink/ink1224.xml"/><Relationship Id="rId249" Type="http://schemas.openxmlformats.org/officeDocument/2006/relationships/image" Target="../media/image1240.png"/><Relationship Id="rId13" Type="http://schemas.openxmlformats.org/officeDocument/2006/relationships/image" Target="../media/image1122.png"/><Relationship Id="rId109" Type="http://schemas.openxmlformats.org/officeDocument/2006/relationships/image" Target="../media/image1170.png"/><Relationship Id="rId260" Type="http://schemas.openxmlformats.org/officeDocument/2006/relationships/customXml" Target="../ink/ink1240.xml"/><Relationship Id="rId281" Type="http://schemas.openxmlformats.org/officeDocument/2006/relationships/image" Target="../media/image1256.png"/><Relationship Id="rId34" Type="http://schemas.openxmlformats.org/officeDocument/2006/relationships/customXml" Target="../ink/ink1127.xml"/><Relationship Id="rId55" Type="http://schemas.openxmlformats.org/officeDocument/2006/relationships/image" Target="../media/image1143.png"/><Relationship Id="rId76" Type="http://schemas.openxmlformats.org/officeDocument/2006/relationships/customXml" Target="../ink/ink1148.xml"/><Relationship Id="rId97" Type="http://schemas.openxmlformats.org/officeDocument/2006/relationships/image" Target="../media/image1164.png"/><Relationship Id="rId120" Type="http://schemas.openxmlformats.org/officeDocument/2006/relationships/customXml" Target="../ink/ink1170.xml"/><Relationship Id="rId141" Type="http://schemas.openxmlformats.org/officeDocument/2006/relationships/image" Target="../media/image1186.png"/><Relationship Id="rId7" Type="http://schemas.openxmlformats.org/officeDocument/2006/relationships/image" Target="../media/image12810.png"/><Relationship Id="rId71" Type="http://schemas.openxmlformats.org/officeDocument/2006/relationships/image" Target="../media/image1151.png"/><Relationship Id="rId92" Type="http://schemas.openxmlformats.org/officeDocument/2006/relationships/customXml" Target="../ink/ink1156.xml"/><Relationship Id="rId162" Type="http://schemas.openxmlformats.org/officeDocument/2006/relationships/customXml" Target="../ink/ink1191.xml"/><Relationship Id="rId183" Type="http://schemas.openxmlformats.org/officeDocument/2006/relationships/image" Target="../media/image1207.png"/><Relationship Id="rId213" Type="http://schemas.openxmlformats.org/officeDocument/2006/relationships/image" Target="../media/image1222.png"/><Relationship Id="rId218" Type="http://schemas.openxmlformats.org/officeDocument/2006/relationships/customXml" Target="../ink/ink1219.xml"/><Relationship Id="rId234" Type="http://schemas.openxmlformats.org/officeDocument/2006/relationships/customXml" Target="../ink/ink1227.xml"/><Relationship Id="rId239" Type="http://schemas.openxmlformats.org/officeDocument/2006/relationships/image" Target="../media/image1235.png"/><Relationship Id="rId2" Type="http://schemas.openxmlformats.org/officeDocument/2006/relationships/notesSlide" Target="../notesSlides/notesSlide1.xml"/><Relationship Id="rId29" Type="http://schemas.openxmlformats.org/officeDocument/2006/relationships/image" Target="../media/image1130.png"/><Relationship Id="rId250" Type="http://schemas.openxmlformats.org/officeDocument/2006/relationships/customXml" Target="../ink/ink1235.xml"/><Relationship Id="rId255" Type="http://schemas.openxmlformats.org/officeDocument/2006/relationships/image" Target="../media/image1243.png"/><Relationship Id="rId271" Type="http://schemas.openxmlformats.org/officeDocument/2006/relationships/image" Target="../media/image1251.png"/><Relationship Id="rId276" Type="http://schemas.openxmlformats.org/officeDocument/2006/relationships/customXml" Target="../ink/ink1248.xml"/><Relationship Id="rId292" Type="http://schemas.openxmlformats.org/officeDocument/2006/relationships/customXml" Target="../ink/ink1256.xml"/><Relationship Id="rId297" Type="http://schemas.openxmlformats.org/officeDocument/2006/relationships/image" Target="../media/image1264.png"/><Relationship Id="rId24" Type="http://schemas.openxmlformats.org/officeDocument/2006/relationships/customXml" Target="../ink/ink1122.xml"/><Relationship Id="rId40" Type="http://schemas.openxmlformats.org/officeDocument/2006/relationships/customXml" Target="../ink/ink1130.xml"/><Relationship Id="rId45" Type="http://schemas.openxmlformats.org/officeDocument/2006/relationships/image" Target="../media/image1138.png"/><Relationship Id="rId66" Type="http://schemas.openxmlformats.org/officeDocument/2006/relationships/customXml" Target="../ink/ink1143.xml"/><Relationship Id="rId87" Type="http://schemas.openxmlformats.org/officeDocument/2006/relationships/image" Target="../media/image1159.png"/><Relationship Id="rId110" Type="http://schemas.openxmlformats.org/officeDocument/2006/relationships/customXml" Target="../ink/ink1165.xml"/><Relationship Id="rId115" Type="http://schemas.openxmlformats.org/officeDocument/2006/relationships/image" Target="../media/image1173.png"/><Relationship Id="rId131" Type="http://schemas.openxmlformats.org/officeDocument/2006/relationships/image" Target="../media/image1181.png"/><Relationship Id="rId136" Type="http://schemas.openxmlformats.org/officeDocument/2006/relationships/customXml" Target="../ink/ink1178.xml"/><Relationship Id="rId157" Type="http://schemas.openxmlformats.org/officeDocument/2006/relationships/image" Target="../media/image1194.png"/><Relationship Id="rId178" Type="http://schemas.openxmlformats.org/officeDocument/2006/relationships/customXml" Target="../ink/ink1199.xml"/><Relationship Id="rId61" Type="http://schemas.openxmlformats.org/officeDocument/2006/relationships/image" Target="../media/image1146.png"/><Relationship Id="rId82" Type="http://schemas.openxmlformats.org/officeDocument/2006/relationships/customXml" Target="../ink/ink1151.xml"/><Relationship Id="rId152" Type="http://schemas.openxmlformats.org/officeDocument/2006/relationships/customXml" Target="../ink/ink1186.xml"/><Relationship Id="rId173" Type="http://schemas.openxmlformats.org/officeDocument/2006/relationships/image" Target="../media/image1202.png"/><Relationship Id="rId194" Type="http://schemas.openxmlformats.org/officeDocument/2006/relationships/customXml" Target="../ink/ink1207.xml"/><Relationship Id="rId199" Type="http://schemas.openxmlformats.org/officeDocument/2006/relationships/image" Target="../media/image1215.png"/><Relationship Id="rId203" Type="http://schemas.openxmlformats.org/officeDocument/2006/relationships/image" Target="../media/image1217.png"/><Relationship Id="rId208" Type="http://schemas.openxmlformats.org/officeDocument/2006/relationships/customXml" Target="../ink/ink1214.xml"/><Relationship Id="rId229" Type="http://schemas.openxmlformats.org/officeDocument/2006/relationships/image" Target="../media/image1230.png"/><Relationship Id="rId19" Type="http://schemas.openxmlformats.org/officeDocument/2006/relationships/image" Target="../media/image1125.png"/><Relationship Id="rId224" Type="http://schemas.openxmlformats.org/officeDocument/2006/relationships/customXml" Target="../ink/ink1222.xml"/><Relationship Id="rId240" Type="http://schemas.openxmlformats.org/officeDocument/2006/relationships/customXml" Target="../ink/ink1230.xml"/><Relationship Id="rId245" Type="http://schemas.openxmlformats.org/officeDocument/2006/relationships/image" Target="../media/image1238.png"/><Relationship Id="rId261" Type="http://schemas.openxmlformats.org/officeDocument/2006/relationships/image" Target="../media/image1246.png"/><Relationship Id="rId266" Type="http://schemas.openxmlformats.org/officeDocument/2006/relationships/customXml" Target="../ink/ink1243.xml"/><Relationship Id="rId287" Type="http://schemas.openxmlformats.org/officeDocument/2006/relationships/image" Target="../media/image1259.png"/><Relationship Id="rId14" Type="http://schemas.openxmlformats.org/officeDocument/2006/relationships/customXml" Target="../ink/ink1117.xml"/><Relationship Id="rId30" Type="http://schemas.openxmlformats.org/officeDocument/2006/relationships/customXml" Target="../ink/ink1125.xml"/><Relationship Id="rId35" Type="http://schemas.openxmlformats.org/officeDocument/2006/relationships/image" Target="../media/image1133.png"/><Relationship Id="rId56" Type="http://schemas.openxmlformats.org/officeDocument/2006/relationships/customXml" Target="../ink/ink1138.xml"/><Relationship Id="rId77" Type="http://schemas.openxmlformats.org/officeDocument/2006/relationships/image" Target="../media/image1154.png"/><Relationship Id="rId100" Type="http://schemas.openxmlformats.org/officeDocument/2006/relationships/customXml" Target="../ink/ink1160.xml"/><Relationship Id="rId105" Type="http://schemas.openxmlformats.org/officeDocument/2006/relationships/image" Target="../media/image1168.png"/><Relationship Id="rId126" Type="http://schemas.openxmlformats.org/officeDocument/2006/relationships/customXml" Target="../ink/ink1173.xml"/><Relationship Id="rId147" Type="http://schemas.openxmlformats.org/officeDocument/2006/relationships/image" Target="../media/image1189.png"/><Relationship Id="rId168" Type="http://schemas.openxmlformats.org/officeDocument/2006/relationships/customXml" Target="../ink/ink1194.xml"/><Relationship Id="rId282" Type="http://schemas.openxmlformats.org/officeDocument/2006/relationships/customXml" Target="../ink/ink1251.xml"/><Relationship Id="rId8" Type="http://schemas.openxmlformats.org/officeDocument/2006/relationships/customXml" Target="../ink/ink1114.xml"/><Relationship Id="rId51" Type="http://schemas.openxmlformats.org/officeDocument/2006/relationships/image" Target="../media/image1141.png"/><Relationship Id="rId72" Type="http://schemas.openxmlformats.org/officeDocument/2006/relationships/customXml" Target="../ink/ink1146.xml"/><Relationship Id="rId93" Type="http://schemas.openxmlformats.org/officeDocument/2006/relationships/image" Target="../media/image1162.png"/><Relationship Id="rId98" Type="http://schemas.openxmlformats.org/officeDocument/2006/relationships/customXml" Target="../ink/ink1159.xml"/><Relationship Id="rId121" Type="http://schemas.openxmlformats.org/officeDocument/2006/relationships/image" Target="../media/image1176.png"/><Relationship Id="rId142" Type="http://schemas.openxmlformats.org/officeDocument/2006/relationships/customXml" Target="../ink/ink1181.xml"/><Relationship Id="rId163" Type="http://schemas.openxmlformats.org/officeDocument/2006/relationships/image" Target="../media/image1197.png"/><Relationship Id="rId184" Type="http://schemas.openxmlformats.org/officeDocument/2006/relationships/customXml" Target="../ink/ink1202.xml"/><Relationship Id="rId189" Type="http://schemas.openxmlformats.org/officeDocument/2006/relationships/image" Target="../media/image1210.png"/><Relationship Id="rId219" Type="http://schemas.openxmlformats.org/officeDocument/2006/relationships/image" Target="../media/image1225.png"/><Relationship Id="rId3" Type="http://schemas.openxmlformats.org/officeDocument/2006/relationships/image" Target="../media/image1119.png"/><Relationship Id="rId214" Type="http://schemas.openxmlformats.org/officeDocument/2006/relationships/customXml" Target="../ink/ink1217.xml"/><Relationship Id="rId230" Type="http://schemas.openxmlformats.org/officeDocument/2006/relationships/customXml" Target="../ink/ink1225.xml"/><Relationship Id="rId235" Type="http://schemas.openxmlformats.org/officeDocument/2006/relationships/image" Target="../media/image1233.png"/><Relationship Id="rId251" Type="http://schemas.openxmlformats.org/officeDocument/2006/relationships/image" Target="../media/image1241.png"/><Relationship Id="rId256" Type="http://schemas.openxmlformats.org/officeDocument/2006/relationships/customXml" Target="../ink/ink1238.xml"/><Relationship Id="rId277" Type="http://schemas.openxmlformats.org/officeDocument/2006/relationships/image" Target="../media/image1254.png"/><Relationship Id="rId25" Type="http://schemas.openxmlformats.org/officeDocument/2006/relationships/image" Target="../media/image1128.png"/><Relationship Id="rId46" Type="http://schemas.openxmlformats.org/officeDocument/2006/relationships/customXml" Target="../ink/ink1133.xml"/><Relationship Id="rId67" Type="http://schemas.openxmlformats.org/officeDocument/2006/relationships/image" Target="../media/image1149.png"/><Relationship Id="rId116" Type="http://schemas.openxmlformats.org/officeDocument/2006/relationships/customXml" Target="../ink/ink1168.xml"/><Relationship Id="rId137" Type="http://schemas.openxmlformats.org/officeDocument/2006/relationships/image" Target="../media/image1184.png"/><Relationship Id="rId158" Type="http://schemas.openxmlformats.org/officeDocument/2006/relationships/customXml" Target="../ink/ink1189.xml"/><Relationship Id="rId272" Type="http://schemas.openxmlformats.org/officeDocument/2006/relationships/customXml" Target="../ink/ink1246.xml"/><Relationship Id="rId293" Type="http://schemas.openxmlformats.org/officeDocument/2006/relationships/image" Target="../media/image1262.png"/><Relationship Id="rId20" Type="http://schemas.openxmlformats.org/officeDocument/2006/relationships/customXml" Target="../ink/ink1120.xml"/><Relationship Id="rId41" Type="http://schemas.openxmlformats.org/officeDocument/2006/relationships/image" Target="../media/image1136.png"/><Relationship Id="rId62" Type="http://schemas.openxmlformats.org/officeDocument/2006/relationships/customXml" Target="../ink/ink1141.xml"/><Relationship Id="rId83" Type="http://schemas.openxmlformats.org/officeDocument/2006/relationships/image" Target="../media/image1157.png"/><Relationship Id="rId88" Type="http://schemas.openxmlformats.org/officeDocument/2006/relationships/customXml" Target="../ink/ink1154.xml"/><Relationship Id="rId111" Type="http://schemas.openxmlformats.org/officeDocument/2006/relationships/image" Target="../media/image1171.png"/><Relationship Id="rId132" Type="http://schemas.openxmlformats.org/officeDocument/2006/relationships/customXml" Target="../ink/ink1176.xml"/><Relationship Id="rId153" Type="http://schemas.openxmlformats.org/officeDocument/2006/relationships/image" Target="../media/image1192.png"/><Relationship Id="rId174" Type="http://schemas.openxmlformats.org/officeDocument/2006/relationships/customXml" Target="../ink/ink1197.xml"/><Relationship Id="rId179" Type="http://schemas.openxmlformats.org/officeDocument/2006/relationships/image" Target="../media/image1205.png"/><Relationship Id="rId195" Type="http://schemas.openxmlformats.org/officeDocument/2006/relationships/image" Target="../media/image1213.png"/><Relationship Id="rId209" Type="http://schemas.openxmlformats.org/officeDocument/2006/relationships/image" Target="../media/image1220.png"/><Relationship Id="rId190" Type="http://schemas.openxmlformats.org/officeDocument/2006/relationships/customXml" Target="../ink/ink1205.xml"/><Relationship Id="rId204" Type="http://schemas.openxmlformats.org/officeDocument/2006/relationships/customXml" Target="../ink/ink1212.xml"/><Relationship Id="rId220" Type="http://schemas.openxmlformats.org/officeDocument/2006/relationships/customXml" Target="../ink/ink1220.xml"/><Relationship Id="rId225" Type="http://schemas.openxmlformats.org/officeDocument/2006/relationships/image" Target="../media/image1228.png"/><Relationship Id="rId241" Type="http://schemas.openxmlformats.org/officeDocument/2006/relationships/image" Target="../media/image1236.png"/><Relationship Id="rId246" Type="http://schemas.openxmlformats.org/officeDocument/2006/relationships/customXml" Target="../ink/ink1233.xml"/><Relationship Id="rId267" Type="http://schemas.openxmlformats.org/officeDocument/2006/relationships/image" Target="../media/image1249.png"/><Relationship Id="rId288" Type="http://schemas.openxmlformats.org/officeDocument/2006/relationships/customXml" Target="../ink/ink1254.xml"/><Relationship Id="rId15" Type="http://schemas.openxmlformats.org/officeDocument/2006/relationships/image" Target="../media/image1123.png"/><Relationship Id="rId36" Type="http://schemas.openxmlformats.org/officeDocument/2006/relationships/customXml" Target="../ink/ink1128.xml"/><Relationship Id="rId57" Type="http://schemas.openxmlformats.org/officeDocument/2006/relationships/image" Target="../media/image1144.png"/><Relationship Id="rId106" Type="http://schemas.openxmlformats.org/officeDocument/2006/relationships/customXml" Target="../ink/ink1163.xml"/><Relationship Id="rId127" Type="http://schemas.openxmlformats.org/officeDocument/2006/relationships/image" Target="../media/image1179.png"/><Relationship Id="rId262" Type="http://schemas.openxmlformats.org/officeDocument/2006/relationships/customXml" Target="../ink/ink1241.xml"/><Relationship Id="rId283" Type="http://schemas.openxmlformats.org/officeDocument/2006/relationships/image" Target="../media/image1257.png"/><Relationship Id="rId10" Type="http://schemas.openxmlformats.org/officeDocument/2006/relationships/customXml" Target="../ink/ink1115.xml"/><Relationship Id="rId31" Type="http://schemas.openxmlformats.org/officeDocument/2006/relationships/image" Target="../media/image1131.png"/><Relationship Id="rId52" Type="http://schemas.openxmlformats.org/officeDocument/2006/relationships/customXml" Target="../ink/ink1136.xml"/><Relationship Id="rId73" Type="http://schemas.openxmlformats.org/officeDocument/2006/relationships/image" Target="../media/image1152.png"/><Relationship Id="rId78" Type="http://schemas.openxmlformats.org/officeDocument/2006/relationships/customXml" Target="../ink/ink1149.xml"/><Relationship Id="rId94" Type="http://schemas.openxmlformats.org/officeDocument/2006/relationships/customXml" Target="../ink/ink1157.xml"/><Relationship Id="rId99" Type="http://schemas.openxmlformats.org/officeDocument/2006/relationships/image" Target="../media/image1165.png"/><Relationship Id="rId101" Type="http://schemas.openxmlformats.org/officeDocument/2006/relationships/image" Target="../media/image1166.png"/><Relationship Id="rId122" Type="http://schemas.openxmlformats.org/officeDocument/2006/relationships/customXml" Target="../ink/ink1171.xml"/><Relationship Id="rId143" Type="http://schemas.openxmlformats.org/officeDocument/2006/relationships/image" Target="../media/image1187.png"/><Relationship Id="rId148" Type="http://schemas.openxmlformats.org/officeDocument/2006/relationships/customXml" Target="../ink/ink1184.xml"/><Relationship Id="rId164" Type="http://schemas.openxmlformats.org/officeDocument/2006/relationships/customXml" Target="../ink/ink1192.xml"/><Relationship Id="rId169" Type="http://schemas.openxmlformats.org/officeDocument/2006/relationships/image" Target="../media/image1200.png"/><Relationship Id="rId185" Type="http://schemas.openxmlformats.org/officeDocument/2006/relationships/image" Target="../media/image1208.png"/><Relationship Id="rId4" Type="http://schemas.openxmlformats.org/officeDocument/2006/relationships/customXml" Target="../ink/ink1112.xml"/><Relationship Id="rId9" Type="http://schemas.openxmlformats.org/officeDocument/2006/relationships/image" Target="../media/image1120.png"/><Relationship Id="rId180" Type="http://schemas.openxmlformats.org/officeDocument/2006/relationships/customXml" Target="../ink/ink1200.xml"/><Relationship Id="rId210" Type="http://schemas.openxmlformats.org/officeDocument/2006/relationships/customXml" Target="../ink/ink1215.xml"/><Relationship Id="rId215" Type="http://schemas.openxmlformats.org/officeDocument/2006/relationships/image" Target="../media/image1223.png"/><Relationship Id="rId236" Type="http://schemas.openxmlformats.org/officeDocument/2006/relationships/customXml" Target="../ink/ink1228.xml"/><Relationship Id="rId257" Type="http://schemas.openxmlformats.org/officeDocument/2006/relationships/image" Target="../media/image1244.png"/><Relationship Id="rId278" Type="http://schemas.openxmlformats.org/officeDocument/2006/relationships/customXml" Target="../ink/ink1249.xml"/><Relationship Id="rId26" Type="http://schemas.openxmlformats.org/officeDocument/2006/relationships/customXml" Target="../ink/ink1123.xml"/><Relationship Id="rId231" Type="http://schemas.openxmlformats.org/officeDocument/2006/relationships/image" Target="../media/image1231.png"/><Relationship Id="rId252" Type="http://schemas.openxmlformats.org/officeDocument/2006/relationships/customXml" Target="../ink/ink1236.xml"/><Relationship Id="rId273" Type="http://schemas.openxmlformats.org/officeDocument/2006/relationships/image" Target="../media/image1252.png"/><Relationship Id="rId294" Type="http://schemas.openxmlformats.org/officeDocument/2006/relationships/customXml" Target="../ink/ink1257.xml"/><Relationship Id="rId47" Type="http://schemas.openxmlformats.org/officeDocument/2006/relationships/image" Target="../media/image1139.png"/><Relationship Id="rId68" Type="http://schemas.openxmlformats.org/officeDocument/2006/relationships/customXml" Target="../ink/ink1144.xml"/><Relationship Id="rId89" Type="http://schemas.openxmlformats.org/officeDocument/2006/relationships/image" Target="../media/image1160.png"/><Relationship Id="rId112" Type="http://schemas.openxmlformats.org/officeDocument/2006/relationships/customXml" Target="../ink/ink1166.xml"/><Relationship Id="rId133" Type="http://schemas.openxmlformats.org/officeDocument/2006/relationships/image" Target="../media/image1182.png"/><Relationship Id="rId154" Type="http://schemas.openxmlformats.org/officeDocument/2006/relationships/customXml" Target="../ink/ink1187.xml"/><Relationship Id="rId175" Type="http://schemas.openxmlformats.org/officeDocument/2006/relationships/image" Target="../media/image1203.png"/><Relationship Id="rId196" Type="http://schemas.openxmlformats.org/officeDocument/2006/relationships/customXml" Target="../ink/ink1208.xml"/><Relationship Id="rId200" Type="http://schemas.openxmlformats.org/officeDocument/2006/relationships/customXml" Target="../ink/ink1210.xml"/><Relationship Id="rId16" Type="http://schemas.openxmlformats.org/officeDocument/2006/relationships/customXml" Target="../ink/ink1118.xml"/><Relationship Id="rId221" Type="http://schemas.openxmlformats.org/officeDocument/2006/relationships/image" Target="../media/image1226.png"/><Relationship Id="rId242" Type="http://schemas.openxmlformats.org/officeDocument/2006/relationships/customXml" Target="../ink/ink1231.xml"/><Relationship Id="rId263" Type="http://schemas.openxmlformats.org/officeDocument/2006/relationships/image" Target="../media/image1247.png"/><Relationship Id="rId284" Type="http://schemas.openxmlformats.org/officeDocument/2006/relationships/customXml" Target="../ink/ink1252.xml"/><Relationship Id="rId37" Type="http://schemas.openxmlformats.org/officeDocument/2006/relationships/image" Target="../media/image1134.png"/><Relationship Id="rId58" Type="http://schemas.openxmlformats.org/officeDocument/2006/relationships/customXml" Target="../ink/ink1139.xml"/><Relationship Id="rId79" Type="http://schemas.openxmlformats.org/officeDocument/2006/relationships/image" Target="../media/image1155.png"/><Relationship Id="rId102" Type="http://schemas.openxmlformats.org/officeDocument/2006/relationships/customXml" Target="../ink/ink1161.xml"/><Relationship Id="rId123" Type="http://schemas.openxmlformats.org/officeDocument/2006/relationships/image" Target="../media/image1177.png"/><Relationship Id="rId144" Type="http://schemas.openxmlformats.org/officeDocument/2006/relationships/customXml" Target="../ink/ink1182.xml"/><Relationship Id="rId90" Type="http://schemas.openxmlformats.org/officeDocument/2006/relationships/customXml" Target="../ink/ink1155.xml"/><Relationship Id="rId165" Type="http://schemas.openxmlformats.org/officeDocument/2006/relationships/image" Target="../media/image1198.png"/><Relationship Id="rId186" Type="http://schemas.openxmlformats.org/officeDocument/2006/relationships/customXml" Target="../ink/ink1203.xml"/><Relationship Id="rId211" Type="http://schemas.openxmlformats.org/officeDocument/2006/relationships/image" Target="../media/image1221.png"/><Relationship Id="rId232" Type="http://schemas.openxmlformats.org/officeDocument/2006/relationships/customXml" Target="../ink/ink1226.xml"/><Relationship Id="rId253" Type="http://schemas.openxmlformats.org/officeDocument/2006/relationships/image" Target="../media/image1242.png"/><Relationship Id="rId274" Type="http://schemas.openxmlformats.org/officeDocument/2006/relationships/customXml" Target="../ink/ink1247.xml"/><Relationship Id="rId295" Type="http://schemas.openxmlformats.org/officeDocument/2006/relationships/image" Target="../media/image1263.png"/><Relationship Id="rId27" Type="http://schemas.openxmlformats.org/officeDocument/2006/relationships/image" Target="../media/image1129.png"/><Relationship Id="rId48" Type="http://schemas.openxmlformats.org/officeDocument/2006/relationships/customXml" Target="../ink/ink1134.xml"/><Relationship Id="rId69" Type="http://schemas.openxmlformats.org/officeDocument/2006/relationships/image" Target="../media/image1150.png"/><Relationship Id="rId113" Type="http://schemas.openxmlformats.org/officeDocument/2006/relationships/image" Target="../media/image1172.png"/><Relationship Id="rId134" Type="http://schemas.openxmlformats.org/officeDocument/2006/relationships/customXml" Target="../ink/ink1177.xml"/><Relationship Id="rId80" Type="http://schemas.openxmlformats.org/officeDocument/2006/relationships/customXml" Target="../ink/ink1150.xml"/><Relationship Id="rId155" Type="http://schemas.openxmlformats.org/officeDocument/2006/relationships/image" Target="../media/image1193.png"/><Relationship Id="rId176" Type="http://schemas.openxmlformats.org/officeDocument/2006/relationships/customXml" Target="../ink/ink1198.xml"/><Relationship Id="rId197" Type="http://schemas.openxmlformats.org/officeDocument/2006/relationships/image" Target="../media/image1214.png"/><Relationship Id="rId201" Type="http://schemas.openxmlformats.org/officeDocument/2006/relationships/image" Target="../media/image1216.png"/><Relationship Id="rId222" Type="http://schemas.openxmlformats.org/officeDocument/2006/relationships/customXml" Target="../ink/ink1221.xml"/><Relationship Id="rId243" Type="http://schemas.openxmlformats.org/officeDocument/2006/relationships/image" Target="../media/image1237.png"/><Relationship Id="rId264" Type="http://schemas.openxmlformats.org/officeDocument/2006/relationships/customXml" Target="../ink/ink1242.xml"/><Relationship Id="rId285" Type="http://schemas.openxmlformats.org/officeDocument/2006/relationships/image" Target="../media/image1258.png"/><Relationship Id="rId17" Type="http://schemas.openxmlformats.org/officeDocument/2006/relationships/image" Target="../media/image1124.png"/><Relationship Id="rId38" Type="http://schemas.openxmlformats.org/officeDocument/2006/relationships/customXml" Target="../ink/ink1129.xml"/><Relationship Id="rId59" Type="http://schemas.openxmlformats.org/officeDocument/2006/relationships/image" Target="../media/image1145.png"/><Relationship Id="rId103" Type="http://schemas.openxmlformats.org/officeDocument/2006/relationships/image" Target="../media/image1167.png"/><Relationship Id="rId124" Type="http://schemas.openxmlformats.org/officeDocument/2006/relationships/customXml" Target="../ink/ink1172.xml"/><Relationship Id="rId70" Type="http://schemas.openxmlformats.org/officeDocument/2006/relationships/customXml" Target="../ink/ink1145.xml"/><Relationship Id="rId91" Type="http://schemas.openxmlformats.org/officeDocument/2006/relationships/image" Target="../media/image1161.png"/><Relationship Id="rId145" Type="http://schemas.openxmlformats.org/officeDocument/2006/relationships/image" Target="../media/image1188.png"/><Relationship Id="rId166" Type="http://schemas.openxmlformats.org/officeDocument/2006/relationships/customXml" Target="../ink/ink1193.xml"/><Relationship Id="rId187" Type="http://schemas.openxmlformats.org/officeDocument/2006/relationships/image" Target="../media/image1209.png"/><Relationship Id="rId1" Type="http://schemas.openxmlformats.org/officeDocument/2006/relationships/slideLayout" Target="../slideLayouts/slideLayout29.xml"/><Relationship Id="rId212" Type="http://schemas.openxmlformats.org/officeDocument/2006/relationships/customXml" Target="../ink/ink1216.xml"/><Relationship Id="rId233" Type="http://schemas.openxmlformats.org/officeDocument/2006/relationships/image" Target="../media/image1232.png"/><Relationship Id="rId254" Type="http://schemas.openxmlformats.org/officeDocument/2006/relationships/customXml" Target="../ink/ink1237.xml"/><Relationship Id="rId28" Type="http://schemas.openxmlformats.org/officeDocument/2006/relationships/customXml" Target="../ink/ink1124.xml"/><Relationship Id="rId49" Type="http://schemas.openxmlformats.org/officeDocument/2006/relationships/image" Target="../media/image1140.png"/><Relationship Id="rId114" Type="http://schemas.openxmlformats.org/officeDocument/2006/relationships/customXml" Target="../ink/ink1167.xml"/><Relationship Id="rId275" Type="http://schemas.openxmlformats.org/officeDocument/2006/relationships/image" Target="../media/image1253.png"/><Relationship Id="rId296" Type="http://schemas.openxmlformats.org/officeDocument/2006/relationships/customXml" Target="../ink/ink1258.xml"/><Relationship Id="rId60" Type="http://schemas.openxmlformats.org/officeDocument/2006/relationships/customXml" Target="../ink/ink1140.xml"/><Relationship Id="rId81" Type="http://schemas.openxmlformats.org/officeDocument/2006/relationships/image" Target="../media/image1156.png"/><Relationship Id="rId135" Type="http://schemas.openxmlformats.org/officeDocument/2006/relationships/image" Target="../media/image1183.png"/><Relationship Id="rId156" Type="http://schemas.openxmlformats.org/officeDocument/2006/relationships/customXml" Target="../ink/ink1188.xml"/><Relationship Id="rId177" Type="http://schemas.openxmlformats.org/officeDocument/2006/relationships/image" Target="../media/image1204.png"/><Relationship Id="rId198" Type="http://schemas.openxmlformats.org/officeDocument/2006/relationships/customXml" Target="../ink/ink1209.xml"/><Relationship Id="rId202" Type="http://schemas.openxmlformats.org/officeDocument/2006/relationships/customXml" Target="../ink/ink1211.xml"/><Relationship Id="rId223" Type="http://schemas.openxmlformats.org/officeDocument/2006/relationships/image" Target="../media/image1227.png"/><Relationship Id="rId244" Type="http://schemas.openxmlformats.org/officeDocument/2006/relationships/customXml" Target="../ink/ink1232.xml"/><Relationship Id="rId18" Type="http://schemas.openxmlformats.org/officeDocument/2006/relationships/customXml" Target="../ink/ink1119.xml"/><Relationship Id="rId39" Type="http://schemas.openxmlformats.org/officeDocument/2006/relationships/image" Target="../media/image1135.png"/><Relationship Id="rId265" Type="http://schemas.openxmlformats.org/officeDocument/2006/relationships/image" Target="../media/image1248.png"/><Relationship Id="rId286" Type="http://schemas.openxmlformats.org/officeDocument/2006/relationships/customXml" Target="../ink/ink1253.xml"/><Relationship Id="rId50" Type="http://schemas.openxmlformats.org/officeDocument/2006/relationships/customXml" Target="../ink/ink1135.xml"/><Relationship Id="rId104" Type="http://schemas.openxmlformats.org/officeDocument/2006/relationships/customXml" Target="../ink/ink1162.xml"/><Relationship Id="rId125" Type="http://schemas.openxmlformats.org/officeDocument/2006/relationships/image" Target="../media/image1178.png"/><Relationship Id="rId146" Type="http://schemas.openxmlformats.org/officeDocument/2006/relationships/customXml" Target="../ink/ink1183.xml"/><Relationship Id="rId167" Type="http://schemas.openxmlformats.org/officeDocument/2006/relationships/image" Target="../media/image1199.png"/><Relationship Id="rId188" Type="http://schemas.openxmlformats.org/officeDocument/2006/relationships/customXml" Target="../ink/ink1204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70.png"/><Relationship Id="rId18" Type="http://schemas.openxmlformats.org/officeDocument/2006/relationships/customXml" Target="../ink/ink1266.xml"/><Relationship Id="rId26" Type="http://schemas.openxmlformats.org/officeDocument/2006/relationships/customXml" Target="../ink/ink1270.xml"/><Relationship Id="rId39" Type="http://schemas.openxmlformats.org/officeDocument/2006/relationships/image" Target="../media/image1283.png"/><Relationship Id="rId21" Type="http://schemas.openxmlformats.org/officeDocument/2006/relationships/image" Target="../media/image1274.png"/><Relationship Id="rId34" Type="http://schemas.openxmlformats.org/officeDocument/2006/relationships/customXml" Target="../ink/ink1274.xml"/><Relationship Id="rId42" Type="http://schemas.openxmlformats.org/officeDocument/2006/relationships/customXml" Target="../ink/ink1278.xml"/><Relationship Id="rId47" Type="http://schemas.openxmlformats.org/officeDocument/2006/relationships/image" Target="../media/image1287.png"/><Relationship Id="rId50" Type="http://schemas.openxmlformats.org/officeDocument/2006/relationships/customXml" Target="../ink/ink1282.xml"/><Relationship Id="rId55" Type="http://schemas.openxmlformats.org/officeDocument/2006/relationships/image" Target="../media/image1291.png"/><Relationship Id="rId63" Type="http://schemas.openxmlformats.org/officeDocument/2006/relationships/image" Target="../media/image1295.png"/><Relationship Id="rId68" Type="http://schemas.openxmlformats.org/officeDocument/2006/relationships/customXml" Target="../ink/ink1291.xml"/><Relationship Id="rId76" Type="http://schemas.openxmlformats.org/officeDocument/2006/relationships/customXml" Target="../ink/ink1295.xml"/><Relationship Id="rId84" Type="http://schemas.openxmlformats.org/officeDocument/2006/relationships/customXml" Target="../ink/ink1299.xml"/><Relationship Id="rId89" Type="http://schemas.openxmlformats.org/officeDocument/2006/relationships/image" Target="../media/image1308.png"/><Relationship Id="rId7" Type="http://schemas.openxmlformats.org/officeDocument/2006/relationships/image" Target="../media/image1267.png"/><Relationship Id="rId71" Type="http://schemas.openxmlformats.org/officeDocument/2006/relationships/image" Target="../media/image1299.png"/><Relationship Id="rId2" Type="http://schemas.openxmlformats.org/officeDocument/2006/relationships/image" Target="../media/image488.png"/><Relationship Id="rId16" Type="http://schemas.openxmlformats.org/officeDocument/2006/relationships/customXml" Target="../ink/ink1265.xml"/><Relationship Id="rId29" Type="http://schemas.openxmlformats.org/officeDocument/2006/relationships/image" Target="../media/image1278.png"/><Relationship Id="rId11" Type="http://schemas.openxmlformats.org/officeDocument/2006/relationships/image" Target="../media/image1269.png"/><Relationship Id="rId24" Type="http://schemas.openxmlformats.org/officeDocument/2006/relationships/customXml" Target="../ink/ink1269.xml"/><Relationship Id="rId32" Type="http://schemas.openxmlformats.org/officeDocument/2006/relationships/customXml" Target="../ink/ink1273.xml"/><Relationship Id="rId37" Type="http://schemas.openxmlformats.org/officeDocument/2006/relationships/image" Target="../media/image1282.png"/><Relationship Id="rId40" Type="http://schemas.openxmlformats.org/officeDocument/2006/relationships/customXml" Target="../ink/ink1277.xml"/><Relationship Id="rId45" Type="http://schemas.openxmlformats.org/officeDocument/2006/relationships/image" Target="../media/image1286.png"/><Relationship Id="rId53" Type="http://schemas.openxmlformats.org/officeDocument/2006/relationships/image" Target="../media/image1290.png"/><Relationship Id="rId58" Type="http://schemas.openxmlformats.org/officeDocument/2006/relationships/customXml" Target="../ink/ink1286.xml"/><Relationship Id="rId66" Type="http://schemas.openxmlformats.org/officeDocument/2006/relationships/customXml" Target="../ink/ink1290.xml"/><Relationship Id="rId74" Type="http://schemas.openxmlformats.org/officeDocument/2006/relationships/customXml" Target="../ink/ink1294.xml"/><Relationship Id="rId79" Type="http://schemas.openxmlformats.org/officeDocument/2006/relationships/image" Target="../media/image1303.png"/><Relationship Id="rId87" Type="http://schemas.openxmlformats.org/officeDocument/2006/relationships/image" Target="../media/image1307.png"/><Relationship Id="rId5" Type="http://schemas.openxmlformats.org/officeDocument/2006/relationships/image" Target="../media/image1266.png"/><Relationship Id="rId61" Type="http://schemas.openxmlformats.org/officeDocument/2006/relationships/image" Target="../media/image1294.png"/><Relationship Id="rId82" Type="http://schemas.openxmlformats.org/officeDocument/2006/relationships/customXml" Target="../ink/ink1298.xml"/><Relationship Id="rId90" Type="http://schemas.openxmlformats.org/officeDocument/2006/relationships/customXml" Target="../ink/ink1302.xml"/><Relationship Id="rId19" Type="http://schemas.openxmlformats.org/officeDocument/2006/relationships/image" Target="../media/image1273.png"/><Relationship Id="rId14" Type="http://schemas.openxmlformats.org/officeDocument/2006/relationships/customXml" Target="../ink/ink1264.xml"/><Relationship Id="rId22" Type="http://schemas.openxmlformats.org/officeDocument/2006/relationships/customXml" Target="../ink/ink1268.xml"/><Relationship Id="rId27" Type="http://schemas.openxmlformats.org/officeDocument/2006/relationships/image" Target="../media/image1277.png"/><Relationship Id="rId30" Type="http://schemas.openxmlformats.org/officeDocument/2006/relationships/customXml" Target="../ink/ink1272.xml"/><Relationship Id="rId35" Type="http://schemas.openxmlformats.org/officeDocument/2006/relationships/image" Target="../media/image1281.png"/><Relationship Id="rId43" Type="http://schemas.openxmlformats.org/officeDocument/2006/relationships/image" Target="../media/image1285.png"/><Relationship Id="rId48" Type="http://schemas.openxmlformats.org/officeDocument/2006/relationships/customXml" Target="../ink/ink1281.xml"/><Relationship Id="rId56" Type="http://schemas.openxmlformats.org/officeDocument/2006/relationships/customXml" Target="../ink/ink1285.xml"/><Relationship Id="rId64" Type="http://schemas.openxmlformats.org/officeDocument/2006/relationships/customXml" Target="../ink/ink1289.xml"/><Relationship Id="rId69" Type="http://schemas.openxmlformats.org/officeDocument/2006/relationships/image" Target="../media/image1298.png"/><Relationship Id="rId77" Type="http://schemas.openxmlformats.org/officeDocument/2006/relationships/image" Target="../media/image1302.png"/><Relationship Id="rId8" Type="http://schemas.openxmlformats.org/officeDocument/2006/relationships/customXml" Target="../ink/ink1261.xml"/><Relationship Id="rId51" Type="http://schemas.openxmlformats.org/officeDocument/2006/relationships/image" Target="../media/image1289.png"/><Relationship Id="rId72" Type="http://schemas.openxmlformats.org/officeDocument/2006/relationships/customXml" Target="../ink/ink1293.xml"/><Relationship Id="rId80" Type="http://schemas.openxmlformats.org/officeDocument/2006/relationships/customXml" Target="../ink/ink1297.xml"/><Relationship Id="rId85" Type="http://schemas.openxmlformats.org/officeDocument/2006/relationships/image" Target="../media/image1306.png"/><Relationship Id="rId3" Type="http://schemas.openxmlformats.org/officeDocument/2006/relationships/image" Target="../media/image1265.png"/><Relationship Id="rId12" Type="http://schemas.openxmlformats.org/officeDocument/2006/relationships/customXml" Target="../ink/ink1263.xml"/><Relationship Id="rId17" Type="http://schemas.openxmlformats.org/officeDocument/2006/relationships/image" Target="../media/image1272.png"/><Relationship Id="rId25" Type="http://schemas.openxmlformats.org/officeDocument/2006/relationships/image" Target="../media/image1276.png"/><Relationship Id="rId33" Type="http://schemas.openxmlformats.org/officeDocument/2006/relationships/image" Target="../media/image1280.png"/><Relationship Id="rId38" Type="http://schemas.openxmlformats.org/officeDocument/2006/relationships/customXml" Target="../ink/ink1276.xml"/><Relationship Id="rId46" Type="http://schemas.openxmlformats.org/officeDocument/2006/relationships/customXml" Target="../ink/ink1280.xml"/><Relationship Id="rId59" Type="http://schemas.openxmlformats.org/officeDocument/2006/relationships/image" Target="../media/image1293.png"/><Relationship Id="rId67" Type="http://schemas.openxmlformats.org/officeDocument/2006/relationships/image" Target="../media/image1297.png"/><Relationship Id="rId20" Type="http://schemas.openxmlformats.org/officeDocument/2006/relationships/customXml" Target="../ink/ink1267.xml"/><Relationship Id="rId41" Type="http://schemas.openxmlformats.org/officeDocument/2006/relationships/image" Target="../media/image1284.png"/><Relationship Id="rId54" Type="http://schemas.openxmlformats.org/officeDocument/2006/relationships/customXml" Target="../ink/ink1284.xml"/><Relationship Id="rId62" Type="http://schemas.openxmlformats.org/officeDocument/2006/relationships/customXml" Target="../ink/ink1288.xml"/><Relationship Id="rId70" Type="http://schemas.openxmlformats.org/officeDocument/2006/relationships/customXml" Target="../ink/ink1292.xml"/><Relationship Id="rId75" Type="http://schemas.openxmlformats.org/officeDocument/2006/relationships/image" Target="../media/image1301.png"/><Relationship Id="rId83" Type="http://schemas.openxmlformats.org/officeDocument/2006/relationships/image" Target="../media/image1305.png"/><Relationship Id="rId88" Type="http://schemas.openxmlformats.org/officeDocument/2006/relationships/customXml" Target="../ink/ink1301.xml"/><Relationship Id="rId91" Type="http://schemas.openxmlformats.org/officeDocument/2006/relationships/image" Target="../media/image1309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260.xml"/><Relationship Id="rId15" Type="http://schemas.openxmlformats.org/officeDocument/2006/relationships/image" Target="../media/image1271.png"/><Relationship Id="rId23" Type="http://schemas.openxmlformats.org/officeDocument/2006/relationships/image" Target="../media/image1275.png"/><Relationship Id="rId28" Type="http://schemas.openxmlformats.org/officeDocument/2006/relationships/customXml" Target="../ink/ink1271.xml"/><Relationship Id="rId36" Type="http://schemas.openxmlformats.org/officeDocument/2006/relationships/customXml" Target="../ink/ink1275.xml"/><Relationship Id="rId49" Type="http://schemas.openxmlformats.org/officeDocument/2006/relationships/image" Target="../media/image1288.png"/><Relationship Id="rId57" Type="http://schemas.openxmlformats.org/officeDocument/2006/relationships/image" Target="../media/image1292.png"/><Relationship Id="rId10" Type="http://schemas.openxmlformats.org/officeDocument/2006/relationships/customXml" Target="../ink/ink1262.xml"/><Relationship Id="rId31" Type="http://schemas.openxmlformats.org/officeDocument/2006/relationships/image" Target="../media/image1279.png"/><Relationship Id="rId44" Type="http://schemas.openxmlformats.org/officeDocument/2006/relationships/customXml" Target="../ink/ink1279.xml"/><Relationship Id="rId52" Type="http://schemas.openxmlformats.org/officeDocument/2006/relationships/customXml" Target="../ink/ink1283.xml"/><Relationship Id="rId60" Type="http://schemas.openxmlformats.org/officeDocument/2006/relationships/customXml" Target="../ink/ink1287.xml"/><Relationship Id="rId65" Type="http://schemas.openxmlformats.org/officeDocument/2006/relationships/image" Target="../media/image1296.png"/><Relationship Id="rId73" Type="http://schemas.openxmlformats.org/officeDocument/2006/relationships/image" Target="../media/image1300.png"/><Relationship Id="rId78" Type="http://schemas.openxmlformats.org/officeDocument/2006/relationships/customXml" Target="../ink/ink1296.xml"/><Relationship Id="rId81" Type="http://schemas.openxmlformats.org/officeDocument/2006/relationships/image" Target="../media/image1304.png"/><Relationship Id="rId86" Type="http://schemas.openxmlformats.org/officeDocument/2006/relationships/customXml" Target="../ink/ink1300.xml"/><Relationship Id="rId4" Type="http://schemas.openxmlformats.org/officeDocument/2006/relationships/customXml" Target="../ink/ink1259.xml"/><Relationship Id="rId9" Type="http://schemas.openxmlformats.org/officeDocument/2006/relationships/image" Target="../media/image12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93274B0C-1CB3-4AA4-A183-20B7FE5DB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E640319-3BB6-49BF-BAF4-D63FEC73E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erson standing in front of a chalkboard&#10;&#10;Description automatically generated with medium confidence">
            <a:extLst>
              <a:ext uri="{FF2B5EF4-FFF2-40B4-BE49-F238E27FC236}">
                <a16:creationId xmlns:a16="http://schemas.microsoft.com/office/drawing/2014/main" id="{F7BC9099-85D0-4A89-AEA3-3DB55F3502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413"/>
          <a:stretch/>
        </p:blipFill>
        <p:spPr>
          <a:xfrm>
            <a:off x="110827" y="-95905"/>
            <a:ext cx="12191980" cy="6857990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B3D10140-31E1-43BC-8D85-4A93F59233B8}"/>
              </a:ext>
            </a:extLst>
          </p:cNvPr>
          <p:cNvSpPr txBox="1">
            <a:spLocks/>
          </p:cNvSpPr>
          <p:nvPr/>
        </p:nvSpPr>
        <p:spPr>
          <a:xfrm>
            <a:off x="6858830" y="-126865"/>
            <a:ext cx="4959096" cy="29740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A35DD1">
                    <a:lumMod val="60000"/>
                    <a:lumOff val="40000"/>
                  </a:srgbClr>
                </a:solidFill>
                <a:effectLst/>
                <a:uLnTx/>
                <a:uFillTx/>
                <a:latin typeface="Tw Cen MT" panose="020B0602020104020603"/>
                <a:ea typeface="+mj-ea"/>
                <a:cs typeface="Arial" panose="020B0604020202020204" pitchFamily="34" charset="0"/>
              </a:rPr>
              <a:t>اليــوم 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w Cen MT" panose="020B0602020104020603"/>
                <a:ea typeface="+mj-ea"/>
                <a:cs typeface="Arial" panose="020B0604020202020204" pitchFamily="34" charset="0"/>
              </a:rPr>
              <a:t>:    الأثنين و الثلاثاء  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A35DD1">
                    <a:lumMod val="60000"/>
                    <a:lumOff val="40000"/>
                  </a:srgbClr>
                </a:solidFill>
                <a:effectLst/>
                <a:uLnTx/>
                <a:uFillTx/>
                <a:latin typeface="Tw Cen MT" panose="020B0602020104020603"/>
                <a:ea typeface="+mj-ea"/>
                <a:cs typeface="Arial" panose="020B0604020202020204" pitchFamily="34" charset="0"/>
              </a:rPr>
              <a:t>التاريخ 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27+28 </a:t>
            </a: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j-ea"/>
                <a:cs typeface="Arial" panose="020B0604020202020204" pitchFamily="34" charset="0"/>
              </a:rPr>
              <a:t> سبتمبر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2021</a:t>
            </a: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j-ea"/>
                <a:cs typeface="Arial" panose="020B0604020202020204" pitchFamily="34" charset="0"/>
              </a:rPr>
              <a:t> م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A35DD1">
                    <a:lumMod val="60000"/>
                    <a:lumOff val="40000"/>
                  </a:srgbClr>
                </a:solidFill>
                <a:effectLst/>
                <a:uLnTx/>
                <a:uFillTx/>
                <a:latin typeface="Tw Cen MT" panose="020B0602020104020603"/>
                <a:ea typeface="+mj-ea"/>
                <a:cs typeface="Arial" panose="020B0604020202020204" pitchFamily="34" charset="0"/>
              </a:rPr>
              <a:t>المادة</a:t>
            </a: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A35DD1">
                    <a:lumMod val="75000"/>
                  </a:srgbClr>
                </a:solidFill>
                <a:effectLst/>
                <a:uLnTx/>
                <a:uFillTx/>
                <a:latin typeface="Tw Cen MT" panose="020B0602020104020603"/>
                <a:ea typeface="+mj-ea"/>
                <a:cs typeface="Arial" panose="020B0604020202020204" pitchFamily="34" charset="0"/>
              </a:rPr>
              <a:t> </a:t>
            </a: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j-ea"/>
                <a:cs typeface="Arial" panose="020B0604020202020204" pitchFamily="34" charset="0"/>
              </a:rPr>
              <a:t>  </a:t>
            </a: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A35DD1">
                    <a:lumMod val="60000"/>
                    <a:lumOff val="40000"/>
                  </a:srgbClr>
                </a:solidFill>
                <a:effectLst/>
                <a:uLnTx/>
                <a:uFillTx/>
                <a:latin typeface="Tw Cen MT" panose="020B0602020104020603"/>
                <a:ea typeface="+mj-ea"/>
                <a:cs typeface="Arial" panose="020B0604020202020204" pitchFamily="34" charset="0"/>
              </a:rPr>
              <a:t>:</a:t>
            </a: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j-ea"/>
                <a:cs typeface="Arial" panose="020B0604020202020204" pitchFamily="34" charset="0"/>
              </a:rPr>
              <a:t> الفيزياء 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3A9F791-FA83-4BAF-BC23-7746AE2C8B9D}"/>
              </a:ext>
            </a:extLst>
          </p:cNvPr>
          <p:cNvSpPr/>
          <p:nvPr/>
        </p:nvSpPr>
        <p:spPr>
          <a:xfrm>
            <a:off x="2101039" y="0"/>
            <a:ext cx="7200801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Baraemalain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private school/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baniyas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</a:t>
            </a:r>
            <a:r>
              <a:rPr kumimoji="0" lang="ar-A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مدرسة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r-A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براعم العين الخاصة بني ياس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B25AD43-C2DE-4CFA-8155-7E50549F22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779" y="95915"/>
            <a:ext cx="693293" cy="862899"/>
          </a:xfrm>
          <a:prstGeom prst="rect">
            <a:avLst/>
          </a:prstGeom>
        </p:spPr>
      </p:pic>
      <p:sp>
        <p:nvSpPr>
          <p:cNvPr id="37" name="Title 1">
            <a:extLst>
              <a:ext uri="{FF2B5EF4-FFF2-40B4-BE49-F238E27FC236}">
                <a16:creationId xmlns:a16="http://schemas.microsoft.com/office/drawing/2014/main" id="{10F3A078-639D-4F43-AC9D-1FC236E18D48}"/>
              </a:ext>
            </a:extLst>
          </p:cNvPr>
          <p:cNvSpPr txBox="1">
            <a:spLocks/>
          </p:cNvSpPr>
          <p:nvPr/>
        </p:nvSpPr>
        <p:spPr>
          <a:xfrm>
            <a:off x="3298349" y="1379417"/>
            <a:ext cx="4959096" cy="29740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j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470310-BBEC-4A25-BAA7-2E0741C3A1AC}"/>
              </a:ext>
            </a:extLst>
          </p:cNvPr>
          <p:cNvSpPr/>
          <p:nvPr/>
        </p:nvSpPr>
        <p:spPr>
          <a:xfrm>
            <a:off x="4282320" y="2450942"/>
            <a:ext cx="317907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4800" dirty="0">
                <a:ln w="0"/>
                <a:solidFill>
                  <a:prstClr val="white">
                    <a:lumMod val="95000"/>
                  </a:prstClr>
                </a:solidFill>
                <a:latin typeface="Tw Cen MT" panose="020B0602020104020603"/>
                <a:cs typeface="Arial" panose="020B0604020202020204" pitchFamily="34" charset="0"/>
              </a:rPr>
              <a:t>سرعة الضوء </a:t>
            </a:r>
            <a:r>
              <a:rPr kumimoji="0" lang="ar-AE" sz="4800" b="0" i="0" u="none" strike="noStrike" kern="1200" cap="none" spc="0" normalizeH="0" baseline="0" noProof="0" dirty="0">
                <a:ln w="0"/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121B9B-4D19-4B03-AAF5-6F7C23DDD0C3}"/>
              </a:ext>
            </a:extLst>
          </p:cNvPr>
          <p:cNvSpPr/>
          <p:nvPr/>
        </p:nvSpPr>
        <p:spPr>
          <a:xfrm>
            <a:off x="5777897" y="4058232"/>
            <a:ext cx="654377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0" i="0" u="none" strike="noStrike" kern="1200" cap="none" spc="0" normalizeH="0" baseline="0" noProof="0" dirty="0">
                <a:ln w="0"/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 </a:t>
            </a:r>
            <a:r>
              <a:rPr kumimoji="0" lang="ar-AE" sz="4000" b="0" i="0" u="none" strike="noStrike" kern="1200" cap="none" spc="0" normalizeH="0" baseline="0" noProof="0" dirty="0">
                <a:ln w="0"/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-</a:t>
            </a:r>
            <a:r>
              <a:rPr kumimoji="0" lang="ar-AE" sz="2800" b="0" i="0" u="none" strike="noStrike" kern="1200" cap="none" spc="0" normalizeH="0" baseline="0" noProof="0" dirty="0">
                <a:ln w="0"/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حساب المسافة التي يقطعها الضوء خلال زمن معين  </a:t>
            </a:r>
            <a:endParaRPr kumimoji="0" lang="ar-AE" sz="4800" b="0" i="0" u="none" strike="noStrike" kern="1200" cap="none" spc="0" normalizeH="0" baseline="0" noProof="0" dirty="0">
              <a:ln w="0"/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16E47F-EE53-41F4-A9F2-9FA7C84D8009}"/>
              </a:ext>
            </a:extLst>
          </p:cNvPr>
          <p:cNvSpPr/>
          <p:nvPr/>
        </p:nvSpPr>
        <p:spPr>
          <a:xfrm>
            <a:off x="10108546" y="3542536"/>
            <a:ext cx="174599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نواتج التعلم :</a:t>
            </a:r>
            <a:endParaRPr lang="en-U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2046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1204178-BDBC-42E8-B936-2860F01E0C86}"/>
              </a:ext>
            </a:extLst>
          </p:cNvPr>
          <p:cNvSpPr/>
          <p:nvPr/>
        </p:nvSpPr>
        <p:spPr>
          <a:xfrm>
            <a:off x="11272847" y="1764748"/>
            <a:ext cx="749030" cy="51556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الحل: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627538-919B-41A2-9C7D-2D5CB7B43C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" t="37722" b="332"/>
          <a:stretch/>
        </p:blipFill>
        <p:spPr>
          <a:xfrm>
            <a:off x="610816" y="1016452"/>
            <a:ext cx="4624102" cy="46559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ECE24C-C173-4284-A63F-CA28A6B3B7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089" t="29152" r="32246" b="63342"/>
          <a:stretch/>
        </p:blipFill>
        <p:spPr>
          <a:xfrm>
            <a:off x="5238378" y="377649"/>
            <a:ext cx="6859759" cy="1387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247735-036F-41F3-A625-5DFBCDA421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663" t="62638" r="30624" b="35505"/>
          <a:stretch/>
        </p:blipFill>
        <p:spPr>
          <a:xfrm>
            <a:off x="0" y="0"/>
            <a:ext cx="12098137" cy="4286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4A49AD-4E3B-4A17-8CAE-2BB71CDFF7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313" t="27361" r="71328" b="16389"/>
          <a:stretch/>
        </p:blipFill>
        <p:spPr>
          <a:xfrm>
            <a:off x="0" y="428625"/>
            <a:ext cx="409575" cy="64293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3EA8231B-1EF0-45A9-A315-715DF94A1647}"/>
                  </a:ext>
                </a:extLst>
              </p14:cNvPr>
              <p14:cNvContentPartPr/>
              <p14:nvPr/>
            </p14:nvContentPartPr>
            <p14:xfrm>
              <a:off x="9625428" y="5252788"/>
              <a:ext cx="23400" cy="57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3EA8231B-1EF0-45A9-A315-715DF94A164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621108" y="5248468"/>
                <a:ext cx="32040" cy="14400"/>
              </a:xfrm>
              <a:prstGeom prst="rect">
                <a:avLst/>
              </a:prstGeom>
            </p:spPr>
          </p:pic>
        </mc:Fallback>
      </mc:AlternateContent>
      <p:grpSp>
        <p:nvGrpSpPr>
          <p:cNvPr id="93" name="Group 92">
            <a:extLst>
              <a:ext uri="{FF2B5EF4-FFF2-40B4-BE49-F238E27FC236}">
                <a16:creationId xmlns:a16="http://schemas.microsoft.com/office/drawing/2014/main" id="{6F5FD04C-85A4-4295-9BED-3B4D433C18AC}"/>
              </a:ext>
            </a:extLst>
          </p:cNvPr>
          <p:cNvGrpSpPr/>
          <p:nvPr/>
        </p:nvGrpSpPr>
        <p:grpSpPr>
          <a:xfrm>
            <a:off x="9045877" y="1890266"/>
            <a:ext cx="2765160" cy="4618080"/>
            <a:chOff x="9045877" y="1890266"/>
            <a:chExt cx="2765160" cy="4618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A3E61308-9618-4B8F-ADAE-509180AEBCDF}"/>
                    </a:ext>
                  </a:extLst>
                </p14:cNvPr>
                <p14:cNvContentPartPr/>
                <p14:nvPr/>
              </p14:nvContentPartPr>
              <p14:xfrm>
                <a:off x="10064317" y="1890266"/>
                <a:ext cx="29880" cy="35316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A3E61308-9618-4B8F-ADAE-509180AEBCDF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059997" y="1885946"/>
                  <a:ext cx="38520" cy="36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479E191B-08D6-4DE0-9631-8188FF946853}"/>
                    </a:ext>
                  </a:extLst>
                </p14:cNvPr>
                <p14:cNvContentPartPr/>
                <p14:nvPr/>
              </p14:nvContentPartPr>
              <p14:xfrm>
                <a:off x="9818437" y="2008346"/>
                <a:ext cx="381240" cy="54972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479E191B-08D6-4DE0-9631-8188FF94685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814117" y="2004026"/>
                  <a:ext cx="389880" cy="55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598B767C-55A7-425A-B5EF-C48BB8D0D942}"/>
                    </a:ext>
                  </a:extLst>
                </p14:cNvPr>
                <p14:cNvContentPartPr/>
                <p14:nvPr/>
              </p14:nvContentPartPr>
              <p14:xfrm>
                <a:off x="9911677" y="2046506"/>
                <a:ext cx="26640" cy="4500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598B767C-55A7-425A-B5EF-C48BB8D0D942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9907357" y="2042186"/>
                  <a:ext cx="3528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59EE6091-1A87-4ED9-86B1-10CC7B69A7ED}"/>
                    </a:ext>
                  </a:extLst>
                </p14:cNvPr>
                <p14:cNvContentPartPr/>
                <p14:nvPr/>
              </p14:nvContentPartPr>
              <p14:xfrm>
                <a:off x="9670117" y="2426306"/>
                <a:ext cx="165600" cy="11988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59EE6091-1A87-4ED9-86B1-10CC7B69A7ED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9665797" y="2421986"/>
                  <a:ext cx="17424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E6EB2254-8A9F-46B4-9B2C-B11AAA2C1E25}"/>
                    </a:ext>
                  </a:extLst>
                </p14:cNvPr>
                <p14:cNvContentPartPr/>
                <p14:nvPr/>
              </p14:nvContentPartPr>
              <p14:xfrm>
                <a:off x="9901597" y="2525306"/>
                <a:ext cx="54360" cy="17208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E6EB2254-8A9F-46B4-9B2C-B11AAA2C1E25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897277" y="2520986"/>
                  <a:ext cx="6300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8F34B36D-8F4D-4C7D-9B4D-D8206F14AA55}"/>
                    </a:ext>
                  </a:extLst>
                </p14:cNvPr>
                <p14:cNvContentPartPr/>
                <p14:nvPr/>
              </p14:nvContentPartPr>
              <p14:xfrm>
                <a:off x="10043797" y="2523506"/>
                <a:ext cx="109080" cy="14400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8F34B36D-8F4D-4C7D-9B4D-D8206F14AA5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0039477" y="2519186"/>
                  <a:ext cx="11772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D82FD747-81D5-4BA9-B4B9-33406D0253FC}"/>
                    </a:ext>
                  </a:extLst>
                </p14:cNvPr>
                <p14:cNvContentPartPr/>
                <p14:nvPr/>
              </p14:nvContentPartPr>
              <p14:xfrm>
                <a:off x="10214077" y="2472386"/>
                <a:ext cx="73800" cy="4176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D82FD747-81D5-4BA9-B4B9-33406D0253FC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209757" y="2468066"/>
                  <a:ext cx="8244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F91F851E-6C96-445E-9FF1-0565310E0D2C}"/>
                    </a:ext>
                  </a:extLst>
                </p14:cNvPr>
                <p14:cNvContentPartPr/>
                <p14:nvPr/>
              </p14:nvContentPartPr>
              <p14:xfrm>
                <a:off x="9773797" y="2298866"/>
                <a:ext cx="578520" cy="35532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F91F851E-6C96-445E-9FF1-0565310E0D2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769477" y="2294546"/>
                  <a:ext cx="587160" cy="36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7F44AD2B-4721-4BCF-9F6F-6E664FB3FDC0}"/>
                    </a:ext>
                  </a:extLst>
                </p14:cNvPr>
                <p14:cNvContentPartPr/>
                <p14:nvPr/>
              </p14:nvContentPartPr>
              <p14:xfrm>
                <a:off x="10048837" y="5790506"/>
                <a:ext cx="221040" cy="3801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7F44AD2B-4721-4BCF-9F6F-6E664FB3FDC0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0044517" y="5786186"/>
                  <a:ext cx="229680" cy="38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139130C5-29CE-4577-BDC5-26C281B9F111}"/>
                    </a:ext>
                  </a:extLst>
                </p14:cNvPr>
                <p14:cNvContentPartPr/>
                <p14:nvPr/>
              </p14:nvContentPartPr>
              <p14:xfrm>
                <a:off x="9304357" y="6135386"/>
                <a:ext cx="739800" cy="453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139130C5-29CE-4577-BDC5-26C281B9F111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9300037" y="6131066"/>
                  <a:ext cx="74844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FEABC7FF-FFDA-4E12-AD37-631096E04F73}"/>
                    </a:ext>
                  </a:extLst>
                </p14:cNvPr>
                <p14:cNvContentPartPr/>
                <p14:nvPr/>
              </p14:nvContentPartPr>
              <p14:xfrm>
                <a:off x="9137317" y="6148706"/>
                <a:ext cx="833760" cy="3063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FEABC7FF-FFDA-4E12-AD37-631096E04F73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9132997" y="6144386"/>
                  <a:ext cx="842400" cy="31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BA119ACD-291E-42DA-8EFC-543D82DBDE76}"/>
                    </a:ext>
                  </a:extLst>
                </p14:cNvPr>
                <p14:cNvContentPartPr/>
                <p14:nvPr/>
              </p14:nvContentPartPr>
              <p14:xfrm>
                <a:off x="10025797" y="6037826"/>
                <a:ext cx="396720" cy="4705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BA119ACD-291E-42DA-8EFC-543D82DBDE76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0021477" y="6033506"/>
                  <a:ext cx="405360" cy="47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2392317C-6B7F-4B3A-B694-53CF4327D8AE}"/>
                    </a:ext>
                  </a:extLst>
                </p14:cNvPr>
                <p14:cNvContentPartPr/>
                <p14:nvPr/>
              </p14:nvContentPartPr>
              <p14:xfrm>
                <a:off x="9236677" y="5711666"/>
                <a:ext cx="1021680" cy="651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2392317C-6B7F-4B3A-B694-53CF4327D8AE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9232357" y="5707346"/>
                  <a:ext cx="103032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D35AA99C-054B-421C-80C9-1337871E2C36}"/>
                    </a:ext>
                  </a:extLst>
                </p14:cNvPr>
                <p14:cNvContentPartPr/>
                <p14:nvPr/>
              </p14:nvContentPartPr>
              <p14:xfrm>
                <a:off x="9072517" y="5683226"/>
                <a:ext cx="328680" cy="5716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D35AA99C-054B-421C-80C9-1337871E2C36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9068197" y="5678906"/>
                  <a:ext cx="337320" cy="58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4F7078B1-90F6-44CA-ACA2-D8B236B79AC0}"/>
                    </a:ext>
                  </a:extLst>
                </p14:cNvPr>
                <p14:cNvContentPartPr/>
                <p14:nvPr/>
              </p14:nvContentPartPr>
              <p14:xfrm>
                <a:off x="9433237" y="6272546"/>
                <a:ext cx="441360" cy="219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4F7078B1-90F6-44CA-ACA2-D8B236B79AC0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9428917" y="6268226"/>
                  <a:ext cx="45000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7217D8FE-AC82-49BC-917E-18F47DC4931E}"/>
                    </a:ext>
                  </a:extLst>
                </p14:cNvPr>
                <p14:cNvContentPartPr/>
                <p14:nvPr/>
              </p14:nvContentPartPr>
              <p14:xfrm>
                <a:off x="9468517" y="6348506"/>
                <a:ext cx="508320" cy="316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7217D8FE-AC82-49BC-917E-18F47DC4931E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9464197" y="6344186"/>
                  <a:ext cx="51696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1FB06FC4-D4D4-471B-B0AF-935AC0E06009}"/>
                    </a:ext>
                  </a:extLst>
                </p14:cNvPr>
                <p14:cNvContentPartPr/>
                <p14:nvPr/>
              </p14:nvContentPartPr>
              <p14:xfrm>
                <a:off x="9437557" y="6224666"/>
                <a:ext cx="553680" cy="68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1FB06FC4-D4D4-471B-B0AF-935AC0E06009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9433237" y="6220346"/>
                  <a:ext cx="56232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E8F88835-6E65-42FD-B959-9B3272620408}"/>
                    </a:ext>
                  </a:extLst>
                </p14:cNvPr>
                <p14:cNvContentPartPr/>
                <p14:nvPr/>
              </p14:nvContentPartPr>
              <p14:xfrm>
                <a:off x="10064677" y="5919386"/>
                <a:ext cx="369720" cy="3636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E8F88835-6E65-42FD-B959-9B3272620408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0060357" y="5915066"/>
                  <a:ext cx="378360" cy="37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828C314A-6172-4078-B5F2-14DC5A081589}"/>
                    </a:ext>
                  </a:extLst>
                </p14:cNvPr>
                <p14:cNvContentPartPr/>
                <p14:nvPr/>
              </p14:nvContentPartPr>
              <p14:xfrm>
                <a:off x="10120117" y="6099026"/>
                <a:ext cx="329040" cy="2462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828C314A-6172-4078-B5F2-14DC5A081589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0115797" y="6094706"/>
                  <a:ext cx="337680" cy="25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23BEA4C9-7554-435E-9873-00EFCE0412E7}"/>
                    </a:ext>
                  </a:extLst>
                </p14:cNvPr>
                <p14:cNvContentPartPr/>
                <p14:nvPr/>
              </p14:nvContentPartPr>
              <p14:xfrm>
                <a:off x="9045877" y="5711306"/>
                <a:ext cx="387720" cy="5518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23BEA4C9-7554-435E-9873-00EFCE0412E7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9041557" y="5706986"/>
                  <a:ext cx="396360" cy="56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050252FD-67F1-440E-BD02-B80773033E53}"/>
                    </a:ext>
                  </a:extLst>
                </p14:cNvPr>
                <p14:cNvContentPartPr/>
                <p14:nvPr/>
              </p14:nvContentPartPr>
              <p14:xfrm>
                <a:off x="9066397" y="6245906"/>
                <a:ext cx="138240" cy="72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050252FD-67F1-440E-BD02-B80773033E53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9062077" y="6241586"/>
                  <a:ext cx="146880" cy="1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A13F6EB8-00E6-4362-AF4D-2BC223B820A0}"/>
                    </a:ext>
                  </a:extLst>
                </p14:cNvPr>
                <p14:cNvContentPartPr/>
                <p14:nvPr/>
              </p14:nvContentPartPr>
              <p14:xfrm>
                <a:off x="9719077" y="5849906"/>
                <a:ext cx="310320" cy="1990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A13F6EB8-00E6-4362-AF4D-2BC223B820A0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9714757" y="5845586"/>
                  <a:ext cx="31896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29BAB5A6-C25D-4E6D-AEE7-C3CD813FA570}"/>
                    </a:ext>
                  </a:extLst>
                </p14:cNvPr>
                <p14:cNvContentPartPr/>
                <p14:nvPr/>
              </p14:nvContentPartPr>
              <p14:xfrm>
                <a:off x="9773797" y="5901026"/>
                <a:ext cx="41400" cy="151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29BAB5A6-C25D-4E6D-AEE7-C3CD813FA570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9769477" y="5896706"/>
                  <a:ext cx="5004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DC6A2CDE-2936-494E-8C9D-C76FA4E3029F}"/>
                    </a:ext>
                  </a:extLst>
                </p14:cNvPr>
                <p14:cNvContentPartPr/>
                <p14:nvPr/>
              </p14:nvContentPartPr>
              <p14:xfrm>
                <a:off x="9435757" y="5921546"/>
                <a:ext cx="212400" cy="813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DC6A2CDE-2936-494E-8C9D-C76FA4E3029F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9431437" y="5917226"/>
                  <a:ext cx="221040" cy="9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25AA3DD5-A698-4EE9-92EC-C3707F441CEE}"/>
                    </a:ext>
                  </a:extLst>
                </p14:cNvPr>
                <p14:cNvContentPartPr/>
                <p14:nvPr/>
              </p14:nvContentPartPr>
              <p14:xfrm>
                <a:off x="9521437" y="6042866"/>
                <a:ext cx="26640" cy="316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25AA3DD5-A698-4EE9-92EC-C3707F441CEE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9517117" y="6038546"/>
                  <a:ext cx="3528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D4D72C58-FDB7-414B-9819-F910E9F0E3FE}"/>
                    </a:ext>
                  </a:extLst>
                </p14:cNvPr>
                <p14:cNvContentPartPr/>
                <p14:nvPr/>
              </p14:nvContentPartPr>
              <p14:xfrm>
                <a:off x="10049557" y="3649226"/>
                <a:ext cx="47160" cy="2826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D4D72C58-FDB7-414B-9819-F910E9F0E3FE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0045237" y="3644906"/>
                  <a:ext cx="55800" cy="29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259EED6E-170A-4B03-B869-4E57690792B4}"/>
                    </a:ext>
                  </a:extLst>
                </p14:cNvPr>
                <p14:cNvContentPartPr/>
                <p14:nvPr/>
              </p14:nvContentPartPr>
              <p14:xfrm>
                <a:off x="9693877" y="3867386"/>
                <a:ext cx="671400" cy="3726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259EED6E-170A-4B03-B869-4E57690792B4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9689557" y="3863066"/>
                  <a:ext cx="680040" cy="38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92538E57-7319-4AA9-A384-901D01BE9D8C}"/>
                    </a:ext>
                  </a:extLst>
                </p14:cNvPr>
                <p14:cNvContentPartPr/>
                <p14:nvPr/>
              </p14:nvContentPartPr>
              <p14:xfrm>
                <a:off x="9788557" y="3740306"/>
                <a:ext cx="15120" cy="1720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92538E57-7319-4AA9-A384-901D01BE9D8C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9784237" y="3735986"/>
                  <a:ext cx="2376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C396B9B6-8ECD-498B-8CBA-1484D1ADCE57}"/>
                    </a:ext>
                  </a:extLst>
                </p14:cNvPr>
                <p14:cNvContentPartPr/>
                <p14:nvPr/>
              </p14:nvContentPartPr>
              <p14:xfrm>
                <a:off x="10087717" y="4243586"/>
                <a:ext cx="21240" cy="1422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C396B9B6-8ECD-498B-8CBA-1484D1ADCE57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10083397" y="4239266"/>
                  <a:ext cx="2988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B50A5DA2-4BE5-4DED-A2B3-F0B3B0E3F45F}"/>
                    </a:ext>
                  </a:extLst>
                </p14:cNvPr>
                <p14:cNvContentPartPr/>
                <p14:nvPr/>
              </p14:nvContentPartPr>
              <p14:xfrm>
                <a:off x="9914557" y="4261946"/>
                <a:ext cx="41400" cy="1555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B50A5DA2-4BE5-4DED-A2B3-F0B3B0E3F45F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9910237" y="4257626"/>
                  <a:ext cx="50040" cy="16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35F3BD4E-4BA9-4C63-A212-338E8D7AEB25}"/>
                    </a:ext>
                  </a:extLst>
                </p14:cNvPr>
                <p14:cNvContentPartPr/>
                <p14:nvPr/>
              </p14:nvContentPartPr>
              <p14:xfrm>
                <a:off x="9773797" y="4245386"/>
                <a:ext cx="161640" cy="630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35F3BD4E-4BA9-4C63-A212-338E8D7AEB25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9769477" y="4241066"/>
                  <a:ext cx="17028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B2C1C83D-1EF9-4747-ABBA-F5759156A428}"/>
                    </a:ext>
                  </a:extLst>
                </p14:cNvPr>
                <p14:cNvContentPartPr/>
                <p14:nvPr/>
              </p14:nvContentPartPr>
              <p14:xfrm>
                <a:off x="9644557" y="4233866"/>
                <a:ext cx="111960" cy="464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B2C1C83D-1EF9-4747-ABBA-F5759156A428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9640237" y="4229546"/>
                  <a:ext cx="12060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F9E34921-D77B-4CAB-BD2A-A0668C7F1EED}"/>
                    </a:ext>
                  </a:extLst>
                </p14:cNvPr>
                <p14:cNvContentPartPr/>
                <p14:nvPr/>
              </p14:nvContentPartPr>
              <p14:xfrm>
                <a:off x="9656437" y="4136306"/>
                <a:ext cx="70560" cy="846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F9E34921-D77B-4CAB-BD2A-A0668C7F1EED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9652117" y="4131986"/>
                  <a:ext cx="79200" cy="9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DD1E2CD8-B5E6-48FB-849F-406DDA02F842}"/>
                    </a:ext>
                  </a:extLst>
                </p14:cNvPr>
                <p14:cNvContentPartPr/>
                <p14:nvPr/>
              </p14:nvContentPartPr>
              <p14:xfrm>
                <a:off x="10310197" y="4222346"/>
                <a:ext cx="33480" cy="11052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DD1E2CD8-B5E6-48FB-849F-406DDA02F842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0305877" y="4218026"/>
                  <a:ext cx="42120" cy="1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8AC64EBA-1983-4B32-8414-27F0B06346EE}"/>
                    </a:ext>
                  </a:extLst>
                </p14:cNvPr>
                <p14:cNvContentPartPr/>
                <p14:nvPr/>
              </p14:nvContentPartPr>
              <p14:xfrm>
                <a:off x="10351957" y="3935066"/>
                <a:ext cx="155880" cy="22644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8AC64EBA-1983-4B32-8414-27F0B06346EE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10347637" y="3930746"/>
                  <a:ext cx="164520" cy="23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5EEA3726-AFE9-4143-85B3-95FED704DEE7}"/>
                    </a:ext>
                  </a:extLst>
                </p14:cNvPr>
                <p14:cNvContentPartPr/>
                <p14:nvPr/>
              </p14:nvContentPartPr>
              <p14:xfrm>
                <a:off x="9239557" y="4469666"/>
                <a:ext cx="38520" cy="107568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5EEA3726-AFE9-4143-85B3-95FED704DEE7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9235237" y="4465346"/>
                  <a:ext cx="47160" cy="10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F78C3EEC-7560-4F68-81C9-A162AFADB686}"/>
                    </a:ext>
                  </a:extLst>
                </p14:cNvPr>
                <p14:cNvContentPartPr/>
                <p14:nvPr/>
              </p14:nvContentPartPr>
              <p14:xfrm>
                <a:off x="9236677" y="4242146"/>
                <a:ext cx="179640" cy="141300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F78C3EEC-7560-4F68-81C9-A162AFADB686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9232357" y="4237826"/>
                  <a:ext cx="188280" cy="142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B864E261-06D1-4864-961E-10FDFFED8F8B}"/>
                    </a:ext>
                  </a:extLst>
                </p14:cNvPr>
                <p14:cNvContentPartPr/>
                <p14:nvPr/>
              </p14:nvContentPartPr>
              <p14:xfrm>
                <a:off x="10484077" y="2442866"/>
                <a:ext cx="323280" cy="343116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B864E261-06D1-4864-961E-10FDFFED8F8B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10479757" y="2438546"/>
                  <a:ext cx="331920" cy="343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747A3FFD-EC02-4BCE-A1B2-7471C9C83F54}"/>
                    </a:ext>
                  </a:extLst>
                </p14:cNvPr>
                <p14:cNvContentPartPr/>
                <p14:nvPr/>
              </p14:nvContentPartPr>
              <p14:xfrm>
                <a:off x="11065117" y="4296866"/>
                <a:ext cx="142560" cy="21276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747A3FFD-EC02-4BCE-A1B2-7471C9C83F54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11060797" y="4292546"/>
                  <a:ext cx="15120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A78A99A2-07BD-4EDA-81A2-A4C02619774A}"/>
                    </a:ext>
                  </a:extLst>
                </p14:cNvPr>
                <p14:cNvContentPartPr/>
                <p14:nvPr/>
              </p14:nvContentPartPr>
              <p14:xfrm>
                <a:off x="11326117" y="4382186"/>
                <a:ext cx="115920" cy="9900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A78A99A2-07BD-4EDA-81A2-A4C02619774A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11321797" y="4377866"/>
                  <a:ext cx="12456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1730E1E9-6D45-4A57-BBC0-598E614DE9EB}"/>
                    </a:ext>
                  </a:extLst>
                </p14:cNvPr>
                <p14:cNvContentPartPr/>
                <p14:nvPr/>
              </p14:nvContentPartPr>
              <p14:xfrm>
                <a:off x="11408557" y="4590266"/>
                <a:ext cx="402480" cy="12456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1730E1E9-6D45-4A57-BBC0-598E614DE9EB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1404237" y="4585946"/>
                  <a:ext cx="411120" cy="133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90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85BA8618-0774-42C4-A888-93ACF0953340}"/>
                  </a:ext>
                </a:extLst>
              </p14:cNvPr>
              <p14:cNvContentPartPr/>
              <p14:nvPr/>
            </p14:nvContentPartPr>
            <p14:xfrm>
              <a:off x="5387557" y="3320906"/>
              <a:ext cx="151920" cy="5400"/>
            </p14:xfrm>
          </p:contentPart>
        </mc:Choice>
        <mc:Fallback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85BA8618-0774-42C4-A888-93ACF0953340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5383237" y="3316586"/>
                <a:ext cx="160560" cy="14040"/>
              </a:xfrm>
              <a:prstGeom prst="rect">
                <a:avLst/>
              </a:prstGeom>
            </p:spPr>
          </p:pic>
        </mc:Fallback>
      </mc:AlternateContent>
      <p:grpSp>
        <p:nvGrpSpPr>
          <p:cNvPr id="236" name="Group 235">
            <a:extLst>
              <a:ext uri="{FF2B5EF4-FFF2-40B4-BE49-F238E27FC236}">
                <a16:creationId xmlns:a16="http://schemas.microsoft.com/office/drawing/2014/main" id="{EDC07D7D-2284-45EA-AF3C-16C68AA6C82F}"/>
              </a:ext>
            </a:extLst>
          </p:cNvPr>
          <p:cNvGrpSpPr/>
          <p:nvPr/>
        </p:nvGrpSpPr>
        <p:grpSpPr>
          <a:xfrm>
            <a:off x="2517637" y="4965026"/>
            <a:ext cx="130680" cy="109440"/>
            <a:chOff x="2517637" y="4965026"/>
            <a:chExt cx="130680" cy="109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2DB2182E-4D75-437F-9461-39004480552C}"/>
                    </a:ext>
                  </a:extLst>
                </p14:cNvPr>
                <p14:cNvContentPartPr/>
                <p14:nvPr/>
              </p14:nvContentPartPr>
              <p14:xfrm>
                <a:off x="2517637" y="5052506"/>
                <a:ext cx="33840" cy="2196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2DB2182E-4D75-437F-9461-39004480552C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2513317" y="5048186"/>
                  <a:ext cx="4248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D29ED672-3349-47AA-A4CE-E6D71B92037B}"/>
                    </a:ext>
                  </a:extLst>
                </p14:cNvPr>
                <p14:cNvContentPartPr/>
                <p14:nvPr/>
              </p14:nvContentPartPr>
              <p14:xfrm>
                <a:off x="2623477" y="4965026"/>
                <a:ext cx="24840" cy="360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D29ED672-3349-47AA-A4CE-E6D71B92037B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2619157" y="4960706"/>
                  <a:ext cx="33480" cy="12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2" name="Group 261">
            <a:extLst>
              <a:ext uri="{FF2B5EF4-FFF2-40B4-BE49-F238E27FC236}">
                <a16:creationId xmlns:a16="http://schemas.microsoft.com/office/drawing/2014/main" id="{D3CD438D-968E-4742-91BF-607CB3F6DF03}"/>
              </a:ext>
            </a:extLst>
          </p:cNvPr>
          <p:cNvGrpSpPr/>
          <p:nvPr/>
        </p:nvGrpSpPr>
        <p:grpSpPr>
          <a:xfrm>
            <a:off x="1896997" y="6526706"/>
            <a:ext cx="223560" cy="115920"/>
            <a:chOff x="1896997" y="6526706"/>
            <a:chExt cx="223560" cy="115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D63186B7-380A-41B0-8876-77F9F3372558}"/>
                    </a:ext>
                  </a:extLst>
                </p14:cNvPr>
                <p14:cNvContentPartPr/>
                <p14:nvPr/>
              </p14:nvContentPartPr>
              <p14:xfrm>
                <a:off x="1896997" y="6526706"/>
                <a:ext cx="147600" cy="3024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D63186B7-380A-41B0-8876-77F9F3372558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1892677" y="6522386"/>
                  <a:ext cx="15624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8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8AEF2C2A-2C74-44D4-B818-1F1702EBB630}"/>
                    </a:ext>
                  </a:extLst>
                </p14:cNvPr>
                <p14:cNvContentPartPr/>
                <p14:nvPr/>
              </p14:nvContentPartPr>
              <p14:xfrm>
                <a:off x="1923997" y="6604466"/>
                <a:ext cx="196560" cy="38160"/>
              </p14:xfrm>
            </p:contentPart>
          </mc:Choice>
          <mc:Fallback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8AEF2C2A-2C74-44D4-B818-1F1702EBB630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1919677" y="6600186"/>
                  <a:ext cx="205200" cy="4671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8ED1694-C5C3-43F8-BA67-39F460321EC8}"/>
              </a:ext>
            </a:extLst>
          </p:cNvPr>
          <p:cNvGrpSpPr/>
          <p:nvPr/>
        </p:nvGrpSpPr>
        <p:grpSpPr>
          <a:xfrm>
            <a:off x="8177197" y="4827866"/>
            <a:ext cx="789840" cy="238320"/>
            <a:chOff x="8177197" y="4827866"/>
            <a:chExt cx="789840" cy="2383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40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8DEFED84-4097-4DC5-B243-5D23503925B1}"/>
                    </a:ext>
                  </a:extLst>
                </p14:cNvPr>
                <p14:cNvContentPartPr/>
                <p14:nvPr/>
              </p14:nvContentPartPr>
              <p14:xfrm>
                <a:off x="8177197" y="4827866"/>
                <a:ext cx="197280" cy="238320"/>
              </p14:xfrm>
            </p:contentPart>
          </mc:Choice>
          <mc:Fallback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8DEFED84-4097-4DC5-B243-5D23503925B1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8159557" y="4809866"/>
                  <a:ext cx="232920" cy="27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2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9EAFD76C-A435-4319-AA40-FAA0D4690173}"/>
                    </a:ext>
                  </a:extLst>
                </p14:cNvPr>
                <p14:cNvContentPartPr/>
                <p14:nvPr/>
              </p14:nvContentPartPr>
              <p14:xfrm>
                <a:off x="8451877" y="4879346"/>
                <a:ext cx="97200" cy="102600"/>
              </p14:xfrm>
            </p:contentPart>
          </mc:Choice>
          <mc:Fallback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9EAFD76C-A435-4319-AA40-FAA0D4690173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8433877" y="4861346"/>
                  <a:ext cx="13284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4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D3A55AE2-E5E8-4A9A-BE1F-614B7D304F68}"/>
                    </a:ext>
                  </a:extLst>
                </p14:cNvPr>
                <p14:cNvContentPartPr/>
                <p14:nvPr/>
              </p14:nvContentPartPr>
              <p14:xfrm>
                <a:off x="8650237" y="4882226"/>
                <a:ext cx="316800" cy="16236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D3A55AE2-E5E8-4A9A-BE1F-614B7D304F68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8632597" y="4864226"/>
                  <a:ext cx="352440" cy="19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AE0C900-AD22-46E6-AA90-F56A14729B47}"/>
              </a:ext>
            </a:extLst>
          </p:cNvPr>
          <p:cNvGrpSpPr/>
          <p:nvPr/>
        </p:nvGrpSpPr>
        <p:grpSpPr>
          <a:xfrm>
            <a:off x="11058997" y="4274546"/>
            <a:ext cx="410040" cy="235800"/>
            <a:chOff x="11058997" y="4274546"/>
            <a:chExt cx="410040" cy="235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4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24806AB2-FE74-4AE4-84A1-D4431CCCC142}"/>
                    </a:ext>
                  </a:extLst>
                </p14:cNvPr>
                <p14:cNvContentPartPr/>
                <p14:nvPr/>
              </p14:nvContentPartPr>
              <p14:xfrm>
                <a:off x="11058997" y="4274546"/>
                <a:ext cx="155880" cy="23580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24806AB2-FE74-4AE4-84A1-D4431CCCC142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11040997" y="4256906"/>
                  <a:ext cx="191520" cy="27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E6777317-4D2A-40DF-A9BF-AD5D02D8153A}"/>
                    </a:ext>
                  </a:extLst>
                </p14:cNvPr>
                <p14:cNvContentPartPr/>
                <p14:nvPr/>
              </p14:nvContentPartPr>
              <p14:xfrm>
                <a:off x="11330077" y="4385426"/>
                <a:ext cx="138960" cy="9828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E6777317-4D2A-40DF-A9BF-AD5D02D8153A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11312437" y="4367426"/>
                  <a:ext cx="174600" cy="133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5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F0896C2-8841-4065-9816-A6DAA3E34AF8}"/>
                  </a:ext>
                </a:extLst>
              </p14:cNvPr>
              <p14:cNvContentPartPr/>
              <p14:nvPr/>
            </p14:nvContentPartPr>
            <p14:xfrm>
              <a:off x="11418997" y="4628066"/>
              <a:ext cx="362520" cy="1468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F0896C2-8841-4065-9816-A6DAA3E34AF8}"/>
                  </a:ext>
                </a:extLst>
              </p:cNvPr>
              <p:cNvPicPr/>
              <p:nvPr/>
            </p:nvPicPr>
            <p:blipFill>
              <a:blip r:embed="rId351"/>
              <a:stretch>
                <a:fillRect/>
              </a:stretch>
            </p:blipFill>
            <p:spPr>
              <a:xfrm>
                <a:off x="11401357" y="4610066"/>
                <a:ext cx="398160" cy="18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809F366-1FE1-4C74-8082-AB95B66E7DCC}"/>
                  </a:ext>
                </a:extLst>
              </p14:cNvPr>
              <p14:cNvContentPartPr/>
              <p14:nvPr/>
            </p14:nvContentPartPr>
            <p14:xfrm>
              <a:off x="6031957" y="4760546"/>
              <a:ext cx="9720" cy="39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809F366-1FE1-4C74-8082-AB95B66E7DCC}"/>
                  </a:ext>
                </a:extLst>
              </p:cNvPr>
              <p:cNvPicPr/>
              <p:nvPr/>
            </p:nvPicPr>
            <p:blipFill>
              <a:blip r:embed="rId353"/>
              <a:stretch>
                <a:fillRect/>
              </a:stretch>
            </p:blipFill>
            <p:spPr>
              <a:xfrm>
                <a:off x="6013957" y="4742546"/>
                <a:ext cx="45360" cy="39600"/>
              </a:xfrm>
              <a:prstGeom prst="rect">
                <a:avLst/>
              </a:prstGeom>
            </p:spPr>
          </p:pic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1B66BC9B-8377-4295-92C7-CFE51E9F14D8}"/>
              </a:ext>
            </a:extLst>
          </p:cNvPr>
          <p:cNvGrpSpPr/>
          <p:nvPr/>
        </p:nvGrpSpPr>
        <p:grpSpPr>
          <a:xfrm>
            <a:off x="4401517" y="5904986"/>
            <a:ext cx="610200" cy="521640"/>
            <a:chOff x="4401517" y="5904986"/>
            <a:chExt cx="610200" cy="5216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5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B4E243B9-FA03-49F5-9C57-200BB822FCF1}"/>
                    </a:ext>
                  </a:extLst>
                </p14:cNvPr>
                <p14:cNvContentPartPr/>
                <p14:nvPr/>
              </p14:nvContentPartPr>
              <p14:xfrm>
                <a:off x="4401517" y="5904986"/>
                <a:ext cx="610200" cy="52164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B4E243B9-FA03-49F5-9C57-200BB822FCF1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4383517" y="5887346"/>
                  <a:ext cx="645840" cy="55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67EE2091-C513-4842-B534-23725AC6327B}"/>
                    </a:ext>
                  </a:extLst>
                </p14:cNvPr>
                <p14:cNvContentPartPr/>
                <p14:nvPr/>
              </p14:nvContentPartPr>
              <p14:xfrm>
                <a:off x="4532197" y="6209546"/>
                <a:ext cx="240840" cy="2700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67EE2091-C513-4842-B534-23725AC6327B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4514557" y="6191906"/>
                  <a:ext cx="276480" cy="62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5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D1864E07-0DB6-4E2C-85F2-A8A1EAF3A7D8}"/>
                  </a:ext>
                </a:extLst>
              </p14:cNvPr>
              <p14:cNvContentPartPr/>
              <p14:nvPr/>
            </p14:nvContentPartPr>
            <p14:xfrm>
              <a:off x="4778797" y="6425906"/>
              <a:ext cx="214560" cy="12492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D1864E07-0DB6-4E2C-85F2-A8A1EAF3A7D8}"/>
                  </a:ext>
                </a:extLst>
              </p:cNvPr>
              <p:cNvPicPr/>
              <p:nvPr/>
            </p:nvPicPr>
            <p:blipFill>
              <a:blip r:embed="rId359"/>
              <a:stretch>
                <a:fillRect/>
              </a:stretch>
            </p:blipFill>
            <p:spPr>
              <a:xfrm>
                <a:off x="4761157" y="6408266"/>
                <a:ext cx="250200" cy="160560"/>
              </a:xfrm>
              <a:prstGeom prst="rect">
                <a:avLst/>
              </a:prstGeom>
            </p:spPr>
          </p:pic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D1371F2A-6B2D-4E12-96CC-D999D06A5878}"/>
              </a:ext>
            </a:extLst>
          </p:cNvPr>
          <p:cNvGrpSpPr/>
          <p:nvPr/>
        </p:nvGrpSpPr>
        <p:grpSpPr>
          <a:xfrm>
            <a:off x="5348317" y="5863586"/>
            <a:ext cx="1746360" cy="810360"/>
            <a:chOff x="5348317" y="5863586"/>
            <a:chExt cx="1746360" cy="810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6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CD176548-4DAB-4187-99E7-E6F236A52413}"/>
                    </a:ext>
                  </a:extLst>
                </p14:cNvPr>
                <p14:cNvContentPartPr/>
                <p14:nvPr/>
              </p14:nvContentPartPr>
              <p14:xfrm>
                <a:off x="5348317" y="6214586"/>
                <a:ext cx="263160" cy="3420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CD176548-4DAB-4187-99E7-E6F236A52413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5330317" y="6196946"/>
                  <a:ext cx="298800" cy="6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A7DA8860-6959-4B61-8A84-FBACCECF4B5E}"/>
                    </a:ext>
                  </a:extLst>
                </p14:cNvPr>
                <p14:cNvContentPartPr/>
                <p14:nvPr/>
              </p14:nvContentPartPr>
              <p14:xfrm>
                <a:off x="5417437" y="6325106"/>
                <a:ext cx="207000" cy="4284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A7DA8860-6959-4B61-8A84-FBACCECF4B5E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5399437" y="6307106"/>
                  <a:ext cx="242640" cy="7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538FA64D-FFC7-4F05-A75C-B96BC11EDE53}"/>
                    </a:ext>
                  </a:extLst>
                </p14:cNvPr>
                <p14:cNvContentPartPr/>
                <p14:nvPr/>
              </p14:nvContentPartPr>
              <p14:xfrm>
                <a:off x="5893717" y="6249506"/>
                <a:ext cx="592200" cy="2304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538FA64D-FFC7-4F05-A75C-B96BC11EDE53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5875717" y="6231506"/>
                  <a:ext cx="62784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48D3DFA8-1843-4784-A0DA-D77B791A2F68}"/>
                    </a:ext>
                  </a:extLst>
                </p14:cNvPr>
                <p14:cNvContentPartPr/>
                <p14:nvPr/>
              </p14:nvContentPartPr>
              <p14:xfrm>
                <a:off x="6059677" y="5863586"/>
                <a:ext cx="125280" cy="23436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48D3DFA8-1843-4784-A0DA-D77B791A2F68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6041677" y="5845586"/>
                  <a:ext cx="160920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89DA6640-37CC-4879-9054-A1E356477CC1}"/>
                    </a:ext>
                  </a:extLst>
                </p14:cNvPr>
                <p14:cNvContentPartPr/>
                <p14:nvPr/>
              </p14:nvContentPartPr>
              <p14:xfrm>
                <a:off x="6111157" y="6420146"/>
                <a:ext cx="208800" cy="25380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89DA6640-37CC-4879-9054-A1E356477CC1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6093517" y="6402506"/>
                  <a:ext cx="244440" cy="28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CAB0EA01-5ACD-4D47-BA91-C56ED4FF7F9B}"/>
                    </a:ext>
                  </a:extLst>
                </p14:cNvPr>
                <p14:cNvContentPartPr/>
                <p14:nvPr/>
              </p14:nvContentPartPr>
              <p14:xfrm>
                <a:off x="6778957" y="5942426"/>
                <a:ext cx="315720" cy="46548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CAB0EA01-5ACD-4D47-BA91-C56ED4FF7F9B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6761317" y="5924426"/>
                  <a:ext cx="351360" cy="50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462623F2-CE1B-4FA4-BEC0-1D5AD01C6120}"/>
                    </a:ext>
                  </a:extLst>
                </p14:cNvPr>
                <p14:cNvContentPartPr/>
                <p14:nvPr/>
              </p14:nvContentPartPr>
              <p14:xfrm>
                <a:off x="6862117" y="6166706"/>
                <a:ext cx="179640" cy="5004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462623F2-CE1B-4FA4-BEC0-1D5AD01C6120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6844477" y="6149066"/>
                  <a:ext cx="215280" cy="85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3" name="Group 252">
            <a:extLst>
              <a:ext uri="{FF2B5EF4-FFF2-40B4-BE49-F238E27FC236}">
                <a16:creationId xmlns:a16="http://schemas.microsoft.com/office/drawing/2014/main" id="{9976A949-D07F-4E79-8442-2FFCC3CC3B3E}"/>
              </a:ext>
            </a:extLst>
          </p:cNvPr>
          <p:cNvGrpSpPr/>
          <p:nvPr/>
        </p:nvGrpSpPr>
        <p:grpSpPr>
          <a:xfrm>
            <a:off x="3630397" y="6455786"/>
            <a:ext cx="488520" cy="214920"/>
            <a:chOff x="3630397" y="6455786"/>
            <a:chExt cx="488520" cy="214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74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45E01A31-1F6E-4A79-BDBC-5DE218FD3792}"/>
                    </a:ext>
                  </a:extLst>
                </p14:cNvPr>
                <p14:cNvContentPartPr/>
                <p14:nvPr/>
              </p14:nvContentPartPr>
              <p14:xfrm>
                <a:off x="3630397" y="6455786"/>
                <a:ext cx="453240" cy="196200"/>
              </p14:xfrm>
            </p:contentPart>
          </mc:Choice>
          <mc:Fallback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45E01A31-1F6E-4A79-BDBC-5DE218FD3792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3612757" y="6437786"/>
                  <a:ext cx="488880" cy="23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6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DC11FC40-EAB2-4A1F-B5A1-179E6EED8369}"/>
                    </a:ext>
                  </a:extLst>
                </p14:cNvPr>
                <p14:cNvContentPartPr/>
                <p14:nvPr/>
              </p14:nvContentPartPr>
              <p14:xfrm>
                <a:off x="4090117" y="6642626"/>
                <a:ext cx="28800" cy="28080"/>
              </p14:xfrm>
            </p:contentPart>
          </mc:Choice>
          <mc:Fallback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DC11FC40-EAB2-4A1F-B5A1-179E6EED8369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4072477" y="6624986"/>
                  <a:ext cx="64440" cy="63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5" name="Group 274">
            <a:extLst>
              <a:ext uri="{FF2B5EF4-FFF2-40B4-BE49-F238E27FC236}">
                <a16:creationId xmlns:a16="http://schemas.microsoft.com/office/drawing/2014/main" id="{BD0EF031-8C80-45EB-84B5-20A9079FC22A}"/>
              </a:ext>
            </a:extLst>
          </p:cNvPr>
          <p:cNvGrpSpPr/>
          <p:nvPr/>
        </p:nvGrpSpPr>
        <p:grpSpPr>
          <a:xfrm>
            <a:off x="7047877" y="6372266"/>
            <a:ext cx="469440" cy="410040"/>
            <a:chOff x="7047877" y="6372266"/>
            <a:chExt cx="469440" cy="4100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78">
              <p14:nvContentPartPr>
                <p14:cNvPr id="265" name="Ink 264">
                  <a:extLst>
                    <a:ext uri="{FF2B5EF4-FFF2-40B4-BE49-F238E27FC236}">
                      <a16:creationId xmlns:a16="http://schemas.microsoft.com/office/drawing/2014/main" id="{C743359C-1BA2-455F-ABAC-674DB5E76F19}"/>
                    </a:ext>
                  </a:extLst>
                </p14:cNvPr>
                <p14:cNvContentPartPr/>
                <p14:nvPr/>
              </p14:nvContentPartPr>
              <p14:xfrm>
                <a:off x="7206997" y="6486026"/>
                <a:ext cx="233280" cy="296280"/>
              </p14:xfrm>
            </p:contentPart>
          </mc:Choice>
          <mc:Fallback>
            <p:pic>
              <p:nvPicPr>
                <p:cNvPr id="265" name="Ink 264">
                  <a:extLst>
                    <a:ext uri="{FF2B5EF4-FFF2-40B4-BE49-F238E27FC236}">
                      <a16:creationId xmlns:a16="http://schemas.microsoft.com/office/drawing/2014/main" id="{C743359C-1BA2-455F-ABAC-674DB5E76F19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7189357" y="6468026"/>
                  <a:ext cx="268920" cy="33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0">
              <p14:nvContentPartPr>
                <p14:cNvPr id="272" name="Ink 271">
                  <a:extLst>
                    <a:ext uri="{FF2B5EF4-FFF2-40B4-BE49-F238E27FC236}">
                      <a16:creationId xmlns:a16="http://schemas.microsoft.com/office/drawing/2014/main" id="{591B491E-0604-43F8-8A35-0A33C3515F6C}"/>
                    </a:ext>
                  </a:extLst>
                </p14:cNvPr>
                <p14:cNvContentPartPr/>
                <p14:nvPr/>
              </p14:nvContentPartPr>
              <p14:xfrm>
                <a:off x="7408237" y="6372266"/>
                <a:ext cx="97200" cy="22680"/>
              </p14:xfrm>
            </p:contentPart>
          </mc:Choice>
          <mc:Fallback>
            <p:pic>
              <p:nvPicPr>
                <p:cNvPr id="272" name="Ink 271">
                  <a:extLst>
                    <a:ext uri="{FF2B5EF4-FFF2-40B4-BE49-F238E27FC236}">
                      <a16:creationId xmlns:a16="http://schemas.microsoft.com/office/drawing/2014/main" id="{591B491E-0604-43F8-8A35-0A33C3515F6C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7390597" y="6354626"/>
                  <a:ext cx="132840" cy="5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2">
              <p14:nvContentPartPr>
                <p14:cNvPr id="273" name="Ink 272">
                  <a:extLst>
                    <a:ext uri="{FF2B5EF4-FFF2-40B4-BE49-F238E27FC236}">
                      <a16:creationId xmlns:a16="http://schemas.microsoft.com/office/drawing/2014/main" id="{EBC56520-2C54-46A5-97C5-70735A08FA16}"/>
                    </a:ext>
                  </a:extLst>
                </p14:cNvPr>
                <p14:cNvContentPartPr/>
                <p14:nvPr/>
              </p14:nvContentPartPr>
              <p14:xfrm>
                <a:off x="7455397" y="6668546"/>
                <a:ext cx="61920" cy="49680"/>
              </p14:xfrm>
            </p:contentPart>
          </mc:Choice>
          <mc:Fallback>
            <p:pic>
              <p:nvPicPr>
                <p:cNvPr id="273" name="Ink 272">
                  <a:extLst>
                    <a:ext uri="{FF2B5EF4-FFF2-40B4-BE49-F238E27FC236}">
                      <a16:creationId xmlns:a16="http://schemas.microsoft.com/office/drawing/2014/main" id="{EBC56520-2C54-46A5-97C5-70735A08FA16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7437397" y="6650906"/>
                  <a:ext cx="97560" cy="8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4">
              <p14:nvContentPartPr>
                <p14:cNvPr id="274" name="Ink 273">
                  <a:extLst>
                    <a:ext uri="{FF2B5EF4-FFF2-40B4-BE49-F238E27FC236}">
                      <a16:creationId xmlns:a16="http://schemas.microsoft.com/office/drawing/2014/main" id="{5F480B02-A7C3-4E38-8DB6-D58C386592EA}"/>
                    </a:ext>
                  </a:extLst>
                </p14:cNvPr>
                <p14:cNvContentPartPr/>
                <p14:nvPr/>
              </p14:nvContentPartPr>
              <p14:xfrm>
                <a:off x="7047877" y="6380906"/>
                <a:ext cx="35280" cy="138600"/>
              </p14:xfrm>
            </p:contentPart>
          </mc:Choice>
          <mc:Fallback>
            <p:pic>
              <p:nvPicPr>
                <p:cNvPr id="274" name="Ink 273">
                  <a:extLst>
                    <a:ext uri="{FF2B5EF4-FFF2-40B4-BE49-F238E27FC236}">
                      <a16:creationId xmlns:a16="http://schemas.microsoft.com/office/drawing/2014/main" id="{5F480B02-A7C3-4E38-8DB6-D58C386592EA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7029877" y="6363266"/>
                  <a:ext cx="70920" cy="1742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8844586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E342BD-5719-46B7-92D0-513D867B7A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29" t="9749" r="2016" b="101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7029F6-EF6B-4A83-A5FD-0A594E7384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522" t="17391" r="15739" b="77275"/>
          <a:stretch/>
        </p:blipFill>
        <p:spPr>
          <a:xfrm>
            <a:off x="938253" y="614239"/>
            <a:ext cx="10882430" cy="6341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889186-B75D-41B1-98B6-0FAD905B88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645" t="61362" r="16613" b="18005"/>
          <a:stretch/>
        </p:blipFill>
        <p:spPr>
          <a:xfrm>
            <a:off x="1208598" y="1441177"/>
            <a:ext cx="10612085" cy="220052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4A90763-EA01-412D-8085-E7398A5B55FB}"/>
                  </a:ext>
                </a:extLst>
              </p14:cNvPr>
              <p14:cNvContentPartPr/>
              <p14:nvPr/>
            </p14:nvContentPartPr>
            <p14:xfrm>
              <a:off x="6501397" y="4590266"/>
              <a:ext cx="6120" cy="86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4A90763-EA01-412D-8085-E7398A5B55F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97077" y="4585946"/>
                <a:ext cx="14760" cy="1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D03CA760-589F-48FC-BE7D-3540B7F0A95E}"/>
                  </a:ext>
                </a:extLst>
              </p14:cNvPr>
              <p14:cNvContentPartPr/>
              <p14:nvPr/>
            </p14:nvContentPartPr>
            <p14:xfrm>
              <a:off x="2102197" y="6203066"/>
              <a:ext cx="249840" cy="7848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D03CA760-589F-48FC-BE7D-3540B7F0A95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097877" y="6198746"/>
                <a:ext cx="258480" cy="87120"/>
              </a:xfrm>
              <a:prstGeom prst="rect">
                <a:avLst/>
              </a:prstGeom>
            </p:spPr>
          </p:pic>
        </mc:Fallback>
      </mc:AlternateContent>
      <p:grpSp>
        <p:nvGrpSpPr>
          <p:cNvPr id="46" name="Group 45">
            <a:extLst>
              <a:ext uri="{FF2B5EF4-FFF2-40B4-BE49-F238E27FC236}">
                <a16:creationId xmlns:a16="http://schemas.microsoft.com/office/drawing/2014/main" id="{685763CA-A145-4DD5-93A6-6CE33A48FA5D}"/>
              </a:ext>
            </a:extLst>
          </p:cNvPr>
          <p:cNvGrpSpPr/>
          <p:nvPr/>
        </p:nvGrpSpPr>
        <p:grpSpPr>
          <a:xfrm>
            <a:off x="3537517" y="5901026"/>
            <a:ext cx="1819800" cy="685440"/>
            <a:chOff x="3537517" y="5901026"/>
            <a:chExt cx="1819800" cy="685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0496298E-DD79-42BB-B4BA-427AEBCA712B}"/>
                    </a:ext>
                  </a:extLst>
                </p14:cNvPr>
                <p14:cNvContentPartPr/>
                <p14:nvPr/>
              </p14:nvContentPartPr>
              <p14:xfrm>
                <a:off x="3537517" y="5971946"/>
                <a:ext cx="102960" cy="349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0496298E-DD79-42BB-B4BA-427AEBCA712B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533197" y="5967626"/>
                  <a:ext cx="11160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7B614350-9C14-4DE1-AAB5-7CB6D85F263C}"/>
                    </a:ext>
                  </a:extLst>
                </p14:cNvPr>
                <p14:cNvContentPartPr/>
                <p14:nvPr/>
              </p14:nvContentPartPr>
              <p14:xfrm>
                <a:off x="5221957" y="5901026"/>
                <a:ext cx="135360" cy="946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7B614350-9C14-4DE1-AAB5-7CB6D85F263C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5217637" y="5896706"/>
                  <a:ext cx="144000" cy="10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A0246BF0-9C04-4C30-BE6F-70EC8C4626C5}"/>
                    </a:ext>
                  </a:extLst>
                </p14:cNvPr>
                <p14:cNvContentPartPr/>
                <p14:nvPr/>
              </p14:nvContentPartPr>
              <p14:xfrm>
                <a:off x="5251477" y="6510146"/>
                <a:ext cx="53280" cy="763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A0246BF0-9C04-4C30-BE6F-70EC8C4626C5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5247157" y="6505826"/>
                  <a:ext cx="61920" cy="84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0687472B-E671-47D7-9ABC-B3E53F90906D}"/>
                  </a:ext>
                </a:extLst>
              </p14:cNvPr>
              <p14:cNvContentPartPr/>
              <p14:nvPr/>
            </p14:nvContentPartPr>
            <p14:xfrm>
              <a:off x="6327877" y="2327666"/>
              <a:ext cx="2776320" cy="71100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0687472B-E671-47D7-9ABC-B3E53F90906D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6323557" y="2323346"/>
                <a:ext cx="2784960" cy="71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643070B-6DDF-4ED0-8C8E-88A77C8650E6}"/>
                  </a:ext>
                </a:extLst>
              </p14:cNvPr>
              <p14:cNvContentPartPr/>
              <p14:nvPr/>
            </p14:nvContentPartPr>
            <p14:xfrm>
              <a:off x="6536677" y="2921306"/>
              <a:ext cx="2186640" cy="1094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643070B-6DDF-4ED0-8C8E-88A77C8650E6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6532357" y="2916986"/>
                <a:ext cx="2195280" cy="118080"/>
              </a:xfrm>
              <a:prstGeom prst="rect">
                <a:avLst/>
              </a:prstGeom>
            </p:spPr>
          </p:pic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8BF89FD2-0A71-49CE-82AC-74F8198ED921}"/>
              </a:ext>
            </a:extLst>
          </p:cNvPr>
          <p:cNvGrpSpPr/>
          <p:nvPr/>
        </p:nvGrpSpPr>
        <p:grpSpPr>
          <a:xfrm>
            <a:off x="6345157" y="2351066"/>
            <a:ext cx="2877480" cy="704880"/>
            <a:chOff x="6345157" y="2351066"/>
            <a:chExt cx="2877480" cy="7048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7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FA2563A8-A357-4A41-A54D-DE2530942FAF}"/>
                    </a:ext>
                  </a:extLst>
                </p14:cNvPr>
                <p14:cNvContentPartPr/>
                <p14:nvPr/>
              </p14:nvContentPartPr>
              <p14:xfrm>
                <a:off x="6345157" y="2351066"/>
                <a:ext cx="2684880" cy="704880"/>
              </p14:xfrm>
            </p:contentPart>
          </mc:Choice>
          <mc:Fallback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FA2563A8-A357-4A41-A54D-DE2530942FAF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6327517" y="2333066"/>
                  <a:ext cx="2720520" cy="74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6287B5D3-17BF-486C-9F95-1FF4212A7D2F}"/>
                    </a:ext>
                  </a:extLst>
                </p14:cNvPr>
                <p14:cNvContentPartPr/>
                <p14:nvPr/>
              </p14:nvContentPartPr>
              <p14:xfrm>
                <a:off x="8511637" y="2452586"/>
                <a:ext cx="711000" cy="29268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6287B5D3-17BF-486C-9F95-1FF4212A7D2F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8493637" y="2434586"/>
                  <a:ext cx="746640" cy="328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31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5273D15F-F767-4D42-BA36-AA3115AF9A5B}"/>
                  </a:ext>
                </a:extLst>
              </p14:cNvPr>
              <p14:cNvContentPartPr/>
              <p14:nvPr/>
            </p14:nvContentPartPr>
            <p14:xfrm>
              <a:off x="1668037" y="4557146"/>
              <a:ext cx="991800" cy="3132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5273D15F-F767-4D42-BA36-AA3115AF9A5B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1650397" y="4539506"/>
                <a:ext cx="1027440" cy="6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3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B6D2F159-2824-4118-B8DD-1E534CB9C9B1}"/>
                  </a:ext>
                </a:extLst>
              </p14:cNvPr>
              <p14:cNvContentPartPr/>
              <p14:nvPr/>
            </p14:nvContentPartPr>
            <p14:xfrm>
              <a:off x="2830477" y="4484786"/>
              <a:ext cx="228960" cy="2664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B6D2F159-2824-4118-B8DD-1E534CB9C9B1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2812837" y="4466786"/>
                <a:ext cx="264600" cy="6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5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0110F3DC-6026-4F39-BAAE-52C32BF5D56B}"/>
                  </a:ext>
                </a:extLst>
              </p14:cNvPr>
              <p14:cNvContentPartPr/>
              <p14:nvPr/>
            </p14:nvContentPartPr>
            <p14:xfrm>
              <a:off x="2880157" y="4623386"/>
              <a:ext cx="179280" cy="900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0110F3DC-6026-4F39-BAAE-52C32BF5D56B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2862157" y="4605386"/>
                <a:ext cx="21492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7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9E62F0B8-4E1F-46E7-9FC0-D6902AE1BA32}"/>
                  </a:ext>
                </a:extLst>
              </p14:cNvPr>
              <p14:cNvContentPartPr/>
              <p14:nvPr/>
            </p14:nvContentPartPr>
            <p14:xfrm>
              <a:off x="3420157" y="4561826"/>
              <a:ext cx="774720" cy="3096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9E62F0B8-4E1F-46E7-9FC0-D6902AE1BA32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3402157" y="4543826"/>
                <a:ext cx="810360" cy="666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9BA81C7-76CC-4894-B1F6-F6F717035646}"/>
              </a:ext>
            </a:extLst>
          </p:cNvPr>
          <p:cNvGrpSpPr/>
          <p:nvPr/>
        </p:nvGrpSpPr>
        <p:grpSpPr>
          <a:xfrm>
            <a:off x="1999957" y="3931466"/>
            <a:ext cx="431280" cy="469440"/>
            <a:chOff x="1999957" y="3931466"/>
            <a:chExt cx="431280" cy="4694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39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6128B7A0-257B-4BA8-B0FF-BDEF889693CA}"/>
                    </a:ext>
                  </a:extLst>
                </p14:cNvPr>
                <p14:cNvContentPartPr/>
                <p14:nvPr/>
              </p14:nvContentPartPr>
              <p14:xfrm>
                <a:off x="1999957" y="3931466"/>
                <a:ext cx="415800" cy="46944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6128B7A0-257B-4BA8-B0FF-BDEF889693CA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1982317" y="3913826"/>
                  <a:ext cx="451440" cy="50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1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CF975FD2-D92B-4FBA-BDD7-3CDDB3363293}"/>
                    </a:ext>
                  </a:extLst>
                </p14:cNvPr>
                <p14:cNvContentPartPr/>
                <p14:nvPr/>
              </p14:nvContentPartPr>
              <p14:xfrm>
                <a:off x="2090677" y="4167626"/>
                <a:ext cx="114840" cy="3456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CF975FD2-D92B-4FBA-BDD7-3CDDB3363293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2072677" y="4149986"/>
                  <a:ext cx="15048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3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15DD58F2-48A8-4054-BA93-81332C7F3844}"/>
                    </a:ext>
                  </a:extLst>
                </p14:cNvPr>
                <p14:cNvContentPartPr/>
                <p14:nvPr/>
              </p14:nvContentPartPr>
              <p14:xfrm>
                <a:off x="2334037" y="4281026"/>
                <a:ext cx="97200" cy="108360"/>
              </p14:xfrm>
            </p:contentPart>
          </mc:Choice>
          <mc:Fallback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15DD58F2-48A8-4054-BA93-81332C7F3844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2316397" y="4263386"/>
                  <a:ext cx="132840" cy="144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823AB481-3138-48CC-A874-7ADB91054414}"/>
              </a:ext>
            </a:extLst>
          </p:cNvPr>
          <p:cNvGrpSpPr/>
          <p:nvPr/>
        </p:nvGrpSpPr>
        <p:grpSpPr>
          <a:xfrm>
            <a:off x="1944157" y="4730666"/>
            <a:ext cx="349560" cy="511560"/>
            <a:chOff x="1944157" y="4730666"/>
            <a:chExt cx="349560" cy="5115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45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6E81F50A-F6B1-4113-A61E-01C941065D96}"/>
                    </a:ext>
                  </a:extLst>
                </p14:cNvPr>
                <p14:cNvContentPartPr/>
                <p14:nvPr/>
              </p14:nvContentPartPr>
              <p14:xfrm>
                <a:off x="1944157" y="4730666"/>
                <a:ext cx="349560" cy="459000"/>
              </p14:xfrm>
            </p:contentPart>
          </mc:Choice>
          <mc:Fallback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6E81F50A-F6B1-4113-A61E-01C941065D96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1926157" y="4712666"/>
                  <a:ext cx="385200" cy="49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7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2315375F-7AD7-412C-8F21-6665ED49C226}"/>
                    </a:ext>
                  </a:extLst>
                </p14:cNvPr>
                <p14:cNvContentPartPr/>
                <p14:nvPr/>
              </p14:nvContentPartPr>
              <p14:xfrm>
                <a:off x="2034877" y="4935506"/>
                <a:ext cx="123480" cy="45000"/>
              </p14:xfrm>
            </p:contentPart>
          </mc:Choice>
          <mc:Fallback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2315375F-7AD7-412C-8F21-6665ED49C226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2016877" y="4917506"/>
                  <a:ext cx="159120" cy="8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9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D1BE4ABB-3FF6-4D23-94E7-9A63DA27E778}"/>
                    </a:ext>
                  </a:extLst>
                </p14:cNvPr>
                <p14:cNvContentPartPr/>
                <p14:nvPr/>
              </p14:nvContentPartPr>
              <p14:xfrm>
                <a:off x="2251957" y="5059346"/>
                <a:ext cx="32760" cy="182880"/>
              </p14:xfrm>
            </p:contentPart>
          </mc:Choice>
          <mc:Fallback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D1BE4ABB-3FF6-4D23-94E7-9A63DA27E778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2233957" y="5041346"/>
                  <a:ext cx="68400" cy="218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0BF5B8A6-B2F8-4F46-89D3-B27C4DBA11CF}"/>
              </a:ext>
            </a:extLst>
          </p:cNvPr>
          <p:cNvGrpSpPr/>
          <p:nvPr/>
        </p:nvGrpSpPr>
        <p:grpSpPr>
          <a:xfrm>
            <a:off x="3644437" y="4044506"/>
            <a:ext cx="369000" cy="481680"/>
            <a:chOff x="3644437" y="4044506"/>
            <a:chExt cx="369000" cy="481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51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DB1CA2B2-7020-4A95-B37C-C57728ED3D63}"/>
                    </a:ext>
                  </a:extLst>
                </p14:cNvPr>
                <p14:cNvContentPartPr/>
                <p14:nvPr/>
              </p14:nvContentPartPr>
              <p14:xfrm>
                <a:off x="3644437" y="4133066"/>
                <a:ext cx="192600" cy="357480"/>
              </p14:xfrm>
            </p:contentPart>
          </mc:Choice>
          <mc:Fallback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DB1CA2B2-7020-4A95-B37C-C57728ED3D63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3626437" y="4115426"/>
                  <a:ext cx="228240" cy="39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3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A98B2240-020F-4626-8A6C-46840159498C}"/>
                    </a:ext>
                  </a:extLst>
                </p14:cNvPr>
                <p14:cNvContentPartPr/>
                <p14:nvPr/>
              </p14:nvContentPartPr>
              <p14:xfrm>
                <a:off x="3818317" y="4367066"/>
                <a:ext cx="16200" cy="159120"/>
              </p14:xfrm>
            </p:contentPart>
          </mc:Choice>
          <mc:Fallback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A98B2240-020F-4626-8A6C-46840159498C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3800317" y="4349426"/>
                  <a:ext cx="51840" cy="19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5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970E6B6A-5CDF-47FD-B328-794BA46CA7B0}"/>
                    </a:ext>
                  </a:extLst>
                </p14:cNvPr>
                <p14:cNvContentPartPr/>
                <p14:nvPr/>
              </p14:nvContentPartPr>
              <p14:xfrm>
                <a:off x="3916237" y="4044506"/>
                <a:ext cx="97200" cy="112680"/>
              </p14:xfrm>
            </p:contentPart>
          </mc:Choice>
          <mc:Fallback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970E6B6A-5CDF-47FD-B328-794BA46CA7B0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3898237" y="4026866"/>
                  <a:ext cx="132840" cy="148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AD7665A7-B2AA-404C-87F3-28B48F696495}"/>
              </a:ext>
            </a:extLst>
          </p:cNvPr>
          <p:cNvGrpSpPr/>
          <p:nvPr/>
        </p:nvGrpSpPr>
        <p:grpSpPr>
          <a:xfrm>
            <a:off x="3611317" y="4785386"/>
            <a:ext cx="275760" cy="462240"/>
            <a:chOff x="3611317" y="4785386"/>
            <a:chExt cx="275760" cy="462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57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2D94214F-88F6-4E53-9E4F-513C25B8656F}"/>
                    </a:ext>
                  </a:extLst>
                </p14:cNvPr>
                <p14:cNvContentPartPr/>
                <p14:nvPr/>
              </p14:nvContentPartPr>
              <p14:xfrm>
                <a:off x="3611317" y="4785386"/>
                <a:ext cx="199440" cy="365040"/>
              </p14:xfrm>
            </p:contentPart>
          </mc:Choice>
          <mc:Fallback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2D94214F-88F6-4E53-9E4F-513C25B8656F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3593317" y="4767746"/>
                  <a:ext cx="235080" cy="40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9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FB06409C-7F0D-4BFA-B75C-F0D85907CB65}"/>
                    </a:ext>
                  </a:extLst>
                </p14:cNvPr>
                <p14:cNvContentPartPr/>
                <p14:nvPr/>
              </p14:nvContentPartPr>
              <p14:xfrm>
                <a:off x="3770437" y="5095706"/>
                <a:ext cx="116640" cy="151920"/>
              </p14:xfrm>
            </p:contentPart>
          </mc:Choice>
          <mc:Fallback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FB06409C-7F0D-4BFA-B75C-F0D85907CB65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3752797" y="5078066"/>
                  <a:ext cx="152280" cy="187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61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E4DCDED3-0A39-47B5-8460-991D0FE8F47E}"/>
                  </a:ext>
                </a:extLst>
              </p14:cNvPr>
              <p14:cNvContentPartPr/>
              <p14:nvPr/>
            </p14:nvContentPartPr>
            <p14:xfrm>
              <a:off x="3920197" y="4725626"/>
              <a:ext cx="100440" cy="78120"/>
            </p14:xfrm>
          </p:contentPart>
        </mc:Choice>
        <mc:Fallback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E4DCDED3-0A39-47B5-8460-991D0FE8F47E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3902557" y="4707986"/>
                <a:ext cx="136080" cy="11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3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BF1CCBE1-A0D1-4B54-96C5-8D55E2AA3A50}"/>
                  </a:ext>
                </a:extLst>
              </p14:cNvPr>
              <p14:cNvContentPartPr/>
              <p14:nvPr/>
            </p14:nvContentPartPr>
            <p14:xfrm>
              <a:off x="7892437" y="4689626"/>
              <a:ext cx="1018800" cy="16200"/>
            </p14:xfrm>
          </p:contentPart>
        </mc:Choice>
        <mc:Fallback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BF1CCBE1-A0D1-4B54-96C5-8D55E2AA3A50}"/>
                  </a:ext>
                </a:extLst>
              </p:cNvPr>
              <p:cNvPicPr/>
              <p:nvPr/>
            </p:nvPicPr>
            <p:blipFill>
              <a:blip r:embed="rId164"/>
              <a:stretch>
                <a:fillRect/>
              </a:stretch>
            </p:blipFill>
            <p:spPr>
              <a:xfrm>
                <a:off x="7874797" y="4671986"/>
                <a:ext cx="1054440" cy="51840"/>
              </a:xfrm>
              <a:prstGeom prst="rect">
                <a:avLst/>
              </a:prstGeom>
            </p:spPr>
          </p:pic>
        </mc:Fallback>
      </mc:AlternateContent>
      <p:grpSp>
        <p:nvGrpSpPr>
          <p:cNvPr id="136" name="Group 135">
            <a:extLst>
              <a:ext uri="{FF2B5EF4-FFF2-40B4-BE49-F238E27FC236}">
                <a16:creationId xmlns:a16="http://schemas.microsoft.com/office/drawing/2014/main" id="{340A6637-D901-4A50-A35E-38DBD9E484C4}"/>
              </a:ext>
            </a:extLst>
          </p:cNvPr>
          <p:cNvGrpSpPr/>
          <p:nvPr/>
        </p:nvGrpSpPr>
        <p:grpSpPr>
          <a:xfrm>
            <a:off x="4742437" y="4225586"/>
            <a:ext cx="3844440" cy="857880"/>
            <a:chOff x="4742437" y="4225586"/>
            <a:chExt cx="3844440" cy="8578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65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0E07C904-9146-4C16-B77E-BD861C7260BE}"/>
                    </a:ext>
                  </a:extLst>
                </p14:cNvPr>
                <p14:cNvContentPartPr/>
                <p14:nvPr/>
              </p14:nvContentPartPr>
              <p14:xfrm>
                <a:off x="4951957" y="4564706"/>
                <a:ext cx="343080" cy="25920"/>
              </p14:xfrm>
            </p:contentPart>
          </mc:Choice>
          <mc:Fallback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0E07C904-9146-4C16-B77E-BD861C7260BE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4934317" y="4546706"/>
                  <a:ext cx="37872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7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85025A56-114C-4A01-888F-40295BA1DA2A}"/>
                    </a:ext>
                  </a:extLst>
                </p14:cNvPr>
                <p14:cNvContentPartPr/>
                <p14:nvPr/>
              </p14:nvContentPartPr>
              <p14:xfrm>
                <a:off x="4742437" y="4671266"/>
                <a:ext cx="598320" cy="21600"/>
              </p14:xfrm>
            </p:contentPart>
          </mc:Choice>
          <mc:Fallback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85025A56-114C-4A01-888F-40295BA1DA2A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4724797" y="4653266"/>
                  <a:ext cx="633960" cy="5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9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5A5E5586-1E98-4C32-A2D7-7564C25CB69B}"/>
                    </a:ext>
                  </a:extLst>
                </p14:cNvPr>
                <p14:cNvContentPartPr/>
                <p14:nvPr/>
              </p14:nvContentPartPr>
              <p14:xfrm>
                <a:off x="4881397" y="4560746"/>
                <a:ext cx="410040" cy="18360"/>
              </p14:xfrm>
            </p:contentPart>
          </mc:Choice>
          <mc:Fallback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5A5E5586-1E98-4C32-A2D7-7564C25CB69B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4863757" y="4543106"/>
                  <a:ext cx="44568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1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49618FC7-953D-40E5-84A2-176B2F66C7FC}"/>
                    </a:ext>
                  </a:extLst>
                </p14:cNvPr>
                <p14:cNvContentPartPr/>
                <p14:nvPr/>
              </p14:nvContentPartPr>
              <p14:xfrm>
                <a:off x="5233837" y="4435106"/>
                <a:ext cx="296640" cy="426240"/>
              </p14:xfrm>
            </p:contentPart>
          </mc:Choice>
          <mc:Fallback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49618FC7-953D-40E5-84A2-176B2F66C7FC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5215837" y="4417466"/>
                  <a:ext cx="332280" cy="46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3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B150716A-C5A1-429F-B1E9-2C5838C8979A}"/>
                    </a:ext>
                  </a:extLst>
                </p14:cNvPr>
                <p14:cNvContentPartPr/>
                <p14:nvPr/>
              </p14:nvContentPartPr>
              <p14:xfrm>
                <a:off x="6090637" y="4651466"/>
                <a:ext cx="830880" cy="38160"/>
              </p14:xfrm>
            </p:contentPart>
          </mc:Choice>
          <mc:Fallback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B150716A-C5A1-429F-B1E9-2C5838C8979A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6072997" y="4633466"/>
                  <a:ext cx="86652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5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29771C36-5590-443C-9C7A-F3CA6E741632}"/>
                    </a:ext>
                  </a:extLst>
                </p14:cNvPr>
                <p14:cNvContentPartPr/>
                <p14:nvPr/>
              </p14:nvContentPartPr>
              <p14:xfrm>
                <a:off x="6289357" y="4225586"/>
                <a:ext cx="309600" cy="390240"/>
              </p14:xfrm>
            </p:contentPart>
          </mc:Choice>
          <mc:Fallback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29771C36-5590-443C-9C7A-F3CA6E741632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6271357" y="4207586"/>
                  <a:ext cx="345240" cy="42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7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141F2D49-1E0E-44F8-8657-79353D64DA90}"/>
                    </a:ext>
                  </a:extLst>
                </p14:cNvPr>
                <p14:cNvContentPartPr/>
                <p14:nvPr/>
              </p14:nvContentPartPr>
              <p14:xfrm>
                <a:off x="6360637" y="4405586"/>
                <a:ext cx="97200" cy="10440"/>
              </p14:xfrm>
            </p:contentPart>
          </mc:Choice>
          <mc:Fallback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141F2D49-1E0E-44F8-8657-79353D64DA90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6342997" y="4387586"/>
                  <a:ext cx="13284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9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A64B54BD-78FC-44D9-A233-69C2918D4372}"/>
                    </a:ext>
                  </a:extLst>
                </p14:cNvPr>
                <p14:cNvContentPartPr/>
                <p14:nvPr/>
              </p14:nvContentPartPr>
              <p14:xfrm>
                <a:off x="6543157" y="4468586"/>
                <a:ext cx="135000" cy="88920"/>
              </p14:xfrm>
            </p:contentPart>
          </mc:Choice>
          <mc:Fallback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A64B54BD-78FC-44D9-A233-69C2918D4372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6525157" y="4450586"/>
                  <a:ext cx="17064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1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DD5C2CC4-687C-46BE-97E6-CDB2E53C3761}"/>
                    </a:ext>
                  </a:extLst>
                </p14:cNvPr>
                <p14:cNvContentPartPr/>
                <p14:nvPr/>
              </p14:nvContentPartPr>
              <p14:xfrm>
                <a:off x="6201877" y="4869266"/>
                <a:ext cx="94680" cy="214200"/>
              </p14:xfrm>
            </p:contentPart>
          </mc:Choice>
          <mc:Fallback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DD5C2CC4-687C-46BE-97E6-CDB2E53C3761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6183877" y="4851626"/>
                  <a:ext cx="130320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3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7D585641-E1FD-4005-81C7-0732819A7E72}"/>
                    </a:ext>
                  </a:extLst>
                </p14:cNvPr>
                <p14:cNvContentPartPr/>
                <p14:nvPr/>
              </p14:nvContentPartPr>
              <p14:xfrm>
                <a:off x="6421117" y="4808066"/>
                <a:ext cx="106920" cy="258840"/>
              </p14:xfrm>
            </p:contentPart>
          </mc:Choice>
          <mc:Fallback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7D585641-E1FD-4005-81C7-0732819A7E72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6403477" y="4790066"/>
                  <a:ext cx="142560" cy="29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5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49DB0383-AF79-4572-B7B7-BFEF5F9004AB}"/>
                    </a:ext>
                  </a:extLst>
                </p14:cNvPr>
                <p14:cNvContentPartPr/>
                <p14:nvPr/>
              </p14:nvContentPartPr>
              <p14:xfrm>
                <a:off x="6624517" y="4936946"/>
                <a:ext cx="112680" cy="109800"/>
              </p14:xfrm>
            </p:contentPart>
          </mc:Choice>
          <mc:Fallback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49DB0383-AF79-4572-B7B7-BFEF5F9004AB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6606517" y="4919306"/>
                  <a:ext cx="14832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7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136B0BF0-0EDF-43A8-96A2-D34807049CDE}"/>
                    </a:ext>
                  </a:extLst>
                </p14:cNvPr>
                <p14:cNvContentPartPr/>
                <p14:nvPr/>
              </p14:nvContentPartPr>
              <p14:xfrm>
                <a:off x="7204117" y="4642466"/>
                <a:ext cx="254160" cy="17280"/>
              </p14:xfrm>
            </p:contentPart>
          </mc:Choice>
          <mc:Fallback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136B0BF0-0EDF-43A8-96A2-D34807049CDE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7186477" y="4624826"/>
                  <a:ext cx="28980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9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C37CF1A0-702F-4953-8F5F-0E1555419B58}"/>
                    </a:ext>
                  </a:extLst>
                </p14:cNvPr>
                <p14:cNvContentPartPr/>
                <p14:nvPr/>
              </p14:nvContentPartPr>
              <p14:xfrm>
                <a:off x="7185757" y="4732466"/>
                <a:ext cx="287280" cy="23400"/>
              </p14:xfrm>
            </p:contentPart>
          </mc:Choice>
          <mc:Fallback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C37CF1A0-702F-4953-8F5F-0E1555419B58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7168117" y="4714466"/>
                  <a:ext cx="322920" cy="5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1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066759A2-DB9B-41E4-9196-C731E29564EA}"/>
                    </a:ext>
                  </a:extLst>
                </p14:cNvPr>
                <p14:cNvContentPartPr/>
                <p14:nvPr/>
              </p14:nvContentPartPr>
              <p14:xfrm>
                <a:off x="8013037" y="4408466"/>
                <a:ext cx="100080" cy="238680"/>
              </p14:xfrm>
            </p:contentPart>
          </mc:Choice>
          <mc:Fallback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066759A2-DB9B-41E4-9196-C731E29564EA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7995037" y="4390466"/>
                  <a:ext cx="135720" cy="27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3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C459B8A0-A6DC-4AC7-AA07-5667D0F39A39}"/>
                    </a:ext>
                  </a:extLst>
                </p14:cNvPr>
                <p14:cNvContentPartPr/>
                <p14:nvPr/>
              </p14:nvContentPartPr>
              <p14:xfrm>
                <a:off x="8205277" y="4396946"/>
                <a:ext cx="221760" cy="190440"/>
              </p14:xfrm>
            </p:contentPart>
          </mc:Choice>
          <mc:Fallback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C459B8A0-A6DC-4AC7-AA07-5667D0F39A39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8187637" y="4379306"/>
                  <a:ext cx="257400" cy="22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5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952B145E-BFBB-46F3-8EFB-0E736B095224}"/>
                    </a:ext>
                  </a:extLst>
                </p14:cNvPr>
                <p14:cNvContentPartPr/>
                <p14:nvPr/>
              </p14:nvContentPartPr>
              <p14:xfrm>
                <a:off x="8495437" y="4437626"/>
                <a:ext cx="91440" cy="126720"/>
              </p14:xfrm>
            </p:contentPart>
          </mc:Choice>
          <mc:Fallback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952B145E-BFBB-46F3-8EFB-0E736B095224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8477437" y="4419986"/>
                  <a:ext cx="127080" cy="162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97">
            <p14:nvContentPartPr>
              <p14:cNvPr id="140" name="Ink 139">
                <a:extLst>
                  <a:ext uri="{FF2B5EF4-FFF2-40B4-BE49-F238E27FC236}">
                    <a16:creationId xmlns:a16="http://schemas.microsoft.com/office/drawing/2014/main" id="{9FD826E7-7F19-42F9-83AB-0CCE778735C9}"/>
                  </a:ext>
                </a:extLst>
              </p14:cNvPr>
              <p14:cNvContentPartPr/>
              <p14:nvPr/>
            </p14:nvContentPartPr>
            <p14:xfrm>
              <a:off x="8588317" y="4160786"/>
              <a:ext cx="140760" cy="95760"/>
            </p14:xfrm>
          </p:contentPart>
        </mc:Choice>
        <mc:Fallback>
          <p:pic>
            <p:nvPicPr>
              <p:cNvPr id="140" name="Ink 139">
                <a:extLst>
                  <a:ext uri="{FF2B5EF4-FFF2-40B4-BE49-F238E27FC236}">
                    <a16:creationId xmlns:a16="http://schemas.microsoft.com/office/drawing/2014/main" id="{9FD826E7-7F19-42F9-83AB-0CCE778735C9}"/>
                  </a:ext>
                </a:extLst>
              </p:cNvPr>
              <p:cNvPicPr/>
              <p:nvPr/>
            </p:nvPicPr>
            <p:blipFill>
              <a:blip r:embed="rId198"/>
              <a:stretch>
                <a:fillRect/>
              </a:stretch>
            </p:blipFill>
            <p:spPr>
              <a:xfrm>
                <a:off x="8570677" y="4143146"/>
                <a:ext cx="176400" cy="131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42" name="Group 141">
            <a:extLst>
              <a:ext uri="{FF2B5EF4-FFF2-40B4-BE49-F238E27FC236}">
                <a16:creationId xmlns:a16="http://schemas.microsoft.com/office/drawing/2014/main" id="{677BFDFC-0971-42B9-92B4-5E6FFD8C97E3}"/>
              </a:ext>
            </a:extLst>
          </p:cNvPr>
          <p:cNvGrpSpPr/>
          <p:nvPr/>
        </p:nvGrpSpPr>
        <p:grpSpPr>
          <a:xfrm>
            <a:off x="8202397" y="4775306"/>
            <a:ext cx="632880" cy="264240"/>
            <a:chOff x="8202397" y="4775306"/>
            <a:chExt cx="632880" cy="264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99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63D6C24B-161C-47E5-AC47-DA0EED456C8D}"/>
                    </a:ext>
                  </a:extLst>
                </p14:cNvPr>
                <p14:cNvContentPartPr/>
                <p14:nvPr/>
              </p14:nvContentPartPr>
              <p14:xfrm>
                <a:off x="8202397" y="4775306"/>
                <a:ext cx="173160" cy="264240"/>
              </p14:xfrm>
            </p:contentPart>
          </mc:Choice>
          <mc:Fallback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63D6C24B-161C-47E5-AC47-DA0EED456C8D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8184397" y="4757306"/>
                  <a:ext cx="208800" cy="2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1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4C4D1CE6-ED45-48EB-9DD6-0C36A4B3318A}"/>
                    </a:ext>
                  </a:extLst>
                </p14:cNvPr>
                <p14:cNvContentPartPr/>
                <p14:nvPr/>
              </p14:nvContentPartPr>
              <p14:xfrm>
                <a:off x="8497237" y="4887626"/>
                <a:ext cx="114840" cy="147600"/>
              </p14:xfrm>
            </p:contentPart>
          </mc:Choice>
          <mc:Fallback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4C4D1CE6-ED45-48EB-9DD6-0C36A4B3318A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8479237" y="4869986"/>
                  <a:ext cx="15048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3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291740BC-5D11-4539-A91F-4A196E765C0F}"/>
                    </a:ext>
                  </a:extLst>
                </p14:cNvPr>
                <p14:cNvContentPartPr/>
                <p14:nvPr/>
              </p14:nvContentPartPr>
              <p14:xfrm>
                <a:off x="8692717" y="4782506"/>
                <a:ext cx="142560" cy="77760"/>
              </p14:xfrm>
            </p:contentPart>
          </mc:Choice>
          <mc:Fallback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291740BC-5D11-4539-A91F-4A196E765C0F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8674717" y="4764866"/>
                  <a:ext cx="178200" cy="113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1A1C2300-EBD0-4664-B452-626599F7D904}"/>
              </a:ext>
            </a:extLst>
          </p:cNvPr>
          <p:cNvGrpSpPr/>
          <p:nvPr/>
        </p:nvGrpSpPr>
        <p:grpSpPr>
          <a:xfrm>
            <a:off x="6414637" y="5610506"/>
            <a:ext cx="3183480" cy="492480"/>
            <a:chOff x="6414637" y="5610506"/>
            <a:chExt cx="3183480" cy="4924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05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02BF50AC-DA90-4BBE-AB7D-2A04B06825E5}"/>
                    </a:ext>
                  </a:extLst>
                </p14:cNvPr>
                <p14:cNvContentPartPr/>
                <p14:nvPr/>
              </p14:nvContentPartPr>
              <p14:xfrm>
                <a:off x="7233637" y="5793746"/>
                <a:ext cx="199080" cy="20160"/>
              </p14:xfrm>
            </p:contentPart>
          </mc:Choice>
          <mc:Fallback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02BF50AC-DA90-4BBE-AB7D-2A04B06825E5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7215637" y="5776106"/>
                  <a:ext cx="23472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7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FDA197AB-A2E5-45EB-B63F-4E62358E8D46}"/>
                    </a:ext>
                  </a:extLst>
                </p14:cNvPr>
                <p14:cNvContentPartPr/>
                <p14:nvPr/>
              </p14:nvContentPartPr>
              <p14:xfrm>
                <a:off x="7192957" y="5920826"/>
                <a:ext cx="277560" cy="20160"/>
              </p14:xfrm>
            </p:contentPart>
          </mc:Choice>
          <mc:Fallback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FDA197AB-A2E5-45EB-B63F-4E62358E8D46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7174957" y="5903186"/>
                  <a:ext cx="31320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9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21CB8A73-C002-4B91-8110-399F431CDAC5}"/>
                    </a:ext>
                  </a:extLst>
                </p14:cNvPr>
                <p14:cNvContentPartPr/>
                <p14:nvPr/>
              </p14:nvContentPartPr>
              <p14:xfrm>
                <a:off x="6414637" y="5610506"/>
                <a:ext cx="363240" cy="370440"/>
              </p14:xfrm>
            </p:contentPart>
          </mc:Choice>
          <mc:Fallback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21CB8A73-C002-4B91-8110-399F431CDAC5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6396637" y="5592866"/>
                  <a:ext cx="398880" cy="40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1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10284779-5C5B-49F6-B8E2-D4D8B6EC5785}"/>
                    </a:ext>
                  </a:extLst>
                </p14:cNvPr>
                <p14:cNvContentPartPr/>
                <p14:nvPr/>
              </p14:nvContentPartPr>
              <p14:xfrm>
                <a:off x="6544597" y="5800226"/>
                <a:ext cx="124560" cy="18720"/>
              </p14:xfrm>
            </p:contentPart>
          </mc:Choice>
          <mc:Fallback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10284779-5C5B-49F6-B8E2-D4D8B6EC5785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6526957" y="5782586"/>
                  <a:ext cx="16020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3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7632A571-F691-43C0-B79B-99E7B85BF013}"/>
                    </a:ext>
                  </a:extLst>
                </p14:cNvPr>
                <p14:cNvContentPartPr/>
                <p14:nvPr/>
              </p14:nvContentPartPr>
              <p14:xfrm>
                <a:off x="6751957" y="5971946"/>
                <a:ext cx="119520" cy="131040"/>
              </p14:xfrm>
            </p:contentPart>
          </mc:Choice>
          <mc:Fallback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7632A571-F691-43C0-B79B-99E7B85BF013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6734317" y="5953946"/>
                  <a:ext cx="15516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5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0AAC1A93-415C-448F-B985-A5E3B15C5034}"/>
                    </a:ext>
                  </a:extLst>
                </p14:cNvPr>
                <p14:cNvContentPartPr/>
                <p14:nvPr/>
              </p14:nvContentPartPr>
              <p14:xfrm>
                <a:off x="7807477" y="5725706"/>
                <a:ext cx="153000" cy="279360"/>
              </p14:xfrm>
            </p:contentPart>
          </mc:Choice>
          <mc:Fallback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0AAC1A93-415C-448F-B985-A5E3B15C5034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7789837" y="5708066"/>
                  <a:ext cx="188640" cy="31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7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4BDF5ACD-B64E-4A74-B8E9-39D87951AFB6}"/>
                    </a:ext>
                  </a:extLst>
                </p14:cNvPr>
                <p14:cNvContentPartPr/>
                <p14:nvPr/>
              </p14:nvContentPartPr>
              <p14:xfrm>
                <a:off x="8136517" y="5655866"/>
                <a:ext cx="187920" cy="324360"/>
              </p14:xfrm>
            </p:contentPart>
          </mc:Choice>
          <mc:Fallback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4BDF5ACD-B64E-4A74-B8E9-39D87951AFB6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8118517" y="5637866"/>
                  <a:ext cx="223560" cy="36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9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E86EC4E3-2344-4056-BE36-86BED03F9D92}"/>
                    </a:ext>
                  </a:extLst>
                </p14:cNvPr>
                <p14:cNvContentPartPr/>
                <p14:nvPr/>
              </p14:nvContentPartPr>
              <p14:xfrm>
                <a:off x="8465557" y="5824706"/>
                <a:ext cx="138960" cy="139680"/>
              </p14:xfrm>
            </p:contentPart>
          </mc:Choice>
          <mc:Fallback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E86EC4E3-2344-4056-BE36-86BED03F9D92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8447917" y="5806706"/>
                  <a:ext cx="17460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1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6DD5186B-AC99-489D-A2E7-EA8AFB915A52}"/>
                    </a:ext>
                  </a:extLst>
                </p14:cNvPr>
                <p14:cNvContentPartPr/>
                <p14:nvPr/>
              </p14:nvContentPartPr>
              <p14:xfrm>
                <a:off x="8948317" y="5795906"/>
                <a:ext cx="135360" cy="234000"/>
              </p14:xfrm>
            </p:contentPart>
          </mc:Choice>
          <mc:Fallback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6DD5186B-AC99-489D-A2E7-EA8AFB915A52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8930677" y="5777906"/>
                  <a:ext cx="171000" cy="26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3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C37C75B4-C349-4173-A18B-A7192A576397}"/>
                    </a:ext>
                  </a:extLst>
                </p14:cNvPr>
                <p14:cNvContentPartPr/>
                <p14:nvPr/>
              </p14:nvContentPartPr>
              <p14:xfrm>
                <a:off x="8921677" y="5802386"/>
                <a:ext cx="245160" cy="176040"/>
              </p14:xfrm>
            </p:contentPart>
          </mc:Choice>
          <mc:Fallback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C37C75B4-C349-4173-A18B-A7192A576397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8903677" y="5784386"/>
                  <a:ext cx="280800" cy="21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5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A0821EF0-C7CC-402B-9BCB-4BAB01811541}"/>
                    </a:ext>
                  </a:extLst>
                </p14:cNvPr>
                <p14:cNvContentPartPr/>
                <p14:nvPr/>
              </p14:nvContentPartPr>
              <p14:xfrm>
                <a:off x="9326677" y="5725346"/>
                <a:ext cx="271440" cy="286920"/>
              </p14:xfrm>
            </p:contentPart>
          </mc:Choice>
          <mc:Fallback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A0821EF0-C7CC-402B-9BCB-4BAB01811541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9309037" y="5707346"/>
                  <a:ext cx="307080" cy="322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61EEE4AB-5D95-4FA5-ABC5-5BC1E127EEED}"/>
              </a:ext>
            </a:extLst>
          </p:cNvPr>
          <p:cNvGrpSpPr/>
          <p:nvPr/>
        </p:nvGrpSpPr>
        <p:grpSpPr>
          <a:xfrm>
            <a:off x="9948397" y="5683946"/>
            <a:ext cx="1017720" cy="323640"/>
            <a:chOff x="9948397" y="5683946"/>
            <a:chExt cx="1017720" cy="3236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27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2A8F1F1A-1FC1-4B40-B34A-25F3C038ACE6}"/>
                    </a:ext>
                  </a:extLst>
                </p14:cNvPr>
                <p14:cNvContentPartPr/>
                <p14:nvPr/>
              </p14:nvContentPartPr>
              <p14:xfrm>
                <a:off x="9948397" y="5853146"/>
                <a:ext cx="191160" cy="15840"/>
              </p14:xfrm>
            </p:contentPart>
          </mc:Choice>
          <mc:Fallback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2A8F1F1A-1FC1-4B40-B34A-25F3C038ACE6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9930757" y="5835506"/>
                  <a:ext cx="22680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9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36D0FF84-4617-4378-A0FD-0B5D18D6E302}"/>
                    </a:ext>
                  </a:extLst>
                </p14:cNvPr>
                <p14:cNvContentPartPr/>
                <p14:nvPr/>
              </p14:nvContentPartPr>
              <p14:xfrm>
                <a:off x="9964237" y="5946746"/>
                <a:ext cx="232560" cy="39240"/>
              </p14:xfrm>
            </p:contentPart>
          </mc:Choice>
          <mc:Fallback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36D0FF84-4617-4378-A0FD-0B5D18D6E302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9946597" y="5928746"/>
                  <a:ext cx="26820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1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AC127B72-3EF8-43DA-8E81-302063932B9F}"/>
                    </a:ext>
                  </a:extLst>
                </p14:cNvPr>
                <p14:cNvContentPartPr/>
                <p14:nvPr/>
              </p14:nvContentPartPr>
              <p14:xfrm>
                <a:off x="10381117" y="5872946"/>
                <a:ext cx="6120" cy="10440"/>
              </p14:xfrm>
            </p:contentPart>
          </mc:Choice>
          <mc:Fallback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AC127B72-3EF8-43DA-8E81-302063932B9F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10363477" y="5855306"/>
                  <a:ext cx="4176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3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EE3DAF6A-5D96-44B5-BF28-67B75A2D75D1}"/>
                    </a:ext>
                  </a:extLst>
                </p14:cNvPr>
                <p14:cNvContentPartPr/>
                <p14:nvPr/>
              </p14:nvContentPartPr>
              <p14:xfrm>
                <a:off x="10332517" y="5683946"/>
                <a:ext cx="166320" cy="289080"/>
              </p14:xfrm>
            </p:contentPart>
          </mc:Choice>
          <mc:Fallback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EE3DAF6A-5D96-44B5-BF28-67B75A2D75D1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10314877" y="5665946"/>
                  <a:ext cx="201960" cy="32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5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0B2C4CA0-D8C2-452A-AFC9-F812E808B264}"/>
                    </a:ext>
                  </a:extLst>
                </p14:cNvPr>
                <p14:cNvContentPartPr/>
                <p14:nvPr/>
              </p14:nvContentPartPr>
              <p14:xfrm>
                <a:off x="10615117" y="5714186"/>
                <a:ext cx="139320" cy="293400"/>
              </p14:xfrm>
            </p:contentPart>
          </mc:Choice>
          <mc:Fallback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0B2C4CA0-D8C2-452A-AFC9-F812E808B264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10597117" y="5696186"/>
                  <a:ext cx="174960" cy="32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7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FF000736-9767-41F6-8A27-8F0A70904189}"/>
                    </a:ext>
                  </a:extLst>
                </p14:cNvPr>
                <p14:cNvContentPartPr/>
                <p14:nvPr/>
              </p14:nvContentPartPr>
              <p14:xfrm>
                <a:off x="10841557" y="5812106"/>
                <a:ext cx="124560" cy="130680"/>
              </p14:xfrm>
            </p:contentPart>
          </mc:Choice>
          <mc:Fallback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FF000736-9767-41F6-8A27-8F0A70904189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10823917" y="5794106"/>
                  <a:ext cx="160200" cy="166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D9719417-920C-4AD1-A331-9DB0A6B8FC56}"/>
              </a:ext>
            </a:extLst>
          </p:cNvPr>
          <p:cNvGrpSpPr/>
          <p:nvPr/>
        </p:nvGrpSpPr>
        <p:grpSpPr>
          <a:xfrm>
            <a:off x="11273557" y="5517986"/>
            <a:ext cx="767160" cy="750960"/>
            <a:chOff x="11273557" y="5517986"/>
            <a:chExt cx="767160" cy="750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39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CAF2F62A-E57A-470D-B193-039A75BC1206}"/>
                    </a:ext>
                  </a:extLst>
                </p14:cNvPr>
                <p14:cNvContentPartPr/>
                <p14:nvPr/>
              </p14:nvContentPartPr>
              <p14:xfrm>
                <a:off x="11273557" y="5517986"/>
                <a:ext cx="163800" cy="438480"/>
              </p14:xfrm>
            </p:contentPart>
          </mc:Choice>
          <mc:Fallback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CAF2F62A-E57A-470D-B193-039A75BC1206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11255557" y="5500346"/>
                  <a:ext cx="199440" cy="47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1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B29CF03D-410B-48AA-9937-394C2E5A625E}"/>
                    </a:ext>
                  </a:extLst>
                </p14:cNvPr>
                <p14:cNvContentPartPr/>
                <p14:nvPr/>
              </p14:nvContentPartPr>
              <p14:xfrm>
                <a:off x="11433757" y="5845946"/>
                <a:ext cx="246960" cy="99000"/>
              </p14:xfrm>
            </p:contentPart>
          </mc:Choice>
          <mc:Fallback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B29CF03D-410B-48AA-9937-394C2E5A625E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11415757" y="5828306"/>
                  <a:ext cx="28260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3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E12A77E3-56D8-476A-86A9-56B44B086A04}"/>
                    </a:ext>
                  </a:extLst>
                </p14:cNvPr>
                <p14:cNvContentPartPr/>
                <p14:nvPr/>
              </p14:nvContentPartPr>
              <p14:xfrm>
                <a:off x="11485237" y="5828666"/>
                <a:ext cx="404280" cy="373320"/>
              </p14:xfrm>
            </p:contentPart>
          </mc:Choice>
          <mc:Fallback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E12A77E3-56D8-476A-86A9-56B44B086A04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11467597" y="5810666"/>
                  <a:ext cx="439920" cy="40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5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E9DA7738-BB90-4D38-AA31-569A04F33639}"/>
                    </a:ext>
                  </a:extLst>
                </p14:cNvPr>
                <p14:cNvContentPartPr/>
                <p14:nvPr/>
              </p14:nvContentPartPr>
              <p14:xfrm>
                <a:off x="11671357" y="6131786"/>
                <a:ext cx="288720" cy="137160"/>
              </p14:xfrm>
            </p:contentPart>
          </mc:Choice>
          <mc:Fallback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E9DA7738-BB90-4D38-AA31-569A04F33639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11653717" y="6113786"/>
                  <a:ext cx="32436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7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EDF91989-0E7D-41F2-BA19-C712490D5431}"/>
                    </a:ext>
                  </a:extLst>
                </p14:cNvPr>
                <p14:cNvContentPartPr/>
                <p14:nvPr/>
              </p14:nvContentPartPr>
              <p14:xfrm>
                <a:off x="11964397" y="5998586"/>
                <a:ext cx="76320" cy="74520"/>
              </p14:xfrm>
            </p:contentPart>
          </mc:Choice>
          <mc:Fallback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EDF91989-0E7D-41F2-BA19-C712490D5431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11946757" y="5980586"/>
                  <a:ext cx="111960" cy="110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0A1492FF-56C6-4597-97B4-4E1344A311D5}"/>
              </a:ext>
            </a:extLst>
          </p:cNvPr>
          <p:cNvGrpSpPr/>
          <p:nvPr/>
        </p:nvGrpSpPr>
        <p:grpSpPr>
          <a:xfrm>
            <a:off x="6985597" y="4704386"/>
            <a:ext cx="825120" cy="378360"/>
            <a:chOff x="6985597" y="4704386"/>
            <a:chExt cx="825120" cy="378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49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09B295F9-F975-4705-BFA1-67A205829147}"/>
                    </a:ext>
                  </a:extLst>
                </p14:cNvPr>
                <p14:cNvContentPartPr/>
                <p14:nvPr/>
              </p14:nvContentPartPr>
              <p14:xfrm>
                <a:off x="6985597" y="4750466"/>
                <a:ext cx="734040" cy="264600"/>
              </p14:xfrm>
            </p:contentPart>
          </mc:Choice>
          <mc:Fallback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09B295F9-F975-4705-BFA1-67A205829147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6981277" y="4746146"/>
                  <a:ext cx="742680" cy="27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1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C7D3080D-82EF-448B-83B4-4F498BD4E28F}"/>
                    </a:ext>
                  </a:extLst>
                </p14:cNvPr>
                <p14:cNvContentPartPr/>
                <p14:nvPr/>
              </p14:nvContentPartPr>
              <p14:xfrm>
                <a:off x="7679677" y="4704386"/>
                <a:ext cx="131040" cy="137520"/>
              </p14:xfrm>
            </p:contentPart>
          </mc:Choice>
          <mc:Fallback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C7D3080D-82EF-448B-83B4-4F498BD4E28F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7675357" y="4700066"/>
                  <a:ext cx="13968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3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A81C943F-9244-4943-9135-3A26F2434725}"/>
                    </a:ext>
                  </a:extLst>
                </p14:cNvPr>
                <p14:cNvContentPartPr/>
                <p14:nvPr/>
              </p14:nvContentPartPr>
              <p14:xfrm>
                <a:off x="7394917" y="4947026"/>
                <a:ext cx="99720" cy="130680"/>
              </p14:xfrm>
            </p:contentPart>
          </mc:Choice>
          <mc:Fallback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A81C943F-9244-4943-9135-3A26F2434725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7390597" y="4942706"/>
                  <a:ext cx="108360" cy="13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5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0917BC82-AFD7-4968-9BEE-FB546D265106}"/>
                    </a:ext>
                  </a:extLst>
                </p14:cNvPr>
                <p14:cNvContentPartPr/>
                <p14:nvPr/>
              </p14:nvContentPartPr>
              <p14:xfrm>
                <a:off x="7406077" y="4945226"/>
                <a:ext cx="166680" cy="137520"/>
              </p14:xfrm>
            </p:contentPart>
          </mc:Choice>
          <mc:Fallback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0917BC82-AFD7-4968-9BEE-FB546D265106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7401757" y="4940906"/>
                  <a:ext cx="175320" cy="1461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4444766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022087-326E-45C8-A5EF-F8AF4658AE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45" t="10037" r="1936" b="11541"/>
          <a:stretch/>
        </p:blipFill>
        <p:spPr>
          <a:xfrm>
            <a:off x="-626" y="-437322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CDDB40-1207-4CBC-9CD8-5A715A351D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26" t="44343" r="8566" b="29506"/>
          <a:stretch/>
        </p:blipFill>
        <p:spPr>
          <a:xfrm>
            <a:off x="1724917" y="270368"/>
            <a:ext cx="9605176" cy="241719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7AD08F1-C341-4413-83E6-E55DC055BF23}"/>
              </a:ext>
            </a:extLst>
          </p:cNvPr>
          <p:cNvGrpSpPr/>
          <p:nvPr/>
        </p:nvGrpSpPr>
        <p:grpSpPr>
          <a:xfrm>
            <a:off x="1677757" y="1229666"/>
            <a:ext cx="841680" cy="551520"/>
            <a:chOff x="1677757" y="1229666"/>
            <a:chExt cx="841680" cy="551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C27579BF-37E0-4B19-8A6C-5174E7714F54}"/>
                    </a:ext>
                  </a:extLst>
                </p14:cNvPr>
                <p14:cNvContentPartPr/>
                <p14:nvPr/>
              </p14:nvContentPartPr>
              <p14:xfrm>
                <a:off x="1709077" y="1680026"/>
                <a:ext cx="810360" cy="597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C27579BF-37E0-4B19-8A6C-5174E7714F54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691437" y="1662026"/>
                  <a:ext cx="846000" cy="9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9D3926AC-4349-44D3-AC4A-65FC2F3C27ED}"/>
                    </a:ext>
                  </a:extLst>
                </p14:cNvPr>
                <p14:cNvContentPartPr/>
                <p14:nvPr/>
              </p14:nvContentPartPr>
              <p14:xfrm>
                <a:off x="1677757" y="1229666"/>
                <a:ext cx="831960" cy="5515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9D3926AC-4349-44D3-AC4A-65FC2F3C27ED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660117" y="1212026"/>
                  <a:ext cx="867600" cy="587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136AE8F-C7E7-4DAF-A484-4C30B76C5FC7}"/>
                  </a:ext>
                </a:extLst>
              </p14:cNvPr>
              <p14:cNvContentPartPr/>
              <p14:nvPr/>
            </p14:nvContentPartPr>
            <p14:xfrm>
              <a:off x="1724917" y="1231106"/>
              <a:ext cx="850680" cy="4957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136AE8F-C7E7-4DAF-A484-4C30B76C5FC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06917" y="1213466"/>
                <a:ext cx="886320" cy="53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71" name="Ink 170">
                <a:extLst>
                  <a:ext uri="{FF2B5EF4-FFF2-40B4-BE49-F238E27FC236}">
                    <a16:creationId xmlns:a16="http://schemas.microsoft.com/office/drawing/2014/main" id="{3CCF10DA-3AB6-4717-9EB5-E649B64CCEF3}"/>
                  </a:ext>
                </a:extLst>
              </p14:cNvPr>
              <p14:cNvContentPartPr/>
              <p14:nvPr/>
            </p14:nvContentPartPr>
            <p14:xfrm>
              <a:off x="9716557" y="4411597"/>
              <a:ext cx="95760" cy="25200"/>
            </p14:xfrm>
          </p:contentPart>
        </mc:Choice>
        <mc:Fallback>
          <p:pic>
            <p:nvPicPr>
              <p:cNvPr id="171" name="Ink 170">
                <a:extLst>
                  <a:ext uri="{FF2B5EF4-FFF2-40B4-BE49-F238E27FC236}">
                    <a16:creationId xmlns:a16="http://schemas.microsoft.com/office/drawing/2014/main" id="{3CCF10DA-3AB6-4717-9EB5-E649B64CCEF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698557" y="4393957"/>
                <a:ext cx="13140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64" name="Ink 163">
                <a:extLst>
                  <a:ext uri="{FF2B5EF4-FFF2-40B4-BE49-F238E27FC236}">
                    <a16:creationId xmlns:a16="http://schemas.microsoft.com/office/drawing/2014/main" id="{3783E2E8-711C-404C-AD64-313289A41222}"/>
                  </a:ext>
                </a:extLst>
              </p14:cNvPr>
              <p14:cNvContentPartPr/>
              <p14:nvPr/>
            </p14:nvContentPartPr>
            <p14:xfrm>
              <a:off x="10263757" y="3607717"/>
              <a:ext cx="123480" cy="52920"/>
            </p14:xfrm>
          </p:contentPart>
        </mc:Choice>
        <mc:Fallback>
          <p:pic>
            <p:nvPicPr>
              <p:cNvPr id="164" name="Ink 163">
                <a:extLst>
                  <a:ext uri="{FF2B5EF4-FFF2-40B4-BE49-F238E27FC236}">
                    <a16:creationId xmlns:a16="http://schemas.microsoft.com/office/drawing/2014/main" id="{3783E2E8-711C-404C-AD64-313289A4122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246117" y="3589717"/>
                <a:ext cx="159120" cy="8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90" name="Ink 289">
                <a:extLst>
                  <a:ext uri="{FF2B5EF4-FFF2-40B4-BE49-F238E27FC236}">
                    <a16:creationId xmlns:a16="http://schemas.microsoft.com/office/drawing/2014/main" id="{C0FDFA20-EF83-49F4-B95C-66BC5A488C85}"/>
                  </a:ext>
                </a:extLst>
              </p14:cNvPr>
              <p14:cNvContentPartPr/>
              <p14:nvPr/>
            </p14:nvContentPartPr>
            <p14:xfrm>
              <a:off x="4399717" y="854437"/>
              <a:ext cx="889920" cy="424080"/>
            </p14:xfrm>
          </p:contentPart>
        </mc:Choice>
        <mc:Fallback>
          <p:pic>
            <p:nvPicPr>
              <p:cNvPr id="290" name="Ink 289">
                <a:extLst>
                  <a:ext uri="{FF2B5EF4-FFF2-40B4-BE49-F238E27FC236}">
                    <a16:creationId xmlns:a16="http://schemas.microsoft.com/office/drawing/2014/main" id="{C0FDFA20-EF83-49F4-B95C-66BC5A488C8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382077" y="836797"/>
                <a:ext cx="925560" cy="45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95" name="Ink 294">
                <a:extLst>
                  <a:ext uri="{FF2B5EF4-FFF2-40B4-BE49-F238E27FC236}">
                    <a16:creationId xmlns:a16="http://schemas.microsoft.com/office/drawing/2014/main" id="{9222904A-7CF5-47F5-802A-87222E805F18}"/>
                  </a:ext>
                </a:extLst>
              </p14:cNvPr>
              <p14:cNvContentPartPr/>
              <p14:nvPr/>
            </p14:nvContentPartPr>
            <p14:xfrm>
              <a:off x="8521717" y="1293277"/>
              <a:ext cx="909720" cy="67320"/>
            </p14:xfrm>
          </p:contentPart>
        </mc:Choice>
        <mc:Fallback>
          <p:pic>
            <p:nvPicPr>
              <p:cNvPr id="295" name="Ink 294">
                <a:extLst>
                  <a:ext uri="{FF2B5EF4-FFF2-40B4-BE49-F238E27FC236}">
                    <a16:creationId xmlns:a16="http://schemas.microsoft.com/office/drawing/2014/main" id="{9222904A-7CF5-47F5-802A-87222E805F18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504077" y="1275637"/>
                <a:ext cx="945360" cy="102960"/>
              </a:xfrm>
              <a:prstGeom prst="rect">
                <a:avLst/>
              </a:prstGeom>
            </p:spPr>
          </p:pic>
        </mc:Fallback>
      </mc:AlternateContent>
      <p:grpSp>
        <p:nvGrpSpPr>
          <p:cNvPr id="319" name="Group 318">
            <a:extLst>
              <a:ext uri="{FF2B5EF4-FFF2-40B4-BE49-F238E27FC236}">
                <a16:creationId xmlns:a16="http://schemas.microsoft.com/office/drawing/2014/main" id="{4EAAB823-B5EB-4D4D-B7B7-4579F8036915}"/>
              </a:ext>
            </a:extLst>
          </p:cNvPr>
          <p:cNvGrpSpPr/>
          <p:nvPr/>
        </p:nvGrpSpPr>
        <p:grpSpPr>
          <a:xfrm>
            <a:off x="2177077" y="4760437"/>
            <a:ext cx="1387080" cy="384840"/>
            <a:chOff x="2177077" y="4760437"/>
            <a:chExt cx="1387080" cy="384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313" name="Ink 312">
                  <a:extLst>
                    <a:ext uri="{FF2B5EF4-FFF2-40B4-BE49-F238E27FC236}">
                      <a16:creationId xmlns:a16="http://schemas.microsoft.com/office/drawing/2014/main" id="{57DB440D-476C-4681-B559-005CC4961FE1}"/>
                    </a:ext>
                  </a:extLst>
                </p14:cNvPr>
                <p14:cNvContentPartPr/>
                <p14:nvPr/>
              </p14:nvContentPartPr>
              <p14:xfrm>
                <a:off x="3335197" y="4979677"/>
                <a:ext cx="187920" cy="14400"/>
              </p14:xfrm>
            </p:contentPart>
          </mc:Choice>
          <mc:Fallback>
            <p:pic>
              <p:nvPicPr>
                <p:cNvPr id="313" name="Ink 312">
                  <a:extLst>
                    <a:ext uri="{FF2B5EF4-FFF2-40B4-BE49-F238E27FC236}">
                      <a16:creationId xmlns:a16="http://schemas.microsoft.com/office/drawing/2014/main" id="{57DB440D-476C-4681-B559-005CC4961FE1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317197" y="4961677"/>
                  <a:ext cx="223560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314" name="Ink 313">
                  <a:extLst>
                    <a:ext uri="{FF2B5EF4-FFF2-40B4-BE49-F238E27FC236}">
                      <a16:creationId xmlns:a16="http://schemas.microsoft.com/office/drawing/2014/main" id="{315B3849-6CE2-46EB-AE8B-1A43BA4813ED}"/>
                    </a:ext>
                  </a:extLst>
                </p14:cNvPr>
                <p14:cNvContentPartPr/>
                <p14:nvPr/>
              </p14:nvContentPartPr>
              <p14:xfrm>
                <a:off x="3296677" y="5115037"/>
                <a:ext cx="267480" cy="24840"/>
              </p14:xfrm>
            </p:contentPart>
          </mc:Choice>
          <mc:Fallback>
            <p:pic>
              <p:nvPicPr>
                <p:cNvPr id="314" name="Ink 313">
                  <a:extLst>
                    <a:ext uri="{FF2B5EF4-FFF2-40B4-BE49-F238E27FC236}">
                      <a16:creationId xmlns:a16="http://schemas.microsoft.com/office/drawing/2014/main" id="{315B3849-6CE2-46EB-AE8B-1A43BA4813ED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279037" y="5097037"/>
                  <a:ext cx="30312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315" name="Ink 314">
                  <a:extLst>
                    <a:ext uri="{FF2B5EF4-FFF2-40B4-BE49-F238E27FC236}">
                      <a16:creationId xmlns:a16="http://schemas.microsoft.com/office/drawing/2014/main" id="{623890BE-7AED-409A-BFAB-3D309E877701}"/>
                    </a:ext>
                  </a:extLst>
                </p14:cNvPr>
                <p14:cNvContentPartPr/>
                <p14:nvPr/>
              </p14:nvContentPartPr>
              <p14:xfrm>
                <a:off x="2177077" y="5130517"/>
                <a:ext cx="843480" cy="14760"/>
              </p14:xfrm>
            </p:contentPart>
          </mc:Choice>
          <mc:Fallback>
            <p:pic>
              <p:nvPicPr>
                <p:cNvPr id="315" name="Ink 314">
                  <a:extLst>
                    <a:ext uri="{FF2B5EF4-FFF2-40B4-BE49-F238E27FC236}">
                      <a16:creationId xmlns:a16="http://schemas.microsoft.com/office/drawing/2014/main" id="{623890BE-7AED-409A-BFAB-3D309E877701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159077" y="5112517"/>
                  <a:ext cx="87912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316" name="Ink 315">
                  <a:extLst>
                    <a:ext uri="{FF2B5EF4-FFF2-40B4-BE49-F238E27FC236}">
                      <a16:creationId xmlns:a16="http://schemas.microsoft.com/office/drawing/2014/main" id="{7354F2B9-39AA-4672-8F57-EABF6DEBA08D}"/>
                    </a:ext>
                  </a:extLst>
                </p14:cNvPr>
                <p14:cNvContentPartPr/>
                <p14:nvPr/>
              </p14:nvContentPartPr>
              <p14:xfrm>
                <a:off x="2351677" y="4760437"/>
                <a:ext cx="338040" cy="379080"/>
              </p14:xfrm>
            </p:contentPart>
          </mc:Choice>
          <mc:Fallback>
            <p:pic>
              <p:nvPicPr>
                <p:cNvPr id="316" name="Ink 315">
                  <a:extLst>
                    <a:ext uri="{FF2B5EF4-FFF2-40B4-BE49-F238E27FC236}">
                      <a16:creationId xmlns:a16="http://schemas.microsoft.com/office/drawing/2014/main" id="{7354F2B9-39AA-4672-8F57-EABF6DEBA08D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334037" y="4742797"/>
                  <a:ext cx="373680" cy="41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317" name="Ink 316">
                  <a:extLst>
                    <a:ext uri="{FF2B5EF4-FFF2-40B4-BE49-F238E27FC236}">
                      <a16:creationId xmlns:a16="http://schemas.microsoft.com/office/drawing/2014/main" id="{33690968-EC4D-42F0-9FF4-545226411B49}"/>
                    </a:ext>
                  </a:extLst>
                </p14:cNvPr>
                <p14:cNvContentPartPr/>
                <p14:nvPr/>
              </p14:nvContentPartPr>
              <p14:xfrm>
                <a:off x="2439877" y="4956277"/>
                <a:ext cx="141120" cy="16920"/>
              </p14:xfrm>
            </p:contentPart>
          </mc:Choice>
          <mc:Fallback>
            <p:pic>
              <p:nvPicPr>
                <p:cNvPr id="317" name="Ink 316">
                  <a:extLst>
                    <a:ext uri="{FF2B5EF4-FFF2-40B4-BE49-F238E27FC236}">
                      <a16:creationId xmlns:a16="http://schemas.microsoft.com/office/drawing/2014/main" id="{33690968-EC4D-42F0-9FF4-545226411B49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421877" y="4938637"/>
                  <a:ext cx="17676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318" name="Ink 317">
                  <a:extLst>
                    <a:ext uri="{FF2B5EF4-FFF2-40B4-BE49-F238E27FC236}">
                      <a16:creationId xmlns:a16="http://schemas.microsoft.com/office/drawing/2014/main" id="{67D81E79-7923-460C-B7AE-0CAC78209016}"/>
                    </a:ext>
                  </a:extLst>
                </p14:cNvPr>
                <p14:cNvContentPartPr/>
                <p14:nvPr/>
              </p14:nvContentPartPr>
              <p14:xfrm>
                <a:off x="2689717" y="4985437"/>
                <a:ext cx="181800" cy="77040"/>
              </p14:xfrm>
            </p:contentPart>
          </mc:Choice>
          <mc:Fallback>
            <p:pic>
              <p:nvPicPr>
                <p:cNvPr id="318" name="Ink 317">
                  <a:extLst>
                    <a:ext uri="{FF2B5EF4-FFF2-40B4-BE49-F238E27FC236}">
                      <a16:creationId xmlns:a16="http://schemas.microsoft.com/office/drawing/2014/main" id="{67D81E79-7923-460C-B7AE-0CAC78209016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672077" y="4967797"/>
                  <a:ext cx="217440" cy="112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3" name="Group 322">
            <a:extLst>
              <a:ext uri="{FF2B5EF4-FFF2-40B4-BE49-F238E27FC236}">
                <a16:creationId xmlns:a16="http://schemas.microsoft.com/office/drawing/2014/main" id="{920FA993-57F8-48E6-99F2-5F08CBCF4EAB}"/>
              </a:ext>
            </a:extLst>
          </p:cNvPr>
          <p:cNvGrpSpPr/>
          <p:nvPr/>
        </p:nvGrpSpPr>
        <p:grpSpPr>
          <a:xfrm>
            <a:off x="2202277" y="5342557"/>
            <a:ext cx="604440" cy="266760"/>
            <a:chOff x="2202277" y="5342557"/>
            <a:chExt cx="604440" cy="266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320" name="Ink 319">
                  <a:extLst>
                    <a:ext uri="{FF2B5EF4-FFF2-40B4-BE49-F238E27FC236}">
                      <a16:creationId xmlns:a16="http://schemas.microsoft.com/office/drawing/2014/main" id="{55F0DAA3-388F-4DE4-AC11-FC02B7777308}"/>
                    </a:ext>
                  </a:extLst>
                </p14:cNvPr>
                <p14:cNvContentPartPr/>
                <p14:nvPr/>
              </p14:nvContentPartPr>
              <p14:xfrm>
                <a:off x="2202277" y="5342557"/>
                <a:ext cx="158760" cy="237240"/>
              </p14:xfrm>
            </p:contentPart>
          </mc:Choice>
          <mc:Fallback>
            <p:pic>
              <p:nvPicPr>
                <p:cNvPr id="320" name="Ink 319">
                  <a:extLst>
                    <a:ext uri="{FF2B5EF4-FFF2-40B4-BE49-F238E27FC236}">
                      <a16:creationId xmlns:a16="http://schemas.microsoft.com/office/drawing/2014/main" id="{55F0DAA3-388F-4DE4-AC11-FC02B7777308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184277" y="5324557"/>
                  <a:ext cx="194400" cy="27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321" name="Ink 320">
                  <a:extLst>
                    <a:ext uri="{FF2B5EF4-FFF2-40B4-BE49-F238E27FC236}">
                      <a16:creationId xmlns:a16="http://schemas.microsoft.com/office/drawing/2014/main" id="{24CFF9F0-D34F-44D9-9D52-CF0D5C5714B8}"/>
                    </a:ext>
                  </a:extLst>
                </p14:cNvPr>
                <p14:cNvContentPartPr/>
                <p14:nvPr/>
              </p14:nvContentPartPr>
              <p14:xfrm>
                <a:off x="2435917" y="5483317"/>
                <a:ext cx="129240" cy="126000"/>
              </p14:xfrm>
            </p:contentPart>
          </mc:Choice>
          <mc:Fallback>
            <p:pic>
              <p:nvPicPr>
                <p:cNvPr id="321" name="Ink 320">
                  <a:extLst>
                    <a:ext uri="{FF2B5EF4-FFF2-40B4-BE49-F238E27FC236}">
                      <a16:creationId xmlns:a16="http://schemas.microsoft.com/office/drawing/2014/main" id="{24CFF9F0-D34F-44D9-9D52-CF0D5C5714B8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417917" y="5465677"/>
                  <a:ext cx="16488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322" name="Ink 321">
                  <a:extLst>
                    <a:ext uri="{FF2B5EF4-FFF2-40B4-BE49-F238E27FC236}">
                      <a16:creationId xmlns:a16="http://schemas.microsoft.com/office/drawing/2014/main" id="{39B1E170-AEBC-4F45-9671-D51CD6D4A22E}"/>
                    </a:ext>
                  </a:extLst>
                </p14:cNvPr>
                <p14:cNvContentPartPr/>
                <p14:nvPr/>
              </p14:nvContentPartPr>
              <p14:xfrm>
                <a:off x="2683237" y="5471797"/>
                <a:ext cx="123480" cy="120240"/>
              </p14:xfrm>
            </p:contentPart>
          </mc:Choice>
          <mc:Fallback>
            <p:pic>
              <p:nvPicPr>
                <p:cNvPr id="322" name="Ink 321">
                  <a:extLst>
                    <a:ext uri="{FF2B5EF4-FFF2-40B4-BE49-F238E27FC236}">
                      <a16:creationId xmlns:a16="http://schemas.microsoft.com/office/drawing/2014/main" id="{39B1E170-AEBC-4F45-9671-D51CD6D4A22E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665597" y="5454157"/>
                  <a:ext cx="159120" cy="155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4" name="Group 333">
            <a:extLst>
              <a:ext uri="{FF2B5EF4-FFF2-40B4-BE49-F238E27FC236}">
                <a16:creationId xmlns:a16="http://schemas.microsoft.com/office/drawing/2014/main" id="{21CEF4D2-252D-4DB4-94FA-9CFC2D65AB2E}"/>
              </a:ext>
            </a:extLst>
          </p:cNvPr>
          <p:cNvGrpSpPr/>
          <p:nvPr/>
        </p:nvGrpSpPr>
        <p:grpSpPr>
          <a:xfrm>
            <a:off x="4122517" y="4616437"/>
            <a:ext cx="1786680" cy="1095120"/>
            <a:chOff x="4122517" y="4616437"/>
            <a:chExt cx="1786680" cy="10951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324" name="Ink 323">
                  <a:extLst>
                    <a:ext uri="{FF2B5EF4-FFF2-40B4-BE49-F238E27FC236}">
                      <a16:creationId xmlns:a16="http://schemas.microsoft.com/office/drawing/2014/main" id="{073813C4-E150-4902-BABD-08B956E608BB}"/>
                    </a:ext>
                  </a:extLst>
                </p14:cNvPr>
                <p14:cNvContentPartPr/>
                <p14:nvPr/>
              </p14:nvContentPartPr>
              <p14:xfrm>
                <a:off x="4282357" y="5159317"/>
                <a:ext cx="1144800" cy="53640"/>
              </p14:xfrm>
            </p:contentPart>
          </mc:Choice>
          <mc:Fallback>
            <p:pic>
              <p:nvPicPr>
                <p:cNvPr id="324" name="Ink 323">
                  <a:extLst>
                    <a:ext uri="{FF2B5EF4-FFF2-40B4-BE49-F238E27FC236}">
                      <a16:creationId xmlns:a16="http://schemas.microsoft.com/office/drawing/2014/main" id="{073813C4-E150-4902-BABD-08B956E608BB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264717" y="5141677"/>
                  <a:ext cx="1180440" cy="8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325" name="Ink 324">
                  <a:extLst>
                    <a:ext uri="{FF2B5EF4-FFF2-40B4-BE49-F238E27FC236}">
                      <a16:creationId xmlns:a16="http://schemas.microsoft.com/office/drawing/2014/main" id="{ED917AB8-87CD-4227-AF99-953A6BFD67B4}"/>
                    </a:ext>
                  </a:extLst>
                </p14:cNvPr>
                <p14:cNvContentPartPr/>
                <p14:nvPr/>
              </p14:nvContentPartPr>
              <p14:xfrm>
                <a:off x="4608517" y="4843957"/>
                <a:ext cx="308520" cy="275760"/>
              </p14:xfrm>
            </p:contentPart>
          </mc:Choice>
          <mc:Fallback>
            <p:pic>
              <p:nvPicPr>
                <p:cNvPr id="325" name="Ink 324">
                  <a:extLst>
                    <a:ext uri="{FF2B5EF4-FFF2-40B4-BE49-F238E27FC236}">
                      <a16:creationId xmlns:a16="http://schemas.microsoft.com/office/drawing/2014/main" id="{ED917AB8-87CD-4227-AF99-953A6BFD67B4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590877" y="4826317"/>
                  <a:ext cx="344160" cy="31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326" name="Ink 325">
                  <a:extLst>
                    <a:ext uri="{FF2B5EF4-FFF2-40B4-BE49-F238E27FC236}">
                      <a16:creationId xmlns:a16="http://schemas.microsoft.com/office/drawing/2014/main" id="{28AFC184-3956-4AAF-B471-867E2785CD29}"/>
                    </a:ext>
                  </a:extLst>
                </p14:cNvPr>
                <p14:cNvContentPartPr/>
                <p14:nvPr/>
              </p14:nvContentPartPr>
              <p14:xfrm>
                <a:off x="4904437" y="4963837"/>
                <a:ext cx="126720" cy="120240"/>
              </p14:xfrm>
            </p:contentPart>
          </mc:Choice>
          <mc:Fallback>
            <p:pic>
              <p:nvPicPr>
                <p:cNvPr id="326" name="Ink 325">
                  <a:extLst>
                    <a:ext uri="{FF2B5EF4-FFF2-40B4-BE49-F238E27FC236}">
                      <a16:creationId xmlns:a16="http://schemas.microsoft.com/office/drawing/2014/main" id="{28AFC184-3956-4AAF-B471-867E2785CD29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886797" y="4946197"/>
                  <a:ext cx="162360" cy="15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327" name="Ink 326">
                  <a:extLst>
                    <a:ext uri="{FF2B5EF4-FFF2-40B4-BE49-F238E27FC236}">
                      <a16:creationId xmlns:a16="http://schemas.microsoft.com/office/drawing/2014/main" id="{FBFB56D6-AE59-428B-8142-1FCB2466B866}"/>
                    </a:ext>
                  </a:extLst>
                </p14:cNvPr>
                <p14:cNvContentPartPr/>
                <p14:nvPr/>
              </p14:nvContentPartPr>
              <p14:xfrm>
                <a:off x="4604557" y="5381797"/>
                <a:ext cx="213120" cy="270720"/>
              </p14:xfrm>
            </p:contentPart>
          </mc:Choice>
          <mc:Fallback>
            <p:pic>
              <p:nvPicPr>
                <p:cNvPr id="327" name="Ink 326">
                  <a:extLst>
                    <a:ext uri="{FF2B5EF4-FFF2-40B4-BE49-F238E27FC236}">
                      <a16:creationId xmlns:a16="http://schemas.microsoft.com/office/drawing/2014/main" id="{FBFB56D6-AE59-428B-8142-1FCB2466B866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586917" y="5363797"/>
                  <a:ext cx="248760" cy="30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328" name="Ink 327">
                  <a:extLst>
                    <a:ext uri="{FF2B5EF4-FFF2-40B4-BE49-F238E27FC236}">
                      <a16:creationId xmlns:a16="http://schemas.microsoft.com/office/drawing/2014/main" id="{4370DD0C-18E2-4FD2-8916-A01C1398F8CD}"/>
                    </a:ext>
                  </a:extLst>
                </p14:cNvPr>
                <p14:cNvContentPartPr/>
                <p14:nvPr/>
              </p14:nvContentPartPr>
              <p14:xfrm>
                <a:off x="4856197" y="5469997"/>
                <a:ext cx="113760" cy="99000"/>
              </p14:xfrm>
            </p:contentPart>
          </mc:Choice>
          <mc:Fallback>
            <p:pic>
              <p:nvPicPr>
                <p:cNvPr id="328" name="Ink 327">
                  <a:extLst>
                    <a:ext uri="{FF2B5EF4-FFF2-40B4-BE49-F238E27FC236}">
                      <a16:creationId xmlns:a16="http://schemas.microsoft.com/office/drawing/2014/main" id="{4370DD0C-18E2-4FD2-8916-A01C1398F8CD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838197" y="5452357"/>
                  <a:ext cx="14940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331" name="Ink 330">
                  <a:extLst>
                    <a:ext uri="{FF2B5EF4-FFF2-40B4-BE49-F238E27FC236}">
                      <a16:creationId xmlns:a16="http://schemas.microsoft.com/office/drawing/2014/main" id="{F5135D99-6BE8-4F6D-B48F-028FAD1CBD86}"/>
                    </a:ext>
                  </a:extLst>
                </p14:cNvPr>
                <p14:cNvContentPartPr/>
                <p14:nvPr/>
              </p14:nvContentPartPr>
              <p14:xfrm>
                <a:off x="5119357" y="4811557"/>
                <a:ext cx="545400" cy="900000"/>
              </p14:xfrm>
            </p:contentPart>
          </mc:Choice>
          <mc:Fallback>
            <p:pic>
              <p:nvPicPr>
                <p:cNvPr id="331" name="Ink 330">
                  <a:extLst>
                    <a:ext uri="{FF2B5EF4-FFF2-40B4-BE49-F238E27FC236}">
                      <a16:creationId xmlns:a16="http://schemas.microsoft.com/office/drawing/2014/main" id="{F5135D99-6BE8-4F6D-B48F-028FAD1CBD86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101357" y="4793557"/>
                  <a:ext cx="581040" cy="9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332" name="Ink 331">
                  <a:extLst>
                    <a:ext uri="{FF2B5EF4-FFF2-40B4-BE49-F238E27FC236}">
                      <a16:creationId xmlns:a16="http://schemas.microsoft.com/office/drawing/2014/main" id="{18F638B9-0D60-4B48-859A-8806A8B0FB80}"/>
                    </a:ext>
                  </a:extLst>
                </p14:cNvPr>
                <p14:cNvContentPartPr/>
                <p14:nvPr/>
              </p14:nvContentPartPr>
              <p14:xfrm>
                <a:off x="4122517" y="4801117"/>
                <a:ext cx="489600" cy="846720"/>
              </p14:xfrm>
            </p:contentPart>
          </mc:Choice>
          <mc:Fallback>
            <p:pic>
              <p:nvPicPr>
                <p:cNvPr id="332" name="Ink 331">
                  <a:extLst>
                    <a:ext uri="{FF2B5EF4-FFF2-40B4-BE49-F238E27FC236}">
                      <a16:creationId xmlns:a16="http://schemas.microsoft.com/office/drawing/2014/main" id="{18F638B9-0D60-4B48-859A-8806A8B0FB80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104517" y="4783477"/>
                  <a:ext cx="525240" cy="88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333" name="Ink 332">
                  <a:extLst>
                    <a:ext uri="{FF2B5EF4-FFF2-40B4-BE49-F238E27FC236}">
                      <a16:creationId xmlns:a16="http://schemas.microsoft.com/office/drawing/2014/main" id="{9D2625F9-6716-43E9-BFAB-4B889CC6630D}"/>
                    </a:ext>
                  </a:extLst>
                </p14:cNvPr>
                <p14:cNvContentPartPr/>
                <p14:nvPr/>
              </p14:nvContentPartPr>
              <p14:xfrm>
                <a:off x="5664757" y="4616437"/>
                <a:ext cx="244440" cy="129960"/>
              </p14:xfrm>
            </p:contentPart>
          </mc:Choice>
          <mc:Fallback>
            <p:pic>
              <p:nvPicPr>
                <p:cNvPr id="333" name="Ink 332">
                  <a:extLst>
                    <a:ext uri="{FF2B5EF4-FFF2-40B4-BE49-F238E27FC236}">
                      <a16:creationId xmlns:a16="http://schemas.microsoft.com/office/drawing/2014/main" id="{9D2625F9-6716-43E9-BFAB-4B889CC6630D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646757" y="4598437"/>
                  <a:ext cx="280080" cy="165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335" name="Ink 334">
                <a:extLst>
                  <a:ext uri="{FF2B5EF4-FFF2-40B4-BE49-F238E27FC236}">
                    <a16:creationId xmlns:a16="http://schemas.microsoft.com/office/drawing/2014/main" id="{4A9FC55E-B4CA-4681-BDC3-19CB977530E8}"/>
                  </a:ext>
                </a:extLst>
              </p14:cNvPr>
              <p14:cNvContentPartPr/>
              <p14:nvPr/>
            </p14:nvContentPartPr>
            <p14:xfrm>
              <a:off x="6331837" y="5242117"/>
              <a:ext cx="571680" cy="50040"/>
            </p14:xfrm>
          </p:contentPart>
        </mc:Choice>
        <mc:Fallback>
          <p:pic>
            <p:nvPicPr>
              <p:cNvPr id="335" name="Ink 334">
                <a:extLst>
                  <a:ext uri="{FF2B5EF4-FFF2-40B4-BE49-F238E27FC236}">
                    <a16:creationId xmlns:a16="http://schemas.microsoft.com/office/drawing/2014/main" id="{4A9FC55E-B4CA-4681-BDC3-19CB977530E8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6313837" y="5224117"/>
                <a:ext cx="607320" cy="8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336" name="Ink 335">
                <a:extLst>
                  <a:ext uri="{FF2B5EF4-FFF2-40B4-BE49-F238E27FC236}">
                    <a16:creationId xmlns:a16="http://schemas.microsoft.com/office/drawing/2014/main" id="{ED48A625-1DA4-4396-ADE9-5C95EA361C8C}"/>
                  </a:ext>
                </a:extLst>
              </p14:cNvPr>
              <p14:cNvContentPartPr/>
              <p14:nvPr/>
            </p14:nvContentPartPr>
            <p14:xfrm>
              <a:off x="6455317" y="5383957"/>
              <a:ext cx="515880" cy="31680"/>
            </p14:xfrm>
          </p:contentPart>
        </mc:Choice>
        <mc:Fallback>
          <p:pic>
            <p:nvPicPr>
              <p:cNvPr id="336" name="Ink 335">
                <a:extLst>
                  <a:ext uri="{FF2B5EF4-FFF2-40B4-BE49-F238E27FC236}">
                    <a16:creationId xmlns:a16="http://schemas.microsoft.com/office/drawing/2014/main" id="{ED48A625-1DA4-4396-ADE9-5C95EA361C8C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6437677" y="5365957"/>
                <a:ext cx="551520" cy="6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337" name="Ink 336">
                <a:extLst>
                  <a:ext uri="{FF2B5EF4-FFF2-40B4-BE49-F238E27FC236}">
                    <a16:creationId xmlns:a16="http://schemas.microsoft.com/office/drawing/2014/main" id="{30695D43-BE9B-49EF-9B8D-3AA1AF15AAF5}"/>
                  </a:ext>
                </a:extLst>
              </p14:cNvPr>
              <p14:cNvContentPartPr/>
              <p14:nvPr/>
            </p14:nvContentPartPr>
            <p14:xfrm>
              <a:off x="6874357" y="5195677"/>
              <a:ext cx="401760" cy="289800"/>
            </p14:xfrm>
          </p:contentPart>
        </mc:Choice>
        <mc:Fallback>
          <p:pic>
            <p:nvPicPr>
              <p:cNvPr id="337" name="Ink 336">
                <a:extLst>
                  <a:ext uri="{FF2B5EF4-FFF2-40B4-BE49-F238E27FC236}">
                    <a16:creationId xmlns:a16="http://schemas.microsoft.com/office/drawing/2014/main" id="{30695D43-BE9B-49EF-9B8D-3AA1AF15AAF5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6856357" y="5178037"/>
                <a:ext cx="437400" cy="325440"/>
              </a:xfrm>
              <a:prstGeom prst="rect">
                <a:avLst/>
              </a:prstGeom>
            </p:spPr>
          </p:pic>
        </mc:Fallback>
      </mc:AlternateContent>
      <p:grpSp>
        <p:nvGrpSpPr>
          <p:cNvPr id="346" name="Group 345">
            <a:extLst>
              <a:ext uri="{FF2B5EF4-FFF2-40B4-BE49-F238E27FC236}">
                <a16:creationId xmlns:a16="http://schemas.microsoft.com/office/drawing/2014/main" id="{DD433259-0D32-41E0-93EE-F73BE388A85E}"/>
              </a:ext>
            </a:extLst>
          </p:cNvPr>
          <p:cNvGrpSpPr/>
          <p:nvPr/>
        </p:nvGrpSpPr>
        <p:grpSpPr>
          <a:xfrm>
            <a:off x="7629277" y="4999477"/>
            <a:ext cx="897840" cy="621000"/>
            <a:chOff x="7629277" y="4999477"/>
            <a:chExt cx="897840" cy="621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8">
              <p14:nvContentPartPr>
                <p14:cNvPr id="338" name="Ink 337">
                  <a:extLst>
                    <a:ext uri="{FF2B5EF4-FFF2-40B4-BE49-F238E27FC236}">
                      <a16:creationId xmlns:a16="http://schemas.microsoft.com/office/drawing/2014/main" id="{1F41C75E-609D-4B17-8D5D-72755A9146E8}"/>
                    </a:ext>
                  </a:extLst>
                </p14:cNvPr>
                <p14:cNvContentPartPr/>
                <p14:nvPr/>
              </p14:nvContentPartPr>
              <p14:xfrm>
                <a:off x="7629277" y="4999477"/>
                <a:ext cx="278280" cy="496800"/>
              </p14:xfrm>
            </p:contentPart>
          </mc:Choice>
          <mc:Fallback>
            <p:pic>
              <p:nvPicPr>
                <p:cNvPr id="338" name="Ink 337">
                  <a:extLst>
                    <a:ext uri="{FF2B5EF4-FFF2-40B4-BE49-F238E27FC236}">
                      <a16:creationId xmlns:a16="http://schemas.microsoft.com/office/drawing/2014/main" id="{1F41C75E-609D-4B17-8D5D-72755A9146E8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611637" y="4981477"/>
                  <a:ext cx="313920" cy="53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">
              <p14:nvContentPartPr>
                <p14:cNvPr id="339" name="Ink 338">
                  <a:extLst>
                    <a:ext uri="{FF2B5EF4-FFF2-40B4-BE49-F238E27FC236}">
                      <a16:creationId xmlns:a16="http://schemas.microsoft.com/office/drawing/2014/main" id="{5E727AA5-B24F-49C8-AB1D-8DF69B903D08}"/>
                    </a:ext>
                  </a:extLst>
                </p14:cNvPr>
                <p14:cNvContentPartPr/>
                <p14:nvPr/>
              </p14:nvContentPartPr>
              <p14:xfrm>
                <a:off x="7748077" y="5266957"/>
                <a:ext cx="156600" cy="16560"/>
              </p14:xfrm>
            </p:contentPart>
          </mc:Choice>
          <mc:Fallback>
            <p:pic>
              <p:nvPicPr>
                <p:cNvPr id="339" name="Ink 338">
                  <a:extLst>
                    <a:ext uri="{FF2B5EF4-FFF2-40B4-BE49-F238E27FC236}">
                      <a16:creationId xmlns:a16="http://schemas.microsoft.com/office/drawing/2014/main" id="{5E727AA5-B24F-49C8-AB1D-8DF69B903D08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7730437" y="5249317"/>
                  <a:ext cx="19224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2">
              <p14:nvContentPartPr>
                <p14:cNvPr id="340" name="Ink 339">
                  <a:extLst>
                    <a:ext uri="{FF2B5EF4-FFF2-40B4-BE49-F238E27FC236}">
                      <a16:creationId xmlns:a16="http://schemas.microsoft.com/office/drawing/2014/main" id="{9B640F1F-78FE-4F1F-A3BC-2129BC1A311A}"/>
                    </a:ext>
                  </a:extLst>
                </p14:cNvPr>
                <p14:cNvContentPartPr/>
                <p14:nvPr/>
              </p14:nvContentPartPr>
              <p14:xfrm>
                <a:off x="7965877" y="5449477"/>
                <a:ext cx="199800" cy="111600"/>
              </p14:xfrm>
            </p:contentPart>
          </mc:Choice>
          <mc:Fallback>
            <p:pic>
              <p:nvPicPr>
                <p:cNvPr id="340" name="Ink 339">
                  <a:extLst>
                    <a:ext uri="{FF2B5EF4-FFF2-40B4-BE49-F238E27FC236}">
                      <a16:creationId xmlns:a16="http://schemas.microsoft.com/office/drawing/2014/main" id="{9B640F1F-78FE-4F1F-A3BC-2129BC1A311A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7948237" y="5431477"/>
                  <a:ext cx="23544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4">
              <p14:nvContentPartPr>
                <p14:cNvPr id="343" name="Ink 342">
                  <a:extLst>
                    <a:ext uri="{FF2B5EF4-FFF2-40B4-BE49-F238E27FC236}">
                      <a16:creationId xmlns:a16="http://schemas.microsoft.com/office/drawing/2014/main" id="{FF85F409-7243-4941-B72A-2708CA3EF991}"/>
                    </a:ext>
                  </a:extLst>
                </p14:cNvPr>
                <p14:cNvContentPartPr/>
                <p14:nvPr/>
              </p14:nvContentPartPr>
              <p14:xfrm>
                <a:off x="8253157" y="5286397"/>
                <a:ext cx="214560" cy="21240"/>
              </p14:xfrm>
            </p:contentPart>
          </mc:Choice>
          <mc:Fallback>
            <p:pic>
              <p:nvPicPr>
                <p:cNvPr id="343" name="Ink 342">
                  <a:extLst>
                    <a:ext uri="{FF2B5EF4-FFF2-40B4-BE49-F238E27FC236}">
                      <a16:creationId xmlns:a16="http://schemas.microsoft.com/office/drawing/2014/main" id="{FF85F409-7243-4941-B72A-2708CA3EF991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8235157" y="5268757"/>
                  <a:ext cx="25020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6">
              <p14:nvContentPartPr>
                <p14:cNvPr id="344" name="Ink 343">
                  <a:extLst>
                    <a:ext uri="{FF2B5EF4-FFF2-40B4-BE49-F238E27FC236}">
                      <a16:creationId xmlns:a16="http://schemas.microsoft.com/office/drawing/2014/main" id="{AAB590A9-A9FC-4CE5-8091-2D04039EA39D}"/>
                    </a:ext>
                  </a:extLst>
                </p14:cNvPr>
                <p14:cNvContentPartPr/>
                <p14:nvPr/>
              </p14:nvContentPartPr>
              <p14:xfrm>
                <a:off x="8438557" y="5380717"/>
                <a:ext cx="88560" cy="15120"/>
              </p14:xfrm>
            </p:contentPart>
          </mc:Choice>
          <mc:Fallback>
            <p:pic>
              <p:nvPicPr>
                <p:cNvPr id="344" name="Ink 343">
                  <a:extLst>
                    <a:ext uri="{FF2B5EF4-FFF2-40B4-BE49-F238E27FC236}">
                      <a16:creationId xmlns:a16="http://schemas.microsoft.com/office/drawing/2014/main" id="{AAB590A9-A9FC-4CE5-8091-2D04039EA39D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8420557" y="5362717"/>
                  <a:ext cx="12420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8">
              <p14:nvContentPartPr>
                <p14:cNvPr id="345" name="Ink 344">
                  <a:extLst>
                    <a:ext uri="{FF2B5EF4-FFF2-40B4-BE49-F238E27FC236}">
                      <a16:creationId xmlns:a16="http://schemas.microsoft.com/office/drawing/2014/main" id="{D2665464-A54D-4B60-8ECB-AA44FF534598}"/>
                    </a:ext>
                  </a:extLst>
                </p14:cNvPr>
                <p14:cNvContentPartPr/>
                <p14:nvPr/>
              </p14:nvContentPartPr>
              <p14:xfrm>
                <a:off x="7942477" y="5448757"/>
                <a:ext cx="214560" cy="171720"/>
              </p14:xfrm>
            </p:contentPart>
          </mc:Choice>
          <mc:Fallback>
            <p:pic>
              <p:nvPicPr>
                <p:cNvPr id="345" name="Ink 344">
                  <a:extLst>
                    <a:ext uri="{FF2B5EF4-FFF2-40B4-BE49-F238E27FC236}">
                      <a16:creationId xmlns:a16="http://schemas.microsoft.com/office/drawing/2014/main" id="{D2665464-A54D-4B60-8ECB-AA44FF534598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924477" y="5431117"/>
                  <a:ext cx="250200" cy="207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347" name="Ink 346">
                <a:extLst>
                  <a:ext uri="{FF2B5EF4-FFF2-40B4-BE49-F238E27FC236}">
                    <a16:creationId xmlns:a16="http://schemas.microsoft.com/office/drawing/2014/main" id="{05013BB2-EF73-4FBB-A57F-1D12CF542EEF}"/>
                  </a:ext>
                </a:extLst>
              </p14:cNvPr>
              <p14:cNvContentPartPr/>
              <p14:nvPr/>
            </p14:nvContentPartPr>
            <p14:xfrm>
              <a:off x="8965597" y="1308757"/>
              <a:ext cx="2677680" cy="759240"/>
            </p14:xfrm>
          </p:contentPart>
        </mc:Choice>
        <mc:Fallback>
          <p:pic>
            <p:nvPicPr>
              <p:cNvPr id="347" name="Ink 346">
                <a:extLst>
                  <a:ext uri="{FF2B5EF4-FFF2-40B4-BE49-F238E27FC236}">
                    <a16:creationId xmlns:a16="http://schemas.microsoft.com/office/drawing/2014/main" id="{05013BB2-EF73-4FBB-A57F-1D12CF542EEF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8947597" y="1290757"/>
                <a:ext cx="2713320" cy="794880"/>
              </a:xfrm>
              <a:prstGeom prst="rect">
                <a:avLst/>
              </a:prstGeom>
            </p:spPr>
          </p:pic>
        </mc:Fallback>
      </mc:AlternateContent>
      <p:grpSp>
        <p:nvGrpSpPr>
          <p:cNvPr id="354" name="Group 353">
            <a:extLst>
              <a:ext uri="{FF2B5EF4-FFF2-40B4-BE49-F238E27FC236}">
                <a16:creationId xmlns:a16="http://schemas.microsoft.com/office/drawing/2014/main" id="{20BF85F1-9563-43E2-BC0D-581BF4B79317}"/>
              </a:ext>
            </a:extLst>
          </p:cNvPr>
          <p:cNvGrpSpPr/>
          <p:nvPr/>
        </p:nvGrpSpPr>
        <p:grpSpPr>
          <a:xfrm>
            <a:off x="8750317" y="5223757"/>
            <a:ext cx="827280" cy="380160"/>
            <a:chOff x="8750317" y="5223757"/>
            <a:chExt cx="827280" cy="380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2">
              <p14:nvContentPartPr>
                <p14:cNvPr id="348" name="Ink 347">
                  <a:extLst>
                    <a:ext uri="{FF2B5EF4-FFF2-40B4-BE49-F238E27FC236}">
                      <a16:creationId xmlns:a16="http://schemas.microsoft.com/office/drawing/2014/main" id="{E59B080C-8564-4C21-8D3C-5B53F104DE89}"/>
                    </a:ext>
                  </a:extLst>
                </p14:cNvPr>
                <p14:cNvContentPartPr/>
                <p14:nvPr/>
              </p14:nvContentPartPr>
              <p14:xfrm>
                <a:off x="8750317" y="5223757"/>
                <a:ext cx="216720" cy="380160"/>
              </p14:xfrm>
            </p:contentPart>
          </mc:Choice>
          <mc:Fallback>
            <p:pic>
              <p:nvPicPr>
                <p:cNvPr id="348" name="Ink 347">
                  <a:extLst>
                    <a:ext uri="{FF2B5EF4-FFF2-40B4-BE49-F238E27FC236}">
                      <a16:creationId xmlns:a16="http://schemas.microsoft.com/office/drawing/2014/main" id="{E59B080C-8564-4C21-8D3C-5B53F104DE89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8732317" y="5205757"/>
                  <a:ext cx="252360" cy="41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4">
              <p14:nvContentPartPr>
                <p14:cNvPr id="349" name="Ink 348">
                  <a:extLst>
                    <a:ext uri="{FF2B5EF4-FFF2-40B4-BE49-F238E27FC236}">
                      <a16:creationId xmlns:a16="http://schemas.microsoft.com/office/drawing/2014/main" id="{8310663B-7E7B-4B12-98C2-6095E794EA2F}"/>
                    </a:ext>
                  </a:extLst>
                </p14:cNvPr>
                <p14:cNvContentPartPr/>
                <p14:nvPr/>
              </p14:nvContentPartPr>
              <p14:xfrm>
                <a:off x="9148837" y="5392237"/>
                <a:ext cx="132480" cy="104040"/>
              </p14:xfrm>
            </p:contentPart>
          </mc:Choice>
          <mc:Fallback>
            <p:pic>
              <p:nvPicPr>
                <p:cNvPr id="349" name="Ink 348">
                  <a:extLst>
                    <a:ext uri="{FF2B5EF4-FFF2-40B4-BE49-F238E27FC236}">
                      <a16:creationId xmlns:a16="http://schemas.microsoft.com/office/drawing/2014/main" id="{8310663B-7E7B-4B12-98C2-6095E794EA2F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9130837" y="5374237"/>
                  <a:ext cx="168120" cy="13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6">
              <p14:nvContentPartPr>
                <p14:cNvPr id="350" name="Ink 349">
                  <a:extLst>
                    <a:ext uri="{FF2B5EF4-FFF2-40B4-BE49-F238E27FC236}">
                      <a16:creationId xmlns:a16="http://schemas.microsoft.com/office/drawing/2014/main" id="{874F13BD-7F6B-4261-9F2C-A476FFE7CEC3}"/>
                    </a:ext>
                  </a:extLst>
                </p14:cNvPr>
                <p14:cNvContentPartPr/>
                <p14:nvPr/>
              </p14:nvContentPartPr>
              <p14:xfrm>
                <a:off x="9452677" y="5300077"/>
                <a:ext cx="124920" cy="163080"/>
              </p14:xfrm>
            </p:contentPart>
          </mc:Choice>
          <mc:Fallback>
            <p:pic>
              <p:nvPicPr>
                <p:cNvPr id="350" name="Ink 349">
                  <a:extLst>
                    <a:ext uri="{FF2B5EF4-FFF2-40B4-BE49-F238E27FC236}">
                      <a16:creationId xmlns:a16="http://schemas.microsoft.com/office/drawing/2014/main" id="{874F13BD-7F6B-4261-9F2C-A476FFE7CEC3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9434677" y="5282077"/>
                  <a:ext cx="160560" cy="198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3" name="Group 352">
            <a:extLst>
              <a:ext uri="{FF2B5EF4-FFF2-40B4-BE49-F238E27FC236}">
                <a16:creationId xmlns:a16="http://schemas.microsoft.com/office/drawing/2014/main" id="{98B1EE83-2ED0-4E84-A5DC-BCE74490E1E4}"/>
              </a:ext>
            </a:extLst>
          </p:cNvPr>
          <p:cNvGrpSpPr/>
          <p:nvPr/>
        </p:nvGrpSpPr>
        <p:grpSpPr>
          <a:xfrm>
            <a:off x="9833917" y="5263717"/>
            <a:ext cx="162720" cy="303840"/>
            <a:chOff x="9833917" y="5263717"/>
            <a:chExt cx="162720" cy="303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8">
              <p14:nvContentPartPr>
                <p14:cNvPr id="351" name="Ink 350">
                  <a:extLst>
                    <a:ext uri="{FF2B5EF4-FFF2-40B4-BE49-F238E27FC236}">
                      <a16:creationId xmlns:a16="http://schemas.microsoft.com/office/drawing/2014/main" id="{7C4B8863-28E8-4EE1-B181-0ED3052158E5}"/>
                    </a:ext>
                  </a:extLst>
                </p14:cNvPr>
                <p14:cNvContentPartPr/>
                <p14:nvPr/>
              </p14:nvContentPartPr>
              <p14:xfrm>
                <a:off x="9871357" y="5284237"/>
                <a:ext cx="125280" cy="283320"/>
              </p14:xfrm>
            </p:contentPart>
          </mc:Choice>
          <mc:Fallback>
            <p:pic>
              <p:nvPicPr>
                <p:cNvPr id="351" name="Ink 350">
                  <a:extLst>
                    <a:ext uri="{FF2B5EF4-FFF2-40B4-BE49-F238E27FC236}">
                      <a16:creationId xmlns:a16="http://schemas.microsoft.com/office/drawing/2014/main" id="{7C4B8863-28E8-4EE1-B181-0ED3052158E5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9853717" y="5266237"/>
                  <a:ext cx="160920" cy="31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0">
              <p14:nvContentPartPr>
                <p14:cNvPr id="352" name="Ink 351">
                  <a:extLst>
                    <a:ext uri="{FF2B5EF4-FFF2-40B4-BE49-F238E27FC236}">
                      <a16:creationId xmlns:a16="http://schemas.microsoft.com/office/drawing/2014/main" id="{7D696683-51F0-4111-BA8F-E99313D17F6F}"/>
                    </a:ext>
                  </a:extLst>
                </p14:cNvPr>
                <p14:cNvContentPartPr/>
                <p14:nvPr/>
              </p14:nvContentPartPr>
              <p14:xfrm>
                <a:off x="9833917" y="5263717"/>
                <a:ext cx="132840" cy="285480"/>
              </p14:xfrm>
            </p:contentPart>
          </mc:Choice>
          <mc:Fallback>
            <p:pic>
              <p:nvPicPr>
                <p:cNvPr id="352" name="Ink 351">
                  <a:extLst>
                    <a:ext uri="{FF2B5EF4-FFF2-40B4-BE49-F238E27FC236}">
                      <a16:creationId xmlns:a16="http://schemas.microsoft.com/office/drawing/2014/main" id="{7D696683-51F0-4111-BA8F-E99313D17F6F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9815917" y="5246077"/>
                  <a:ext cx="168480" cy="321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355" name="Ink 354">
                <a:extLst>
                  <a:ext uri="{FF2B5EF4-FFF2-40B4-BE49-F238E27FC236}">
                    <a16:creationId xmlns:a16="http://schemas.microsoft.com/office/drawing/2014/main" id="{4583DBB5-ADBB-45BD-89C8-6AE39372D7F3}"/>
                  </a:ext>
                </a:extLst>
              </p14:cNvPr>
              <p14:cNvContentPartPr/>
              <p14:nvPr/>
            </p14:nvContentPartPr>
            <p14:xfrm>
              <a:off x="10365637" y="5283877"/>
              <a:ext cx="327240" cy="284040"/>
            </p14:xfrm>
          </p:contentPart>
        </mc:Choice>
        <mc:Fallback>
          <p:pic>
            <p:nvPicPr>
              <p:cNvPr id="355" name="Ink 354">
                <a:extLst>
                  <a:ext uri="{FF2B5EF4-FFF2-40B4-BE49-F238E27FC236}">
                    <a16:creationId xmlns:a16="http://schemas.microsoft.com/office/drawing/2014/main" id="{4583DBB5-ADBB-45BD-89C8-6AE39372D7F3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10347637" y="5266237"/>
                <a:ext cx="362880" cy="31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4">
            <p14:nvContentPartPr>
              <p14:cNvPr id="356" name="Ink 355">
                <a:extLst>
                  <a:ext uri="{FF2B5EF4-FFF2-40B4-BE49-F238E27FC236}">
                    <a16:creationId xmlns:a16="http://schemas.microsoft.com/office/drawing/2014/main" id="{0BAD38AF-19D6-4184-8EBE-DECF9751E6B8}"/>
                  </a:ext>
                </a:extLst>
              </p14:cNvPr>
              <p14:cNvContentPartPr/>
              <p14:nvPr/>
            </p14:nvContentPartPr>
            <p14:xfrm>
              <a:off x="10646797" y="4995877"/>
              <a:ext cx="199080" cy="185400"/>
            </p14:xfrm>
          </p:contentPart>
        </mc:Choice>
        <mc:Fallback>
          <p:pic>
            <p:nvPicPr>
              <p:cNvPr id="356" name="Ink 355">
                <a:extLst>
                  <a:ext uri="{FF2B5EF4-FFF2-40B4-BE49-F238E27FC236}">
                    <a16:creationId xmlns:a16="http://schemas.microsoft.com/office/drawing/2014/main" id="{0BAD38AF-19D6-4184-8EBE-DECF9751E6B8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10629157" y="4978237"/>
                <a:ext cx="234720" cy="221040"/>
              </a:xfrm>
              <a:prstGeom prst="rect">
                <a:avLst/>
              </a:prstGeom>
            </p:spPr>
          </p:pic>
        </mc:Fallback>
      </mc:AlternateContent>
      <p:grpSp>
        <p:nvGrpSpPr>
          <p:cNvPr id="362" name="Group 361">
            <a:extLst>
              <a:ext uri="{FF2B5EF4-FFF2-40B4-BE49-F238E27FC236}">
                <a16:creationId xmlns:a16="http://schemas.microsoft.com/office/drawing/2014/main" id="{3F50F9E9-1D5E-4422-896A-0F70972289CD}"/>
              </a:ext>
            </a:extLst>
          </p:cNvPr>
          <p:cNvGrpSpPr/>
          <p:nvPr/>
        </p:nvGrpSpPr>
        <p:grpSpPr>
          <a:xfrm>
            <a:off x="8988637" y="5964997"/>
            <a:ext cx="594720" cy="352440"/>
            <a:chOff x="8988637" y="5964997"/>
            <a:chExt cx="594720" cy="3524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6">
              <p14:nvContentPartPr>
                <p14:cNvPr id="359" name="Ink 358">
                  <a:extLst>
                    <a:ext uri="{FF2B5EF4-FFF2-40B4-BE49-F238E27FC236}">
                      <a16:creationId xmlns:a16="http://schemas.microsoft.com/office/drawing/2014/main" id="{15D91425-E89E-496D-A240-2EF81ADEA573}"/>
                    </a:ext>
                  </a:extLst>
                </p14:cNvPr>
                <p14:cNvContentPartPr/>
                <p14:nvPr/>
              </p14:nvContentPartPr>
              <p14:xfrm>
                <a:off x="8988637" y="5964997"/>
                <a:ext cx="313200" cy="352440"/>
              </p14:xfrm>
            </p:contentPart>
          </mc:Choice>
          <mc:Fallback>
            <p:pic>
              <p:nvPicPr>
                <p:cNvPr id="359" name="Ink 358">
                  <a:extLst>
                    <a:ext uri="{FF2B5EF4-FFF2-40B4-BE49-F238E27FC236}">
                      <a16:creationId xmlns:a16="http://schemas.microsoft.com/office/drawing/2014/main" id="{15D91425-E89E-496D-A240-2EF81ADEA573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8970637" y="5946997"/>
                  <a:ext cx="348840" cy="38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8">
              <p14:nvContentPartPr>
                <p14:cNvPr id="360" name="Ink 359">
                  <a:extLst>
                    <a:ext uri="{FF2B5EF4-FFF2-40B4-BE49-F238E27FC236}">
                      <a16:creationId xmlns:a16="http://schemas.microsoft.com/office/drawing/2014/main" id="{A647B95C-291E-431B-A997-54349F4A88BA}"/>
                    </a:ext>
                  </a:extLst>
                </p14:cNvPr>
                <p14:cNvContentPartPr/>
                <p14:nvPr/>
              </p14:nvContentPartPr>
              <p14:xfrm>
                <a:off x="9440797" y="6095317"/>
                <a:ext cx="142560" cy="154440"/>
              </p14:xfrm>
            </p:contentPart>
          </mc:Choice>
          <mc:Fallback>
            <p:pic>
              <p:nvPicPr>
                <p:cNvPr id="360" name="Ink 359">
                  <a:extLst>
                    <a:ext uri="{FF2B5EF4-FFF2-40B4-BE49-F238E27FC236}">
                      <a16:creationId xmlns:a16="http://schemas.microsoft.com/office/drawing/2014/main" id="{A647B95C-291E-431B-A997-54349F4A88BA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9423157" y="6077317"/>
                  <a:ext cx="178200" cy="190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90">
            <p14:nvContentPartPr>
              <p14:cNvPr id="361" name="Ink 360">
                <a:extLst>
                  <a:ext uri="{FF2B5EF4-FFF2-40B4-BE49-F238E27FC236}">
                    <a16:creationId xmlns:a16="http://schemas.microsoft.com/office/drawing/2014/main" id="{3791C49B-0E91-4CFA-9673-ADEFAA20DF76}"/>
                  </a:ext>
                </a:extLst>
              </p14:cNvPr>
              <p14:cNvContentPartPr/>
              <p14:nvPr/>
            </p14:nvContentPartPr>
            <p14:xfrm>
              <a:off x="9875677" y="6118717"/>
              <a:ext cx="142200" cy="117000"/>
            </p14:xfrm>
          </p:contentPart>
        </mc:Choice>
        <mc:Fallback>
          <p:pic>
            <p:nvPicPr>
              <p:cNvPr id="361" name="Ink 360">
                <a:extLst>
                  <a:ext uri="{FF2B5EF4-FFF2-40B4-BE49-F238E27FC236}">
                    <a16:creationId xmlns:a16="http://schemas.microsoft.com/office/drawing/2014/main" id="{3791C49B-0E91-4CFA-9673-ADEFAA20DF76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9857677" y="6100717"/>
                <a:ext cx="177840" cy="152640"/>
              </a:xfrm>
              <a:prstGeom prst="rect">
                <a:avLst/>
              </a:prstGeom>
            </p:spPr>
          </p:pic>
        </mc:Fallback>
      </mc:AlternateContent>
      <p:grpSp>
        <p:nvGrpSpPr>
          <p:cNvPr id="372" name="Group 371">
            <a:extLst>
              <a:ext uri="{FF2B5EF4-FFF2-40B4-BE49-F238E27FC236}">
                <a16:creationId xmlns:a16="http://schemas.microsoft.com/office/drawing/2014/main" id="{A05E762B-605B-4750-91AA-E8236736256F}"/>
              </a:ext>
            </a:extLst>
          </p:cNvPr>
          <p:cNvGrpSpPr/>
          <p:nvPr/>
        </p:nvGrpSpPr>
        <p:grpSpPr>
          <a:xfrm>
            <a:off x="7595797" y="5955277"/>
            <a:ext cx="1069200" cy="577800"/>
            <a:chOff x="7595797" y="5955277"/>
            <a:chExt cx="1069200" cy="577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2">
              <p14:nvContentPartPr>
                <p14:cNvPr id="357" name="Ink 356">
                  <a:extLst>
                    <a:ext uri="{FF2B5EF4-FFF2-40B4-BE49-F238E27FC236}">
                      <a16:creationId xmlns:a16="http://schemas.microsoft.com/office/drawing/2014/main" id="{B0C336EA-26A4-4DF9-995B-8B8A6A77E84E}"/>
                    </a:ext>
                  </a:extLst>
                </p14:cNvPr>
                <p14:cNvContentPartPr/>
                <p14:nvPr/>
              </p14:nvContentPartPr>
              <p14:xfrm>
                <a:off x="8299237" y="6110437"/>
                <a:ext cx="254160" cy="28800"/>
              </p14:xfrm>
            </p:contentPart>
          </mc:Choice>
          <mc:Fallback>
            <p:pic>
              <p:nvPicPr>
                <p:cNvPr id="357" name="Ink 356">
                  <a:extLst>
                    <a:ext uri="{FF2B5EF4-FFF2-40B4-BE49-F238E27FC236}">
                      <a16:creationId xmlns:a16="http://schemas.microsoft.com/office/drawing/2014/main" id="{B0C336EA-26A4-4DF9-995B-8B8A6A77E84E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8281237" y="6092437"/>
                  <a:ext cx="28980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4">
              <p14:nvContentPartPr>
                <p14:cNvPr id="358" name="Ink 357">
                  <a:extLst>
                    <a:ext uri="{FF2B5EF4-FFF2-40B4-BE49-F238E27FC236}">
                      <a16:creationId xmlns:a16="http://schemas.microsoft.com/office/drawing/2014/main" id="{4F17DE8F-E0CD-44F7-9887-84299EC8A891}"/>
                    </a:ext>
                  </a:extLst>
                </p14:cNvPr>
                <p14:cNvContentPartPr/>
                <p14:nvPr/>
              </p14:nvContentPartPr>
              <p14:xfrm>
                <a:off x="8493997" y="6260557"/>
                <a:ext cx="171000" cy="58320"/>
              </p14:xfrm>
            </p:contentPart>
          </mc:Choice>
          <mc:Fallback>
            <p:pic>
              <p:nvPicPr>
                <p:cNvPr id="358" name="Ink 357">
                  <a:extLst>
                    <a:ext uri="{FF2B5EF4-FFF2-40B4-BE49-F238E27FC236}">
                      <a16:creationId xmlns:a16="http://schemas.microsoft.com/office/drawing/2014/main" id="{4F17DE8F-E0CD-44F7-9887-84299EC8A891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8475997" y="6242557"/>
                  <a:ext cx="20664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6">
              <p14:nvContentPartPr>
                <p14:cNvPr id="363" name="Ink 362">
                  <a:extLst>
                    <a:ext uri="{FF2B5EF4-FFF2-40B4-BE49-F238E27FC236}">
                      <a16:creationId xmlns:a16="http://schemas.microsoft.com/office/drawing/2014/main" id="{B3777766-78AD-49F8-82BF-65B83E78AD95}"/>
                    </a:ext>
                  </a:extLst>
                </p14:cNvPr>
                <p14:cNvContentPartPr/>
                <p14:nvPr/>
              </p14:nvContentPartPr>
              <p14:xfrm>
                <a:off x="7595797" y="5955277"/>
                <a:ext cx="358920" cy="491040"/>
              </p14:xfrm>
            </p:contentPart>
          </mc:Choice>
          <mc:Fallback>
            <p:pic>
              <p:nvPicPr>
                <p:cNvPr id="363" name="Ink 362">
                  <a:extLst>
                    <a:ext uri="{FF2B5EF4-FFF2-40B4-BE49-F238E27FC236}">
                      <a16:creationId xmlns:a16="http://schemas.microsoft.com/office/drawing/2014/main" id="{B3777766-78AD-49F8-82BF-65B83E78AD95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7577797" y="5937277"/>
                  <a:ext cx="394560" cy="52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8">
              <p14:nvContentPartPr>
                <p14:cNvPr id="364" name="Ink 363">
                  <a:extLst>
                    <a:ext uri="{FF2B5EF4-FFF2-40B4-BE49-F238E27FC236}">
                      <a16:creationId xmlns:a16="http://schemas.microsoft.com/office/drawing/2014/main" id="{0A8191A7-121D-4A68-9CED-F2C198F832FA}"/>
                    </a:ext>
                  </a:extLst>
                </p14:cNvPr>
                <p14:cNvContentPartPr/>
                <p14:nvPr/>
              </p14:nvContentPartPr>
              <p14:xfrm>
                <a:off x="7772197" y="6220957"/>
                <a:ext cx="114840" cy="15120"/>
              </p14:xfrm>
            </p:contentPart>
          </mc:Choice>
          <mc:Fallback>
            <p:pic>
              <p:nvPicPr>
                <p:cNvPr id="364" name="Ink 363">
                  <a:extLst>
                    <a:ext uri="{FF2B5EF4-FFF2-40B4-BE49-F238E27FC236}">
                      <a16:creationId xmlns:a16="http://schemas.microsoft.com/office/drawing/2014/main" id="{0A8191A7-121D-4A68-9CED-F2C198F832FA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7754557" y="6202957"/>
                  <a:ext cx="15048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0">
              <p14:nvContentPartPr>
                <p14:cNvPr id="365" name="Ink 364">
                  <a:extLst>
                    <a:ext uri="{FF2B5EF4-FFF2-40B4-BE49-F238E27FC236}">
                      <a16:creationId xmlns:a16="http://schemas.microsoft.com/office/drawing/2014/main" id="{77F9B66F-0515-4B6E-AD8B-A4B52A15882E}"/>
                    </a:ext>
                  </a:extLst>
                </p14:cNvPr>
                <p14:cNvContentPartPr/>
                <p14:nvPr/>
              </p14:nvContentPartPr>
              <p14:xfrm>
                <a:off x="7974877" y="6426157"/>
                <a:ext cx="379080" cy="106920"/>
              </p14:xfrm>
            </p:contentPart>
          </mc:Choice>
          <mc:Fallback>
            <p:pic>
              <p:nvPicPr>
                <p:cNvPr id="365" name="Ink 364">
                  <a:extLst>
                    <a:ext uri="{FF2B5EF4-FFF2-40B4-BE49-F238E27FC236}">
                      <a16:creationId xmlns:a16="http://schemas.microsoft.com/office/drawing/2014/main" id="{77F9B66F-0515-4B6E-AD8B-A4B52A15882E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7956877" y="6408157"/>
                  <a:ext cx="414720" cy="142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1" name="Group 370">
            <a:extLst>
              <a:ext uri="{FF2B5EF4-FFF2-40B4-BE49-F238E27FC236}">
                <a16:creationId xmlns:a16="http://schemas.microsoft.com/office/drawing/2014/main" id="{DDDF6C33-7082-4A4E-BD19-4F408C06FBFB}"/>
              </a:ext>
            </a:extLst>
          </p:cNvPr>
          <p:cNvGrpSpPr/>
          <p:nvPr/>
        </p:nvGrpSpPr>
        <p:grpSpPr>
          <a:xfrm>
            <a:off x="10557157" y="5840437"/>
            <a:ext cx="1290960" cy="629640"/>
            <a:chOff x="10557157" y="5840437"/>
            <a:chExt cx="1290960" cy="6296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2">
              <p14:nvContentPartPr>
                <p14:cNvPr id="366" name="Ink 365">
                  <a:extLst>
                    <a:ext uri="{FF2B5EF4-FFF2-40B4-BE49-F238E27FC236}">
                      <a16:creationId xmlns:a16="http://schemas.microsoft.com/office/drawing/2014/main" id="{5DBA8F0C-8009-45F6-98CA-0CA2E71FC35A}"/>
                    </a:ext>
                  </a:extLst>
                </p14:cNvPr>
                <p14:cNvContentPartPr/>
                <p14:nvPr/>
              </p14:nvContentPartPr>
              <p14:xfrm>
                <a:off x="10557157" y="5840437"/>
                <a:ext cx="276120" cy="465120"/>
              </p14:xfrm>
            </p:contentPart>
          </mc:Choice>
          <mc:Fallback>
            <p:pic>
              <p:nvPicPr>
                <p:cNvPr id="366" name="Ink 365">
                  <a:extLst>
                    <a:ext uri="{FF2B5EF4-FFF2-40B4-BE49-F238E27FC236}">
                      <a16:creationId xmlns:a16="http://schemas.microsoft.com/office/drawing/2014/main" id="{5DBA8F0C-8009-45F6-98CA-0CA2E71FC35A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10539517" y="5822797"/>
                  <a:ext cx="311760" cy="50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4">
              <p14:nvContentPartPr>
                <p14:cNvPr id="367" name="Ink 366">
                  <a:extLst>
                    <a:ext uri="{FF2B5EF4-FFF2-40B4-BE49-F238E27FC236}">
                      <a16:creationId xmlns:a16="http://schemas.microsoft.com/office/drawing/2014/main" id="{9A9A2F64-7212-463C-8EF4-09DF891886FE}"/>
                    </a:ext>
                  </a:extLst>
                </p14:cNvPr>
                <p14:cNvContentPartPr/>
                <p14:nvPr/>
              </p14:nvContentPartPr>
              <p14:xfrm>
                <a:off x="10856677" y="6200797"/>
                <a:ext cx="285120" cy="91800"/>
              </p14:xfrm>
            </p:contentPart>
          </mc:Choice>
          <mc:Fallback>
            <p:pic>
              <p:nvPicPr>
                <p:cNvPr id="367" name="Ink 366">
                  <a:extLst>
                    <a:ext uri="{FF2B5EF4-FFF2-40B4-BE49-F238E27FC236}">
                      <a16:creationId xmlns:a16="http://schemas.microsoft.com/office/drawing/2014/main" id="{9A9A2F64-7212-463C-8EF4-09DF891886FE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0838677" y="6183157"/>
                  <a:ext cx="32076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6">
              <p14:nvContentPartPr>
                <p14:cNvPr id="368" name="Ink 367">
                  <a:extLst>
                    <a:ext uri="{FF2B5EF4-FFF2-40B4-BE49-F238E27FC236}">
                      <a16:creationId xmlns:a16="http://schemas.microsoft.com/office/drawing/2014/main" id="{913938F3-7900-4830-967C-07E59DFF115C}"/>
                    </a:ext>
                  </a:extLst>
                </p14:cNvPr>
                <p14:cNvContentPartPr/>
                <p14:nvPr/>
              </p14:nvContentPartPr>
              <p14:xfrm>
                <a:off x="11205877" y="5961757"/>
                <a:ext cx="367560" cy="508320"/>
              </p14:xfrm>
            </p:contentPart>
          </mc:Choice>
          <mc:Fallback>
            <p:pic>
              <p:nvPicPr>
                <p:cNvPr id="368" name="Ink 367">
                  <a:extLst>
                    <a:ext uri="{FF2B5EF4-FFF2-40B4-BE49-F238E27FC236}">
                      <a16:creationId xmlns:a16="http://schemas.microsoft.com/office/drawing/2014/main" id="{913938F3-7900-4830-967C-07E59DFF115C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11188237" y="5943757"/>
                  <a:ext cx="403200" cy="54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8">
              <p14:nvContentPartPr>
                <p14:cNvPr id="369" name="Ink 368">
                  <a:extLst>
                    <a:ext uri="{FF2B5EF4-FFF2-40B4-BE49-F238E27FC236}">
                      <a16:creationId xmlns:a16="http://schemas.microsoft.com/office/drawing/2014/main" id="{A566BED9-3C68-4431-8C61-8DCCD871BF95}"/>
                    </a:ext>
                  </a:extLst>
                </p14:cNvPr>
                <p14:cNvContentPartPr/>
                <p14:nvPr/>
              </p14:nvContentPartPr>
              <p14:xfrm>
                <a:off x="11431957" y="6222397"/>
                <a:ext cx="344520" cy="144720"/>
              </p14:xfrm>
            </p:contentPart>
          </mc:Choice>
          <mc:Fallback>
            <p:pic>
              <p:nvPicPr>
                <p:cNvPr id="369" name="Ink 368">
                  <a:extLst>
                    <a:ext uri="{FF2B5EF4-FFF2-40B4-BE49-F238E27FC236}">
                      <a16:creationId xmlns:a16="http://schemas.microsoft.com/office/drawing/2014/main" id="{A566BED9-3C68-4431-8C61-8DCCD871BF95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11413957" y="6204757"/>
                  <a:ext cx="380160" cy="18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0">
              <p14:nvContentPartPr>
                <p14:cNvPr id="370" name="Ink 369">
                  <a:extLst>
                    <a:ext uri="{FF2B5EF4-FFF2-40B4-BE49-F238E27FC236}">
                      <a16:creationId xmlns:a16="http://schemas.microsoft.com/office/drawing/2014/main" id="{B1CC9117-586F-47C8-ABF8-44B5D5B3FF57}"/>
                    </a:ext>
                  </a:extLst>
                </p14:cNvPr>
                <p14:cNvContentPartPr/>
                <p14:nvPr/>
              </p14:nvContentPartPr>
              <p14:xfrm>
                <a:off x="11813557" y="6126637"/>
                <a:ext cx="34560" cy="3960"/>
              </p14:xfrm>
            </p:contentPart>
          </mc:Choice>
          <mc:Fallback>
            <p:pic>
              <p:nvPicPr>
                <p:cNvPr id="370" name="Ink 369">
                  <a:extLst>
                    <a:ext uri="{FF2B5EF4-FFF2-40B4-BE49-F238E27FC236}">
                      <a16:creationId xmlns:a16="http://schemas.microsoft.com/office/drawing/2014/main" id="{B1CC9117-586F-47C8-ABF8-44B5D5B3FF57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1795557" y="6108997"/>
                  <a:ext cx="70200" cy="39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4" name="Group 373">
            <a:extLst>
              <a:ext uri="{FF2B5EF4-FFF2-40B4-BE49-F238E27FC236}">
                <a16:creationId xmlns:a16="http://schemas.microsoft.com/office/drawing/2014/main" id="{F9A77D22-DCEB-4D81-B1D6-FE2C2DD1DBCA}"/>
              </a:ext>
            </a:extLst>
          </p:cNvPr>
          <p:cNvGrpSpPr/>
          <p:nvPr/>
        </p:nvGrpSpPr>
        <p:grpSpPr>
          <a:xfrm>
            <a:off x="1169797" y="2647957"/>
            <a:ext cx="4257720" cy="1973160"/>
            <a:chOff x="1169797" y="2647957"/>
            <a:chExt cx="4257720" cy="1973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2">
              <p14:nvContentPartPr>
                <p14:cNvPr id="291" name="Ink 290">
                  <a:extLst>
                    <a:ext uri="{FF2B5EF4-FFF2-40B4-BE49-F238E27FC236}">
                      <a16:creationId xmlns:a16="http://schemas.microsoft.com/office/drawing/2014/main" id="{27318E0A-BE52-46AF-ACA9-FFBD2EDBD3BA}"/>
                    </a:ext>
                  </a:extLst>
                </p14:cNvPr>
                <p14:cNvContentPartPr/>
                <p14:nvPr/>
              </p14:nvContentPartPr>
              <p14:xfrm>
                <a:off x="3161677" y="3430957"/>
                <a:ext cx="290880" cy="28440"/>
              </p14:xfrm>
            </p:contentPart>
          </mc:Choice>
          <mc:Fallback>
            <p:pic>
              <p:nvPicPr>
                <p:cNvPr id="291" name="Ink 290">
                  <a:extLst>
                    <a:ext uri="{FF2B5EF4-FFF2-40B4-BE49-F238E27FC236}">
                      <a16:creationId xmlns:a16="http://schemas.microsoft.com/office/drawing/2014/main" id="{27318E0A-BE52-46AF-ACA9-FFBD2EDBD3BA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3144037" y="3413317"/>
                  <a:ext cx="32652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4">
              <p14:nvContentPartPr>
                <p14:cNvPr id="292" name="Ink 291">
                  <a:extLst>
                    <a:ext uri="{FF2B5EF4-FFF2-40B4-BE49-F238E27FC236}">
                      <a16:creationId xmlns:a16="http://schemas.microsoft.com/office/drawing/2014/main" id="{A96A4E17-C769-4317-BD1A-71B0D6290A81}"/>
                    </a:ext>
                  </a:extLst>
                </p14:cNvPr>
                <p14:cNvContentPartPr/>
                <p14:nvPr/>
              </p14:nvContentPartPr>
              <p14:xfrm>
                <a:off x="3171757" y="3604477"/>
                <a:ext cx="363600" cy="33120"/>
              </p14:xfrm>
            </p:contentPart>
          </mc:Choice>
          <mc:Fallback>
            <p:pic>
              <p:nvPicPr>
                <p:cNvPr id="292" name="Ink 291">
                  <a:extLst>
                    <a:ext uri="{FF2B5EF4-FFF2-40B4-BE49-F238E27FC236}">
                      <a16:creationId xmlns:a16="http://schemas.microsoft.com/office/drawing/2014/main" id="{A96A4E17-C769-4317-BD1A-71B0D6290A81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3153757" y="3586477"/>
                  <a:ext cx="399240" cy="6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6">
              <p14:nvContentPartPr>
                <p14:cNvPr id="293" name="Ink 292">
                  <a:extLst>
                    <a:ext uri="{FF2B5EF4-FFF2-40B4-BE49-F238E27FC236}">
                      <a16:creationId xmlns:a16="http://schemas.microsoft.com/office/drawing/2014/main" id="{649BD337-9A1D-4654-AA0B-5198D3813A8E}"/>
                    </a:ext>
                  </a:extLst>
                </p14:cNvPr>
                <p14:cNvContentPartPr/>
                <p14:nvPr/>
              </p14:nvContentPartPr>
              <p14:xfrm>
                <a:off x="1958557" y="3534277"/>
                <a:ext cx="954000" cy="19080"/>
              </p14:xfrm>
            </p:contentPart>
          </mc:Choice>
          <mc:Fallback>
            <p:pic>
              <p:nvPicPr>
                <p:cNvPr id="293" name="Ink 292">
                  <a:extLst>
                    <a:ext uri="{FF2B5EF4-FFF2-40B4-BE49-F238E27FC236}">
                      <a16:creationId xmlns:a16="http://schemas.microsoft.com/office/drawing/2014/main" id="{649BD337-9A1D-4654-AA0B-5198D3813A8E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1940557" y="3516277"/>
                  <a:ext cx="98964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8">
              <p14:nvContentPartPr>
                <p14:cNvPr id="296" name="Ink 295">
                  <a:extLst>
                    <a:ext uri="{FF2B5EF4-FFF2-40B4-BE49-F238E27FC236}">
                      <a16:creationId xmlns:a16="http://schemas.microsoft.com/office/drawing/2014/main" id="{3B218888-FC66-41DF-8279-51A073228280}"/>
                    </a:ext>
                  </a:extLst>
                </p14:cNvPr>
                <p14:cNvContentPartPr/>
                <p14:nvPr/>
              </p14:nvContentPartPr>
              <p14:xfrm>
                <a:off x="2169877" y="3001117"/>
                <a:ext cx="239760" cy="430560"/>
              </p14:xfrm>
            </p:contentPart>
          </mc:Choice>
          <mc:Fallback>
            <p:pic>
              <p:nvPicPr>
                <p:cNvPr id="296" name="Ink 295">
                  <a:extLst>
                    <a:ext uri="{FF2B5EF4-FFF2-40B4-BE49-F238E27FC236}">
                      <a16:creationId xmlns:a16="http://schemas.microsoft.com/office/drawing/2014/main" id="{3B218888-FC66-41DF-8279-51A073228280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2151877" y="2983477"/>
                  <a:ext cx="275400" cy="46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0">
              <p14:nvContentPartPr>
                <p14:cNvPr id="297" name="Ink 296">
                  <a:extLst>
                    <a:ext uri="{FF2B5EF4-FFF2-40B4-BE49-F238E27FC236}">
                      <a16:creationId xmlns:a16="http://schemas.microsoft.com/office/drawing/2014/main" id="{5DDFE1EE-36E4-4428-95D7-22E7A10EEE27}"/>
                    </a:ext>
                  </a:extLst>
                </p14:cNvPr>
                <p14:cNvContentPartPr/>
                <p14:nvPr/>
              </p14:nvContentPartPr>
              <p14:xfrm>
                <a:off x="2225677" y="3223237"/>
                <a:ext cx="170640" cy="16920"/>
              </p14:xfrm>
            </p:contentPart>
          </mc:Choice>
          <mc:Fallback>
            <p:pic>
              <p:nvPicPr>
                <p:cNvPr id="297" name="Ink 296">
                  <a:extLst>
                    <a:ext uri="{FF2B5EF4-FFF2-40B4-BE49-F238E27FC236}">
                      <a16:creationId xmlns:a16="http://schemas.microsoft.com/office/drawing/2014/main" id="{5DDFE1EE-36E4-4428-95D7-22E7A10EEE27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2207677" y="3205237"/>
                  <a:ext cx="20628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2">
              <p14:nvContentPartPr>
                <p14:cNvPr id="298" name="Ink 297">
                  <a:extLst>
                    <a:ext uri="{FF2B5EF4-FFF2-40B4-BE49-F238E27FC236}">
                      <a16:creationId xmlns:a16="http://schemas.microsoft.com/office/drawing/2014/main" id="{487128DE-F1A4-44EC-9EC9-82C14F6D452F}"/>
                    </a:ext>
                  </a:extLst>
                </p14:cNvPr>
                <p14:cNvContentPartPr/>
                <p14:nvPr/>
              </p14:nvContentPartPr>
              <p14:xfrm>
                <a:off x="2545357" y="3241597"/>
                <a:ext cx="167760" cy="137160"/>
              </p14:xfrm>
            </p:contentPart>
          </mc:Choice>
          <mc:Fallback>
            <p:pic>
              <p:nvPicPr>
                <p:cNvPr id="298" name="Ink 297">
                  <a:extLst>
                    <a:ext uri="{FF2B5EF4-FFF2-40B4-BE49-F238E27FC236}">
                      <a16:creationId xmlns:a16="http://schemas.microsoft.com/office/drawing/2014/main" id="{487128DE-F1A4-44EC-9EC9-82C14F6D452F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2527717" y="3223597"/>
                  <a:ext cx="20340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4">
              <p14:nvContentPartPr>
                <p14:cNvPr id="299" name="Ink 298">
                  <a:extLst>
                    <a:ext uri="{FF2B5EF4-FFF2-40B4-BE49-F238E27FC236}">
                      <a16:creationId xmlns:a16="http://schemas.microsoft.com/office/drawing/2014/main" id="{B2E4D31E-4D9A-4EFC-AF47-E52EC43B8E18}"/>
                    </a:ext>
                  </a:extLst>
                </p14:cNvPr>
                <p14:cNvContentPartPr/>
                <p14:nvPr/>
              </p14:nvContentPartPr>
              <p14:xfrm>
                <a:off x="2228557" y="3663877"/>
                <a:ext cx="349560" cy="443160"/>
              </p14:xfrm>
            </p:contentPart>
          </mc:Choice>
          <mc:Fallback>
            <p:pic>
              <p:nvPicPr>
                <p:cNvPr id="299" name="Ink 298">
                  <a:extLst>
                    <a:ext uri="{FF2B5EF4-FFF2-40B4-BE49-F238E27FC236}">
                      <a16:creationId xmlns:a16="http://schemas.microsoft.com/office/drawing/2014/main" id="{B2E4D31E-4D9A-4EFC-AF47-E52EC43B8E18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2210557" y="3645877"/>
                  <a:ext cx="385200" cy="47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6">
              <p14:nvContentPartPr>
                <p14:cNvPr id="300" name="Ink 299">
                  <a:extLst>
                    <a:ext uri="{FF2B5EF4-FFF2-40B4-BE49-F238E27FC236}">
                      <a16:creationId xmlns:a16="http://schemas.microsoft.com/office/drawing/2014/main" id="{D43EBA26-DE9F-4BED-8392-F5ED34E48FE9}"/>
                    </a:ext>
                  </a:extLst>
                </p14:cNvPr>
                <p14:cNvContentPartPr/>
                <p14:nvPr/>
              </p14:nvContentPartPr>
              <p14:xfrm>
                <a:off x="2334037" y="3889597"/>
                <a:ext cx="173520" cy="15840"/>
              </p14:xfrm>
            </p:contentPart>
          </mc:Choice>
          <mc:Fallback>
            <p:pic>
              <p:nvPicPr>
                <p:cNvPr id="300" name="Ink 299">
                  <a:extLst>
                    <a:ext uri="{FF2B5EF4-FFF2-40B4-BE49-F238E27FC236}">
                      <a16:creationId xmlns:a16="http://schemas.microsoft.com/office/drawing/2014/main" id="{D43EBA26-DE9F-4BED-8392-F5ED34E48FE9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2316397" y="3871597"/>
                  <a:ext cx="20916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8">
              <p14:nvContentPartPr>
                <p14:cNvPr id="301" name="Ink 300">
                  <a:extLst>
                    <a:ext uri="{FF2B5EF4-FFF2-40B4-BE49-F238E27FC236}">
                      <a16:creationId xmlns:a16="http://schemas.microsoft.com/office/drawing/2014/main" id="{3D58B58E-A4D1-4FE4-8E27-B124DF6C1EA2}"/>
                    </a:ext>
                  </a:extLst>
                </p14:cNvPr>
                <p14:cNvContentPartPr/>
                <p14:nvPr/>
              </p14:nvContentPartPr>
              <p14:xfrm>
                <a:off x="2629597" y="4015237"/>
                <a:ext cx="59760" cy="195480"/>
              </p14:xfrm>
            </p:contentPart>
          </mc:Choice>
          <mc:Fallback>
            <p:pic>
              <p:nvPicPr>
                <p:cNvPr id="301" name="Ink 300">
                  <a:extLst>
                    <a:ext uri="{FF2B5EF4-FFF2-40B4-BE49-F238E27FC236}">
                      <a16:creationId xmlns:a16="http://schemas.microsoft.com/office/drawing/2014/main" id="{3D58B58E-A4D1-4FE4-8E27-B124DF6C1EA2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2611957" y="3997597"/>
                  <a:ext cx="95400" cy="2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0">
              <p14:nvContentPartPr>
                <p14:cNvPr id="302" name="Ink 301">
                  <a:extLst>
                    <a:ext uri="{FF2B5EF4-FFF2-40B4-BE49-F238E27FC236}">
                      <a16:creationId xmlns:a16="http://schemas.microsoft.com/office/drawing/2014/main" id="{7D6206C7-3D19-4A74-BF15-E09FB93CF7EA}"/>
                    </a:ext>
                  </a:extLst>
                </p14:cNvPr>
                <p14:cNvContentPartPr/>
                <p14:nvPr/>
              </p14:nvContentPartPr>
              <p14:xfrm>
                <a:off x="3942517" y="3538237"/>
                <a:ext cx="1083240" cy="59760"/>
              </p14:xfrm>
            </p:contentPart>
          </mc:Choice>
          <mc:Fallback>
            <p:pic>
              <p:nvPicPr>
                <p:cNvPr id="302" name="Ink 301">
                  <a:extLst>
                    <a:ext uri="{FF2B5EF4-FFF2-40B4-BE49-F238E27FC236}">
                      <a16:creationId xmlns:a16="http://schemas.microsoft.com/office/drawing/2014/main" id="{7D6206C7-3D19-4A74-BF15-E09FB93CF7EA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3924517" y="3520237"/>
                  <a:ext cx="1118880" cy="9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2">
              <p14:nvContentPartPr>
                <p14:cNvPr id="305" name="Ink 304">
                  <a:extLst>
                    <a:ext uri="{FF2B5EF4-FFF2-40B4-BE49-F238E27FC236}">
                      <a16:creationId xmlns:a16="http://schemas.microsoft.com/office/drawing/2014/main" id="{54E6A0F3-1F4F-4FDE-8900-D08EDFC1C6EF}"/>
                    </a:ext>
                  </a:extLst>
                </p14:cNvPr>
                <p14:cNvContentPartPr/>
                <p14:nvPr/>
              </p14:nvContentPartPr>
              <p14:xfrm>
                <a:off x="4235557" y="3091117"/>
                <a:ext cx="273600" cy="370800"/>
              </p14:xfrm>
            </p:contentPart>
          </mc:Choice>
          <mc:Fallback>
            <p:pic>
              <p:nvPicPr>
                <p:cNvPr id="305" name="Ink 304">
                  <a:extLst>
                    <a:ext uri="{FF2B5EF4-FFF2-40B4-BE49-F238E27FC236}">
                      <a16:creationId xmlns:a16="http://schemas.microsoft.com/office/drawing/2014/main" id="{54E6A0F3-1F4F-4FDE-8900-D08EDFC1C6EF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4217917" y="3073117"/>
                  <a:ext cx="309240" cy="40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4">
              <p14:nvContentPartPr>
                <p14:cNvPr id="306" name="Ink 305">
                  <a:extLst>
                    <a:ext uri="{FF2B5EF4-FFF2-40B4-BE49-F238E27FC236}">
                      <a16:creationId xmlns:a16="http://schemas.microsoft.com/office/drawing/2014/main" id="{478F35B5-0A0D-4BF5-9D86-B8EF753B9638}"/>
                    </a:ext>
                  </a:extLst>
                </p14:cNvPr>
                <p14:cNvContentPartPr/>
                <p14:nvPr/>
              </p14:nvContentPartPr>
              <p14:xfrm>
                <a:off x="4520677" y="3336997"/>
                <a:ext cx="59040" cy="156240"/>
              </p14:xfrm>
            </p:contentPart>
          </mc:Choice>
          <mc:Fallback>
            <p:pic>
              <p:nvPicPr>
                <p:cNvPr id="306" name="Ink 305">
                  <a:extLst>
                    <a:ext uri="{FF2B5EF4-FFF2-40B4-BE49-F238E27FC236}">
                      <a16:creationId xmlns:a16="http://schemas.microsoft.com/office/drawing/2014/main" id="{478F35B5-0A0D-4BF5-9D86-B8EF753B9638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4502677" y="3318997"/>
                  <a:ext cx="9468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6">
              <p14:nvContentPartPr>
                <p14:cNvPr id="307" name="Ink 306">
                  <a:extLst>
                    <a:ext uri="{FF2B5EF4-FFF2-40B4-BE49-F238E27FC236}">
                      <a16:creationId xmlns:a16="http://schemas.microsoft.com/office/drawing/2014/main" id="{5C3B21FB-9F55-4B35-9A73-2A49C1FE6786}"/>
                    </a:ext>
                  </a:extLst>
                </p14:cNvPr>
                <p14:cNvContentPartPr/>
                <p14:nvPr/>
              </p14:nvContentPartPr>
              <p14:xfrm>
                <a:off x="4617517" y="2896717"/>
                <a:ext cx="211680" cy="136800"/>
              </p14:xfrm>
            </p:contentPart>
          </mc:Choice>
          <mc:Fallback>
            <p:pic>
              <p:nvPicPr>
                <p:cNvPr id="307" name="Ink 306">
                  <a:extLst>
                    <a:ext uri="{FF2B5EF4-FFF2-40B4-BE49-F238E27FC236}">
                      <a16:creationId xmlns:a16="http://schemas.microsoft.com/office/drawing/2014/main" id="{5C3B21FB-9F55-4B35-9A73-2A49C1FE6786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4599517" y="2878717"/>
                  <a:ext cx="24732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8">
              <p14:nvContentPartPr>
                <p14:cNvPr id="308" name="Ink 307">
                  <a:extLst>
                    <a:ext uri="{FF2B5EF4-FFF2-40B4-BE49-F238E27FC236}">
                      <a16:creationId xmlns:a16="http://schemas.microsoft.com/office/drawing/2014/main" id="{6B514DA7-478D-43D3-8834-14623DAA40D9}"/>
                    </a:ext>
                  </a:extLst>
                </p14:cNvPr>
                <p14:cNvContentPartPr/>
                <p14:nvPr/>
              </p14:nvContentPartPr>
              <p14:xfrm>
                <a:off x="4391077" y="3800677"/>
                <a:ext cx="306000" cy="374760"/>
              </p14:xfrm>
            </p:contentPart>
          </mc:Choice>
          <mc:Fallback>
            <p:pic>
              <p:nvPicPr>
                <p:cNvPr id="308" name="Ink 307">
                  <a:extLst>
                    <a:ext uri="{FF2B5EF4-FFF2-40B4-BE49-F238E27FC236}">
                      <a16:creationId xmlns:a16="http://schemas.microsoft.com/office/drawing/2014/main" id="{6B514DA7-478D-43D3-8834-14623DAA40D9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4373437" y="3783037"/>
                  <a:ext cx="341640" cy="41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0">
              <p14:nvContentPartPr>
                <p14:cNvPr id="309" name="Ink 308">
                  <a:extLst>
                    <a:ext uri="{FF2B5EF4-FFF2-40B4-BE49-F238E27FC236}">
                      <a16:creationId xmlns:a16="http://schemas.microsoft.com/office/drawing/2014/main" id="{56E9809F-82A3-4F66-81A1-C07553F8ECEA}"/>
                    </a:ext>
                  </a:extLst>
                </p14:cNvPr>
                <p14:cNvContentPartPr/>
                <p14:nvPr/>
              </p14:nvContentPartPr>
              <p14:xfrm>
                <a:off x="4664317" y="4109917"/>
                <a:ext cx="161640" cy="79200"/>
              </p14:xfrm>
            </p:contentPart>
          </mc:Choice>
          <mc:Fallback>
            <p:pic>
              <p:nvPicPr>
                <p:cNvPr id="309" name="Ink 308">
                  <a:extLst>
                    <a:ext uri="{FF2B5EF4-FFF2-40B4-BE49-F238E27FC236}">
                      <a16:creationId xmlns:a16="http://schemas.microsoft.com/office/drawing/2014/main" id="{56E9809F-82A3-4F66-81A1-C07553F8ECEA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4646677" y="4092277"/>
                  <a:ext cx="197280" cy="11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2">
              <p14:nvContentPartPr>
                <p14:cNvPr id="310" name="Ink 309">
                  <a:extLst>
                    <a:ext uri="{FF2B5EF4-FFF2-40B4-BE49-F238E27FC236}">
                      <a16:creationId xmlns:a16="http://schemas.microsoft.com/office/drawing/2014/main" id="{659E5637-294A-44CA-B5C1-5318B110D755}"/>
                    </a:ext>
                  </a:extLst>
                </p14:cNvPr>
                <p14:cNvContentPartPr/>
                <p14:nvPr/>
              </p14:nvContentPartPr>
              <p14:xfrm>
                <a:off x="4779877" y="3761797"/>
                <a:ext cx="298800" cy="118080"/>
              </p14:xfrm>
            </p:contentPart>
          </mc:Choice>
          <mc:Fallback>
            <p:pic>
              <p:nvPicPr>
                <p:cNvPr id="310" name="Ink 309">
                  <a:extLst>
                    <a:ext uri="{FF2B5EF4-FFF2-40B4-BE49-F238E27FC236}">
                      <a16:creationId xmlns:a16="http://schemas.microsoft.com/office/drawing/2014/main" id="{659E5637-294A-44CA-B5C1-5318B110D755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4761877" y="3743797"/>
                  <a:ext cx="33444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4">
              <p14:nvContentPartPr>
                <p14:cNvPr id="373" name="Ink 372">
                  <a:extLst>
                    <a:ext uri="{FF2B5EF4-FFF2-40B4-BE49-F238E27FC236}">
                      <a16:creationId xmlns:a16="http://schemas.microsoft.com/office/drawing/2014/main" id="{145C2671-3E4D-4A0A-9DA7-69123F296A22}"/>
                    </a:ext>
                  </a:extLst>
                </p14:cNvPr>
                <p14:cNvContentPartPr/>
                <p14:nvPr/>
              </p14:nvContentPartPr>
              <p14:xfrm>
                <a:off x="1169797" y="2647957"/>
                <a:ext cx="4257720" cy="1973160"/>
              </p14:xfrm>
            </p:contentPart>
          </mc:Choice>
          <mc:Fallback>
            <p:pic>
              <p:nvPicPr>
                <p:cNvPr id="373" name="Ink 372">
                  <a:extLst>
                    <a:ext uri="{FF2B5EF4-FFF2-40B4-BE49-F238E27FC236}">
                      <a16:creationId xmlns:a16="http://schemas.microsoft.com/office/drawing/2014/main" id="{145C2671-3E4D-4A0A-9DA7-69123F296A22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1151797" y="2630317"/>
                  <a:ext cx="4293360" cy="20088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6907165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E24C4C-4044-422C-B274-79CE67B895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45" t="10037" r="1936" b="115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C7BA04-99E4-4CF3-9CD6-59780B1077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522" t="40812" r="35695" b="30087"/>
          <a:stretch/>
        </p:blipFill>
        <p:spPr>
          <a:xfrm>
            <a:off x="4373218" y="771277"/>
            <a:ext cx="6798365" cy="337930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2082C897-5F7D-46CE-BCF7-5AF99B723131}"/>
                  </a:ext>
                </a:extLst>
              </p14:cNvPr>
              <p14:cNvContentPartPr/>
              <p14:nvPr/>
            </p14:nvContentPartPr>
            <p14:xfrm>
              <a:off x="8173597" y="1749866"/>
              <a:ext cx="1465560" cy="54900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2082C897-5F7D-46CE-BCF7-5AF99B723131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8155597" y="1731866"/>
                <a:ext cx="1501200" cy="58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01EB3D7A-BF67-4D64-BE27-C1B9CFD6CA5A}"/>
                  </a:ext>
                </a:extLst>
              </p14:cNvPr>
              <p14:cNvContentPartPr/>
              <p14:nvPr/>
            </p14:nvContentPartPr>
            <p14:xfrm>
              <a:off x="4724437" y="1717106"/>
              <a:ext cx="1436400" cy="62568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01EB3D7A-BF67-4D64-BE27-C1B9CFD6CA5A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4706437" y="1699466"/>
                <a:ext cx="1472040" cy="66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3E0F24B-012B-4C6B-BE51-BBAC7564AFE6}"/>
                  </a:ext>
                </a:extLst>
              </p14:cNvPr>
              <p14:cNvContentPartPr/>
              <p14:nvPr/>
            </p14:nvContentPartPr>
            <p14:xfrm>
              <a:off x="7653397" y="3642746"/>
              <a:ext cx="444960" cy="158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3E0F24B-012B-4C6B-BE51-BBAC7564AFE6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7635757" y="3625106"/>
                <a:ext cx="480600" cy="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8F18C86-4F9D-45F3-9F3A-705CFF04D814}"/>
                  </a:ext>
                </a:extLst>
              </p14:cNvPr>
              <p14:cNvContentPartPr/>
              <p14:nvPr/>
            </p14:nvContentPartPr>
            <p14:xfrm>
              <a:off x="6058957" y="3662546"/>
              <a:ext cx="234720" cy="284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8F18C86-4F9D-45F3-9F3A-705CFF04D814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6040957" y="3644906"/>
                <a:ext cx="270360" cy="6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B71264A-7E3F-405B-9144-9F0B845D5BA3}"/>
                  </a:ext>
                </a:extLst>
              </p14:cNvPr>
              <p14:cNvContentPartPr/>
              <p14:nvPr/>
            </p14:nvContentPartPr>
            <p14:xfrm>
              <a:off x="3420157" y="5133506"/>
              <a:ext cx="806400" cy="158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B71264A-7E3F-405B-9144-9F0B845D5BA3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3402157" y="5115866"/>
                <a:ext cx="842040" cy="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D035904D-BCD1-46FD-9F33-2485E170DE4F}"/>
                  </a:ext>
                </a:extLst>
              </p14:cNvPr>
              <p14:cNvContentPartPr/>
              <p14:nvPr/>
            </p14:nvContentPartPr>
            <p14:xfrm>
              <a:off x="3719317" y="4734626"/>
              <a:ext cx="179280" cy="2898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D035904D-BCD1-46FD-9F33-2485E170DE4F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3701677" y="4716986"/>
                <a:ext cx="214920" cy="32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6440C02B-D2D8-432A-AB41-0AEE4C173290}"/>
                  </a:ext>
                </a:extLst>
              </p14:cNvPr>
              <p14:cNvContentPartPr/>
              <p14:nvPr/>
            </p14:nvContentPartPr>
            <p14:xfrm>
              <a:off x="3942517" y="4651106"/>
              <a:ext cx="109080" cy="4824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6440C02B-D2D8-432A-AB41-0AEE4C173290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3924517" y="4633466"/>
                <a:ext cx="144720" cy="83880"/>
              </a:xfrm>
              <a:prstGeom prst="rect">
                <a:avLst/>
              </a:prstGeom>
            </p:spPr>
          </p:pic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98E112A1-7EF5-4092-9355-0C018C1B630E}"/>
              </a:ext>
            </a:extLst>
          </p:cNvPr>
          <p:cNvGrpSpPr/>
          <p:nvPr/>
        </p:nvGrpSpPr>
        <p:grpSpPr>
          <a:xfrm>
            <a:off x="3745957" y="5219186"/>
            <a:ext cx="305640" cy="300600"/>
            <a:chOff x="3745957" y="5219186"/>
            <a:chExt cx="305640" cy="3006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3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7A2AB835-3E0B-42B6-B6AA-987D22294EC7}"/>
                    </a:ext>
                  </a:extLst>
                </p14:cNvPr>
                <p14:cNvContentPartPr/>
                <p14:nvPr/>
              </p14:nvContentPartPr>
              <p14:xfrm>
                <a:off x="3745957" y="5219186"/>
                <a:ext cx="133200" cy="30060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7A2AB835-3E0B-42B6-B6AA-987D22294EC7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3727957" y="5201546"/>
                  <a:ext cx="168840" cy="33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2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0D47C385-3776-43FA-A1C3-2264725106EF}"/>
                    </a:ext>
                  </a:extLst>
                </p14:cNvPr>
                <p14:cNvContentPartPr/>
                <p14:nvPr/>
              </p14:nvContentPartPr>
              <p14:xfrm>
                <a:off x="3942517" y="5242226"/>
                <a:ext cx="109080" cy="5688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0D47C385-3776-43FA-A1C3-2264725106EF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3924517" y="5224226"/>
                  <a:ext cx="144720" cy="92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21C96E2-D4DD-4B55-B424-1C86D04A438C}"/>
              </a:ext>
            </a:extLst>
          </p:cNvPr>
          <p:cNvGrpSpPr/>
          <p:nvPr/>
        </p:nvGrpSpPr>
        <p:grpSpPr>
          <a:xfrm>
            <a:off x="4767997" y="5048186"/>
            <a:ext cx="693720" cy="292680"/>
            <a:chOff x="4767997" y="5048186"/>
            <a:chExt cx="693720" cy="292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34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611838D8-26D5-4119-B764-54B90AB5C8C3}"/>
                    </a:ext>
                  </a:extLst>
                </p14:cNvPr>
                <p14:cNvContentPartPr/>
                <p14:nvPr/>
              </p14:nvContentPartPr>
              <p14:xfrm>
                <a:off x="4773397" y="5130626"/>
                <a:ext cx="429840" cy="1656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611838D8-26D5-4119-B764-54B90AB5C8C3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4755757" y="5112626"/>
                  <a:ext cx="46548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6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A91EE16E-DE80-46AD-9543-A837D3130982}"/>
                    </a:ext>
                  </a:extLst>
                </p14:cNvPr>
                <p14:cNvContentPartPr/>
                <p14:nvPr/>
              </p14:nvContentPartPr>
              <p14:xfrm>
                <a:off x="4767997" y="5230706"/>
                <a:ext cx="498240" cy="2376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A91EE16E-DE80-46AD-9543-A837D3130982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4750357" y="5213066"/>
                  <a:ext cx="53388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8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0E9AB4F1-06C4-4F3C-A340-F24EBC4D60AD}"/>
                    </a:ext>
                  </a:extLst>
                </p14:cNvPr>
                <p14:cNvContentPartPr/>
                <p14:nvPr/>
              </p14:nvContentPartPr>
              <p14:xfrm>
                <a:off x="5148517" y="5048186"/>
                <a:ext cx="313200" cy="29268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0E9AB4F1-06C4-4F3C-A340-F24EBC4D60AD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5130877" y="5030186"/>
                  <a:ext cx="348840" cy="328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4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FFC34B9-A1DC-4B8B-8E17-46FBED4A54FD}"/>
                  </a:ext>
                </a:extLst>
              </p14:cNvPr>
              <p14:cNvContentPartPr/>
              <p14:nvPr/>
            </p14:nvContentPartPr>
            <p14:xfrm>
              <a:off x="1885477" y="5014706"/>
              <a:ext cx="816480" cy="334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FFC34B9-A1DC-4B8B-8E17-46FBED4A54FD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1867837" y="4996706"/>
                <a:ext cx="852120" cy="6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7CCD8BE-D9A5-4B13-B5F3-45BD2461A73E}"/>
                  </a:ext>
                </a:extLst>
              </p14:cNvPr>
              <p14:cNvContentPartPr/>
              <p14:nvPr/>
            </p14:nvContentPartPr>
            <p14:xfrm>
              <a:off x="2089597" y="4569026"/>
              <a:ext cx="339120" cy="3474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7CCD8BE-D9A5-4B13-B5F3-45BD2461A73E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2071597" y="4551026"/>
                <a:ext cx="374760" cy="38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43F0436-79A4-4505-AA18-93C814B25A10}"/>
                  </a:ext>
                </a:extLst>
              </p14:cNvPr>
              <p14:cNvContentPartPr/>
              <p14:nvPr/>
            </p14:nvContentPartPr>
            <p14:xfrm>
              <a:off x="2196157" y="4767026"/>
              <a:ext cx="109080" cy="183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43F0436-79A4-4505-AA18-93C814B25A10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2178517" y="4749026"/>
                <a:ext cx="144720" cy="5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EDFF553-2DB5-4501-BC54-1A031F74D04A}"/>
                  </a:ext>
                </a:extLst>
              </p14:cNvPr>
              <p14:cNvContentPartPr/>
              <p14:nvPr/>
            </p14:nvContentPartPr>
            <p14:xfrm>
              <a:off x="2410357" y="4885826"/>
              <a:ext cx="85320" cy="68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EDFF553-2DB5-4501-BC54-1A031F74D04A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2392717" y="4868186"/>
                <a:ext cx="12096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0DE9760A-954F-4CA3-B6AD-3C312291A73C}"/>
                  </a:ext>
                </a:extLst>
              </p14:cNvPr>
              <p14:cNvContentPartPr/>
              <p14:nvPr/>
            </p14:nvContentPartPr>
            <p14:xfrm>
              <a:off x="2924077" y="5031266"/>
              <a:ext cx="173880" cy="3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0DE9760A-954F-4CA3-B6AD-3C312291A73C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2906077" y="5013266"/>
                <a:ext cx="2095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04C029B-B62C-48E9-9C08-D61BB1D756C0}"/>
                  </a:ext>
                </a:extLst>
              </p14:cNvPr>
              <p14:cNvContentPartPr/>
              <p14:nvPr/>
            </p14:nvContentPartPr>
            <p14:xfrm>
              <a:off x="3000397" y="5118746"/>
              <a:ext cx="144720" cy="1476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04C029B-B62C-48E9-9C08-D61BB1D756C0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2982397" y="5100746"/>
                <a:ext cx="18036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2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822EFCAA-B304-4BCD-A371-9ACCE56AA0A4}"/>
                  </a:ext>
                </a:extLst>
              </p14:cNvPr>
              <p14:cNvContentPartPr/>
              <p14:nvPr/>
            </p14:nvContentPartPr>
            <p14:xfrm>
              <a:off x="2395237" y="4845866"/>
              <a:ext cx="18000" cy="13104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822EFCAA-B304-4BCD-A371-9ACCE56AA0A4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2377237" y="4827866"/>
                <a:ext cx="53640" cy="16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4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6E466D11-CCFB-4498-966A-3B7342DE07E9}"/>
                  </a:ext>
                </a:extLst>
              </p14:cNvPr>
              <p14:cNvContentPartPr/>
              <p14:nvPr/>
            </p14:nvContentPartPr>
            <p14:xfrm>
              <a:off x="2398837" y="4800506"/>
              <a:ext cx="117360" cy="17280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6E466D11-CCFB-4498-966A-3B7342DE07E9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2380837" y="4782506"/>
                <a:ext cx="153000" cy="208440"/>
              </a:xfrm>
              <a:prstGeom prst="rect">
                <a:avLst/>
              </a:prstGeom>
            </p:spPr>
          </p:pic>
        </mc:Fallback>
      </mc:AlternateContent>
      <p:grpSp>
        <p:nvGrpSpPr>
          <p:cNvPr id="70" name="Group 69">
            <a:extLst>
              <a:ext uri="{FF2B5EF4-FFF2-40B4-BE49-F238E27FC236}">
                <a16:creationId xmlns:a16="http://schemas.microsoft.com/office/drawing/2014/main" id="{69D8928A-0589-462F-9611-4C45610C1E3C}"/>
              </a:ext>
            </a:extLst>
          </p:cNvPr>
          <p:cNvGrpSpPr/>
          <p:nvPr/>
        </p:nvGrpSpPr>
        <p:grpSpPr>
          <a:xfrm>
            <a:off x="1979077" y="5202626"/>
            <a:ext cx="443520" cy="395280"/>
            <a:chOff x="1979077" y="5202626"/>
            <a:chExt cx="443520" cy="395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5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71D8CA0C-F483-4C30-8271-607FCCB84719}"/>
                    </a:ext>
                  </a:extLst>
                </p14:cNvPr>
                <p14:cNvContentPartPr/>
                <p14:nvPr/>
              </p14:nvContentPartPr>
              <p14:xfrm>
                <a:off x="1979077" y="5202626"/>
                <a:ext cx="393480" cy="37548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71D8CA0C-F483-4C30-8271-607FCCB84719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1961437" y="5184986"/>
                  <a:ext cx="429120" cy="41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D32BB82D-C729-4382-ACAB-C12657251EF0}"/>
                    </a:ext>
                  </a:extLst>
                </p14:cNvPr>
                <p14:cNvContentPartPr/>
                <p14:nvPr/>
              </p14:nvContentPartPr>
              <p14:xfrm>
                <a:off x="2102197" y="5418986"/>
                <a:ext cx="102960" cy="3168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D32BB82D-C729-4382-ACAB-C12657251EF0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2084557" y="5401346"/>
                  <a:ext cx="13860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0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E146C82E-FA9D-4053-B96C-5EAF76864FAB}"/>
                    </a:ext>
                  </a:extLst>
                </p14:cNvPr>
                <p14:cNvContentPartPr/>
                <p14:nvPr/>
              </p14:nvContentPartPr>
              <p14:xfrm>
                <a:off x="2269237" y="5448866"/>
                <a:ext cx="121320" cy="149040"/>
              </p14:xfrm>
            </p:contentPart>
          </mc:Choice>
          <mc:Fallback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E146C82E-FA9D-4053-B96C-5EAF76864FAB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2251237" y="5430866"/>
                  <a:ext cx="15696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2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492352C8-40BA-4E4A-8898-979BF0154621}"/>
                    </a:ext>
                  </a:extLst>
                </p14:cNvPr>
                <p14:cNvContentPartPr/>
                <p14:nvPr/>
              </p14:nvContentPartPr>
              <p14:xfrm>
                <a:off x="2325397" y="5524826"/>
                <a:ext cx="97200" cy="16560"/>
              </p14:xfrm>
            </p:contentPart>
          </mc:Choice>
          <mc:Fallback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492352C8-40BA-4E4A-8898-979BF0154621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2307397" y="5506826"/>
                  <a:ext cx="132840" cy="52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7C9E3D2B-2234-40B7-8AC0-1A2B27D47C5B}"/>
              </a:ext>
            </a:extLst>
          </p:cNvPr>
          <p:cNvGrpSpPr/>
          <p:nvPr/>
        </p:nvGrpSpPr>
        <p:grpSpPr>
          <a:xfrm>
            <a:off x="3854317" y="5482706"/>
            <a:ext cx="119520" cy="134640"/>
            <a:chOff x="3854317" y="5482706"/>
            <a:chExt cx="119520" cy="1346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64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73459C56-375C-43B2-B0F8-01EA934B337C}"/>
                    </a:ext>
                  </a:extLst>
                </p14:cNvPr>
                <p14:cNvContentPartPr/>
                <p14:nvPr/>
              </p14:nvContentPartPr>
              <p14:xfrm>
                <a:off x="3854317" y="5482706"/>
                <a:ext cx="119520" cy="134640"/>
              </p14:xfrm>
            </p:contentPart>
          </mc:Choice>
          <mc:Fallback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73459C56-375C-43B2-B0F8-01EA934B337C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3836677" y="5465066"/>
                  <a:ext cx="15516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6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CE0833D5-93AC-48CB-A476-6B76D4138B75}"/>
                    </a:ext>
                  </a:extLst>
                </p14:cNvPr>
                <p14:cNvContentPartPr/>
                <p14:nvPr/>
              </p14:nvContentPartPr>
              <p14:xfrm>
                <a:off x="3880957" y="5521226"/>
                <a:ext cx="39240" cy="78480"/>
              </p14:xfrm>
            </p:contentPart>
          </mc:Choice>
          <mc:Fallback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CE0833D5-93AC-48CB-A476-6B76D4138B75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3862957" y="5503586"/>
                  <a:ext cx="74880" cy="114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3A8FE26D-A170-4F47-94C0-BD1B223FFFB2}"/>
              </a:ext>
            </a:extLst>
          </p:cNvPr>
          <p:cNvGrpSpPr/>
          <p:nvPr/>
        </p:nvGrpSpPr>
        <p:grpSpPr>
          <a:xfrm>
            <a:off x="3880957" y="4969706"/>
            <a:ext cx="111960" cy="107640"/>
            <a:chOff x="3880957" y="4969706"/>
            <a:chExt cx="111960" cy="1076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68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05B14B49-CC97-49E0-9C8E-4BEB1EF74245}"/>
                    </a:ext>
                  </a:extLst>
                </p14:cNvPr>
                <p14:cNvContentPartPr/>
                <p14:nvPr/>
              </p14:nvContentPartPr>
              <p14:xfrm>
                <a:off x="3880957" y="4969706"/>
                <a:ext cx="111960" cy="107640"/>
              </p14:xfrm>
            </p:contentPart>
          </mc:Choice>
          <mc:Fallback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05B14B49-CC97-49E0-9C8E-4BEB1EF74245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3862957" y="4952066"/>
                  <a:ext cx="14760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0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0C47701F-9BAA-4DB3-889C-1A9C590E52D9}"/>
                    </a:ext>
                  </a:extLst>
                </p14:cNvPr>
                <p14:cNvContentPartPr/>
                <p14:nvPr/>
              </p14:nvContentPartPr>
              <p14:xfrm>
                <a:off x="3907237" y="5027666"/>
                <a:ext cx="61920" cy="3600"/>
              </p14:xfrm>
            </p:contentPart>
          </mc:Choice>
          <mc:Fallback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0C47701F-9BAA-4DB3-889C-1A9C590E52D9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3889237" y="5010026"/>
                  <a:ext cx="97560" cy="39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72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C9F222D0-DFCC-44F9-B665-93C6CFA8D527}"/>
                  </a:ext>
                </a:extLst>
              </p14:cNvPr>
              <p14:cNvContentPartPr/>
              <p14:nvPr/>
            </p14:nvContentPartPr>
            <p14:xfrm>
              <a:off x="5648557" y="5218826"/>
              <a:ext cx="824400" cy="756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C9F222D0-DFCC-44F9-B665-93C6CFA8D527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5630557" y="5200826"/>
                <a:ext cx="860040" cy="4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4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E9D179B7-5646-4E3B-AD27-5B96C2D5D0E2}"/>
                  </a:ext>
                </a:extLst>
              </p14:cNvPr>
              <p14:cNvContentPartPr/>
              <p14:nvPr/>
            </p14:nvContentPartPr>
            <p14:xfrm>
              <a:off x="5911357" y="4835786"/>
              <a:ext cx="249840" cy="31392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E9D179B7-5646-4E3B-AD27-5B96C2D5D0E2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5893717" y="4817786"/>
                <a:ext cx="285480" cy="34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6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AAD8862C-2345-4A1D-A7F4-92F04335C74F}"/>
                  </a:ext>
                </a:extLst>
              </p14:cNvPr>
              <p14:cNvContentPartPr/>
              <p14:nvPr/>
            </p14:nvContentPartPr>
            <p14:xfrm>
              <a:off x="5975797" y="5026226"/>
              <a:ext cx="68400" cy="360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AAD8862C-2345-4A1D-A7F4-92F04335C74F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5957797" y="5008226"/>
                <a:ext cx="104040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8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E18D2FD3-6AA6-407C-88FF-469ACC1AACF5}"/>
                  </a:ext>
                </a:extLst>
              </p14:cNvPr>
              <p14:cNvContentPartPr/>
              <p14:nvPr/>
            </p14:nvContentPartPr>
            <p14:xfrm>
              <a:off x="6696877" y="5189666"/>
              <a:ext cx="181800" cy="756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E18D2FD3-6AA6-407C-88FF-469ACC1AACF5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6678877" y="5171666"/>
                <a:ext cx="217440" cy="4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0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9DF0884B-599A-4A3F-AA30-120732B48E3A}"/>
                  </a:ext>
                </a:extLst>
              </p14:cNvPr>
              <p14:cNvContentPartPr/>
              <p14:nvPr/>
            </p14:nvContentPartPr>
            <p14:xfrm>
              <a:off x="6747997" y="5295146"/>
              <a:ext cx="202680" cy="1008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9DF0884B-599A-4A3F-AA30-120732B48E3A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6730357" y="5277506"/>
                <a:ext cx="23832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2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D9FAEE2C-F000-445D-841C-998B8FAE0C5A}"/>
                  </a:ext>
                </a:extLst>
              </p14:cNvPr>
              <p14:cNvContentPartPr/>
              <p14:nvPr/>
            </p14:nvContentPartPr>
            <p14:xfrm>
              <a:off x="6143917" y="5057186"/>
              <a:ext cx="119160" cy="103680"/>
            </p14:xfrm>
          </p:contentPart>
        </mc:Choice>
        <mc:Fallback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D9FAEE2C-F000-445D-841C-998B8FAE0C5A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6126277" y="5039546"/>
                <a:ext cx="154800" cy="13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4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F312BFD9-00F9-4064-A2DC-1EB5D1FE3857}"/>
                  </a:ext>
                </a:extLst>
              </p14:cNvPr>
              <p14:cNvContentPartPr/>
              <p14:nvPr/>
            </p14:nvContentPartPr>
            <p14:xfrm>
              <a:off x="6153997" y="5070866"/>
              <a:ext cx="7560" cy="92520"/>
            </p14:xfrm>
          </p:contentPart>
        </mc:Choice>
        <mc:Fallback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F312BFD9-00F9-4064-A2DC-1EB5D1FE3857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6135997" y="5052866"/>
                <a:ext cx="43200" cy="128160"/>
              </a:xfrm>
              <a:prstGeom prst="rect">
                <a:avLst/>
              </a:prstGeom>
            </p:spPr>
          </p:pic>
        </mc:Fallback>
      </mc:AlternateContent>
      <p:grpSp>
        <p:nvGrpSpPr>
          <p:cNvPr id="85" name="Group 84">
            <a:extLst>
              <a:ext uri="{FF2B5EF4-FFF2-40B4-BE49-F238E27FC236}">
                <a16:creationId xmlns:a16="http://schemas.microsoft.com/office/drawing/2014/main" id="{3C017785-C6AE-4527-A993-F08F85E693AD}"/>
              </a:ext>
            </a:extLst>
          </p:cNvPr>
          <p:cNvGrpSpPr/>
          <p:nvPr/>
        </p:nvGrpSpPr>
        <p:grpSpPr>
          <a:xfrm>
            <a:off x="5814877" y="5356346"/>
            <a:ext cx="340560" cy="388440"/>
            <a:chOff x="5814877" y="5356346"/>
            <a:chExt cx="340560" cy="3884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8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A2F1E5A8-A3F7-4DFD-9E86-6B70387604F5}"/>
                    </a:ext>
                  </a:extLst>
                </p14:cNvPr>
                <p14:cNvContentPartPr/>
                <p14:nvPr/>
              </p14:nvContentPartPr>
              <p14:xfrm>
                <a:off x="5814877" y="5356346"/>
                <a:ext cx="237960" cy="29232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A2F1E5A8-A3F7-4DFD-9E86-6B70387604F5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5796877" y="5338346"/>
                  <a:ext cx="273600" cy="32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18B311E9-F506-4589-8F9E-AE058F5858E9}"/>
                    </a:ext>
                  </a:extLst>
                </p14:cNvPr>
                <p14:cNvContentPartPr/>
                <p14:nvPr/>
              </p14:nvContentPartPr>
              <p14:xfrm>
                <a:off x="5838277" y="5505026"/>
                <a:ext cx="100080" cy="540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18B311E9-F506-4589-8F9E-AE058F5858E9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5820277" y="5487026"/>
                  <a:ext cx="13572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0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1168A50D-43B8-4FA7-8F9A-821FEE99414D}"/>
                    </a:ext>
                  </a:extLst>
                </p14:cNvPr>
                <p14:cNvContentPartPr/>
                <p14:nvPr/>
              </p14:nvContentPartPr>
              <p14:xfrm>
                <a:off x="6002437" y="5564426"/>
                <a:ext cx="153000" cy="180360"/>
              </p14:xfrm>
            </p:contentPart>
          </mc:Choice>
          <mc:Fallback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1168A50D-43B8-4FA7-8F9A-821FEE99414D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5984797" y="5546426"/>
                  <a:ext cx="18864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2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E131A9AC-6C3A-4E99-A55B-9C91FC6BABFE}"/>
                    </a:ext>
                  </a:extLst>
                </p14:cNvPr>
                <p14:cNvContentPartPr/>
                <p14:nvPr/>
              </p14:nvContentPartPr>
              <p14:xfrm>
                <a:off x="6049597" y="5650106"/>
                <a:ext cx="53280" cy="5400"/>
              </p14:xfrm>
            </p:contentPart>
          </mc:Choice>
          <mc:Fallback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E131A9AC-6C3A-4E99-A55B-9C91FC6BABFE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6031597" y="5632466"/>
                  <a:ext cx="88920" cy="41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94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19584747-2DD3-4E6F-8598-5ED924A25F19}"/>
                  </a:ext>
                </a:extLst>
              </p14:cNvPr>
              <p14:cNvContentPartPr/>
              <p14:nvPr/>
            </p14:nvContentPartPr>
            <p14:xfrm>
              <a:off x="7299517" y="5312066"/>
              <a:ext cx="786960" cy="49680"/>
            </p14:xfrm>
          </p:contentPart>
        </mc:Choice>
        <mc:Fallback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19584747-2DD3-4E6F-8598-5ED924A25F19}"/>
                  </a:ext>
                </a:extLst>
              </p:cNvPr>
              <p:cNvPicPr/>
              <p:nvPr/>
            </p:nvPicPr>
            <p:blipFill>
              <a:blip r:embed="rId195"/>
              <a:stretch>
                <a:fillRect/>
              </a:stretch>
            </p:blipFill>
            <p:spPr>
              <a:xfrm>
                <a:off x="7281877" y="5294066"/>
                <a:ext cx="822600" cy="85320"/>
              </a:xfrm>
              <a:prstGeom prst="rect">
                <a:avLst/>
              </a:prstGeom>
            </p:spPr>
          </p:pic>
        </mc:Fallback>
      </mc:AlternateContent>
      <p:grpSp>
        <p:nvGrpSpPr>
          <p:cNvPr id="89" name="Group 88">
            <a:extLst>
              <a:ext uri="{FF2B5EF4-FFF2-40B4-BE49-F238E27FC236}">
                <a16:creationId xmlns:a16="http://schemas.microsoft.com/office/drawing/2014/main" id="{8F07DBD0-0A80-4846-BFEB-19C62FE93CAD}"/>
              </a:ext>
            </a:extLst>
          </p:cNvPr>
          <p:cNvGrpSpPr/>
          <p:nvPr/>
        </p:nvGrpSpPr>
        <p:grpSpPr>
          <a:xfrm>
            <a:off x="7557997" y="4831466"/>
            <a:ext cx="372960" cy="399960"/>
            <a:chOff x="7557997" y="4831466"/>
            <a:chExt cx="372960" cy="399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96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B189449E-107D-48D1-8699-9C51CC5901FF}"/>
                    </a:ext>
                  </a:extLst>
                </p14:cNvPr>
                <p14:cNvContentPartPr/>
                <p14:nvPr/>
              </p14:nvContentPartPr>
              <p14:xfrm>
                <a:off x="7557997" y="5053946"/>
                <a:ext cx="161640" cy="177480"/>
              </p14:xfrm>
            </p:contentPart>
          </mc:Choice>
          <mc:Fallback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B189449E-107D-48D1-8699-9C51CC5901FF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7540357" y="5036306"/>
                  <a:ext cx="19728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8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87764196-1CE3-4FCE-888D-3B65ECAD63A4}"/>
                    </a:ext>
                  </a:extLst>
                </p14:cNvPr>
                <p14:cNvContentPartPr/>
                <p14:nvPr/>
              </p14:nvContentPartPr>
              <p14:xfrm>
                <a:off x="7813237" y="4831466"/>
                <a:ext cx="117720" cy="154080"/>
              </p14:xfrm>
            </p:contentPart>
          </mc:Choice>
          <mc:Fallback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87764196-1CE3-4FCE-888D-3B65ECAD63A4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7795597" y="4813466"/>
                  <a:ext cx="153360" cy="189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7E3902D2-B2DD-49FB-A64C-D65129243AD0}"/>
              </a:ext>
            </a:extLst>
          </p:cNvPr>
          <p:cNvGrpSpPr/>
          <p:nvPr/>
        </p:nvGrpSpPr>
        <p:grpSpPr>
          <a:xfrm>
            <a:off x="7581037" y="5469746"/>
            <a:ext cx="353160" cy="278280"/>
            <a:chOff x="7581037" y="5469746"/>
            <a:chExt cx="353160" cy="278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00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0CE7D8CF-5FB4-401E-A152-E6DA302CAE8F}"/>
                    </a:ext>
                  </a:extLst>
                </p14:cNvPr>
                <p14:cNvContentPartPr/>
                <p14:nvPr/>
              </p14:nvContentPartPr>
              <p14:xfrm>
                <a:off x="7581037" y="5478386"/>
                <a:ext cx="118440" cy="269640"/>
              </p14:xfrm>
            </p:contentPart>
          </mc:Choice>
          <mc:Fallback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0CE7D8CF-5FB4-401E-A152-E6DA302CAE8F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7563037" y="5460746"/>
                  <a:ext cx="154080" cy="30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2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A4FEE9CA-A292-46E3-8506-72A5A0AFA3A2}"/>
                    </a:ext>
                  </a:extLst>
                </p14:cNvPr>
                <p14:cNvContentPartPr/>
                <p14:nvPr/>
              </p14:nvContentPartPr>
              <p14:xfrm>
                <a:off x="7804597" y="5469746"/>
                <a:ext cx="129600" cy="72720"/>
              </p14:xfrm>
            </p:contentPart>
          </mc:Choice>
          <mc:Fallback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A4FEE9CA-A292-46E3-8506-72A5A0AFA3A2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7786597" y="5451746"/>
                  <a:ext cx="165240" cy="108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DCB85B4D-77AC-4987-B466-34777CF8BAA6}"/>
              </a:ext>
            </a:extLst>
          </p:cNvPr>
          <p:cNvGrpSpPr/>
          <p:nvPr/>
        </p:nvGrpSpPr>
        <p:grpSpPr>
          <a:xfrm>
            <a:off x="5835397" y="6056186"/>
            <a:ext cx="534600" cy="568080"/>
            <a:chOff x="5835397" y="6056186"/>
            <a:chExt cx="534600" cy="5680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04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1D92F0BC-48AD-4C22-B6C1-F25AE1AB945C}"/>
                    </a:ext>
                  </a:extLst>
                </p14:cNvPr>
                <p14:cNvContentPartPr/>
                <p14:nvPr/>
              </p14:nvContentPartPr>
              <p14:xfrm>
                <a:off x="5835397" y="6056186"/>
                <a:ext cx="357840" cy="451800"/>
              </p14:xfrm>
            </p:contentPart>
          </mc:Choice>
          <mc:Fallback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1D92F0BC-48AD-4C22-B6C1-F25AE1AB945C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5817397" y="6038546"/>
                  <a:ext cx="393480" cy="48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6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A18AAEB2-79C8-4816-B820-F2081EA868A6}"/>
                    </a:ext>
                  </a:extLst>
                </p14:cNvPr>
                <p14:cNvContentPartPr/>
                <p14:nvPr/>
              </p14:nvContentPartPr>
              <p14:xfrm>
                <a:off x="5943757" y="6258866"/>
                <a:ext cx="182160" cy="33840"/>
              </p14:xfrm>
            </p:contentPart>
          </mc:Choice>
          <mc:Fallback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A18AAEB2-79C8-4816-B820-F2081EA868A6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5926117" y="6240866"/>
                  <a:ext cx="21780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8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EC576C0B-3248-4C04-927A-6E0CF250AED3}"/>
                    </a:ext>
                  </a:extLst>
                </p14:cNvPr>
                <p14:cNvContentPartPr/>
                <p14:nvPr/>
              </p14:nvContentPartPr>
              <p14:xfrm>
                <a:off x="6211597" y="6349586"/>
                <a:ext cx="158400" cy="265680"/>
              </p14:xfrm>
            </p:contentPart>
          </mc:Choice>
          <mc:Fallback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EC576C0B-3248-4C04-927A-6E0CF250AED3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6193597" y="6331946"/>
                  <a:ext cx="194040" cy="30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0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5F707F31-2974-4607-9D84-8B9897976BE6}"/>
                    </a:ext>
                  </a:extLst>
                </p14:cNvPr>
                <p14:cNvContentPartPr/>
                <p14:nvPr/>
              </p14:nvContentPartPr>
              <p14:xfrm>
                <a:off x="6213037" y="6395306"/>
                <a:ext cx="24120" cy="228960"/>
              </p14:xfrm>
            </p:contentPart>
          </mc:Choice>
          <mc:Fallback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5F707F31-2974-4607-9D84-8B9897976BE6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6195397" y="6377306"/>
                  <a:ext cx="59760" cy="264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B1EAF046-4B25-4CF7-96CB-57741C2D255E}"/>
              </a:ext>
            </a:extLst>
          </p:cNvPr>
          <p:cNvGrpSpPr/>
          <p:nvPr/>
        </p:nvGrpSpPr>
        <p:grpSpPr>
          <a:xfrm>
            <a:off x="6682477" y="6302066"/>
            <a:ext cx="236160" cy="142560"/>
            <a:chOff x="6682477" y="6302066"/>
            <a:chExt cx="236160" cy="1425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12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BDCDB695-B495-4082-B025-EB70CCAEAA23}"/>
                    </a:ext>
                  </a:extLst>
                </p14:cNvPr>
                <p14:cNvContentPartPr/>
                <p14:nvPr/>
              </p14:nvContentPartPr>
              <p14:xfrm>
                <a:off x="6682477" y="6302066"/>
                <a:ext cx="209160" cy="20160"/>
              </p14:xfrm>
            </p:contentPart>
          </mc:Choice>
          <mc:Fallback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BDCDB695-B495-4082-B025-EB70CCAEAA23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6664837" y="6284426"/>
                  <a:ext cx="24480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4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80030787-2978-4373-911C-7509C1D81157}"/>
                    </a:ext>
                  </a:extLst>
                </p14:cNvPr>
                <p14:cNvContentPartPr/>
                <p14:nvPr/>
              </p14:nvContentPartPr>
              <p14:xfrm>
                <a:off x="6742237" y="6414386"/>
                <a:ext cx="176400" cy="30240"/>
              </p14:xfrm>
            </p:contentPart>
          </mc:Choice>
          <mc:Fallback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80030787-2978-4373-911C-7509C1D81157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6724237" y="6396746"/>
                  <a:ext cx="212040" cy="65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16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DB92AB46-6713-4F33-80EA-111295FAEBB0}"/>
                  </a:ext>
                </a:extLst>
              </p14:cNvPr>
              <p14:cNvContentPartPr/>
              <p14:nvPr/>
            </p14:nvContentPartPr>
            <p14:xfrm>
              <a:off x="7287277" y="6112346"/>
              <a:ext cx="65520" cy="122400"/>
            </p14:xfrm>
          </p:contentPart>
        </mc:Choice>
        <mc:Fallback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DB92AB46-6713-4F33-80EA-111295FAEBB0}"/>
                  </a:ext>
                </a:extLst>
              </p:cNvPr>
              <p:cNvPicPr/>
              <p:nvPr/>
            </p:nvPicPr>
            <p:blipFill>
              <a:blip r:embed="rId217"/>
              <a:stretch>
                <a:fillRect/>
              </a:stretch>
            </p:blipFill>
            <p:spPr>
              <a:xfrm>
                <a:off x="7269637" y="6094706"/>
                <a:ext cx="101160" cy="158040"/>
              </a:xfrm>
              <a:prstGeom prst="rect">
                <a:avLst/>
              </a:prstGeom>
            </p:spPr>
          </p:pic>
        </mc:Fallback>
      </mc:AlternateContent>
      <p:grpSp>
        <p:nvGrpSpPr>
          <p:cNvPr id="107" name="Group 106">
            <a:extLst>
              <a:ext uri="{FF2B5EF4-FFF2-40B4-BE49-F238E27FC236}">
                <a16:creationId xmlns:a16="http://schemas.microsoft.com/office/drawing/2014/main" id="{72542E80-5A40-4297-A46D-D99EDA9B8D61}"/>
              </a:ext>
            </a:extLst>
          </p:cNvPr>
          <p:cNvGrpSpPr/>
          <p:nvPr/>
        </p:nvGrpSpPr>
        <p:grpSpPr>
          <a:xfrm>
            <a:off x="7173517" y="6373346"/>
            <a:ext cx="417600" cy="288000"/>
            <a:chOff x="7173517" y="6373346"/>
            <a:chExt cx="417600" cy="288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18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F02D3AB0-048C-4B77-AFA9-9F96A64D0970}"/>
                    </a:ext>
                  </a:extLst>
                </p14:cNvPr>
                <p14:cNvContentPartPr/>
                <p14:nvPr/>
              </p14:nvContentPartPr>
              <p14:xfrm>
                <a:off x="7173517" y="6373346"/>
                <a:ext cx="417600" cy="15120"/>
              </p14:xfrm>
            </p:contentPart>
          </mc:Choice>
          <mc:Fallback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F02D3AB0-048C-4B77-AFA9-9F96A64D0970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7155877" y="6355346"/>
                  <a:ext cx="45324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0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ECFA9B34-F72E-42E2-8ED9-301BAC04ACF2}"/>
                    </a:ext>
                  </a:extLst>
                </p14:cNvPr>
                <p14:cNvContentPartPr/>
                <p14:nvPr/>
              </p14:nvContentPartPr>
              <p14:xfrm>
                <a:off x="7340557" y="6477026"/>
                <a:ext cx="185400" cy="184320"/>
              </p14:xfrm>
            </p:contentPart>
          </mc:Choice>
          <mc:Fallback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ECFA9B34-F72E-42E2-8ED9-301BAC04ACF2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7322917" y="6459026"/>
                  <a:ext cx="221040" cy="219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44DB944C-EAC0-4B03-A3F7-1EB79BFFA497}"/>
              </a:ext>
            </a:extLst>
          </p:cNvPr>
          <p:cNvGrpSpPr/>
          <p:nvPr/>
        </p:nvGrpSpPr>
        <p:grpSpPr>
          <a:xfrm>
            <a:off x="7880917" y="6171746"/>
            <a:ext cx="611280" cy="515520"/>
            <a:chOff x="7880917" y="6171746"/>
            <a:chExt cx="611280" cy="515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22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C7BEAAC3-5F99-44B0-A415-24E645051F4D}"/>
                    </a:ext>
                  </a:extLst>
                </p14:cNvPr>
                <p14:cNvContentPartPr/>
                <p14:nvPr/>
              </p14:nvContentPartPr>
              <p14:xfrm>
                <a:off x="7880917" y="6171746"/>
                <a:ext cx="240840" cy="367200"/>
              </p14:xfrm>
            </p:contentPart>
          </mc:Choice>
          <mc:Fallback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C7BEAAC3-5F99-44B0-A415-24E645051F4D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7862917" y="6154106"/>
                  <a:ext cx="276480" cy="40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4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7E34A62B-31BA-48E0-A297-9B5EA471DA3A}"/>
                    </a:ext>
                  </a:extLst>
                </p14:cNvPr>
                <p14:cNvContentPartPr/>
                <p14:nvPr/>
              </p14:nvContentPartPr>
              <p14:xfrm>
                <a:off x="7907197" y="6370466"/>
                <a:ext cx="182160" cy="34560"/>
              </p14:xfrm>
            </p:contentPart>
          </mc:Choice>
          <mc:Fallback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7E34A62B-31BA-48E0-A297-9B5EA471DA3A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7889557" y="6352466"/>
                  <a:ext cx="21780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6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92C53925-0813-4B14-89C4-E56DCEAE5FAB}"/>
                    </a:ext>
                  </a:extLst>
                </p14:cNvPr>
                <p14:cNvContentPartPr/>
                <p14:nvPr/>
              </p14:nvContentPartPr>
              <p14:xfrm>
                <a:off x="8206717" y="6409706"/>
                <a:ext cx="285480" cy="277560"/>
              </p14:xfrm>
            </p:contentPart>
          </mc:Choice>
          <mc:Fallback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92C53925-0813-4B14-89C4-E56DCEAE5FAB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8188717" y="6392066"/>
                  <a:ext cx="321120" cy="31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8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D5DB2DD2-847F-4478-9D4A-F87618B6BEAE}"/>
                    </a:ext>
                  </a:extLst>
                </p14:cNvPr>
                <p14:cNvContentPartPr/>
                <p14:nvPr/>
              </p14:nvContentPartPr>
              <p14:xfrm>
                <a:off x="8294557" y="6607706"/>
                <a:ext cx="102960" cy="10080"/>
              </p14:xfrm>
            </p:contentPart>
          </mc:Choice>
          <mc:Fallback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D5DB2DD2-847F-4478-9D4A-F87618B6BEAE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8276917" y="6589706"/>
                  <a:ext cx="138600" cy="45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7657C59E-9282-4872-8119-BC4C29E194B9}"/>
              </a:ext>
            </a:extLst>
          </p:cNvPr>
          <p:cNvGrpSpPr/>
          <p:nvPr/>
        </p:nvGrpSpPr>
        <p:grpSpPr>
          <a:xfrm>
            <a:off x="5523997" y="5848466"/>
            <a:ext cx="3433320" cy="1079280"/>
            <a:chOff x="5523997" y="5848466"/>
            <a:chExt cx="3433320" cy="1079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30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79139619-7CC7-4908-8667-9DD36A6B0BAE}"/>
                    </a:ext>
                  </a:extLst>
                </p14:cNvPr>
                <p14:cNvContentPartPr/>
                <p14:nvPr/>
              </p14:nvContentPartPr>
              <p14:xfrm>
                <a:off x="5536597" y="5848466"/>
                <a:ext cx="3160440" cy="64440"/>
              </p14:xfrm>
            </p:contentPart>
          </mc:Choice>
          <mc:Fallback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79139619-7CC7-4908-8667-9DD36A6B0BAE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5527597" y="5839466"/>
                  <a:ext cx="317808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2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B0E54715-B1CB-452C-A02C-3B6BBB8BE81B}"/>
                    </a:ext>
                  </a:extLst>
                </p14:cNvPr>
                <p14:cNvContentPartPr/>
                <p14:nvPr/>
              </p14:nvContentPartPr>
              <p14:xfrm>
                <a:off x="8722237" y="5970506"/>
                <a:ext cx="190800" cy="839160"/>
              </p14:xfrm>
            </p:contentPart>
          </mc:Choice>
          <mc:Fallback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B0E54715-B1CB-452C-A02C-3B6BBB8BE81B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8713237" y="5961506"/>
                  <a:ext cx="208440" cy="85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4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796CB546-A216-4D8A-9C18-76098412F094}"/>
                    </a:ext>
                  </a:extLst>
                </p14:cNvPr>
                <p14:cNvContentPartPr/>
                <p14:nvPr/>
              </p14:nvContentPartPr>
              <p14:xfrm>
                <a:off x="5800117" y="6823706"/>
                <a:ext cx="3157200" cy="104040"/>
              </p14:xfrm>
            </p:contentPart>
          </mc:Choice>
          <mc:Fallback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796CB546-A216-4D8A-9C18-76098412F094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5791477" y="6815066"/>
                  <a:ext cx="3174840" cy="12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6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3A2B9C1E-68D7-4101-9B1D-93579A24CA38}"/>
                    </a:ext>
                  </a:extLst>
                </p14:cNvPr>
                <p14:cNvContentPartPr/>
                <p14:nvPr/>
              </p14:nvContentPartPr>
              <p14:xfrm>
                <a:off x="5523997" y="5933426"/>
                <a:ext cx="201600" cy="842760"/>
              </p14:xfrm>
            </p:contentPart>
          </mc:Choice>
          <mc:Fallback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3A2B9C1E-68D7-4101-9B1D-93579A24CA38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5514997" y="5924426"/>
                  <a:ext cx="219240" cy="860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B85DC757-8654-4BDD-BDEB-FC75BA070645}"/>
              </a:ext>
            </a:extLst>
          </p:cNvPr>
          <p:cNvGrpSpPr/>
          <p:nvPr/>
        </p:nvGrpSpPr>
        <p:grpSpPr>
          <a:xfrm>
            <a:off x="9421717" y="5098946"/>
            <a:ext cx="1969200" cy="337680"/>
            <a:chOff x="9421717" y="5098946"/>
            <a:chExt cx="1969200" cy="337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38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45098801-BB9A-4056-9B5D-06DD0B2E671D}"/>
                    </a:ext>
                  </a:extLst>
                </p14:cNvPr>
                <p14:cNvContentPartPr/>
                <p14:nvPr/>
              </p14:nvContentPartPr>
              <p14:xfrm>
                <a:off x="11346637" y="5099666"/>
                <a:ext cx="44280" cy="181800"/>
              </p14:xfrm>
            </p:contentPart>
          </mc:Choice>
          <mc:Fallback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45098801-BB9A-4056-9B5D-06DD0B2E671D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11337997" y="5091026"/>
                  <a:ext cx="6192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0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FE129CEA-7CF9-4C38-88E0-AAE1AE9E5DD1}"/>
                    </a:ext>
                  </a:extLst>
                </p14:cNvPr>
                <p14:cNvContentPartPr/>
                <p14:nvPr/>
              </p14:nvContentPartPr>
              <p14:xfrm>
                <a:off x="10851277" y="5244026"/>
                <a:ext cx="445680" cy="56520"/>
              </p14:xfrm>
            </p:contentPart>
          </mc:Choice>
          <mc:Fallback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FE129CEA-7CF9-4C38-88E0-AAE1AE9E5DD1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10842637" y="5235386"/>
                  <a:ext cx="463320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2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967981AE-9D12-418B-A2A9-168D74928DF9}"/>
                    </a:ext>
                  </a:extLst>
                </p14:cNvPr>
                <p14:cNvContentPartPr/>
                <p14:nvPr/>
              </p14:nvContentPartPr>
              <p14:xfrm>
                <a:off x="10918237" y="5150066"/>
                <a:ext cx="129600" cy="21960"/>
              </p14:xfrm>
            </p:contentPart>
          </mc:Choice>
          <mc:Fallback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967981AE-9D12-418B-A2A9-168D74928DF9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10909597" y="5141066"/>
                  <a:ext cx="14724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4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A3221C04-C6C0-47D6-A19F-C86AFA0459C7}"/>
                    </a:ext>
                  </a:extLst>
                </p14:cNvPr>
                <p14:cNvContentPartPr/>
                <p14:nvPr/>
              </p14:nvContentPartPr>
              <p14:xfrm>
                <a:off x="10619437" y="5121986"/>
                <a:ext cx="252720" cy="205200"/>
              </p14:xfrm>
            </p:contentPart>
          </mc:Choice>
          <mc:Fallback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A3221C04-C6C0-47D6-A19F-C86AFA0459C7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10610797" y="5112986"/>
                  <a:ext cx="27036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6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C0F4B58F-051E-489B-B105-ACF14513B8E5}"/>
                    </a:ext>
                  </a:extLst>
                </p14:cNvPr>
                <p14:cNvContentPartPr/>
                <p14:nvPr/>
              </p14:nvContentPartPr>
              <p14:xfrm>
                <a:off x="10771717" y="5098946"/>
                <a:ext cx="15120" cy="3240"/>
              </p14:xfrm>
            </p:contentPart>
          </mc:Choice>
          <mc:Fallback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C0F4B58F-051E-489B-B105-ACF14513B8E5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10762717" y="5090306"/>
                  <a:ext cx="327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8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577CCFEF-9D7D-4C85-9D3D-F614CC113FE5}"/>
                    </a:ext>
                  </a:extLst>
                </p14:cNvPr>
                <p14:cNvContentPartPr/>
                <p14:nvPr/>
              </p14:nvContentPartPr>
              <p14:xfrm>
                <a:off x="10510357" y="5230706"/>
                <a:ext cx="82440" cy="96120"/>
              </p14:xfrm>
            </p:contentPart>
          </mc:Choice>
          <mc:Fallback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577CCFEF-9D7D-4C85-9D3D-F614CC113FE5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10501717" y="5222066"/>
                  <a:ext cx="100080" cy="11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0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B7C0103B-8361-459E-A0CF-3DE9843F9DD8}"/>
                    </a:ext>
                  </a:extLst>
                </p14:cNvPr>
                <p14:cNvContentPartPr/>
                <p14:nvPr/>
              </p14:nvContentPartPr>
              <p14:xfrm>
                <a:off x="10405957" y="5244026"/>
                <a:ext cx="87120" cy="57600"/>
              </p14:xfrm>
            </p:contentPart>
          </mc:Choice>
          <mc:Fallback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B7C0103B-8361-459E-A0CF-3DE9843F9DD8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10396957" y="5235386"/>
                  <a:ext cx="10476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2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73690F9E-3588-43F0-9453-2FABD61643AD}"/>
                    </a:ext>
                  </a:extLst>
                </p14:cNvPr>
                <p14:cNvContentPartPr/>
                <p14:nvPr/>
              </p14:nvContentPartPr>
              <p14:xfrm>
                <a:off x="10425397" y="5168066"/>
                <a:ext cx="38520" cy="23400"/>
              </p14:xfrm>
            </p:contentPart>
          </mc:Choice>
          <mc:Fallback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73690F9E-3588-43F0-9453-2FABD61643AD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10416397" y="5159426"/>
                  <a:ext cx="5616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4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369E06E2-CF0B-42F4-A9FB-592226B88C22}"/>
                    </a:ext>
                  </a:extLst>
                </p14:cNvPr>
                <p14:cNvContentPartPr/>
                <p14:nvPr/>
              </p14:nvContentPartPr>
              <p14:xfrm>
                <a:off x="10273477" y="5117666"/>
                <a:ext cx="54000" cy="181080"/>
              </p14:xfrm>
            </p:contentPart>
          </mc:Choice>
          <mc:Fallback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369E06E2-CF0B-42F4-A9FB-592226B88C22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10264837" y="5109026"/>
                  <a:ext cx="7164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6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3309E999-1027-410A-8B0D-A045D3D63D01}"/>
                    </a:ext>
                  </a:extLst>
                </p14:cNvPr>
                <p14:cNvContentPartPr/>
                <p14:nvPr/>
              </p14:nvContentPartPr>
              <p14:xfrm>
                <a:off x="10014277" y="5105426"/>
                <a:ext cx="185400" cy="233640"/>
              </p14:xfrm>
            </p:contentPart>
          </mc:Choice>
          <mc:Fallback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3309E999-1027-410A-8B0D-A045D3D63D01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10005637" y="5096426"/>
                  <a:ext cx="203040" cy="25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8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59712B54-B22F-497D-937F-1E6722F0C998}"/>
                    </a:ext>
                  </a:extLst>
                </p14:cNvPr>
                <p14:cNvContentPartPr/>
                <p14:nvPr/>
              </p14:nvContentPartPr>
              <p14:xfrm>
                <a:off x="9695677" y="5189306"/>
                <a:ext cx="279720" cy="247320"/>
              </p14:xfrm>
            </p:contentPart>
          </mc:Choice>
          <mc:Fallback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59712B54-B22F-497D-937F-1E6722F0C998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9687037" y="5180306"/>
                  <a:ext cx="297360" cy="26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0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C5805516-CC90-429E-AB31-8831A49EC8AE}"/>
                    </a:ext>
                  </a:extLst>
                </p14:cNvPr>
                <p14:cNvContentPartPr/>
                <p14:nvPr/>
              </p14:nvContentPartPr>
              <p14:xfrm>
                <a:off x="9970357" y="5402426"/>
                <a:ext cx="15120" cy="18360"/>
              </p14:xfrm>
            </p:contentPart>
          </mc:Choice>
          <mc:Fallback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C5805516-CC90-429E-AB31-8831A49EC8AE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9961717" y="5393786"/>
                  <a:ext cx="327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2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C50ACC91-99DB-4366-8A18-F151941A9893}"/>
                    </a:ext>
                  </a:extLst>
                </p14:cNvPr>
                <p14:cNvContentPartPr/>
                <p14:nvPr/>
              </p14:nvContentPartPr>
              <p14:xfrm>
                <a:off x="9827797" y="5238986"/>
                <a:ext cx="12240" cy="11880"/>
              </p14:xfrm>
            </p:contentPart>
          </mc:Choice>
          <mc:Fallback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C50ACC91-99DB-4366-8A18-F151941A9893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9818797" y="5230346"/>
                  <a:ext cx="2988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4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811B5483-07CF-479F-B590-2CF6A7780967}"/>
                    </a:ext>
                  </a:extLst>
                </p14:cNvPr>
                <p14:cNvContentPartPr/>
                <p14:nvPr/>
              </p14:nvContentPartPr>
              <p14:xfrm>
                <a:off x="9442597" y="5179946"/>
                <a:ext cx="176040" cy="203400"/>
              </p14:xfrm>
            </p:contentPart>
          </mc:Choice>
          <mc:Fallback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811B5483-07CF-479F-B590-2CF6A7780967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9433957" y="5170946"/>
                  <a:ext cx="19368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6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9F770E40-F8FF-4B33-8F73-78E4F6B31F4D}"/>
                    </a:ext>
                  </a:extLst>
                </p14:cNvPr>
                <p14:cNvContentPartPr/>
                <p14:nvPr/>
              </p14:nvContentPartPr>
              <p14:xfrm>
                <a:off x="9421717" y="5215946"/>
                <a:ext cx="75960" cy="163800"/>
              </p14:xfrm>
            </p:contentPart>
          </mc:Choice>
          <mc:Fallback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9F770E40-F8FF-4B33-8F73-78E4F6B31F4D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9412717" y="5207306"/>
                  <a:ext cx="93600" cy="181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CE0E6130-D34E-41CF-9A75-95782A72CFC1}"/>
              </a:ext>
            </a:extLst>
          </p:cNvPr>
          <p:cNvGrpSpPr/>
          <p:nvPr/>
        </p:nvGrpSpPr>
        <p:grpSpPr>
          <a:xfrm>
            <a:off x="9646357" y="6018386"/>
            <a:ext cx="1694880" cy="585720"/>
            <a:chOff x="9646357" y="6018386"/>
            <a:chExt cx="1694880" cy="5857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68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4CAC9358-81D9-428C-9B00-C69BAC802239}"/>
                    </a:ext>
                  </a:extLst>
                </p14:cNvPr>
                <p14:cNvContentPartPr/>
                <p14:nvPr/>
              </p14:nvContentPartPr>
              <p14:xfrm>
                <a:off x="11150797" y="6183266"/>
                <a:ext cx="164160" cy="201600"/>
              </p14:xfrm>
            </p:contentPart>
          </mc:Choice>
          <mc:Fallback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4CAC9358-81D9-428C-9B00-C69BAC802239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11141797" y="6174626"/>
                  <a:ext cx="18180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0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2EA2D3BC-A113-46CD-95E7-DF5B5559DC41}"/>
                    </a:ext>
                  </a:extLst>
                </p14:cNvPr>
                <p14:cNvContentPartPr/>
                <p14:nvPr/>
              </p14:nvContentPartPr>
              <p14:xfrm>
                <a:off x="11335117" y="6422666"/>
                <a:ext cx="6120" cy="39600"/>
              </p14:xfrm>
            </p:contentPart>
          </mc:Choice>
          <mc:Fallback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2EA2D3BC-A113-46CD-95E7-DF5B5559DC41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11326117" y="6414026"/>
                  <a:ext cx="23760" cy="5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2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5059F047-32F5-4F90-BF87-FCF1CF85286A}"/>
                    </a:ext>
                  </a:extLst>
                </p14:cNvPr>
                <p14:cNvContentPartPr/>
                <p14:nvPr/>
              </p14:nvContentPartPr>
              <p14:xfrm>
                <a:off x="11111557" y="6057986"/>
                <a:ext cx="50760" cy="81360"/>
              </p14:xfrm>
            </p:contentPart>
          </mc:Choice>
          <mc:Fallback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5059F047-32F5-4F90-BF87-FCF1CF85286A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11102917" y="6048986"/>
                  <a:ext cx="6840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4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34F329CB-D115-48A7-B410-7677A5763AB1}"/>
                    </a:ext>
                  </a:extLst>
                </p14:cNvPr>
                <p14:cNvContentPartPr/>
                <p14:nvPr/>
              </p14:nvContentPartPr>
              <p14:xfrm>
                <a:off x="11117677" y="6018386"/>
                <a:ext cx="52920" cy="48240"/>
              </p14:xfrm>
            </p:contentPart>
          </mc:Choice>
          <mc:Fallback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34F329CB-D115-48A7-B410-7677A5763AB1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11109037" y="6009386"/>
                  <a:ext cx="7056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6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3DDFC9D2-1E77-44F5-ADE2-A1E9070036DD}"/>
                    </a:ext>
                  </a:extLst>
                </p14:cNvPr>
                <p14:cNvContentPartPr/>
                <p14:nvPr/>
              </p14:nvContentPartPr>
              <p14:xfrm>
                <a:off x="10991677" y="6321506"/>
                <a:ext cx="141120" cy="107640"/>
              </p14:xfrm>
            </p:contentPart>
          </mc:Choice>
          <mc:Fallback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3DDFC9D2-1E77-44F5-ADE2-A1E9070036DD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10982677" y="6312506"/>
                  <a:ext cx="15876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8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D98381DA-FE85-4FC6-9258-7EC91292B34D}"/>
                    </a:ext>
                  </a:extLst>
                </p14:cNvPr>
                <p14:cNvContentPartPr/>
                <p14:nvPr/>
              </p14:nvContentPartPr>
              <p14:xfrm>
                <a:off x="10692877" y="6208106"/>
                <a:ext cx="312120" cy="317160"/>
              </p14:xfrm>
            </p:contentPart>
          </mc:Choice>
          <mc:Fallback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D98381DA-FE85-4FC6-9258-7EC91292B34D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10683877" y="6199466"/>
                  <a:ext cx="329760" cy="33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0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5C7EF4BF-41D3-42AD-8486-D54009AEA9A2}"/>
                    </a:ext>
                  </a:extLst>
                </p14:cNvPr>
                <p14:cNvContentPartPr/>
                <p14:nvPr/>
              </p14:nvContentPartPr>
              <p14:xfrm>
                <a:off x="10944877" y="6398186"/>
                <a:ext cx="9000" cy="3240"/>
              </p14:xfrm>
            </p:contentPart>
          </mc:Choice>
          <mc:Fallback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5C7EF4BF-41D3-42AD-8486-D54009AEA9A2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10935877" y="6389546"/>
                  <a:ext cx="2664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2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ED34D37D-C1F4-4A8A-943D-4EF7258F50E2}"/>
                    </a:ext>
                  </a:extLst>
                </p14:cNvPr>
                <p14:cNvContentPartPr/>
                <p14:nvPr/>
              </p14:nvContentPartPr>
              <p14:xfrm>
                <a:off x="10125877" y="6310346"/>
                <a:ext cx="416520" cy="293760"/>
              </p14:xfrm>
            </p:contentPart>
          </mc:Choice>
          <mc:Fallback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ED34D37D-C1F4-4A8A-943D-4EF7258F50E2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10117237" y="6301706"/>
                  <a:ext cx="434160" cy="31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4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9DE18023-F4AE-452A-993E-583550058677}"/>
                    </a:ext>
                  </a:extLst>
                </p14:cNvPr>
                <p14:cNvContentPartPr/>
                <p14:nvPr/>
              </p14:nvContentPartPr>
              <p14:xfrm>
                <a:off x="10184917" y="6132506"/>
                <a:ext cx="73800" cy="170280"/>
              </p14:xfrm>
            </p:contentPart>
          </mc:Choice>
          <mc:Fallback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9DE18023-F4AE-452A-993E-583550058677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10175917" y="6123506"/>
                  <a:ext cx="9144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6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48761B63-D5F2-45FF-A2FD-8A3DAA26B242}"/>
                    </a:ext>
                  </a:extLst>
                </p14:cNvPr>
                <p14:cNvContentPartPr/>
                <p14:nvPr/>
              </p14:nvContentPartPr>
              <p14:xfrm>
                <a:off x="9646357" y="6371546"/>
                <a:ext cx="524520" cy="210240"/>
              </p14:xfrm>
            </p:contentPart>
          </mc:Choice>
          <mc:Fallback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48761B63-D5F2-45FF-A2FD-8A3DAA26B242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9637357" y="6362546"/>
                  <a:ext cx="54216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8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FC18FF51-BA8D-4AFC-B34A-EBFB200D8948}"/>
                    </a:ext>
                  </a:extLst>
                </p14:cNvPr>
                <p14:cNvContentPartPr/>
                <p14:nvPr/>
              </p14:nvContentPartPr>
              <p14:xfrm>
                <a:off x="9976117" y="6302066"/>
                <a:ext cx="114840" cy="33480"/>
              </p14:xfrm>
            </p:contentPart>
          </mc:Choice>
          <mc:Fallback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FC18FF51-BA8D-4AFC-B34A-EBFB200D8948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9967477" y="6293426"/>
                  <a:ext cx="132480" cy="51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E69725A6-726B-4E15-B402-55B46234AEE9}"/>
              </a:ext>
            </a:extLst>
          </p:cNvPr>
          <p:cNvGrpSpPr/>
          <p:nvPr/>
        </p:nvGrpSpPr>
        <p:grpSpPr>
          <a:xfrm>
            <a:off x="9955597" y="5549306"/>
            <a:ext cx="1473480" cy="393120"/>
            <a:chOff x="9955597" y="5549306"/>
            <a:chExt cx="1473480" cy="3931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90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E1F875FE-A010-4390-9D69-D2553F99A2EF}"/>
                    </a:ext>
                  </a:extLst>
                </p14:cNvPr>
                <p14:cNvContentPartPr/>
                <p14:nvPr/>
              </p14:nvContentPartPr>
              <p14:xfrm>
                <a:off x="11320717" y="5673146"/>
                <a:ext cx="108360" cy="174240"/>
              </p14:xfrm>
            </p:contentPart>
          </mc:Choice>
          <mc:Fallback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E1F875FE-A010-4390-9D69-D2553F99A2EF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11312077" y="5664506"/>
                  <a:ext cx="12600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2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7C289995-3E9D-4393-AC88-4BF12A13CB5D}"/>
                    </a:ext>
                  </a:extLst>
                </p14:cNvPr>
                <p14:cNvContentPartPr/>
                <p14:nvPr/>
              </p14:nvContentPartPr>
              <p14:xfrm>
                <a:off x="11273557" y="5549306"/>
                <a:ext cx="52560" cy="81360"/>
              </p14:xfrm>
            </p:contentPart>
          </mc:Choice>
          <mc:Fallback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7C289995-3E9D-4393-AC88-4BF12A13CB5D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11264557" y="5540666"/>
                  <a:ext cx="7020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4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1762A733-7AF6-4A07-BB4E-2EE273B10243}"/>
                    </a:ext>
                  </a:extLst>
                </p14:cNvPr>
                <p14:cNvContentPartPr/>
                <p14:nvPr/>
              </p14:nvContentPartPr>
              <p14:xfrm>
                <a:off x="10863157" y="5703386"/>
                <a:ext cx="345960" cy="239040"/>
              </p14:xfrm>
            </p:contentPart>
          </mc:Choice>
          <mc:Fallback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1762A733-7AF6-4A07-BB4E-2EE273B10243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10854157" y="5694746"/>
                  <a:ext cx="363600" cy="25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6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31C8B2A4-6D9C-401D-8003-31C74CB3861A}"/>
                    </a:ext>
                  </a:extLst>
                </p14:cNvPr>
                <p14:cNvContentPartPr/>
                <p14:nvPr/>
              </p14:nvContentPartPr>
              <p14:xfrm>
                <a:off x="11058997" y="5625266"/>
                <a:ext cx="109080" cy="45000"/>
              </p14:xfrm>
            </p:contentPart>
          </mc:Choice>
          <mc:Fallback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31C8B2A4-6D9C-401D-8003-31C74CB3861A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11050357" y="5616626"/>
                  <a:ext cx="12672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8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1CAE7480-B69B-4952-826E-EB96A4CB1120}"/>
                    </a:ext>
                  </a:extLst>
                </p14:cNvPr>
                <p14:cNvContentPartPr/>
                <p14:nvPr/>
              </p14:nvContentPartPr>
              <p14:xfrm>
                <a:off x="10330717" y="5803826"/>
                <a:ext cx="411840" cy="112680"/>
              </p14:xfrm>
            </p:contentPart>
          </mc:Choice>
          <mc:Fallback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1CAE7480-B69B-4952-826E-EB96A4CB1120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10322077" y="5794826"/>
                  <a:ext cx="42948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0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104D6E43-7C75-4A40-B608-F568E44A5128}"/>
                    </a:ext>
                  </a:extLst>
                </p14:cNvPr>
                <p14:cNvContentPartPr/>
                <p14:nvPr/>
              </p14:nvContentPartPr>
              <p14:xfrm>
                <a:off x="10416397" y="5711306"/>
                <a:ext cx="12240" cy="26640"/>
              </p14:xfrm>
            </p:contentPart>
          </mc:Choice>
          <mc:Fallback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104D6E43-7C75-4A40-B608-F568E44A5128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10407757" y="5702306"/>
                  <a:ext cx="2988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2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F0A1C1D6-637A-40FE-8629-A6C10B7E478B}"/>
                    </a:ext>
                  </a:extLst>
                </p14:cNvPr>
                <p14:cNvContentPartPr/>
                <p14:nvPr/>
              </p14:nvContentPartPr>
              <p14:xfrm>
                <a:off x="9955597" y="5713466"/>
                <a:ext cx="208800" cy="199800"/>
              </p14:xfrm>
            </p:contentPart>
          </mc:Choice>
          <mc:Fallback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F0A1C1D6-637A-40FE-8629-A6C10B7E478B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9946957" y="5704466"/>
                  <a:ext cx="22644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4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23711223-B831-42B0-8344-6F5FEF7D3846}"/>
                    </a:ext>
                  </a:extLst>
                </p14:cNvPr>
                <p14:cNvContentPartPr/>
                <p14:nvPr/>
              </p14:nvContentPartPr>
              <p14:xfrm>
                <a:off x="9990877" y="5807066"/>
                <a:ext cx="124920" cy="13680"/>
              </p14:xfrm>
            </p:contentPart>
          </mc:Choice>
          <mc:Fallback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23711223-B831-42B0-8344-6F5FEF7D3846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9982237" y="5798066"/>
                  <a:ext cx="14256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6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2B3A34EC-5C0F-4C97-918B-4B7F5FA39275}"/>
                    </a:ext>
                  </a:extLst>
                </p14:cNvPr>
                <p14:cNvContentPartPr/>
                <p14:nvPr/>
              </p14:nvContentPartPr>
              <p14:xfrm>
                <a:off x="9955597" y="5679986"/>
                <a:ext cx="205920" cy="244800"/>
              </p14:xfrm>
            </p:contentPart>
          </mc:Choice>
          <mc:Fallback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2B3A34EC-5C0F-4C97-918B-4B7F5FA39275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9946957" y="5670986"/>
                  <a:ext cx="223560" cy="26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8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C02D1971-63E9-4F3B-98DD-BF30B2BC65EC}"/>
                    </a:ext>
                  </a:extLst>
                </p14:cNvPr>
                <p14:cNvContentPartPr/>
                <p14:nvPr/>
              </p14:nvContentPartPr>
              <p14:xfrm>
                <a:off x="10079437" y="5815346"/>
                <a:ext cx="105840" cy="8640"/>
              </p14:xfrm>
            </p:contentPart>
          </mc:Choice>
          <mc:Fallback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C02D1971-63E9-4F3B-98DD-BF30B2BC65EC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10070437" y="5806346"/>
                  <a:ext cx="123480" cy="262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498275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B5088C-C3B4-4F50-B86A-7B2A7AE5FA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500" t="35014" r="35565" b="30319"/>
          <a:stretch/>
        </p:blipFill>
        <p:spPr>
          <a:xfrm>
            <a:off x="317715" y="637418"/>
            <a:ext cx="6011186" cy="4587903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2637F2F3-F5DB-41EA-965A-128D1BDDD4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663" t="62638" r="30624" b="35505"/>
          <a:stretch/>
        </p:blipFill>
        <p:spPr>
          <a:xfrm>
            <a:off x="0" y="0"/>
            <a:ext cx="12098137" cy="428625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5A1EE5A7-C531-46FA-A2A4-183D5026E3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313" t="27361" r="71328" b="16389"/>
          <a:stretch/>
        </p:blipFill>
        <p:spPr>
          <a:xfrm>
            <a:off x="0" y="428625"/>
            <a:ext cx="409575" cy="642937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21" name="Ink 120">
                <a:extLst>
                  <a:ext uri="{FF2B5EF4-FFF2-40B4-BE49-F238E27FC236}">
                    <a16:creationId xmlns:a16="http://schemas.microsoft.com/office/drawing/2014/main" id="{5AD3D99C-3AB6-48FE-A1AA-C815DFB750D8}"/>
                  </a:ext>
                </a:extLst>
              </p14:cNvPr>
              <p14:cNvContentPartPr/>
              <p14:nvPr/>
            </p14:nvContentPartPr>
            <p14:xfrm>
              <a:off x="9366637" y="3951626"/>
              <a:ext cx="52200" cy="2160"/>
            </p14:xfrm>
          </p:contentPart>
        </mc:Choice>
        <mc:Fallback>
          <p:pic>
            <p:nvPicPr>
              <p:cNvPr id="121" name="Ink 120">
                <a:extLst>
                  <a:ext uri="{FF2B5EF4-FFF2-40B4-BE49-F238E27FC236}">
                    <a16:creationId xmlns:a16="http://schemas.microsoft.com/office/drawing/2014/main" id="{5AD3D99C-3AB6-48FE-A1AA-C815DFB750D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362317" y="3947306"/>
                <a:ext cx="60840" cy="1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44" name="Ink 143">
                <a:extLst>
                  <a:ext uri="{FF2B5EF4-FFF2-40B4-BE49-F238E27FC236}">
                    <a16:creationId xmlns:a16="http://schemas.microsoft.com/office/drawing/2014/main" id="{8554A990-E9B6-4A90-AEAF-082B8949DFA3}"/>
                  </a:ext>
                </a:extLst>
              </p14:cNvPr>
              <p14:cNvContentPartPr/>
              <p14:nvPr/>
            </p14:nvContentPartPr>
            <p14:xfrm>
              <a:off x="8671117" y="5430506"/>
              <a:ext cx="22680" cy="11880"/>
            </p14:xfrm>
          </p:contentPart>
        </mc:Choice>
        <mc:Fallback>
          <p:pic>
            <p:nvPicPr>
              <p:cNvPr id="144" name="Ink 143">
                <a:extLst>
                  <a:ext uri="{FF2B5EF4-FFF2-40B4-BE49-F238E27FC236}">
                    <a16:creationId xmlns:a16="http://schemas.microsoft.com/office/drawing/2014/main" id="{8554A990-E9B6-4A90-AEAF-082B8949DFA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666797" y="5426186"/>
                <a:ext cx="3132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8A7D1305-8147-4B7D-8062-576AA82F9D2E}"/>
                  </a:ext>
                </a:extLst>
              </p14:cNvPr>
              <p14:cNvContentPartPr/>
              <p14:nvPr/>
            </p14:nvContentPartPr>
            <p14:xfrm>
              <a:off x="2756677" y="1733666"/>
              <a:ext cx="7920" cy="93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8A7D1305-8147-4B7D-8062-576AA82F9D2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739037" y="1716026"/>
                <a:ext cx="4356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D1745F5-C867-4D36-8385-C9430321718B}"/>
                  </a:ext>
                </a:extLst>
              </p14:cNvPr>
              <p14:cNvContentPartPr/>
              <p14:nvPr/>
            </p14:nvContentPartPr>
            <p14:xfrm>
              <a:off x="1985557" y="950306"/>
              <a:ext cx="874440" cy="2304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D1745F5-C867-4D36-8385-C9430321718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967557" y="932306"/>
                <a:ext cx="91008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F9A4190E-7B88-41BE-8215-39CB87CAEE3B}"/>
                  </a:ext>
                </a:extLst>
              </p14:cNvPr>
              <p14:cNvContentPartPr/>
              <p14:nvPr/>
            </p14:nvContentPartPr>
            <p14:xfrm>
              <a:off x="8925637" y="1784066"/>
              <a:ext cx="12240" cy="1188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F9A4190E-7B88-41BE-8215-39CB87CAEE3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907637" y="1766066"/>
                <a:ext cx="47880" cy="47520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188ADE7C-8DA0-4218-8E92-5336E5C2159F}"/>
              </a:ext>
            </a:extLst>
          </p:cNvPr>
          <p:cNvGrpSpPr/>
          <p:nvPr/>
        </p:nvGrpSpPr>
        <p:grpSpPr>
          <a:xfrm>
            <a:off x="5141317" y="2730146"/>
            <a:ext cx="354240" cy="215640"/>
            <a:chOff x="5141317" y="2730146"/>
            <a:chExt cx="354240" cy="2156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5C21C12E-8D7D-43FD-811F-F51292062CD8}"/>
                    </a:ext>
                  </a:extLst>
                </p14:cNvPr>
                <p14:cNvContentPartPr/>
                <p14:nvPr/>
              </p14:nvContentPartPr>
              <p14:xfrm>
                <a:off x="5248237" y="2814026"/>
                <a:ext cx="97200" cy="7632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5C21C12E-8D7D-43FD-811F-F51292062CD8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230597" y="2796386"/>
                  <a:ext cx="132840" cy="11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522E8AFB-E7BC-401D-8D17-F7BBC7001F26}"/>
                    </a:ext>
                  </a:extLst>
                </p14:cNvPr>
                <p14:cNvContentPartPr/>
                <p14:nvPr/>
              </p14:nvContentPartPr>
              <p14:xfrm>
                <a:off x="5141317" y="2730146"/>
                <a:ext cx="354240" cy="21564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522E8AFB-E7BC-401D-8D17-F7BBC7001F26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123317" y="2712506"/>
                  <a:ext cx="389880" cy="251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1E56C9E1-62A4-427C-8820-CF6E8C302661}"/>
              </a:ext>
            </a:extLst>
          </p:cNvPr>
          <p:cNvGrpSpPr/>
          <p:nvPr/>
        </p:nvGrpSpPr>
        <p:grpSpPr>
          <a:xfrm>
            <a:off x="1770637" y="2769746"/>
            <a:ext cx="400320" cy="332640"/>
            <a:chOff x="1770637" y="2769746"/>
            <a:chExt cx="400320" cy="3326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31F34F97-D01E-4DB2-884F-EAAB52D3BB38}"/>
                    </a:ext>
                  </a:extLst>
                </p14:cNvPr>
                <p14:cNvContentPartPr/>
                <p14:nvPr/>
              </p14:nvContentPartPr>
              <p14:xfrm>
                <a:off x="1885117" y="2876306"/>
                <a:ext cx="194040" cy="11880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31F34F97-D01E-4DB2-884F-EAAB52D3BB38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867477" y="2858306"/>
                  <a:ext cx="22968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37C60E52-30A2-4579-B5C7-E0A683F830B2}"/>
                    </a:ext>
                  </a:extLst>
                </p14:cNvPr>
                <p14:cNvContentPartPr/>
                <p14:nvPr/>
              </p14:nvContentPartPr>
              <p14:xfrm>
                <a:off x="1770637" y="2769746"/>
                <a:ext cx="400320" cy="33264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37C60E52-30A2-4579-B5C7-E0A683F830B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752637" y="2752106"/>
                  <a:ext cx="435960" cy="368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DF083F0A-2A2A-4AAD-ACCE-20653E701330}"/>
                  </a:ext>
                </a:extLst>
              </p14:cNvPr>
              <p14:cNvContentPartPr/>
              <p14:nvPr/>
            </p14:nvContentPartPr>
            <p14:xfrm>
              <a:off x="8814037" y="1151906"/>
              <a:ext cx="9360" cy="6840"/>
            </p14:xfrm>
          </p:contentPart>
        </mc:Choice>
        <mc:Fallback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DF083F0A-2A2A-4AAD-ACCE-20653E701330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796037" y="1133906"/>
                <a:ext cx="4500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7AC60CF6-649C-4C7F-AA76-39945EA2F8C5}"/>
                  </a:ext>
                </a:extLst>
              </p14:cNvPr>
              <p14:cNvContentPartPr/>
              <p14:nvPr/>
            </p14:nvContentPartPr>
            <p14:xfrm>
              <a:off x="8627557" y="1183226"/>
              <a:ext cx="317520" cy="15120"/>
            </p14:xfrm>
          </p:contentPart>
        </mc:Choice>
        <mc:Fallback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7AC60CF6-649C-4C7F-AA76-39945EA2F8C5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609917" y="1165226"/>
                <a:ext cx="353160" cy="50760"/>
              </a:xfrm>
              <a:prstGeom prst="rect">
                <a:avLst/>
              </a:prstGeom>
            </p:spPr>
          </p:pic>
        </mc:Fallback>
      </mc:AlternateContent>
      <p:grpSp>
        <p:nvGrpSpPr>
          <p:cNvPr id="120" name="Group 119">
            <a:extLst>
              <a:ext uri="{FF2B5EF4-FFF2-40B4-BE49-F238E27FC236}">
                <a16:creationId xmlns:a16="http://schemas.microsoft.com/office/drawing/2014/main" id="{C8B31C41-8BF0-479C-8602-4328653FFD0C}"/>
              </a:ext>
            </a:extLst>
          </p:cNvPr>
          <p:cNvGrpSpPr/>
          <p:nvPr/>
        </p:nvGrpSpPr>
        <p:grpSpPr>
          <a:xfrm>
            <a:off x="8667517" y="1300226"/>
            <a:ext cx="281520" cy="43200"/>
            <a:chOff x="8667517" y="1300226"/>
            <a:chExt cx="281520" cy="432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4CE0E8EA-D4E2-4823-99AB-0640AF493B2B}"/>
                    </a:ext>
                  </a:extLst>
                </p14:cNvPr>
                <p14:cNvContentPartPr/>
                <p14:nvPr/>
              </p14:nvContentPartPr>
              <p14:xfrm>
                <a:off x="8667517" y="1300226"/>
                <a:ext cx="255240" cy="26640"/>
              </p14:xfrm>
            </p:contentPart>
          </mc:Choice>
          <mc:Fallback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4CE0E8EA-D4E2-4823-99AB-0640AF493B2B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8649517" y="1282586"/>
                  <a:ext cx="29088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74BDA120-4459-4AD0-B084-F3C2AEBC716F}"/>
                    </a:ext>
                  </a:extLst>
                </p14:cNvPr>
                <p14:cNvContentPartPr/>
                <p14:nvPr/>
              </p14:nvContentPartPr>
              <p14:xfrm>
                <a:off x="8764717" y="1325066"/>
                <a:ext cx="184320" cy="18360"/>
              </p14:xfrm>
            </p:contentPart>
          </mc:Choice>
          <mc:Fallback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74BDA120-4459-4AD0-B084-F3C2AEBC716F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8746717" y="1307426"/>
                  <a:ext cx="219960" cy="54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74BD0F01-22B7-4892-A1F2-9C44B58C7139}"/>
              </a:ext>
            </a:extLst>
          </p:cNvPr>
          <p:cNvGrpSpPr/>
          <p:nvPr/>
        </p:nvGrpSpPr>
        <p:grpSpPr>
          <a:xfrm>
            <a:off x="7932397" y="1012946"/>
            <a:ext cx="356760" cy="548280"/>
            <a:chOff x="7932397" y="1012946"/>
            <a:chExt cx="356760" cy="548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1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B88B8024-EC5F-4484-A50E-208779DB5A5D}"/>
                    </a:ext>
                  </a:extLst>
                </p14:cNvPr>
                <p14:cNvContentPartPr/>
                <p14:nvPr/>
              </p14:nvContentPartPr>
              <p14:xfrm>
                <a:off x="7932397" y="1012946"/>
                <a:ext cx="336240" cy="456480"/>
              </p14:xfrm>
            </p:contentPart>
          </mc:Choice>
          <mc:Fallback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B88B8024-EC5F-4484-A50E-208779DB5A5D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7914397" y="995306"/>
                  <a:ext cx="371880" cy="49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F2D3DB0A-F843-42DD-8D61-ED014EFE28DD}"/>
                    </a:ext>
                  </a:extLst>
                </p14:cNvPr>
                <p14:cNvContentPartPr/>
                <p14:nvPr/>
              </p14:nvContentPartPr>
              <p14:xfrm>
                <a:off x="8013397" y="1249106"/>
                <a:ext cx="164160" cy="11880"/>
              </p14:xfrm>
            </p:contentPart>
          </mc:Choice>
          <mc:Fallback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F2D3DB0A-F843-42DD-8D61-ED014EFE28DD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7995757" y="1231466"/>
                  <a:ext cx="19980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C5F56A71-FFB1-483E-AD6E-3CA1BD307C90}"/>
                    </a:ext>
                  </a:extLst>
                </p14:cNvPr>
                <p14:cNvContentPartPr/>
                <p14:nvPr/>
              </p14:nvContentPartPr>
              <p14:xfrm>
                <a:off x="8272957" y="1379426"/>
                <a:ext cx="16200" cy="181800"/>
              </p14:xfrm>
            </p:contentPart>
          </mc:Choice>
          <mc:Fallback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C5F56A71-FFB1-483E-AD6E-3CA1BD307C90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8254957" y="1361786"/>
                  <a:ext cx="51840" cy="217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716BF1D9-007C-4195-9E2A-0D477C59F180}"/>
              </a:ext>
            </a:extLst>
          </p:cNvPr>
          <p:cNvGrpSpPr/>
          <p:nvPr/>
        </p:nvGrpSpPr>
        <p:grpSpPr>
          <a:xfrm>
            <a:off x="9297517" y="1016186"/>
            <a:ext cx="423720" cy="484920"/>
            <a:chOff x="9297517" y="1016186"/>
            <a:chExt cx="423720" cy="484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A959CDB5-FBF7-48C6-8713-635966B3B4A7}"/>
                    </a:ext>
                  </a:extLst>
                </p14:cNvPr>
                <p14:cNvContentPartPr/>
                <p14:nvPr/>
              </p14:nvContentPartPr>
              <p14:xfrm>
                <a:off x="9297517" y="1016186"/>
                <a:ext cx="284760" cy="369360"/>
              </p14:xfrm>
            </p:contentPart>
          </mc:Choice>
          <mc:Fallback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A959CDB5-FBF7-48C6-8713-635966B3B4A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9279877" y="998546"/>
                  <a:ext cx="320400" cy="40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774C6C05-BA15-40D5-8F0B-5F078273AAC7}"/>
                    </a:ext>
                  </a:extLst>
                </p14:cNvPr>
                <p14:cNvContentPartPr/>
                <p14:nvPr/>
              </p14:nvContentPartPr>
              <p14:xfrm>
                <a:off x="9363037" y="1211306"/>
                <a:ext cx="164880" cy="14760"/>
              </p14:xfrm>
            </p:contentPart>
          </mc:Choice>
          <mc:Fallback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774C6C05-BA15-40D5-8F0B-5F078273AAC7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9345037" y="1193306"/>
                  <a:ext cx="20052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4AA2A302-BCF2-489A-97F5-6A5EE7DD8840}"/>
                    </a:ext>
                  </a:extLst>
                </p14:cNvPr>
                <p14:cNvContentPartPr/>
                <p14:nvPr/>
              </p14:nvContentPartPr>
              <p14:xfrm>
                <a:off x="9606397" y="1380866"/>
                <a:ext cx="114840" cy="120240"/>
              </p14:xfrm>
            </p:contentPart>
          </mc:Choice>
          <mc:Fallback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4AA2A302-BCF2-489A-97F5-6A5EE7DD8840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9588757" y="1362866"/>
                  <a:ext cx="150480" cy="155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180" name="Ink 179">
                <a:extLst>
                  <a:ext uri="{FF2B5EF4-FFF2-40B4-BE49-F238E27FC236}">
                    <a16:creationId xmlns:a16="http://schemas.microsoft.com/office/drawing/2014/main" id="{E390165E-4997-4DF6-9584-F0FE868AB9A2}"/>
                  </a:ext>
                </a:extLst>
              </p14:cNvPr>
              <p14:cNvContentPartPr/>
              <p14:nvPr/>
            </p14:nvContentPartPr>
            <p14:xfrm>
              <a:off x="8286997" y="2313986"/>
              <a:ext cx="182160" cy="237600"/>
            </p14:xfrm>
          </p:contentPart>
        </mc:Choice>
        <mc:Fallback>
          <p:pic>
            <p:nvPicPr>
              <p:cNvPr id="180" name="Ink 179">
                <a:extLst>
                  <a:ext uri="{FF2B5EF4-FFF2-40B4-BE49-F238E27FC236}">
                    <a16:creationId xmlns:a16="http://schemas.microsoft.com/office/drawing/2014/main" id="{E390165E-4997-4DF6-9584-F0FE868AB9A2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8269357" y="2295986"/>
                <a:ext cx="217800" cy="27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182" name="Ink 181">
                <a:extLst>
                  <a:ext uri="{FF2B5EF4-FFF2-40B4-BE49-F238E27FC236}">
                    <a16:creationId xmlns:a16="http://schemas.microsoft.com/office/drawing/2014/main" id="{DA8DD461-B42C-49DE-AC2B-3F91D582B576}"/>
                  </a:ext>
                </a:extLst>
              </p14:cNvPr>
              <p14:cNvContentPartPr/>
              <p14:nvPr/>
            </p14:nvContentPartPr>
            <p14:xfrm>
              <a:off x="8526397" y="2269346"/>
              <a:ext cx="106200" cy="66240"/>
            </p14:xfrm>
          </p:contentPart>
        </mc:Choice>
        <mc:Fallback>
          <p:pic>
            <p:nvPicPr>
              <p:cNvPr id="182" name="Ink 181">
                <a:extLst>
                  <a:ext uri="{FF2B5EF4-FFF2-40B4-BE49-F238E27FC236}">
                    <a16:creationId xmlns:a16="http://schemas.microsoft.com/office/drawing/2014/main" id="{DA8DD461-B42C-49DE-AC2B-3F91D582B576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508757" y="2251706"/>
                <a:ext cx="141840" cy="101880"/>
              </a:xfrm>
              <a:prstGeom prst="rect">
                <a:avLst/>
              </a:prstGeom>
            </p:spPr>
          </p:pic>
        </mc:Fallback>
      </mc:AlternateContent>
      <p:grpSp>
        <p:nvGrpSpPr>
          <p:cNvPr id="186" name="Group 185">
            <a:extLst>
              <a:ext uri="{FF2B5EF4-FFF2-40B4-BE49-F238E27FC236}">
                <a16:creationId xmlns:a16="http://schemas.microsoft.com/office/drawing/2014/main" id="{20E97F34-D241-477C-B11F-95C1C00768E4}"/>
              </a:ext>
            </a:extLst>
          </p:cNvPr>
          <p:cNvGrpSpPr/>
          <p:nvPr/>
        </p:nvGrpSpPr>
        <p:grpSpPr>
          <a:xfrm>
            <a:off x="7572757" y="1749866"/>
            <a:ext cx="1462680" cy="921240"/>
            <a:chOff x="7572757" y="1749866"/>
            <a:chExt cx="1462680" cy="921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7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57EA959C-8568-4C2C-A061-439982FDC32F}"/>
                    </a:ext>
                  </a:extLst>
                </p14:cNvPr>
                <p14:cNvContentPartPr/>
                <p14:nvPr/>
              </p14:nvContentPartPr>
              <p14:xfrm>
                <a:off x="8719357" y="2047946"/>
                <a:ext cx="247680" cy="16560"/>
              </p14:xfrm>
            </p:contentPart>
          </mc:Choice>
          <mc:Fallback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57EA959C-8568-4C2C-A061-439982FDC32F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8701357" y="2030306"/>
                  <a:ext cx="28332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9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659426BF-80BB-41D3-836C-87EEF4B14714}"/>
                    </a:ext>
                  </a:extLst>
                </p14:cNvPr>
                <p14:cNvContentPartPr/>
                <p14:nvPr/>
              </p14:nvContentPartPr>
              <p14:xfrm>
                <a:off x="8733037" y="2162066"/>
                <a:ext cx="302400" cy="21960"/>
              </p14:xfrm>
            </p:contentPart>
          </mc:Choice>
          <mc:Fallback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659426BF-80BB-41D3-836C-87EEF4B14714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8715037" y="2144066"/>
                  <a:ext cx="33804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1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647A6063-0E7A-4396-B68B-A9FA577615E6}"/>
                    </a:ext>
                  </a:extLst>
                </p14:cNvPr>
                <p14:cNvContentPartPr/>
                <p14:nvPr/>
              </p14:nvContentPartPr>
              <p14:xfrm>
                <a:off x="7572757" y="2164226"/>
                <a:ext cx="924840" cy="63720"/>
              </p14:xfrm>
            </p:contentPart>
          </mc:Choice>
          <mc:Fallback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647A6063-0E7A-4396-B68B-A9FA577615E6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7554757" y="2146226"/>
                  <a:ext cx="960480" cy="9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3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0A213ADE-95AB-403B-8113-007F3886173C}"/>
                    </a:ext>
                  </a:extLst>
                </p14:cNvPr>
                <p14:cNvContentPartPr/>
                <p14:nvPr/>
              </p14:nvContentPartPr>
              <p14:xfrm>
                <a:off x="7989277" y="1749866"/>
                <a:ext cx="158760" cy="329400"/>
              </p14:xfrm>
            </p:contentPart>
          </mc:Choice>
          <mc:Fallback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0A213ADE-95AB-403B-8113-007F3886173C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7971637" y="1731866"/>
                  <a:ext cx="194400" cy="36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5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7200CC10-F99A-404B-AC3E-499E12518EC0}"/>
                    </a:ext>
                  </a:extLst>
                </p14:cNvPr>
                <p14:cNvContentPartPr/>
                <p14:nvPr/>
              </p14:nvContentPartPr>
              <p14:xfrm>
                <a:off x="7730077" y="2325506"/>
                <a:ext cx="168840" cy="232200"/>
              </p14:xfrm>
            </p:contentPart>
          </mc:Choice>
          <mc:Fallback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7200CC10-F99A-404B-AC3E-499E12518EC0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7712077" y="2307506"/>
                  <a:ext cx="204480" cy="26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7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24942530-F8A7-41D5-85E9-789BDE4D19DF}"/>
                    </a:ext>
                  </a:extLst>
                </p14:cNvPr>
                <p14:cNvContentPartPr/>
                <p14:nvPr/>
              </p14:nvContentPartPr>
              <p14:xfrm>
                <a:off x="7971997" y="2351426"/>
                <a:ext cx="76680" cy="190440"/>
              </p14:xfrm>
            </p:contentPart>
          </mc:Choice>
          <mc:Fallback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24942530-F8A7-41D5-85E9-789BDE4D19DF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7953997" y="2333786"/>
                  <a:ext cx="112320" cy="22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9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73F322A4-1936-46BA-9C8F-59CE5D1BFE9E}"/>
                    </a:ext>
                  </a:extLst>
                </p14:cNvPr>
                <p14:cNvContentPartPr/>
                <p14:nvPr/>
              </p14:nvContentPartPr>
              <p14:xfrm>
                <a:off x="8062717" y="2328746"/>
                <a:ext cx="67680" cy="186840"/>
              </p14:xfrm>
            </p:contentPart>
          </mc:Choice>
          <mc:Fallback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73F322A4-1936-46BA-9C8F-59CE5D1BFE9E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8045077" y="2311106"/>
                  <a:ext cx="103320" cy="22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1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8A386F85-1848-41A6-AAD3-BAF0F80D671A}"/>
                    </a:ext>
                  </a:extLst>
                </p14:cNvPr>
                <p14:cNvContentPartPr/>
                <p14:nvPr/>
              </p14:nvContentPartPr>
              <p14:xfrm>
                <a:off x="7859317" y="2289506"/>
                <a:ext cx="282600" cy="29520"/>
              </p14:xfrm>
            </p:contentPart>
          </mc:Choice>
          <mc:Fallback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8A386F85-1848-41A6-AAD3-BAF0F80D671A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7841677" y="2271506"/>
                  <a:ext cx="31824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3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F6E0597E-28EA-40C7-B984-E8F8E4B54863}"/>
                    </a:ext>
                  </a:extLst>
                </p14:cNvPr>
                <p14:cNvContentPartPr/>
                <p14:nvPr/>
              </p14:nvContentPartPr>
              <p14:xfrm>
                <a:off x="8491117" y="2551946"/>
                <a:ext cx="24480" cy="119160"/>
              </p14:xfrm>
            </p:contentPart>
          </mc:Choice>
          <mc:Fallback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F6E0597E-28EA-40C7-B984-E8F8E4B54863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8473117" y="2533946"/>
                  <a:ext cx="6012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5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BA599D41-C1E6-49F1-9D4C-CC1C76CFE6F7}"/>
                    </a:ext>
                  </a:extLst>
                </p14:cNvPr>
                <p14:cNvContentPartPr/>
                <p14:nvPr/>
              </p14:nvContentPartPr>
              <p14:xfrm>
                <a:off x="8157757" y="2047946"/>
                <a:ext cx="22320" cy="78120"/>
              </p14:xfrm>
            </p:contentPart>
          </mc:Choice>
          <mc:Fallback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BA599D41-C1E6-49F1-9D4C-CC1C76CFE6F7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8139757" y="2030306"/>
                  <a:ext cx="57960" cy="113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187" name="Ink 186">
                <a:extLst>
                  <a:ext uri="{FF2B5EF4-FFF2-40B4-BE49-F238E27FC236}">
                    <a16:creationId xmlns:a16="http://schemas.microsoft.com/office/drawing/2014/main" id="{364383BD-E97C-4CA8-A853-50658EB8EC6E}"/>
                  </a:ext>
                </a:extLst>
              </p14:cNvPr>
              <p14:cNvContentPartPr/>
              <p14:nvPr/>
            </p14:nvContentPartPr>
            <p14:xfrm>
              <a:off x="9233797" y="2153786"/>
              <a:ext cx="1029600" cy="54720"/>
            </p14:xfrm>
          </p:contentPart>
        </mc:Choice>
        <mc:Fallback>
          <p:pic>
            <p:nvPicPr>
              <p:cNvPr id="187" name="Ink 186">
                <a:extLst>
                  <a:ext uri="{FF2B5EF4-FFF2-40B4-BE49-F238E27FC236}">
                    <a16:creationId xmlns:a16="http://schemas.microsoft.com/office/drawing/2014/main" id="{364383BD-E97C-4CA8-A853-50658EB8EC6E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9215797" y="2135786"/>
                <a:ext cx="1065240" cy="90360"/>
              </a:xfrm>
              <a:prstGeom prst="rect">
                <a:avLst/>
              </a:prstGeom>
            </p:spPr>
          </p:pic>
        </mc:Fallback>
      </mc:AlternateContent>
      <p:grpSp>
        <p:nvGrpSpPr>
          <p:cNvPr id="190" name="Group 189">
            <a:extLst>
              <a:ext uri="{FF2B5EF4-FFF2-40B4-BE49-F238E27FC236}">
                <a16:creationId xmlns:a16="http://schemas.microsoft.com/office/drawing/2014/main" id="{8CB96B88-6266-4494-B5FF-6CEB6D2035C8}"/>
              </a:ext>
            </a:extLst>
          </p:cNvPr>
          <p:cNvGrpSpPr/>
          <p:nvPr/>
        </p:nvGrpSpPr>
        <p:grpSpPr>
          <a:xfrm>
            <a:off x="9547357" y="1775426"/>
            <a:ext cx="410040" cy="338760"/>
            <a:chOff x="9547357" y="1775426"/>
            <a:chExt cx="410040" cy="338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9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05258B95-0746-4743-8AA1-F3740A68BAB4}"/>
                    </a:ext>
                  </a:extLst>
                </p14:cNvPr>
                <p14:cNvContentPartPr/>
                <p14:nvPr/>
              </p14:nvContentPartPr>
              <p14:xfrm>
                <a:off x="9547357" y="1775426"/>
                <a:ext cx="192960" cy="338760"/>
              </p14:xfrm>
            </p:contentPart>
          </mc:Choice>
          <mc:Fallback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05258B95-0746-4743-8AA1-F3740A68BAB4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9529717" y="1757786"/>
                  <a:ext cx="228600" cy="37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1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8CDFB676-82C9-4D59-90A2-0E4112E25542}"/>
                    </a:ext>
                  </a:extLst>
                </p14:cNvPr>
                <p14:cNvContentPartPr/>
                <p14:nvPr/>
              </p14:nvContentPartPr>
              <p14:xfrm>
                <a:off x="9804397" y="2022026"/>
                <a:ext cx="153000" cy="59400"/>
              </p14:xfrm>
            </p:contentPart>
          </mc:Choice>
          <mc:Fallback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8CDFB676-82C9-4D59-90A2-0E4112E25542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9786757" y="2004386"/>
                  <a:ext cx="188640" cy="95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27A12BF1-9062-4BD1-9999-F12ED3B93026}"/>
              </a:ext>
            </a:extLst>
          </p:cNvPr>
          <p:cNvGrpSpPr/>
          <p:nvPr/>
        </p:nvGrpSpPr>
        <p:grpSpPr>
          <a:xfrm>
            <a:off x="9308677" y="2266106"/>
            <a:ext cx="1043640" cy="351000"/>
            <a:chOff x="9308677" y="2266106"/>
            <a:chExt cx="1043640" cy="351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3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733B628F-3C1C-448D-BD0A-7AC5AA3229D4}"/>
                    </a:ext>
                  </a:extLst>
                </p14:cNvPr>
                <p14:cNvContentPartPr/>
                <p14:nvPr/>
              </p14:nvContentPartPr>
              <p14:xfrm>
                <a:off x="9308677" y="2335226"/>
                <a:ext cx="205560" cy="259560"/>
              </p14:xfrm>
            </p:contentPart>
          </mc:Choice>
          <mc:Fallback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733B628F-3C1C-448D-BD0A-7AC5AA3229D4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9291037" y="2317586"/>
                  <a:ext cx="241200" cy="29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5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0DCFB12D-55F6-41CC-A08D-56C6CDCC9437}"/>
                    </a:ext>
                  </a:extLst>
                </p14:cNvPr>
                <p14:cNvContentPartPr/>
                <p14:nvPr/>
              </p14:nvContentPartPr>
              <p14:xfrm>
                <a:off x="9539437" y="2372666"/>
                <a:ext cx="118080" cy="194400"/>
              </p14:xfrm>
            </p:contentPart>
          </mc:Choice>
          <mc:Fallback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0DCFB12D-55F6-41CC-A08D-56C6CDCC9437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9521437" y="2355026"/>
                  <a:ext cx="153720" cy="2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7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53884EF3-2143-4E22-9DF9-A3FA6A12A75E}"/>
                    </a:ext>
                  </a:extLst>
                </p14:cNvPr>
                <p14:cNvContentPartPr/>
                <p14:nvPr/>
              </p14:nvContentPartPr>
              <p14:xfrm>
                <a:off x="9635917" y="2343506"/>
                <a:ext cx="126000" cy="217440"/>
              </p14:xfrm>
            </p:contentPart>
          </mc:Choice>
          <mc:Fallback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53884EF3-2143-4E22-9DF9-A3FA6A12A75E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9617917" y="2325866"/>
                  <a:ext cx="161640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9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30FDDB8C-6E89-425A-8B70-92E4DC625971}"/>
                    </a:ext>
                  </a:extLst>
                </p14:cNvPr>
                <p14:cNvContentPartPr/>
                <p14:nvPr/>
              </p14:nvContentPartPr>
              <p14:xfrm>
                <a:off x="9467077" y="2339906"/>
                <a:ext cx="282600" cy="19080"/>
              </p14:xfrm>
            </p:contentPart>
          </mc:Choice>
          <mc:Fallback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30FDDB8C-6E89-425A-8B70-92E4DC625971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9449437" y="2322266"/>
                  <a:ext cx="31824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1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6DD1B8BD-D0F1-43DD-9B4C-7CBE47311449}"/>
                    </a:ext>
                  </a:extLst>
                </p14:cNvPr>
                <p14:cNvContentPartPr/>
                <p14:nvPr/>
              </p14:nvContentPartPr>
              <p14:xfrm>
                <a:off x="9968917" y="2336666"/>
                <a:ext cx="185400" cy="249120"/>
              </p14:xfrm>
            </p:contentPart>
          </mc:Choice>
          <mc:Fallback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6DD1B8BD-D0F1-43DD-9B4C-7CBE47311449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9951277" y="2319026"/>
                  <a:ext cx="221040" cy="28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3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849831B9-A3CD-48EC-A89C-BE7A270AB2D9}"/>
                    </a:ext>
                  </a:extLst>
                </p14:cNvPr>
                <p14:cNvContentPartPr/>
                <p14:nvPr/>
              </p14:nvContentPartPr>
              <p14:xfrm>
                <a:off x="10211197" y="2541866"/>
                <a:ext cx="141120" cy="75240"/>
              </p14:xfrm>
            </p:contentPart>
          </mc:Choice>
          <mc:Fallback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849831B9-A3CD-48EC-A89C-BE7A270AB2D9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0193197" y="2524226"/>
                  <a:ext cx="17676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5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38921C1A-2F5C-4C58-9BC2-0FF85A60D318}"/>
                    </a:ext>
                  </a:extLst>
                </p14:cNvPr>
                <p14:cNvContentPartPr/>
                <p14:nvPr/>
              </p14:nvContentPartPr>
              <p14:xfrm>
                <a:off x="10224157" y="2266106"/>
                <a:ext cx="112680" cy="54360"/>
              </p14:xfrm>
            </p:contentPart>
          </mc:Choice>
          <mc:Fallback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38921C1A-2F5C-4C58-9BC2-0FF85A60D318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10206517" y="2248106"/>
                  <a:ext cx="148320" cy="90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202" name="Ink 201">
                <a:extLst>
                  <a:ext uri="{FF2B5EF4-FFF2-40B4-BE49-F238E27FC236}">
                    <a16:creationId xmlns:a16="http://schemas.microsoft.com/office/drawing/2014/main" id="{FB11533E-2F12-4562-93F3-8525DA4370A2}"/>
                  </a:ext>
                </a:extLst>
              </p14:cNvPr>
              <p14:cNvContentPartPr/>
              <p14:nvPr/>
            </p14:nvContentPartPr>
            <p14:xfrm>
              <a:off x="7613437" y="2326946"/>
              <a:ext cx="590400" cy="245520"/>
            </p14:xfrm>
          </p:contentPart>
        </mc:Choice>
        <mc:Fallback>
          <p:pic>
            <p:nvPicPr>
              <p:cNvPr id="202" name="Ink 201">
                <a:extLst>
                  <a:ext uri="{FF2B5EF4-FFF2-40B4-BE49-F238E27FC236}">
                    <a16:creationId xmlns:a16="http://schemas.microsoft.com/office/drawing/2014/main" id="{FB11533E-2F12-4562-93F3-8525DA4370A2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7609117" y="2322626"/>
                <a:ext cx="599040" cy="254160"/>
              </a:xfrm>
              <a:prstGeom prst="rect">
                <a:avLst/>
              </a:prstGeom>
            </p:spPr>
          </p:pic>
        </mc:Fallback>
      </mc:AlternateContent>
      <p:grpSp>
        <p:nvGrpSpPr>
          <p:cNvPr id="204" name="Group 203">
            <a:extLst>
              <a:ext uri="{FF2B5EF4-FFF2-40B4-BE49-F238E27FC236}">
                <a16:creationId xmlns:a16="http://schemas.microsoft.com/office/drawing/2014/main" id="{2EF964E0-1005-4DC5-A13A-5D84EF61705D}"/>
              </a:ext>
            </a:extLst>
          </p:cNvPr>
          <p:cNvGrpSpPr/>
          <p:nvPr/>
        </p:nvGrpSpPr>
        <p:grpSpPr>
          <a:xfrm>
            <a:off x="9269077" y="2330906"/>
            <a:ext cx="547560" cy="236880"/>
            <a:chOff x="9269077" y="2330906"/>
            <a:chExt cx="547560" cy="2368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9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A33119A3-A012-4F3A-AD03-B57302ABB134}"/>
                    </a:ext>
                  </a:extLst>
                </p14:cNvPr>
                <p14:cNvContentPartPr/>
                <p14:nvPr/>
              </p14:nvContentPartPr>
              <p14:xfrm>
                <a:off x="9345397" y="2330906"/>
                <a:ext cx="458280" cy="236880"/>
              </p14:xfrm>
            </p:contentPart>
          </mc:Choice>
          <mc:Fallback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A33119A3-A012-4F3A-AD03-B57302ABB134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9341077" y="2326586"/>
                  <a:ext cx="466920" cy="2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1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BB1AA6E3-AC4C-4397-B8F7-43D4051CEF6C}"/>
                    </a:ext>
                  </a:extLst>
                </p14:cNvPr>
                <p14:cNvContentPartPr/>
                <p14:nvPr/>
              </p14:nvContentPartPr>
              <p14:xfrm>
                <a:off x="9269077" y="2335586"/>
                <a:ext cx="547560" cy="227520"/>
              </p14:xfrm>
            </p:contentPart>
          </mc:Choice>
          <mc:Fallback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BB1AA6E3-AC4C-4397-B8F7-43D4051CEF6C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9264757" y="2331266"/>
                  <a:ext cx="556200" cy="236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207" name="Ink 206">
                <a:extLst>
                  <a:ext uri="{FF2B5EF4-FFF2-40B4-BE49-F238E27FC236}">
                    <a16:creationId xmlns:a16="http://schemas.microsoft.com/office/drawing/2014/main" id="{D13A4E61-E151-4571-BEBA-33FC25F54BD5}"/>
                  </a:ext>
                </a:extLst>
              </p14:cNvPr>
              <p14:cNvContentPartPr/>
              <p14:nvPr/>
            </p14:nvContentPartPr>
            <p14:xfrm>
              <a:off x="7694077" y="3458426"/>
              <a:ext cx="949680" cy="24840"/>
            </p14:xfrm>
          </p:contentPart>
        </mc:Choice>
        <mc:Fallback>
          <p:pic>
            <p:nvPicPr>
              <p:cNvPr id="207" name="Ink 206">
                <a:extLst>
                  <a:ext uri="{FF2B5EF4-FFF2-40B4-BE49-F238E27FC236}">
                    <a16:creationId xmlns:a16="http://schemas.microsoft.com/office/drawing/2014/main" id="{D13A4E61-E151-4571-BEBA-33FC25F54BD5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7676437" y="3440786"/>
                <a:ext cx="985320" cy="60480"/>
              </a:xfrm>
              <a:prstGeom prst="rect">
                <a:avLst/>
              </a:prstGeom>
            </p:spPr>
          </p:pic>
        </mc:Fallback>
      </mc:AlternateContent>
      <p:grpSp>
        <p:nvGrpSpPr>
          <p:cNvPr id="215" name="Group 214">
            <a:extLst>
              <a:ext uri="{FF2B5EF4-FFF2-40B4-BE49-F238E27FC236}">
                <a16:creationId xmlns:a16="http://schemas.microsoft.com/office/drawing/2014/main" id="{D6242F9B-729D-41D8-9585-47BD6E5991A8}"/>
              </a:ext>
            </a:extLst>
          </p:cNvPr>
          <p:cNvGrpSpPr/>
          <p:nvPr/>
        </p:nvGrpSpPr>
        <p:grpSpPr>
          <a:xfrm>
            <a:off x="7745917" y="3162866"/>
            <a:ext cx="749520" cy="254520"/>
            <a:chOff x="7745917" y="3162866"/>
            <a:chExt cx="749520" cy="254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5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241DDEEB-FCA8-4B03-8552-50CC7DF18634}"/>
                    </a:ext>
                  </a:extLst>
                </p14:cNvPr>
                <p14:cNvContentPartPr/>
                <p14:nvPr/>
              </p14:nvContentPartPr>
              <p14:xfrm>
                <a:off x="7745917" y="3179066"/>
                <a:ext cx="91440" cy="190080"/>
              </p14:xfrm>
            </p:contentPart>
          </mc:Choice>
          <mc:Fallback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241DDEEB-FCA8-4B03-8552-50CC7DF18634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7727917" y="3161066"/>
                  <a:ext cx="127080" cy="22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7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3AA91532-769C-4F0B-A9B9-E10FB5994EBC}"/>
                    </a:ext>
                  </a:extLst>
                </p14:cNvPr>
                <p14:cNvContentPartPr/>
                <p14:nvPr/>
              </p14:nvContentPartPr>
              <p14:xfrm>
                <a:off x="7875877" y="3167546"/>
                <a:ext cx="160920" cy="216360"/>
              </p14:xfrm>
            </p:contentPart>
          </mc:Choice>
          <mc:Fallback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3AA91532-769C-4F0B-A9B9-E10FB5994EBC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7857877" y="3149906"/>
                  <a:ext cx="196560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9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0F9A4E51-3FBF-43A1-BD05-C2B3C07AA366}"/>
                    </a:ext>
                  </a:extLst>
                </p14:cNvPr>
                <p14:cNvContentPartPr/>
                <p14:nvPr/>
              </p14:nvContentPartPr>
              <p14:xfrm>
                <a:off x="8064157" y="3162866"/>
                <a:ext cx="148320" cy="254520"/>
              </p14:xfrm>
            </p:contentPart>
          </mc:Choice>
          <mc:Fallback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0F9A4E51-3FBF-43A1-BD05-C2B3C07AA366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8046157" y="3144866"/>
                  <a:ext cx="18396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1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AA02AF40-0252-4496-8BD6-56F730FAC2C9}"/>
                    </a:ext>
                  </a:extLst>
                </p14:cNvPr>
                <p14:cNvContentPartPr/>
                <p14:nvPr/>
              </p14:nvContentPartPr>
              <p14:xfrm>
                <a:off x="8291677" y="3177986"/>
                <a:ext cx="203760" cy="225720"/>
              </p14:xfrm>
            </p:contentPart>
          </mc:Choice>
          <mc:Fallback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AA02AF40-0252-4496-8BD6-56F730FAC2C9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8274037" y="3160346"/>
                  <a:ext cx="239400" cy="261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EF450F06-2316-4F1A-9104-77F78C9222D0}"/>
              </a:ext>
            </a:extLst>
          </p:cNvPr>
          <p:cNvGrpSpPr/>
          <p:nvPr/>
        </p:nvGrpSpPr>
        <p:grpSpPr>
          <a:xfrm>
            <a:off x="7951837" y="3596306"/>
            <a:ext cx="680760" cy="288360"/>
            <a:chOff x="7951837" y="3596306"/>
            <a:chExt cx="680760" cy="288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3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4AD69E1F-5E8C-4137-BABB-CC9C56227C80}"/>
                    </a:ext>
                  </a:extLst>
                </p14:cNvPr>
                <p14:cNvContentPartPr/>
                <p14:nvPr/>
              </p14:nvContentPartPr>
              <p14:xfrm>
                <a:off x="7951837" y="3670106"/>
                <a:ext cx="171360" cy="192960"/>
              </p14:xfrm>
            </p:contentPart>
          </mc:Choice>
          <mc:Fallback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4AD69E1F-5E8C-4137-BABB-CC9C56227C80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7933837" y="3652106"/>
                  <a:ext cx="207000" cy="22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5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226A7C1F-D005-42AB-998F-EA69833118C2}"/>
                    </a:ext>
                  </a:extLst>
                </p14:cNvPr>
                <p14:cNvContentPartPr/>
                <p14:nvPr/>
              </p14:nvContentPartPr>
              <p14:xfrm>
                <a:off x="8247757" y="3825986"/>
                <a:ext cx="15120" cy="17280"/>
              </p14:xfrm>
            </p:contentPart>
          </mc:Choice>
          <mc:Fallback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226A7C1F-D005-42AB-998F-EA69833118C2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8229757" y="3808346"/>
                  <a:ext cx="5076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7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15FB3ED3-E43B-453C-8F0D-AF9881F4F8AF}"/>
                    </a:ext>
                  </a:extLst>
                </p14:cNvPr>
                <p14:cNvContentPartPr/>
                <p14:nvPr/>
              </p14:nvContentPartPr>
              <p14:xfrm>
                <a:off x="8365837" y="3675506"/>
                <a:ext cx="172800" cy="209160"/>
              </p14:xfrm>
            </p:contentPart>
          </mc:Choice>
          <mc:Fallback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15FB3ED3-E43B-453C-8F0D-AF9881F4F8AF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8348197" y="3657866"/>
                  <a:ext cx="20844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9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2D3D9230-04E6-4204-9AD3-7546D472A884}"/>
                    </a:ext>
                  </a:extLst>
                </p14:cNvPr>
                <p14:cNvContentPartPr/>
                <p14:nvPr/>
              </p14:nvContentPartPr>
              <p14:xfrm>
                <a:off x="8544037" y="3596306"/>
                <a:ext cx="88560" cy="72000"/>
              </p14:xfrm>
            </p:contentPart>
          </mc:Choice>
          <mc:Fallback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2D3D9230-04E6-4204-9AD3-7546D472A884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8526397" y="3578666"/>
                  <a:ext cx="124200" cy="107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9FD72191-A901-40DC-BCBB-A0816A5C6F4F}"/>
              </a:ext>
            </a:extLst>
          </p:cNvPr>
          <p:cNvGrpSpPr/>
          <p:nvPr/>
        </p:nvGrpSpPr>
        <p:grpSpPr>
          <a:xfrm>
            <a:off x="8832397" y="3149186"/>
            <a:ext cx="1643760" cy="272880"/>
            <a:chOff x="8832397" y="3149186"/>
            <a:chExt cx="1643760" cy="2728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1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CC2178E2-822C-43C3-B3BC-C7A135805635}"/>
                    </a:ext>
                  </a:extLst>
                </p14:cNvPr>
                <p14:cNvContentPartPr/>
                <p14:nvPr/>
              </p14:nvContentPartPr>
              <p14:xfrm>
                <a:off x="8832397" y="3223346"/>
                <a:ext cx="299160" cy="10440"/>
              </p14:xfrm>
            </p:contentPart>
          </mc:Choice>
          <mc:Fallback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CC2178E2-822C-43C3-B3BC-C7A135805635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8814397" y="3205706"/>
                  <a:ext cx="33480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3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63792B44-C4C2-4452-B71D-5A78B01307EC}"/>
                    </a:ext>
                  </a:extLst>
                </p14:cNvPr>
                <p14:cNvContentPartPr/>
                <p14:nvPr/>
              </p14:nvContentPartPr>
              <p14:xfrm>
                <a:off x="8880997" y="3362306"/>
                <a:ext cx="272160" cy="13320"/>
              </p14:xfrm>
            </p:contentPart>
          </mc:Choice>
          <mc:Fallback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63792B44-C4C2-4452-B71D-5A78B01307EC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8863357" y="3344306"/>
                  <a:ext cx="307800" cy="4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5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1F56D482-B9C1-4350-A0AB-A3C86F941F76}"/>
                    </a:ext>
                  </a:extLst>
                </p14:cNvPr>
                <p14:cNvContentPartPr/>
                <p14:nvPr/>
              </p14:nvContentPartPr>
              <p14:xfrm>
                <a:off x="9405517" y="3394706"/>
                <a:ext cx="1070640" cy="27360"/>
              </p14:xfrm>
            </p:contentPart>
          </mc:Choice>
          <mc:Fallback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1F56D482-B9C1-4350-A0AB-A3C86F941F76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9387517" y="3376706"/>
                  <a:ext cx="110628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7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B637DF48-66B6-45E3-948E-E188D002EA54}"/>
                    </a:ext>
                  </a:extLst>
                </p14:cNvPr>
                <p14:cNvContentPartPr/>
                <p14:nvPr/>
              </p14:nvContentPartPr>
              <p14:xfrm>
                <a:off x="9544837" y="3150986"/>
                <a:ext cx="241200" cy="167040"/>
              </p14:xfrm>
            </p:contentPart>
          </mc:Choice>
          <mc:Fallback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B637DF48-66B6-45E3-948E-E188D002EA54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9526837" y="3133346"/>
                  <a:ext cx="27684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9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6A09D62D-C86E-418F-9F0A-0E77D2180E12}"/>
                    </a:ext>
                  </a:extLst>
                </p14:cNvPr>
                <p14:cNvContentPartPr/>
                <p14:nvPr/>
              </p14:nvContentPartPr>
              <p14:xfrm>
                <a:off x="9817717" y="3149186"/>
                <a:ext cx="153000" cy="144000"/>
              </p14:xfrm>
            </p:contentPart>
          </mc:Choice>
          <mc:Fallback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6A09D62D-C86E-418F-9F0A-0E77D2180E12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9800077" y="3131546"/>
                  <a:ext cx="188640" cy="179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5080C16D-8DC8-4EF8-BAD9-06FCB8AA5B20}"/>
              </a:ext>
            </a:extLst>
          </p:cNvPr>
          <p:cNvGrpSpPr/>
          <p:nvPr/>
        </p:nvGrpSpPr>
        <p:grpSpPr>
          <a:xfrm>
            <a:off x="10114357" y="3144146"/>
            <a:ext cx="390600" cy="220680"/>
            <a:chOff x="10114357" y="3144146"/>
            <a:chExt cx="390600" cy="220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1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160B6AAF-45F1-4494-B54D-D7E41670ED92}"/>
                    </a:ext>
                  </a:extLst>
                </p14:cNvPr>
                <p14:cNvContentPartPr/>
                <p14:nvPr/>
              </p14:nvContentPartPr>
              <p14:xfrm>
                <a:off x="10342237" y="3167546"/>
                <a:ext cx="162720" cy="151920"/>
              </p14:xfrm>
            </p:contentPart>
          </mc:Choice>
          <mc:Fallback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160B6AAF-45F1-4494-B54D-D7E41670ED92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10324597" y="3149906"/>
                  <a:ext cx="19836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3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94DB82F9-78CF-4C6D-9BD4-F0BFD970EC32}"/>
                    </a:ext>
                  </a:extLst>
                </p14:cNvPr>
                <p14:cNvContentPartPr/>
                <p14:nvPr/>
              </p14:nvContentPartPr>
              <p14:xfrm>
                <a:off x="10114357" y="3144146"/>
                <a:ext cx="151200" cy="220680"/>
              </p14:xfrm>
            </p:contentPart>
          </mc:Choice>
          <mc:Fallback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94DB82F9-78CF-4C6D-9BD4-F0BFD970EC32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10096357" y="3126506"/>
                  <a:ext cx="186840" cy="25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5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808DB020-76A2-490D-9D8F-55C01B51C563}"/>
                    </a:ext>
                  </a:extLst>
                </p14:cNvPr>
                <p14:cNvContentPartPr/>
                <p14:nvPr/>
              </p14:nvContentPartPr>
              <p14:xfrm>
                <a:off x="10155757" y="3255026"/>
                <a:ext cx="114840" cy="9000"/>
              </p14:xfrm>
            </p:contentPart>
          </mc:Choice>
          <mc:Fallback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808DB020-76A2-490D-9D8F-55C01B51C563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10138117" y="3237026"/>
                  <a:ext cx="150480" cy="44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2" name="Group 231">
            <a:extLst>
              <a:ext uri="{FF2B5EF4-FFF2-40B4-BE49-F238E27FC236}">
                <a16:creationId xmlns:a16="http://schemas.microsoft.com/office/drawing/2014/main" id="{3653D622-8742-49C3-90E0-44B464F73604}"/>
              </a:ext>
            </a:extLst>
          </p:cNvPr>
          <p:cNvGrpSpPr/>
          <p:nvPr/>
        </p:nvGrpSpPr>
        <p:grpSpPr>
          <a:xfrm>
            <a:off x="9832477" y="3557066"/>
            <a:ext cx="393480" cy="355680"/>
            <a:chOff x="9832477" y="3557066"/>
            <a:chExt cx="393480" cy="355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7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90AA7B68-69C3-49AE-9DB5-BC588FD5ACCC}"/>
                    </a:ext>
                  </a:extLst>
                </p14:cNvPr>
                <p14:cNvContentPartPr/>
                <p14:nvPr/>
              </p14:nvContentPartPr>
              <p14:xfrm>
                <a:off x="9832477" y="3576866"/>
                <a:ext cx="208800" cy="277560"/>
              </p14:xfrm>
            </p:contentPart>
          </mc:Choice>
          <mc:Fallback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90AA7B68-69C3-49AE-9DB5-BC588FD5ACCC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9814477" y="3558866"/>
                  <a:ext cx="244440" cy="31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9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C4038CF5-16C1-472C-A74F-525B663C899F}"/>
                    </a:ext>
                  </a:extLst>
                </p14:cNvPr>
                <p14:cNvContentPartPr/>
                <p14:nvPr/>
              </p14:nvContentPartPr>
              <p14:xfrm>
                <a:off x="10034797" y="3844346"/>
                <a:ext cx="97200" cy="68400"/>
              </p14:xfrm>
            </p:contentPart>
          </mc:Choice>
          <mc:Fallback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C4038CF5-16C1-472C-A74F-525B663C899F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10017157" y="3826346"/>
                  <a:ext cx="132840" cy="10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1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CA8476A3-C35B-42AF-BE02-B81536C8D7C3}"/>
                    </a:ext>
                  </a:extLst>
                </p14:cNvPr>
                <p14:cNvContentPartPr/>
                <p14:nvPr/>
              </p14:nvContentPartPr>
              <p14:xfrm>
                <a:off x="10131637" y="3557066"/>
                <a:ext cx="94320" cy="59760"/>
              </p14:xfrm>
            </p:contentPart>
          </mc:Choice>
          <mc:Fallback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CA8476A3-C35B-42AF-BE02-B81536C8D7C3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10113997" y="3539066"/>
                  <a:ext cx="129960" cy="95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2" name="Group 241">
            <a:extLst>
              <a:ext uri="{FF2B5EF4-FFF2-40B4-BE49-F238E27FC236}">
                <a16:creationId xmlns:a16="http://schemas.microsoft.com/office/drawing/2014/main" id="{D740985A-BD56-4136-97FF-4775428B5F94}"/>
              </a:ext>
            </a:extLst>
          </p:cNvPr>
          <p:cNvGrpSpPr/>
          <p:nvPr/>
        </p:nvGrpSpPr>
        <p:grpSpPr>
          <a:xfrm>
            <a:off x="2249077" y="4235306"/>
            <a:ext cx="1561680" cy="34920"/>
            <a:chOff x="2249077" y="4235306"/>
            <a:chExt cx="1561680" cy="34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33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F0814441-E98E-416E-823B-876B956027CC}"/>
                    </a:ext>
                  </a:extLst>
                </p14:cNvPr>
                <p14:cNvContentPartPr/>
                <p14:nvPr/>
              </p14:nvContentPartPr>
              <p14:xfrm>
                <a:off x="3777997" y="4238546"/>
                <a:ext cx="32760" cy="3600"/>
              </p14:xfrm>
            </p:contentPart>
          </mc:Choice>
          <mc:Fallback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F0814441-E98E-416E-823B-876B956027CC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3760357" y="4220906"/>
                  <a:ext cx="6840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5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AF33F1EB-B25F-4162-BA5E-EF5851C85165}"/>
                    </a:ext>
                  </a:extLst>
                </p14:cNvPr>
                <p14:cNvContentPartPr/>
                <p14:nvPr/>
              </p14:nvContentPartPr>
              <p14:xfrm>
                <a:off x="3604837" y="4240346"/>
                <a:ext cx="18000" cy="2160"/>
              </p14:xfrm>
            </p:contentPart>
          </mc:Choice>
          <mc:Fallback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AF33F1EB-B25F-4162-BA5E-EF5851C85165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3587197" y="4222706"/>
                  <a:ext cx="5364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7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85C0120F-1986-4989-B400-5949885E3F8E}"/>
                    </a:ext>
                  </a:extLst>
                </p14:cNvPr>
                <p14:cNvContentPartPr/>
                <p14:nvPr/>
              </p14:nvContentPartPr>
              <p14:xfrm>
                <a:off x="3346717" y="4235306"/>
                <a:ext cx="164880" cy="5400"/>
              </p14:xfrm>
            </p:contentPart>
          </mc:Choice>
          <mc:Fallback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85C0120F-1986-4989-B400-5949885E3F8E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3328717" y="4217666"/>
                  <a:ext cx="20052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9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C6232074-A4F8-496A-B114-68150737A881}"/>
                    </a:ext>
                  </a:extLst>
                </p14:cNvPr>
                <p14:cNvContentPartPr/>
                <p14:nvPr/>
              </p14:nvContentPartPr>
              <p14:xfrm>
                <a:off x="2994637" y="4246826"/>
                <a:ext cx="240840" cy="23400"/>
              </p14:xfrm>
            </p:contentPart>
          </mc:Choice>
          <mc:Fallback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C6232074-A4F8-496A-B114-68150737A881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2976637" y="4229186"/>
                  <a:ext cx="276480" cy="5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1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432BD4D2-75FD-4256-AE79-C17CA8931C50}"/>
                    </a:ext>
                  </a:extLst>
                </p14:cNvPr>
                <p14:cNvContentPartPr/>
                <p14:nvPr/>
              </p14:nvContentPartPr>
              <p14:xfrm>
                <a:off x="2794837" y="4258706"/>
                <a:ext cx="53280" cy="6840"/>
              </p14:xfrm>
            </p:contentPart>
          </mc:Choice>
          <mc:Fallback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432BD4D2-75FD-4256-AE79-C17CA8931C50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2777197" y="4240706"/>
                  <a:ext cx="8892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3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5DF04F36-EA73-4474-BF6B-D8BBD027EBE8}"/>
                    </a:ext>
                  </a:extLst>
                </p14:cNvPr>
                <p14:cNvContentPartPr/>
                <p14:nvPr/>
              </p14:nvContentPartPr>
              <p14:xfrm>
                <a:off x="2395957" y="4261946"/>
                <a:ext cx="20880" cy="5400"/>
              </p14:xfrm>
            </p:contentPart>
          </mc:Choice>
          <mc:Fallback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5DF04F36-EA73-4474-BF6B-D8BBD027EBE8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2377957" y="4243946"/>
                  <a:ext cx="5652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5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283DA4F1-B67F-4FA2-A5DD-2BAD47F240E4}"/>
                    </a:ext>
                  </a:extLst>
                </p14:cNvPr>
                <p14:cNvContentPartPr/>
                <p14:nvPr/>
              </p14:nvContentPartPr>
              <p14:xfrm>
                <a:off x="2249077" y="4255106"/>
                <a:ext cx="29880" cy="6840"/>
              </p14:xfrm>
            </p:contentPart>
          </mc:Choice>
          <mc:Fallback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283DA4F1-B67F-4FA2-A5DD-2BAD47F240E4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2231437" y="4237466"/>
                  <a:ext cx="6552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7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CDFA38FC-7E7B-4805-A2C6-0B256DFEC829}"/>
                    </a:ext>
                  </a:extLst>
                </p14:cNvPr>
                <p14:cNvContentPartPr/>
                <p14:nvPr/>
              </p14:nvContentPartPr>
              <p14:xfrm>
                <a:off x="2630677" y="4257266"/>
                <a:ext cx="26640" cy="7920"/>
              </p14:xfrm>
            </p:contentPart>
          </mc:Choice>
          <mc:Fallback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CDFA38FC-7E7B-4805-A2C6-0B256DFEC829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2612677" y="4239626"/>
                  <a:ext cx="6228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9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E7880B62-D80B-4CB8-B17F-F6E91F03CD88}"/>
                    </a:ext>
                  </a:extLst>
                </p14:cNvPr>
                <p14:cNvContentPartPr/>
                <p14:nvPr/>
              </p14:nvContentPartPr>
              <p14:xfrm>
                <a:off x="2524837" y="4250426"/>
                <a:ext cx="20880" cy="6840"/>
              </p14:xfrm>
            </p:contentPart>
          </mc:Choice>
          <mc:Fallback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E7880B62-D80B-4CB8-B17F-F6E91F03CD88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2507197" y="4232426"/>
                  <a:ext cx="56520" cy="42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9" name="Group 248">
            <a:extLst>
              <a:ext uri="{FF2B5EF4-FFF2-40B4-BE49-F238E27FC236}">
                <a16:creationId xmlns:a16="http://schemas.microsoft.com/office/drawing/2014/main" id="{7E1AE776-4FF0-470A-89C5-75EA76000167}"/>
              </a:ext>
            </a:extLst>
          </p:cNvPr>
          <p:cNvGrpSpPr/>
          <p:nvPr/>
        </p:nvGrpSpPr>
        <p:grpSpPr>
          <a:xfrm>
            <a:off x="7754557" y="4638506"/>
            <a:ext cx="364320" cy="430920"/>
            <a:chOff x="7754557" y="4638506"/>
            <a:chExt cx="364320" cy="430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51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5F7BE772-CC30-41AB-A54E-D5D319EB7C6F}"/>
                    </a:ext>
                  </a:extLst>
                </p14:cNvPr>
                <p14:cNvContentPartPr/>
                <p14:nvPr/>
              </p14:nvContentPartPr>
              <p14:xfrm>
                <a:off x="7754557" y="4638506"/>
                <a:ext cx="259920" cy="371880"/>
              </p14:xfrm>
            </p:contentPart>
          </mc:Choice>
          <mc:Fallback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5F7BE772-CC30-41AB-A54E-D5D319EB7C6F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7736917" y="4620506"/>
                  <a:ext cx="295560" cy="40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3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EB004C15-93AA-4915-8EF9-4A788581A2E9}"/>
                    </a:ext>
                  </a:extLst>
                </p14:cNvPr>
                <p14:cNvContentPartPr/>
                <p14:nvPr/>
              </p14:nvContentPartPr>
              <p14:xfrm>
                <a:off x="8019517" y="4958906"/>
                <a:ext cx="99360" cy="110520"/>
              </p14:xfrm>
            </p:contentPart>
          </mc:Choice>
          <mc:Fallback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EB004C15-93AA-4915-8EF9-4A788581A2E9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8001877" y="4941266"/>
                  <a:ext cx="135000" cy="146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55">
            <p14:nvContentPartPr>
              <p14:cNvPr id="250" name="Ink 249">
                <a:extLst>
                  <a:ext uri="{FF2B5EF4-FFF2-40B4-BE49-F238E27FC236}">
                    <a16:creationId xmlns:a16="http://schemas.microsoft.com/office/drawing/2014/main" id="{B9AD8AF5-317B-41F4-A394-D167B23D0A9A}"/>
                  </a:ext>
                </a:extLst>
              </p14:cNvPr>
              <p14:cNvContentPartPr/>
              <p14:nvPr/>
            </p14:nvContentPartPr>
            <p14:xfrm>
              <a:off x="8107357" y="4511066"/>
              <a:ext cx="96840" cy="120960"/>
            </p14:xfrm>
          </p:contentPart>
        </mc:Choice>
        <mc:Fallback>
          <p:pic>
            <p:nvPicPr>
              <p:cNvPr id="250" name="Ink 249">
                <a:extLst>
                  <a:ext uri="{FF2B5EF4-FFF2-40B4-BE49-F238E27FC236}">
                    <a16:creationId xmlns:a16="http://schemas.microsoft.com/office/drawing/2014/main" id="{B9AD8AF5-317B-41F4-A394-D167B23D0A9A}"/>
                  </a:ext>
                </a:extLst>
              </p:cNvPr>
              <p:cNvPicPr/>
              <p:nvPr/>
            </p:nvPicPr>
            <p:blipFill>
              <a:blip r:embed="rId156"/>
              <a:stretch>
                <a:fillRect/>
              </a:stretch>
            </p:blipFill>
            <p:spPr>
              <a:xfrm>
                <a:off x="8089357" y="4493426"/>
                <a:ext cx="13248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7">
            <p14:nvContentPartPr>
              <p14:cNvPr id="251" name="Ink 250">
                <a:extLst>
                  <a:ext uri="{FF2B5EF4-FFF2-40B4-BE49-F238E27FC236}">
                    <a16:creationId xmlns:a16="http://schemas.microsoft.com/office/drawing/2014/main" id="{D0F06334-2873-49BE-B33A-87AEEAD653D0}"/>
                  </a:ext>
                </a:extLst>
              </p14:cNvPr>
              <p14:cNvContentPartPr/>
              <p14:nvPr/>
            </p14:nvContentPartPr>
            <p14:xfrm>
              <a:off x="8479597" y="4940186"/>
              <a:ext cx="208080" cy="19080"/>
            </p14:xfrm>
          </p:contentPart>
        </mc:Choice>
        <mc:Fallback>
          <p:pic>
            <p:nvPicPr>
              <p:cNvPr id="251" name="Ink 250">
                <a:extLst>
                  <a:ext uri="{FF2B5EF4-FFF2-40B4-BE49-F238E27FC236}">
                    <a16:creationId xmlns:a16="http://schemas.microsoft.com/office/drawing/2014/main" id="{D0F06334-2873-49BE-B33A-87AEEAD653D0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8461597" y="4922546"/>
                <a:ext cx="24372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9">
            <p14:nvContentPartPr>
              <p14:cNvPr id="252" name="Ink 251">
                <a:extLst>
                  <a:ext uri="{FF2B5EF4-FFF2-40B4-BE49-F238E27FC236}">
                    <a16:creationId xmlns:a16="http://schemas.microsoft.com/office/drawing/2014/main" id="{28C6E328-8AA3-4047-B320-DB5BAEEF6249}"/>
                  </a:ext>
                </a:extLst>
              </p14:cNvPr>
              <p14:cNvContentPartPr/>
              <p14:nvPr/>
            </p14:nvContentPartPr>
            <p14:xfrm>
              <a:off x="8531437" y="5069066"/>
              <a:ext cx="176400" cy="20880"/>
            </p14:xfrm>
          </p:contentPart>
        </mc:Choice>
        <mc:Fallback>
          <p:pic>
            <p:nvPicPr>
              <p:cNvPr id="252" name="Ink 251">
                <a:extLst>
                  <a:ext uri="{FF2B5EF4-FFF2-40B4-BE49-F238E27FC236}">
                    <a16:creationId xmlns:a16="http://schemas.microsoft.com/office/drawing/2014/main" id="{28C6E328-8AA3-4047-B320-DB5BAEEF6249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8513437" y="5051066"/>
                <a:ext cx="21204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1">
            <p14:nvContentPartPr>
              <p14:cNvPr id="262" name="Ink 261">
                <a:extLst>
                  <a:ext uri="{FF2B5EF4-FFF2-40B4-BE49-F238E27FC236}">
                    <a16:creationId xmlns:a16="http://schemas.microsoft.com/office/drawing/2014/main" id="{8A0241D1-8722-44E4-A0FF-6F08ED4521AE}"/>
                  </a:ext>
                </a:extLst>
              </p14:cNvPr>
              <p14:cNvContentPartPr/>
              <p14:nvPr/>
            </p14:nvContentPartPr>
            <p14:xfrm>
              <a:off x="10256197" y="4493786"/>
              <a:ext cx="146160" cy="165960"/>
            </p14:xfrm>
          </p:contentPart>
        </mc:Choice>
        <mc:Fallback>
          <p:pic>
            <p:nvPicPr>
              <p:cNvPr id="262" name="Ink 261">
                <a:extLst>
                  <a:ext uri="{FF2B5EF4-FFF2-40B4-BE49-F238E27FC236}">
                    <a16:creationId xmlns:a16="http://schemas.microsoft.com/office/drawing/2014/main" id="{8A0241D1-8722-44E4-A0FF-6F08ED4521AE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10238197" y="4476146"/>
                <a:ext cx="181800" cy="201600"/>
              </a:xfrm>
              <a:prstGeom prst="rect">
                <a:avLst/>
              </a:prstGeom>
            </p:spPr>
          </p:pic>
        </mc:Fallback>
      </mc:AlternateContent>
      <p:grpSp>
        <p:nvGrpSpPr>
          <p:cNvPr id="269" name="Group 268">
            <a:extLst>
              <a:ext uri="{FF2B5EF4-FFF2-40B4-BE49-F238E27FC236}">
                <a16:creationId xmlns:a16="http://schemas.microsoft.com/office/drawing/2014/main" id="{8172281E-0490-44CA-AAD6-9326A1637487}"/>
              </a:ext>
            </a:extLst>
          </p:cNvPr>
          <p:cNvGrpSpPr/>
          <p:nvPr/>
        </p:nvGrpSpPr>
        <p:grpSpPr>
          <a:xfrm>
            <a:off x="9412717" y="4768106"/>
            <a:ext cx="2395080" cy="389880"/>
            <a:chOff x="9412717" y="4768106"/>
            <a:chExt cx="2395080" cy="3898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63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996BCBF8-6A31-4352-8020-90057F77E672}"/>
                    </a:ext>
                  </a:extLst>
                </p14:cNvPr>
                <p14:cNvContentPartPr/>
                <p14:nvPr/>
              </p14:nvContentPartPr>
              <p14:xfrm>
                <a:off x="9412717" y="5119106"/>
                <a:ext cx="2106360" cy="38880"/>
              </p14:xfrm>
            </p:contentPart>
          </mc:Choice>
          <mc:Fallback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996BCBF8-6A31-4352-8020-90057F77E672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9395077" y="5101466"/>
                  <a:ext cx="214200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5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873147B1-A41F-4248-AEBD-9259E6BA67DF}"/>
                    </a:ext>
                  </a:extLst>
                </p14:cNvPr>
                <p14:cNvContentPartPr/>
                <p14:nvPr/>
              </p14:nvContentPartPr>
              <p14:xfrm>
                <a:off x="9624397" y="4768106"/>
                <a:ext cx="208080" cy="266760"/>
              </p14:xfrm>
            </p:contentPart>
          </mc:Choice>
          <mc:Fallback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873147B1-A41F-4248-AEBD-9259E6BA67DF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9606757" y="4750106"/>
                  <a:ext cx="243720" cy="30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7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4F6FB61C-8B63-41C4-B17D-66AC32969D0E}"/>
                    </a:ext>
                  </a:extLst>
                </p14:cNvPr>
                <p14:cNvContentPartPr/>
                <p14:nvPr/>
              </p14:nvContentPartPr>
              <p14:xfrm>
                <a:off x="9930397" y="4973306"/>
                <a:ext cx="7920" cy="18360"/>
              </p14:xfrm>
            </p:contentPart>
          </mc:Choice>
          <mc:Fallback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4F6FB61C-8B63-41C4-B17D-66AC32969D0E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9912757" y="4955666"/>
                  <a:ext cx="4356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9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2F428E6F-3A32-4481-A105-B3822052B7ED}"/>
                    </a:ext>
                  </a:extLst>
                </p14:cNvPr>
                <p14:cNvContentPartPr/>
                <p14:nvPr/>
              </p14:nvContentPartPr>
              <p14:xfrm>
                <a:off x="10014997" y="4778546"/>
                <a:ext cx="199080" cy="298440"/>
              </p14:xfrm>
            </p:contentPart>
          </mc:Choice>
          <mc:Fallback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2F428E6F-3A32-4481-A105-B3822052B7ED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9996997" y="4760546"/>
                  <a:ext cx="234720" cy="33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1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346BBE9A-D58F-4EA2-84C8-DE616ACDAED5}"/>
                    </a:ext>
                  </a:extLst>
                </p14:cNvPr>
                <p14:cNvContentPartPr/>
                <p14:nvPr/>
              </p14:nvContentPartPr>
              <p14:xfrm>
                <a:off x="10443397" y="4818506"/>
                <a:ext cx="145440" cy="245520"/>
              </p14:xfrm>
            </p:contentPart>
          </mc:Choice>
          <mc:Fallback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346BBE9A-D58F-4EA2-84C8-DE616ACDAED5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10425397" y="4800506"/>
                  <a:ext cx="181080" cy="28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3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B769899C-AECA-40EE-988E-039090190B86}"/>
                    </a:ext>
                  </a:extLst>
                </p14:cNvPr>
                <p14:cNvContentPartPr/>
                <p14:nvPr/>
              </p14:nvContentPartPr>
              <p14:xfrm>
                <a:off x="10431157" y="4828946"/>
                <a:ext cx="203040" cy="221040"/>
              </p14:xfrm>
            </p:contentPart>
          </mc:Choice>
          <mc:Fallback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B769899C-AECA-40EE-988E-039090190B86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10413157" y="4810946"/>
                  <a:ext cx="238680" cy="25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5">
              <p14:nvContentPartPr>
                <p14:cNvPr id="263" name="Ink 262">
                  <a:extLst>
                    <a:ext uri="{FF2B5EF4-FFF2-40B4-BE49-F238E27FC236}">
                      <a16:creationId xmlns:a16="http://schemas.microsoft.com/office/drawing/2014/main" id="{FBC45B5A-318A-4E85-B97C-DBBDFB9C20FE}"/>
                    </a:ext>
                  </a:extLst>
                </p14:cNvPr>
                <p14:cNvContentPartPr/>
                <p14:nvPr/>
              </p14:nvContentPartPr>
              <p14:xfrm>
                <a:off x="11475877" y="5126666"/>
                <a:ext cx="327600" cy="24480"/>
              </p14:xfrm>
            </p:contentPart>
          </mc:Choice>
          <mc:Fallback>
            <p:pic>
              <p:nvPicPr>
                <p:cNvPr id="263" name="Ink 262">
                  <a:extLst>
                    <a:ext uri="{FF2B5EF4-FFF2-40B4-BE49-F238E27FC236}">
                      <a16:creationId xmlns:a16="http://schemas.microsoft.com/office/drawing/2014/main" id="{FBC45B5A-318A-4E85-B97C-DBBDFB9C20FE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11458237" y="5108666"/>
                  <a:ext cx="363240" cy="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7">
              <p14:nvContentPartPr>
                <p14:cNvPr id="264" name="Ink 263">
                  <a:extLst>
                    <a:ext uri="{FF2B5EF4-FFF2-40B4-BE49-F238E27FC236}">
                      <a16:creationId xmlns:a16="http://schemas.microsoft.com/office/drawing/2014/main" id="{BBDB56F6-AF8B-4C81-8D4D-1A2B15A727F8}"/>
                    </a:ext>
                  </a:extLst>
                </p14:cNvPr>
                <p14:cNvContentPartPr/>
                <p14:nvPr/>
              </p14:nvContentPartPr>
              <p14:xfrm>
                <a:off x="10855237" y="4828586"/>
                <a:ext cx="168840" cy="242640"/>
              </p14:xfrm>
            </p:contentPart>
          </mc:Choice>
          <mc:Fallback>
            <p:pic>
              <p:nvPicPr>
                <p:cNvPr id="264" name="Ink 263">
                  <a:extLst>
                    <a:ext uri="{FF2B5EF4-FFF2-40B4-BE49-F238E27FC236}">
                      <a16:creationId xmlns:a16="http://schemas.microsoft.com/office/drawing/2014/main" id="{BBDB56F6-AF8B-4C81-8D4D-1A2B15A727F8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10837597" y="4810946"/>
                  <a:ext cx="204480" cy="27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9">
              <p14:nvContentPartPr>
                <p14:cNvPr id="265" name="Ink 264">
                  <a:extLst>
                    <a:ext uri="{FF2B5EF4-FFF2-40B4-BE49-F238E27FC236}">
                      <a16:creationId xmlns:a16="http://schemas.microsoft.com/office/drawing/2014/main" id="{293768E7-C69A-47A4-B0D5-97C941C43C2C}"/>
                    </a:ext>
                  </a:extLst>
                </p14:cNvPr>
                <p14:cNvContentPartPr/>
                <p14:nvPr/>
              </p14:nvContentPartPr>
              <p14:xfrm>
                <a:off x="11109397" y="4861706"/>
                <a:ext cx="135000" cy="211320"/>
              </p14:xfrm>
            </p:contentPart>
          </mc:Choice>
          <mc:Fallback>
            <p:pic>
              <p:nvPicPr>
                <p:cNvPr id="265" name="Ink 264">
                  <a:extLst>
                    <a:ext uri="{FF2B5EF4-FFF2-40B4-BE49-F238E27FC236}">
                      <a16:creationId xmlns:a16="http://schemas.microsoft.com/office/drawing/2014/main" id="{293768E7-C69A-47A4-B0D5-97C941C43C2C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11091757" y="4843706"/>
                  <a:ext cx="170640" cy="24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1">
              <p14:nvContentPartPr>
                <p14:cNvPr id="266" name="Ink 265">
                  <a:extLst>
                    <a:ext uri="{FF2B5EF4-FFF2-40B4-BE49-F238E27FC236}">
                      <a16:creationId xmlns:a16="http://schemas.microsoft.com/office/drawing/2014/main" id="{CBAA6A33-1D16-4D4C-9434-450B6F5004D7}"/>
                    </a:ext>
                  </a:extLst>
                </p14:cNvPr>
                <p14:cNvContentPartPr/>
                <p14:nvPr/>
              </p14:nvContentPartPr>
              <p14:xfrm>
                <a:off x="11598997" y="4879346"/>
                <a:ext cx="208800" cy="198720"/>
              </p14:xfrm>
            </p:contentPart>
          </mc:Choice>
          <mc:Fallback>
            <p:pic>
              <p:nvPicPr>
                <p:cNvPr id="266" name="Ink 265">
                  <a:extLst>
                    <a:ext uri="{FF2B5EF4-FFF2-40B4-BE49-F238E27FC236}">
                      <a16:creationId xmlns:a16="http://schemas.microsoft.com/office/drawing/2014/main" id="{CBAA6A33-1D16-4D4C-9434-450B6F5004D7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11581357" y="4861346"/>
                  <a:ext cx="24444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3">
              <p14:nvContentPartPr>
                <p14:cNvPr id="267" name="Ink 266">
                  <a:extLst>
                    <a:ext uri="{FF2B5EF4-FFF2-40B4-BE49-F238E27FC236}">
                      <a16:creationId xmlns:a16="http://schemas.microsoft.com/office/drawing/2014/main" id="{87ED9E52-AA6F-4AC5-BF91-96FD15C7B851}"/>
                    </a:ext>
                  </a:extLst>
                </p14:cNvPr>
                <p14:cNvContentPartPr/>
                <p14:nvPr/>
              </p14:nvContentPartPr>
              <p14:xfrm>
                <a:off x="11376157" y="4857386"/>
                <a:ext cx="169920" cy="243720"/>
              </p14:xfrm>
            </p:contentPart>
          </mc:Choice>
          <mc:Fallback>
            <p:pic>
              <p:nvPicPr>
                <p:cNvPr id="267" name="Ink 266">
                  <a:extLst>
                    <a:ext uri="{FF2B5EF4-FFF2-40B4-BE49-F238E27FC236}">
                      <a16:creationId xmlns:a16="http://schemas.microsoft.com/office/drawing/2014/main" id="{87ED9E52-AA6F-4AC5-BF91-96FD15C7B851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11358157" y="4839746"/>
                  <a:ext cx="205560" cy="27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5">
              <p14:nvContentPartPr>
                <p14:cNvPr id="268" name="Ink 267">
                  <a:extLst>
                    <a:ext uri="{FF2B5EF4-FFF2-40B4-BE49-F238E27FC236}">
                      <a16:creationId xmlns:a16="http://schemas.microsoft.com/office/drawing/2014/main" id="{7DE6299B-680C-4E97-AB76-DAEA69216E23}"/>
                    </a:ext>
                  </a:extLst>
                </p14:cNvPr>
                <p14:cNvContentPartPr/>
                <p14:nvPr/>
              </p14:nvContentPartPr>
              <p14:xfrm>
                <a:off x="11444557" y="4993826"/>
                <a:ext cx="117360" cy="18000"/>
              </p14:xfrm>
            </p:contentPart>
          </mc:Choice>
          <mc:Fallback>
            <p:pic>
              <p:nvPicPr>
                <p:cNvPr id="268" name="Ink 267">
                  <a:extLst>
                    <a:ext uri="{FF2B5EF4-FFF2-40B4-BE49-F238E27FC236}">
                      <a16:creationId xmlns:a16="http://schemas.microsoft.com/office/drawing/2014/main" id="{7DE6299B-680C-4E97-AB76-DAEA69216E23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11426917" y="4975826"/>
                  <a:ext cx="153000" cy="53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4" name="Group 273">
            <a:extLst>
              <a:ext uri="{FF2B5EF4-FFF2-40B4-BE49-F238E27FC236}">
                <a16:creationId xmlns:a16="http://schemas.microsoft.com/office/drawing/2014/main" id="{3EC1FB21-5C3A-4F6C-9B32-6CF1499D44EA}"/>
              </a:ext>
            </a:extLst>
          </p:cNvPr>
          <p:cNvGrpSpPr/>
          <p:nvPr/>
        </p:nvGrpSpPr>
        <p:grpSpPr>
          <a:xfrm>
            <a:off x="10134517" y="5305226"/>
            <a:ext cx="1045080" cy="274680"/>
            <a:chOff x="10134517" y="5305226"/>
            <a:chExt cx="1045080" cy="274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87">
              <p14:nvContentPartPr>
                <p14:cNvPr id="270" name="Ink 269">
                  <a:extLst>
                    <a:ext uri="{FF2B5EF4-FFF2-40B4-BE49-F238E27FC236}">
                      <a16:creationId xmlns:a16="http://schemas.microsoft.com/office/drawing/2014/main" id="{C22E880C-9D6A-4D52-A18B-AF795E009A40}"/>
                    </a:ext>
                  </a:extLst>
                </p14:cNvPr>
                <p14:cNvContentPartPr/>
                <p14:nvPr/>
              </p14:nvContentPartPr>
              <p14:xfrm>
                <a:off x="10134517" y="5316746"/>
                <a:ext cx="117360" cy="234360"/>
              </p14:xfrm>
            </p:contentPart>
          </mc:Choice>
          <mc:Fallback>
            <p:pic>
              <p:nvPicPr>
                <p:cNvPr id="270" name="Ink 269">
                  <a:extLst>
                    <a:ext uri="{FF2B5EF4-FFF2-40B4-BE49-F238E27FC236}">
                      <a16:creationId xmlns:a16="http://schemas.microsoft.com/office/drawing/2014/main" id="{C22E880C-9D6A-4D52-A18B-AF795E009A40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10116877" y="5298746"/>
                  <a:ext cx="153000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9">
              <p14:nvContentPartPr>
                <p14:cNvPr id="271" name="Ink 270">
                  <a:extLst>
                    <a:ext uri="{FF2B5EF4-FFF2-40B4-BE49-F238E27FC236}">
                      <a16:creationId xmlns:a16="http://schemas.microsoft.com/office/drawing/2014/main" id="{82FFF35F-3E66-46D4-8899-B3EA79B72FAF}"/>
                    </a:ext>
                  </a:extLst>
                </p14:cNvPr>
                <p14:cNvContentPartPr/>
                <p14:nvPr/>
              </p14:nvContentPartPr>
              <p14:xfrm>
                <a:off x="10331077" y="5341586"/>
                <a:ext cx="188640" cy="203760"/>
              </p14:xfrm>
            </p:contentPart>
          </mc:Choice>
          <mc:Fallback>
            <p:pic>
              <p:nvPicPr>
                <p:cNvPr id="271" name="Ink 270">
                  <a:extLst>
                    <a:ext uri="{FF2B5EF4-FFF2-40B4-BE49-F238E27FC236}">
                      <a16:creationId xmlns:a16="http://schemas.microsoft.com/office/drawing/2014/main" id="{82FFF35F-3E66-46D4-8899-B3EA79B72FAF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10313077" y="5323946"/>
                  <a:ext cx="22428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1">
              <p14:nvContentPartPr>
                <p14:cNvPr id="272" name="Ink 271">
                  <a:extLst>
                    <a:ext uri="{FF2B5EF4-FFF2-40B4-BE49-F238E27FC236}">
                      <a16:creationId xmlns:a16="http://schemas.microsoft.com/office/drawing/2014/main" id="{679F57E1-98C4-4652-A702-AD622B770559}"/>
                    </a:ext>
                  </a:extLst>
                </p14:cNvPr>
                <p14:cNvContentPartPr/>
                <p14:nvPr/>
              </p14:nvContentPartPr>
              <p14:xfrm>
                <a:off x="10585957" y="5305226"/>
                <a:ext cx="209520" cy="258480"/>
              </p14:xfrm>
            </p:contentPart>
          </mc:Choice>
          <mc:Fallback>
            <p:pic>
              <p:nvPicPr>
                <p:cNvPr id="272" name="Ink 271">
                  <a:extLst>
                    <a:ext uri="{FF2B5EF4-FFF2-40B4-BE49-F238E27FC236}">
                      <a16:creationId xmlns:a16="http://schemas.microsoft.com/office/drawing/2014/main" id="{679F57E1-98C4-4652-A702-AD622B770559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10568317" y="5287226"/>
                  <a:ext cx="245160" cy="29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3">
              <p14:nvContentPartPr>
                <p14:cNvPr id="273" name="Ink 272">
                  <a:extLst>
                    <a:ext uri="{FF2B5EF4-FFF2-40B4-BE49-F238E27FC236}">
                      <a16:creationId xmlns:a16="http://schemas.microsoft.com/office/drawing/2014/main" id="{42DB5568-A81F-4D74-87EF-FDB7394C70DF}"/>
                    </a:ext>
                  </a:extLst>
                </p14:cNvPr>
                <p14:cNvContentPartPr/>
                <p14:nvPr/>
              </p14:nvContentPartPr>
              <p14:xfrm>
                <a:off x="10958917" y="5310626"/>
                <a:ext cx="220680" cy="269280"/>
              </p14:xfrm>
            </p:contentPart>
          </mc:Choice>
          <mc:Fallback>
            <p:pic>
              <p:nvPicPr>
                <p:cNvPr id="273" name="Ink 272">
                  <a:extLst>
                    <a:ext uri="{FF2B5EF4-FFF2-40B4-BE49-F238E27FC236}">
                      <a16:creationId xmlns:a16="http://schemas.microsoft.com/office/drawing/2014/main" id="{42DB5568-A81F-4D74-87EF-FDB7394C70DF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10940917" y="5292986"/>
                  <a:ext cx="256320" cy="304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4" name="Group 313">
            <a:extLst>
              <a:ext uri="{FF2B5EF4-FFF2-40B4-BE49-F238E27FC236}">
                <a16:creationId xmlns:a16="http://schemas.microsoft.com/office/drawing/2014/main" id="{9F5E121E-9967-4B42-B0DA-94415430905C}"/>
              </a:ext>
            </a:extLst>
          </p:cNvPr>
          <p:cNvGrpSpPr/>
          <p:nvPr/>
        </p:nvGrpSpPr>
        <p:grpSpPr>
          <a:xfrm>
            <a:off x="5999557" y="5648306"/>
            <a:ext cx="2724120" cy="981360"/>
            <a:chOff x="5999557" y="5648306"/>
            <a:chExt cx="2724120" cy="981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95">
              <p14:nvContentPartPr>
                <p14:cNvPr id="276" name="Ink 275">
                  <a:extLst>
                    <a:ext uri="{FF2B5EF4-FFF2-40B4-BE49-F238E27FC236}">
                      <a16:creationId xmlns:a16="http://schemas.microsoft.com/office/drawing/2014/main" id="{3464158D-F0BD-434B-B2A1-8AF3FFB5AE4C}"/>
                    </a:ext>
                  </a:extLst>
                </p14:cNvPr>
                <p14:cNvContentPartPr/>
                <p14:nvPr/>
              </p14:nvContentPartPr>
              <p14:xfrm>
                <a:off x="5999557" y="5937386"/>
                <a:ext cx="290880" cy="432000"/>
              </p14:xfrm>
            </p:contentPart>
          </mc:Choice>
          <mc:Fallback>
            <p:pic>
              <p:nvPicPr>
                <p:cNvPr id="276" name="Ink 275">
                  <a:extLst>
                    <a:ext uri="{FF2B5EF4-FFF2-40B4-BE49-F238E27FC236}">
                      <a16:creationId xmlns:a16="http://schemas.microsoft.com/office/drawing/2014/main" id="{3464158D-F0BD-434B-B2A1-8AF3FFB5AE4C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5981917" y="5919386"/>
                  <a:ext cx="326520" cy="46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7">
              <p14:nvContentPartPr>
                <p14:cNvPr id="277" name="Ink 276">
                  <a:extLst>
                    <a:ext uri="{FF2B5EF4-FFF2-40B4-BE49-F238E27FC236}">
                      <a16:creationId xmlns:a16="http://schemas.microsoft.com/office/drawing/2014/main" id="{A3D78072-9D06-4C2F-AC7E-C6D6D8BD6208}"/>
                    </a:ext>
                  </a:extLst>
                </p14:cNvPr>
                <p14:cNvContentPartPr/>
                <p14:nvPr/>
              </p14:nvContentPartPr>
              <p14:xfrm>
                <a:off x="6234637" y="6304226"/>
                <a:ext cx="144000" cy="164160"/>
              </p14:xfrm>
            </p:contentPart>
          </mc:Choice>
          <mc:Fallback>
            <p:pic>
              <p:nvPicPr>
                <p:cNvPr id="277" name="Ink 276">
                  <a:extLst>
                    <a:ext uri="{FF2B5EF4-FFF2-40B4-BE49-F238E27FC236}">
                      <a16:creationId xmlns:a16="http://schemas.microsoft.com/office/drawing/2014/main" id="{A3D78072-9D06-4C2F-AC7E-C6D6D8BD6208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6216637" y="6286226"/>
                  <a:ext cx="17964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9">
              <p14:nvContentPartPr>
                <p14:cNvPr id="284" name="Ink 283">
                  <a:extLst>
                    <a:ext uri="{FF2B5EF4-FFF2-40B4-BE49-F238E27FC236}">
                      <a16:creationId xmlns:a16="http://schemas.microsoft.com/office/drawing/2014/main" id="{01021BDB-C885-4D7F-A6FE-8A9277377674}"/>
                    </a:ext>
                  </a:extLst>
                </p14:cNvPr>
                <p14:cNvContentPartPr/>
                <p14:nvPr/>
              </p14:nvContentPartPr>
              <p14:xfrm>
                <a:off x="6447757" y="6226106"/>
                <a:ext cx="127440" cy="9000"/>
              </p14:xfrm>
            </p:contentPart>
          </mc:Choice>
          <mc:Fallback>
            <p:pic>
              <p:nvPicPr>
                <p:cNvPr id="284" name="Ink 283">
                  <a:extLst>
                    <a:ext uri="{FF2B5EF4-FFF2-40B4-BE49-F238E27FC236}">
                      <a16:creationId xmlns:a16="http://schemas.microsoft.com/office/drawing/2014/main" id="{01021BDB-C885-4D7F-A6FE-8A9277377674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6429757" y="6208466"/>
                  <a:ext cx="16308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1">
              <p14:nvContentPartPr>
                <p14:cNvPr id="285" name="Ink 284">
                  <a:extLst>
                    <a:ext uri="{FF2B5EF4-FFF2-40B4-BE49-F238E27FC236}">
                      <a16:creationId xmlns:a16="http://schemas.microsoft.com/office/drawing/2014/main" id="{ECDA7C03-28F8-426D-80C5-EAF38D6FF83A}"/>
                    </a:ext>
                  </a:extLst>
                </p14:cNvPr>
                <p14:cNvContentPartPr/>
                <p14:nvPr/>
              </p14:nvContentPartPr>
              <p14:xfrm>
                <a:off x="6487357" y="6305666"/>
                <a:ext cx="120240" cy="20880"/>
              </p14:xfrm>
            </p:contentPart>
          </mc:Choice>
          <mc:Fallback>
            <p:pic>
              <p:nvPicPr>
                <p:cNvPr id="285" name="Ink 284">
                  <a:extLst>
                    <a:ext uri="{FF2B5EF4-FFF2-40B4-BE49-F238E27FC236}">
                      <a16:creationId xmlns:a16="http://schemas.microsoft.com/office/drawing/2014/main" id="{ECDA7C03-28F8-426D-80C5-EAF38D6FF83A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6469357" y="6287666"/>
                  <a:ext cx="15588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3">
              <p14:nvContentPartPr>
                <p14:cNvPr id="287" name="Ink 286">
                  <a:extLst>
                    <a:ext uri="{FF2B5EF4-FFF2-40B4-BE49-F238E27FC236}">
                      <a16:creationId xmlns:a16="http://schemas.microsoft.com/office/drawing/2014/main" id="{21FFBB46-74DD-43C2-B978-8D7B7F86FF6C}"/>
                    </a:ext>
                  </a:extLst>
                </p14:cNvPr>
                <p14:cNvContentPartPr/>
                <p14:nvPr/>
              </p14:nvContentPartPr>
              <p14:xfrm>
                <a:off x="6699397" y="5648306"/>
                <a:ext cx="1648440" cy="981360"/>
              </p14:xfrm>
            </p:contentPart>
          </mc:Choice>
          <mc:Fallback>
            <p:pic>
              <p:nvPicPr>
                <p:cNvPr id="287" name="Ink 286">
                  <a:extLst>
                    <a:ext uri="{FF2B5EF4-FFF2-40B4-BE49-F238E27FC236}">
                      <a16:creationId xmlns:a16="http://schemas.microsoft.com/office/drawing/2014/main" id="{21FFBB46-74DD-43C2-B978-8D7B7F86FF6C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6681757" y="5630306"/>
                  <a:ext cx="1684080" cy="10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5">
              <p14:nvContentPartPr>
                <p14:cNvPr id="288" name="Ink 287">
                  <a:extLst>
                    <a:ext uri="{FF2B5EF4-FFF2-40B4-BE49-F238E27FC236}">
                      <a16:creationId xmlns:a16="http://schemas.microsoft.com/office/drawing/2014/main" id="{5C4B0346-A528-41E7-BF71-990E2AF5D7AA}"/>
                    </a:ext>
                  </a:extLst>
                </p14:cNvPr>
                <p14:cNvContentPartPr/>
                <p14:nvPr/>
              </p14:nvContentPartPr>
              <p14:xfrm>
                <a:off x="6979837" y="6199826"/>
                <a:ext cx="1424520" cy="67320"/>
              </p14:xfrm>
            </p:contentPart>
          </mc:Choice>
          <mc:Fallback>
            <p:pic>
              <p:nvPicPr>
                <p:cNvPr id="288" name="Ink 287">
                  <a:extLst>
                    <a:ext uri="{FF2B5EF4-FFF2-40B4-BE49-F238E27FC236}">
                      <a16:creationId xmlns:a16="http://schemas.microsoft.com/office/drawing/2014/main" id="{5C4B0346-A528-41E7-BF71-990E2AF5D7AA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6961837" y="6182186"/>
                  <a:ext cx="1460160" cy="10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7">
              <p14:nvContentPartPr>
                <p14:cNvPr id="290" name="Ink 289">
                  <a:extLst>
                    <a:ext uri="{FF2B5EF4-FFF2-40B4-BE49-F238E27FC236}">
                      <a16:creationId xmlns:a16="http://schemas.microsoft.com/office/drawing/2014/main" id="{63A52D9C-6BEA-49C4-BC5F-197383004B9E}"/>
                    </a:ext>
                  </a:extLst>
                </p14:cNvPr>
                <p14:cNvContentPartPr/>
                <p14:nvPr/>
              </p14:nvContentPartPr>
              <p14:xfrm>
                <a:off x="7073797" y="5856746"/>
                <a:ext cx="109080" cy="304920"/>
              </p14:xfrm>
            </p:contentPart>
          </mc:Choice>
          <mc:Fallback>
            <p:pic>
              <p:nvPicPr>
                <p:cNvPr id="290" name="Ink 289">
                  <a:extLst>
                    <a:ext uri="{FF2B5EF4-FFF2-40B4-BE49-F238E27FC236}">
                      <a16:creationId xmlns:a16="http://schemas.microsoft.com/office/drawing/2014/main" id="{63A52D9C-6BEA-49C4-BC5F-197383004B9E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7055797" y="5838746"/>
                  <a:ext cx="144720" cy="34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9">
              <p14:nvContentPartPr>
                <p14:cNvPr id="291" name="Ink 290">
                  <a:extLst>
                    <a:ext uri="{FF2B5EF4-FFF2-40B4-BE49-F238E27FC236}">
                      <a16:creationId xmlns:a16="http://schemas.microsoft.com/office/drawing/2014/main" id="{8A6295F5-682A-4D62-B31E-899BCF56FEFE}"/>
                    </a:ext>
                  </a:extLst>
                </p14:cNvPr>
                <p14:cNvContentPartPr/>
                <p14:nvPr/>
              </p14:nvContentPartPr>
              <p14:xfrm>
                <a:off x="7251277" y="6099026"/>
                <a:ext cx="13680" cy="21600"/>
              </p14:xfrm>
            </p:contentPart>
          </mc:Choice>
          <mc:Fallback>
            <p:pic>
              <p:nvPicPr>
                <p:cNvPr id="291" name="Ink 290">
                  <a:extLst>
                    <a:ext uri="{FF2B5EF4-FFF2-40B4-BE49-F238E27FC236}">
                      <a16:creationId xmlns:a16="http://schemas.microsoft.com/office/drawing/2014/main" id="{8A6295F5-682A-4D62-B31E-899BCF56FEFE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7233637" y="6081386"/>
                  <a:ext cx="49320" cy="5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1">
              <p14:nvContentPartPr>
                <p14:cNvPr id="292" name="Ink 291">
                  <a:extLst>
                    <a:ext uri="{FF2B5EF4-FFF2-40B4-BE49-F238E27FC236}">
                      <a16:creationId xmlns:a16="http://schemas.microsoft.com/office/drawing/2014/main" id="{CCA24DC2-416D-4C77-AFE9-6E476763BAF8}"/>
                    </a:ext>
                  </a:extLst>
                </p14:cNvPr>
                <p14:cNvContentPartPr/>
                <p14:nvPr/>
              </p14:nvContentPartPr>
              <p14:xfrm>
                <a:off x="7320757" y="5958626"/>
                <a:ext cx="137880" cy="172800"/>
              </p14:xfrm>
            </p:contentPart>
          </mc:Choice>
          <mc:Fallback>
            <p:pic>
              <p:nvPicPr>
                <p:cNvPr id="292" name="Ink 291">
                  <a:extLst>
                    <a:ext uri="{FF2B5EF4-FFF2-40B4-BE49-F238E27FC236}">
                      <a16:creationId xmlns:a16="http://schemas.microsoft.com/office/drawing/2014/main" id="{CCA24DC2-416D-4C77-AFE9-6E476763BAF8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7303117" y="5940626"/>
                  <a:ext cx="17352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3">
              <p14:nvContentPartPr>
                <p14:cNvPr id="293" name="Ink 292">
                  <a:extLst>
                    <a:ext uri="{FF2B5EF4-FFF2-40B4-BE49-F238E27FC236}">
                      <a16:creationId xmlns:a16="http://schemas.microsoft.com/office/drawing/2014/main" id="{4D5F0FDD-BFEB-4EC3-90F2-D97A57DA5C09}"/>
                    </a:ext>
                  </a:extLst>
                </p14:cNvPr>
                <p14:cNvContentPartPr/>
                <p14:nvPr/>
              </p14:nvContentPartPr>
              <p14:xfrm>
                <a:off x="7507957" y="5925146"/>
                <a:ext cx="126360" cy="205200"/>
              </p14:xfrm>
            </p:contentPart>
          </mc:Choice>
          <mc:Fallback>
            <p:pic>
              <p:nvPicPr>
                <p:cNvPr id="293" name="Ink 292">
                  <a:extLst>
                    <a:ext uri="{FF2B5EF4-FFF2-40B4-BE49-F238E27FC236}">
                      <a16:creationId xmlns:a16="http://schemas.microsoft.com/office/drawing/2014/main" id="{4D5F0FDD-BFEB-4EC3-90F2-D97A57DA5C09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7490317" y="5907506"/>
                  <a:ext cx="162000" cy="24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5">
              <p14:nvContentPartPr>
                <p14:cNvPr id="295" name="Ink 294">
                  <a:extLst>
                    <a:ext uri="{FF2B5EF4-FFF2-40B4-BE49-F238E27FC236}">
                      <a16:creationId xmlns:a16="http://schemas.microsoft.com/office/drawing/2014/main" id="{7CAD2F6C-7FF8-49E3-8FAA-341D91164C05}"/>
                    </a:ext>
                  </a:extLst>
                </p14:cNvPr>
                <p14:cNvContentPartPr/>
                <p14:nvPr/>
              </p14:nvContentPartPr>
              <p14:xfrm>
                <a:off x="8394277" y="6155186"/>
                <a:ext cx="316800" cy="46800"/>
              </p14:xfrm>
            </p:contentPart>
          </mc:Choice>
          <mc:Fallback>
            <p:pic>
              <p:nvPicPr>
                <p:cNvPr id="295" name="Ink 294">
                  <a:extLst>
                    <a:ext uri="{FF2B5EF4-FFF2-40B4-BE49-F238E27FC236}">
                      <a16:creationId xmlns:a16="http://schemas.microsoft.com/office/drawing/2014/main" id="{7CAD2F6C-7FF8-49E3-8FAA-341D91164C05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8376637" y="6137546"/>
                  <a:ext cx="352440" cy="8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7">
              <p14:nvContentPartPr>
                <p14:cNvPr id="297" name="Ink 296">
                  <a:extLst>
                    <a:ext uri="{FF2B5EF4-FFF2-40B4-BE49-F238E27FC236}">
                      <a16:creationId xmlns:a16="http://schemas.microsoft.com/office/drawing/2014/main" id="{6FF01832-8044-4309-882B-D19E34B09872}"/>
                    </a:ext>
                  </a:extLst>
                </p14:cNvPr>
                <p14:cNvContentPartPr/>
                <p14:nvPr/>
              </p14:nvContentPartPr>
              <p14:xfrm>
                <a:off x="7777237" y="5931626"/>
                <a:ext cx="101160" cy="214200"/>
              </p14:xfrm>
            </p:contentPart>
          </mc:Choice>
          <mc:Fallback>
            <p:pic>
              <p:nvPicPr>
                <p:cNvPr id="297" name="Ink 296">
                  <a:extLst>
                    <a:ext uri="{FF2B5EF4-FFF2-40B4-BE49-F238E27FC236}">
                      <a16:creationId xmlns:a16="http://schemas.microsoft.com/office/drawing/2014/main" id="{6FF01832-8044-4309-882B-D19E34B09872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7759237" y="5913626"/>
                  <a:ext cx="136800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9">
              <p14:nvContentPartPr>
                <p14:cNvPr id="298" name="Ink 297">
                  <a:extLst>
                    <a:ext uri="{FF2B5EF4-FFF2-40B4-BE49-F238E27FC236}">
                      <a16:creationId xmlns:a16="http://schemas.microsoft.com/office/drawing/2014/main" id="{3A5118EC-E5EB-4744-8A21-C4FC06257E6A}"/>
                    </a:ext>
                  </a:extLst>
                </p14:cNvPr>
                <p14:cNvContentPartPr/>
                <p14:nvPr/>
              </p14:nvContentPartPr>
              <p14:xfrm>
                <a:off x="7751677" y="5933786"/>
                <a:ext cx="175320" cy="216720"/>
              </p14:xfrm>
            </p:contentPart>
          </mc:Choice>
          <mc:Fallback>
            <p:pic>
              <p:nvPicPr>
                <p:cNvPr id="298" name="Ink 297">
                  <a:extLst>
                    <a:ext uri="{FF2B5EF4-FFF2-40B4-BE49-F238E27FC236}">
                      <a16:creationId xmlns:a16="http://schemas.microsoft.com/office/drawing/2014/main" id="{3A5118EC-E5EB-4744-8A21-C4FC06257E6A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7734037" y="5916146"/>
                  <a:ext cx="21096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1">
              <p14:nvContentPartPr>
                <p14:cNvPr id="300" name="Ink 299">
                  <a:extLst>
                    <a:ext uri="{FF2B5EF4-FFF2-40B4-BE49-F238E27FC236}">
                      <a16:creationId xmlns:a16="http://schemas.microsoft.com/office/drawing/2014/main" id="{EE1D0360-E573-45F7-A4FD-0BBFF5F442F2}"/>
                    </a:ext>
                  </a:extLst>
                </p14:cNvPr>
                <p14:cNvContentPartPr/>
                <p14:nvPr/>
              </p14:nvContentPartPr>
              <p14:xfrm>
                <a:off x="7972357" y="5900306"/>
                <a:ext cx="135000" cy="212400"/>
              </p14:xfrm>
            </p:contentPart>
          </mc:Choice>
          <mc:Fallback>
            <p:pic>
              <p:nvPicPr>
                <p:cNvPr id="300" name="Ink 299">
                  <a:extLst>
                    <a:ext uri="{FF2B5EF4-FFF2-40B4-BE49-F238E27FC236}">
                      <a16:creationId xmlns:a16="http://schemas.microsoft.com/office/drawing/2014/main" id="{EE1D0360-E573-45F7-A4FD-0BBFF5F442F2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7954357" y="5882666"/>
                  <a:ext cx="17064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3">
              <p14:nvContentPartPr>
                <p14:cNvPr id="301" name="Ink 300">
                  <a:extLst>
                    <a:ext uri="{FF2B5EF4-FFF2-40B4-BE49-F238E27FC236}">
                      <a16:creationId xmlns:a16="http://schemas.microsoft.com/office/drawing/2014/main" id="{DF1AE2A9-2E5D-4EC9-9211-8ACBCD74B3A3}"/>
                    </a:ext>
                  </a:extLst>
                </p14:cNvPr>
                <p14:cNvContentPartPr/>
                <p14:nvPr/>
              </p14:nvContentPartPr>
              <p14:xfrm>
                <a:off x="8155597" y="5913986"/>
                <a:ext cx="118440" cy="213840"/>
              </p14:xfrm>
            </p:contentPart>
          </mc:Choice>
          <mc:Fallback>
            <p:pic>
              <p:nvPicPr>
                <p:cNvPr id="301" name="Ink 300">
                  <a:extLst>
                    <a:ext uri="{FF2B5EF4-FFF2-40B4-BE49-F238E27FC236}">
                      <a16:creationId xmlns:a16="http://schemas.microsoft.com/office/drawing/2014/main" id="{DF1AE2A9-2E5D-4EC9-9211-8ACBCD74B3A3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8137957" y="5895986"/>
                  <a:ext cx="154080" cy="24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5">
              <p14:nvContentPartPr>
                <p14:cNvPr id="303" name="Ink 302">
                  <a:extLst>
                    <a:ext uri="{FF2B5EF4-FFF2-40B4-BE49-F238E27FC236}">
                      <a16:creationId xmlns:a16="http://schemas.microsoft.com/office/drawing/2014/main" id="{CF1D0609-019E-41FA-9731-B26241D4A602}"/>
                    </a:ext>
                  </a:extLst>
                </p14:cNvPr>
                <p14:cNvContentPartPr/>
                <p14:nvPr/>
              </p14:nvContentPartPr>
              <p14:xfrm>
                <a:off x="8592637" y="5906066"/>
                <a:ext cx="131040" cy="224640"/>
              </p14:xfrm>
            </p:contentPart>
          </mc:Choice>
          <mc:Fallback>
            <p:pic>
              <p:nvPicPr>
                <p:cNvPr id="303" name="Ink 302">
                  <a:extLst>
                    <a:ext uri="{FF2B5EF4-FFF2-40B4-BE49-F238E27FC236}">
                      <a16:creationId xmlns:a16="http://schemas.microsoft.com/office/drawing/2014/main" id="{CF1D0609-019E-41FA-9731-B26241D4A602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8574637" y="5888426"/>
                  <a:ext cx="16668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7">
              <p14:nvContentPartPr>
                <p14:cNvPr id="304" name="Ink 303">
                  <a:extLst>
                    <a:ext uri="{FF2B5EF4-FFF2-40B4-BE49-F238E27FC236}">
                      <a16:creationId xmlns:a16="http://schemas.microsoft.com/office/drawing/2014/main" id="{1D625BE9-246B-4A73-854F-C7A8682D2C0E}"/>
                    </a:ext>
                  </a:extLst>
                </p14:cNvPr>
                <p14:cNvContentPartPr/>
                <p14:nvPr/>
              </p14:nvContentPartPr>
              <p14:xfrm>
                <a:off x="8385277" y="5890946"/>
                <a:ext cx="153720" cy="263160"/>
              </p14:xfrm>
            </p:contentPart>
          </mc:Choice>
          <mc:Fallback>
            <p:pic>
              <p:nvPicPr>
                <p:cNvPr id="304" name="Ink 303">
                  <a:extLst>
                    <a:ext uri="{FF2B5EF4-FFF2-40B4-BE49-F238E27FC236}">
                      <a16:creationId xmlns:a16="http://schemas.microsoft.com/office/drawing/2014/main" id="{1D625BE9-246B-4A73-854F-C7A8682D2C0E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8367277" y="5872946"/>
                  <a:ext cx="189360" cy="29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9">
              <p14:nvContentPartPr>
                <p14:cNvPr id="305" name="Ink 304">
                  <a:extLst>
                    <a:ext uri="{FF2B5EF4-FFF2-40B4-BE49-F238E27FC236}">
                      <a16:creationId xmlns:a16="http://schemas.microsoft.com/office/drawing/2014/main" id="{C007F6F5-3497-4A29-AEC8-8563A7BE7A3A}"/>
                    </a:ext>
                  </a:extLst>
                </p14:cNvPr>
                <p14:cNvContentPartPr/>
                <p14:nvPr/>
              </p14:nvContentPartPr>
              <p14:xfrm>
                <a:off x="8444317" y="6021626"/>
                <a:ext cx="107280" cy="13680"/>
              </p14:xfrm>
            </p:contentPart>
          </mc:Choice>
          <mc:Fallback>
            <p:pic>
              <p:nvPicPr>
                <p:cNvPr id="305" name="Ink 304">
                  <a:extLst>
                    <a:ext uri="{FF2B5EF4-FFF2-40B4-BE49-F238E27FC236}">
                      <a16:creationId xmlns:a16="http://schemas.microsoft.com/office/drawing/2014/main" id="{C007F6F5-3497-4A29-AEC8-8563A7BE7A3A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8426317" y="6003626"/>
                  <a:ext cx="14292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1">
              <p14:nvContentPartPr>
                <p14:cNvPr id="307" name="Ink 306">
                  <a:extLst>
                    <a:ext uri="{FF2B5EF4-FFF2-40B4-BE49-F238E27FC236}">
                      <a16:creationId xmlns:a16="http://schemas.microsoft.com/office/drawing/2014/main" id="{8FCAC92E-9B4F-4E57-96A6-4CC876B42BDD}"/>
                    </a:ext>
                  </a:extLst>
                </p14:cNvPr>
                <p14:cNvContentPartPr/>
                <p14:nvPr/>
              </p14:nvContentPartPr>
              <p14:xfrm>
                <a:off x="7245157" y="6346706"/>
                <a:ext cx="140040" cy="214200"/>
              </p14:xfrm>
            </p:contentPart>
          </mc:Choice>
          <mc:Fallback>
            <p:pic>
              <p:nvPicPr>
                <p:cNvPr id="307" name="Ink 306">
                  <a:extLst>
                    <a:ext uri="{FF2B5EF4-FFF2-40B4-BE49-F238E27FC236}">
                      <a16:creationId xmlns:a16="http://schemas.microsoft.com/office/drawing/2014/main" id="{8FCAC92E-9B4F-4E57-96A6-4CC876B42BDD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7227157" y="6329066"/>
                  <a:ext cx="175680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3">
              <p14:nvContentPartPr>
                <p14:cNvPr id="308" name="Ink 307">
                  <a:extLst>
                    <a:ext uri="{FF2B5EF4-FFF2-40B4-BE49-F238E27FC236}">
                      <a16:creationId xmlns:a16="http://schemas.microsoft.com/office/drawing/2014/main" id="{FA802370-D4FF-4DF9-B5D4-D42F27E3F2FE}"/>
                    </a:ext>
                  </a:extLst>
                </p14:cNvPr>
                <p14:cNvContentPartPr/>
                <p14:nvPr/>
              </p14:nvContentPartPr>
              <p14:xfrm>
                <a:off x="7470157" y="6365066"/>
                <a:ext cx="176400" cy="194400"/>
              </p14:xfrm>
            </p:contentPart>
          </mc:Choice>
          <mc:Fallback>
            <p:pic>
              <p:nvPicPr>
                <p:cNvPr id="308" name="Ink 307">
                  <a:extLst>
                    <a:ext uri="{FF2B5EF4-FFF2-40B4-BE49-F238E27FC236}">
                      <a16:creationId xmlns:a16="http://schemas.microsoft.com/office/drawing/2014/main" id="{FA802370-D4FF-4DF9-B5D4-D42F27E3F2FE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7452157" y="6347066"/>
                  <a:ext cx="212040" cy="2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5">
              <p14:nvContentPartPr>
                <p14:cNvPr id="309" name="Ink 308">
                  <a:extLst>
                    <a:ext uri="{FF2B5EF4-FFF2-40B4-BE49-F238E27FC236}">
                      <a16:creationId xmlns:a16="http://schemas.microsoft.com/office/drawing/2014/main" id="{83654246-36A3-4B9A-986B-710898C4B8C5}"/>
                    </a:ext>
                  </a:extLst>
                </p14:cNvPr>
                <p14:cNvContentPartPr/>
                <p14:nvPr/>
              </p14:nvContentPartPr>
              <p14:xfrm>
                <a:off x="7698757" y="6358226"/>
                <a:ext cx="179280" cy="186840"/>
              </p14:xfrm>
            </p:contentPart>
          </mc:Choice>
          <mc:Fallback>
            <p:pic>
              <p:nvPicPr>
                <p:cNvPr id="309" name="Ink 308">
                  <a:extLst>
                    <a:ext uri="{FF2B5EF4-FFF2-40B4-BE49-F238E27FC236}">
                      <a16:creationId xmlns:a16="http://schemas.microsoft.com/office/drawing/2014/main" id="{83654246-36A3-4B9A-986B-710898C4B8C5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7681117" y="6340226"/>
                  <a:ext cx="214920" cy="22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7">
              <p14:nvContentPartPr>
                <p14:cNvPr id="310" name="Ink 309">
                  <a:extLst>
                    <a:ext uri="{FF2B5EF4-FFF2-40B4-BE49-F238E27FC236}">
                      <a16:creationId xmlns:a16="http://schemas.microsoft.com/office/drawing/2014/main" id="{E0CFC6DA-1A54-4F38-AFED-17F5F8E8A9F1}"/>
                    </a:ext>
                  </a:extLst>
                </p14:cNvPr>
                <p14:cNvContentPartPr/>
                <p14:nvPr/>
              </p14:nvContentPartPr>
              <p14:xfrm>
                <a:off x="8006917" y="6307826"/>
                <a:ext cx="226800" cy="301680"/>
              </p14:xfrm>
            </p:contentPart>
          </mc:Choice>
          <mc:Fallback>
            <p:pic>
              <p:nvPicPr>
                <p:cNvPr id="310" name="Ink 309">
                  <a:extLst>
                    <a:ext uri="{FF2B5EF4-FFF2-40B4-BE49-F238E27FC236}">
                      <a16:creationId xmlns:a16="http://schemas.microsoft.com/office/drawing/2014/main" id="{E0CFC6DA-1A54-4F38-AFED-17F5F8E8A9F1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7988917" y="6290186"/>
                  <a:ext cx="262440" cy="337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3" name="Group 322">
            <a:extLst>
              <a:ext uri="{FF2B5EF4-FFF2-40B4-BE49-F238E27FC236}">
                <a16:creationId xmlns:a16="http://schemas.microsoft.com/office/drawing/2014/main" id="{37D7121D-3926-4451-9E95-F89699F5B1FC}"/>
              </a:ext>
            </a:extLst>
          </p:cNvPr>
          <p:cNvGrpSpPr/>
          <p:nvPr/>
        </p:nvGrpSpPr>
        <p:grpSpPr>
          <a:xfrm>
            <a:off x="8970637" y="6087506"/>
            <a:ext cx="1464480" cy="360000"/>
            <a:chOff x="8970637" y="6087506"/>
            <a:chExt cx="1464480" cy="360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39">
              <p14:nvContentPartPr>
                <p14:cNvPr id="311" name="Ink 310">
                  <a:extLst>
                    <a:ext uri="{FF2B5EF4-FFF2-40B4-BE49-F238E27FC236}">
                      <a16:creationId xmlns:a16="http://schemas.microsoft.com/office/drawing/2014/main" id="{269462A3-3279-4861-B845-C5CD371299CA}"/>
                    </a:ext>
                  </a:extLst>
                </p14:cNvPr>
                <p14:cNvContentPartPr/>
                <p14:nvPr/>
              </p14:nvContentPartPr>
              <p14:xfrm>
                <a:off x="9023197" y="6174626"/>
                <a:ext cx="142920" cy="12960"/>
              </p14:xfrm>
            </p:contentPart>
          </mc:Choice>
          <mc:Fallback>
            <p:pic>
              <p:nvPicPr>
                <p:cNvPr id="311" name="Ink 310">
                  <a:extLst>
                    <a:ext uri="{FF2B5EF4-FFF2-40B4-BE49-F238E27FC236}">
                      <a16:creationId xmlns:a16="http://schemas.microsoft.com/office/drawing/2014/main" id="{269462A3-3279-4861-B845-C5CD371299CA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9005197" y="6156986"/>
                  <a:ext cx="17856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1">
              <p14:nvContentPartPr>
                <p14:cNvPr id="312" name="Ink 311">
                  <a:extLst>
                    <a:ext uri="{FF2B5EF4-FFF2-40B4-BE49-F238E27FC236}">
                      <a16:creationId xmlns:a16="http://schemas.microsoft.com/office/drawing/2014/main" id="{C1295F73-0947-475C-B0C2-B531CCE77229}"/>
                    </a:ext>
                  </a:extLst>
                </p14:cNvPr>
                <p14:cNvContentPartPr/>
                <p14:nvPr/>
              </p14:nvContentPartPr>
              <p14:xfrm>
                <a:off x="9041197" y="6268586"/>
                <a:ext cx="169560" cy="36720"/>
              </p14:xfrm>
            </p:contentPart>
          </mc:Choice>
          <mc:Fallback>
            <p:pic>
              <p:nvPicPr>
                <p:cNvPr id="312" name="Ink 311">
                  <a:extLst>
                    <a:ext uri="{FF2B5EF4-FFF2-40B4-BE49-F238E27FC236}">
                      <a16:creationId xmlns:a16="http://schemas.microsoft.com/office/drawing/2014/main" id="{C1295F73-0947-475C-B0C2-B531CCE77229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9023557" y="6250946"/>
                  <a:ext cx="20520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3">
              <p14:nvContentPartPr>
                <p14:cNvPr id="315" name="Ink 314">
                  <a:extLst>
                    <a:ext uri="{FF2B5EF4-FFF2-40B4-BE49-F238E27FC236}">
                      <a16:creationId xmlns:a16="http://schemas.microsoft.com/office/drawing/2014/main" id="{9D12B129-E9C5-4CD7-9A2B-F952E8AE1BB1}"/>
                    </a:ext>
                  </a:extLst>
                </p14:cNvPr>
                <p14:cNvContentPartPr/>
                <p14:nvPr/>
              </p14:nvContentPartPr>
              <p14:xfrm>
                <a:off x="8970637" y="6289826"/>
                <a:ext cx="281520" cy="48600"/>
              </p14:xfrm>
            </p:contentPart>
          </mc:Choice>
          <mc:Fallback>
            <p:pic>
              <p:nvPicPr>
                <p:cNvPr id="315" name="Ink 314">
                  <a:extLst>
                    <a:ext uri="{FF2B5EF4-FFF2-40B4-BE49-F238E27FC236}">
                      <a16:creationId xmlns:a16="http://schemas.microsoft.com/office/drawing/2014/main" id="{9D12B129-E9C5-4CD7-9A2B-F952E8AE1BB1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8952637" y="6272186"/>
                  <a:ext cx="317160" cy="8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5">
              <p14:nvContentPartPr>
                <p14:cNvPr id="316" name="Ink 315">
                  <a:extLst>
                    <a:ext uri="{FF2B5EF4-FFF2-40B4-BE49-F238E27FC236}">
                      <a16:creationId xmlns:a16="http://schemas.microsoft.com/office/drawing/2014/main" id="{F3FB0C64-5BA2-4F52-8372-A28D00996497}"/>
                    </a:ext>
                  </a:extLst>
                </p14:cNvPr>
                <p14:cNvContentPartPr/>
                <p14:nvPr/>
              </p14:nvContentPartPr>
              <p14:xfrm>
                <a:off x="9060997" y="6285866"/>
                <a:ext cx="164160" cy="27360"/>
              </p14:xfrm>
            </p:contentPart>
          </mc:Choice>
          <mc:Fallback>
            <p:pic>
              <p:nvPicPr>
                <p:cNvPr id="316" name="Ink 315">
                  <a:extLst>
                    <a:ext uri="{FF2B5EF4-FFF2-40B4-BE49-F238E27FC236}">
                      <a16:creationId xmlns:a16="http://schemas.microsoft.com/office/drawing/2014/main" id="{F3FB0C64-5BA2-4F52-8372-A28D00996497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9043357" y="6267866"/>
                  <a:ext cx="19980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7">
              <p14:nvContentPartPr>
                <p14:cNvPr id="317" name="Ink 316">
                  <a:extLst>
                    <a:ext uri="{FF2B5EF4-FFF2-40B4-BE49-F238E27FC236}">
                      <a16:creationId xmlns:a16="http://schemas.microsoft.com/office/drawing/2014/main" id="{1FD89401-4B92-4573-9708-BB185A146DFC}"/>
                    </a:ext>
                  </a:extLst>
                </p14:cNvPr>
                <p14:cNvContentPartPr/>
                <p14:nvPr/>
              </p14:nvContentPartPr>
              <p14:xfrm>
                <a:off x="9025357" y="6165266"/>
                <a:ext cx="185040" cy="16200"/>
              </p14:xfrm>
            </p:contentPart>
          </mc:Choice>
          <mc:Fallback>
            <p:pic>
              <p:nvPicPr>
                <p:cNvPr id="317" name="Ink 316">
                  <a:extLst>
                    <a:ext uri="{FF2B5EF4-FFF2-40B4-BE49-F238E27FC236}">
                      <a16:creationId xmlns:a16="http://schemas.microsoft.com/office/drawing/2014/main" id="{1FD89401-4B92-4573-9708-BB185A146DFC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9007717" y="6147266"/>
                  <a:ext cx="22068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9">
              <p14:nvContentPartPr>
                <p14:cNvPr id="319" name="Ink 318">
                  <a:extLst>
                    <a:ext uri="{FF2B5EF4-FFF2-40B4-BE49-F238E27FC236}">
                      <a16:creationId xmlns:a16="http://schemas.microsoft.com/office/drawing/2014/main" id="{79D46DA0-018A-45E3-BB07-45703D2C99A4}"/>
                    </a:ext>
                  </a:extLst>
                </p14:cNvPr>
                <p14:cNvContentPartPr/>
                <p14:nvPr/>
              </p14:nvContentPartPr>
              <p14:xfrm>
                <a:off x="9481837" y="6087506"/>
                <a:ext cx="183960" cy="293760"/>
              </p14:xfrm>
            </p:contentPart>
          </mc:Choice>
          <mc:Fallback>
            <p:pic>
              <p:nvPicPr>
                <p:cNvPr id="319" name="Ink 318">
                  <a:extLst>
                    <a:ext uri="{FF2B5EF4-FFF2-40B4-BE49-F238E27FC236}">
                      <a16:creationId xmlns:a16="http://schemas.microsoft.com/office/drawing/2014/main" id="{79D46DA0-018A-45E3-BB07-45703D2C99A4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9464197" y="6069866"/>
                  <a:ext cx="219600" cy="32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1">
              <p14:nvContentPartPr>
                <p14:cNvPr id="320" name="Ink 319">
                  <a:extLst>
                    <a:ext uri="{FF2B5EF4-FFF2-40B4-BE49-F238E27FC236}">
                      <a16:creationId xmlns:a16="http://schemas.microsoft.com/office/drawing/2014/main" id="{AAAC3A7A-B1B8-4FE8-B321-2F5AA6604F75}"/>
                    </a:ext>
                  </a:extLst>
                </p14:cNvPr>
                <p14:cNvContentPartPr/>
                <p14:nvPr/>
              </p14:nvContentPartPr>
              <p14:xfrm>
                <a:off x="9799717" y="6346706"/>
                <a:ext cx="36000" cy="41040"/>
              </p14:xfrm>
            </p:contentPart>
          </mc:Choice>
          <mc:Fallback>
            <p:pic>
              <p:nvPicPr>
                <p:cNvPr id="320" name="Ink 319">
                  <a:extLst>
                    <a:ext uri="{FF2B5EF4-FFF2-40B4-BE49-F238E27FC236}">
                      <a16:creationId xmlns:a16="http://schemas.microsoft.com/office/drawing/2014/main" id="{AAAC3A7A-B1B8-4FE8-B321-2F5AA6604F75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9782077" y="6329066"/>
                  <a:ext cx="71640" cy="7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3">
              <p14:nvContentPartPr>
                <p14:cNvPr id="321" name="Ink 320">
                  <a:extLst>
                    <a:ext uri="{FF2B5EF4-FFF2-40B4-BE49-F238E27FC236}">
                      <a16:creationId xmlns:a16="http://schemas.microsoft.com/office/drawing/2014/main" id="{F544CF69-9F21-40C3-8EAD-97611974037D}"/>
                    </a:ext>
                  </a:extLst>
                </p14:cNvPr>
                <p14:cNvContentPartPr/>
                <p14:nvPr/>
              </p14:nvContentPartPr>
              <p14:xfrm>
                <a:off x="9982957" y="6136106"/>
                <a:ext cx="181440" cy="311400"/>
              </p14:xfrm>
            </p:contentPart>
          </mc:Choice>
          <mc:Fallback>
            <p:pic>
              <p:nvPicPr>
                <p:cNvPr id="321" name="Ink 320">
                  <a:extLst>
                    <a:ext uri="{FF2B5EF4-FFF2-40B4-BE49-F238E27FC236}">
                      <a16:creationId xmlns:a16="http://schemas.microsoft.com/office/drawing/2014/main" id="{F544CF69-9F21-40C3-8EAD-97611974037D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9964957" y="6118106"/>
                  <a:ext cx="217080" cy="34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5">
              <p14:nvContentPartPr>
                <p14:cNvPr id="322" name="Ink 321">
                  <a:extLst>
                    <a:ext uri="{FF2B5EF4-FFF2-40B4-BE49-F238E27FC236}">
                      <a16:creationId xmlns:a16="http://schemas.microsoft.com/office/drawing/2014/main" id="{E459F430-FE30-46F2-88ED-ACEC7D6CA5D0}"/>
                    </a:ext>
                  </a:extLst>
                </p14:cNvPr>
                <p14:cNvContentPartPr/>
                <p14:nvPr/>
              </p14:nvContentPartPr>
              <p14:xfrm>
                <a:off x="10278157" y="6247706"/>
                <a:ext cx="156960" cy="159480"/>
              </p14:xfrm>
            </p:contentPart>
          </mc:Choice>
          <mc:Fallback>
            <p:pic>
              <p:nvPicPr>
                <p:cNvPr id="322" name="Ink 321">
                  <a:extLst>
                    <a:ext uri="{FF2B5EF4-FFF2-40B4-BE49-F238E27FC236}">
                      <a16:creationId xmlns:a16="http://schemas.microsoft.com/office/drawing/2014/main" id="{E459F430-FE30-46F2-88ED-ACEC7D6CA5D0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10260517" y="6229706"/>
                  <a:ext cx="192600" cy="195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7" name="Group 326">
            <a:extLst>
              <a:ext uri="{FF2B5EF4-FFF2-40B4-BE49-F238E27FC236}">
                <a16:creationId xmlns:a16="http://schemas.microsoft.com/office/drawing/2014/main" id="{6CFFD157-038C-4CC3-A256-3C222BF15BD3}"/>
              </a:ext>
            </a:extLst>
          </p:cNvPr>
          <p:cNvGrpSpPr/>
          <p:nvPr/>
        </p:nvGrpSpPr>
        <p:grpSpPr>
          <a:xfrm>
            <a:off x="10724557" y="6234386"/>
            <a:ext cx="744840" cy="434160"/>
            <a:chOff x="10724557" y="6234386"/>
            <a:chExt cx="744840" cy="434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57">
              <p14:nvContentPartPr>
                <p14:cNvPr id="325" name="Ink 324">
                  <a:extLst>
                    <a:ext uri="{FF2B5EF4-FFF2-40B4-BE49-F238E27FC236}">
                      <a16:creationId xmlns:a16="http://schemas.microsoft.com/office/drawing/2014/main" id="{5580686F-378B-42A3-B6F9-88B1A3D535D8}"/>
                    </a:ext>
                  </a:extLst>
                </p14:cNvPr>
                <p14:cNvContentPartPr/>
                <p14:nvPr/>
              </p14:nvContentPartPr>
              <p14:xfrm>
                <a:off x="10724557" y="6341666"/>
                <a:ext cx="744840" cy="326880"/>
              </p14:xfrm>
            </p:contentPart>
          </mc:Choice>
          <mc:Fallback>
            <p:pic>
              <p:nvPicPr>
                <p:cNvPr id="325" name="Ink 324">
                  <a:extLst>
                    <a:ext uri="{FF2B5EF4-FFF2-40B4-BE49-F238E27FC236}">
                      <a16:creationId xmlns:a16="http://schemas.microsoft.com/office/drawing/2014/main" id="{5580686F-378B-42A3-B6F9-88B1A3D535D8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10706917" y="6324026"/>
                  <a:ext cx="780480" cy="36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9">
              <p14:nvContentPartPr>
                <p14:cNvPr id="326" name="Ink 325">
                  <a:extLst>
                    <a:ext uri="{FF2B5EF4-FFF2-40B4-BE49-F238E27FC236}">
                      <a16:creationId xmlns:a16="http://schemas.microsoft.com/office/drawing/2014/main" id="{CD222FCA-3C4A-40D7-AD4C-813BAEF895BF}"/>
                    </a:ext>
                  </a:extLst>
                </p14:cNvPr>
                <p14:cNvContentPartPr/>
                <p14:nvPr/>
              </p14:nvContentPartPr>
              <p14:xfrm>
                <a:off x="10921117" y="6234386"/>
                <a:ext cx="358560" cy="12240"/>
              </p14:xfrm>
            </p:contentPart>
          </mc:Choice>
          <mc:Fallback>
            <p:pic>
              <p:nvPicPr>
                <p:cNvPr id="326" name="Ink 325">
                  <a:extLst>
                    <a:ext uri="{FF2B5EF4-FFF2-40B4-BE49-F238E27FC236}">
                      <a16:creationId xmlns:a16="http://schemas.microsoft.com/office/drawing/2014/main" id="{CD222FCA-3C4A-40D7-AD4C-813BAEF895BF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10903477" y="6216746"/>
                  <a:ext cx="394200" cy="47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61">
            <p14:nvContentPartPr>
              <p14:cNvPr id="328" name="Ink 327">
                <a:extLst>
                  <a:ext uri="{FF2B5EF4-FFF2-40B4-BE49-F238E27FC236}">
                    <a16:creationId xmlns:a16="http://schemas.microsoft.com/office/drawing/2014/main" id="{979649B5-0090-4DFD-BC37-617B435BD591}"/>
                  </a:ext>
                </a:extLst>
              </p14:cNvPr>
              <p14:cNvContentPartPr/>
              <p14:nvPr/>
            </p14:nvContentPartPr>
            <p14:xfrm>
              <a:off x="2413597" y="4702946"/>
              <a:ext cx="19800" cy="26640"/>
            </p14:xfrm>
          </p:contentPart>
        </mc:Choice>
        <mc:Fallback>
          <p:pic>
            <p:nvPicPr>
              <p:cNvPr id="328" name="Ink 327">
                <a:extLst>
                  <a:ext uri="{FF2B5EF4-FFF2-40B4-BE49-F238E27FC236}">
                    <a16:creationId xmlns:a16="http://schemas.microsoft.com/office/drawing/2014/main" id="{979649B5-0090-4DFD-BC37-617B435BD591}"/>
                  </a:ext>
                </a:extLst>
              </p:cNvPr>
              <p:cNvPicPr/>
              <p:nvPr/>
            </p:nvPicPr>
            <p:blipFill>
              <a:blip r:embed="rId262"/>
              <a:stretch>
                <a:fillRect/>
              </a:stretch>
            </p:blipFill>
            <p:spPr>
              <a:xfrm>
                <a:off x="2395597" y="4684946"/>
                <a:ext cx="55440" cy="62280"/>
              </a:xfrm>
              <a:prstGeom prst="rect">
                <a:avLst/>
              </a:prstGeom>
            </p:spPr>
          </p:pic>
        </mc:Fallback>
      </mc:AlternateContent>
      <p:grpSp>
        <p:nvGrpSpPr>
          <p:cNvPr id="339" name="Group 338">
            <a:extLst>
              <a:ext uri="{FF2B5EF4-FFF2-40B4-BE49-F238E27FC236}">
                <a16:creationId xmlns:a16="http://schemas.microsoft.com/office/drawing/2014/main" id="{40AA799E-47C6-4799-A950-759B2CB3EAB2}"/>
              </a:ext>
            </a:extLst>
          </p:cNvPr>
          <p:cNvGrpSpPr/>
          <p:nvPr/>
        </p:nvGrpSpPr>
        <p:grpSpPr>
          <a:xfrm>
            <a:off x="2354197" y="4525826"/>
            <a:ext cx="517680" cy="357840"/>
            <a:chOff x="2354197" y="4525826"/>
            <a:chExt cx="517680" cy="357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63">
              <p14:nvContentPartPr>
                <p14:cNvPr id="331" name="Ink 330">
                  <a:extLst>
                    <a:ext uri="{FF2B5EF4-FFF2-40B4-BE49-F238E27FC236}">
                      <a16:creationId xmlns:a16="http://schemas.microsoft.com/office/drawing/2014/main" id="{CAAE4EBB-EDAF-4CCD-9EB8-C2331EDC1668}"/>
                    </a:ext>
                  </a:extLst>
                </p14:cNvPr>
                <p14:cNvContentPartPr/>
                <p14:nvPr/>
              </p14:nvContentPartPr>
              <p14:xfrm>
                <a:off x="2354197" y="4525826"/>
                <a:ext cx="194760" cy="323640"/>
              </p14:xfrm>
            </p:contentPart>
          </mc:Choice>
          <mc:Fallback>
            <p:pic>
              <p:nvPicPr>
                <p:cNvPr id="331" name="Ink 330">
                  <a:extLst>
                    <a:ext uri="{FF2B5EF4-FFF2-40B4-BE49-F238E27FC236}">
                      <a16:creationId xmlns:a16="http://schemas.microsoft.com/office/drawing/2014/main" id="{CAAE4EBB-EDAF-4CCD-9EB8-C2331EDC1668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2336557" y="4508186"/>
                  <a:ext cx="230400" cy="35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5">
              <p14:nvContentPartPr>
                <p14:cNvPr id="332" name="Ink 331">
                  <a:extLst>
                    <a:ext uri="{FF2B5EF4-FFF2-40B4-BE49-F238E27FC236}">
                      <a16:creationId xmlns:a16="http://schemas.microsoft.com/office/drawing/2014/main" id="{6CD86321-AA20-4DC1-A9AC-8F043883D568}"/>
                    </a:ext>
                  </a:extLst>
                </p14:cNvPr>
                <p14:cNvContentPartPr/>
                <p14:nvPr/>
              </p14:nvContentPartPr>
              <p14:xfrm>
                <a:off x="2515837" y="4750826"/>
                <a:ext cx="106200" cy="132840"/>
              </p14:xfrm>
            </p:contentPart>
          </mc:Choice>
          <mc:Fallback>
            <p:pic>
              <p:nvPicPr>
                <p:cNvPr id="332" name="Ink 331">
                  <a:extLst>
                    <a:ext uri="{FF2B5EF4-FFF2-40B4-BE49-F238E27FC236}">
                      <a16:creationId xmlns:a16="http://schemas.microsoft.com/office/drawing/2014/main" id="{6CD86321-AA20-4DC1-A9AC-8F043883D568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2498197" y="4733186"/>
                  <a:ext cx="14184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7">
              <p14:nvContentPartPr>
                <p14:cNvPr id="334" name="Ink 333">
                  <a:extLst>
                    <a:ext uri="{FF2B5EF4-FFF2-40B4-BE49-F238E27FC236}">
                      <a16:creationId xmlns:a16="http://schemas.microsoft.com/office/drawing/2014/main" id="{04677CAC-843A-4831-8577-27FC59473AC3}"/>
                    </a:ext>
                  </a:extLst>
                </p14:cNvPr>
                <p14:cNvContentPartPr/>
                <p14:nvPr/>
              </p14:nvContentPartPr>
              <p14:xfrm>
                <a:off x="2689717" y="4712306"/>
                <a:ext cx="165240" cy="17280"/>
              </p14:xfrm>
            </p:contentPart>
          </mc:Choice>
          <mc:Fallback>
            <p:pic>
              <p:nvPicPr>
                <p:cNvPr id="334" name="Ink 333">
                  <a:extLst>
                    <a:ext uri="{FF2B5EF4-FFF2-40B4-BE49-F238E27FC236}">
                      <a16:creationId xmlns:a16="http://schemas.microsoft.com/office/drawing/2014/main" id="{04677CAC-843A-4831-8577-27FC59473AC3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2672077" y="4694306"/>
                  <a:ext cx="20088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9">
              <p14:nvContentPartPr>
                <p14:cNvPr id="335" name="Ink 334">
                  <a:extLst>
                    <a:ext uri="{FF2B5EF4-FFF2-40B4-BE49-F238E27FC236}">
                      <a16:creationId xmlns:a16="http://schemas.microsoft.com/office/drawing/2014/main" id="{609A6119-CEA4-4326-943B-6177E7514BF7}"/>
                    </a:ext>
                  </a:extLst>
                </p14:cNvPr>
                <p14:cNvContentPartPr/>
                <p14:nvPr/>
              </p14:nvContentPartPr>
              <p14:xfrm>
                <a:off x="2741557" y="4770266"/>
                <a:ext cx="130320" cy="16200"/>
              </p14:xfrm>
            </p:contentPart>
          </mc:Choice>
          <mc:Fallback>
            <p:pic>
              <p:nvPicPr>
                <p:cNvPr id="335" name="Ink 334">
                  <a:extLst>
                    <a:ext uri="{FF2B5EF4-FFF2-40B4-BE49-F238E27FC236}">
                      <a16:creationId xmlns:a16="http://schemas.microsoft.com/office/drawing/2014/main" id="{609A6119-CEA4-4326-943B-6177E7514BF7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2723917" y="4752626"/>
                  <a:ext cx="165960" cy="51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8" name="Group 337">
            <a:extLst>
              <a:ext uri="{FF2B5EF4-FFF2-40B4-BE49-F238E27FC236}">
                <a16:creationId xmlns:a16="http://schemas.microsoft.com/office/drawing/2014/main" id="{CDE6F99B-E79F-467C-A8F4-6AA71C99DD42}"/>
              </a:ext>
            </a:extLst>
          </p:cNvPr>
          <p:cNvGrpSpPr/>
          <p:nvPr/>
        </p:nvGrpSpPr>
        <p:grpSpPr>
          <a:xfrm>
            <a:off x="3059437" y="4544186"/>
            <a:ext cx="92160" cy="268920"/>
            <a:chOff x="3059437" y="4544186"/>
            <a:chExt cx="92160" cy="268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71">
              <p14:nvContentPartPr>
                <p14:cNvPr id="336" name="Ink 335">
                  <a:extLst>
                    <a:ext uri="{FF2B5EF4-FFF2-40B4-BE49-F238E27FC236}">
                      <a16:creationId xmlns:a16="http://schemas.microsoft.com/office/drawing/2014/main" id="{8C46E7B9-F044-4FCD-A29F-682A04141E0E}"/>
                    </a:ext>
                  </a:extLst>
                </p14:cNvPr>
                <p14:cNvContentPartPr/>
                <p14:nvPr/>
              </p14:nvContentPartPr>
              <p14:xfrm>
                <a:off x="3059437" y="4544186"/>
                <a:ext cx="92160" cy="177120"/>
              </p14:xfrm>
            </p:contentPart>
          </mc:Choice>
          <mc:Fallback>
            <p:pic>
              <p:nvPicPr>
                <p:cNvPr id="336" name="Ink 335">
                  <a:extLst>
                    <a:ext uri="{FF2B5EF4-FFF2-40B4-BE49-F238E27FC236}">
                      <a16:creationId xmlns:a16="http://schemas.microsoft.com/office/drawing/2014/main" id="{8C46E7B9-F044-4FCD-A29F-682A04141E0E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3041797" y="4526186"/>
                  <a:ext cx="12780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3">
              <p14:nvContentPartPr>
                <p14:cNvPr id="337" name="Ink 336">
                  <a:extLst>
                    <a:ext uri="{FF2B5EF4-FFF2-40B4-BE49-F238E27FC236}">
                      <a16:creationId xmlns:a16="http://schemas.microsoft.com/office/drawing/2014/main" id="{2F9A7734-8552-4E7F-A758-F10B1A0B7CE9}"/>
                    </a:ext>
                  </a:extLst>
                </p14:cNvPr>
                <p14:cNvContentPartPr/>
                <p14:nvPr/>
              </p14:nvContentPartPr>
              <p14:xfrm>
                <a:off x="3114877" y="4790066"/>
                <a:ext cx="29880" cy="23040"/>
              </p14:xfrm>
            </p:contentPart>
          </mc:Choice>
          <mc:Fallback>
            <p:pic>
              <p:nvPicPr>
                <p:cNvPr id="337" name="Ink 336">
                  <a:extLst>
                    <a:ext uri="{FF2B5EF4-FFF2-40B4-BE49-F238E27FC236}">
                      <a16:creationId xmlns:a16="http://schemas.microsoft.com/office/drawing/2014/main" id="{2F9A7734-8552-4E7F-A758-F10B1A0B7CE9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3096877" y="4772426"/>
                  <a:ext cx="65520" cy="58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2" name="Group 341">
            <a:extLst>
              <a:ext uri="{FF2B5EF4-FFF2-40B4-BE49-F238E27FC236}">
                <a16:creationId xmlns:a16="http://schemas.microsoft.com/office/drawing/2014/main" id="{E2CAC5E3-686D-4998-8DD0-308CD914E0DC}"/>
              </a:ext>
            </a:extLst>
          </p:cNvPr>
          <p:cNvGrpSpPr/>
          <p:nvPr/>
        </p:nvGrpSpPr>
        <p:grpSpPr>
          <a:xfrm>
            <a:off x="1990957" y="546746"/>
            <a:ext cx="889920" cy="440280"/>
            <a:chOff x="1990957" y="546746"/>
            <a:chExt cx="889920" cy="440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75">
              <p14:nvContentPartPr>
                <p14:cNvPr id="340" name="Ink 339">
                  <a:extLst>
                    <a:ext uri="{FF2B5EF4-FFF2-40B4-BE49-F238E27FC236}">
                      <a16:creationId xmlns:a16="http://schemas.microsoft.com/office/drawing/2014/main" id="{48757CAD-7A50-456F-AD18-C6FAAF8360B7}"/>
                    </a:ext>
                  </a:extLst>
                </p14:cNvPr>
                <p14:cNvContentPartPr/>
                <p14:nvPr/>
              </p14:nvContentPartPr>
              <p14:xfrm>
                <a:off x="2132077" y="954986"/>
                <a:ext cx="748800" cy="32040"/>
              </p14:xfrm>
            </p:contentPart>
          </mc:Choice>
          <mc:Fallback>
            <p:pic>
              <p:nvPicPr>
                <p:cNvPr id="340" name="Ink 339">
                  <a:extLst>
                    <a:ext uri="{FF2B5EF4-FFF2-40B4-BE49-F238E27FC236}">
                      <a16:creationId xmlns:a16="http://schemas.microsoft.com/office/drawing/2014/main" id="{48757CAD-7A50-456F-AD18-C6FAAF8360B7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2114437" y="937346"/>
                  <a:ext cx="784440" cy="6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7">
              <p14:nvContentPartPr>
                <p14:cNvPr id="341" name="Ink 340">
                  <a:extLst>
                    <a:ext uri="{FF2B5EF4-FFF2-40B4-BE49-F238E27FC236}">
                      <a16:creationId xmlns:a16="http://schemas.microsoft.com/office/drawing/2014/main" id="{B304AFA1-5AB0-41A7-84E9-487A437F3E43}"/>
                    </a:ext>
                  </a:extLst>
                </p14:cNvPr>
                <p14:cNvContentPartPr/>
                <p14:nvPr/>
              </p14:nvContentPartPr>
              <p14:xfrm>
                <a:off x="1990957" y="546746"/>
                <a:ext cx="849600" cy="438840"/>
              </p14:xfrm>
            </p:contentPart>
          </mc:Choice>
          <mc:Fallback>
            <p:pic>
              <p:nvPicPr>
                <p:cNvPr id="341" name="Ink 340">
                  <a:extLst>
                    <a:ext uri="{FF2B5EF4-FFF2-40B4-BE49-F238E27FC236}">
                      <a16:creationId xmlns:a16="http://schemas.microsoft.com/office/drawing/2014/main" id="{B304AFA1-5AB0-41A7-84E9-487A437F3E43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1972957" y="528746"/>
                  <a:ext cx="885240" cy="4744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0927237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74CA0D-43E2-428C-8E90-24B1525152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008" t="39661" r="32918" b="35963"/>
          <a:stretch/>
        </p:blipFill>
        <p:spPr>
          <a:xfrm>
            <a:off x="4248132" y="428625"/>
            <a:ext cx="7943868" cy="30003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A157EC-3912-4A07-9F22-70F444622C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663" t="62638" r="30624" b="35505"/>
          <a:stretch/>
        </p:blipFill>
        <p:spPr>
          <a:xfrm>
            <a:off x="0" y="0"/>
            <a:ext cx="12098137" cy="428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A97D64-0FF1-46F2-81A9-46E90377D7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313" t="27361" r="71328" b="16389"/>
          <a:stretch/>
        </p:blipFill>
        <p:spPr>
          <a:xfrm>
            <a:off x="0" y="428625"/>
            <a:ext cx="409575" cy="642937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4D9A5D0-36EE-452C-8CB5-0E4112B81701}"/>
                  </a:ext>
                </a:extLst>
              </p14:cNvPr>
              <p14:cNvContentPartPr/>
              <p14:nvPr/>
            </p14:nvContentPartPr>
            <p14:xfrm>
              <a:off x="7475917" y="829706"/>
              <a:ext cx="28800" cy="140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4D9A5D0-36EE-452C-8CB5-0E4112B8170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57917" y="812066"/>
                <a:ext cx="64440" cy="4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CC6EAD2-3771-4282-BD9E-8EAED2A30824}"/>
                  </a:ext>
                </a:extLst>
              </p14:cNvPr>
              <p14:cNvContentPartPr/>
              <p14:nvPr/>
            </p14:nvContentPartPr>
            <p14:xfrm>
              <a:off x="6440557" y="428666"/>
              <a:ext cx="1139400" cy="38484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CC6EAD2-3771-4282-BD9E-8EAED2A3082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422557" y="411026"/>
                <a:ext cx="1175040" cy="420480"/>
              </a:xfrm>
              <a:prstGeom prst="rect">
                <a:avLst/>
              </a:prstGeom>
            </p:spPr>
          </p:pic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3692C7A4-6F43-4A85-858B-B82A61EC9565}"/>
              </a:ext>
            </a:extLst>
          </p:cNvPr>
          <p:cNvGrpSpPr/>
          <p:nvPr/>
        </p:nvGrpSpPr>
        <p:grpSpPr>
          <a:xfrm>
            <a:off x="6525877" y="427226"/>
            <a:ext cx="1065240" cy="399600"/>
            <a:chOff x="6525877" y="427226"/>
            <a:chExt cx="1065240" cy="3996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D00A250A-E0DA-4DDE-B358-7A2BB261A253}"/>
                    </a:ext>
                  </a:extLst>
                </p14:cNvPr>
                <p14:cNvContentPartPr/>
                <p14:nvPr/>
              </p14:nvContentPartPr>
              <p14:xfrm>
                <a:off x="6525877" y="768866"/>
                <a:ext cx="1065240" cy="5796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D00A250A-E0DA-4DDE-B358-7A2BB261A253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507877" y="750866"/>
                  <a:ext cx="1100880" cy="9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AFC8F4D8-8D4C-41DA-9D49-592AEA51FEE7}"/>
                    </a:ext>
                  </a:extLst>
                </p14:cNvPr>
                <p14:cNvContentPartPr/>
                <p14:nvPr/>
              </p14:nvContentPartPr>
              <p14:xfrm>
                <a:off x="7458277" y="516146"/>
                <a:ext cx="44280" cy="25992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AFC8F4D8-8D4C-41DA-9D49-592AEA51FEE7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440277" y="498146"/>
                  <a:ext cx="79920" cy="29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4EE48134-0D74-49C3-A85F-A59E8DAE74E7}"/>
                    </a:ext>
                  </a:extLst>
                </p14:cNvPr>
                <p14:cNvContentPartPr/>
                <p14:nvPr/>
              </p14:nvContentPartPr>
              <p14:xfrm>
                <a:off x="6674917" y="427226"/>
                <a:ext cx="815760" cy="16704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4EE48134-0D74-49C3-A85F-A59E8DAE74E7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657277" y="409226"/>
                  <a:ext cx="851400" cy="202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5B321AB-3440-4BD7-B5CA-5D2C75A24880}"/>
              </a:ext>
            </a:extLst>
          </p:cNvPr>
          <p:cNvGrpSpPr/>
          <p:nvPr/>
        </p:nvGrpSpPr>
        <p:grpSpPr>
          <a:xfrm>
            <a:off x="1227397" y="2449346"/>
            <a:ext cx="1569240" cy="523800"/>
            <a:chOff x="1227397" y="2449346"/>
            <a:chExt cx="1569240" cy="523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468564AA-E65A-4EA6-8083-77975AACDA1E}"/>
                    </a:ext>
                  </a:extLst>
                </p14:cNvPr>
                <p14:cNvContentPartPr/>
                <p14:nvPr/>
              </p14:nvContentPartPr>
              <p14:xfrm>
                <a:off x="1227397" y="2449346"/>
                <a:ext cx="387720" cy="45720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468564AA-E65A-4EA6-8083-77975AACDA1E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209397" y="2431346"/>
                  <a:ext cx="423360" cy="49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317501EC-CA85-418F-BF85-1B2D3254C79B}"/>
                    </a:ext>
                  </a:extLst>
                </p14:cNvPr>
                <p14:cNvContentPartPr/>
                <p14:nvPr/>
              </p14:nvContentPartPr>
              <p14:xfrm>
                <a:off x="1336477" y="2647346"/>
                <a:ext cx="161640" cy="4716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317501EC-CA85-418F-BF85-1B2D3254C79B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318477" y="2629706"/>
                  <a:ext cx="19728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2524C38A-6DC7-4FE1-89B3-ACC68DAAC71E}"/>
                    </a:ext>
                  </a:extLst>
                </p14:cNvPr>
                <p14:cNvContentPartPr/>
                <p14:nvPr/>
              </p14:nvContentPartPr>
              <p14:xfrm>
                <a:off x="1878997" y="2664266"/>
                <a:ext cx="271080" cy="2124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2524C38A-6DC7-4FE1-89B3-ACC68DAAC71E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860997" y="2646626"/>
                  <a:ext cx="30672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7D880C26-1D6A-457B-8E52-1A20E64EEE2B}"/>
                    </a:ext>
                  </a:extLst>
                </p14:cNvPr>
                <p14:cNvContentPartPr/>
                <p14:nvPr/>
              </p14:nvContentPartPr>
              <p14:xfrm>
                <a:off x="1914997" y="2814026"/>
                <a:ext cx="245880" cy="2016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7D880C26-1D6A-457B-8E52-1A20E64EEE2B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897357" y="2796386"/>
                  <a:ext cx="28152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F263FD74-882E-4992-95CF-A41AF737F7DE}"/>
                    </a:ext>
                  </a:extLst>
                </p14:cNvPr>
                <p14:cNvContentPartPr/>
                <p14:nvPr/>
              </p14:nvContentPartPr>
              <p14:xfrm>
                <a:off x="2452837" y="2487146"/>
                <a:ext cx="343800" cy="486000"/>
              </p14:xfrm>
            </p:contentPart>
          </mc:Choice>
          <mc:Fallback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F263FD74-882E-4992-95CF-A41AF737F7DE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435197" y="2469506"/>
                  <a:ext cx="379440" cy="52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DB34A3A7-9EC3-4181-BF0F-7EF08369AFE8}"/>
                    </a:ext>
                  </a:extLst>
                </p14:cNvPr>
                <p14:cNvContentPartPr/>
                <p14:nvPr/>
              </p14:nvContentPartPr>
              <p14:xfrm>
                <a:off x="2530957" y="2736626"/>
                <a:ext cx="173520" cy="2160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DB34A3A7-9EC3-4181-BF0F-7EF08369AFE8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512957" y="2718626"/>
                  <a:ext cx="209160" cy="57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F1DE4553-5BCB-4F1E-88FC-3E45E39D15AF}"/>
              </a:ext>
            </a:extLst>
          </p:cNvPr>
          <p:cNvGrpSpPr/>
          <p:nvPr/>
        </p:nvGrpSpPr>
        <p:grpSpPr>
          <a:xfrm>
            <a:off x="1419277" y="2877746"/>
            <a:ext cx="195840" cy="297720"/>
            <a:chOff x="1419277" y="2877746"/>
            <a:chExt cx="195840" cy="2977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8D522B94-A842-42E1-A9DD-C6E75AE36233}"/>
                    </a:ext>
                  </a:extLst>
                </p14:cNvPr>
                <p14:cNvContentPartPr/>
                <p14:nvPr/>
              </p14:nvContentPartPr>
              <p14:xfrm>
                <a:off x="1419277" y="2877746"/>
                <a:ext cx="195840" cy="28008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8D522B94-A842-42E1-A9DD-C6E75AE36233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401277" y="2860106"/>
                  <a:ext cx="231480" cy="31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4EC06AE8-B202-42AF-B9B4-5109F42FB3F3}"/>
                    </a:ext>
                  </a:extLst>
                </p14:cNvPr>
                <p14:cNvContentPartPr/>
                <p14:nvPr/>
              </p14:nvContentPartPr>
              <p14:xfrm>
                <a:off x="1431517" y="2906906"/>
                <a:ext cx="22680" cy="26856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4EC06AE8-B202-42AF-B9B4-5109F42FB3F3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413877" y="2889266"/>
                  <a:ext cx="58320" cy="304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5A5B2D8-0409-489F-8D9E-5FDADF7C5F8A}"/>
              </a:ext>
            </a:extLst>
          </p:cNvPr>
          <p:cNvGrpSpPr/>
          <p:nvPr/>
        </p:nvGrpSpPr>
        <p:grpSpPr>
          <a:xfrm>
            <a:off x="2642197" y="2919146"/>
            <a:ext cx="211680" cy="247320"/>
            <a:chOff x="2642197" y="2919146"/>
            <a:chExt cx="211680" cy="2473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1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8812FD55-EEED-46B1-A970-B9AA411E296F}"/>
                    </a:ext>
                  </a:extLst>
                </p14:cNvPr>
                <p14:cNvContentPartPr/>
                <p14:nvPr/>
              </p14:nvContentPartPr>
              <p14:xfrm>
                <a:off x="2642197" y="2919146"/>
                <a:ext cx="211680" cy="247320"/>
              </p14:xfrm>
            </p:contentPart>
          </mc:Choice>
          <mc:Fallback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8812FD55-EEED-46B1-A970-B9AA411E296F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624557" y="2901506"/>
                  <a:ext cx="24732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44B2017A-C550-40C8-A7A4-8B9185F86DBE}"/>
                    </a:ext>
                  </a:extLst>
                </p14:cNvPr>
                <p14:cNvContentPartPr/>
                <p14:nvPr/>
              </p14:nvContentPartPr>
              <p14:xfrm>
                <a:off x="2717437" y="3064946"/>
                <a:ext cx="110160" cy="23400"/>
              </p14:xfrm>
            </p:contentPart>
          </mc:Choice>
          <mc:Fallback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44B2017A-C550-40C8-A7A4-8B9185F86DBE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699797" y="3047306"/>
                  <a:ext cx="145800" cy="59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A788E236-F55C-40B1-BE78-6EF51FE0E4D4}"/>
              </a:ext>
            </a:extLst>
          </p:cNvPr>
          <p:cNvGrpSpPr/>
          <p:nvPr/>
        </p:nvGrpSpPr>
        <p:grpSpPr>
          <a:xfrm>
            <a:off x="1081957" y="3603146"/>
            <a:ext cx="1064520" cy="435600"/>
            <a:chOff x="1081957" y="3603146"/>
            <a:chExt cx="1064520" cy="4356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5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F84EA705-1D8C-4BA0-92C1-D439C85CFFDD}"/>
                    </a:ext>
                  </a:extLst>
                </p14:cNvPr>
                <p14:cNvContentPartPr/>
                <p14:nvPr/>
              </p14:nvContentPartPr>
              <p14:xfrm>
                <a:off x="1860997" y="3813386"/>
                <a:ext cx="254520" cy="39960"/>
              </p14:xfrm>
            </p:contentPart>
          </mc:Choice>
          <mc:Fallback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F84EA705-1D8C-4BA0-92C1-D439C85CFFDD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843357" y="3795746"/>
                  <a:ext cx="29016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016DFAE8-4581-4A81-801A-F7CC21C2F0BA}"/>
                    </a:ext>
                  </a:extLst>
                </p14:cNvPr>
                <p14:cNvContentPartPr/>
                <p14:nvPr/>
              </p14:nvContentPartPr>
              <p14:xfrm>
                <a:off x="1873957" y="3979706"/>
                <a:ext cx="272520" cy="34920"/>
              </p14:xfrm>
            </p:contentPart>
          </mc:Choice>
          <mc:Fallback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016DFAE8-4581-4A81-801A-F7CC21C2F0BA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855957" y="3961706"/>
                  <a:ext cx="308160" cy="7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2B42F188-77F3-4D84-AC46-1CF19F618825}"/>
                    </a:ext>
                  </a:extLst>
                </p14:cNvPr>
                <p14:cNvContentPartPr/>
                <p14:nvPr/>
              </p14:nvContentPartPr>
              <p14:xfrm>
                <a:off x="1081957" y="3989786"/>
                <a:ext cx="589320" cy="48960"/>
              </p14:xfrm>
            </p:contentPart>
          </mc:Choice>
          <mc:Fallback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2B42F188-77F3-4D84-AC46-1CF19F618825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064317" y="3971786"/>
                  <a:ext cx="624960" cy="8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EC887C99-9416-47DD-AFE1-B7E451009D59}"/>
                    </a:ext>
                  </a:extLst>
                </p14:cNvPr>
                <p14:cNvContentPartPr/>
                <p14:nvPr/>
              </p14:nvContentPartPr>
              <p14:xfrm>
                <a:off x="1121557" y="3603146"/>
                <a:ext cx="268200" cy="36720"/>
              </p14:xfrm>
            </p:contentPart>
          </mc:Choice>
          <mc:Fallback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EC887C99-9416-47DD-AFE1-B7E451009D59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103557" y="3585506"/>
                  <a:ext cx="30384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5F3F8A84-A344-43B6-A5D4-67CF9C98C8AE}"/>
                    </a:ext>
                  </a:extLst>
                </p14:cNvPr>
                <p14:cNvContentPartPr/>
                <p14:nvPr/>
              </p14:nvContentPartPr>
              <p14:xfrm>
                <a:off x="1224877" y="3676586"/>
                <a:ext cx="109800" cy="263880"/>
              </p14:xfrm>
            </p:contentPart>
          </mc:Choice>
          <mc:Fallback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5F3F8A84-A344-43B6-A5D4-67CF9C98C8AE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206877" y="3658586"/>
                  <a:ext cx="145440" cy="29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49E1892E-F921-46E2-88A8-6C365FD4D7F2}"/>
                    </a:ext>
                  </a:extLst>
                </p14:cNvPr>
                <p14:cNvContentPartPr/>
                <p14:nvPr/>
              </p14:nvContentPartPr>
              <p14:xfrm>
                <a:off x="1276357" y="3918146"/>
                <a:ext cx="139680" cy="20880"/>
              </p14:xfrm>
            </p:contentPart>
          </mc:Choice>
          <mc:Fallback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49E1892E-F921-46E2-88A8-6C365FD4D7F2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258357" y="3900506"/>
                  <a:ext cx="17532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7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C05406A2-EB74-4C12-9886-C963B023B584}"/>
                    </a:ext>
                  </a:extLst>
                </p14:cNvPr>
                <p14:cNvContentPartPr/>
                <p14:nvPr/>
              </p14:nvContentPartPr>
              <p14:xfrm>
                <a:off x="1483717" y="3768386"/>
                <a:ext cx="137880" cy="143640"/>
              </p14:xfrm>
            </p:contentPart>
          </mc:Choice>
          <mc:Fallback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C05406A2-EB74-4C12-9886-C963B023B584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465717" y="3750746"/>
                  <a:ext cx="17352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9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457F4A31-C9DE-4EF5-A2EE-AAA73ACDCDD0}"/>
                    </a:ext>
                  </a:extLst>
                </p14:cNvPr>
                <p14:cNvContentPartPr/>
                <p14:nvPr/>
              </p14:nvContentPartPr>
              <p14:xfrm>
                <a:off x="1485517" y="3824546"/>
                <a:ext cx="82440" cy="115920"/>
              </p14:xfrm>
            </p:contentPart>
          </mc:Choice>
          <mc:Fallback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457F4A31-C9DE-4EF5-A2EE-AAA73ACDCDD0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467517" y="3806546"/>
                  <a:ext cx="118080" cy="151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527C33D6-7BC1-4823-AC79-75F265649559}"/>
              </a:ext>
            </a:extLst>
          </p:cNvPr>
          <p:cNvGrpSpPr/>
          <p:nvPr/>
        </p:nvGrpSpPr>
        <p:grpSpPr>
          <a:xfrm>
            <a:off x="1324957" y="4158626"/>
            <a:ext cx="271440" cy="478080"/>
            <a:chOff x="1324957" y="4158626"/>
            <a:chExt cx="271440" cy="4780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1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193B7AED-8C2C-4DBD-AEC9-BF5942F9B695}"/>
                    </a:ext>
                  </a:extLst>
                </p14:cNvPr>
                <p14:cNvContentPartPr/>
                <p14:nvPr/>
              </p14:nvContentPartPr>
              <p14:xfrm>
                <a:off x="1324957" y="4158626"/>
                <a:ext cx="173880" cy="307800"/>
              </p14:xfrm>
            </p:contentPart>
          </mc:Choice>
          <mc:Fallback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193B7AED-8C2C-4DBD-AEC9-BF5942F9B695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307317" y="4140626"/>
                  <a:ext cx="209520" cy="34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3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28FF4801-89C8-4C41-BBEF-C008A53A357D}"/>
                    </a:ext>
                  </a:extLst>
                </p14:cNvPr>
                <p14:cNvContentPartPr/>
                <p14:nvPr/>
              </p14:nvContentPartPr>
              <p14:xfrm>
                <a:off x="1489837" y="4387946"/>
                <a:ext cx="106560" cy="205920"/>
              </p14:xfrm>
            </p:contentPart>
          </mc:Choice>
          <mc:Fallback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28FF4801-89C8-4C41-BBEF-C008A53A357D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472197" y="4370306"/>
                  <a:ext cx="14220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5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B90119EB-3DBE-4E8E-9053-DC7EFEFD95E8}"/>
                    </a:ext>
                  </a:extLst>
                </p14:cNvPr>
                <p14:cNvContentPartPr/>
                <p14:nvPr/>
              </p14:nvContentPartPr>
              <p14:xfrm>
                <a:off x="1464277" y="4432946"/>
                <a:ext cx="23400" cy="203760"/>
              </p14:xfrm>
            </p:contentPart>
          </mc:Choice>
          <mc:Fallback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B90119EB-3DBE-4E8E-9053-DC7EFEFD95E8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446277" y="4415306"/>
                  <a:ext cx="59040" cy="239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C1D00E5C-81D5-44E4-859C-5C4D505ACE35}"/>
                  </a:ext>
                </a:extLst>
              </p14:cNvPr>
              <p14:cNvContentPartPr/>
              <p14:nvPr/>
            </p14:nvContentPartPr>
            <p14:xfrm>
              <a:off x="1563997" y="4066826"/>
              <a:ext cx="121680" cy="101160"/>
            </p14:xfrm>
          </p:contentPart>
        </mc:Choice>
        <mc:Fallback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C1D00E5C-81D5-44E4-859C-5C4D505ACE35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546357" y="4049186"/>
                <a:ext cx="157320" cy="13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6926908B-9359-46AD-B5D7-20F104F35AD6}"/>
                  </a:ext>
                </a:extLst>
              </p14:cNvPr>
              <p14:cNvContentPartPr/>
              <p14:nvPr/>
            </p14:nvContentPartPr>
            <p14:xfrm>
              <a:off x="2398837" y="3959906"/>
              <a:ext cx="774720" cy="33480"/>
            </p14:xfrm>
          </p:contentPart>
        </mc:Choice>
        <mc:Fallback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6926908B-9359-46AD-B5D7-20F104F35AD6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380837" y="3941906"/>
                <a:ext cx="810360" cy="69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10" name="Group 109">
            <a:extLst>
              <a:ext uri="{FF2B5EF4-FFF2-40B4-BE49-F238E27FC236}">
                <a16:creationId xmlns:a16="http://schemas.microsoft.com/office/drawing/2014/main" id="{A0A6EF8C-A31C-4B55-A76E-BF62B861653F}"/>
              </a:ext>
            </a:extLst>
          </p:cNvPr>
          <p:cNvGrpSpPr/>
          <p:nvPr/>
        </p:nvGrpSpPr>
        <p:grpSpPr>
          <a:xfrm>
            <a:off x="2486677" y="3540506"/>
            <a:ext cx="640080" cy="363600"/>
            <a:chOff x="2486677" y="3540506"/>
            <a:chExt cx="640080" cy="3636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1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DFE3C2D4-81A8-494C-A9CA-6F19435D0371}"/>
                    </a:ext>
                  </a:extLst>
                </p14:cNvPr>
                <p14:cNvContentPartPr/>
                <p14:nvPr/>
              </p14:nvContentPartPr>
              <p14:xfrm>
                <a:off x="2486677" y="3540506"/>
                <a:ext cx="281520" cy="31680"/>
              </p14:xfrm>
            </p:contentPart>
          </mc:Choice>
          <mc:Fallback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DFE3C2D4-81A8-494C-A9CA-6F19435D0371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2469037" y="3522506"/>
                  <a:ext cx="31716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3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C2F56201-8B9B-4ADB-86E2-909C7C4F2F65}"/>
                    </a:ext>
                  </a:extLst>
                </p14:cNvPr>
                <p14:cNvContentPartPr/>
                <p14:nvPr/>
              </p14:nvContentPartPr>
              <p14:xfrm>
                <a:off x="2625277" y="3608186"/>
                <a:ext cx="187560" cy="276120"/>
              </p14:xfrm>
            </p:contentPart>
          </mc:Choice>
          <mc:Fallback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C2F56201-8B9B-4ADB-86E2-909C7C4F2F65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2607277" y="3590186"/>
                  <a:ext cx="223200" cy="31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5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C6912B68-7E0D-40C8-92EE-F28C84261249}"/>
                    </a:ext>
                  </a:extLst>
                </p14:cNvPr>
                <p14:cNvContentPartPr/>
                <p14:nvPr/>
              </p14:nvContentPartPr>
              <p14:xfrm>
                <a:off x="2721037" y="3882146"/>
                <a:ext cx="199440" cy="20520"/>
              </p14:xfrm>
            </p:contentPart>
          </mc:Choice>
          <mc:Fallback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C6912B68-7E0D-40C8-92EE-F28C84261249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2703037" y="3864506"/>
                  <a:ext cx="23508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7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A1BBE70B-BFE9-41A5-8292-26D9205CF263}"/>
                    </a:ext>
                  </a:extLst>
                </p14:cNvPr>
                <p14:cNvContentPartPr/>
                <p14:nvPr/>
              </p14:nvContentPartPr>
              <p14:xfrm>
                <a:off x="3003277" y="3727346"/>
                <a:ext cx="123480" cy="176760"/>
              </p14:xfrm>
            </p:contentPart>
          </mc:Choice>
          <mc:Fallback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A1BBE70B-BFE9-41A5-8292-26D9205CF263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2985637" y="3709706"/>
                  <a:ext cx="15912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9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B04684A8-BC36-409C-BAC6-A437F5489E8B}"/>
                    </a:ext>
                  </a:extLst>
                </p14:cNvPr>
                <p14:cNvContentPartPr/>
                <p14:nvPr/>
              </p14:nvContentPartPr>
              <p14:xfrm>
                <a:off x="3047197" y="3859106"/>
                <a:ext cx="56160" cy="12600"/>
              </p14:xfrm>
            </p:contentPart>
          </mc:Choice>
          <mc:Fallback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B04684A8-BC36-409C-BAC6-A437F5489E8B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3029197" y="3841106"/>
                  <a:ext cx="91800" cy="48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ED097254-2E8B-4CC6-A4F1-DF9EED7C5FCB}"/>
              </a:ext>
            </a:extLst>
          </p:cNvPr>
          <p:cNvGrpSpPr/>
          <p:nvPr/>
        </p:nvGrpSpPr>
        <p:grpSpPr>
          <a:xfrm>
            <a:off x="2700157" y="4097426"/>
            <a:ext cx="382680" cy="474840"/>
            <a:chOff x="2700157" y="4097426"/>
            <a:chExt cx="382680" cy="474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1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044EC703-1DBA-4CD7-8E5C-A42093D17C33}"/>
                    </a:ext>
                  </a:extLst>
                </p14:cNvPr>
                <p14:cNvContentPartPr/>
                <p14:nvPr/>
              </p14:nvContentPartPr>
              <p14:xfrm>
                <a:off x="2700157" y="4140986"/>
                <a:ext cx="198000" cy="357480"/>
              </p14:xfrm>
            </p:contentPart>
          </mc:Choice>
          <mc:Fallback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044EC703-1DBA-4CD7-8E5C-A42093D17C33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2682517" y="4122986"/>
                  <a:ext cx="233640" cy="39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3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3F3EDEA4-EBA3-43B2-9B23-50D4DF9C65CF}"/>
                    </a:ext>
                  </a:extLst>
                </p14:cNvPr>
                <p14:cNvContentPartPr/>
                <p14:nvPr/>
              </p14:nvContentPartPr>
              <p14:xfrm>
                <a:off x="2865397" y="4369946"/>
                <a:ext cx="135360" cy="202320"/>
              </p14:xfrm>
            </p:contentPart>
          </mc:Choice>
          <mc:Fallback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3F3EDEA4-EBA3-43B2-9B23-50D4DF9C65CF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2847397" y="4352306"/>
                  <a:ext cx="171000" cy="23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5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81BD60CC-92C4-4CA6-A7D0-1384080DD729}"/>
                    </a:ext>
                  </a:extLst>
                </p14:cNvPr>
                <p14:cNvContentPartPr/>
                <p14:nvPr/>
              </p14:nvContentPartPr>
              <p14:xfrm>
                <a:off x="2906437" y="4507826"/>
                <a:ext cx="88560" cy="8640"/>
              </p14:xfrm>
            </p:contentPart>
          </mc:Choice>
          <mc:Fallback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81BD60CC-92C4-4CA6-A7D0-1384080DD729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2888797" y="4489826"/>
                  <a:ext cx="12420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7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8E029D78-D3CC-4B39-A756-0B85BF2CEDD2}"/>
                    </a:ext>
                  </a:extLst>
                </p14:cNvPr>
                <p14:cNvContentPartPr/>
                <p14:nvPr/>
              </p14:nvContentPartPr>
              <p14:xfrm>
                <a:off x="2985637" y="4097426"/>
                <a:ext cx="97200" cy="59400"/>
              </p14:xfrm>
            </p:contentPart>
          </mc:Choice>
          <mc:Fallback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8E029D78-D3CC-4B39-A756-0B85BF2CEDD2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2967997" y="4079426"/>
                  <a:ext cx="132840" cy="95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AF7F1B37-AB79-4607-B7C3-201CA867EC5F}"/>
              </a:ext>
            </a:extLst>
          </p:cNvPr>
          <p:cNvGrpSpPr/>
          <p:nvPr/>
        </p:nvGrpSpPr>
        <p:grpSpPr>
          <a:xfrm>
            <a:off x="4141957" y="3921746"/>
            <a:ext cx="669600" cy="388800"/>
            <a:chOff x="4141957" y="3921746"/>
            <a:chExt cx="669600" cy="388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9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5D46B6AF-770B-46CD-A5BA-9DD3A7BFF6DD}"/>
                    </a:ext>
                  </a:extLst>
                </p14:cNvPr>
                <p14:cNvContentPartPr/>
                <p14:nvPr/>
              </p14:nvContentPartPr>
              <p14:xfrm>
                <a:off x="4160317" y="3992666"/>
                <a:ext cx="460080" cy="16920"/>
              </p14:xfrm>
            </p:contentPart>
          </mc:Choice>
          <mc:Fallback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5D46B6AF-770B-46CD-A5BA-9DD3A7BFF6DD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4142317" y="3975026"/>
                  <a:ext cx="49572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1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A5788562-A8B1-4474-92A7-7303F051B28A}"/>
                    </a:ext>
                  </a:extLst>
                </p14:cNvPr>
                <p14:cNvContentPartPr/>
                <p14:nvPr/>
              </p14:nvContentPartPr>
              <p14:xfrm>
                <a:off x="4141957" y="4134866"/>
                <a:ext cx="522720" cy="30960"/>
              </p14:xfrm>
            </p:contentPart>
          </mc:Choice>
          <mc:Fallback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A5788562-A8B1-4474-92A7-7303F051B28A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4124317" y="4116866"/>
                  <a:ext cx="55836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3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3873918A-F442-448C-A8A0-E259C8F42E45}"/>
                    </a:ext>
                  </a:extLst>
                </p14:cNvPr>
                <p14:cNvContentPartPr/>
                <p14:nvPr/>
              </p14:nvContentPartPr>
              <p14:xfrm>
                <a:off x="4444717" y="3921746"/>
                <a:ext cx="366840" cy="388800"/>
              </p14:xfrm>
            </p:contentPart>
          </mc:Choice>
          <mc:Fallback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3873918A-F442-448C-A8A0-E259C8F42E45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4427077" y="3904106"/>
                  <a:ext cx="402480" cy="424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AAF592BD-868C-45D1-9B8D-05341FEDCDF5}"/>
                  </a:ext>
                </a:extLst>
              </p14:cNvPr>
              <p14:cNvContentPartPr/>
              <p14:nvPr/>
            </p14:nvContentPartPr>
            <p14:xfrm>
              <a:off x="5250037" y="4138106"/>
              <a:ext cx="808200" cy="22680"/>
            </p14:xfrm>
          </p:contentPart>
        </mc:Choice>
        <mc:Fallback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AAF592BD-868C-45D1-9B8D-05341FEDCDF5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5232397" y="4120466"/>
                <a:ext cx="843840" cy="58320"/>
              </a:xfrm>
              <a:prstGeom prst="rect">
                <a:avLst/>
              </a:prstGeom>
            </p:spPr>
          </p:pic>
        </mc:Fallback>
      </mc:AlternateContent>
      <p:grpSp>
        <p:nvGrpSpPr>
          <p:cNvPr id="127" name="Group 126">
            <a:extLst>
              <a:ext uri="{FF2B5EF4-FFF2-40B4-BE49-F238E27FC236}">
                <a16:creationId xmlns:a16="http://schemas.microsoft.com/office/drawing/2014/main" id="{3B3100C2-FBDE-41E9-8250-5CF9F825AB36}"/>
              </a:ext>
            </a:extLst>
          </p:cNvPr>
          <p:cNvGrpSpPr/>
          <p:nvPr/>
        </p:nvGrpSpPr>
        <p:grpSpPr>
          <a:xfrm>
            <a:off x="5389357" y="3653906"/>
            <a:ext cx="553680" cy="348840"/>
            <a:chOff x="5389357" y="3653906"/>
            <a:chExt cx="553680" cy="348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7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1F0189FF-C880-4BC1-8FD5-0FA1DDA03324}"/>
                    </a:ext>
                  </a:extLst>
                </p14:cNvPr>
                <p14:cNvContentPartPr/>
                <p14:nvPr/>
              </p14:nvContentPartPr>
              <p14:xfrm>
                <a:off x="5389357" y="3653906"/>
                <a:ext cx="249840" cy="19080"/>
              </p14:xfrm>
            </p:contentPart>
          </mc:Choice>
          <mc:Fallback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1F0189FF-C880-4BC1-8FD5-0FA1DDA03324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5371357" y="3635906"/>
                  <a:ext cx="28548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9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6E62DB6A-1435-46A3-BDA6-BFC144EDD21B}"/>
                    </a:ext>
                  </a:extLst>
                </p14:cNvPr>
                <p14:cNvContentPartPr/>
                <p14:nvPr/>
              </p14:nvContentPartPr>
              <p14:xfrm>
                <a:off x="5529757" y="3726986"/>
                <a:ext cx="106560" cy="275760"/>
              </p14:xfrm>
            </p:contentPart>
          </mc:Choice>
          <mc:Fallback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6E62DB6A-1435-46A3-BDA6-BFC144EDD21B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5512117" y="3708986"/>
                  <a:ext cx="142200" cy="31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1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8913B607-052E-4247-9240-5D08EEBE8859}"/>
                    </a:ext>
                  </a:extLst>
                </p14:cNvPr>
                <p14:cNvContentPartPr/>
                <p14:nvPr/>
              </p14:nvContentPartPr>
              <p14:xfrm>
                <a:off x="5497717" y="3981146"/>
                <a:ext cx="250560" cy="14400"/>
              </p14:xfrm>
            </p:contentPart>
          </mc:Choice>
          <mc:Fallback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8913B607-052E-4247-9240-5D08EEBE8859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5479717" y="3963506"/>
                  <a:ext cx="286200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3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3483BB81-7843-47FA-B3D8-C530DBF8FFB8}"/>
                    </a:ext>
                  </a:extLst>
                </p14:cNvPr>
                <p14:cNvContentPartPr/>
                <p14:nvPr/>
              </p14:nvContentPartPr>
              <p14:xfrm>
                <a:off x="5814157" y="3885386"/>
                <a:ext cx="128880" cy="116280"/>
              </p14:xfrm>
            </p:contentPart>
          </mc:Choice>
          <mc:Fallback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3483BB81-7843-47FA-B3D8-C530DBF8FFB8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5796517" y="3867386"/>
                  <a:ext cx="16452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5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87005B75-6397-4AB9-9785-2305501B7FBF}"/>
                    </a:ext>
                  </a:extLst>
                </p14:cNvPr>
                <p14:cNvContentPartPr/>
                <p14:nvPr/>
              </p14:nvContentPartPr>
              <p14:xfrm>
                <a:off x="5805877" y="3912746"/>
                <a:ext cx="60120" cy="85320"/>
              </p14:xfrm>
            </p:contentPart>
          </mc:Choice>
          <mc:Fallback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87005B75-6397-4AB9-9785-2305501B7FBF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5788237" y="3895106"/>
                  <a:ext cx="95760" cy="120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DD78EE0E-FAEB-47C3-B4D7-4DC551DF6FCF}"/>
              </a:ext>
            </a:extLst>
          </p:cNvPr>
          <p:cNvGrpSpPr/>
          <p:nvPr/>
        </p:nvGrpSpPr>
        <p:grpSpPr>
          <a:xfrm>
            <a:off x="5521117" y="4284266"/>
            <a:ext cx="367560" cy="338400"/>
            <a:chOff x="5521117" y="4284266"/>
            <a:chExt cx="367560" cy="3384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7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A643BC81-F0F2-477A-BDF2-BA344EF74B2C}"/>
                    </a:ext>
                  </a:extLst>
                </p14:cNvPr>
                <p14:cNvContentPartPr/>
                <p14:nvPr/>
              </p14:nvContentPartPr>
              <p14:xfrm>
                <a:off x="5521117" y="4407026"/>
                <a:ext cx="135000" cy="215640"/>
              </p14:xfrm>
            </p:contentPart>
          </mc:Choice>
          <mc:Fallback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A643BC81-F0F2-477A-BDF2-BA344EF74B2C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5503477" y="4389386"/>
                  <a:ext cx="170640" cy="25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9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F9945EC4-CA3D-4011-A45C-83A063BB1748}"/>
                    </a:ext>
                  </a:extLst>
                </p14:cNvPr>
                <p14:cNvContentPartPr/>
                <p14:nvPr/>
              </p14:nvContentPartPr>
              <p14:xfrm>
                <a:off x="5756197" y="4284266"/>
                <a:ext cx="132480" cy="79920"/>
              </p14:xfrm>
            </p:contentPart>
          </mc:Choice>
          <mc:Fallback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F9945EC4-CA3D-4011-A45C-83A063BB1748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5738197" y="4266626"/>
                  <a:ext cx="168120" cy="115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382E3667-0718-4F79-8A2D-ED3C693C99BA}"/>
              </a:ext>
            </a:extLst>
          </p:cNvPr>
          <p:cNvGrpSpPr/>
          <p:nvPr/>
        </p:nvGrpSpPr>
        <p:grpSpPr>
          <a:xfrm>
            <a:off x="6381517" y="3885386"/>
            <a:ext cx="1593720" cy="365400"/>
            <a:chOff x="6381517" y="3885386"/>
            <a:chExt cx="1593720" cy="3654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1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8F0B2618-C5EC-4944-8BD0-C07EB80DDBAA}"/>
                    </a:ext>
                  </a:extLst>
                </p14:cNvPr>
                <p14:cNvContentPartPr/>
                <p14:nvPr/>
              </p14:nvContentPartPr>
              <p14:xfrm>
                <a:off x="6381517" y="4104626"/>
                <a:ext cx="230760" cy="18720"/>
              </p14:xfrm>
            </p:contentPart>
          </mc:Choice>
          <mc:Fallback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8F0B2618-C5EC-4944-8BD0-C07EB80DDBAA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6363517" y="4086986"/>
                  <a:ext cx="26640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3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63A7683B-D8E0-4961-9C67-F4458C7BFF9D}"/>
                    </a:ext>
                  </a:extLst>
                </p14:cNvPr>
                <p14:cNvContentPartPr/>
                <p14:nvPr/>
              </p14:nvContentPartPr>
              <p14:xfrm>
                <a:off x="6411037" y="4222706"/>
                <a:ext cx="272880" cy="19440"/>
              </p14:xfrm>
            </p:contentPart>
          </mc:Choice>
          <mc:Fallback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63A7683B-D8E0-4961-9C67-F4458C7BFF9D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6393397" y="4205066"/>
                  <a:ext cx="30852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5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1B2D5D7B-ED2D-49A0-A149-06C847ECA5D4}"/>
                    </a:ext>
                  </a:extLst>
                </p14:cNvPr>
                <p14:cNvContentPartPr/>
                <p14:nvPr/>
              </p14:nvContentPartPr>
              <p14:xfrm>
                <a:off x="7062997" y="4240346"/>
                <a:ext cx="912240" cy="10440"/>
              </p14:xfrm>
            </p:contentPart>
          </mc:Choice>
          <mc:Fallback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1B2D5D7B-ED2D-49A0-A149-06C847ECA5D4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7045357" y="4222706"/>
                  <a:ext cx="94788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7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E1AAFC53-1DA8-41A1-A9BE-8A4E891DC994}"/>
                    </a:ext>
                  </a:extLst>
                </p14:cNvPr>
                <p14:cNvContentPartPr/>
                <p14:nvPr/>
              </p14:nvContentPartPr>
              <p14:xfrm>
                <a:off x="7464397" y="3885386"/>
                <a:ext cx="182520" cy="242640"/>
              </p14:xfrm>
            </p:contentPart>
          </mc:Choice>
          <mc:Fallback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E1AAFC53-1DA8-41A1-A9BE-8A4E891DC994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7446757" y="3867746"/>
                  <a:ext cx="218160" cy="27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9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979B8A57-A411-4BBC-86F4-FB59A0B782F5}"/>
                    </a:ext>
                  </a:extLst>
                </p14:cNvPr>
                <p14:cNvContentPartPr/>
                <p14:nvPr/>
              </p14:nvContentPartPr>
              <p14:xfrm>
                <a:off x="7220677" y="3895466"/>
                <a:ext cx="167040" cy="293760"/>
              </p14:xfrm>
            </p:contentPart>
          </mc:Choice>
          <mc:Fallback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979B8A57-A411-4BBC-86F4-FB59A0B782F5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7202677" y="3877466"/>
                  <a:ext cx="202680" cy="32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1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58A29C63-C249-451E-8F36-003EE6ABAA5B}"/>
                    </a:ext>
                  </a:extLst>
                </p14:cNvPr>
                <p14:cNvContentPartPr/>
                <p14:nvPr/>
              </p14:nvContentPartPr>
              <p14:xfrm>
                <a:off x="7208077" y="4034426"/>
                <a:ext cx="165600" cy="21600"/>
              </p14:xfrm>
            </p:contentPart>
          </mc:Choice>
          <mc:Fallback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58A29C63-C249-451E-8F36-003EE6ABAA5B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7190077" y="4016786"/>
                  <a:ext cx="201240" cy="57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806B7C92-1F08-4B62-A87E-ECCDEF968CCC}"/>
              </a:ext>
            </a:extLst>
          </p:cNvPr>
          <p:cNvGrpSpPr/>
          <p:nvPr/>
        </p:nvGrpSpPr>
        <p:grpSpPr>
          <a:xfrm>
            <a:off x="7286557" y="4360586"/>
            <a:ext cx="468360" cy="308880"/>
            <a:chOff x="7286557" y="4360586"/>
            <a:chExt cx="468360" cy="3088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3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FC6DAE9E-13FB-4228-8C0B-22C104DEAADB}"/>
                    </a:ext>
                  </a:extLst>
                </p14:cNvPr>
                <p14:cNvContentPartPr/>
                <p14:nvPr/>
              </p14:nvContentPartPr>
              <p14:xfrm>
                <a:off x="7286557" y="4390826"/>
                <a:ext cx="286200" cy="278640"/>
              </p14:xfrm>
            </p:contentPart>
          </mc:Choice>
          <mc:Fallback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FC6DAE9E-13FB-4228-8C0B-22C104DEAADB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7268917" y="4373186"/>
                  <a:ext cx="321840" cy="31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5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83E0630C-BAF9-4390-97D0-83D4F4C2CFF3}"/>
                    </a:ext>
                  </a:extLst>
                </p14:cNvPr>
                <p14:cNvContentPartPr/>
                <p14:nvPr/>
              </p14:nvContentPartPr>
              <p14:xfrm>
                <a:off x="7662757" y="4360586"/>
                <a:ext cx="92160" cy="56880"/>
              </p14:xfrm>
            </p:contentPart>
          </mc:Choice>
          <mc:Fallback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83E0630C-BAF9-4390-97D0-83D4F4C2CFF3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7645117" y="4342946"/>
                  <a:ext cx="127800" cy="92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AEA62214-181E-4756-BEEC-0DFAC449070F}"/>
              </a:ext>
            </a:extLst>
          </p:cNvPr>
          <p:cNvGrpSpPr/>
          <p:nvPr/>
        </p:nvGrpSpPr>
        <p:grpSpPr>
          <a:xfrm>
            <a:off x="5920357" y="4232786"/>
            <a:ext cx="1042560" cy="404280"/>
            <a:chOff x="5920357" y="4232786"/>
            <a:chExt cx="1042560" cy="404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7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C53B8959-8670-4FD9-9549-D35FCA62499A}"/>
                    </a:ext>
                  </a:extLst>
                </p14:cNvPr>
                <p14:cNvContentPartPr/>
                <p14:nvPr/>
              </p14:nvContentPartPr>
              <p14:xfrm>
                <a:off x="5920357" y="4279946"/>
                <a:ext cx="979560" cy="267840"/>
              </p14:xfrm>
            </p:contentPart>
          </mc:Choice>
          <mc:Fallback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C53B8959-8670-4FD9-9549-D35FCA62499A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5916037" y="4275626"/>
                  <a:ext cx="988200" cy="27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9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452B7ED7-427D-4BC4-B990-EF036FED92D2}"/>
                    </a:ext>
                  </a:extLst>
                </p14:cNvPr>
                <p14:cNvContentPartPr/>
                <p14:nvPr/>
              </p14:nvContentPartPr>
              <p14:xfrm>
                <a:off x="6818557" y="4232786"/>
                <a:ext cx="144360" cy="145080"/>
              </p14:xfrm>
            </p:contentPart>
          </mc:Choice>
          <mc:Fallback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452B7ED7-427D-4BC4-B990-EF036FED92D2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6814237" y="4228466"/>
                  <a:ext cx="15300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1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7FE8E4DE-3EAF-4BE7-8120-742DE6CECECF}"/>
                    </a:ext>
                  </a:extLst>
                </p14:cNvPr>
                <p14:cNvContentPartPr/>
                <p14:nvPr/>
              </p14:nvContentPartPr>
              <p14:xfrm>
                <a:off x="6466477" y="4461746"/>
                <a:ext cx="109080" cy="167040"/>
              </p14:xfrm>
            </p:contentPart>
          </mc:Choice>
          <mc:Fallback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7FE8E4DE-3EAF-4BE7-8120-742DE6CECECF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6462157" y="4457426"/>
                  <a:ext cx="11772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3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FD67E58E-767D-4059-B7C0-C1BEAE6FF378}"/>
                    </a:ext>
                  </a:extLst>
                </p14:cNvPr>
                <p14:cNvContentPartPr/>
                <p14:nvPr/>
              </p14:nvContentPartPr>
              <p14:xfrm>
                <a:off x="6459277" y="4490186"/>
                <a:ext cx="200520" cy="146880"/>
              </p14:xfrm>
            </p:contentPart>
          </mc:Choice>
          <mc:Fallback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FD67E58E-767D-4059-B7C0-C1BEAE6FF378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6454957" y="4485866"/>
                  <a:ext cx="209160" cy="155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E89C95A8-0052-4A08-A1E9-568CD82C0EC4}"/>
              </a:ext>
            </a:extLst>
          </p:cNvPr>
          <p:cNvGrpSpPr/>
          <p:nvPr/>
        </p:nvGrpSpPr>
        <p:grpSpPr>
          <a:xfrm>
            <a:off x="5432557" y="5291186"/>
            <a:ext cx="1117800" cy="615960"/>
            <a:chOff x="5432557" y="5291186"/>
            <a:chExt cx="1117800" cy="615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5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F05E1639-513E-49A1-BD33-985B3A107CD5}"/>
                    </a:ext>
                  </a:extLst>
                </p14:cNvPr>
                <p14:cNvContentPartPr/>
                <p14:nvPr/>
              </p14:nvContentPartPr>
              <p14:xfrm>
                <a:off x="5432557" y="5291186"/>
                <a:ext cx="358200" cy="47520"/>
              </p14:xfrm>
            </p:contentPart>
          </mc:Choice>
          <mc:Fallback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F05E1639-513E-49A1-BD33-985B3A107CD5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5414557" y="5273186"/>
                  <a:ext cx="39384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7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B569066D-7034-478D-A796-0978666A6C16}"/>
                    </a:ext>
                  </a:extLst>
                </p14:cNvPr>
                <p14:cNvContentPartPr/>
                <p14:nvPr/>
              </p14:nvContentPartPr>
              <p14:xfrm>
                <a:off x="5632717" y="5362826"/>
                <a:ext cx="132480" cy="296640"/>
              </p14:xfrm>
            </p:contentPart>
          </mc:Choice>
          <mc:Fallback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B569066D-7034-478D-A796-0978666A6C16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5615077" y="5345186"/>
                  <a:ext cx="168120" cy="33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9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6DAAFD22-37B7-4B73-B8B0-CB5DA5F7F2A5}"/>
                    </a:ext>
                  </a:extLst>
                </p14:cNvPr>
                <p14:cNvContentPartPr/>
                <p14:nvPr/>
              </p14:nvContentPartPr>
              <p14:xfrm>
                <a:off x="5595277" y="5676746"/>
                <a:ext cx="360360" cy="31680"/>
              </p14:xfrm>
            </p:contentPart>
          </mc:Choice>
          <mc:Fallback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6DAAFD22-37B7-4B73-B8B0-CB5DA5F7F2A5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5577277" y="5659106"/>
                  <a:ext cx="39600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1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D4D50011-4C24-45BC-BEBA-A931E01B07A0}"/>
                    </a:ext>
                  </a:extLst>
                </p14:cNvPr>
                <p14:cNvContentPartPr/>
                <p14:nvPr/>
              </p14:nvContentPartPr>
              <p14:xfrm>
                <a:off x="5991637" y="5760266"/>
                <a:ext cx="147600" cy="146880"/>
              </p14:xfrm>
            </p:contentPart>
          </mc:Choice>
          <mc:Fallback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D4D50011-4C24-45BC-BEBA-A931E01B07A0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5973997" y="5742266"/>
                  <a:ext cx="18324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3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E643B120-7307-4F24-9784-31D600C030FC}"/>
                    </a:ext>
                  </a:extLst>
                </p14:cNvPr>
                <p14:cNvContentPartPr/>
                <p14:nvPr/>
              </p14:nvContentPartPr>
              <p14:xfrm>
                <a:off x="5979037" y="5780786"/>
                <a:ext cx="69120" cy="108360"/>
              </p14:xfrm>
            </p:contentPart>
          </mc:Choice>
          <mc:Fallback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E643B120-7307-4F24-9784-31D600C030FC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5961397" y="5762786"/>
                  <a:ext cx="10476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5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CCA4714E-E766-4612-8B3C-F282D6061879}"/>
                    </a:ext>
                  </a:extLst>
                </p14:cNvPr>
                <p14:cNvContentPartPr/>
                <p14:nvPr/>
              </p14:nvContentPartPr>
              <p14:xfrm>
                <a:off x="6270277" y="5577386"/>
                <a:ext cx="225720" cy="26640"/>
              </p14:xfrm>
            </p:contentPart>
          </mc:Choice>
          <mc:Fallback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CCA4714E-E766-4612-8B3C-F282D6061879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6252277" y="5559746"/>
                  <a:ext cx="26136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7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4D864B0C-59DA-492F-B604-07D5C790E630}"/>
                    </a:ext>
                  </a:extLst>
                </p14:cNvPr>
                <p14:cNvContentPartPr/>
                <p14:nvPr/>
              </p14:nvContentPartPr>
              <p14:xfrm>
                <a:off x="6311317" y="5721026"/>
                <a:ext cx="239040" cy="16920"/>
              </p14:xfrm>
            </p:contentPart>
          </mc:Choice>
          <mc:Fallback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4D864B0C-59DA-492F-B604-07D5C790E630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6293677" y="5703386"/>
                  <a:ext cx="274680" cy="52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39">
            <p14:nvContentPartPr>
              <p14:cNvPr id="158" name="Ink 157">
                <a:extLst>
                  <a:ext uri="{FF2B5EF4-FFF2-40B4-BE49-F238E27FC236}">
                    <a16:creationId xmlns:a16="http://schemas.microsoft.com/office/drawing/2014/main" id="{B17A5B66-4794-4F69-B087-9F971736294C}"/>
                  </a:ext>
                </a:extLst>
              </p14:cNvPr>
              <p14:cNvContentPartPr/>
              <p14:nvPr/>
            </p14:nvContentPartPr>
            <p14:xfrm>
              <a:off x="6824677" y="5728946"/>
              <a:ext cx="1625760" cy="50400"/>
            </p14:xfrm>
          </p:contentPart>
        </mc:Choice>
        <mc:Fallback>
          <p:pic>
            <p:nvPicPr>
              <p:cNvPr id="158" name="Ink 157">
                <a:extLst>
                  <a:ext uri="{FF2B5EF4-FFF2-40B4-BE49-F238E27FC236}">
                    <a16:creationId xmlns:a16="http://schemas.microsoft.com/office/drawing/2014/main" id="{B17A5B66-4794-4F69-B087-9F971736294C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6807037" y="5711306"/>
                <a:ext cx="1661400" cy="8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1">
            <p14:nvContentPartPr>
              <p14:cNvPr id="159" name="Ink 158">
                <a:extLst>
                  <a:ext uri="{FF2B5EF4-FFF2-40B4-BE49-F238E27FC236}">
                    <a16:creationId xmlns:a16="http://schemas.microsoft.com/office/drawing/2014/main" id="{D95E65FE-7CA9-455B-B5C9-2DF12BCF8F49}"/>
                  </a:ext>
                </a:extLst>
              </p14:cNvPr>
              <p14:cNvContentPartPr/>
              <p14:nvPr/>
            </p14:nvContentPartPr>
            <p14:xfrm>
              <a:off x="6927637" y="5402786"/>
              <a:ext cx="230040" cy="280800"/>
            </p14:xfrm>
          </p:contentPart>
        </mc:Choice>
        <mc:Fallback>
          <p:pic>
            <p:nvPicPr>
              <p:cNvPr id="159" name="Ink 158">
                <a:extLst>
                  <a:ext uri="{FF2B5EF4-FFF2-40B4-BE49-F238E27FC236}">
                    <a16:creationId xmlns:a16="http://schemas.microsoft.com/office/drawing/2014/main" id="{D95E65FE-7CA9-455B-B5C9-2DF12BCF8F49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6909637" y="5385146"/>
                <a:ext cx="265680" cy="316440"/>
              </a:xfrm>
              <a:prstGeom prst="rect">
                <a:avLst/>
              </a:prstGeom>
            </p:spPr>
          </p:pic>
        </mc:Fallback>
      </mc:AlternateContent>
      <p:grpSp>
        <p:nvGrpSpPr>
          <p:cNvPr id="162" name="Group 161">
            <a:extLst>
              <a:ext uri="{FF2B5EF4-FFF2-40B4-BE49-F238E27FC236}">
                <a16:creationId xmlns:a16="http://schemas.microsoft.com/office/drawing/2014/main" id="{D780AA75-B317-474E-8CF2-536E23F4A514}"/>
              </a:ext>
            </a:extLst>
          </p:cNvPr>
          <p:cNvGrpSpPr/>
          <p:nvPr/>
        </p:nvGrpSpPr>
        <p:grpSpPr>
          <a:xfrm>
            <a:off x="7318957" y="5866466"/>
            <a:ext cx="499680" cy="318240"/>
            <a:chOff x="7318957" y="5866466"/>
            <a:chExt cx="499680" cy="318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43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315BAEE1-0FED-458C-80B3-8331D9CC9F9F}"/>
                    </a:ext>
                  </a:extLst>
                </p14:cNvPr>
                <p14:cNvContentPartPr/>
                <p14:nvPr/>
              </p14:nvContentPartPr>
              <p14:xfrm>
                <a:off x="7575997" y="5866466"/>
                <a:ext cx="242640" cy="318240"/>
              </p14:xfrm>
            </p:contentPart>
          </mc:Choice>
          <mc:Fallback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315BAEE1-0FED-458C-80B3-8331D9CC9F9F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7558357" y="5848466"/>
                  <a:ext cx="278280" cy="35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5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1B65C047-3053-45FC-86DC-68210867E0ED}"/>
                    </a:ext>
                  </a:extLst>
                </p14:cNvPr>
                <p14:cNvContentPartPr/>
                <p14:nvPr/>
              </p14:nvContentPartPr>
              <p14:xfrm>
                <a:off x="7318957" y="5879786"/>
                <a:ext cx="169200" cy="277200"/>
              </p14:xfrm>
            </p:contentPart>
          </mc:Choice>
          <mc:Fallback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1B65C047-3053-45FC-86DC-68210867E0ED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7300957" y="5861786"/>
                  <a:ext cx="204840" cy="312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289E1EC5-4B3E-4441-A352-A891544C9165}"/>
              </a:ext>
            </a:extLst>
          </p:cNvPr>
          <p:cNvGrpSpPr/>
          <p:nvPr/>
        </p:nvGrpSpPr>
        <p:grpSpPr>
          <a:xfrm>
            <a:off x="7443517" y="5387666"/>
            <a:ext cx="1368000" cy="314280"/>
            <a:chOff x="7443517" y="5387666"/>
            <a:chExt cx="1368000" cy="314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47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B68055BC-F9A8-4DEE-A1F7-71A1012D671D}"/>
                    </a:ext>
                  </a:extLst>
                </p14:cNvPr>
                <p14:cNvContentPartPr/>
                <p14:nvPr/>
              </p14:nvContentPartPr>
              <p14:xfrm>
                <a:off x="7449997" y="5387666"/>
                <a:ext cx="155520" cy="264600"/>
              </p14:xfrm>
            </p:contentPart>
          </mc:Choice>
          <mc:Fallback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B68055BC-F9A8-4DEE-A1F7-71A1012D671D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7431997" y="5369666"/>
                  <a:ext cx="191160" cy="30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9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1B78C153-F392-4964-A6B3-FC7042A932E4}"/>
                    </a:ext>
                  </a:extLst>
                </p14:cNvPr>
                <p14:cNvContentPartPr/>
                <p14:nvPr/>
              </p14:nvContentPartPr>
              <p14:xfrm>
                <a:off x="7443517" y="5395586"/>
                <a:ext cx="176400" cy="216720"/>
              </p14:xfrm>
            </p:contentPart>
          </mc:Choice>
          <mc:Fallback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1B78C153-F392-4964-A6B3-FC7042A932E4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7425517" y="5377946"/>
                  <a:ext cx="21204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1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4048BAF4-12E6-4972-AED0-421CC7BD0114}"/>
                    </a:ext>
                  </a:extLst>
                </p14:cNvPr>
                <p14:cNvContentPartPr/>
                <p14:nvPr/>
              </p14:nvContentPartPr>
              <p14:xfrm>
                <a:off x="8097997" y="5394146"/>
                <a:ext cx="203040" cy="284400"/>
              </p14:xfrm>
            </p:contentPart>
          </mc:Choice>
          <mc:Fallback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4048BAF4-12E6-4972-AED0-421CC7BD0114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8079997" y="5376506"/>
                  <a:ext cx="238680" cy="32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3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305B7FFF-43DB-49BD-8724-D00D85A32AAA}"/>
                    </a:ext>
                  </a:extLst>
                </p14:cNvPr>
                <p14:cNvContentPartPr/>
                <p14:nvPr/>
              </p14:nvContentPartPr>
              <p14:xfrm>
                <a:off x="7851397" y="5404946"/>
                <a:ext cx="172800" cy="276480"/>
              </p14:xfrm>
            </p:contentPart>
          </mc:Choice>
          <mc:Fallback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305B7FFF-43DB-49BD-8724-D00D85A32AAA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7833757" y="5387306"/>
                  <a:ext cx="208440" cy="31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5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2F862378-579E-46EB-A4D5-EA07D4CB3F27}"/>
                    </a:ext>
                  </a:extLst>
                </p14:cNvPr>
                <p14:cNvContentPartPr/>
                <p14:nvPr/>
              </p14:nvContentPartPr>
              <p14:xfrm>
                <a:off x="7871917" y="5540666"/>
                <a:ext cx="138240" cy="27000"/>
              </p14:xfrm>
            </p:contentPart>
          </mc:Choice>
          <mc:Fallback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2F862378-579E-46EB-A4D5-EA07D4CB3F27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7854277" y="5523026"/>
                  <a:ext cx="17388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7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DEB542A9-B61D-443C-A7AE-FE05989EDE9F}"/>
                    </a:ext>
                  </a:extLst>
                </p14:cNvPr>
                <p14:cNvContentPartPr/>
                <p14:nvPr/>
              </p14:nvContentPartPr>
              <p14:xfrm>
                <a:off x="8614597" y="5679986"/>
                <a:ext cx="196920" cy="21960"/>
              </p14:xfrm>
            </p:contentPart>
          </mc:Choice>
          <mc:Fallback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DEB542A9-B61D-443C-A7AE-FE05989EDE9F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8596597" y="5661986"/>
                  <a:ext cx="232560" cy="57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59">
            <p14:nvContentPartPr>
              <p14:cNvPr id="171" name="Ink 170">
                <a:extLst>
                  <a:ext uri="{FF2B5EF4-FFF2-40B4-BE49-F238E27FC236}">
                    <a16:creationId xmlns:a16="http://schemas.microsoft.com/office/drawing/2014/main" id="{81021628-20A8-4863-9EC1-8AA0FFC846BB}"/>
                  </a:ext>
                </a:extLst>
              </p14:cNvPr>
              <p14:cNvContentPartPr/>
              <p14:nvPr/>
            </p14:nvContentPartPr>
            <p14:xfrm>
              <a:off x="8582557" y="5815346"/>
              <a:ext cx="259200" cy="18720"/>
            </p14:xfrm>
          </p:contentPart>
        </mc:Choice>
        <mc:Fallback>
          <p:pic>
            <p:nvPicPr>
              <p:cNvPr id="171" name="Ink 170">
                <a:extLst>
                  <a:ext uri="{FF2B5EF4-FFF2-40B4-BE49-F238E27FC236}">
                    <a16:creationId xmlns:a16="http://schemas.microsoft.com/office/drawing/2014/main" id="{81021628-20A8-4863-9EC1-8AA0FFC846BB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8564917" y="5797346"/>
                <a:ext cx="29484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1">
            <p14:nvContentPartPr>
              <p14:cNvPr id="173" name="Ink 172">
                <a:extLst>
                  <a:ext uri="{FF2B5EF4-FFF2-40B4-BE49-F238E27FC236}">
                    <a16:creationId xmlns:a16="http://schemas.microsoft.com/office/drawing/2014/main" id="{DA430368-9AFC-435D-9533-15B0DF234DFD}"/>
                  </a:ext>
                </a:extLst>
              </p14:cNvPr>
              <p14:cNvContentPartPr/>
              <p14:nvPr/>
            </p14:nvContentPartPr>
            <p14:xfrm>
              <a:off x="9148477" y="5568026"/>
              <a:ext cx="276120" cy="273240"/>
            </p14:xfrm>
          </p:contentPart>
        </mc:Choice>
        <mc:Fallback>
          <p:pic>
            <p:nvPicPr>
              <p:cNvPr id="173" name="Ink 172">
                <a:extLst>
                  <a:ext uri="{FF2B5EF4-FFF2-40B4-BE49-F238E27FC236}">
                    <a16:creationId xmlns:a16="http://schemas.microsoft.com/office/drawing/2014/main" id="{DA430368-9AFC-435D-9533-15B0DF234DFD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9130837" y="5550026"/>
                <a:ext cx="311760" cy="308880"/>
              </a:xfrm>
              <a:prstGeom prst="rect">
                <a:avLst/>
              </a:prstGeom>
            </p:spPr>
          </p:pic>
        </mc:Fallback>
      </mc:AlternateContent>
      <p:grpSp>
        <p:nvGrpSpPr>
          <p:cNvPr id="178" name="Group 177">
            <a:extLst>
              <a:ext uri="{FF2B5EF4-FFF2-40B4-BE49-F238E27FC236}">
                <a16:creationId xmlns:a16="http://schemas.microsoft.com/office/drawing/2014/main" id="{01458B4D-C17D-4E4A-806B-B3F0B8197740}"/>
              </a:ext>
            </a:extLst>
          </p:cNvPr>
          <p:cNvGrpSpPr/>
          <p:nvPr/>
        </p:nvGrpSpPr>
        <p:grpSpPr>
          <a:xfrm>
            <a:off x="9493717" y="5489906"/>
            <a:ext cx="302400" cy="460080"/>
            <a:chOff x="9493717" y="5489906"/>
            <a:chExt cx="302400" cy="4600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63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AF2E48F2-FC38-454F-8152-6499DA462770}"/>
                    </a:ext>
                  </a:extLst>
                </p14:cNvPr>
                <p14:cNvContentPartPr/>
                <p14:nvPr/>
              </p14:nvContentPartPr>
              <p14:xfrm>
                <a:off x="9493717" y="5489906"/>
                <a:ext cx="271440" cy="460080"/>
              </p14:xfrm>
            </p:contentPart>
          </mc:Choice>
          <mc:Fallback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AF2E48F2-FC38-454F-8152-6499DA462770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9475717" y="5472266"/>
                  <a:ext cx="307080" cy="49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5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4755CA8A-5DEC-4376-B1E1-FBC6F272829A}"/>
                    </a:ext>
                  </a:extLst>
                </p14:cNvPr>
                <p14:cNvContentPartPr/>
                <p14:nvPr/>
              </p14:nvContentPartPr>
              <p14:xfrm>
                <a:off x="9524317" y="5715986"/>
                <a:ext cx="271800" cy="39240"/>
              </p14:xfrm>
            </p:contentPart>
          </mc:Choice>
          <mc:Fallback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4755CA8A-5DEC-4376-B1E1-FBC6F272829A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9506317" y="5698346"/>
                  <a:ext cx="307440" cy="74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1FC78B45-6AF5-404E-A6A8-B19B100C5D83}"/>
              </a:ext>
            </a:extLst>
          </p:cNvPr>
          <p:cNvGrpSpPr/>
          <p:nvPr/>
        </p:nvGrpSpPr>
        <p:grpSpPr>
          <a:xfrm>
            <a:off x="10178797" y="5566226"/>
            <a:ext cx="672480" cy="434520"/>
            <a:chOff x="10178797" y="5566226"/>
            <a:chExt cx="672480" cy="434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67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A26F811E-1566-404F-AABD-6B1870A831C8}"/>
                    </a:ext>
                  </a:extLst>
                </p14:cNvPr>
                <p14:cNvContentPartPr/>
                <p14:nvPr/>
              </p14:nvContentPartPr>
              <p14:xfrm>
                <a:off x="10178797" y="5721386"/>
                <a:ext cx="320400" cy="212760"/>
              </p14:xfrm>
            </p:contentPart>
          </mc:Choice>
          <mc:Fallback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A26F811E-1566-404F-AABD-6B1870A831C8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10160797" y="5703386"/>
                  <a:ext cx="35604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9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EC0188F9-9180-4EBC-90FD-1B1E1D3A39FD}"/>
                    </a:ext>
                  </a:extLst>
                </p14:cNvPr>
                <p14:cNvContentPartPr/>
                <p14:nvPr/>
              </p14:nvContentPartPr>
              <p14:xfrm>
                <a:off x="10601797" y="5566226"/>
                <a:ext cx="249480" cy="434520"/>
              </p14:xfrm>
            </p:contentPart>
          </mc:Choice>
          <mc:Fallback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EC0188F9-9180-4EBC-90FD-1B1E1D3A39FD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10584157" y="5548586"/>
                  <a:ext cx="285120" cy="470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71">
            <p14:nvContentPartPr>
              <p14:cNvPr id="182" name="Ink 181">
                <a:extLst>
                  <a:ext uri="{FF2B5EF4-FFF2-40B4-BE49-F238E27FC236}">
                    <a16:creationId xmlns:a16="http://schemas.microsoft.com/office/drawing/2014/main" id="{8A921738-5AA9-4530-AB48-EA8CB27750AD}"/>
                  </a:ext>
                </a:extLst>
              </p14:cNvPr>
              <p14:cNvContentPartPr/>
              <p14:nvPr/>
            </p14:nvContentPartPr>
            <p14:xfrm>
              <a:off x="6433717" y="456746"/>
              <a:ext cx="446400" cy="305640"/>
            </p14:xfrm>
          </p:contentPart>
        </mc:Choice>
        <mc:Fallback>
          <p:pic>
            <p:nvPicPr>
              <p:cNvPr id="182" name="Ink 181">
                <a:extLst>
                  <a:ext uri="{FF2B5EF4-FFF2-40B4-BE49-F238E27FC236}">
                    <a16:creationId xmlns:a16="http://schemas.microsoft.com/office/drawing/2014/main" id="{8A921738-5AA9-4530-AB48-EA8CB27750AD}"/>
                  </a:ext>
                </a:extLst>
              </p:cNvPr>
              <p:cNvPicPr/>
              <p:nvPr/>
            </p:nvPicPr>
            <p:blipFill>
              <a:blip r:embed="rId172"/>
              <a:stretch>
                <a:fillRect/>
              </a:stretch>
            </p:blipFill>
            <p:spPr>
              <a:xfrm>
                <a:off x="6415717" y="439106"/>
                <a:ext cx="482040" cy="341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100363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FDED8A-5A3F-4BD2-B429-5FAFE9DDAF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45" t="10037" r="1936" b="115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B44FF9-9C2C-4820-A67C-E3D189D178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847" t="70662" r="34831" b="16163"/>
          <a:stretch/>
        </p:blipFill>
        <p:spPr>
          <a:xfrm>
            <a:off x="3665551" y="878619"/>
            <a:ext cx="7617351" cy="211902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7DC1975-3B57-4CD8-86B6-5BD5308FE587}"/>
                  </a:ext>
                </a:extLst>
              </p14:cNvPr>
              <p14:cNvContentPartPr/>
              <p14:nvPr/>
            </p14:nvContentPartPr>
            <p14:xfrm>
              <a:off x="6965077" y="1678226"/>
              <a:ext cx="765000" cy="565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7DC1975-3B57-4CD8-86B6-5BD5308FE58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47437" y="1660586"/>
                <a:ext cx="800640" cy="9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EF204E2-2F36-42A5-8C80-986E4985D1E0}"/>
                  </a:ext>
                </a:extLst>
              </p14:cNvPr>
              <p14:cNvContentPartPr/>
              <p14:nvPr/>
            </p14:nvContentPartPr>
            <p14:xfrm>
              <a:off x="9123997" y="2038226"/>
              <a:ext cx="1587600" cy="417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EF204E2-2F36-42A5-8C80-986E4985D1E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105997" y="2020226"/>
                <a:ext cx="1623240" cy="7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E46BD59-64F8-4F4A-A481-6DC7470C6BB5}"/>
                  </a:ext>
                </a:extLst>
              </p14:cNvPr>
              <p14:cNvContentPartPr/>
              <p14:nvPr/>
            </p14:nvContentPartPr>
            <p14:xfrm>
              <a:off x="4189117" y="2028146"/>
              <a:ext cx="1191960" cy="432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E46BD59-64F8-4F4A-A481-6DC7470C6BB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171117" y="2010506"/>
                <a:ext cx="1227600" cy="7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D6DD5B8-B15F-4B1A-8DAB-80852083C357}"/>
                  </a:ext>
                </a:extLst>
              </p14:cNvPr>
              <p14:cNvContentPartPr/>
              <p14:nvPr/>
            </p14:nvContentPartPr>
            <p14:xfrm>
              <a:off x="9882157" y="2284106"/>
              <a:ext cx="736920" cy="579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D6DD5B8-B15F-4B1A-8DAB-80852083C35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64157" y="2266466"/>
                <a:ext cx="772560" cy="9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39D7594-3D7F-4E0D-9138-865414BEDCF0}"/>
                  </a:ext>
                </a:extLst>
              </p14:cNvPr>
              <p14:cNvContentPartPr/>
              <p14:nvPr/>
            </p14:nvContentPartPr>
            <p14:xfrm>
              <a:off x="9990877" y="2681546"/>
              <a:ext cx="648360" cy="45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39D7594-3D7F-4E0D-9138-865414BEDCF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973237" y="2663906"/>
                <a:ext cx="684000" cy="8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41CF109-1F4A-4C50-9F26-B401F21376C8}"/>
                  </a:ext>
                </a:extLst>
              </p14:cNvPr>
              <p14:cNvContentPartPr/>
              <p14:nvPr/>
            </p14:nvContentPartPr>
            <p14:xfrm>
              <a:off x="7965877" y="2726546"/>
              <a:ext cx="17640" cy="68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41CF109-1F4A-4C50-9F26-B401F21376C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948237" y="2708906"/>
                <a:ext cx="5328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49C4FF5-1C67-475C-88D7-D18F7BC5564F}"/>
                  </a:ext>
                </a:extLst>
              </p14:cNvPr>
              <p14:cNvContentPartPr/>
              <p14:nvPr/>
            </p14:nvContentPartPr>
            <p14:xfrm>
              <a:off x="6877237" y="2706746"/>
              <a:ext cx="18000" cy="154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49C4FF5-1C67-475C-88D7-D18F7BC5564F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859237" y="2689106"/>
                <a:ext cx="5364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E918AC6E-4779-4B0E-AD42-FE285A4E4954}"/>
                  </a:ext>
                </a:extLst>
              </p14:cNvPr>
              <p14:cNvContentPartPr/>
              <p14:nvPr/>
            </p14:nvContentPartPr>
            <p14:xfrm>
              <a:off x="6184597" y="2679386"/>
              <a:ext cx="61920" cy="208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E918AC6E-4779-4B0E-AD42-FE285A4E4954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166597" y="2661746"/>
                <a:ext cx="9756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40" name="Ink 139">
                <a:extLst>
                  <a:ext uri="{FF2B5EF4-FFF2-40B4-BE49-F238E27FC236}">
                    <a16:creationId xmlns:a16="http://schemas.microsoft.com/office/drawing/2014/main" id="{07EB5F47-DF9D-4CE8-AD2E-3D53634C7A65}"/>
                  </a:ext>
                </a:extLst>
              </p14:cNvPr>
              <p14:cNvContentPartPr/>
              <p14:nvPr/>
            </p14:nvContentPartPr>
            <p14:xfrm>
              <a:off x="10608277" y="5523026"/>
              <a:ext cx="40320" cy="21960"/>
            </p14:xfrm>
          </p:contentPart>
        </mc:Choice>
        <mc:Fallback>
          <p:pic>
            <p:nvPicPr>
              <p:cNvPr id="140" name="Ink 139">
                <a:extLst>
                  <a:ext uri="{FF2B5EF4-FFF2-40B4-BE49-F238E27FC236}">
                    <a16:creationId xmlns:a16="http://schemas.microsoft.com/office/drawing/2014/main" id="{07EB5F47-DF9D-4CE8-AD2E-3D53634C7A65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0590277" y="5504726"/>
                <a:ext cx="75960" cy="58194"/>
              </a:xfrm>
              <a:prstGeom prst="rect">
                <a:avLst/>
              </a:prstGeom>
            </p:spPr>
          </p:pic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255DC56D-24A9-46A9-8165-3AFA5CEB9388}"/>
              </a:ext>
            </a:extLst>
          </p:cNvPr>
          <p:cNvGrpSpPr/>
          <p:nvPr/>
        </p:nvGrpSpPr>
        <p:grpSpPr>
          <a:xfrm>
            <a:off x="9037597" y="1998986"/>
            <a:ext cx="1596240" cy="79200"/>
            <a:chOff x="9037597" y="1998986"/>
            <a:chExt cx="1596240" cy="792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87CE3536-EA7A-4EE7-99ED-227FC770AA46}"/>
                    </a:ext>
                  </a:extLst>
                </p14:cNvPr>
                <p14:cNvContentPartPr/>
                <p14:nvPr/>
              </p14:nvContentPartPr>
              <p14:xfrm>
                <a:off x="9037597" y="1998986"/>
                <a:ext cx="1076040" cy="55800"/>
              </p14:xfrm>
            </p:contentPart>
          </mc:Choice>
          <mc:Fallback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87CE3536-EA7A-4EE7-99ED-227FC770AA46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019957" y="1981346"/>
                  <a:ext cx="1111680" cy="9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544F9365-A3C8-4746-83E1-7B221C592A75}"/>
                    </a:ext>
                  </a:extLst>
                </p14:cNvPr>
                <p14:cNvContentPartPr/>
                <p14:nvPr/>
              </p14:nvContentPartPr>
              <p14:xfrm>
                <a:off x="9980077" y="2043266"/>
                <a:ext cx="653760" cy="34920"/>
              </p14:xfrm>
            </p:contentPart>
          </mc:Choice>
          <mc:Fallback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544F9365-A3C8-4746-83E1-7B221C592A75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9962437" y="2025266"/>
                  <a:ext cx="689400" cy="70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7C80574-B1FE-4632-910B-639D23FEB68D}"/>
              </a:ext>
            </a:extLst>
          </p:cNvPr>
          <p:cNvGrpSpPr/>
          <p:nvPr/>
        </p:nvGrpSpPr>
        <p:grpSpPr>
          <a:xfrm>
            <a:off x="8954437" y="1656986"/>
            <a:ext cx="1133640" cy="404640"/>
            <a:chOff x="8954437" y="1656986"/>
            <a:chExt cx="1133640" cy="4046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A35EA36B-8911-4889-955A-6E9AE861160C}"/>
                    </a:ext>
                  </a:extLst>
                </p14:cNvPr>
                <p14:cNvContentPartPr/>
                <p14:nvPr/>
              </p14:nvContentPartPr>
              <p14:xfrm>
                <a:off x="9373477" y="1996826"/>
                <a:ext cx="714600" cy="3204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A35EA36B-8911-4889-955A-6E9AE861160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9355477" y="1979186"/>
                  <a:ext cx="750240" cy="6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94B71219-F647-471D-B92F-2B30503105D3}"/>
                    </a:ext>
                  </a:extLst>
                </p14:cNvPr>
                <p14:cNvContentPartPr/>
                <p14:nvPr/>
              </p14:nvContentPartPr>
              <p14:xfrm>
                <a:off x="8954437" y="1656986"/>
                <a:ext cx="1128960" cy="40464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94B71219-F647-471D-B92F-2B30503105D3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8936797" y="1638986"/>
                  <a:ext cx="1164600" cy="440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D181C2C4-6C15-4F2A-BB84-AC43E109C888}"/>
                  </a:ext>
                </a:extLst>
              </p14:cNvPr>
              <p14:cNvContentPartPr/>
              <p14:nvPr/>
            </p14:nvContentPartPr>
            <p14:xfrm>
              <a:off x="6897757" y="3162506"/>
              <a:ext cx="51480" cy="5328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D181C2C4-6C15-4F2A-BB84-AC43E109C888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888757" y="3153506"/>
                <a:ext cx="69120" cy="70920"/>
              </a:xfrm>
              <a:prstGeom prst="rect">
                <a:avLst/>
              </a:prstGeom>
            </p:spPr>
          </p:pic>
        </mc:Fallback>
      </mc:AlternateContent>
      <p:grpSp>
        <p:nvGrpSpPr>
          <p:cNvPr id="91" name="Group 90">
            <a:extLst>
              <a:ext uri="{FF2B5EF4-FFF2-40B4-BE49-F238E27FC236}">
                <a16:creationId xmlns:a16="http://schemas.microsoft.com/office/drawing/2014/main" id="{646C832C-0D2E-4537-87CC-BC07DC6FCEA0}"/>
              </a:ext>
            </a:extLst>
          </p:cNvPr>
          <p:cNvGrpSpPr/>
          <p:nvPr/>
        </p:nvGrpSpPr>
        <p:grpSpPr>
          <a:xfrm>
            <a:off x="1243597" y="238946"/>
            <a:ext cx="3200760" cy="1492560"/>
            <a:chOff x="1243597" y="238946"/>
            <a:chExt cx="3200760" cy="14925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B2754F6A-06BE-4399-9344-85340D63AA13}"/>
                    </a:ext>
                  </a:extLst>
                </p14:cNvPr>
                <p14:cNvContentPartPr/>
                <p14:nvPr/>
              </p14:nvContentPartPr>
              <p14:xfrm>
                <a:off x="2956477" y="1011506"/>
                <a:ext cx="10080" cy="16920"/>
              </p14:xfrm>
            </p:contentPart>
          </mc:Choice>
          <mc:Fallback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B2754F6A-06BE-4399-9344-85340D63AA13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938477" y="993506"/>
                  <a:ext cx="4572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B2D472E2-9103-4CB7-894E-C66FEF7A9322}"/>
                    </a:ext>
                  </a:extLst>
                </p14:cNvPr>
                <p14:cNvContentPartPr/>
                <p14:nvPr/>
              </p14:nvContentPartPr>
              <p14:xfrm>
                <a:off x="3293797" y="804866"/>
                <a:ext cx="563400" cy="35244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B2D472E2-9103-4CB7-894E-C66FEF7A9322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276157" y="786866"/>
                  <a:ext cx="599040" cy="38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0724259A-3C0E-454C-B012-02AB44B8789B}"/>
                    </a:ext>
                  </a:extLst>
                </p14:cNvPr>
                <p14:cNvContentPartPr/>
                <p14:nvPr/>
              </p14:nvContentPartPr>
              <p14:xfrm>
                <a:off x="2929117" y="913946"/>
                <a:ext cx="63360" cy="28944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0724259A-3C0E-454C-B012-02AB44B8789B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911117" y="895946"/>
                  <a:ext cx="99000" cy="3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51A0A8A1-2EC9-452F-ADBE-5CF541B9CACA}"/>
                    </a:ext>
                  </a:extLst>
                </p14:cNvPr>
                <p14:cNvContentPartPr/>
                <p14:nvPr/>
              </p14:nvContentPartPr>
              <p14:xfrm>
                <a:off x="2880157" y="740786"/>
                <a:ext cx="73800" cy="11268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51A0A8A1-2EC9-452F-ADBE-5CF541B9CACA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862157" y="722786"/>
                  <a:ext cx="10944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BE5C9CCE-1DE7-4A72-80E9-450FB3C88F74}"/>
                    </a:ext>
                  </a:extLst>
                </p14:cNvPr>
                <p14:cNvContentPartPr/>
                <p14:nvPr/>
              </p14:nvContentPartPr>
              <p14:xfrm>
                <a:off x="1812037" y="1054346"/>
                <a:ext cx="975960" cy="21168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BE5C9CCE-1DE7-4A72-80E9-450FB3C88F74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794037" y="1036346"/>
                  <a:ext cx="1011600" cy="24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470D456D-1CF2-4F6B-8E6D-5B69F3687DFB}"/>
                    </a:ext>
                  </a:extLst>
                </p14:cNvPr>
                <p14:cNvContentPartPr/>
                <p14:nvPr/>
              </p14:nvContentPartPr>
              <p14:xfrm>
                <a:off x="2671717" y="1001426"/>
                <a:ext cx="29880" cy="5400"/>
              </p14:xfrm>
            </p:contentPart>
          </mc:Choice>
          <mc:Fallback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470D456D-1CF2-4F6B-8E6D-5B69F3687DFB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653717" y="983786"/>
                  <a:ext cx="6552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E739F3B5-FD46-4E62-9040-371C9A784B25}"/>
                    </a:ext>
                  </a:extLst>
                </p14:cNvPr>
                <p14:cNvContentPartPr/>
                <p14:nvPr/>
              </p14:nvContentPartPr>
              <p14:xfrm>
                <a:off x="2352397" y="993146"/>
                <a:ext cx="133920" cy="38520"/>
              </p14:xfrm>
            </p:contentPart>
          </mc:Choice>
          <mc:Fallback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E739F3B5-FD46-4E62-9040-371C9A784B25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2334397" y="975506"/>
                  <a:ext cx="169560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BC221170-6660-493C-ACE9-7C8330D3A310}"/>
                    </a:ext>
                  </a:extLst>
                </p14:cNvPr>
                <p14:cNvContentPartPr/>
                <p14:nvPr/>
              </p14:nvContentPartPr>
              <p14:xfrm>
                <a:off x="3379117" y="318866"/>
                <a:ext cx="838800" cy="402480"/>
              </p14:xfrm>
            </p:contentPart>
          </mc:Choice>
          <mc:Fallback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BC221170-6660-493C-ACE9-7C8330D3A310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361117" y="300866"/>
                  <a:ext cx="874440" cy="43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62177E87-217C-420E-9F76-9CC89959FB70}"/>
                    </a:ext>
                  </a:extLst>
                </p14:cNvPr>
                <p14:cNvContentPartPr/>
                <p14:nvPr/>
              </p14:nvContentPartPr>
              <p14:xfrm>
                <a:off x="3253117" y="395546"/>
                <a:ext cx="15120" cy="90720"/>
              </p14:xfrm>
            </p:contentPart>
          </mc:Choice>
          <mc:Fallback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62177E87-217C-420E-9F76-9CC89959FB70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235477" y="377906"/>
                  <a:ext cx="5076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5B7630CA-42DE-4929-AF5A-D0693A0B4D90}"/>
                    </a:ext>
                  </a:extLst>
                </p14:cNvPr>
                <p14:cNvContentPartPr/>
                <p14:nvPr/>
              </p14:nvContentPartPr>
              <p14:xfrm>
                <a:off x="3208837" y="423626"/>
                <a:ext cx="15480" cy="63000"/>
              </p14:xfrm>
            </p:contentPart>
          </mc:Choice>
          <mc:Fallback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5B7630CA-42DE-4929-AF5A-D0693A0B4D90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190837" y="405986"/>
                  <a:ext cx="51120" cy="9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2364D8C0-7E29-4705-96BA-D4366CBF47D6}"/>
                    </a:ext>
                  </a:extLst>
                </p14:cNvPr>
                <p14:cNvContentPartPr/>
                <p14:nvPr/>
              </p14:nvContentPartPr>
              <p14:xfrm>
                <a:off x="1603237" y="238946"/>
                <a:ext cx="1331280" cy="381600"/>
              </p14:xfrm>
            </p:contentPart>
          </mc:Choice>
          <mc:Fallback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2364D8C0-7E29-4705-96BA-D4366CBF47D6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585597" y="221306"/>
                  <a:ext cx="1366920" cy="41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02B4F951-7F7C-4B54-A26C-FE9074249FC1}"/>
                    </a:ext>
                  </a:extLst>
                </p14:cNvPr>
                <p14:cNvContentPartPr/>
                <p14:nvPr/>
              </p14:nvContentPartPr>
              <p14:xfrm>
                <a:off x="1720957" y="701186"/>
                <a:ext cx="79200" cy="48240"/>
              </p14:xfrm>
            </p:contentPart>
          </mc:Choice>
          <mc:Fallback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02B4F951-7F7C-4B54-A26C-FE9074249FC1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702957" y="683186"/>
                  <a:ext cx="114840" cy="8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FC8719A7-4AD9-4A13-A71F-69B1C04B0150}"/>
                    </a:ext>
                  </a:extLst>
                </p14:cNvPr>
                <p14:cNvContentPartPr/>
                <p14:nvPr/>
              </p14:nvContentPartPr>
              <p14:xfrm>
                <a:off x="1668037" y="724226"/>
                <a:ext cx="41400" cy="43200"/>
              </p14:xfrm>
            </p:contentPart>
          </mc:Choice>
          <mc:Fallback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FC8719A7-4AD9-4A13-A71F-69B1C04B0150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650037" y="706226"/>
                  <a:ext cx="77040" cy="7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782B356D-AC92-43F5-9820-B1AC021ED644}"/>
                    </a:ext>
                  </a:extLst>
                </p14:cNvPr>
                <p14:cNvContentPartPr/>
                <p14:nvPr/>
              </p14:nvContentPartPr>
              <p14:xfrm>
                <a:off x="1243597" y="1006106"/>
                <a:ext cx="1378440" cy="672120"/>
              </p14:xfrm>
            </p:contentPart>
          </mc:Choice>
          <mc:Fallback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782B356D-AC92-43F5-9820-B1AC021ED644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225957" y="988466"/>
                  <a:ext cx="1414080" cy="70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D1ADAA63-8B79-49B8-9760-32C490B2EF88}"/>
                    </a:ext>
                  </a:extLst>
                </p14:cNvPr>
                <p14:cNvContentPartPr/>
                <p14:nvPr/>
              </p14:nvContentPartPr>
              <p14:xfrm>
                <a:off x="2648317" y="1586066"/>
                <a:ext cx="56160" cy="145440"/>
              </p14:xfrm>
            </p:contentPart>
          </mc:Choice>
          <mc:Fallback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D1ADAA63-8B79-49B8-9760-32C490B2EF88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2630317" y="1568066"/>
                  <a:ext cx="9180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2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4410A3DE-5CDC-4CCC-8CE2-69D35BA95D4C}"/>
                    </a:ext>
                  </a:extLst>
                </p14:cNvPr>
                <p14:cNvContentPartPr/>
                <p14:nvPr/>
              </p14:nvContentPartPr>
              <p14:xfrm>
                <a:off x="2586757" y="1602266"/>
                <a:ext cx="56160" cy="117720"/>
              </p14:xfrm>
            </p:contentPart>
          </mc:Choice>
          <mc:Fallback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4410A3DE-5CDC-4CCC-8CE2-69D35BA95D4C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2568757" y="1584626"/>
                  <a:ext cx="9180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4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669CD385-D37E-4D05-8ECC-7869AC6CA579}"/>
                    </a:ext>
                  </a:extLst>
                </p14:cNvPr>
                <p14:cNvContentPartPr/>
                <p14:nvPr/>
              </p14:nvContentPartPr>
              <p14:xfrm>
                <a:off x="2930557" y="1373666"/>
                <a:ext cx="1076760" cy="311760"/>
              </p14:xfrm>
            </p:contentPart>
          </mc:Choice>
          <mc:Fallback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669CD385-D37E-4D05-8ECC-7869AC6CA579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2912917" y="1356026"/>
                  <a:ext cx="1112400" cy="34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6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D36011A8-E9FF-4179-B65D-83302DEA2701}"/>
                    </a:ext>
                  </a:extLst>
                </p14:cNvPr>
                <p14:cNvContentPartPr/>
                <p14:nvPr/>
              </p14:nvContentPartPr>
              <p14:xfrm>
                <a:off x="4012717" y="1307066"/>
                <a:ext cx="85320" cy="49680"/>
              </p14:xfrm>
            </p:contentPart>
          </mc:Choice>
          <mc:Fallback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D36011A8-E9FF-4179-B65D-83302DEA2701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3995077" y="1289066"/>
                  <a:ext cx="120960" cy="8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8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E263B562-2D8E-4BE7-896C-CECC020AFB81}"/>
                    </a:ext>
                  </a:extLst>
                </p14:cNvPr>
                <p14:cNvContentPartPr/>
                <p14:nvPr/>
              </p14:nvContentPartPr>
              <p14:xfrm>
                <a:off x="4018837" y="1321826"/>
                <a:ext cx="117720" cy="15840"/>
              </p14:xfrm>
            </p:contentPart>
          </mc:Choice>
          <mc:Fallback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E263B562-2D8E-4BE7-896C-CECC020AFB81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4000837" y="1303826"/>
                  <a:ext cx="15336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0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1A2AC7BB-3D8A-4CB4-9B53-13FCFE9D0ADD}"/>
                    </a:ext>
                  </a:extLst>
                </p14:cNvPr>
                <p14:cNvContentPartPr/>
                <p14:nvPr/>
              </p14:nvContentPartPr>
              <p14:xfrm>
                <a:off x="4168237" y="845906"/>
                <a:ext cx="276120" cy="342000"/>
              </p14:xfrm>
            </p:contentPart>
          </mc:Choice>
          <mc:Fallback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1A2AC7BB-3D8A-4CB4-9B53-13FCFE9D0ADD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150597" y="828266"/>
                  <a:ext cx="311760" cy="37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2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3E60B7CB-127F-4C39-AC6F-1C72D8967BEA}"/>
                    </a:ext>
                  </a:extLst>
                </p14:cNvPr>
                <p14:cNvContentPartPr/>
                <p14:nvPr/>
              </p14:nvContentPartPr>
              <p14:xfrm>
                <a:off x="4121437" y="758786"/>
                <a:ext cx="81000" cy="41040"/>
              </p14:xfrm>
            </p:contentPart>
          </mc:Choice>
          <mc:Fallback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3E60B7CB-127F-4C39-AC6F-1C72D8967BEA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103437" y="741146"/>
                  <a:ext cx="116640" cy="7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4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D400EFFC-73B8-4558-883E-4B07D0C77895}"/>
                    </a:ext>
                  </a:extLst>
                </p14:cNvPr>
                <p14:cNvContentPartPr/>
                <p14:nvPr/>
              </p14:nvContentPartPr>
              <p14:xfrm>
                <a:off x="4080397" y="732506"/>
                <a:ext cx="120600" cy="31680"/>
              </p14:xfrm>
            </p:contentPart>
          </mc:Choice>
          <mc:Fallback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D400EFFC-73B8-4558-883E-4B07D0C77895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4062397" y="714506"/>
                  <a:ext cx="15624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6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4042B511-6AEE-4CFF-8681-5EB0D18571FD}"/>
                    </a:ext>
                  </a:extLst>
                </p14:cNvPr>
                <p14:cNvContentPartPr/>
                <p14:nvPr/>
              </p14:nvContentPartPr>
              <p14:xfrm>
                <a:off x="4068517" y="1259186"/>
                <a:ext cx="181440" cy="79560"/>
              </p14:xfrm>
            </p:contentPart>
          </mc:Choice>
          <mc:Fallback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4042B511-6AEE-4CFF-8681-5EB0D18571FD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4050877" y="1241186"/>
                  <a:ext cx="217080" cy="1152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1496636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DAF270-20F0-4169-A24B-7CA08685ED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29" t="9749" r="2016" b="10108"/>
          <a:stretch/>
        </p:blipFill>
        <p:spPr>
          <a:xfrm>
            <a:off x="-55659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0274AD-339B-42EC-8E88-A6674B8A98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78" t="33971" r="34456" b="52000"/>
          <a:stretch/>
        </p:blipFill>
        <p:spPr>
          <a:xfrm>
            <a:off x="4428878" y="532739"/>
            <a:ext cx="7609398" cy="182084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C24091B-1BE9-47DC-BCF4-2F845B2F8858}"/>
              </a:ext>
            </a:extLst>
          </p:cNvPr>
          <p:cNvGrpSpPr/>
          <p:nvPr/>
        </p:nvGrpSpPr>
        <p:grpSpPr>
          <a:xfrm>
            <a:off x="9392557" y="1255586"/>
            <a:ext cx="1748520" cy="62640"/>
            <a:chOff x="9392557" y="1255586"/>
            <a:chExt cx="1748520" cy="6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C67A94AD-F5D9-4729-9445-997512A4AD5C}"/>
                    </a:ext>
                  </a:extLst>
                </p14:cNvPr>
                <p14:cNvContentPartPr/>
                <p14:nvPr/>
              </p14:nvContentPartPr>
              <p14:xfrm>
                <a:off x="10575517" y="1255586"/>
                <a:ext cx="565560" cy="626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C67A94AD-F5D9-4729-9445-997512A4AD5C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557877" y="1237946"/>
                  <a:ext cx="60120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8656D503-FA95-40A5-BA84-539157BE7A88}"/>
                    </a:ext>
                  </a:extLst>
                </p14:cNvPr>
                <p14:cNvContentPartPr/>
                <p14:nvPr/>
              </p14:nvContentPartPr>
              <p14:xfrm>
                <a:off x="9392557" y="1263866"/>
                <a:ext cx="636840" cy="464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8656D503-FA95-40A5-BA84-539157BE7A8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374917" y="1246226"/>
                  <a:ext cx="672480" cy="82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6F15561-CBA5-469A-9244-826A44FE0C4C}"/>
              </a:ext>
            </a:extLst>
          </p:cNvPr>
          <p:cNvGrpSpPr/>
          <p:nvPr/>
        </p:nvGrpSpPr>
        <p:grpSpPr>
          <a:xfrm>
            <a:off x="9574357" y="1539626"/>
            <a:ext cx="1667160" cy="39960"/>
            <a:chOff x="9574357" y="1539626"/>
            <a:chExt cx="1667160" cy="39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CB7015AB-5FA8-49EA-AD92-95788DA0C791}"/>
                    </a:ext>
                  </a:extLst>
                </p14:cNvPr>
                <p14:cNvContentPartPr/>
                <p14:nvPr/>
              </p14:nvContentPartPr>
              <p14:xfrm>
                <a:off x="10997437" y="1564466"/>
                <a:ext cx="244080" cy="151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CB7015AB-5FA8-49EA-AD92-95788DA0C791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0979797" y="1546466"/>
                  <a:ext cx="27972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6547822A-37BD-4A08-B518-C39D462FAAC6}"/>
                    </a:ext>
                  </a:extLst>
                </p14:cNvPr>
                <p14:cNvContentPartPr/>
                <p14:nvPr/>
              </p14:nvContentPartPr>
              <p14:xfrm>
                <a:off x="9574357" y="1539626"/>
                <a:ext cx="854280" cy="194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6547822A-37BD-4A08-B518-C39D462FAAC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9556357" y="1521986"/>
                  <a:ext cx="889920" cy="55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701EA673-21A3-4CC6-9EE2-FB0CAD413DE5}"/>
                  </a:ext>
                </a:extLst>
              </p14:cNvPr>
              <p14:cNvContentPartPr/>
              <p14:nvPr/>
            </p14:nvContentPartPr>
            <p14:xfrm>
              <a:off x="6915397" y="2132186"/>
              <a:ext cx="779040" cy="10584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701EA673-21A3-4CC6-9EE2-FB0CAD413DE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897397" y="2114186"/>
                <a:ext cx="814680" cy="141480"/>
              </a:xfrm>
              <a:prstGeom prst="rect">
                <a:avLst/>
              </a:prstGeom>
            </p:spPr>
          </p:pic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C2BFD2F0-3CC9-4868-9504-C8A882C2C8AB}"/>
              </a:ext>
            </a:extLst>
          </p:cNvPr>
          <p:cNvGrpSpPr/>
          <p:nvPr/>
        </p:nvGrpSpPr>
        <p:grpSpPr>
          <a:xfrm>
            <a:off x="1942717" y="2837066"/>
            <a:ext cx="4332960" cy="655920"/>
            <a:chOff x="1942717" y="2837066"/>
            <a:chExt cx="4332960" cy="655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F21E35AB-2387-4658-81BE-89AB04E35058}"/>
                    </a:ext>
                  </a:extLst>
                </p14:cNvPr>
                <p14:cNvContentPartPr/>
                <p14:nvPr/>
              </p14:nvContentPartPr>
              <p14:xfrm>
                <a:off x="1942717" y="2837066"/>
                <a:ext cx="339480" cy="6559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F21E35AB-2387-4658-81BE-89AB04E35058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925077" y="2819066"/>
                  <a:ext cx="375120" cy="69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9D89D58F-FD6E-42B5-B703-32C5C40FFFA9}"/>
                    </a:ext>
                  </a:extLst>
                </p14:cNvPr>
                <p14:cNvContentPartPr/>
                <p14:nvPr/>
              </p14:nvContentPartPr>
              <p14:xfrm>
                <a:off x="2560117" y="3213626"/>
                <a:ext cx="217440" cy="18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9D89D58F-FD6E-42B5-B703-32C5C40FFFA9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542477" y="3195626"/>
                  <a:ext cx="25308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67E39C45-AC47-425F-9631-D9712A166E23}"/>
                    </a:ext>
                  </a:extLst>
                </p14:cNvPr>
                <p14:cNvContentPartPr/>
                <p14:nvPr/>
              </p14:nvContentPartPr>
              <p14:xfrm>
                <a:off x="2598637" y="3340706"/>
                <a:ext cx="268200" cy="410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67E39C45-AC47-425F-9631-D9712A166E23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580997" y="3322706"/>
                  <a:ext cx="303840" cy="7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E790AD7A-1F4B-4BA9-939D-BB81D2ECA105}"/>
                    </a:ext>
                  </a:extLst>
                </p14:cNvPr>
                <p14:cNvContentPartPr/>
                <p14:nvPr/>
              </p14:nvContentPartPr>
              <p14:xfrm>
                <a:off x="3322237" y="3040466"/>
                <a:ext cx="329760" cy="4129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E790AD7A-1F4B-4BA9-939D-BB81D2ECA105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304597" y="3022466"/>
                  <a:ext cx="365400" cy="44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61FC66D4-3A9A-47E4-8DF8-5B1426C7C85E}"/>
                    </a:ext>
                  </a:extLst>
                </p14:cNvPr>
                <p14:cNvContentPartPr/>
                <p14:nvPr/>
              </p14:nvContentPartPr>
              <p14:xfrm>
                <a:off x="3464077" y="3249986"/>
                <a:ext cx="182160" cy="219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61FC66D4-3A9A-47E4-8DF8-5B1426C7C85E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446077" y="3231986"/>
                  <a:ext cx="21780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77FD75D6-24E4-4CCC-819C-F34BA2CDF546}"/>
                    </a:ext>
                  </a:extLst>
                </p14:cNvPr>
                <p14:cNvContentPartPr/>
                <p14:nvPr/>
              </p14:nvContentPartPr>
              <p14:xfrm>
                <a:off x="4140157" y="3109226"/>
                <a:ext cx="231120" cy="3474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77FD75D6-24E4-4CCC-819C-F34BA2CDF546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122517" y="3091226"/>
                  <a:ext cx="266760" cy="38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552152B6-9C34-4F0A-83A3-09E1446683C9}"/>
                    </a:ext>
                  </a:extLst>
                </p14:cNvPr>
                <p14:cNvContentPartPr/>
                <p14:nvPr/>
              </p14:nvContentPartPr>
              <p14:xfrm>
                <a:off x="4047997" y="3141266"/>
                <a:ext cx="289080" cy="2754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552152B6-9C34-4F0A-83A3-09E1446683C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030357" y="3123626"/>
                  <a:ext cx="324720" cy="31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C125ADC3-2DCA-4CC7-8A77-6D59C02F7B3B}"/>
                    </a:ext>
                  </a:extLst>
                </p14:cNvPr>
                <p14:cNvContentPartPr/>
                <p14:nvPr/>
              </p14:nvContentPartPr>
              <p14:xfrm>
                <a:off x="4655677" y="3099506"/>
                <a:ext cx="393480" cy="3024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C125ADC3-2DCA-4CC7-8A77-6D59C02F7B3B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637677" y="3081866"/>
                  <a:ext cx="429120" cy="33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5F8849E6-12A4-43A9-81C0-157BC8BB0537}"/>
                    </a:ext>
                  </a:extLst>
                </p14:cNvPr>
                <p14:cNvContentPartPr/>
                <p14:nvPr/>
              </p14:nvContentPartPr>
              <p14:xfrm>
                <a:off x="5066437" y="3087986"/>
                <a:ext cx="214560" cy="3380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5F8849E6-12A4-43A9-81C0-157BC8BB0537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5048437" y="3070346"/>
                  <a:ext cx="250200" cy="37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6F2F75D4-5BA9-4051-903F-26787EA706AB}"/>
                    </a:ext>
                  </a:extLst>
                </p14:cNvPr>
                <p14:cNvContentPartPr/>
                <p14:nvPr/>
              </p14:nvContentPartPr>
              <p14:xfrm>
                <a:off x="5254357" y="3050546"/>
                <a:ext cx="176400" cy="3513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6F2F75D4-5BA9-4051-903F-26787EA706AB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5236357" y="3032906"/>
                  <a:ext cx="212040" cy="38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F4304CEF-57BA-4040-83AB-BEE48D865A25}"/>
                    </a:ext>
                  </a:extLst>
                </p14:cNvPr>
                <p14:cNvContentPartPr/>
                <p14:nvPr/>
              </p14:nvContentPartPr>
              <p14:xfrm>
                <a:off x="4785637" y="3019946"/>
                <a:ext cx="693360" cy="439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F4304CEF-57BA-4040-83AB-BEE48D865A25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767997" y="3001946"/>
                  <a:ext cx="72900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C10BB498-0C15-478A-9BB4-8E552B327209}"/>
                    </a:ext>
                  </a:extLst>
                </p14:cNvPr>
                <p14:cNvContentPartPr/>
                <p14:nvPr/>
              </p14:nvContentPartPr>
              <p14:xfrm>
                <a:off x="5679517" y="3089786"/>
                <a:ext cx="317520" cy="3319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C10BB498-0C15-478A-9BB4-8E552B327209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661877" y="3072146"/>
                  <a:ext cx="353160" cy="36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7183E247-A5F2-44A5-83A1-B801F722E1C6}"/>
                    </a:ext>
                  </a:extLst>
                </p14:cNvPr>
                <p14:cNvContentPartPr/>
                <p14:nvPr/>
              </p14:nvContentPartPr>
              <p14:xfrm>
                <a:off x="6096397" y="2983946"/>
                <a:ext cx="179280" cy="1357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7183E247-A5F2-44A5-83A1-B801F722E1C6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6078757" y="2966306"/>
                  <a:ext cx="214920" cy="171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2B56B40-07F9-432D-9DAA-ACAF4855FDDA}"/>
              </a:ext>
            </a:extLst>
          </p:cNvPr>
          <p:cNvGrpSpPr/>
          <p:nvPr/>
        </p:nvGrpSpPr>
        <p:grpSpPr>
          <a:xfrm>
            <a:off x="2029117" y="4054226"/>
            <a:ext cx="2262600" cy="668520"/>
            <a:chOff x="2029117" y="4054226"/>
            <a:chExt cx="2262600" cy="668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5C157976-ECA5-4E9B-AB7A-1A83F0937030}"/>
                    </a:ext>
                  </a:extLst>
                </p14:cNvPr>
                <p14:cNvContentPartPr/>
                <p14:nvPr/>
              </p14:nvContentPartPr>
              <p14:xfrm>
                <a:off x="2029117" y="4054226"/>
                <a:ext cx="298440" cy="6174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5C157976-ECA5-4E9B-AB7A-1A83F0937030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011117" y="4036226"/>
                  <a:ext cx="334080" cy="65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A3F261CD-DD8F-4CBC-9FB4-200BFDDB020A}"/>
                    </a:ext>
                  </a:extLst>
                </p14:cNvPr>
                <p14:cNvContentPartPr/>
                <p14:nvPr/>
              </p14:nvContentPartPr>
              <p14:xfrm>
                <a:off x="2659477" y="4430066"/>
                <a:ext cx="195480" cy="284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A3F261CD-DD8F-4CBC-9FB4-200BFDDB020A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2641477" y="4412426"/>
                  <a:ext cx="23112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2B1D9424-B928-45AF-8C68-DB3969F174CC}"/>
                    </a:ext>
                  </a:extLst>
                </p14:cNvPr>
                <p14:cNvContentPartPr/>
                <p14:nvPr/>
              </p14:nvContentPartPr>
              <p14:xfrm>
                <a:off x="2697997" y="4575506"/>
                <a:ext cx="247320" cy="331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2B1D9424-B928-45AF-8C68-DB3969F174CC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2680357" y="4557506"/>
                  <a:ext cx="282960" cy="6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1D24D90F-6188-4292-A539-938510844C33}"/>
                    </a:ext>
                  </a:extLst>
                </p14:cNvPr>
                <p14:cNvContentPartPr/>
                <p14:nvPr/>
              </p14:nvContentPartPr>
              <p14:xfrm>
                <a:off x="3208837" y="4273466"/>
                <a:ext cx="147240" cy="4255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1D24D90F-6188-4292-A539-938510844C33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190837" y="4255466"/>
                  <a:ext cx="182880" cy="46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F867513E-7A19-499E-B675-94AA315B4B6A}"/>
                    </a:ext>
                  </a:extLst>
                </p14:cNvPr>
                <p14:cNvContentPartPr/>
                <p14:nvPr/>
              </p14:nvContentPartPr>
              <p14:xfrm>
                <a:off x="3455437" y="4322786"/>
                <a:ext cx="373680" cy="3736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F867513E-7A19-499E-B675-94AA315B4B6A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437437" y="4305146"/>
                  <a:ext cx="409320" cy="40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CE6F2DF7-5EAE-4DBB-B5E8-844E0610F9D7}"/>
                    </a:ext>
                  </a:extLst>
                </p14:cNvPr>
                <p14:cNvContentPartPr/>
                <p14:nvPr/>
              </p14:nvContentPartPr>
              <p14:xfrm>
                <a:off x="3591877" y="4521146"/>
                <a:ext cx="215640" cy="284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CE6F2DF7-5EAE-4DBB-B5E8-844E0610F9D7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3574237" y="4503146"/>
                  <a:ext cx="25128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ADF172E3-BC05-4BAD-A37A-5228C6913DDC}"/>
                    </a:ext>
                  </a:extLst>
                </p14:cNvPr>
                <p14:cNvContentPartPr/>
                <p14:nvPr/>
              </p14:nvContentPartPr>
              <p14:xfrm>
                <a:off x="4045477" y="4331066"/>
                <a:ext cx="246240" cy="3916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ADF172E3-BC05-4BAD-A37A-5228C6913DDC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4027837" y="4313426"/>
                  <a:ext cx="281880" cy="427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C650906-A88C-4168-A433-A52746D39EBC}"/>
              </a:ext>
            </a:extLst>
          </p:cNvPr>
          <p:cNvGrpSpPr/>
          <p:nvPr/>
        </p:nvGrpSpPr>
        <p:grpSpPr>
          <a:xfrm>
            <a:off x="4885717" y="4035866"/>
            <a:ext cx="3021840" cy="669600"/>
            <a:chOff x="4885717" y="4035866"/>
            <a:chExt cx="3021840" cy="669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97E13199-B96F-46EF-B4E9-A295850C3F55}"/>
                    </a:ext>
                  </a:extLst>
                </p14:cNvPr>
                <p14:cNvContentPartPr/>
                <p14:nvPr/>
              </p14:nvContentPartPr>
              <p14:xfrm>
                <a:off x="4890037" y="4324586"/>
                <a:ext cx="232560" cy="3751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97E13199-B96F-46EF-B4E9-A295850C3F55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4872037" y="4306946"/>
                  <a:ext cx="268200" cy="41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56E6143D-FF37-49FE-B6BE-CEB8005B293A}"/>
                    </a:ext>
                  </a:extLst>
                </p14:cNvPr>
                <p14:cNvContentPartPr/>
                <p14:nvPr/>
              </p14:nvContentPartPr>
              <p14:xfrm>
                <a:off x="4885717" y="4322066"/>
                <a:ext cx="271800" cy="3099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56E6143D-FF37-49FE-B6BE-CEB8005B293A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4868077" y="4304066"/>
                  <a:ext cx="307440" cy="34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1076EF00-5C86-44EE-BE1E-00E522A6518E}"/>
                    </a:ext>
                  </a:extLst>
                </p14:cNvPr>
                <p14:cNvContentPartPr/>
                <p14:nvPr/>
              </p14:nvContentPartPr>
              <p14:xfrm>
                <a:off x="5327077" y="4334306"/>
                <a:ext cx="435240" cy="3711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1076EF00-5C86-44EE-BE1E-00E522A6518E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5309437" y="4316666"/>
                  <a:ext cx="470880" cy="40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641B222A-D1DF-4F4B-84E6-A3B4E286F4D4}"/>
                    </a:ext>
                  </a:extLst>
                </p14:cNvPr>
                <p14:cNvContentPartPr/>
                <p14:nvPr/>
              </p14:nvContentPartPr>
              <p14:xfrm>
                <a:off x="6102517" y="4349426"/>
                <a:ext cx="217440" cy="3139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641B222A-D1DF-4F4B-84E6-A3B4E286F4D4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6084517" y="4331426"/>
                  <a:ext cx="253080" cy="34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98929E64-CB18-4C30-ABB9-68E1D911FE9A}"/>
                    </a:ext>
                  </a:extLst>
                </p14:cNvPr>
                <p14:cNvContentPartPr/>
                <p14:nvPr/>
              </p14:nvContentPartPr>
              <p14:xfrm>
                <a:off x="6337237" y="4349426"/>
                <a:ext cx="170640" cy="2923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98929E64-CB18-4C30-ABB9-68E1D911FE9A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6319237" y="4331426"/>
                  <a:ext cx="206280" cy="32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62B49222-855E-4C7E-AC7A-18E8327B8F5B}"/>
                    </a:ext>
                  </a:extLst>
                </p14:cNvPr>
                <p14:cNvContentPartPr/>
                <p14:nvPr/>
              </p14:nvContentPartPr>
              <p14:xfrm>
                <a:off x="5721637" y="4236026"/>
                <a:ext cx="839160" cy="806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62B49222-855E-4C7E-AC7A-18E8327B8F5B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5703637" y="4218026"/>
                  <a:ext cx="87480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1AA33275-2641-44CF-8881-3460D46789F6}"/>
                    </a:ext>
                  </a:extLst>
                </p14:cNvPr>
                <p14:cNvContentPartPr/>
                <p14:nvPr/>
              </p14:nvContentPartPr>
              <p14:xfrm>
                <a:off x="6826837" y="4433666"/>
                <a:ext cx="218160" cy="1699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1AA33275-2641-44CF-8881-3460D46789F6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808837" y="4416026"/>
                  <a:ext cx="253800" cy="20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F38EF2C8-F0E2-4E7E-A476-96A45D1E3E76}"/>
                    </a:ext>
                  </a:extLst>
                </p14:cNvPr>
                <p14:cNvContentPartPr/>
                <p14:nvPr/>
              </p14:nvContentPartPr>
              <p14:xfrm>
                <a:off x="7244077" y="4516106"/>
                <a:ext cx="44280" cy="349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F38EF2C8-F0E2-4E7E-A476-96A45D1E3E76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226077" y="4498106"/>
                  <a:ext cx="79920" cy="7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4E71978A-BA34-47B6-9067-AA52CA0F0ABD}"/>
                    </a:ext>
                  </a:extLst>
                </p14:cNvPr>
                <p14:cNvContentPartPr/>
                <p14:nvPr/>
              </p14:nvContentPartPr>
              <p14:xfrm>
                <a:off x="7312837" y="4286066"/>
                <a:ext cx="364680" cy="3931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4E71978A-BA34-47B6-9067-AA52CA0F0ABD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295197" y="4268426"/>
                  <a:ext cx="400320" cy="42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526AE32D-B627-4025-9B10-23BA6F9746DA}"/>
                    </a:ext>
                  </a:extLst>
                </p14:cNvPr>
                <p14:cNvContentPartPr/>
                <p14:nvPr/>
              </p14:nvContentPartPr>
              <p14:xfrm>
                <a:off x="7719277" y="4035866"/>
                <a:ext cx="188280" cy="15192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526AE32D-B627-4025-9B10-23BA6F9746DA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701637" y="4018226"/>
                  <a:ext cx="22392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AAB445F9-4BAC-4787-B18C-E7D23FEC00B2}"/>
                    </a:ext>
                  </a:extLst>
                </p14:cNvPr>
                <p14:cNvContentPartPr/>
                <p14:nvPr/>
              </p14:nvContentPartPr>
              <p14:xfrm>
                <a:off x="6583117" y="4313066"/>
                <a:ext cx="218160" cy="3481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AAB445F9-4BAC-4787-B18C-E7D23FEC00B2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6565477" y="4295066"/>
                  <a:ext cx="253800" cy="38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FED8FE86-537C-4C1A-89DB-64439E93AF85}"/>
                    </a:ext>
                  </a:extLst>
                </p14:cNvPr>
                <p14:cNvContentPartPr/>
                <p14:nvPr/>
              </p14:nvContentPartPr>
              <p14:xfrm>
                <a:off x="6595717" y="4356266"/>
                <a:ext cx="141120" cy="2822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FED8FE86-537C-4C1A-89DB-64439E93AF85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6577717" y="4338626"/>
                  <a:ext cx="176760" cy="317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6ED2D5F5-D10E-4A0A-9B27-14092AA3A81B}"/>
                  </a:ext>
                </a:extLst>
              </p14:cNvPr>
              <p14:cNvContentPartPr/>
              <p14:nvPr/>
            </p14:nvContentPartPr>
            <p14:xfrm>
              <a:off x="2199037" y="5132426"/>
              <a:ext cx="286200" cy="56772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6ED2D5F5-D10E-4A0A-9B27-14092AA3A81B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2181397" y="5114786"/>
                <a:ext cx="321840" cy="603360"/>
              </a:xfrm>
              <a:prstGeom prst="rect">
                <a:avLst/>
              </a:prstGeom>
            </p:spPr>
          </p:pic>
        </mc:Fallback>
      </mc:AlternateContent>
      <p:grpSp>
        <p:nvGrpSpPr>
          <p:cNvPr id="71" name="Group 70">
            <a:extLst>
              <a:ext uri="{FF2B5EF4-FFF2-40B4-BE49-F238E27FC236}">
                <a16:creationId xmlns:a16="http://schemas.microsoft.com/office/drawing/2014/main" id="{5EE98006-20C4-443A-AD28-D8D88314F1C7}"/>
              </a:ext>
            </a:extLst>
          </p:cNvPr>
          <p:cNvGrpSpPr/>
          <p:nvPr/>
        </p:nvGrpSpPr>
        <p:grpSpPr>
          <a:xfrm>
            <a:off x="2891677" y="5287946"/>
            <a:ext cx="2346840" cy="531000"/>
            <a:chOff x="2891677" y="5287946"/>
            <a:chExt cx="2346840" cy="531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9A34A6A5-F2A2-46B1-B2DE-59A1E611B864}"/>
                    </a:ext>
                  </a:extLst>
                </p14:cNvPr>
                <p14:cNvContentPartPr/>
                <p14:nvPr/>
              </p14:nvContentPartPr>
              <p14:xfrm>
                <a:off x="2891677" y="5466866"/>
                <a:ext cx="311400" cy="432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9A34A6A5-F2A2-46B1-B2DE-59A1E611B864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2874037" y="5449226"/>
                  <a:ext cx="347040" cy="7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BD91FC6D-80FC-4129-8C5F-EC571CD3D8C2}"/>
                    </a:ext>
                  </a:extLst>
                </p14:cNvPr>
                <p14:cNvContentPartPr/>
                <p14:nvPr/>
              </p14:nvContentPartPr>
              <p14:xfrm>
                <a:off x="2965117" y="5685386"/>
                <a:ext cx="364320" cy="3888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BD91FC6D-80FC-4129-8C5F-EC571CD3D8C2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2947477" y="5667746"/>
                  <a:ext cx="39996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47F3B4BF-7024-4399-B7E0-7489405AA5D0}"/>
                    </a:ext>
                  </a:extLst>
                </p14:cNvPr>
                <p14:cNvContentPartPr/>
                <p14:nvPr/>
              </p14:nvContentPartPr>
              <p14:xfrm>
                <a:off x="3627877" y="5378306"/>
                <a:ext cx="174600" cy="4161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47F3B4BF-7024-4399-B7E0-7489405AA5D0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3609877" y="5360306"/>
                  <a:ext cx="210240" cy="45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02EA5806-BFE6-4073-A142-35DA051A1603}"/>
                    </a:ext>
                  </a:extLst>
                </p14:cNvPr>
                <p14:cNvContentPartPr/>
                <p14:nvPr/>
              </p14:nvContentPartPr>
              <p14:xfrm>
                <a:off x="3897517" y="5383346"/>
                <a:ext cx="400320" cy="40392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02EA5806-BFE6-4073-A142-35DA051A1603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3879517" y="5365346"/>
                  <a:ext cx="435960" cy="43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1E3D1A8E-0375-4A16-934D-A7307EDD9DE5}"/>
                    </a:ext>
                  </a:extLst>
                </p14:cNvPr>
                <p14:cNvContentPartPr/>
                <p14:nvPr/>
              </p14:nvContentPartPr>
              <p14:xfrm>
                <a:off x="4513477" y="5541026"/>
                <a:ext cx="182520" cy="16776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1E3D1A8E-0375-4A16-934D-A7307EDD9DE5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4495837" y="5523386"/>
                  <a:ext cx="21816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D638B97D-A7C8-48DB-A421-9CFD1D3225E7}"/>
                    </a:ext>
                  </a:extLst>
                </p14:cNvPr>
                <p14:cNvContentPartPr/>
                <p14:nvPr/>
              </p14:nvContentPartPr>
              <p14:xfrm>
                <a:off x="4720837" y="5287946"/>
                <a:ext cx="517680" cy="53100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D638B97D-A7C8-48DB-A421-9CFD1D3225E7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4703197" y="5269946"/>
                  <a:ext cx="553320" cy="56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B3B0E659-1857-4158-AD70-F7939215A417}"/>
                    </a:ext>
                  </a:extLst>
                </p14:cNvPr>
                <p14:cNvContentPartPr/>
                <p14:nvPr/>
              </p14:nvContentPartPr>
              <p14:xfrm>
                <a:off x="4890397" y="5514026"/>
                <a:ext cx="249840" cy="3564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B3B0E659-1857-4158-AD70-F7939215A417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4872397" y="5496386"/>
                  <a:ext cx="285480" cy="71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CCA2F4DE-2F15-4CF4-91C4-A51C8DB4C131}"/>
              </a:ext>
            </a:extLst>
          </p:cNvPr>
          <p:cNvGrpSpPr/>
          <p:nvPr/>
        </p:nvGrpSpPr>
        <p:grpSpPr>
          <a:xfrm>
            <a:off x="5711917" y="5044946"/>
            <a:ext cx="1174680" cy="879840"/>
            <a:chOff x="5711917" y="5044946"/>
            <a:chExt cx="1174680" cy="879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9CF9C03C-5419-4423-B437-29DCEED53484}"/>
                    </a:ext>
                  </a:extLst>
                </p14:cNvPr>
                <p14:cNvContentPartPr/>
                <p14:nvPr/>
              </p14:nvContentPartPr>
              <p14:xfrm>
                <a:off x="5711917" y="5044946"/>
                <a:ext cx="485640" cy="87156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9CF9C03C-5419-4423-B437-29DCEED53484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5694277" y="5026946"/>
                  <a:ext cx="521280" cy="90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FB015117-C368-4121-8775-85D0ACDA3F76}"/>
                    </a:ext>
                  </a:extLst>
                </p14:cNvPr>
                <p14:cNvContentPartPr/>
                <p14:nvPr/>
              </p14:nvContentPartPr>
              <p14:xfrm>
                <a:off x="6284317" y="5693306"/>
                <a:ext cx="602280" cy="23148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FB015117-C368-4121-8775-85D0ACDA3F76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6266677" y="5675306"/>
                  <a:ext cx="637920" cy="267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0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869C039-081D-41D5-A137-A9EBB4AA4B40}"/>
                  </a:ext>
                </a:extLst>
              </p14:cNvPr>
              <p14:cNvContentPartPr/>
              <p14:nvPr/>
            </p14:nvContentPartPr>
            <p14:xfrm>
              <a:off x="7558357" y="1766786"/>
              <a:ext cx="872640" cy="237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869C039-081D-41D5-A137-A9EBB4AA4B40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7540717" y="1749146"/>
                <a:ext cx="908280" cy="5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0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4AEA7B3-3197-444D-A96D-7EC274B76055}"/>
                  </a:ext>
                </a:extLst>
              </p14:cNvPr>
              <p14:cNvContentPartPr/>
              <p14:nvPr/>
            </p14:nvContentPartPr>
            <p14:xfrm>
              <a:off x="6804157" y="2183666"/>
              <a:ext cx="945000" cy="594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4AEA7B3-3197-444D-A96D-7EC274B76055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6786517" y="2166026"/>
                <a:ext cx="980640" cy="9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2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3BC1B7D8-2F0F-4793-B9DD-1BBBB8B29545}"/>
                  </a:ext>
                </a:extLst>
              </p14:cNvPr>
              <p14:cNvContentPartPr/>
              <p14:nvPr/>
            </p14:nvContentPartPr>
            <p14:xfrm>
              <a:off x="3226837" y="646466"/>
              <a:ext cx="322920" cy="38196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3BC1B7D8-2F0F-4793-B9DD-1BBBB8B29545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3209197" y="628466"/>
                <a:ext cx="358560" cy="41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4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AFA08717-A7EF-4893-B7CC-3A31A220AEDC}"/>
                  </a:ext>
                </a:extLst>
              </p14:cNvPr>
              <p14:cNvContentPartPr/>
              <p14:nvPr/>
            </p14:nvContentPartPr>
            <p14:xfrm>
              <a:off x="3772237" y="760946"/>
              <a:ext cx="462960" cy="230760"/>
            </p14:xfrm>
          </p:contentPart>
        </mc:Choice>
        <mc:Fallback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AFA08717-A7EF-4893-B7CC-3A31A220AEDC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3754237" y="743306"/>
                <a:ext cx="498600" cy="266400"/>
              </a:xfrm>
              <a:prstGeom prst="rect">
                <a:avLst/>
              </a:prstGeom>
            </p:spPr>
          </p:pic>
        </mc:Fallback>
      </mc:AlternateContent>
      <p:grpSp>
        <p:nvGrpSpPr>
          <p:cNvPr id="81" name="Group 80">
            <a:extLst>
              <a:ext uri="{FF2B5EF4-FFF2-40B4-BE49-F238E27FC236}">
                <a16:creationId xmlns:a16="http://schemas.microsoft.com/office/drawing/2014/main" id="{5D6ABC59-F928-4CB5-889C-4F4E7B611339}"/>
              </a:ext>
            </a:extLst>
          </p:cNvPr>
          <p:cNvGrpSpPr/>
          <p:nvPr/>
        </p:nvGrpSpPr>
        <p:grpSpPr>
          <a:xfrm>
            <a:off x="870277" y="708026"/>
            <a:ext cx="2249280" cy="353160"/>
            <a:chOff x="870277" y="708026"/>
            <a:chExt cx="2249280" cy="353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B5CFB235-AEFA-4B7D-9E8E-25C1FE4D01FB}"/>
                    </a:ext>
                  </a:extLst>
                </p14:cNvPr>
                <p14:cNvContentPartPr/>
                <p14:nvPr/>
              </p14:nvContentPartPr>
              <p14:xfrm>
                <a:off x="870277" y="708026"/>
                <a:ext cx="342720" cy="35316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B5CFB235-AEFA-4B7D-9E8E-25C1FE4D01FB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852637" y="690026"/>
                  <a:ext cx="378360" cy="38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66C209E0-478A-4234-A9A2-5813E67AF992}"/>
                    </a:ext>
                  </a:extLst>
                </p14:cNvPr>
                <p14:cNvContentPartPr/>
                <p14:nvPr/>
              </p14:nvContentPartPr>
              <p14:xfrm>
                <a:off x="1300477" y="829706"/>
                <a:ext cx="214920" cy="14364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66C209E0-478A-4234-A9A2-5813E67AF992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1282477" y="811706"/>
                  <a:ext cx="25056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AF5141DD-7500-4001-96C7-18D9C2231144}"/>
                    </a:ext>
                  </a:extLst>
                </p14:cNvPr>
                <p14:cNvContentPartPr/>
                <p14:nvPr/>
              </p14:nvContentPartPr>
              <p14:xfrm>
                <a:off x="2451757" y="824666"/>
                <a:ext cx="237600" cy="2196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AF5141DD-7500-4001-96C7-18D9C2231144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2433757" y="807026"/>
                  <a:ext cx="27324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C2F80E1F-866E-4522-93E4-4F912D05A122}"/>
                    </a:ext>
                  </a:extLst>
                </p14:cNvPr>
                <p14:cNvContentPartPr/>
                <p14:nvPr/>
              </p14:nvContentPartPr>
              <p14:xfrm>
                <a:off x="2466517" y="928706"/>
                <a:ext cx="201960" cy="1008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C2F80E1F-866E-4522-93E4-4F912D05A122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2448877" y="911066"/>
                  <a:ext cx="23760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915120E-C120-4FA1-A511-C4A995461A4C}"/>
                    </a:ext>
                  </a:extLst>
                </p14:cNvPr>
                <p14:cNvContentPartPr/>
                <p14:nvPr/>
              </p14:nvContentPartPr>
              <p14:xfrm>
                <a:off x="2828677" y="796946"/>
                <a:ext cx="208440" cy="13464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915120E-C120-4FA1-A511-C4A995461A4C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2810677" y="778946"/>
                  <a:ext cx="24408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A12ECA5F-3F3F-4CE6-BE18-0E1FD8BE1B72}"/>
                    </a:ext>
                  </a:extLst>
                </p14:cNvPr>
                <p14:cNvContentPartPr/>
                <p14:nvPr/>
              </p14:nvContentPartPr>
              <p14:xfrm>
                <a:off x="3102997" y="938786"/>
                <a:ext cx="16560" cy="2088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A12ECA5F-3F3F-4CE6-BE18-0E1FD8BE1B72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3085357" y="921146"/>
                  <a:ext cx="5220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8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137E8ED1-B80D-469D-A704-FBE9AFF12042}"/>
                    </a:ext>
                  </a:extLst>
                </p14:cNvPr>
                <p14:cNvContentPartPr/>
                <p14:nvPr/>
              </p14:nvContentPartPr>
              <p14:xfrm>
                <a:off x="1755157" y="927266"/>
                <a:ext cx="24840" cy="9000"/>
              </p14:xfrm>
            </p:contentPart>
          </mc:Choice>
          <mc:Fallback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137E8ED1-B80D-469D-A704-FBE9AFF12042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737517" y="909266"/>
                  <a:ext cx="6048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0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B6C36AA0-071F-4758-9231-352D11332984}"/>
                    </a:ext>
                  </a:extLst>
                </p14:cNvPr>
                <p14:cNvContentPartPr/>
                <p14:nvPr/>
              </p14:nvContentPartPr>
              <p14:xfrm>
                <a:off x="1724197" y="776786"/>
                <a:ext cx="214200" cy="210600"/>
              </p14:xfrm>
            </p:contentPart>
          </mc:Choice>
          <mc:Fallback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B6C36AA0-071F-4758-9231-352D11332984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706557" y="759146"/>
                  <a:ext cx="249840" cy="24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2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9FBA4A24-E27D-42A5-AC35-8898506A535D}"/>
                    </a:ext>
                  </a:extLst>
                </p14:cNvPr>
                <p14:cNvContentPartPr/>
                <p14:nvPr/>
              </p14:nvContentPartPr>
              <p14:xfrm>
                <a:off x="1976917" y="842666"/>
                <a:ext cx="328320" cy="145800"/>
              </p14:xfrm>
            </p:contentPart>
          </mc:Choice>
          <mc:Fallback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9FBA4A24-E27D-42A5-AC35-8898506A535D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1959277" y="825026"/>
                  <a:ext cx="363960" cy="181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CCF6789B-FEC5-40D1-8394-99FFF129BB6C}"/>
              </a:ext>
            </a:extLst>
          </p:cNvPr>
          <p:cNvGrpSpPr/>
          <p:nvPr/>
        </p:nvGrpSpPr>
        <p:grpSpPr>
          <a:xfrm>
            <a:off x="804757" y="1123826"/>
            <a:ext cx="1166400" cy="315360"/>
            <a:chOff x="804757" y="1123826"/>
            <a:chExt cx="1166400" cy="315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34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5F30E976-FFCA-452B-91E9-A65DB9866F56}"/>
                    </a:ext>
                  </a:extLst>
                </p14:cNvPr>
                <p14:cNvContentPartPr/>
                <p14:nvPr/>
              </p14:nvContentPartPr>
              <p14:xfrm>
                <a:off x="1503517" y="1173146"/>
                <a:ext cx="26640" cy="12240"/>
              </p14:xfrm>
            </p:contentPart>
          </mc:Choice>
          <mc:Fallback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5F30E976-FFCA-452B-91E9-A65DB9866F56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1499197" y="1168826"/>
                  <a:ext cx="352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6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A4373449-58C2-49C0-90CD-1274B90E7138}"/>
                    </a:ext>
                  </a:extLst>
                </p14:cNvPr>
                <p14:cNvContentPartPr/>
                <p14:nvPr/>
              </p14:nvContentPartPr>
              <p14:xfrm>
                <a:off x="804757" y="1123826"/>
                <a:ext cx="1166400" cy="43200"/>
              </p14:xfrm>
            </p:contentPart>
          </mc:Choice>
          <mc:Fallback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A4373449-58C2-49C0-90CD-1274B90E7138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800437" y="1119506"/>
                  <a:ext cx="117504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8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31AB892D-E995-4056-A496-515A5F54D1A1}"/>
                    </a:ext>
                  </a:extLst>
                </p14:cNvPr>
                <p14:cNvContentPartPr/>
                <p14:nvPr/>
              </p14:nvContentPartPr>
              <p14:xfrm>
                <a:off x="999517" y="1272146"/>
                <a:ext cx="179280" cy="167040"/>
              </p14:xfrm>
            </p:contentPart>
          </mc:Choice>
          <mc:Fallback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31AB892D-E995-4056-A496-515A5F54D1A1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995197" y="1267826"/>
                  <a:ext cx="18792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0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11D3A118-7B76-4098-8F7F-9F1471528B30}"/>
                    </a:ext>
                  </a:extLst>
                </p14:cNvPr>
                <p14:cNvContentPartPr/>
                <p14:nvPr/>
              </p14:nvContentPartPr>
              <p14:xfrm>
                <a:off x="1289677" y="1308506"/>
                <a:ext cx="103320" cy="102960"/>
              </p14:xfrm>
            </p:contentPart>
          </mc:Choice>
          <mc:Fallback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11D3A118-7B76-4098-8F7F-9F1471528B30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1285357" y="1304186"/>
                  <a:ext cx="11196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2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96AC6B4C-6E80-48A0-9498-9E864FD8DF0F}"/>
                    </a:ext>
                  </a:extLst>
                </p14:cNvPr>
                <p14:cNvContentPartPr/>
                <p14:nvPr/>
              </p14:nvContentPartPr>
              <p14:xfrm>
                <a:off x="1508917" y="1316786"/>
                <a:ext cx="138960" cy="97200"/>
              </p14:xfrm>
            </p:contentPart>
          </mc:Choice>
          <mc:Fallback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96AC6B4C-6E80-48A0-9498-9E864FD8DF0F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1504597" y="1312466"/>
                  <a:ext cx="147600" cy="105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44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EB5BC425-F44F-48C2-A50D-5F30574F5DCB}"/>
                  </a:ext>
                </a:extLst>
              </p14:cNvPr>
              <p14:cNvContentPartPr/>
              <p14:nvPr/>
            </p14:nvContentPartPr>
            <p14:xfrm>
              <a:off x="9744277" y="6430946"/>
              <a:ext cx="9360" cy="6840"/>
            </p14:xfrm>
          </p:contentPart>
        </mc:Choice>
        <mc:Fallback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EB5BC425-F44F-48C2-A50D-5F30574F5DCB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9726637" y="6413306"/>
                <a:ext cx="45000" cy="42480"/>
              </a:xfrm>
              <a:prstGeom prst="rect">
                <a:avLst/>
              </a:prstGeom>
            </p:spPr>
          </p:pic>
        </mc:Fallback>
      </mc:AlternateContent>
      <p:grpSp>
        <p:nvGrpSpPr>
          <p:cNvPr id="96" name="Group 95">
            <a:extLst>
              <a:ext uri="{FF2B5EF4-FFF2-40B4-BE49-F238E27FC236}">
                <a16:creationId xmlns:a16="http://schemas.microsoft.com/office/drawing/2014/main" id="{06EEE63D-1C79-4383-9BA8-CA989E0FB276}"/>
              </a:ext>
            </a:extLst>
          </p:cNvPr>
          <p:cNvGrpSpPr/>
          <p:nvPr/>
        </p:nvGrpSpPr>
        <p:grpSpPr>
          <a:xfrm>
            <a:off x="11226397" y="6232946"/>
            <a:ext cx="617040" cy="408240"/>
            <a:chOff x="11226397" y="6232946"/>
            <a:chExt cx="617040" cy="408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46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3B3B19E3-D084-4DA6-A57D-E2B6971E5E31}"/>
                    </a:ext>
                  </a:extLst>
                </p14:cNvPr>
                <p14:cNvContentPartPr/>
                <p14:nvPr/>
              </p14:nvContentPartPr>
              <p14:xfrm>
                <a:off x="11754877" y="6353906"/>
                <a:ext cx="88560" cy="223920"/>
              </p14:xfrm>
            </p:contentPart>
          </mc:Choice>
          <mc:Fallback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3B3B19E3-D084-4DA6-A57D-E2B6971E5E31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11736877" y="6335906"/>
                  <a:ext cx="12420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8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BA8A1307-FD12-40EE-AB72-49F8EC28F429}"/>
                    </a:ext>
                  </a:extLst>
                </p14:cNvPr>
                <p14:cNvContentPartPr/>
                <p14:nvPr/>
              </p14:nvContentPartPr>
              <p14:xfrm>
                <a:off x="11570197" y="6544346"/>
                <a:ext cx="160920" cy="96840"/>
              </p14:xfrm>
            </p:contentPart>
          </mc:Choice>
          <mc:Fallback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BA8A1307-FD12-40EE-AB72-49F8EC28F429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11552557" y="6526706"/>
                  <a:ext cx="19656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0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AE5983D1-44E1-4C64-94BF-84676BFF7720}"/>
                    </a:ext>
                  </a:extLst>
                </p14:cNvPr>
                <p14:cNvContentPartPr/>
                <p14:nvPr/>
              </p14:nvContentPartPr>
              <p14:xfrm>
                <a:off x="11440597" y="6351386"/>
                <a:ext cx="107640" cy="235800"/>
              </p14:xfrm>
            </p:contentPart>
          </mc:Choice>
          <mc:Fallback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AE5983D1-44E1-4C64-94BF-84676BFF7720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11422957" y="6333746"/>
                  <a:ext cx="143280" cy="27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2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BB9EBCC0-8489-4547-A53A-7BA246C4E34B}"/>
                    </a:ext>
                  </a:extLst>
                </p14:cNvPr>
                <p14:cNvContentPartPr/>
                <p14:nvPr/>
              </p14:nvContentPartPr>
              <p14:xfrm>
                <a:off x="11663797" y="6495386"/>
                <a:ext cx="2520" cy="5760"/>
              </p14:xfrm>
            </p:contentPart>
          </mc:Choice>
          <mc:Fallback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BB9EBCC0-8489-4547-A53A-7BA246C4E34B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11645797" y="6477386"/>
                  <a:ext cx="3816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4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78BB2F98-663A-49FF-A0D3-FBFE4194FFFE}"/>
                    </a:ext>
                  </a:extLst>
                </p14:cNvPr>
                <p14:cNvContentPartPr/>
                <p14:nvPr/>
              </p14:nvContentPartPr>
              <p14:xfrm>
                <a:off x="11326117" y="6250946"/>
                <a:ext cx="76680" cy="68760"/>
              </p14:xfrm>
            </p:contentPart>
          </mc:Choice>
          <mc:Fallback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78BB2F98-663A-49FF-A0D3-FBFE4194FFFE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11308477" y="6233306"/>
                  <a:ext cx="112320" cy="10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6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97AD8631-8B8E-4B2B-A8AD-94B36C96F6B2}"/>
                    </a:ext>
                  </a:extLst>
                </p14:cNvPr>
                <p14:cNvContentPartPr/>
                <p14:nvPr/>
              </p14:nvContentPartPr>
              <p14:xfrm>
                <a:off x="11226397" y="6232946"/>
                <a:ext cx="138240" cy="79560"/>
              </p14:xfrm>
            </p:contentPart>
          </mc:Choice>
          <mc:Fallback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97AD8631-8B8E-4B2B-A8AD-94B36C96F6B2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11208757" y="6214946"/>
                  <a:ext cx="173880" cy="115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89673505-C7BF-4D6B-8389-D636951D329E}"/>
              </a:ext>
            </a:extLst>
          </p:cNvPr>
          <p:cNvGrpSpPr/>
          <p:nvPr/>
        </p:nvGrpSpPr>
        <p:grpSpPr>
          <a:xfrm>
            <a:off x="8984317" y="6213146"/>
            <a:ext cx="1924200" cy="509040"/>
            <a:chOff x="8984317" y="6213146"/>
            <a:chExt cx="1924200" cy="5090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58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107D1D5A-2917-4202-AAAD-12100535C3A1}"/>
                    </a:ext>
                  </a:extLst>
                </p14:cNvPr>
                <p14:cNvContentPartPr/>
                <p14:nvPr/>
              </p14:nvContentPartPr>
              <p14:xfrm>
                <a:off x="10817437" y="6366506"/>
                <a:ext cx="91080" cy="308520"/>
              </p14:xfrm>
            </p:contentPart>
          </mc:Choice>
          <mc:Fallback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107D1D5A-2917-4202-AAAD-12100535C3A1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10799797" y="6348866"/>
                  <a:ext cx="126720" cy="34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0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00E849A5-3896-4812-A790-12A7C30DC87E}"/>
                    </a:ext>
                  </a:extLst>
                </p14:cNvPr>
                <p14:cNvContentPartPr/>
                <p14:nvPr/>
              </p14:nvContentPartPr>
              <p14:xfrm>
                <a:off x="10783237" y="6213146"/>
                <a:ext cx="100080" cy="63000"/>
              </p14:xfrm>
            </p:contentPart>
          </mc:Choice>
          <mc:Fallback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00E849A5-3896-4812-A790-12A7C30DC87E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10765597" y="6195146"/>
                  <a:ext cx="135720" cy="9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2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95B9E0D6-BAD0-4E23-BE5B-5B3D2577C9AB}"/>
                    </a:ext>
                  </a:extLst>
                </p14:cNvPr>
                <p14:cNvContentPartPr/>
                <p14:nvPr/>
              </p14:nvContentPartPr>
              <p14:xfrm>
                <a:off x="10160077" y="6382706"/>
                <a:ext cx="462600" cy="330840"/>
              </p14:xfrm>
            </p:contentPart>
          </mc:Choice>
          <mc:Fallback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95B9E0D6-BAD0-4E23-BE5B-5B3D2577C9AB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10142437" y="6365066"/>
                  <a:ext cx="498240" cy="36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4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C3BBEB75-E4B4-4018-B4C1-11CA4D5DC1AD}"/>
                    </a:ext>
                  </a:extLst>
                </p14:cNvPr>
                <p14:cNvContentPartPr/>
                <p14:nvPr/>
              </p14:nvContentPartPr>
              <p14:xfrm>
                <a:off x="10451677" y="6365426"/>
                <a:ext cx="176400" cy="46080"/>
              </p14:xfrm>
            </p:contentPart>
          </mc:Choice>
          <mc:Fallback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C3BBEB75-E4B4-4018-B4C1-11CA4D5DC1AD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10434037" y="6347786"/>
                  <a:ext cx="212040" cy="8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6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B8172C02-031B-427C-BCC0-08960B072CD1}"/>
                    </a:ext>
                  </a:extLst>
                </p14:cNvPr>
                <p14:cNvContentPartPr/>
                <p14:nvPr/>
              </p14:nvContentPartPr>
              <p14:xfrm>
                <a:off x="9397957" y="6509066"/>
                <a:ext cx="472680" cy="213120"/>
              </p14:xfrm>
            </p:contentPart>
          </mc:Choice>
          <mc:Fallback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B8172C02-031B-427C-BCC0-08960B072CD1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9380317" y="6491426"/>
                  <a:ext cx="508320" cy="24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8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646D01EB-07D4-474B-9B67-E9B4CB6B05E7}"/>
                    </a:ext>
                  </a:extLst>
                </p14:cNvPr>
                <p14:cNvContentPartPr/>
                <p14:nvPr/>
              </p14:nvContentPartPr>
              <p14:xfrm>
                <a:off x="9770917" y="6354626"/>
                <a:ext cx="217080" cy="108000"/>
              </p14:xfrm>
            </p:contentPart>
          </mc:Choice>
          <mc:Fallback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646D01EB-07D4-474B-9B67-E9B4CB6B05E7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9752917" y="6336626"/>
                  <a:ext cx="25272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0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111446D1-A114-4738-8E60-7D4C3687948A}"/>
                    </a:ext>
                  </a:extLst>
                </p14:cNvPr>
                <p14:cNvContentPartPr/>
                <p14:nvPr/>
              </p14:nvContentPartPr>
              <p14:xfrm>
                <a:off x="9236677" y="6572786"/>
                <a:ext cx="261720" cy="96120"/>
              </p14:xfrm>
            </p:contentPart>
          </mc:Choice>
          <mc:Fallback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111446D1-A114-4738-8E60-7D4C3687948A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9219037" y="6555146"/>
                  <a:ext cx="29736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2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C8A7A414-BFF2-41F3-A1AA-6B1ED74257C2}"/>
                    </a:ext>
                  </a:extLst>
                </p14:cNvPr>
                <p14:cNvContentPartPr/>
                <p14:nvPr/>
              </p14:nvContentPartPr>
              <p14:xfrm>
                <a:off x="8984317" y="6603026"/>
                <a:ext cx="186120" cy="60840"/>
              </p14:xfrm>
            </p:contentPart>
          </mc:Choice>
          <mc:Fallback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C8A7A414-BFF2-41F3-A1AA-6B1ED74257C2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8966317" y="6585026"/>
                  <a:ext cx="221760" cy="9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4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CAAFC0CF-F128-46FC-B088-23E58D1FED58}"/>
                    </a:ext>
                  </a:extLst>
                </p14:cNvPr>
                <p14:cNvContentPartPr/>
                <p14:nvPr/>
              </p14:nvContentPartPr>
              <p14:xfrm>
                <a:off x="9007717" y="6508706"/>
                <a:ext cx="153000" cy="36720"/>
              </p14:xfrm>
            </p:contentPart>
          </mc:Choice>
          <mc:Fallback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CAAFC0CF-F128-46FC-B088-23E58D1FED58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8990077" y="6490706"/>
                  <a:ext cx="188640" cy="72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17030507-AD01-4220-A770-100B7C2145A2}"/>
              </a:ext>
            </a:extLst>
          </p:cNvPr>
          <p:cNvGrpSpPr/>
          <p:nvPr/>
        </p:nvGrpSpPr>
        <p:grpSpPr>
          <a:xfrm>
            <a:off x="6084877" y="6286226"/>
            <a:ext cx="2649600" cy="543600"/>
            <a:chOff x="6084877" y="6286226"/>
            <a:chExt cx="2649600" cy="5436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76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CA3FD69D-423E-4A3C-A4FD-D081831D0531}"/>
                    </a:ext>
                  </a:extLst>
                </p14:cNvPr>
                <p14:cNvContentPartPr/>
                <p14:nvPr/>
              </p14:nvContentPartPr>
              <p14:xfrm>
                <a:off x="8236957" y="6452546"/>
                <a:ext cx="427680" cy="127440"/>
              </p14:xfrm>
            </p:contentPart>
          </mc:Choice>
          <mc:Fallback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CA3FD69D-423E-4A3C-A4FD-D081831D0531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8218957" y="6434906"/>
                  <a:ext cx="46332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8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85E6F0E5-A6B0-4475-8DBB-805FC82E588E}"/>
                    </a:ext>
                  </a:extLst>
                </p14:cNvPr>
                <p14:cNvContentPartPr/>
                <p14:nvPr/>
              </p14:nvContentPartPr>
              <p14:xfrm>
                <a:off x="8640877" y="6645506"/>
                <a:ext cx="93600" cy="22320"/>
              </p14:xfrm>
            </p:contentPart>
          </mc:Choice>
          <mc:Fallback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85E6F0E5-A6B0-4475-8DBB-805FC82E588E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8622877" y="6627866"/>
                  <a:ext cx="12924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0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99D31D00-92B3-4E56-B3B9-D00E2F9CF378}"/>
                    </a:ext>
                  </a:extLst>
                </p14:cNvPr>
                <p14:cNvContentPartPr/>
                <p14:nvPr/>
              </p14:nvContentPartPr>
              <p14:xfrm>
                <a:off x="8522797" y="6386666"/>
                <a:ext cx="12600" cy="24840"/>
              </p14:xfrm>
            </p:contentPart>
          </mc:Choice>
          <mc:Fallback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99D31D00-92B3-4E56-B3B9-D00E2F9CF378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8505157" y="6369026"/>
                  <a:ext cx="4824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2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EAFA0369-BEF8-4CB0-813A-16A2521148D3}"/>
                    </a:ext>
                  </a:extLst>
                </p14:cNvPr>
                <p14:cNvContentPartPr/>
                <p14:nvPr/>
              </p14:nvContentPartPr>
              <p14:xfrm>
                <a:off x="8467717" y="6645506"/>
                <a:ext cx="12240" cy="20880"/>
              </p14:xfrm>
            </p:contentPart>
          </mc:Choice>
          <mc:Fallback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EAFA0369-BEF8-4CB0-813A-16A2521148D3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8450077" y="6627866"/>
                  <a:ext cx="4788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4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0E96151E-3DF9-4A4D-8AD5-D2434B0E953D}"/>
                    </a:ext>
                  </a:extLst>
                </p14:cNvPr>
                <p14:cNvContentPartPr/>
                <p14:nvPr/>
              </p14:nvContentPartPr>
              <p14:xfrm>
                <a:off x="7869397" y="6472346"/>
                <a:ext cx="434520" cy="230040"/>
              </p14:xfrm>
            </p:contentPart>
          </mc:Choice>
          <mc:Fallback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0E96151E-3DF9-4A4D-8AD5-D2434B0E953D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7851397" y="6454346"/>
                  <a:ext cx="47016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6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9D9395EE-9747-4725-859C-AB5D21519732}"/>
                    </a:ext>
                  </a:extLst>
                </p14:cNvPr>
                <p14:cNvContentPartPr/>
                <p14:nvPr/>
              </p14:nvContentPartPr>
              <p14:xfrm>
                <a:off x="8247757" y="6352106"/>
                <a:ext cx="5040" cy="17280"/>
              </p14:xfrm>
            </p:contentPart>
          </mc:Choice>
          <mc:Fallback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9D9395EE-9747-4725-859C-AB5D21519732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8229757" y="6334466"/>
                  <a:ext cx="4068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8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A4B0684E-31FA-44E1-A121-55A79A401725}"/>
                    </a:ext>
                  </a:extLst>
                </p14:cNvPr>
                <p14:cNvContentPartPr/>
                <p14:nvPr/>
              </p14:nvContentPartPr>
              <p14:xfrm>
                <a:off x="7927717" y="6763586"/>
                <a:ext cx="228240" cy="33480"/>
              </p14:xfrm>
            </p:contentPart>
          </mc:Choice>
          <mc:Fallback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A4B0684E-31FA-44E1-A121-55A79A401725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7910077" y="6745946"/>
                  <a:ext cx="263880" cy="6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0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444DCCAD-5B61-4740-9E8A-EF7D791A604C}"/>
                    </a:ext>
                  </a:extLst>
                </p14:cNvPr>
                <p14:cNvContentPartPr/>
                <p14:nvPr/>
              </p14:nvContentPartPr>
              <p14:xfrm>
                <a:off x="7597237" y="6460826"/>
                <a:ext cx="46440" cy="262440"/>
              </p14:xfrm>
            </p:contentPart>
          </mc:Choice>
          <mc:Fallback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444DCCAD-5B61-4740-9E8A-EF7D791A604C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7579597" y="6443186"/>
                  <a:ext cx="82080" cy="29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2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4D0DB0C0-7196-49C9-9250-3F8D06EB1C16}"/>
                    </a:ext>
                  </a:extLst>
                </p14:cNvPr>
                <p14:cNvContentPartPr/>
                <p14:nvPr/>
              </p14:nvContentPartPr>
              <p14:xfrm>
                <a:off x="6754837" y="6601226"/>
                <a:ext cx="675360" cy="66240"/>
              </p14:xfrm>
            </p:contentPart>
          </mc:Choice>
          <mc:Fallback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4D0DB0C0-7196-49C9-9250-3F8D06EB1C16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6736837" y="6583586"/>
                  <a:ext cx="71100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4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E6BBD380-355D-45FA-9EE0-A300CA8678E8}"/>
                    </a:ext>
                  </a:extLst>
                </p14:cNvPr>
                <p14:cNvContentPartPr/>
                <p14:nvPr/>
              </p14:nvContentPartPr>
              <p14:xfrm>
                <a:off x="6882997" y="6516986"/>
                <a:ext cx="129600" cy="30240"/>
              </p14:xfrm>
            </p:contentPart>
          </mc:Choice>
          <mc:Fallback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E6BBD380-355D-45FA-9EE0-A300CA8678E8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6865357" y="6498986"/>
                  <a:ext cx="16524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6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B3DE3300-2E0F-47CA-9D0B-DAF84ABCE171}"/>
                    </a:ext>
                  </a:extLst>
                </p14:cNvPr>
                <p14:cNvContentPartPr/>
                <p14:nvPr/>
              </p14:nvContentPartPr>
              <p14:xfrm>
                <a:off x="6489877" y="6541466"/>
                <a:ext cx="314280" cy="159840"/>
              </p14:xfrm>
            </p:contentPart>
          </mc:Choice>
          <mc:Fallback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B3DE3300-2E0F-47CA-9D0B-DAF84ABCE171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6471877" y="6523466"/>
                  <a:ext cx="34992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8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C829D6F5-E4E3-44FA-B743-7680F5D6A432}"/>
                    </a:ext>
                  </a:extLst>
                </p14:cNvPr>
                <p14:cNvContentPartPr/>
                <p14:nvPr/>
              </p14:nvContentPartPr>
              <p14:xfrm>
                <a:off x="6701197" y="6445706"/>
                <a:ext cx="23400" cy="10440"/>
              </p14:xfrm>
            </p:contentPart>
          </mc:Choice>
          <mc:Fallback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C829D6F5-E4E3-44FA-B743-7680F5D6A432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6683197" y="6428066"/>
                  <a:ext cx="5904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0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1494CE81-5CF1-4D13-A4CF-0A7ABF62858C}"/>
                    </a:ext>
                  </a:extLst>
                </p14:cNvPr>
                <p14:cNvContentPartPr/>
                <p14:nvPr/>
              </p14:nvContentPartPr>
              <p14:xfrm>
                <a:off x="6512197" y="6286226"/>
                <a:ext cx="28440" cy="244080"/>
              </p14:xfrm>
            </p:contentPart>
          </mc:Choice>
          <mc:Fallback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1494CE81-5CF1-4D13-A4CF-0A7ABF62858C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6494557" y="6268586"/>
                  <a:ext cx="64080" cy="27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2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BF5C588F-9A23-4512-B3A8-64B44DCCF88F}"/>
                    </a:ext>
                  </a:extLst>
                </p14:cNvPr>
                <p14:cNvContentPartPr/>
                <p14:nvPr/>
              </p14:nvContentPartPr>
              <p14:xfrm>
                <a:off x="6084877" y="6335186"/>
                <a:ext cx="371520" cy="494640"/>
              </p14:xfrm>
            </p:contentPart>
          </mc:Choice>
          <mc:Fallback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BF5C588F-9A23-4512-B3A8-64B44DCCF88F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6067237" y="6317546"/>
                  <a:ext cx="407160" cy="530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36F692AC-F0FB-4CD4-8759-FC473CEBE841}"/>
              </a:ext>
            </a:extLst>
          </p:cNvPr>
          <p:cNvGrpSpPr/>
          <p:nvPr/>
        </p:nvGrpSpPr>
        <p:grpSpPr>
          <a:xfrm>
            <a:off x="4493677" y="6446786"/>
            <a:ext cx="708480" cy="284040"/>
            <a:chOff x="4493677" y="6446786"/>
            <a:chExt cx="708480" cy="2840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04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81038EC3-D9DB-4E17-B954-B0E604DDF3A6}"/>
                    </a:ext>
                  </a:extLst>
                </p14:cNvPr>
                <p14:cNvContentPartPr/>
                <p14:nvPr/>
              </p14:nvContentPartPr>
              <p14:xfrm>
                <a:off x="4493677" y="6446786"/>
                <a:ext cx="223920" cy="284040"/>
              </p14:xfrm>
            </p:contentPart>
          </mc:Choice>
          <mc:Fallback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81038EC3-D9DB-4E17-B954-B0E604DDF3A6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4476037" y="6428786"/>
                  <a:ext cx="259560" cy="31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6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25632E57-C1F5-4224-9649-C6975472908B}"/>
                    </a:ext>
                  </a:extLst>
                </p14:cNvPr>
                <p14:cNvContentPartPr/>
                <p14:nvPr/>
              </p14:nvContentPartPr>
              <p14:xfrm>
                <a:off x="4805797" y="6582866"/>
                <a:ext cx="118800" cy="93240"/>
              </p14:xfrm>
            </p:contentPart>
          </mc:Choice>
          <mc:Fallback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25632E57-C1F5-4224-9649-C6975472908B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4787797" y="6564866"/>
                  <a:ext cx="154440" cy="12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8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32454763-ADB1-40F5-B536-9BC278EC1102}"/>
                    </a:ext>
                  </a:extLst>
                </p14:cNvPr>
                <p14:cNvContentPartPr/>
                <p14:nvPr/>
              </p14:nvContentPartPr>
              <p14:xfrm>
                <a:off x="5070037" y="6569546"/>
                <a:ext cx="132120" cy="77760"/>
              </p14:xfrm>
            </p:contentPart>
          </mc:Choice>
          <mc:Fallback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32454763-ADB1-40F5-B536-9BC278EC1102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5052397" y="6551906"/>
                  <a:ext cx="167760" cy="113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10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D1D69538-4265-45E0-923F-C083301911FA}"/>
                  </a:ext>
                </a:extLst>
              </p14:cNvPr>
              <p14:cNvContentPartPr/>
              <p14:nvPr/>
            </p14:nvContentPartPr>
            <p14:xfrm>
              <a:off x="5489077" y="6509066"/>
              <a:ext cx="311400" cy="163800"/>
            </p14:xfrm>
          </p:contentPart>
        </mc:Choice>
        <mc:Fallback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D1D69538-4265-45E0-923F-C083301911FA}"/>
                  </a:ext>
                </a:extLst>
              </p:cNvPr>
              <p:cNvPicPr/>
              <p:nvPr/>
            </p:nvPicPr>
            <p:blipFill>
              <a:blip r:embed="rId211"/>
              <a:stretch>
                <a:fillRect/>
              </a:stretch>
            </p:blipFill>
            <p:spPr>
              <a:xfrm>
                <a:off x="5471077" y="6491426"/>
                <a:ext cx="347040" cy="199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6560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070D818-E2B2-47D1-BF38-5DC620C5E6CA}"/>
                  </a:ext>
                </a:extLst>
              </p14:cNvPr>
              <p14:cNvContentPartPr/>
              <p14:nvPr/>
            </p14:nvContentPartPr>
            <p14:xfrm>
              <a:off x="6512557" y="1239386"/>
              <a:ext cx="21240" cy="237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070D818-E2B2-47D1-BF38-5DC620C5E6C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94917" y="1221386"/>
                <a:ext cx="56880" cy="59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A0F742FE-65D1-481F-8266-3FD8C6350BEC}"/>
              </a:ext>
            </a:extLst>
          </p:cNvPr>
          <p:cNvGrpSpPr/>
          <p:nvPr/>
        </p:nvGrpSpPr>
        <p:grpSpPr>
          <a:xfrm>
            <a:off x="4708237" y="254426"/>
            <a:ext cx="3074400" cy="476640"/>
            <a:chOff x="4708237" y="254426"/>
            <a:chExt cx="3074400" cy="4766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A109943C-F431-4469-B440-791ED73491B3}"/>
                    </a:ext>
                  </a:extLst>
                </p14:cNvPr>
                <p14:cNvContentPartPr/>
                <p14:nvPr/>
              </p14:nvContentPartPr>
              <p14:xfrm>
                <a:off x="6663037" y="363506"/>
                <a:ext cx="1119600" cy="367560"/>
              </p14:xfrm>
            </p:contentPart>
          </mc:Choice>
          <mc:Fallback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A109943C-F431-4469-B440-791ED73491B3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645037" y="345866"/>
                  <a:ext cx="1155240" cy="40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52A0A29A-4FAF-413A-B80B-CB03D568318F}"/>
                    </a:ext>
                  </a:extLst>
                </p14:cNvPr>
                <p14:cNvContentPartPr/>
                <p14:nvPr/>
              </p14:nvContentPartPr>
              <p14:xfrm>
                <a:off x="6221317" y="390866"/>
                <a:ext cx="616680" cy="19008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52A0A29A-4FAF-413A-B80B-CB03D568318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203677" y="372866"/>
                  <a:ext cx="652320" cy="22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7389FE1F-3B73-4382-9392-0332286A2991}"/>
                    </a:ext>
                  </a:extLst>
                </p14:cNvPr>
                <p14:cNvContentPartPr/>
                <p14:nvPr/>
              </p14:nvContentPartPr>
              <p14:xfrm>
                <a:off x="6307717" y="354506"/>
                <a:ext cx="150120" cy="3996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7389FE1F-3B73-4382-9392-0332286A2991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290077" y="336506"/>
                  <a:ext cx="18576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240F4889-C725-40E6-B3E6-2D16B916F914}"/>
                    </a:ext>
                  </a:extLst>
                </p14:cNvPr>
                <p14:cNvContentPartPr/>
                <p14:nvPr/>
              </p14:nvContentPartPr>
              <p14:xfrm>
                <a:off x="5858797" y="265946"/>
                <a:ext cx="120600" cy="28728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240F4889-C725-40E6-B3E6-2D16B916F914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840797" y="247946"/>
                  <a:ext cx="156240" cy="32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46D43973-0045-4166-AE34-3E745C66131D}"/>
                    </a:ext>
                  </a:extLst>
                </p14:cNvPr>
                <p14:cNvContentPartPr/>
                <p14:nvPr/>
              </p14:nvContentPartPr>
              <p14:xfrm>
                <a:off x="4866997" y="254426"/>
                <a:ext cx="919080" cy="47304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46D43973-0045-4166-AE34-3E745C66131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848997" y="236786"/>
                  <a:ext cx="954720" cy="50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DA586CBE-67AF-4201-932C-6881CD8B6B2D}"/>
                    </a:ext>
                  </a:extLst>
                </p14:cNvPr>
                <p14:cNvContentPartPr/>
                <p14:nvPr/>
              </p14:nvContentPartPr>
              <p14:xfrm>
                <a:off x="5239597" y="288986"/>
                <a:ext cx="23760" cy="3420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DA586CBE-67AF-4201-932C-6881CD8B6B2D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221597" y="271346"/>
                  <a:ext cx="59400" cy="6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D15ADAC5-7F2E-4951-AEBB-66D0BB47ECDC}"/>
                    </a:ext>
                  </a:extLst>
                </p14:cNvPr>
                <p14:cNvContentPartPr/>
                <p14:nvPr/>
              </p14:nvContentPartPr>
              <p14:xfrm>
                <a:off x="4708237" y="465026"/>
                <a:ext cx="205200" cy="10764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D15ADAC5-7F2E-4951-AEBB-66D0BB47ECDC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690597" y="447026"/>
                  <a:ext cx="240840" cy="143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F687135-CE84-4745-8B02-085EE67628A6}"/>
              </a:ext>
            </a:extLst>
          </p:cNvPr>
          <p:cNvGrpSpPr/>
          <p:nvPr/>
        </p:nvGrpSpPr>
        <p:grpSpPr>
          <a:xfrm>
            <a:off x="8174317" y="714146"/>
            <a:ext cx="3845520" cy="672840"/>
            <a:chOff x="8174317" y="714146"/>
            <a:chExt cx="3845520" cy="672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98919669-A679-4ED1-B5FD-EC12A17A73CC}"/>
                    </a:ext>
                  </a:extLst>
                </p14:cNvPr>
                <p14:cNvContentPartPr/>
                <p14:nvPr/>
              </p14:nvContentPartPr>
              <p14:xfrm>
                <a:off x="11719237" y="912506"/>
                <a:ext cx="265680" cy="10548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98919669-A679-4ED1-B5FD-EC12A17A73C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1701237" y="894506"/>
                  <a:ext cx="30132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43A4B950-B82F-465B-94A7-E19066A076AD}"/>
                    </a:ext>
                  </a:extLst>
                </p14:cNvPr>
                <p14:cNvContentPartPr/>
                <p14:nvPr/>
              </p14:nvContentPartPr>
              <p14:xfrm>
                <a:off x="11854597" y="1156586"/>
                <a:ext cx="165240" cy="2736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43A4B950-B82F-465B-94A7-E19066A076AD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1836957" y="1138946"/>
                  <a:ext cx="20088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693613C8-BF6E-443D-BC1B-B626BC69F6B9}"/>
                    </a:ext>
                  </a:extLst>
                </p14:cNvPr>
                <p14:cNvContentPartPr/>
                <p14:nvPr/>
              </p14:nvContentPartPr>
              <p14:xfrm>
                <a:off x="11735797" y="841226"/>
                <a:ext cx="175680" cy="3132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693613C8-BF6E-443D-BC1B-B626BC69F6B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1717797" y="823586"/>
                  <a:ext cx="211320" cy="6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5D079B49-0C07-4B80-9C9A-70E158664D0D}"/>
                    </a:ext>
                  </a:extLst>
                </p14:cNvPr>
                <p14:cNvContentPartPr/>
                <p14:nvPr/>
              </p14:nvContentPartPr>
              <p14:xfrm>
                <a:off x="11147197" y="1026986"/>
                <a:ext cx="641160" cy="25920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5D079B49-0C07-4B80-9C9A-70E158664D0D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1129557" y="1008986"/>
                  <a:ext cx="676800" cy="29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928B1328-8738-45B1-BFCE-438BD3E8409F}"/>
                    </a:ext>
                  </a:extLst>
                </p14:cNvPr>
                <p14:cNvContentPartPr/>
                <p14:nvPr/>
              </p14:nvContentPartPr>
              <p14:xfrm>
                <a:off x="11531677" y="973346"/>
                <a:ext cx="18000" cy="576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928B1328-8738-45B1-BFCE-438BD3E8409F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1513677" y="955706"/>
                  <a:ext cx="5364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57768DD0-B548-4745-A060-258DE8A61054}"/>
                    </a:ext>
                  </a:extLst>
                </p14:cNvPr>
                <p14:cNvContentPartPr/>
                <p14:nvPr/>
              </p14:nvContentPartPr>
              <p14:xfrm>
                <a:off x="11121637" y="856346"/>
                <a:ext cx="87120" cy="29412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57768DD0-B548-4745-A060-258DE8A6105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1103997" y="838346"/>
                  <a:ext cx="122760" cy="32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D89AAD77-EDCC-469E-9940-91444ABBA83E}"/>
                    </a:ext>
                  </a:extLst>
                </p14:cNvPr>
                <p14:cNvContentPartPr/>
                <p14:nvPr/>
              </p14:nvContentPartPr>
              <p14:xfrm>
                <a:off x="10381477" y="878306"/>
                <a:ext cx="698400" cy="35892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D89AAD77-EDCC-469E-9940-91444ABBA83E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0363477" y="860666"/>
                  <a:ext cx="734040" cy="39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0ACD9C3B-43F0-4A68-9E2C-FFB7350DAAB4}"/>
                    </a:ext>
                  </a:extLst>
                </p14:cNvPr>
                <p14:cNvContentPartPr/>
                <p14:nvPr/>
              </p14:nvContentPartPr>
              <p14:xfrm>
                <a:off x="10642477" y="871106"/>
                <a:ext cx="20520" cy="1692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0ACD9C3B-43F0-4A68-9E2C-FFB7350DAAB4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0624477" y="853466"/>
                  <a:ext cx="5616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27713534-8E36-49F5-9372-0DC012EB2C79}"/>
                    </a:ext>
                  </a:extLst>
                </p14:cNvPr>
                <p14:cNvContentPartPr/>
                <p14:nvPr/>
              </p14:nvContentPartPr>
              <p14:xfrm>
                <a:off x="10325317" y="1046066"/>
                <a:ext cx="50760" cy="10116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27713534-8E36-49F5-9372-0DC012EB2C79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0307677" y="1028426"/>
                  <a:ext cx="8640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00E1B548-1C1A-49ED-BDD9-291C18164D2D}"/>
                    </a:ext>
                  </a:extLst>
                </p14:cNvPr>
                <p14:cNvContentPartPr/>
                <p14:nvPr/>
              </p14:nvContentPartPr>
              <p14:xfrm>
                <a:off x="9926077" y="889106"/>
                <a:ext cx="205560" cy="33552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00E1B548-1C1A-49ED-BDD9-291C18164D2D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9908437" y="871466"/>
                  <a:ext cx="241200" cy="37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03DFBFD9-B6C9-433A-A8BE-3BCE3B038562}"/>
                    </a:ext>
                  </a:extLst>
                </p14:cNvPr>
                <p14:cNvContentPartPr/>
                <p14:nvPr/>
              </p14:nvContentPartPr>
              <p14:xfrm>
                <a:off x="10176997" y="1328306"/>
                <a:ext cx="15840" cy="2304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03DFBFD9-B6C9-433A-A8BE-3BCE3B038562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0159357" y="1310666"/>
                  <a:ext cx="5148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085B9612-E0EB-49AE-93B4-427E39C80B78}"/>
                    </a:ext>
                  </a:extLst>
                </p14:cNvPr>
                <p14:cNvContentPartPr/>
                <p14:nvPr/>
              </p14:nvContentPartPr>
              <p14:xfrm>
                <a:off x="9919957" y="714146"/>
                <a:ext cx="52920" cy="11592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085B9612-E0EB-49AE-93B4-427E39C80B78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9902317" y="696506"/>
                  <a:ext cx="88560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8505C93C-6D42-469E-B5E7-41BECD9ACB1C}"/>
                    </a:ext>
                  </a:extLst>
                </p14:cNvPr>
                <p14:cNvContentPartPr/>
                <p14:nvPr/>
              </p14:nvContentPartPr>
              <p14:xfrm>
                <a:off x="9827077" y="1080626"/>
                <a:ext cx="10800" cy="720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8505C93C-6D42-469E-B5E7-41BECD9ACB1C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809437" y="1062986"/>
                  <a:ext cx="4644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85E11438-38A9-4F74-A949-7CF62EEB94B3}"/>
                    </a:ext>
                  </a:extLst>
                </p14:cNvPr>
                <p14:cNvContentPartPr/>
                <p14:nvPr/>
              </p14:nvContentPartPr>
              <p14:xfrm>
                <a:off x="9002317" y="965786"/>
                <a:ext cx="408240" cy="33660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85E11438-38A9-4F74-A949-7CF62EEB94B3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8984677" y="948146"/>
                  <a:ext cx="443880" cy="37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3EF6FAFF-3130-4F7B-8595-9DB14A605F02}"/>
                    </a:ext>
                  </a:extLst>
                </p14:cNvPr>
                <p14:cNvContentPartPr/>
                <p14:nvPr/>
              </p14:nvContentPartPr>
              <p14:xfrm>
                <a:off x="8174317" y="1083146"/>
                <a:ext cx="699120" cy="30384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3EF6FAFF-3130-4F7B-8595-9DB14A605F02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8156677" y="1065146"/>
                  <a:ext cx="734760" cy="33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BF0DA106-EDA1-4391-A376-2C62CFAA0B2A}"/>
                    </a:ext>
                  </a:extLst>
                </p14:cNvPr>
                <p14:cNvContentPartPr/>
                <p14:nvPr/>
              </p14:nvContentPartPr>
              <p14:xfrm>
                <a:off x="9615757" y="1070906"/>
                <a:ext cx="296640" cy="18144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BF0DA106-EDA1-4391-A376-2C62CFAA0B2A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9598117" y="1052906"/>
                  <a:ext cx="332280" cy="2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A8A07958-77FD-49EC-A525-5E98B40FC709}"/>
                    </a:ext>
                  </a:extLst>
                </p14:cNvPr>
                <p14:cNvContentPartPr/>
                <p14:nvPr/>
              </p14:nvContentPartPr>
              <p14:xfrm>
                <a:off x="9750397" y="960026"/>
                <a:ext cx="18000" cy="720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A8A07958-77FD-49EC-A525-5E98B40FC709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9732397" y="942026"/>
                  <a:ext cx="53640" cy="42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DCC4E17-0155-43DF-B812-B6F7F822630A}"/>
              </a:ext>
            </a:extLst>
          </p:cNvPr>
          <p:cNvGrpSpPr/>
          <p:nvPr/>
        </p:nvGrpSpPr>
        <p:grpSpPr>
          <a:xfrm>
            <a:off x="6677437" y="993146"/>
            <a:ext cx="1692720" cy="324360"/>
            <a:chOff x="6677437" y="993146"/>
            <a:chExt cx="1692720" cy="324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9830B5D9-0BEB-4C13-AEB7-63EFF1DCE3F2}"/>
                    </a:ext>
                  </a:extLst>
                </p14:cNvPr>
                <p14:cNvContentPartPr/>
                <p14:nvPr/>
              </p14:nvContentPartPr>
              <p14:xfrm>
                <a:off x="7927357" y="1098986"/>
                <a:ext cx="442800" cy="17028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9830B5D9-0BEB-4C13-AEB7-63EFF1DCE3F2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7909717" y="1080986"/>
                  <a:ext cx="47844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0F13B1E4-746F-4CB9-A9D0-BCA65AE83DEB}"/>
                    </a:ext>
                  </a:extLst>
                </p14:cNvPr>
                <p14:cNvContentPartPr/>
                <p14:nvPr/>
              </p14:nvContentPartPr>
              <p14:xfrm>
                <a:off x="8001157" y="993146"/>
                <a:ext cx="130320" cy="5976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0F13B1E4-746F-4CB9-A9D0-BCA65AE83DEB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7983517" y="975506"/>
                  <a:ext cx="165960" cy="9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410E0BFA-BE8F-44A1-A67B-C2922E77930A}"/>
                    </a:ext>
                  </a:extLst>
                </p14:cNvPr>
                <p14:cNvContentPartPr/>
                <p14:nvPr/>
              </p14:nvContentPartPr>
              <p14:xfrm>
                <a:off x="7123837" y="1100426"/>
                <a:ext cx="608760" cy="21708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410E0BFA-BE8F-44A1-A67B-C2922E77930A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7105837" y="1082786"/>
                  <a:ext cx="644400" cy="25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C9EF0AFF-D677-4B34-9D97-7B3F9006D690}"/>
                    </a:ext>
                  </a:extLst>
                </p14:cNvPr>
                <p14:cNvContentPartPr/>
                <p14:nvPr/>
              </p14:nvContentPartPr>
              <p14:xfrm>
                <a:off x="6968317" y="1186466"/>
                <a:ext cx="176040" cy="8964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C9EF0AFF-D677-4B34-9D97-7B3F9006D690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950317" y="1168466"/>
                  <a:ext cx="21168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3BE7A655-2010-4AAB-9AB4-D85397CC4F0E}"/>
                    </a:ext>
                  </a:extLst>
                </p14:cNvPr>
                <p14:cNvContentPartPr/>
                <p14:nvPr/>
              </p14:nvContentPartPr>
              <p14:xfrm>
                <a:off x="6759157" y="1148306"/>
                <a:ext cx="122400" cy="10260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3BE7A655-2010-4AAB-9AB4-D85397CC4F0E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741157" y="1130666"/>
                  <a:ext cx="15804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2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755C4E37-B75D-415E-B4AE-27A36A92C750}"/>
                    </a:ext>
                  </a:extLst>
                </p14:cNvPr>
                <p14:cNvContentPartPr/>
                <p14:nvPr/>
              </p14:nvContentPartPr>
              <p14:xfrm>
                <a:off x="6677437" y="1053266"/>
                <a:ext cx="240840" cy="1836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755C4E37-B75D-415E-B4AE-27A36A92C750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659797" y="1035266"/>
                  <a:ext cx="276480" cy="54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5D2A3C43-0DAE-4800-B5A0-9417D0F25ADA}"/>
                  </a:ext>
                </a:extLst>
              </p14:cNvPr>
              <p14:cNvContentPartPr/>
              <p14:nvPr/>
            </p14:nvContentPartPr>
            <p14:xfrm>
              <a:off x="5802997" y="3774866"/>
              <a:ext cx="15120" cy="360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5D2A3C43-0DAE-4800-B5A0-9417D0F25ADA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5798677" y="3770546"/>
                <a:ext cx="23760" cy="1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18849025-CCFA-432B-9284-8027A3D039D6}"/>
                  </a:ext>
                </a:extLst>
              </p14:cNvPr>
              <p14:cNvContentPartPr/>
              <p14:nvPr/>
            </p14:nvContentPartPr>
            <p14:xfrm>
              <a:off x="4442917" y="4519346"/>
              <a:ext cx="3385440" cy="136188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18849025-CCFA-432B-9284-8027A3D039D6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4438597" y="4515026"/>
                <a:ext cx="3394080" cy="137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E9E733D0-9098-4277-AA29-59290550F79E}"/>
                  </a:ext>
                </a:extLst>
              </p14:cNvPr>
              <p14:cNvContentPartPr/>
              <p14:nvPr/>
            </p14:nvContentPartPr>
            <p14:xfrm>
              <a:off x="9790357" y="3292106"/>
              <a:ext cx="1760040" cy="56700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E9E733D0-9098-4277-AA29-59290550F79E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9786037" y="3287786"/>
                <a:ext cx="1768680" cy="57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9ECBDB6F-BD41-4A98-BA5C-652B8B48C8BD}"/>
                  </a:ext>
                </a:extLst>
              </p14:cNvPr>
              <p14:cNvContentPartPr/>
              <p14:nvPr/>
            </p14:nvContentPartPr>
            <p14:xfrm>
              <a:off x="5916397" y="5045306"/>
              <a:ext cx="407520" cy="23184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9ECBDB6F-BD41-4A98-BA5C-652B8B48C8BD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5862757" y="4937666"/>
                <a:ext cx="515160" cy="44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D81D17EE-DA67-49AD-956C-4CCDD0ADCEDF}"/>
                  </a:ext>
                </a:extLst>
              </p14:cNvPr>
              <p14:cNvContentPartPr/>
              <p14:nvPr/>
            </p14:nvContentPartPr>
            <p14:xfrm>
              <a:off x="5977597" y="5007146"/>
              <a:ext cx="330480" cy="19764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D81D17EE-DA67-49AD-956C-4CCDD0ADCEDF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5923597" y="4899146"/>
                <a:ext cx="438120" cy="41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2A6AB2FF-CD6B-4024-86FF-9A475551EFF9}"/>
                  </a:ext>
                </a:extLst>
              </p14:cNvPr>
              <p14:cNvContentPartPr/>
              <p14:nvPr/>
            </p14:nvContentPartPr>
            <p14:xfrm>
              <a:off x="7560157" y="4393346"/>
              <a:ext cx="377280" cy="34920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2A6AB2FF-CD6B-4024-86FF-9A475551EFF9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7542157" y="4375706"/>
                <a:ext cx="412920" cy="38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D4A34FFB-25DD-4040-BE42-708D0204B3E4}"/>
                  </a:ext>
                </a:extLst>
              </p14:cNvPr>
              <p14:cNvContentPartPr/>
              <p14:nvPr/>
            </p14:nvContentPartPr>
            <p14:xfrm>
              <a:off x="10614757" y="3454826"/>
              <a:ext cx="273960" cy="13644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D4A34FFB-25DD-4040-BE42-708D0204B3E4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10610437" y="3450506"/>
                <a:ext cx="28260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098A10A7-6D45-47F3-BD53-B9C8B24DFD28}"/>
                  </a:ext>
                </a:extLst>
              </p14:cNvPr>
              <p14:cNvContentPartPr/>
              <p14:nvPr/>
            </p14:nvContentPartPr>
            <p14:xfrm>
              <a:off x="10620517" y="3453746"/>
              <a:ext cx="231120" cy="12996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098A10A7-6D45-47F3-BD53-B9C8B24DFD28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10557517" y="3391106"/>
                <a:ext cx="356760" cy="255600"/>
              </a:xfrm>
              <a:prstGeom prst="rect">
                <a:avLst/>
              </a:prstGeom>
            </p:spPr>
          </p:pic>
        </mc:Fallback>
      </mc:AlternateContent>
      <p:grpSp>
        <p:nvGrpSpPr>
          <p:cNvPr id="74" name="Group 73">
            <a:extLst>
              <a:ext uri="{FF2B5EF4-FFF2-40B4-BE49-F238E27FC236}">
                <a16:creationId xmlns:a16="http://schemas.microsoft.com/office/drawing/2014/main" id="{9E1F6FAF-495D-4263-9F15-7DA651B28E35}"/>
              </a:ext>
            </a:extLst>
          </p:cNvPr>
          <p:cNvGrpSpPr/>
          <p:nvPr/>
        </p:nvGrpSpPr>
        <p:grpSpPr>
          <a:xfrm>
            <a:off x="10551037" y="3802946"/>
            <a:ext cx="629640" cy="332640"/>
            <a:chOff x="10551037" y="3802946"/>
            <a:chExt cx="629640" cy="3326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0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648B9EF5-936F-43C5-92FC-755502414383}"/>
                    </a:ext>
                  </a:extLst>
                </p14:cNvPr>
                <p14:cNvContentPartPr/>
                <p14:nvPr/>
              </p14:nvContentPartPr>
              <p14:xfrm>
                <a:off x="10733557" y="3849026"/>
                <a:ext cx="447120" cy="170640"/>
              </p14:xfrm>
            </p:contentPart>
          </mc:Choice>
          <mc:Fallback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648B9EF5-936F-43C5-92FC-755502414383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0724557" y="3840386"/>
                  <a:ext cx="464760" cy="18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2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EA3B4B07-25E3-483C-91F7-D83F0110ABF1}"/>
                    </a:ext>
                  </a:extLst>
                </p14:cNvPr>
                <p14:cNvContentPartPr/>
                <p14:nvPr/>
              </p14:nvContentPartPr>
              <p14:xfrm>
                <a:off x="11000317" y="3802946"/>
                <a:ext cx="53280" cy="41760"/>
              </p14:xfrm>
            </p:contentPart>
          </mc:Choice>
          <mc:Fallback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EA3B4B07-25E3-483C-91F7-D83F0110ABF1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10991677" y="3793946"/>
                  <a:ext cx="7092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4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99765348-CF08-4BA7-862E-472C7FBBE5AC}"/>
                    </a:ext>
                  </a:extLst>
                </p14:cNvPr>
                <p14:cNvContentPartPr/>
                <p14:nvPr/>
              </p14:nvContentPartPr>
              <p14:xfrm>
                <a:off x="10856677" y="3847226"/>
                <a:ext cx="79560" cy="16920"/>
              </p14:xfrm>
            </p:contentPart>
          </mc:Choice>
          <mc:Fallback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99765348-CF08-4BA7-862E-472C7FBBE5AC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10847677" y="3838586"/>
                  <a:ext cx="9720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6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45317C0B-1BA5-4CAC-803A-12EF5D673919}"/>
                    </a:ext>
                  </a:extLst>
                </p14:cNvPr>
                <p14:cNvContentPartPr/>
                <p14:nvPr/>
              </p14:nvContentPartPr>
              <p14:xfrm>
                <a:off x="10551037" y="3907706"/>
                <a:ext cx="231480" cy="96480"/>
              </p14:xfrm>
            </p:contentPart>
          </mc:Choice>
          <mc:Fallback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45317C0B-1BA5-4CAC-803A-12EF5D673919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10542397" y="3899066"/>
                  <a:ext cx="249120" cy="11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8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FD605E8C-215C-427E-AC22-615F7A5C4210}"/>
                    </a:ext>
                  </a:extLst>
                </p14:cNvPr>
                <p14:cNvContentPartPr/>
                <p14:nvPr/>
              </p14:nvContentPartPr>
              <p14:xfrm>
                <a:off x="10573357" y="4103186"/>
                <a:ext cx="123120" cy="32400"/>
              </p14:xfrm>
            </p:contentPart>
          </mc:Choice>
          <mc:Fallback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FD605E8C-215C-427E-AC22-615F7A5C4210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0564717" y="4094546"/>
                  <a:ext cx="140760" cy="50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E393F148-676F-4881-8570-3FC323C6A5AA}"/>
              </a:ext>
            </a:extLst>
          </p:cNvPr>
          <p:cNvGrpSpPr/>
          <p:nvPr/>
        </p:nvGrpSpPr>
        <p:grpSpPr>
          <a:xfrm>
            <a:off x="10153237" y="3298586"/>
            <a:ext cx="246960" cy="190800"/>
            <a:chOff x="10153237" y="3298586"/>
            <a:chExt cx="246960" cy="190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0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EB67A360-71BB-4918-832B-6C82FCA2A80B}"/>
                    </a:ext>
                  </a:extLst>
                </p14:cNvPr>
                <p14:cNvContentPartPr/>
                <p14:nvPr/>
              </p14:nvContentPartPr>
              <p14:xfrm>
                <a:off x="10153237" y="3298586"/>
                <a:ext cx="246960" cy="190800"/>
              </p14:xfrm>
            </p:contentPart>
          </mc:Choice>
          <mc:Fallback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EB67A360-71BB-4918-832B-6C82FCA2A80B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10144597" y="3289586"/>
                  <a:ext cx="26460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2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DB0AADFB-B1F0-4817-8160-9DF187BBD0D7}"/>
                    </a:ext>
                  </a:extLst>
                </p14:cNvPr>
                <p14:cNvContentPartPr/>
                <p14:nvPr/>
              </p14:nvContentPartPr>
              <p14:xfrm>
                <a:off x="10237837" y="3426386"/>
                <a:ext cx="116640" cy="23760"/>
              </p14:xfrm>
            </p:contentPart>
          </mc:Choice>
          <mc:Fallback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DB0AADFB-B1F0-4817-8160-9DF187BBD0D7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10229197" y="3417746"/>
                  <a:ext cx="13428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4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C3202FC9-C75D-424F-86C5-79C953B0C41D}"/>
                    </a:ext>
                  </a:extLst>
                </p14:cNvPr>
                <p14:cNvContentPartPr/>
                <p14:nvPr/>
              </p14:nvContentPartPr>
              <p14:xfrm>
                <a:off x="10212277" y="3393626"/>
                <a:ext cx="165240" cy="26640"/>
              </p14:xfrm>
            </p:contentPart>
          </mc:Choice>
          <mc:Fallback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C3202FC9-C75D-424F-86C5-79C953B0C41D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10203277" y="3384626"/>
                  <a:ext cx="18288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6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EBAF203A-07CA-4BF8-AF21-E78AD85BDCC2}"/>
                    </a:ext>
                  </a:extLst>
                </p14:cNvPr>
                <p14:cNvContentPartPr/>
                <p14:nvPr/>
              </p14:nvContentPartPr>
              <p14:xfrm>
                <a:off x="10234597" y="3365546"/>
                <a:ext cx="135360" cy="20160"/>
              </p14:xfrm>
            </p:contentPart>
          </mc:Choice>
          <mc:Fallback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EBAF203A-07CA-4BF8-AF21-E78AD85BDCC2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10225597" y="3356546"/>
                  <a:ext cx="15300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8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9E5287FA-8241-478B-BE83-5E2D0E5ACC69}"/>
                    </a:ext>
                  </a:extLst>
                </p14:cNvPr>
                <p14:cNvContentPartPr/>
                <p14:nvPr/>
              </p14:nvContentPartPr>
              <p14:xfrm>
                <a:off x="10234597" y="3344666"/>
                <a:ext cx="135360" cy="14400"/>
              </p14:xfrm>
            </p:contentPart>
          </mc:Choice>
          <mc:Fallback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9E5287FA-8241-478B-BE83-5E2D0E5ACC69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10225597" y="3336026"/>
                  <a:ext cx="153000" cy="32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65D824D3-898E-418F-93CE-53C485FFA9E7}"/>
              </a:ext>
            </a:extLst>
          </p:cNvPr>
          <p:cNvGrpSpPr/>
          <p:nvPr/>
        </p:nvGrpSpPr>
        <p:grpSpPr>
          <a:xfrm>
            <a:off x="9970717" y="2963066"/>
            <a:ext cx="414720" cy="239760"/>
            <a:chOff x="9970717" y="2963066"/>
            <a:chExt cx="414720" cy="239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0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02F59967-5FF7-4CF0-BE04-BD15ABC326E2}"/>
                    </a:ext>
                  </a:extLst>
                </p14:cNvPr>
                <p14:cNvContentPartPr/>
                <p14:nvPr/>
              </p14:nvContentPartPr>
              <p14:xfrm>
                <a:off x="9970717" y="2963066"/>
                <a:ext cx="219240" cy="24840"/>
              </p14:xfrm>
            </p:contentPart>
          </mc:Choice>
          <mc:Fallback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02F59967-5FF7-4CF0-BE04-BD15ABC326E2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9962077" y="2954066"/>
                  <a:ext cx="23688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2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0DB47C85-7417-4DCF-B3BC-71F388BA23E4}"/>
                    </a:ext>
                  </a:extLst>
                </p14:cNvPr>
                <p14:cNvContentPartPr/>
                <p14:nvPr/>
              </p14:nvContentPartPr>
              <p14:xfrm>
                <a:off x="10056757" y="3023186"/>
                <a:ext cx="128160" cy="136080"/>
              </p14:xfrm>
            </p:contentPart>
          </mc:Choice>
          <mc:Fallback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0DB47C85-7417-4DCF-B3BC-71F388BA23E4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10048117" y="3014546"/>
                  <a:ext cx="14580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4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FC94F3BC-2386-44C5-90CD-23D37ECF262F}"/>
                    </a:ext>
                  </a:extLst>
                </p14:cNvPr>
                <p14:cNvContentPartPr/>
                <p14:nvPr/>
              </p14:nvContentPartPr>
              <p14:xfrm>
                <a:off x="10097437" y="3160706"/>
                <a:ext cx="137880" cy="19800"/>
              </p14:xfrm>
            </p:contentPart>
          </mc:Choice>
          <mc:Fallback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FC94F3BC-2386-44C5-90CD-23D37ECF262F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0088797" y="3152066"/>
                  <a:ext cx="15552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6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A2424AE3-84E5-4958-9004-0829E4801131}"/>
                    </a:ext>
                  </a:extLst>
                </p14:cNvPr>
                <p14:cNvContentPartPr/>
                <p14:nvPr/>
              </p14:nvContentPartPr>
              <p14:xfrm>
                <a:off x="10293997" y="3137666"/>
                <a:ext cx="91440" cy="65160"/>
              </p14:xfrm>
            </p:contentPart>
          </mc:Choice>
          <mc:Fallback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A2424AE3-84E5-4958-9004-0829E4801131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10284997" y="3128666"/>
                  <a:ext cx="109080" cy="82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E902155E-DDB2-4DBE-9059-A9503DE41954}"/>
              </a:ext>
            </a:extLst>
          </p:cNvPr>
          <p:cNvGrpSpPr/>
          <p:nvPr/>
        </p:nvGrpSpPr>
        <p:grpSpPr>
          <a:xfrm>
            <a:off x="9876397" y="2516306"/>
            <a:ext cx="403200" cy="331920"/>
            <a:chOff x="9876397" y="2516306"/>
            <a:chExt cx="403200" cy="331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8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670752CB-46E1-4AB5-AF08-C3A9A92931F0}"/>
                    </a:ext>
                  </a:extLst>
                </p14:cNvPr>
                <p14:cNvContentPartPr/>
                <p14:nvPr/>
              </p14:nvContentPartPr>
              <p14:xfrm>
                <a:off x="9876397" y="2621066"/>
                <a:ext cx="349560" cy="227160"/>
              </p14:xfrm>
            </p:contentPart>
          </mc:Choice>
          <mc:Fallback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670752CB-46E1-4AB5-AF08-C3A9A92931F0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9867757" y="2612426"/>
                  <a:ext cx="36720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0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E27858FA-23CE-4DA9-B3E7-9B8FFC5BC8BF}"/>
                    </a:ext>
                  </a:extLst>
                </p14:cNvPr>
                <p14:cNvContentPartPr/>
                <p14:nvPr/>
              </p14:nvContentPartPr>
              <p14:xfrm>
                <a:off x="10155397" y="2516306"/>
                <a:ext cx="124200" cy="22320"/>
              </p14:xfrm>
            </p:contentPart>
          </mc:Choice>
          <mc:Fallback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E27858FA-23CE-4DA9-B3E7-9B8FFC5BC8BF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0146397" y="2507666"/>
                  <a:ext cx="141840" cy="39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25789DEF-6345-4948-9817-6646328FBA2A}"/>
              </a:ext>
            </a:extLst>
          </p:cNvPr>
          <p:cNvGrpSpPr/>
          <p:nvPr/>
        </p:nvGrpSpPr>
        <p:grpSpPr>
          <a:xfrm>
            <a:off x="10825717" y="3132266"/>
            <a:ext cx="1208520" cy="433080"/>
            <a:chOff x="10825717" y="3132266"/>
            <a:chExt cx="1208520" cy="4330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2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2E748C8C-7D98-4784-A449-074FAB7D0BF2}"/>
                    </a:ext>
                  </a:extLst>
                </p14:cNvPr>
                <p14:cNvContentPartPr/>
                <p14:nvPr/>
              </p14:nvContentPartPr>
              <p14:xfrm>
                <a:off x="10825717" y="3314066"/>
                <a:ext cx="574200" cy="130320"/>
              </p14:xfrm>
            </p:contentPart>
          </mc:Choice>
          <mc:Fallback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2E748C8C-7D98-4784-A449-074FAB7D0BF2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10817077" y="3305426"/>
                  <a:ext cx="59184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4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C671609E-1ECE-4F58-BD4B-E20B960EF26D}"/>
                    </a:ext>
                  </a:extLst>
                </p14:cNvPr>
                <p14:cNvContentPartPr/>
                <p14:nvPr/>
              </p14:nvContentPartPr>
              <p14:xfrm>
                <a:off x="10856677" y="3423146"/>
                <a:ext cx="726120" cy="142200"/>
              </p14:xfrm>
            </p:contentPart>
          </mc:Choice>
          <mc:Fallback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C671609E-1ECE-4F58-BD4B-E20B960EF26D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10847677" y="3414506"/>
                  <a:ext cx="743760" cy="15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6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1BE11E10-CE1F-43D7-9501-B50DE89E41FE}"/>
                    </a:ext>
                  </a:extLst>
                </p14:cNvPr>
                <p14:cNvContentPartPr/>
                <p14:nvPr/>
              </p14:nvContentPartPr>
              <p14:xfrm>
                <a:off x="11029837" y="3421706"/>
                <a:ext cx="51840" cy="64800"/>
              </p14:xfrm>
            </p:contentPart>
          </mc:Choice>
          <mc:Fallback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1BE11E10-CE1F-43D7-9501-B50DE89E41FE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11020837" y="3412706"/>
                  <a:ext cx="69480" cy="8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8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18592DE8-7110-405E-8D97-B007A693C63E}"/>
                    </a:ext>
                  </a:extLst>
                </p14:cNvPr>
                <p14:cNvContentPartPr/>
                <p14:nvPr/>
              </p14:nvContentPartPr>
              <p14:xfrm>
                <a:off x="11150077" y="3406586"/>
                <a:ext cx="91440" cy="79560"/>
              </p14:xfrm>
            </p:contentPart>
          </mc:Choice>
          <mc:Fallback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18592DE8-7110-405E-8D97-B007A693C63E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11141437" y="3397946"/>
                  <a:ext cx="109080" cy="9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0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631E64F0-40A2-4B8E-91FD-6D14EC2B6884}"/>
                    </a:ext>
                  </a:extLst>
                </p14:cNvPr>
                <p14:cNvContentPartPr/>
                <p14:nvPr/>
              </p14:nvContentPartPr>
              <p14:xfrm>
                <a:off x="11352757" y="3385346"/>
                <a:ext cx="91440" cy="78120"/>
              </p14:xfrm>
            </p:contentPart>
          </mc:Choice>
          <mc:Fallback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631E64F0-40A2-4B8E-91FD-6D14EC2B6884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11343757" y="3376346"/>
                  <a:ext cx="109080" cy="9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2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A8AE0C63-977A-413C-8DF8-ACEC0C1CF918}"/>
                    </a:ext>
                  </a:extLst>
                </p14:cNvPr>
                <p14:cNvContentPartPr/>
                <p14:nvPr/>
              </p14:nvContentPartPr>
              <p14:xfrm>
                <a:off x="10956397" y="3456266"/>
                <a:ext cx="38520" cy="57960"/>
              </p14:xfrm>
            </p:contentPart>
          </mc:Choice>
          <mc:Fallback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A8AE0C63-977A-413C-8DF8-ACEC0C1CF918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10947757" y="3447266"/>
                  <a:ext cx="5616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4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6E0A04D2-EA9D-4606-A69C-B873EBFC855F}"/>
                    </a:ext>
                  </a:extLst>
                </p14:cNvPr>
                <p14:cNvContentPartPr/>
                <p14:nvPr/>
              </p14:nvContentPartPr>
              <p14:xfrm>
                <a:off x="12004717" y="3203546"/>
                <a:ext cx="29520" cy="126000"/>
              </p14:xfrm>
            </p:contentPart>
          </mc:Choice>
          <mc:Fallback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6E0A04D2-EA9D-4606-A69C-B873EBFC855F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11995717" y="3194906"/>
                  <a:ext cx="4716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6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20C0FD09-E12E-4AC0-8332-2AF7FFE688E9}"/>
                    </a:ext>
                  </a:extLst>
                </p14:cNvPr>
                <p14:cNvContentPartPr/>
                <p14:nvPr/>
              </p14:nvContentPartPr>
              <p14:xfrm>
                <a:off x="11687197" y="3201746"/>
                <a:ext cx="242640" cy="221040"/>
              </p14:xfrm>
            </p:contentPart>
          </mc:Choice>
          <mc:Fallback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20C0FD09-E12E-4AC0-8332-2AF7FFE688E9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1678557" y="3193106"/>
                  <a:ext cx="26028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8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5A786044-B488-4B55-BB15-FA091B50FE81}"/>
                    </a:ext>
                  </a:extLst>
                </p14:cNvPr>
                <p14:cNvContentPartPr/>
                <p14:nvPr/>
              </p14:nvContentPartPr>
              <p14:xfrm>
                <a:off x="11775757" y="3133346"/>
                <a:ext cx="60120" cy="99000"/>
              </p14:xfrm>
            </p:contentPart>
          </mc:Choice>
          <mc:Fallback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5A786044-B488-4B55-BB15-FA091B50FE81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1766757" y="3124346"/>
                  <a:ext cx="7776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0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D85B0A22-E786-471D-96CD-90BF7E01716B}"/>
                    </a:ext>
                  </a:extLst>
                </p14:cNvPr>
                <p14:cNvContentPartPr/>
                <p14:nvPr/>
              </p14:nvContentPartPr>
              <p14:xfrm>
                <a:off x="11863237" y="3132266"/>
                <a:ext cx="15480" cy="15480"/>
              </p14:xfrm>
            </p:contentPart>
          </mc:Choice>
          <mc:Fallback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D85B0A22-E786-471D-96CD-90BF7E01716B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1854597" y="3123626"/>
                  <a:ext cx="33120" cy="33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24098451-E05A-4163-B225-9D986C7760B9}"/>
              </a:ext>
            </a:extLst>
          </p:cNvPr>
          <p:cNvGrpSpPr/>
          <p:nvPr/>
        </p:nvGrpSpPr>
        <p:grpSpPr>
          <a:xfrm>
            <a:off x="11795557" y="4565786"/>
            <a:ext cx="329760" cy="315360"/>
            <a:chOff x="11795557" y="4565786"/>
            <a:chExt cx="329760" cy="315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32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E25C90AF-68AB-4C9B-8021-DD9F5FC9B2F3}"/>
                    </a:ext>
                  </a:extLst>
                </p14:cNvPr>
                <p14:cNvContentPartPr/>
                <p14:nvPr/>
              </p14:nvContentPartPr>
              <p14:xfrm>
                <a:off x="11935237" y="4597106"/>
                <a:ext cx="190080" cy="165960"/>
              </p14:xfrm>
            </p:contentPart>
          </mc:Choice>
          <mc:Fallback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E25C90AF-68AB-4C9B-8021-DD9F5FC9B2F3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11926237" y="4588106"/>
                  <a:ext cx="20772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4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A6134AAB-4A78-4092-B3D9-7C152BA2E05C}"/>
                    </a:ext>
                  </a:extLst>
                </p14:cNvPr>
                <p14:cNvContentPartPr/>
                <p14:nvPr/>
              </p14:nvContentPartPr>
              <p14:xfrm>
                <a:off x="12026317" y="4791866"/>
                <a:ext cx="85320" cy="32760"/>
              </p14:xfrm>
            </p:contentPart>
          </mc:Choice>
          <mc:Fallback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A6134AAB-4A78-4092-B3D9-7C152BA2E05C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12017317" y="4782866"/>
                  <a:ext cx="10296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6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400B4058-8E0C-4AD5-80B6-251E76C1A1CB}"/>
                    </a:ext>
                  </a:extLst>
                </p14:cNvPr>
                <p14:cNvContentPartPr/>
                <p14:nvPr/>
              </p14:nvContentPartPr>
              <p14:xfrm>
                <a:off x="11795557" y="4565786"/>
                <a:ext cx="147600" cy="315360"/>
              </p14:xfrm>
            </p:contentPart>
          </mc:Choice>
          <mc:Fallback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400B4058-8E0C-4AD5-80B6-251E76C1A1CB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11786557" y="4557146"/>
                  <a:ext cx="165240" cy="333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DC56D239-2929-4D24-8C34-BC99F3EBADA1}"/>
              </a:ext>
            </a:extLst>
          </p:cNvPr>
          <p:cNvGrpSpPr/>
          <p:nvPr/>
        </p:nvGrpSpPr>
        <p:grpSpPr>
          <a:xfrm>
            <a:off x="10125157" y="4481546"/>
            <a:ext cx="1536120" cy="636120"/>
            <a:chOff x="10125157" y="4481546"/>
            <a:chExt cx="1536120" cy="6361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38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138B7704-AC8A-4D85-9CE3-73D8609564FA}"/>
                    </a:ext>
                  </a:extLst>
                </p14:cNvPr>
                <p14:cNvContentPartPr/>
                <p14:nvPr/>
              </p14:nvContentPartPr>
              <p14:xfrm>
                <a:off x="10922557" y="4583786"/>
                <a:ext cx="172080" cy="16200"/>
              </p14:xfrm>
            </p:contentPart>
          </mc:Choice>
          <mc:Fallback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138B7704-AC8A-4D85-9CE3-73D8609564FA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10913917" y="4574786"/>
                  <a:ext cx="18972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0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DCCC0A9F-C185-48DC-8261-78C07F7577C3}"/>
                    </a:ext>
                  </a:extLst>
                </p14:cNvPr>
                <p14:cNvContentPartPr/>
                <p14:nvPr/>
              </p14:nvContentPartPr>
              <p14:xfrm>
                <a:off x="10898077" y="4680986"/>
                <a:ext cx="231120" cy="23040"/>
              </p14:xfrm>
            </p:contentPart>
          </mc:Choice>
          <mc:Fallback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DCCC0A9F-C185-48DC-8261-78C07F7577C3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10889077" y="4672346"/>
                  <a:ext cx="24876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2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BDD480F7-EBB9-4957-99C0-6E18113B4530}"/>
                    </a:ext>
                  </a:extLst>
                </p14:cNvPr>
                <p14:cNvContentPartPr/>
                <p14:nvPr/>
              </p14:nvContentPartPr>
              <p14:xfrm>
                <a:off x="11258797" y="4481546"/>
                <a:ext cx="94320" cy="241200"/>
              </p14:xfrm>
            </p:contentPart>
          </mc:Choice>
          <mc:Fallback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BDD480F7-EBB9-4957-99C0-6E18113B4530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11249797" y="4472546"/>
                  <a:ext cx="111960" cy="25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4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7852B81B-972B-420C-9FFF-EE826469C2C3}"/>
                    </a:ext>
                  </a:extLst>
                </p14:cNvPr>
                <p14:cNvContentPartPr/>
                <p14:nvPr/>
              </p14:nvContentPartPr>
              <p14:xfrm>
                <a:off x="11407837" y="4677746"/>
                <a:ext cx="38160" cy="33480"/>
              </p14:xfrm>
            </p:contentPart>
          </mc:Choice>
          <mc:Fallback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7852B81B-972B-420C-9FFF-EE826469C2C3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11399197" y="4669106"/>
                  <a:ext cx="5580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6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60694A7E-4B1F-4919-9C0B-836F5481E255}"/>
                    </a:ext>
                  </a:extLst>
                </p14:cNvPr>
                <p14:cNvContentPartPr/>
                <p14:nvPr/>
              </p14:nvContentPartPr>
              <p14:xfrm>
                <a:off x="11483797" y="4482986"/>
                <a:ext cx="177480" cy="255240"/>
              </p14:xfrm>
            </p:contentPart>
          </mc:Choice>
          <mc:Fallback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60694A7E-4B1F-4919-9C0B-836F5481E255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11475157" y="4473986"/>
                  <a:ext cx="195120" cy="27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8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A957D473-B8D1-4BC4-BD14-DBE4E2246857}"/>
                    </a:ext>
                  </a:extLst>
                </p14:cNvPr>
                <p14:cNvContentPartPr/>
                <p14:nvPr/>
              </p14:nvContentPartPr>
              <p14:xfrm>
                <a:off x="10642477" y="4624826"/>
                <a:ext cx="153000" cy="122400"/>
              </p14:xfrm>
            </p:contentPart>
          </mc:Choice>
          <mc:Fallback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A957D473-B8D1-4BC4-BD14-DBE4E2246857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10633477" y="4616186"/>
                  <a:ext cx="17064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0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14377C1E-6CFD-4914-9589-79E9AF34EB36}"/>
                    </a:ext>
                  </a:extLst>
                </p14:cNvPr>
                <p14:cNvContentPartPr/>
                <p14:nvPr/>
              </p14:nvContentPartPr>
              <p14:xfrm>
                <a:off x="10828237" y="4543106"/>
                <a:ext cx="6840" cy="9720"/>
              </p14:xfrm>
            </p:contentPart>
          </mc:Choice>
          <mc:Fallback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14377C1E-6CFD-4914-9589-79E9AF34EB36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10819237" y="4534106"/>
                  <a:ext cx="2448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2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9ECCAF38-7D95-4B19-BA06-0EDB51D180A9}"/>
                    </a:ext>
                  </a:extLst>
                </p14:cNvPr>
                <p14:cNvContentPartPr/>
                <p14:nvPr/>
              </p14:nvContentPartPr>
              <p14:xfrm>
                <a:off x="10266277" y="4609706"/>
                <a:ext cx="431280" cy="67680"/>
              </p14:xfrm>
            </p:contentPart>
          </mc:Choice>
          <mc:Fallback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9ECCAF38-7D95-4B19-BA06-0EDB51D180A9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10257637" y="4601066"/>
                  <a:ext cx="448920" cy="8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4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A52C941A-BB14-4F5E-AE2C-5A1BA39CA4DC}"/>
                    </a:ext>
                  </a:extLst>
                </p14:cNvPr>
                <p14:cNvContentPartPr/>
                <p14:nvPr/>
              </p14:nvContentPartPr>
              <p14:xfrm>
                <a:off x="10536637" y="4542746"/>
                <a:ext cx="12240" cy="7560"/>
              </p14:xfrm>
            </p:contentPart>
          </mc:Choice>
          <mc:Fallback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A52C941A-BB14-4F5E-AE2C-5A1BA39CA4DC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10527997" y="4533746"/>
                  <a:ext cx="2988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6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FA873F3C-56F5-42ED-8E09-AA9F0AF9F2E0}"/>
                    </a:ext>
                  </a:extLst>
                </p14:cNvPr>
                <p14:cNvContentPartPr/>
                <p14:nvPr/>
              </p14:nvContentPartPr>
              <p14:xfrm>
                <a:off x="10782157" y="4842986"/>
                <a:ext cx="44280" cy="103680"/>
              </p14:xfrm>
            </p:contentPart>
          </mc:Choice>
          <mc:Fallback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FA873F3C-56F5-42ED-8E09-AA9F0AF9F2E0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10773517" y="4833986"/>
                  <a:ext cx="61920" cy="1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8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718AE18B-3787-4DE8-AAB9-D427F4F28CAB}"/>
                    </a:ext>
                  </a:extLst>
                </p14:cNvPr>
                <p14:cNvContentPartPr/>
                <p14:nvPr/>
              </p14:nvContentPartPr>
              <p14:xfrm>
                <a:off x="10539877" y="4818146"/>
                <a:ext cx="171000" cy="191880"/>
              </p14:xfrm>
            </p:contentPart>
          </mc:Choice>
          <mc:Fallback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718AE18B-3787-4DE8-AAB9-D427F4F28CAB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10530877" y="4809146"/>
                  <a:ext cx="18864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0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F605456F-4DAC-43EB-B771-A13EC57407CF}"/>
                    </a:ext>
                  </a:extLst>
                </p14:cNvPr>
                <p14:cNvContentPartPr/>
                <p14:nvPr/>
              </p14:nvContentPartPr>
              <p14:xfrm>
                <a:off x="10428277" y="4895906"/>
                <a:ext cx="150120" cy="98280"/>
              </p14:xfrm>
            </p:contentPart>
          </mc:Choice>
          <mc:Fallback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F605456F-4DAC-43EB-B771-A13EC57407CF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10419277" y="4886906"/>
                  <a:ext cx="167760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2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3F5AFA61-0D61-4ED2-B33C-32E4394EAEEA}"/>
                    </a:ext>
                  </a:extLst>
                </p14:cNvPr>
                <p14:cNvContentPartPr/>
                <p14:nvPr/>
              </p14:nvContentPartPr>
              <p14:xfrm>
                <a:off x="10344037" y="4889066"/>
                <a:ext cx="119880" cy="66240"/>
              </p14:xfrm>
            </p:contentPart>
          </mc:Choice>
          <mc:Fallback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3F5AFA61-0D61-4ED2-B33C-32E4394EAEEA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10335397" y="4880426"/>
                  <a:ext cx="137520" cy="8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4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CB1B1799-25F4-4992-A88C-C608B5E38B53}"/>
                    </a:ext>
                  </a:extLst>
                </p14:cNvPr>
                <p14:cNvContentPartPr/>
                <p14:nvPr/>
              </p14:nvContentPartPr>
              <p14:xfrm>
                <a:off x="10125157" y="4837946"/>
                <a:ext cx="232200" cy="166320"/>
              </p14:xfrm>
            </p:contentPart>
          </mc:Choice>
          <mc:Fallback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CB1B1799-25F4-4992-A88C-C608B5E38B53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10116517" y="4828946"/>
                  <a:ext cx="24984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6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4CE2AAA1-2D37-4B0E-86CC-8BF471F5EAB8}"/>
                    </a:ext>
                  </a:extLst>
                </p14:cNvPr>
                <p14:cNvContentPartPr/>
                <p14:nvPr/>
              </p14:nvContentPartPr>
              <p14:xfrm>
                <a:off x="10215157" y="5085626"/>
                <a:ext cx="123840" cy="32040"/>
              </p14:xfrm>
            </p:contentPart>
          </mc:Choice>
          <mc:Fallback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4CE2AAA1-2D37-4B0E-86CC-8BF471F5EAB8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10206157" y="5076626"/>
                  <a:ext cx="141480" cy="49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0CFCA586-E1E3-40AC-85CC-957FA0FAC365}"/>
              </a:ext>
            </a:extLst>
          </p:cNvPr>
          <p:cNvGrpSpPr/>
          <p:nvPr/>
        </p:nvGrpSpPr>
        <p:grpSpPr>
          <a:xfrm>
            <a:off x="9742477" y="4413866"/>
            <a:ext cx="392400" cy="347760"/>
            <a:chOff x="9742477" y="4413866"/>
            <a:chExt cx="392400" cy="347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68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1DBD88B2-64DD-48B7-B9B0-9D0F898F855B}"/>
                    </a:ext>
                  </a:extLst>
                </p14:cNvPr>
                <p14:cNvContentPartPr/>
                <p14:nvPr/>
              </p14:nvContentPartPr>
              <p14:xfrm>
                <a:off x="9742477" y="4413866"/>
                <a:ext cx="392400" cy="48240"/>
              </p14:xfrm>
            </p:contentPart>
          </mc:Choice>
          <mc:Fallback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1DBD88B2-64DD-48B7-B9B0-9D0F898F855B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9733837" y="4404866"/>
                  <a:ext cx="41004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0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BD27AA17-6FA7-46F2-83AD-870BE7248717}"/>
                    </a:ext>
                  </a:extLst>
                </p14:cNvPr>
                <p14:cNvContentPartPr/>
                <p14:nvPr/>
              </p14:nvContentPartPr>
              <p14:xfrm>
                <a:off x="9970357" y="4534106"/>
                <a:ext cx="155160" cy="227520"/>
              </p14:xfrm>
            </p:contentPart>
          </mc:Choice>
          <mc:Fallback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BD27AA17-6FA7-46F2-83AD-870BE7248717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9961717" y="4525466"/>
                  <a:ext cx="172800" cy="245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45EE46FB-24BC-4E3E-AB83-2961ECADECEB}"/>
              </a:ext>
            </a:extLst>
          </p:cNvPr>
          <p:cNvGrpSpPr/>
          <p:nvPr/>
        </p:nvGrpSpPr>
        <p:grpSpPr>
          <a:xfrm>
            <a:off x="10149277" y="5197946"/>
            <a:ext cx="552240" cy="313920"/>
            <a:chOff x="10149277" y="5197946"/>
            <a:chExt cx="552240" cy="313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72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46518062-FF74-4C58-9E3E-02F2B8902EF6}"/>
                    </a:ext>
                  </a:extLst>
                </p14:cNvPr>
                <p14:cNvContentPartPr/>
                <p14:nvPr/>
              </p14:nvContentPartPr>
              <p14:xfrm>
                <a:off x="10149277" y="5205866"/>
                <a:ext cx="552240" cy="306000"/>
              </p14:xfrm>
            </p:contentPart>
          </mc:Choice>
          <mc:Fallback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46518062-FF74-4C58-9E3E-02F2B8902EF6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10140637" y="5196866"/>
                  <a:ext cx="569880" cy="32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4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7BE965B2-4F7B-44D5-A3AF-FD6C7AAC0BB9}"/>
                    </a:ext>
                  </a:extLst>
                </p14:cNvPr>
                <p14:cNvContentPartPr/>
                <p14:nvPr/>
              </p14:nvContentPartPr>
              <p14:xfrm>
                <a:off x="10395877" y="5197946"/>
                <a:ext cx="94320" cy="20160"/>
              </p14:xfrm>
            </p:contentPart>
          </mc:Choice>
          <mc:Fallback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7BE965B2-4F7B-44D5-A3AF-FD6C7AAC0BB9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10387237" y="5188946"/>
                  <a:ext cx="111960" cy="37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B66136E6-3D45-40E2-983F-116A89224F3D}"/>
              </a:ext>
            </a:extLst>
          </p:cNvPr>
          <p:cNvGrpSpPr/>
          <p:nvPr/>
        </p:nvGrpSpPr>
        <p:grpSpPr>
          <a:xfrm>
            <a:off x="5545957" y="4025426"/>
            <a:ext cx="1024920" cy="567000"/>
            <a:chOff x="5545957" y="4025426"/>
            <a:chExt cx="1024920" cy="567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76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D7D2B9DC-E0B2-4CE1-B1BD-1F77B4B86720}"/>
                    </a:ext>
                  </a:extLst>
                </p14:cNvPr>
                <p14:cNvContentPartPr/>
                <p14:nvPr/>
              </p14:nvContentPartPr>
              <p14:xfrm>
                <a:off x="5545957" y="4289306"/>
                <a:ext cx="189720" cy="133560"/>
              </p14:xfrm>
            </p:contentPart>
          </mc:Choice>
          <mc:Fallback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D7D2B9DC-E0B2-4CE1-B1BD-1F77B4B86720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5537317" y="4280666"/>
                  <a:ext cx="207360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8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96BBA4CA-87EB-4E23-84D7-7D49B07F1464}"/>
                    </a:ext>
                  </a:extLst>
                </p14:cNvPr>
                <p14:cNvContentPartPr/>
                <p14:nvPr/>
              </p14:nvContentPartPr>
              <p14:xfrm>
                <a:off x="5749357" y="4191386"/>
                <a:ext cx="230400" cy="162000"/>
              </p14:xfrm>
            </p:contentPart>
          </mc:Choice>
          <mc:Fallback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96BBA4CA-87EB-4E23-84D7-7D49B07F1464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5740717" y="4182746"/>
                  <a:ext cx="24804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0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0B14CAF5-E09C-420F-8F94-8D9AB12A6113}"/>
                    </a:ext>
                  </a:extLst>
                </p14:cNvPr>
                <p14:cNvContentPartPr/>
                <p14:nvPr/>
              </p14:nvContentPartPr>
              <p14:xfrm>
                <a:off x="6034837" y="4131266"/>
                <a:ext cx="145800" cy="148680"/>
              </p14:xfrm>
            </p:contentPart>
          </mc:Choice>
          <mc:Fallback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0B14CAF5-E09C-420F-8F94-8D9AB12A6113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6026197" y="4122626"/>
                  <a:ext cx="16344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2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D0D9E444-F558-46EE-BBA7-CCBC67DD657E}"/>
                    </a:ext>
                  </a:extLst>
                </p14:cNvPr>
                <p14:cNvContentPartPr/>
                <p14:nvPr/>
              </p14:nvContentPartPr>
              <p14:xfrm>
                <a:off x="6301957" y="4215506"/>
                <a:ext cx="28800" cy="18720"/>
              </p14:xfrm>
            </p:contentPart>
          </mc:Choice>
          <mc:Fallback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D0D9E444-F558-46EE-BBA7-CCBC67DD657E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6293317" y="4206866"/>
                  <a:ext cx="4644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4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BD32D5FB-B194-4FFC-8ACC-990AA99386D5}"/>
                    </a:ext>
                  </a:extLst>
                </p14:cNvPr>
                <p14:cNvContentPartPr/>
                <p14:nvPr/>
              </p14:nvContentPartPr>
              <p14:xfrm>
                <a:off x="6408157" y="4025426"/>
                <a:ext cx="162720" cy="215280"/>
              </p14:xfrm>
            </p:contentPart>
          </mc:Choice>
          <mc:Fallback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BD32D5FB-B194-4FFC-8ACC-990AA99386D5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6399157" y="4016786"/>
                  <a:ext cx="18036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6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72F760FE-E88D-423E-84FA-3C060E5DFA8B}"/>
                    </a:ext>
                  </a:extLst>
                </p14:cNvPr>
                <p14:cNvContentPartPr/>
                <p14:nvPr/>
              </p14:nvContentPartPr>
              <p14:xfrm>
                <a:off x="6251917" y="4358066"/>
                <a:ext cx="141840" cy="182160"/>
              </p14:xfrm>
            </p:contentPart>
          </mc:Choice>
          <mc:Fallback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72F760FE-E88D-423E-84FA-3C060E5DFA8B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6242917" y="4349066"/>
                  <a:ext cx="15948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8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516C733F-C227-43F6-B8D7-CD8557884ED3}"/>
                    </a:ext>
                  </a:extLst>
                </p14:cNvPr>
                <p14:cNvContentPartPr/>
                <p14:nvPr/>
              </p14:nvContentPartPr>
              <p14:xfrm>
                <a:off x="6398797" y="4489466"/>
                <a:ext cx="67680" cy="12600"/>
              </p14:xfrm>
            </p:contentPart>
          </mc:Choice>
          <mc:Fallback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516C733F-C227-43F6-B8D7-CD8557884ED3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6390157" y="4480826"/>
                  <a:ext cx="8532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0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7D37EC19-0432-4335-81AB-55A9CD02A019}"/>
                    </a:ext>
                  </a:extLst>
                </p14:cNvPr>
                <p14:cNvContentPartPr/>
                <p14:nvPr/>
              </p14:nvContentPartPr>
              <p14:xfrm>
                <a:off x="6104317" y="4426466"/>
                <a:ext cx="96840" cy="165960"/>
              </p14:xfrm>
            </p:contentPart>
          </mc:Choice>
          <mc:Fallback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7D37EC19-0432-4335-81AB-55A9CD02A019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6095317" y="4417466"/>
                  <a:ext cx="114480" cy="183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0E40EF9A-5CFE-4C72-8DAD-671BD855F06C}"/>
              </a:ext>
            </a:extLst>
          </p:cNvPr>
          <p:cNvGrpSpPr/>
          <p:nvPr/>
        </p:nvGrpSpPr>
        <p:grpSpPr>
          <a:xfrm>
            <a:off x="6369637" y="4368146"/>
            <a:ext cx="2086560" cy="701280"/>
            <a:chOff x="6369637" y="4368146"/>
            <a:chExt cx="2086560" cy="701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92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38C7FFA8-BA22-4096-8555-C4BA4038AB6B}"/>
                    </a:ext>
                  </a:extLst>
                </p14:cNvPr>
                <p14:cNvContentPartPr/>
                <p14:nvPr/>
              </p14:nvContentPartPr>
              <p14:xfrm>
                <a:off x="8414797" y="4449866"/>
                <a:ext cx="41400" cy="10260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38C7FFA8-BA22-4096-8555-C4BA4038AB6B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8397157" y="4432226"/>
                  <a:ext cx="7704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4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1CC38EA6-3893-4E97-96DF-A4747FF650E7}"/>
                    </a:ext>
                  </a:extLst>
                </p14:cNvPr>
                <p14:cNvContentPartPr/>
                <p14:nvPr/>
              </p14:nvContentPartPr>
              <p14:xfrm>
                <a:off x="8191957" y="4482986"/>
                <a:ext cx="146520" cy="10440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1CC38EA6-3893-4E97-96DF-A4747FF650E7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8173957" y="4465346"/>
                  <a:ext cx="18216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6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9EFBB737-243C-41E9-B39E-240C1DF91B02}"/>
                    </a:ext>
                  </a:extLst>
                </p14:cNvPr>
                <p14:cNvContentPartPr/>
                <p14:nvPr/>
              </p14:nvContentPartPr>
              <p14:xfrm>
                <a:off x="8250277" y="4498466"/>
                <a:ext cx="29880" cy="8496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9EFBB737-243C-41E9-B39E-240C1DF91B02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8232637" y="4480466"/>
                  <a:ext cx="65520" cy="1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8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670A1616-4F00-4EE3-A062-A78BA2CEBC4A}"/>
                    </a:ext>
                  </a:extLst>
                </p14:cNvPr>
                <p14:cNvContentPartPr/>
                <p14:nvPr/>
              </p14:nvContentPartPr>
              <p14:xfrm>
                <a:off x="8226517" y="4400546"/>
                <a:ext cx="28800" cy="5472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670A1616-4F00-4EE3-A062-A78BA2CEBC4A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8208517" y="4382546"/>
                  <a:ext cx="64440" cy="9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0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2AF58DA5-DDAB-4464-9210-86FEE849D14B}"/>
                    </a:ext>
                  </a:extLst>
                </p14:cNvPr>
                <p14:cNvContentPartPr/>
                <p14:nvPr/>
              </p14:nvContentPartPr>
              <p14:xfrm>
                <a:off x="8127517" y="4529426"/>
                <a:ext cx="57600" cy="5436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2AF58DA5-DDAB-4464-9210-86FEE849D14B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8109517" y="4511426"/>
                  <a:ext cx="93240" cy="9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2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4746E017-1136-4C1A-ABBD-25DA55842E14}"/>
                    </a:ext>
                  </a:extLst>
                </p14:cNvPr>
                <p14:cNvContentPartPr/>
                <p14:nvPr/>
              </p14:nvContentPartPr>
              <p14:xfrm>
                <a:off x="7991077" y="4425746"/>
                <a:ext cx="163440" cy="119880"/>
              </p14:xfrm>
            </p:contentPart>
          </mc:Choice>
          <mc:Fallback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4746E017-1136-4C1A-ABBD-25DA55842E14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7973077" y="4408106"/>
                  <a:ext cx="19908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4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ED3411B1-08D0-41EA-907D-13258A55D887}"/>
                    </a:ext>
                  </a:extLst>
                </p14:cNvPr>
                <p14:cNvContentPartPr/>
                <p14:nvPr/>
              </p14:nvContentPartPr>
              <p14:xfrm>
                <a:off x="8027437" y="4368146"/>
                <a:ext cx="5760" cy="9360"/>
              </p14:xfrm>
            </p:contentPart>
          </mc:Choice>
          <mc:Fallback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ED3411B1-08D0-41EA-907D-13258A55D887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8009797" y="4350506"/>
                  <a:ext cx="4140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6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087DFFE6-9FDB-4D8D-93EA-BECE63D88A78}"/>
                    </a:ext>
                  </a:extLst>
                </p14:cNvPr>
                <p14:cNvContentPartPr/>
                <p14:nvPr/>
              </p14:nvContentPartPr>
              <p14:xfrm>
                <a:off x="7664197" y="4638146"/>
                <a:ext cx="249480" cy="61560"/>
              </p14:xfrm>
            </p:contentPart>
          </mc:Choice>
          <mc:Fallback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087DFFE6-9FDB-4D8D-93EA-BECE63D88A78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7659877" y="4633826"/>
                  <a:ext cx="25812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8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4409BD1A-8A0E-4788-8028-A449FFE95F6F}"/>
                    </a:ext>
                  </a:extLst>
                </p14:cNvPr>
                <p14:cNvContentPartPr/>
                <p14:nvPr/>
              </p14:nvContentPartPr>
              <p14:xfrm>
                <a:off x="7626037" y="4605026"/>
                <a:ext cx="219960" cy="62640"/>
              </p14:xfrm>
            </p:contentPart>
          </mc:Choice>
          <mc:Fallback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4409BD1A-8A0E-4788-8028-A449FFE95F6F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7621717" y="4600706"/>
                  <a:ext cx="228600" cy="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0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9573E4BD-0D65-4E9C-9ED9-D874149D4986}"/>
                    </a:ext>
                  </a:extLst>
                </p14:cNvPr>
                <p14:cNvContentPartPr/>
                <p14:nvPr/>
              </p14:nvContentPartPr>
              <p14:xfrm>
                <a:off x="7660597" y="4557146"/>
                <a:ext cx="220320" cy="68040"/>
              </p14:xfrm>
            </p:contentPart>
          </mc:Choice>
          <mc:Fallback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9573E4BD-0D65-4E9C-9ED9-D874149D4986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7656277" y="4552826"/>
                  <a:ext cx="228960" cy="7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2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04CD5D69-9C6B-4170-9585-819A2084DC1B}"/>
                    </a:ext>
                  </a:extLst>
                </p14:cNvPr>
                <p14:cNvContentPartPr/>
                <p14:nvPr/>
              </p14:nvContentPartPr>
              <p14:xfrm>
                <a:off x="7672837" y="4530866"/>
                <a:ext cx="208080" cy="61560"/>
              </p14:xfrm>
            </p:contentPart>
          </mc:Choice>
          <mc:Fallback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04CD5D69-9C6B-4170-9585-819A2084DC1B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7668517" y="4526546"/>
                  <a:ext cx="21672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4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304B0722-9685-487F-87E0-1B28668CA6F1}"/>
                    </a:ext>
                  </a:extLst>
                </p14:cNvPr>
                <p14:cNvContentPartPr/>
                <p14:nvPr/>
              </p14:nvContentPartPr>
              <p14:xfrm>
                <a:off x="7622437" y="4509626"/>
                <a:ext cx="199800" cy="54720"/>
              </p14:xfrm>
            </p:contentPart>
          </mc:Choice>
          <mc:Fallback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304B0722-9685-487F-87E0-1B28668CA6F1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7618117" y="4505306"/>
                  <a:ext cx="208440" cy="6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6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7227C3D9-AC80-48E8-8D11-DC2CC4A6AD3A}"/>
                    </a:ext>
                  </a:extLst>
                </p14:cNvPr>
                <p14:cNvContentPartPr/>
                <p14:nvPr/>
              </p14:nvContentPartPr>
              <p14:xfrm>
                <a:off x="7701997" y="4461746"/>
                <a:ext cx="76680" cy="21960"/>
              </p14:xfrm>
            </p:contentPart>
          </mc:Choice>
          <mc:Fallback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7227C3D9-AC80-48E8-8D11-DC2CC4A6AD3A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7697677" y="4457426"/>
                  <a:ext cx="8532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8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FB2BD876-8839-446A-AC31-30DADBEBBB25}"/>
                    </a:ext>
                  </a:extLst>
                </p14:cNvPr>
                <p14:cNvContentPartPr/>
                <p14:nvPr/>
              </p14:nvContentPartPr>
              <p14:xfrm>
                <a:off x="7632877" y="4606826"/>
                <a:ext cx="201600" cy="32040"/>
              </p14:xfrm>
            </p:contentPart>
          </mc:Choice>
          <mc:Fallback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FB2BD876-8839-446A-AC31-30DADBEBBB25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7628557" y="4602506"/>
                  <a:ext cx="21024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0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CA7BF1C8-C4DD-4853-9F8C-9A8852B059DC}"/>
                    </a:ext>
                  </a:extLst>
                </p14:cNvPr>
                <p14:cNvContentPartPr/>
                <p14:nvPr/>
              </p14:nvContentPartPr>
              <p14:xfrm>
                <a:off x="7613797" y="4562186"/>
                <a:ext cx="194040" cy="44640"/>
              </p14:xfrm>
            </p:contentPart>
          </mc:Choice>
          <mc:Fallback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CA7BF1C8-C4DD-4853-9F8C-9A8852B059DC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7609477" y="4557866"/>
                  <a:ext cx="20268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2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8ED9C59F-AEE9-4105-A3D2-2CE1DE4671A4}"/>
                    </a:ext>
                  </a:extLst>
                </p14:cNvPr>
                <p14:cNvContentPartPr/>
                <p14:nvPr/>
              </p14:nvContentPartPr>
              <p14:xfrm>
                <a:off x="7628557" y="4535906"/>
                <a:ext cx="85320" cy="28440"/>
              </p14:xfrm>
            </p:contentPart>
          </mc:Choice>
          <mc:Fallback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8ED9C59F-AEE9-4105-A3D2-2CE1DE4671A4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7624237" y="4531586"/>
                  <a:ext cx="9396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4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6698159E-4F0A-434F-9A0C-3A4B13113A84}"/>
                    </a:ext>
                  </a:extLst>
                </p14:cNvPr>
                <p14:cNvContentPartPr/>
                <p14:nvPr/>
              </p14:nvContentPartPr>
              <p14:xfrm>
                <a:off x="7632157" y="4486226"/>
                <a:ext cx="143280" cy="36720"/>
              </p14:xfrm>
            </p:contentPart>
          </mc:Choice>
          <mc:Fallback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6698159E-4F0A-434F-9A0C-3A4B13113A84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7627837" y="4481906"/>
                  <a:ext cx="15192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6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38894339-D3D9-4A1D-A0D5-75777280F3D3}"/>
                    </a:ext>
                  </a:extLst>
                </p14:cNvPr>
                <p14:cNvContentPartPr/>
                <p14:nvPr/>
              </p14:nvContentPartPr>
              <p14:xfrm>
                <a:off x="7651957" y="4489466"/>
                <a:ext cx="114840" cy="31680"/>
              </p14:xfrm>
            </p:contentPart>
          </mc:Choice>
          <mc:Fallback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38894339-D3D9-4A1D-A0D5-75777280F3D3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7647637" y="4485146"/>
                  <a:ext cx="12348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8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14EE1781-A142-48F6-B88D-8310AFEE643A}"/>
                    </a:ext>
                  </a:extLst>
                </p14:cNvPr>
                <p14:cNvContentPartPr/>
                <p14:nvPr/>
              </p14:nvContentPartPr>
              <p14:xfrm>
                <a:off x="7672477" y="4659746"/>
                <a:ext cx="176400" cy="46800"/>
              </p14:xfrm>
            </p:contentPart>
          </mc:Choice>
          <mc:Fallback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14EE1781-A142-48F6-B88D-8310AFEE643A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7668157" y="4655426"/>
                  <a:ext cx="18504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0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CF9F9032-5031-4F44-AD8C-E04C6B7AC736}"/>
                    </a:ext>
                  </a:extLst>
                </p14:cNvPr>
                <p14:cNvContentPartPr/>
                <p14:nvPr/>
              </p14:nvContentPartPr>
              <p14:xfrm>
                <a:off x="7663837" y="4666226"/>
                <a:ext cx="138240" cy="28440"/>
              </p14:xfrm>
            </p:contentPart>
          </mc:Choice>
          <mc:Fallback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CF9F9032-5031-4F44-AD8C-E04C6B7AC736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7659517" y="4661906"/>
                  <a:ext cx="14688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2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A8A8428A-03B8-459A-9996-1BA365C42525}"/>
                    </a:ext>
                  </a:extLst>
                </p14:cNvPr>
                <p14:cNvContentPartPr/>
                <p14:nvPr/>
              </p14:nvContentPartPr>
              <p14:xfrm>
                <a:off x="7622437" y="4621586"/>
                <a:ext cx="202680" cy="56520"/>
              </p14:xfrm>
            </p:contentPart>
          </mc:Choice>
          <mc:Fallback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A8A8428A-03B8-459A-9996-1BA365C42525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7618117" y="4617266"/>
                  <a:ext cx="21132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4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A9AA864C-FB54-446A-B902-0BCDA15178B2}"/>
                    </a:ext>
                  </a:extLst>
                </p14:cNvPr>
                <p14:cNvContentPartPr/>
                <p14:nvPr/>
              </p14:nvContentPartPr>
              <p14:xfrm>
                <a:off x="7499317" y="4601786"/>
                <a:ext cx="302760" cy="63000"/>
              </p14:xfrm>
            </p:contentPart>
          </mc:Choice>
          <mc:Fallback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A9AA864C-FB54-446A-B902-0BCDA15178B2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7494997" y="4597466"/>
                  <a:ext cx="31140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6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58951BB2-5B04-4D92-B67A-BF0DD662245D}"/>
                    </a:ext>
                  </a:extLst>
                </p14:cNvPr>
                <p14:cNvContentPartPr/>
                <p14:nvPr/>
              </p14:nvContentPartPr>
              <p14:xfrm>
                <a:off x="7540357" y="4530866"/>
                <a:ext cx="329040" cy="87480"/>
              </p14:xfrm>
            </p:contentPart>
          </mc:Choice>
          <mc:Fallback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58951BB2-5B04-4D92-B67A-BF0DD662245D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7536037" y="4526546"/>
                  <a:ext cx="337680" cy="9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8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6AABCDA4-9436-4A9A-896A-0087C1B1800B}"/>
                    </a:ext>
                  </a:extLst>
                </p14:cNvPr>
                <p14:cNvContentPartPr/>
                <p14:nvPr/>
              </p14:nvContentPartPr>
              <p14:xfrm>
                <a:off x="7557997" y="4501346"/>
                <a:ext cx="211680" cy="57960"/>
              </p14:xfrm>
            </p:contentPart>
          </mc:Choice>
          <mc:Fallback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6AABCDA4-9436-4A9A-896A-0087C1B1800B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7553677" y="4497026"/>
                  <a:ext cx="22032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0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EB151882-377D-4BDD-B797-E21F70EB7538}"/>
                    </a:ext>
                  </a:extLst>
                </p14:cNvPr>
                <p14:cNvContentPartPr/>
                <p14:nvPr/>
              </p14:nvContentPartPr>
              <p14:xfrm>
                <a:off x="7616677" y="4474706"/>
                <a:ext cx="126720" cy="48240"/>
              </p14:xfrm>
            </p:contentPart>
          </mc:Choice>
          <mc:Fallback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EB151882-377D-4BDD-B797-E21F70EB7538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7612357" y="4470386"/>
                  <a:ext cx="13536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2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46134193-E373-4F44-8D3A-83196D33B70D}"/>
                    </a:ext>
                  </a:extLst>
                </p14:cNvPr>
                <p14:cNvContentPartPr/>
                <p14:nvPr/>
              </p14:nvContentPartPr>
              <p14:xfrm>
                <a:off x="6369637" y="4694306"/>
                <a:ext cx="1276920" cy="375120"/>
              </p14:xfrm>
            </p:contentPart>
          </mc:Choice>
          <mc:Fallback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46134193-E373-4F44-8D3A-83196D33B70D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6365317" y="4689986"/>
                  <a:ext cx="1285560" cy="383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FDA56979-79C3-4912-B647-DBBEA7EDAB94}"/>
              </a:ext>
            </a:extLst>
          </p:cNvPr>
          <p:cNvGrpSpPr/>
          <p:nvPr/>
        </p:nvGrpSpPr>
        <p:grpSpPr>
          <a:xfrm>
            <a:off x="4215037" y="5085626"/>
            <a:ext cx="2160720" cy="760680"/>
            <a:chOff x="4215037" y="5085626"/>
            <a:chExt cx="2160720" cy="760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44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20165FA3-E29C-4B74-B1CB-19EC1682BD58}"/>
                    </a:ext>
                  </a:extLst>
                </p14:cNvPr>
                <p14:cNvContentPartPr/>
                <p14:nvPr/>
              </p14:nvContentPartPr>
              <p14:xfrm>
                <a:off x="4599157" y="5611226"/>
                <a:ext cx="4320" cy="11880"/>
              </p14:xfrm>
            </p:contentPart>
          </mc:Choice>
          <mc:Fallback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20165FA3-E29C-4B74-B1CB-19EC1682BD58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4594837" y="5606906"/>
                  <a:ext cx="129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6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90A88F22-7BDA-4E04-B0CB-B860CA6F91DF}"/>
                    </a:ext>
                  </a:extLst>
                </p14:cNvPr>
                <p14:cNvContentPartPr/>
                <p14:nvPr/>
              </p14:nvContentPartPr>
              <p14:xfrm>
                <a:off x="4215037" y="5485226"/>
                <a:ext cx="419400" cy="327960"/>
              </p14:xfrm>
            </p:contentPart>
          </mc:Choice>
          <mc:Fallback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90A88F22-7BDA-4E04-B0CB-B860CA6F91DF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4210717" y="5480906"/>
                  <a:ext cx="428040" cy="33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8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5D91CDC7-6752-4692-84C9-1EDFC9D76B8D}"/>
                    </a:ext>
                  </a:extLst>
                </p14:cNvPr>
                <p14:cNvContentPartPr/>
                <p14:nvPr/>
              </p14:nvContentPartPr>
              <p14:xfrm>
                <a:off x="4216477" y="5496746"/>
                <a:ext cx="449640" cy="347400"/>
              </p14:xfrm>
            </p:contentPart>
          </mc:Choice>
          <mc:Fallback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5D91CDC7-6752-4692-84C9-1EDFC9D76B8D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4212157" y="5492426"/>
                  <a:ext cx="458280" cy="35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0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1E9D9BC9-723B-4076-9A3E-CF5A3FB43C63}"/>
                    </a:ext>
                  </a:extLst>
                </p14:cNvPr>
                <p14:cNvContentPartPr/>
                <p14:nvPr/>
              </p14:nvContentPartPr>
              <p14:xfrm>
                <a:off x="4365157" y="5764226"/>
                <a:ext cx="73800" cy="28440"/>
              </p14:xfrm>
            </p:contentPart>
          </mc:Choice>
          <mc:Fallback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1E9D9BC9-723B-4076-9A3E-CF5A3FB43C63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4360837" y="5759906"/>
                  <a:ext cx="8244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2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27FFE8A2-2133-4D69-9B6D-7E3E7E1982A0}"/>
                    </a:ext>
                  </a:extLst>
                </p14:cNvPr>
                <p14:cNvContentPartPr/>
                <p14:nvPr/>
              </p14:nvContentPartPr>
              <p14:xfrm>
                <a:off x="4324117" y="5754146"/>
                <a:ext cx="38520" cy="16920"/>
              </p14:xfrm>
            </p:contentPart>
          </mc:Choice>
          <mc:Fallback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27FFE8A2-2133-4D69-9B6D-7E3E7E1982A0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4319797" y="5749826"/>
                  <a:ext cx="4716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4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21440A0D-EE84-49BF-9B59-97C7DE9FD67E}"/>
                    </a:ext>
                  </a:extLst>
                </p14:cNvPr>
                <p14:cNvContentPartPr/>
                <p14:nvPr/>
              </p14:nvContentPartPr>
              <p14:xfrm>
                <a:off x="4354717" y="5674946"/>
                <a:ext cx="116280" cy="54360"/>
              </p14:xfrm>
            </p:contentPart>
          </mc:Choice>
          <mc:Fallback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21440A0D-EE84-49BF-9B59-97C7DE9FD67E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4350397" y="5670626"/>
                  <a:ext cx="12492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6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9A8475D7-8176-4F35-9B5C-1E3A79AFE06D}"/>
                    </a:ext>
                  </a:extLst>
                </p14:cNvPr>
                <p14:cNvContentPartPr/>
                <p14:nvPr/>
              </p14:nvContentPartPr>
              <p14:xfrm>
                <a:off x="4309357" y="5671706"/>
                <a:ext cx="164880" cy="68040"/>
              </p14:xfrm>
            </p:contentPart>
          </mc:Choice>
          <mc:Fallback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9A8475D7-8176-4F35-9B5C-1E3A79AFE06D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4305037" y="5667386"/>
                  <a:ext cx="173520" cy="7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8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08AB1A80-E364-4567-9E64-677B386E6327}"/>
                    </a:ext>
                  </a:extLst>
                </p14:cNvPr>
                <p14:cNvContentPartPr/>
                <p14:nvPr/>
              </p14:nvContentPartPr>
              <p14:xfrm>
                <a:off x="4409077" y="5615546"/>
                <a:ext cx="144000" cy="68040"/>
              </p14:xfrm>
            </p:contentPart>
          </mc:Choice>
          <mc:Fallback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08AB1A80-E364-4567-9E64-677B386E6327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4404757" y="5611226"/>
                  <a:ext cx="152640" cy="7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0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5FA8C85C-C84C-4918-A027-22B28A762FA1}"/>
                    </a:ext>
                  </a:extLst>
                </p14:cNvPr>
                <p14:cNvContentPartPr/>
                <p14:nvPr/>
              </p14:nvContentPartPr>
              <p14:xfrm>
                <a:off x="4389637" y="5663426"/>
                <a:ext cx="260280" cy="100440"/>
              </p14:xfrm>
            </p:contentPart>
          </mc:Choice>
          <mc:Fallback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5FA8C85C-C84C-4918-A027-22B28A762FA1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4385317" y="5659106"/>
                  <a:ext cx="268920" cy="1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2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A16E8BC9-6D3A-42AA-BC77-6F9A51BE5873}"/>
                    </a:ext>
                  </a:extLst>
                </p14:cNvPr>
                <p14:cNvContentPartPr/>
                <p14:nvPr/>
              </p14:nvContentPartPr>
              <p14:xfrm>
                <a:off x="4347517" y="5600786"/>
                <a:ext cx="255600" cy="92880"/>
              </p14:xfrm>
            </p:contentPart>
          </mc:Choice>
          <mc:Fallback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A16E8BC9-6D3A-42AA-BC77-6F9A51BE5873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4343197" y="5596466"/>
                  <a:ext cx="264240" cy="10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4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04D2E223-350A-4312-A87F-73378549111D}"/>
                    </a:ext>
                  </a:extLst>
                </p14:cNvPr>
                <p14:cNvContentPartPr/>
                <p14:nvPr/>
              </p14:nvContentPartPr>
              <p14:xfrm>
                <a:off x="4283797" y="5567666"/>
                <a:ext cx="281160" cy="109080"/>
              </p14:xfrm>
            </p:contentPart>
          </mc:Choice>
          <mc:Fallback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04D2E223-350A-4312-A87F-73378549111D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4279477" y="5563346"/>
                  <a:ext cx="28980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6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43FA1E89-E362-41B2-A5F5-A92191D1A95A}"/>
                    </a:ext>
                  </a:extLst>
                </p14:cNvPr>
                <p14:cNvContentPartPr/>
                <p14:nvPr/>
              </p14:nvContentPartPr>
              <p14:xfrm>
                <a:off x="4265077" y="5544626"/>
                <a:ext cx="229320" cy="109440"/>
              </p14:xfrm>
            </p:contentPart>
          </mc:Choice>
          <mc:Fallback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43FA1E89-E362-41B2-A5F5-A92191D1A95A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4260757" y="5540306"/>
                  <a:ext cx="23796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8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9237C94F-54EC-4A6C-B4C3-8D4066D35C99}"/>
                    </a:ext>
                  </a:extLst>
                </p14:cNvPr>
                <p14:cNvContentPartPr/>
                <p14:nvPr/>
              </p14:nvContentPartPr>
              <p14:xfrm>
                <a:off x="4283437" y="5547506"/>
                <a:ext cx="173160" cy="79920"/>
              </p14:xfrm>
            </p:contentPart>
          </mc:Choice>
          <mc:Fallback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9237C94F-54EC-4A6C-B4C3-8D4066D35C99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4279117" y="5543186"/>
                  <a:ext cx="181800" cy="8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0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E396D20B-960F-40C9-B2B1-BDE175E52FA8}"/>
                    </a:ext>
                  </a:extLst>
                </p14:cNvPr>
                <p14:cNvContentPartPr/>
                <p14:nvPr/>
              </p14:nvContentPartPr>
              <p14:xfrm>
                <a:off x="4450837" y="5757386"/>
                <a:ext cx="146160" cy="59400"/>
              </p14:xfrm>
            </p:contentPart>
          </mc:Choice>
          <mc:Fallback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E396D20B-960F-40C9-B2B1-BDE175E52FA8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4446517" y="5753066"/>
                  <a:ext cx="154800" cy="6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2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69454F6A-CA0C-4775-AD99-390AA96ED789}"/>
                    </a:ext>
                  </a:extLst>
                </p14:cNvPr>
                <p14:cNvContentPartPr/>
                <p14:nvPr/>
              </p14:nvContentPartPr>
              <p14:xfrm>
                <a:off x="4365157" y="5788706"/>
                <a:ext cx="167760" cy="57600"/>
              </p14:xfrm>
            </p:contentPart>
          </mc:Choice>
          <mc:Fallback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69454F6A-CA0C-4775-AD99-390AA96ED789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4360837" y="5784386"/>
                  <a:ext cx="176400" cy="6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4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0088063A-4BD2-413D-A026-7EF09D5F86F6}"/>
                    </a:ext>
                  </a:extLst>
                </p14:cNvPr>
                <p14:cNvContentPartPr/>
                <p14:nvPr/>
              </p14:nvContentPartPr>
              <p14:xfrm>
                <a:off x="4359037" y="5760626"/>
                <a:ext cx="61920" cy="21960"/>
              </p14:xfrm>
            </p:contentPart>
          </mc:Choice>
          <mc:Fallback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0088063A-4BD2-413D-A026-7EF09D5F86F6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4354717" y="5756306"/>
                  <a:ext cx="7056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6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854D7993-50B5-4C79-A31B-DFFD16F71289}"/>
                    </a:ext>
                  </a:extLst>
                </p14:cNvPr>
                <p14:cNvContentPartPr/>
                <p14:nvPr/>
              </p14:nvContentPartPr>
              <p14:xfrm>
                <a:off x="4239157" y="5716346"/>
                <a:ext cx="202320" cy="84240"/>
              </p14:xfrm>
            </p:contentPart>
          </mc:Choice>
          <mc:Fallback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854D7993-50B5-4C79-A31B-DFFD16F71289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4234837" y="5712026"/>
                  <a:ext cx="21096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8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C00AA063-C192-476E-9BD7-24935612288A}"/>
                    </a:ext>
                  </a:extLst>
                </p14:cNvPr>
                <p14:cNvContentPartPr/>
                <p14:nvPr/>
              </p14:nvContentPartPr>
              <p14:xfrm>
                <a:off x="4240597" y="5598986"/>
                <a:ext cx="139320" cy="133560"/>
              </p14:xfrm>
            </p:contentPart>
          </mc:Choice>
          <mc:Fallback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C00AA063-C192-476E-9BD7-24935612288A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4236277" y="5594666"/>
                  <a:ext cx="14796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0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FFC6C243-E2B6-44E0-975D-B059AD9A049F}"/>
                    </a:ext>
                  </a:extLst>
                </p14:cNvPr>
                <p14:cNvContentPartPr/>
                <p14:nvPr/>
              </p14:nvContentPartPr>
              <p14:xfrm>
                <a:off x="4250677" y="5559386"/>
                <a:ext cx="135360" cy="52560"/>
              </p14:xfrm>
            </p:contentPart>
          </mc:Choice>
          <mc:Fallback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FFC6C243-E2B6-44E0-975D-B059AD9A049F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4246357" y="5555066"/>
                  <a:ext cx="144000" cy="6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2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384A2B5D-16BD-4BA5-8981-99F3AAD6742A}"/>
                    </a:ext>
                  </a:extLst>
                </p14:cNvPr>
                <p14:cNvContentPartPr/>
                <p14:nvPr/>
              </p14:nvContentPartPr>
              <p14:xfrm>
                <a:off x="4312237" y="5519786"/>
                <a:ext cx="61920" cy="23400"/>
              </p14:xfrm>
            </p:contentPart>
          </mc:Choice>
          <mc:Fallback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384A2B5D-16BD-4BA5-8981-99F3AAD6742A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4307917" y="5515466"/>
                  <a:ext cx="7056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4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B6F1EAA2-DBD8-44D5-B9CD-C09622D74408}"/>
                    </a:ext>
                  </a:extLst>
                </p14:cNvPr>
                <p14:cNvContentPartPr/>
                <p14:nvPr/>
              </p14:nvContentPartPr>
              <p14:xfrm>
                <a:off x="4432477" y="5714546"/>
                <a:ext cx="129600" cy="46440"/>
              </p14:xfrm>
            </p:contentPart>
          </mc:Choice>
          <mc:Fallback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B6F1EAA2-DBD8-44D5-B9CD-C09622D74408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4428157" y="5710226"/>
                  <a:ext cx="13824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6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7B882D04-9EB0-4FCC-AA10-60712424FF80}"/>
                    </a:ext>
                  </a:extLst>
                </p14:cNvPr>
                <p14:cNvContentPartPr/>
                <p14:nvPr/>
              </p14:nvContentPartPr>
              <p14:xfrm>
                <a:off x="4391797" y="5663426"/>
                <a:ext cx="181800" cy="70560"/>
              </p14:xfrm>
            </p:contentPart>
          </mc:Choice>
          <mc:Fallback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7B882D04-9EB0-4FCC-AA10-60712424FF80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4387477" y="5659106"/>
                  <a:ext cx="19044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8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A5A86789-9FBD-44E9-8F2E-851026EB6BFD}"/>
                    </a:ext>
                  </a:extLst>
                </p14:cNvPr>
                <p14:cNvContentPartPr/>
                <p14:nvPr/>
              </p14:nvContentPartPr>
              <p14:xfrm>
                <a:off x="4447237" y="5607266"/>
                <a:ext cx="56160" cy="21960"/>
              </p14:xfrm>
            </p:contentPart>
          </mc:Choice>
          <mc:Fallback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A5A86789-9FBD-44E9-8F2E-851026EB6BFD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4442917" y="5602946"/>
                  <a:ext cx="6480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0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468FAA9D-E02E-4A4B-9A5F-5FA25468B862}"/>
                    </a:ext>
                  </a:extLst>
                </p14:cNvPr>
                <p14:cNvContentPartPr/>
                <p14:nvPr/>
              </p14:nvContentPartPr>
              <p14:xfrm>
                <a:off x="4387837" y="5549306"/>
                <a:ext cx="150840" cy="38160"/>
              </p14:xfrm>
            </p:contentPart>
          </mc:Choice>
          <mc:Fallback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468FAA9D-E02E-4A4B-9A5F-5FA25468B862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4383517" y="5544986"/>
                  <a:ext cx="15948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2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392AA150-9B8F-4620-8C2D-3DA4DEFF6A29}"/>
                    </a:ext>
                  </a:extLst>
                </p14:cNvPr>
                <p14:cNvContentPartPr/>
                <p14:nvPr/>
              </p14:nvContentPartPr>
              <p14:xfrm>
                <a:off x="4350397" y="5517986"/>
                <a:ext cx="167400" cy="55080"/>
              </p14:xfrm>
            </p:contentPart>
          </mc:Choice>
          <mc:Fallback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392AA150-9B8F-4620-8C2D-3DA4DEFF6A29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4346077" y="5513666"/>
                  <a:ext cx="176040" cy="6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4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0718B1F8-D8BD-43C7-B39C-38EB8904A744}"/>
                    </a:ext>
                  </a:extLst>
                </p14:cNvPr>
                <p14:cNvContentPartPr/>
                <p14:nvPr/>
              </p14:nvContentPartPr>
              <p14:xfrm>
                <a:off x="4411957" y="5085626"/>
                <a:ext cx="1963800" cy="611280"/>
              </p14:xfrm>
            </p:contentPart>
          </mc:Choice>
          <mc:Fallback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0718B1F8-D8BD-43C7-B39C-38EB8904A744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4407637" y="5081306"/>
                  <a:ext cx="1972440" cy="619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96">
            <p14:nvContentPartPr>
              <p14:cNvPr id="210" name="Ink 209">
                <a:extLst>
                  <a:ext uri="{FF2B5EF4-FFF2-40B4-BE49-F238E27FC236}">
                    <a16:creationId xmlns:a16="http://schemas.microsoft.com/office/drawing/2014/main" id="{A3154ABB-97A2-469A-AFB6-5B86018866D5}"/>
                  </a:ext>
                </a:extLst>
              </p14:cNvPr>
              <p14:cNvContentPartPr/>
              <p14:nvPr/>
            </p14:nvContentPartPr>
            <p14:xfrm>
              <a:off x="7458277" y="6087506"/>
              <a:ext cx="1247760" cy="34920"/>
            </p14:xfrm>
          </p:contentPart>
        </mc:Choice>
        <mc:Fallback>
          <p:pic>
            <p:nvPicPr>
              <p:cNvPr id="210" name="Ink 209">
                <a:extLst>
                  <a:ext uri="{FF2B5EF4-FFF2-40B4-BE49-F238E27FC236}">
                    <a16:creationId xmlns:a16="http://schemas.microsoft.com/office/drawing/2014/main" id="{A3154ABB-97A2-469A-AFB6-5B86018866D5}"/>
                  </a:ext>
                </a:extLst>
              </p:cNvPr>
              <p:cNvPicPr/>
              <p:nvPr/>
            </p:nvPicPr>
            <p:blipFill>
              <a:blip r:embed="rId297"/>
              <a:stretch>
                <a:fillRect/>
              </a:stretch>
            </p:blipFill>
            <p:spPr>
              <a:xfrm>
                <a:off x="7449277" y="6078866"/>
                <a:ext cx="126540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8">
            <p14:nvContentPartPr>
              <p14:cNvPr id="211" name="Ink 210">
                <a:extLst>
                  <a:ext uri="{FF2B5EF4-FFF2-40B4-BE49-F238E27FC236}">
                    <a16:creationId xmlns:a16="http://schemas.microsoft.com/office/drawing/2014/main" id="{1A9E55F6-712D-4988-BB0F-96AFA58750A3}"/>
                  </a:ext>
                </a:extLst>
              </p14:cNvPr>
              <p14:cNvContentPartPr/>
              <p14:nvPr/>
            </p14:nvContentPartPr>
            <p14:xfrm>
              <a:off x="7593277" y="5788706"/>
              <a:ext cx="109440" cy="267120"/>
            </p14:xfrm>
          </p:contentPart>
        </mc:Choice>
        <mc:Fallback>
          <p:pic>
            <p:nvPicPr>
              <p:cNvPr id="211" name="Ink 210">
                <a:extLst>
                  <a:ext uri="{FF2B5EF4-FFF2-40B4-BE49-F238E27FC236}">
                    <a16:creationId xmlns:a16="http://schemas.microsoft.com/office/drawing/2014/main" id="{1A9E55F6-712D-4988-BB0F-96AFA58750A3}"/>
                  </a:ext>
                </a:extLst>
              </p:cNvPr>
              <p:cNvPicPr/>
              <p:nvPr/>
            </p:nvPicPr>
            <p:blipFill>
              <a:blip r:embed="rId299"/>
              <a:stretch>
                <a:fillRect/>
              </a:stretch>
            </p:blipFill>
            <p:spPr>
              <a:xfrm>
                <a:off x="7584277" y="5780066"/>
                <a:ext cx="127080" cy="28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0">
            <p14:nvContentPartPr>
              <p14:cNvPr id="212" name="Ink 211">
                <a:extLst>
                  <a:ext uri="{FF2B5EF4-FFF2-40B4-BE49-F238E27FC236}">
                    <a16:creationId xmlns:a16="http://schemas.microsoft.com/office/drawing/2014/main" id="{8717AC20-B3F0-4A53-B63E-DC50158C0606}"/>
                  </a:ext>
                </a:extLst>
              </p14:cNvPr>
              <p14:cNvContentPartPr/>
              <p14:nvPr/>
            </p14:nvContentPartPr>
            <p14:xfrm>
              <a:off x="8116357" y="5812106"/>
              <a:ext cx="146160" cy="137880"/>
            </p14:xfrm>
          </p:contentPart>
        </mc:Choice>
        <mc:Fallback>
          <p:pic>
            <p:nvPicPr>
              <p:cNvPr id="212" name="Ink 211">
                <a:extLst>
                  <a:ext uri="{FF2B5EF4-FFF2-40B4-BE49-F238E27FC236}">
                    <a16:creationId xmlns:a16="http://schemas.microsoft.com/office/drawing/2014/main" id="{8717AC20-B3F0-4A53-B63E-DC50158C0606}"/>
                  </a:ext>
                </a:extLst>
              </p:cNvPr>
              <p:cNvPicPr/>
              <p:nvPr/>
            </p:nvPicPr>
            <p:blipFill>
              <a:blip r:embed="rId301"/>
              <a:stretch>
                <a:fillRect/>
              </a:stretch>
            </p:blipFill>
            <p:spPr>
              <a:xfrm>
                <a:off x="8107357" y="5803106"/>
                <a:ext cx="163800" cy="15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2">
            <p14:nvContentPartPr>
              <p14:cNvPr id="213" name="Ink 212">
                <a:extLst>
                  <a:ext uri="{FF2B5EF4-FFF2-40B4-BE49-F238E27FC236}">
                    <a16:creationId xmlns:a16="http://schemas.microsoft.com/office/drawing/2014/main" id="{DC395233-7E7E-45AD-863C-EC563AA96898}"/>
                  </a:ext>
                </a:extLst>
              </p14:cNvPr>
              <p14:cNvContentPartPr/>
              <p14:nvPr/>
            </p14:nvContentPartPr>
            <p14:xfrm>
              <a:off x="7811437" y="5807066"/>
              <a:ext cx="232200" cy="204120"/>
            </p14:xfrm>
          </p:contentPart>
        </mc:Choice>
        <mc:Fallback>
          <p:pic>
            <p:nvPicPr>
              <p:cNvPr id="213" name="Ink 212">
                <a:extLst>
                  <a:ext uri="{FF2B5EF4-FFF2-40B4-BE49-F238E27FC236}">
                    <a16:creationId xmlns:a16="http://schemas.microsoft.com/office/drawing/2014/main" id="{DC395233-7E7E-45AD-863C-EC563AA96898}"/>
                  </a:ext>
                </a:extLst>
              </p:cNvPr>
              <p:cNvPicPr/>
              <p:nvPr/>
            </p:nvPicPr>
            <p:blipFill>
              <a:blip r:embed="rId303"/>
              <a:stretch>
                <a:fillRect/>
              </a:stretch>
            </p:blipFill>
            <p:spPr>
              <a:xfrm>
                <a:off x="7802437" y="5798426"/>
                <a:ext cx="249840" cy="22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4">
            <p14:nvContentPartPr>
              <p14:cNvPr id="214" name="Ink 213">
                <a:extLst>
                  <a:ext uri="{FF2B5EF4-FFF2-40B4-BE49-F238E27FC236}">
                    <a16:creationId xmlns:a16="http://schemas.microsoft.com/office/drawing/2014/main" id="{037D9005-52C0-4993-ABF0-33DC315C40B9}"/>
                  </a:ext>
                </a:extLst>
              </p14:cNvPr>
              <p14:cNvContentPartPr/>
              <p14:nvPr/>
            </p14:nvContentPartPr>
            <p14:xfrm>
              <a:off x="8356477" y="5922626"/>
              <a:ext cx="55800" cy="25200"/>
            </p14:xfrm>
          </p:contentPart>
        </mc:Choice>
        <mc:Fallback>
          <p:pic>
            <p:nvPicPr>
              <p:cNvPr id="214" name="Ink 213">
                <a:extLst>
                  <a:ext uri="{FF2B5EF4-FFF2-40B4-BE49-F238E27FC236}">
                    <a16:creationId xmlns:a16="http://schemas.microsoft.com/office/drawing/2014/main" id="{037D9005-52C0-4993-ABF0-33DC315C40B9}"/>
                  </a:ext>
                </a:extLst>
              </p:cNvPr>
              <p:cNvPicPr/>
              <p:nvPr/>
            </p:nvPicPr>
            <p:blipFill>
              <a:blip r:embed="rId305"/>
              <a:stretch>
                <a:fillRect/>
              </a:stretch>
            </p:blipFill>
            <p:spPr>
              <a:xfrm>
                <a:off x="8347837" y="5913626"/>
                <a:ext cx="7344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6">
            <p14:nvContentPartPr>
              <p14:cNvPr id="215" name="Ink 214">
                <a:extLst>
                  <a:ext uri="{FF2B5EF4-FFF2-40B4-BE49-F238E27FC236}">
                    <a16:creationId xmlns:a16="http://schemas.microsoft.com/office/drawing/2014/main" id="{FC31E44D-C431-499E-B7F3-3D66C2D4ABD3}"/>
                  </a:ext>
                </a:extLst>
              </p14:cNvPr>
              <p14:cNvContentPartPr/>
              <p14:nvPr/>
            </p14:nvContentPartPr>
            <p14:xfrm>
              <a:off x="8526397" y="5802026"/>
              <a:ext cx="155160" cy="152280"/>
            </p14:xfrm>
          </p:contentPart>
        </mc:Choice>
        <mc:Fallback>
          <p:pic>
            <p:nvPicPr>
              <p:cNvPr id="215" name="Ink 214">
                <a:extLst>
                  <a:ext uri="{FF2B5EF4-FFF2-40B4-BE49-F238E27FC236}">
                    <a16:creationId xmlns:a16="http://schemas.microsoft.com/office/drawing/2014/main" id="{FC31E44D-C431-499E-B7F3-3D66C2D4ABD3}"/>
                  </a:ext>
                </a:extLst>
              </p:cNvPr>
              <p:cNvPicPr/>
              <p:nvPr/>
            </p:nvPicPr>
            <p:blipFill>
              <a:blip r:embed="rId307"/>
              <a:stretch>
                <a:fillRect/>
              </a:stretch>
            </p:blipFill>
            <p:spPr>
              <a:xfrm>
                <a:off x="8517757" y="5793026"/>
                <a:ext cx="17280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8">
            <p14:nvContentPartPr>
              <p14:cNvPr id="217" name="Ink 216">
                <a:extLst>
                  <a:ext uri="{FF2B5EF4-FFF2-40B4-BE49-F238E27FC236}">
                    <a16:creationId xmlns:a16="http://schemas.microsoft.com/office/drawing/2014/main" id="{951C3D2D-1D58-4312-BCC3-858799AF0B5D}"/>
                  </a:ext>
                </a:extLst>
              </p14:cNvPr>
              <p14:cNvContentPartPr/>
              <p14:nvPr/>
            </p14:nvContentPartPr>
            <p14:xfrm>
              <a:off x="7698757" y="6286586"/>
              <a:ext cx="141480" cy="186480"/>
            </p14:xfrm>
          </p:contentPart>
        </mc:Choice>
        <mc:Fallback>
          <p:pic>
            <p:nvPicPr>
              <p:cNvPr id="217" name="Ink 216">
                <a:extLst>
                  <a:ext uri="{FF2B5EF4-FFF2-40B4-BE49-F238E27FC236}">
                    <a16:creationId xmlns:a16="http://schemas.microsoft.com/office/drawing/2014/main" id="{951C3D2D-1D58-4312-BCC3-858799AF0B5D}"/>
                  </a:ext>
                </a:extLst>
              </p:cNvPr>
              <p:cNvPicPr/>
              <p:nvPr/>
            </p:nvPicPr>
            <p:blipFill>
              <a:blip r:embed="rId309"/>
              <a:stretch>
                <a:fillRect/>
              </a:stretch>
            </p:blipFill>
            <p:spPr>
              <a:xfrm>
                <a:off x="7689757" y="6277586"/>
                <a:ext cx="159120" cy="20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0">
            <p14:nvContentPartPr>
              <p14:cNvPr id="218" name="Ink 217">
                <a:extLst>
                  <a:ext uri="{FF2B5EF4-FFF2-40B4-BE49-F238E27FC236}">
                    <a16:creationId xmlns:a16="http://schemas.microsoft.com/office/drawing/2014/main" id="{8194882D-CD66-4D7D-B9EC-19734A952AC7}"/>
                  </a:ext>
                </a:extLst>
              </p14:cNvPr>
              <p14:cNvContentPartPr/>
              <p14:nvPr/>
            </p14:nvContentPartPr>
            <p14:xfrm>
              <a:off x="7992517" y="6397826"/>
              <a:ext cx="23760" cy="25200"/>
            </p14:xfrm>
          </p:contentPart>
        </mc:Choice>
        <mc:Fallback>
          <p:pic>
            <p:nvPicPr>
              <p:cNvPr id="218" name="Ink 217">
                <a:extLst>
                  <a:ext uri="{FF2B5EF4-FFF2-40B4-BE49-F238E27FC236}">
                    <a16:creationId xmlns:a16="http://schemas.microsoft.com/office/drawing/2014/main" id="{8194882D-CD66-4D7D-B9EC-19734A952AC7}"/>
                  </a:ext>
                </a:extLst>
              </p:cNvPr>
              <p:cNvPicPr/>
              <p:nvPr/>
            </p:nvPicPr>
            <p:blipFill>
              <a:blip r:embed="rId311"/>
              <a:stretch>
                <a:fillRect/>
              </a:stretch>
            </p:blipFill>
            <p:spPr>
              <a:xfrm>
                <a:off x="7983517" y="6389186"/>
                <a:ext cx="4140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2">
            <p14:nvContentPartPr>
              <p14:cNvPr id="219" name="Ink 218">
                <a:extLst>
                  <a:ext uri="{FF2B5EF4-FFF2-40B4-BE49-F238E27FC236}">
                    <a16:creationId xmlns:a16="http://schemas.microsoft.com/office/drawing/2014/main" id="{6D45BBA7-FBBA-4EB6-BD86-67B5C4F72E33}"/>
                  </a:ext>
                </a:extLst>
              </p14:cNvPr>
              <p14:cNvContentPartPr/>
              <p14:nvPr/>
            </p14:nvContentPartPr>
            <p14:xfrm>
              <a:off x="8148037" y="6265706"/>
              <a:ext cx="199080" cy="244080"/>
            </p14:xfrm>
          </p:contentPart>
        </mc:Choice>
        <mc:Fallback>
          <p:pic>
            <p:nvPicPr>
              <p:cNvPr id="219" name="Ink 218">
                <a:extLst>
                  <a:ext uri="{FF2B5EF4-FFF2-40B4-BE49-F238E27FC236}">
                    <a16:creationId xmlns:a16="http://schemas.microsoft.com/office/drawing/2014/main" id="{6D45BBA7-FBBA-4EB6-BD86-67B5C4F72E33}"/>
                  </a:ext>
                </a:extLst>
              </p:cNvPr>
              <p:cNvPicPr/>
              <p:nvPr/>
            </p:nvPicPr>
            <p:blipFill>
              <a:blip r:embed="rId313"/>
              <a:stretch>
                <a:fillRect/>
              </a:stretch>
            </p:blipFill>
            <p:spPr>
              <a:xfrm>
                <a:off x="8139037" y="6256706"/>
                <a:ext cx="216720" cy="26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4">
            <p14:nvContentPartPr>
              <p14:cNvPr id="221" name="Ink 220">
                <a:extLst>
                  <a:ext uri="{FF2B5EF4-FFF2-40B4-BE49-F238E27FC236}">
                    <a16:creationId xmlns:a16="http://schemas.microsoft.com/office/drawing/2014/main" id="{3AA94894-9FB4-418E-AD2A-06C878930A5F}"/>
                  </a:ext>
                </a:extLst>
              </p14:cNvPr>
              <p14:cNvContentPartPr/>
              <p14:nvPr/>
            </p14:nvContentPartPr>
            <p14:xfrm>
              <a:off x="7220677" y="6078866"/>
              <a:ext cx="106560" cy="20880"/>
            </p14:xfrm>
          </p:contentPart>
        </mc:Choice>
        <mc:Fallback>
          <p:pic>
            <p:nvPicPr>
              <p:cNvPr id="221" name="Ink 220">
                <a:extLst>
                  <a:ext uri="{FF2B5EF4-FFF2-40B4-BE49-F238E27FC236}">
                    <a16:creationId xmlns:a16="http://schemas.microsoft.com/office/drawing/2014/main" id="{3AA94894-9FB4-418E-AD2A-06C878930A5F}"/>
                  </a:ext>
                </a:extLst>
              </p:cNvPr>
              <p:cNvPicPr/>
              <p:nvPr/>
            </p:nvPicPr>
            <p:blipFill>
              <a:blip r:embed="rId315"/>
              <a:stretch>
                <a:fillRect/>
              </a:stretch>
            </p:blipFill>
            <p:spPr>
              <a:xfrm>
                <a:off x="7211677" y="6069866"/>
                <a:ext cx="12420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6">
            <p14:nvContentPartPr>
              <p14:cNvPr id="222" name="Ink 221">
                <a:extLst>
                  <a:ext uri="{FF2B5EF4-FFF2-40B4-BE49-F238E27FC236}">
                    <a16:creationId xmlns:a16="http://schemas.microsoft.com/office/drawing/2014/main" id="{F323412F-41F4-488F-93F8-64E3FE83AC2D}"/>
                  </a:ext>
                </a:extLst>
              </p14:cNvPr>
              <p14:cNvContentPartPr/>
              <p14:nvPr/>
            </p14:nvContentPartPr>
            <p14:xfrm>
              <a:off x="7164877" y="6181826"/>
              <a:ext cx="174960" cy="21600"/>
            </p14:xfrm>
          </p:contentPart>
        </mc:Choice>
        <mc:Fallback>
          <p:pic>
            <p:nvPicPr>
              <p:cNvPr id="222" name="Ink 221">
                <a:extLst>
                  <a:ext uri="{FF2B5EF4-FFF2-40B4-BE49-F238E27FC236}">
                    <a16:creationId xmlns:a16="http://schemas.microsoft.com/office/drawing/2014/main" id="{F323412F-41F4-488F-93F8-64E3FE83AC2D}"/>
                  </a:ext>
                </a:extLst>
              </p:cNvPr>
              <p:cNvPicPr/>
              <p:nvPr/>
            </p:nvPicPr>
            <p:blipFill>
              <a:blip r:embed="rId317"/>
              <a:stretch>
                <a:fillRect/>
              </a:stretch>
            </p:blipFill>
            <p:spPr>
              <a:xfrm>
                <a:off x="7155877" y="6172826"/>
                <a:ext cx="192600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8">
            <p14:nvContentPartPr>
              <p14:cNvPr id="223" name="Ink 222">
                <a:extLst>
                  <a:ext uri="{FF2B5EF4-FFF2-40B4-BE49-F238E27FC236}">
                    <a16:creationId xmlns:a16="http://schemas.microsoft.com/office/drawing/2014/main" id="{E13B5EE9-9633-4A60-B005-EA4785DCA356}"/>
                  </a:ext>
                </a:extLst>
              </p14:cNvPr>
              <p14:cNvContentPartPr/>
              <p14:nvPr/>
            </p14:nvContentPartPr>
            <p14:xfrm>
              <a:off x="6701197" y="6061946"/>
              <a:ext cx="323640" cy="182880"/>
            </p14:xfrm>
          </p:contentPart>
        </mc:Choice>
        <mc:Fallback>
          <p:pic>
            <p:nvPicPr>
              <p:cNvPr id="223" name="Ink 222">
                <a:extLst>
                  <a:ext uri="{FF2B5EF4-FFF2-40B4-BE49-F238E27FC236}">
                    <a16:creationId xmlns:a16="http://schemas.microsoft.com/office/drawing/2014/main" id="{E13B5EE9-9633-4A60-B005-EA4785DCA356}"/>
                  </a:ext>
                </a:extLst>
              </p:cNvPr>
              <p:cNvPicPr/>
              <p:nvPr/>
            </p:nvPicPr>
            <p:blipFill>
              <a:blip r:embed="rId319"/>
              <a:stretch>
                <a:fillRect/>
              </a:stretch>
            </p:blipFill>
            <p:spPr>
              <a:xfrm>
                <a:off x="6692557" y="6052946"/>
                <a:ext cx="341280" cy="20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0">
            <p14:nvContentPartPr>
              <p14:cNvPr id="224" name="Ink 223">
                <a:extLst>
                  <a:ext uri="{FF2B5EF4-FFF2-40B4-BE49-F238E27FC236}">
                    <a16:creationId xmlns:a16="http://schemas.microsoft.com/office/drawing/2014/main" id="{2A879A14-E66F-431A-9436-E49B2084E513}"/>
                  </a:ext>
                </a:extLst>
              </p14:cNvPr>
              <p14:cNvContentPartPr/>
              <p14:nvPr/>
            </p14:nvContentPartPr>
            <p14:xfrm>
              <a:off x="6542437" y="6141506"/>
              <a:ext cx="135720" cy="71640"/>
            </p14:xfrm>
          </p:contentPart>
        </mc:Choice>
        <mc:Fallback>
          <p:pic>
            <p:nvPicPr>
              <p:cNvPr id="224" name="Ink 223">
                <a:extLst>
                  <a:ext uri="{FF2B5EF4-FFF2-40B4-BE49-F238E27FC236}">
                    <a16:creationId xmlns:a16="http://schemas.microsoft.com/office/drawing/2014/main" id="{2A879A14-E66F-431A-9436-E49B2084E513}"/>
                  </a:ext>
                </a:extLst>
              </p:cNvPr>
              <p:cNvPicPr/>
              <p:nvPr/>
            </p:nvPicPr>
            <p:blipFill>
              <a:blip r:embed="rId321"/>
              <a:stretch>
                <a:fillRect/>
              </a:stretch>
            </p:blipFill>
            <p:spPr>
              <a:xfrm>
                <a:off x="6533797" y="6132866"/>
                <a:ext cx="153360" cy="8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2">
            <p14:nvContentPartPr>
              <p14:cNvPr id="226" name="Ink 225">
                <a:extLst>
                  <a:ext uri="{FF2B5EF4-FFF2-40B4-BE49-F238E27FC236}">
                    <a16:creationId xmlns:a16="http://schemas.microsoft.com/office/drawing/2014/main" id="{81E3EB44-A145-43D2-B864-248A0E8530C6}"/>
                  </a:ext>
                </a:extLst>
              </p14:cNvPr>
              <p14:cNvContentPartPr/>
              <p14:nvPr/>
            </p14:nvContentPartPr>
            <p14:xfrm>
              <a:off x="6342997" y="6047906"/>
              <a:ext cx="49680" cy="188280"/>
            </p14:xfrm>
          </p:contentPart>
        </mc:Choice>
        <mc:Fallback>
          <p:pic>
            <p:nvPicPr>
              <p:cNvPr id="226" name="Ink 225">
                <a:extLst>
                  <a:ext uri="{FF2B5EF4-FFF2-40B4-BE49-F238E27FC236}">
                    <a16:creationId xmlns:a16="http://schemas.microsoft.com/office/drawing/2014/main" id="{81E3EB44-A145-43D2-B864-248A0E8530C6}"/>
                  </a:ext>
                </a:extLst>
              </p:cNvPr>
              <p:cNvPicPr/>
              <p:nvPr/>
            </p:nvPicPr>
            <p:blipFill>
              <a:blip r:embed="rId323"/>
              <a:stretch>
                <a:fillRect/>
              </a:stretch>
            </p:blipFill>
            <p:spPr>
              <a:xfrm>
                <a:off x="6334357" y="6039266"/>
                <a:ext cx="67320" cy="20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4">
            <p14:nvContentPartPr>
              <p14:cNvPr id="245" name="Ink 244">
                <a:extLst>
                  <a:ext uri="{FF2B5EF4-FFF2-40B4-BE49-F238E27FC236}">
                    <a16:creationId xmlns:a16="http://schemas.microsoft.com/office/drawing/2014/main" id="{E0B9362E-09DE-438B-9B88-4FA9528B3CD5}"/>
                  </a:ext>
                </a:extLst>
              </p14:cNvPr>
              <p14:cNvContentPartPr/>
              <p14:nvPr/>
            </p14:nvContentPartPr>
            <p14:xfrm>
              <a:off x="8942557" y="6090746"/>
              <a:ext cx="176040" cy="13320"/>
            </p14:xfrm>
          </p:contentPart>
        </mc:Choice>
        <mc:Fallback>
          <p:pic>
            <p:nvPicPr>
              <p:cNvPr id="245" name="Ink 244">
                <a:extLst>
                  <a:ext uri="{FF2B5EF4-FFF2-40B4-BE49-F238E27FC236}">
                    <a16:creationId xmlns:a16="http://schemas.microsoft.com/office/drawing/2014/main" id="{E0B9362E-09DE-438B-9B88-4FA9528B3CD5}"/>
                  </a:ext>
                </a:extLst>
              </p:cNvPr>
              <p:cNvPicPr/>
              <p:nvPr/>
            </p:nvPicPr>
            <p:blipFill>
              <a:blip r:embed="rId325"/>
              <a:stretch>
                <a:fillRect/>
              </a:stretch>
            </p:blipFill>
            <p:spPr>
              <a:xfrm>
                <a:off x="8933917" y="6082106"/>
                <a:ext cx="193680" cy="3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6">
            <p14:nvContentPartPr>
              <p14:cNvPr id="246" name="Ink 245">
                <a:extLst>
                  <a:ext uri="{FF2B5EF4-FFF2-40B4-BE49-F238E27FC236}">
                    <a16:creationId xmlns:a16="http://schemas.microsoft.com/office/drawing/2014/main" id="{44793818-54CE-4546-9868-3A89179303C4}"/>
                  </a:ext>
                </a:extLst>
              </p14:cNvPr>
              <p14:cNvContentPartPr/>
              <p14:nvPr/>
            </p14:nvContentPartPr>
            <p14:xfrm>
              <a:off x="8959117" y="6180026"/>
              <a:ext cx="174240" cy="32760"/>
            </p14:xfrm>
          </p:contentPart>
        </mc:Choice>
        <mc:Fallback>
          <p:pic>
            <p:nvPicPr>
              <p:cNvPr id="246" name="Ink 245">
                <a:extLst>
                  <a:ext uri="{FF2B5EF4-FFF2-40B4-BE49-F238E27FC236}">
                    <a16:creationId xmlns:a16="http://schemas.microsoft.com/office/drawing/2014/main" id="{44793818-54CE-4546-9868-3A89179303C4}"/>
                  </a:ext>
                </a:extLst>
              </p:cNvPr>
              <p:cNvPicPr/>
              <p:nvPr/>
            </p:nvPicPr>
            <p:blipFill>
              <a:blip r:embed="rId327"/>
              <a:stretch>
                <a:fillRect/>
              </a:stretch>
            </p:blipFill>
            <p:spPr>
              <a:xfrm>
                <a:off x="8950117" y="6171386"/>
                <a:ext cx="191880" cy="50400"/>
              </a:xfrm>
              <a:prstGeom prst="rect">
                <a:avLst/>
              </a:prstGeom>
            </p:spPr>
          </p:pic>
        </mc:Fallback>
      </mc:AlternateContent>
      <p:grpSp>
        <p:nvGrpSpPr>
          <p:cNvPr id="250" name="Group 249">
            <a:extLst>
              <a:ext uri="{FF2B5EF4-FFF2-40B4-BE49-F238E27FC236}">
                <a16:creationId xmlns:a16="http://schemas.microsoft.com/office/drawing/2014/main" id="{F537A5E7-66EC-4F69-88E7-D6EC90B76E36}"/>
              </a:ext>
            </a:extLst>
          </p:cNvPr>
          <p:cNvGrpSpPr/>
          <p:nvPr/>
        </p:nvGrpSpPr>
        <p:grpSpPr>
          <a:xfrm>
            <a:off x="9408037" y="6084266"/>
            <a:ext cx="671400" cy="185040"/>
            <a:chOff x="9408037" y="6084266"/>
            <a:chExt cx="671400" cy="1850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28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1ED6A5D8-E4F4-4E03-8606-405967EED8B2}"/>
                    </a:ext>
                  </a:extLst>
                </p14:cNvPr>
                <p14:cNvContentPartPr/>
                <p14:nvPr/>
              </p14:nvContentPartPr>
              <p14:xfrm>
                <a:off x="9408037" y="6088946"/>
                <a:ext cx="175320" cy="180360"/>
              </p14:xfrm>
            </p:contentPart>
          </mc:Choice>
          <mc:Fallback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1ED6A5D8-E4F4-4E03-8606-405967EED8B2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9399037" y="6079946"/>
                  <a:ext cx="19296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0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0227A7C0-6216-4D4D-A920-104AC9639E96}"/>
                    </a:ext>
                  </a:extLst>
                </p14:cNvPr>
                <p14:cNvContentPartPr/>
                <p14:nvPr/>
              </p14:nvContentPartPr>
              <p14:xfrm>
                <a:off x="9685597" y="6167066"/>
                <a:ext cx="119880" cy="64440"/>
              </p14:xfrm>
            </p:contentPart>
          </mc:Choice>
          <mc:Fallback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0227A7C0-6216-4D4D-A920-104AC9639E96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9676957" y="6158426"/>
                  <a:ext cx="13752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2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B0AFB311-21AC-4F46-9C4C-E90F3A4F65A9}"/>
                    </a:ext>
                  </a:extLst>
                </p14:cNvPr>
                <p14:cNvContentPartPr/>
                <p14:nvPr/>
              </p14:nvContentPartPr>
              <p14:xfrm>
                <a:off x="9949837" y="6084266"/>
                <a:ext cx="129600" cy="161640"/>
              </p14:xfrm>
            </p:contentPart>
          </mc:Choice>
          <mc:Fallback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B0AFB311-21AC-4F46-9C4C-E90F3A4F65A9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9941197" y="6075626"/>
                  <a:ext cx="147240" cy="179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34">
            <p14:nvContentPartPr>
              <p14:cNvPr id="252" name="Ink 251">
                <a:extLst>
                  <a:ext uri="{FF2B5EF4-FFF2-40B4-BE49-F238E27FC236}">
                    <a16:creationId xmlns:a16="http://schemas.microsoft.com/office/drawing/2014/main" id="{8CC2C117-1B43-4DAC-B292-1FEC3BB6CE6D}"/>
                  </a:ext>
                </a:extLst>
              </p14:cNvPr>
              <p14:cNvContentPartPr/>
              <p14:nvPr/>
            </p14:nvContentPartPr>
            <p14:xfrm>
              <a:off x="10642477" y="6258866"/>
              <a:ext cx="23760" cy="12240"/>
            </p14:xfrm>
          </p:contentPart>
        </mc:Choice>
        <mc:Fallback>
          <p:pic>
            <p:nvPicPr>
              <p:cNvPr id="252" name="Ink 251">
                <a:extLst>
                  <a:ext uri="{FF2B5EF4-FFF2-40B4-BE49-F238E27FC236}">
                    <a16:creationId xmlns:a16="http://schemas.microsoft.com/office/drawing/2014/main" id="{8CC2C117-1B43-4DAC-B292-1FEC3BB6CE6D}"/>
                  </a:ext>
                </a:extLst>
              </p:cNvPr>
              <p:cNvPicPr/>
              <p:nvPr/>
            </p:nvPicPr>
            <p:blipFill>
              <a:blip r:embed="rId335"/>
              <a:stretch>
                <a:fillRect/>
              </a:stretch>
            </p:blipFill>
            <p:spPr>
              <a:xfrm>
                <a:off x="10633477" y="6250226"/>
                <a:ext cx="41400" cy="29880"/>
              </a:xfrm>
              <a:prstGeom prst="rect">
                <a:avLst/>
              </a:prstGeom>
            </p:spPr>
          </p:pic>
        </mc:Fallback>
      </mc:AlternateContent>
      <p:grpSp>
        <p:nvGrpSpPr>
          <p:cNvPr id="263" name="Group 262">
            <a:extLst>
              <a:ext uri="{FF2B5EF4-FFF2-40B4-BE49-F238E27FC236}">
                <a16:creationId xmlns:a16="http://schemas.microsoft.com/office/drawing/2014/main" id="{B75564AC-4AF6-4295-8486-F26A0C3A69F6}"/>
              </a:ext>
            </a:extLst>
          </p:cNvPr>
          <p:cNvGrpSpPr/>
          <p:nvPr/>
        </p:nvGrpSpPr>
        <p:grpSpPr>
          <a:xfrm>
            <a:off x="3672517" y="6040706"/>
            <a:ext cx="2615400" cy="490680"/>
            <a:chOff x="3672517" y="6040706"/>
            <a:chExt cx="2615400" cy="490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36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0AC6F47F-B2D3-45B1-AD36-C0A1AE68D59B}"/>
                    </a:ext>
                  </a:extLst>
                </p14:cNvPr>
                <p14:cNvContentPartPr/>
                <p14:nvPr/>
              </p14:nvContentPartPr>
              <p14:xfrm>
                <a:off x="5587357" y="6040706"/>
                <a:ext cx="700560" cy="428400"/>
              </p14:xfrm>
            </p:contentPart>
          </mc:Choice>
          <mc:Fallback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0AC6F47F-B2D3-45B1-AD36-C0A1AE68D59B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5578357" y="6032066"/>
                  <a:ext cx="718200" cy="44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8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2A09FD35-C67A-45E8-B3AB-06B594613D97}"/>
                    </a:ext>
                  </a:extLst>
                </p14:cNvPr>
                <p14:cNvContentPartPr/>
                <p14:nvPr/>
              </p14:nvContentPartPr>
              <p14:xfrm>
                <a:off x="6120157" y="6114506"/>
                <a:ext cx="20160" cy="5400"/>
              </p14:xfrm>
            </p:contentPart>
          </mc:Choice>
          <mc:Fallback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2A09FD35-C67A-45E8-B3AB-06B594613D97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6111157" y="6105866"/>
                  <a:ext cx="3780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0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205E5CC8-71D2-49E5-9B77-00B0AFC40941}"/>
                    </a:ext>
                  </a:extLst>
                </p14:cNvPr>
                <p14:cNvContentPartPr/>
                <p14:nvPr/>
              </p14:nvContentPartPr>
              <p14:xfrm>
                <a:off x="5428957" y="6244826"/>
                <a:ext cx="230040" cy="132120"/>
              </p14:xfrm>
            </p:contentPart>
          </mc:Choice>
          <mc:Fallback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205E5CC8-71D2-49E5-9B77-00B0AFC40941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5420317" y="6235826"/>
                  <a:ext cx="24768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2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96556CAF-4D88-4FC3-A973-8758F0A33D84}"/>
                    </a:ext>
                  </a:extLst>
                </p14:cNvPr>
                <p14:cNvContentPartPr/>
                <p14:nvPr/>
              </p14:nvContentPartPr>
              <p14:xfrm>
                <a:off x="5538757" y="6153746"/>
                <a:ext cx="15120" cy="18360"/>
              </p14:xfrm>
            </p:contentPart>
          </mc:Choice>
          <mc:Fallback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96556CAF-4D88-4FC3-A973-8758F0A33D84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5530117" y="6144746"/>
                  <a:ext cx="327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4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6D27FAFE-020B-4BA0-BBDC-7D1A5C440132}"/>
                    </a:ext>
                  </a:extLst>
                </p14:cNvPr>
                <p14:cNvContentPartPr/>
                <p14:nvPr/>
              </p14:nvContentPartPr>
              <p14:xfrm>
                <a:off x="5088037" y="6217826"/>
                <a:ext cx="187560" cy="174960"/>
              </p14:xfrm>
            </p:contentPart>
          </mc:Choice>
          <mc:Fallback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6D27FAFE-020B-4BA0-BBDC-7D1A5C440132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5079397" y="6209186"/>
                  <a:ext cx="20520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6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E9D3D002-66EA-4609-9BB8-0B5674A11A1C}"/>
                    </a:ext>
                  </a:extLst>
                </p14:cNvPr>
                <p14:cNvContentPartPr/>
                <p14:nvPr/>
              </p14:nvContentPartPr>
              <p14:xfrm>
                <a:off x="5242477" y="6136466"/>
                <a:ext cx="20520" cy="17280"/>
              </p14:xfrm>
            </p:contentPart>
          </mc:Choice>
          <mc:Fallback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E9D3D002-66EA-4609-9BB8-0B5674A11A1C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5233837" y="6127826"/>
                  <a:ext cx="3816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8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339EE02F-78F3-4CC2-819E-5A40C5D0610E}"/>
                    </a:ext>
                  </a:extLst>
                </p14:cNvPr>
                <p14:cNvContentPartPr/>
                <p14:nvPr/>
              </p14:nvContentPartPr>
              <p14:xfrm>
                <a:off x="5095957" y="6510146"/>
                <a:ext cx="122040" cy="21240"/>
              </p14:xfrm>
            </p:contentPart>
          </mc:Choice>
          <mc:Fallback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339EE02F-78F3-4CC2-819E-5A40C5D0610E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5086957" y="6501506"/>
                  <a:ext cx="13968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0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AB4FAAAE-E76F-4335-A4FD-CBA2C5ACFD7B}"/>
                    </a:ext>
                  </a:extLst>
                </p14:cNvPr>
                <p14:cNvContentPartPr/>
                <p14:nvPr/>
              </p14:nvContentPartPr>
              <p14:xfrm>
                <a:off x="4509877" y="6214946"/>
                <a:ext cx="496080" cy="244440"/>
              </p14:xfrm>
            </p:contentPart>
          </mc:Choice>
          <mc:Fallback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AB4FAAAE-E76F-4335-A4FD-CBA2C5ACFD7B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4500877" y="6206306"/>
                  <a:ext cx="513720" cy="26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2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9AAF2C9F-2539-4EBE-B1F4-574F8E985F82}"/>
                    </a:ext>
                  </a:extLst>
                </p14:cNvPr>
                <p14:cNvContentPartPr/>
                <p14:nvPr/>
              </p14:nvContentPartPr>
              <p14:xfrm>
                <a:off x="4922797" y="6157706"/>
                <a:ext cx="50400" cy="12240"/>
              </p14:xfrm>
            </p:contentPart>
          </mc:Choice>
          <mc:Fallback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9AAF2C9F-2539-4EBE-B1F4-574F8E985F82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4913797" y="6149066"/>
                  <a:ext cx="6804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4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F712A961-37A7-4C34-9A32-0944EF5D3AEA}"/>
                    </a:ext>
                  </a:extLst>
                </p14:cNvPr>
                <p14:cNvContentPartPr/>
                <p14:nvPr/>
              </p14:nvContentPartPr>
              <p14:xfrm>
                <a:off x="4626157" y="6258866"/>
                <a:ext cx="15120" cy="7560"/>
              </p14:xfrm>
            </p:contentPart>
          </mc:Choice>
          <mc:Fallback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F712A961-37A7-4C34-9A32-0944EF5D3AEA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4617517" y="6249866"/>
                  <a:ext cx="3276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5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DAD7B143-DF39-49F6-BD45-B753DE048F96}"/>
                    </a:ext>
                  </a:extLst>
                </p14:cNvPr>
                <p14:cNvContentPartPr/>
                <p14:nvPr/>
              </p14:nvContentPartPr>
              <p14:xfrm>
                <a:off x="3784117" y="6249506"/>
                <a:ext cx="728280" cy="185760"/>
              </p14:xfrm>
            </p:contentPart>
          </mc:Choice>
          <mc:Fallback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DAD7B143-DF39-49F6-BD45-B753DE048F96}"/>
                    </a:ext>
                  </a:extLst>
                </p:cNvPr>
                <p:cNvPicPr/>
                <p:nvPr/>
              </p:nvPicPr>
              <p:blipFill>
                <a:blip r:embed="rId356"/>
                <a:stretch>
                  <a:fillRect/>
                </a:stretch>
              </p:blipFill>
              <p:spPr>
                <a:xfrm>
                  <a:off x="3775117" y="6240866"/>
                  <a:ext cx="74592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7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7E299C29-2F03-4C47-8CE2-62A97C2E6FB4}"/>
                    </a:ext>
                  </a:extLst>
                </p14:cNvPr>
                <p14:cNvContentPartPr/>
                <p14:nvPr/>
              </p14:nvContentPartPr>
              <p14:xfrm>
                <a:off x="4109557" y="6218186"/>
                <a:ext cx="9000" cy="12240"/>
              </p14:xfrm>
            </p:contentPart>
          </mc:Choice>
          <mc:Fallback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7E299C29-2F03-4C47-8CE2-62A97C2E6FB4}"/>
                    </a:ext>
                  </a:extLst>
                </p:cNvPr>
                <p:cNvPicPr/>
                <p:nvPr/>
              </p:nvPicPr>
              <p:blipFill>
                <a:blip r:embed="rId358"/>
                <a:stretch>
                  <a:fillRect/>
                </a:stretch>
              </p:blipFill>
              <p:spPr>
                <a:xfrm>
                  <a:off x="4100917" y="6209186"/>
                  <a:ext cx="2664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9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745F9FF0-0ADF-4BC6-B68E-D92870FE04D9}"/>
                    </a:ext>
                  </a:extLst>
                </p14:cNvPr>
                <p14:cNvContentPartPr/>
                <p14:nvPr/>
              </p14:nvContentPartPr>
              <p14:xfrm>
                <a:off x="3672517" y="6249506"/>
                <a:ext cx="199800" cy="46440"/>
              </p14:xfrm>
            </p:contentPart>
          </mc:Choice>
          <mc:Fallback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745F9FF0-0ADF-4BC6-B68E-D92870FE04D9}"/>
                    </a:ext>
                  </a:extLst>
                </p:cNvPr>
                <p:cNvPicPr/>
                <p:nvPr/>
              </p:nvPicPr>
              <p:blipFill>
                <a:blip r:embed="rId360"/>
                <a:stretch>
                  <a:fillRect/>
                </a:stretch>
              </p:blipFill>
              <p:spPr>
                <a:xfrm>
                  <a:off x="3663517" y="6240506"/>
                  <a:ext cx="217440" cy="64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6" name="Group 265">
            <a:extLst>
              <a:ext uri="{FF2B5EF4-FFF2-40B4-BE49-F238E27FC236}">
                <a16:creationId xmlns:a16="http://schemas.microsoft.com/office/drawing/2014/main" id="{C319D8C8-3CF9-4E6E-BEBB-CDC65575FD00}"/>
              </a:ext>
            </a:extLst>
          </p:cNvPr>
          <p:cNvGrpSpPr/>
          <p:nvPr/>
        </p:nvGrpSpPr>
        <p:grpSpPr>
          <a:xfrm>
            <a:off x="9813037" y="6438866"/>
            <a:ext cx="952560" cy="308520"/>
            <a:chOff x="9813037" y="6438866"/>
            <a:chExt cx="952560" cy="308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61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8E433453-40FC-47EC-90A1-2A434499D04B}"/>
                    </a:ext>
                  </a:extLst>
                </p14:cNvPr>
                <p14:cNvContentPartPr/>
                <p14:nvPr/>
              </p14:nvContentPartPr>
              <p14:xfrm>
                <a:off x="10017157" y="6438866"/>
                <a:ext cx="748440" cy="308520"/>
              </p14:xfrm>
            </p:contentPart>
          </mc:Choice>
          <mc:Fallback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8E433453-40FC-47EC-90A1-2A434499D04B}"/>
                    </a:ext>
                  </a:extLst>
                </p:cNvPr>
                <p:cNvPicPr/>
                <p:nvPr/>
              </p:nvPicPr>
              <p:blipFill>
                <a:blip r:embed="rId362"/>
                <a:stretch>
                  <a:fillRect/>
                </a:stretch>
              </p:blipFill>
              <p:spPr>
                <a:xfrm>
                  <a:off x="10008517" y="6430226"/>
                  <a:ext cx="766080" cy="32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3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0072BFB4-0E90-43D7-A940-7D3F71292E31}"/>
                    </a:ext>
                  </a:extLst>
                </p14:cNvPr>
                <p14:cNvContentPartPr/>
                <p14:nvPr/>
              </p14:nvContentPartPr>
              <p14:xfrm>
                <a:off x="10188517" y="6534986"/>
                <a:ext cx="60480" cy="55800"/>
              </p14:xfrm>
            </p:contentPart>
          </mc:Choice>
          <mc:Fallback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0072BFB4-0E90-43D7-A940-7D3F71292E31}"/>
                    </a:ext>
                  </a:extLst>
                </p:cNvPr>
                <p:cNvPicPr/>
                <p:nvPr/>
              </p:nvPicPr>
              <p:blipFill>
                <a:blip r:embed="rId364"/>
                <a:stretch>
                  <a:fillRect/>
                </a:stretch>
              </p:blipFill>
              <p:spPr>
                <a:xfrm>
                  <a:off x="10179877" y="6525986"/>
                  <a:ext cx="78120" cy="7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5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036E77F2-A19D-45D3-AD95-27487D570692}"/>
                    </a:ext>
                  </a:extLst>
                </p14:cNvPr>
                <p14:cNvContentPartPr/>
                <p14:nvPr/>
              </p14:nvContentPartPr>
              <p14:xfrm>
                <a:off x="9813037" y="6578186"/>
                <a:ext cx="266040" cy="96840"/>
              </p14:xfrm>
            </p:contentPart>
          </mc:Choice>
          <mc:Fallback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036E77F2-A19D-45D3-AD95-27487D570692}"/>
                    </a:ext>
                  </a:extLst>
                </p:cNvPr>
                <p:cNvPicPr/>
                <p:nvPr/>
              </p:nvPicPr>
              <p:blipFill>
                <a:blip r:embed="rId366"/>
                <a:stretch>
                  <a:fillRect/>
                </a:stretch>
              </p:blipFill>
              <p:spPr>
                <a:xfrm>
                  <a:off x="9804397" y="6569186"/>
                  <a:ext cx="283680" cy="11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7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E7576DA4-8480-48C7-A4EC-386345A7EB14}"/>
                    </a:ext>
                  </a:extLst>
                </p14:cNvPr>
                <p14:cNvContentPartPr/>
                <p14:nvPr/>
              </p14:nvContentPartPr>
              <p14:xfrm>
                <a:off x="9899797" y="6552986"/>
                <a:ext cx="53280" cy="6840"/>
              </p14:xfrm>
            </p:contentPart>
          </mc:Choice>
          <mc:Fallback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E7576DA4-8480-48C7-A4EC-386345A7EB14}"/>
                    </a:ext>
                  </a:extLst>
                </p:cNvPr>
                <p:cNvPicPr/>
                <p:nvPr/>
              </p:nvPicPr>
              <p:blipFill>
                <a:blip r:embed="rId368"/>
                <a:stretch>
                  <a:fillRect/>
                </a:stretch>
              </p:blipFill>
              <p:spPr>
                <a:xfrm>
                  <a:off x="9891157" y="6544346"/>
                  <a:ext cx="7092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9">
              <p14:nvContentPartPr>
                <p14:cNvPr id="264" name="Ink 263">
                  <a:extLst>
                    <a:ext uri="{FF2B5EF4-FFF2-40B4-BE49-F238E27FC236}">
                      <a16:creationId xmlns:a16="http://schemas.microsoft.com/office/drawing/2014/main" id="{36783822-FA2C-45ED-98F5-4F71C6E58D75}"/>
                    </a:ext>
                  </a:extLst>
                </p14:cNvPr>
                <p14:cNvContentPartPr/>
                <p14:nvPr/>
              </p14:nvContentPartPr>
              <p14:xfrm>
                <a:off x="9908437" y="6534986"/>
                <a:ext cx="38880" cy="16920"/>
              </p14:xfrm>
            </p:contentPart>
          </mc:Choice>
          <mc:Fallback>
            <p:pic>
              <p:nvPicPr>
                <p:cNvPr id="264" name="Ink 263">
                  <a:extLst>
                    <a:ext uri="{FF2B5EF4-FFF2-40B4-BE49-F238E27FC236}">
                      <a16:creationId xmlns:a16="http://schemas.microsoft.com/office/drawing/2014/main" id="{36783822-FA2C-45ED-98F5-4F71C6E58D75}"/>
                    </a:ext>
                  </a:extLst>
                </p:cNvPr>
                <p:cNvPicPr/>
                <p:nvPr/>
              </p:nvPicPr>
              <p:blipFill>
                <a:blip r:embed="rId370"/>
                <a:stretch>
                  <a:fillRect/>
                </a:stretch>
              </p:blipFill>
              <p:spPr>
                <a:xfrm>
                  <a:off x="9899437" y="6525986"/>
                  <a:ext cx="56520" cy="34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71">
            <p14:nvContentPartPr>
              <p14:cNvPr id="265" name="Ink 264">
                <a:extLst>
                  <a:ext uri="{FF2B5EF4-FFF2-40B4-BE49-F238E27FC236}">
                    <a16:creationId xmlns:a16="http://schemas.microsoft.com/office/drawing/2014/main" id="{A64F994F-08D6-40E8-A7BB-BE1148B86FB3}"/>
                  </a:ext>
                </a:extLst>
              </p14:cNvPr>
              <p14:cNvContentPartPr/>
              <p14:nvPr/>
            </p14:nvContentPartPr>
            <p14:xfrm>
              <a:off x="10636717" y="6254186"/>
              <a:ext cx="8640" cy="6840"/>
            </p14:xfrm>
          </p:contentPart>
        </mc:Choice>
        <mc:Fallback>
          <p:pic>
            <p:nvPicPr>
              <p:cNvPr id="265" name="Ink 264">
                <a:extLst>
                  <a:ext uri="{FF2B5EF4-FFF2-40B4-BE49-F238E27FC236}">
                    <a16:creationId xmlns:a16="http://schemas.microsoft.com/office/drawing/2014/main" id="{A64F994F-08D6-40E8-A7BB-BE1148B86FB3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10627717" y="6245546"/>
                <a:ext cx="26280" cy="2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2">
            <p14:nvContentPartPr>
              <p14:cNvPr id="272" name="Ink 271">
                <a:extLst>
                  <a:ext uri="{FF2B5EF4-FFF2-40B4-BE49-F238E27FC236}">
                    <a16:creationId xmlns:a16="http://schemas.microsoft.com/office/drawing/2014/main" id="{101A8246-A9C2-4E8F-B7CD-8BF91DA2CC42}"/>
                  </a:ext>
                </a:extLst>
              </p14:cNvPr>
              <p14:cNvContentPartPr/>
              <p14:nvPr/>
            </p14:nvContentPartPr>
            <p14:xfrm>
              <a:off x="11235397" y="1970546"/>
              <a:ext cx="15120" cy="9000"/>
            </p14:xfrm>
          </p:contentPart>
        </mc:Choice>
        <mc:Fallback>
          <p:pic>
            <p:nvPicPr>
              <p:cNvPr id="272" name="Ink 271">
                <a:extLst>
                  <a:ext uri="{FF2B5EF4-FFF2-40B4-BE49-F238E27FC236}">
                    <a16:creationId xmlns:a16="http://schemas.microsoft.com/office/drawing/2014/main" id="{101A8246-A9C2-4E8F-B7CD-8BF91DA2CC42}"/>
                  </a:ext>
                </a:extLst>
              </p:cNvPr>
              <p:cNvPicPr/>
              <p:nvPr/>
            </p:nvPicPr>
            <p:blipFill>
              <a:blip r:embed="rId373"/>
              <a:stretch>
                <a:fillRect/>
              </a:stretch>
            </p:blipFill>
            <p:spPr>
              <a:xfrm>
                <a:off x="11226397" y="1961546"/>
                <a:ext cx="32760" cy="26640"/>
              </a:xfrm>
              <a:prstGeom prst="rect">
                <a:avLst/>
              </a:prstGeom>
            </p:spPr>
          </p:pic>
        </mc:Fallback>
      </mc:AlternateContent>
      <p:grpSp>
        <p:nvGrpSpPr>
          <p:cNvPr id="331" name="Group 330">
            <a:extLst>
              <a:ext uri="{FF2B5EF4-FFF2-40B4-BE49-F238E27FC236}">
                <a16:creationId xmlns:a16="http://schemas.microsoft.com/office/drawing/2014/main" id="{92915617-A287-43AC-8978-CCEBD30BDDA2}"/>
              </a:ext>
            </a:extLst>
          </p:cNvPr>
          <p:cNvGrpSpPr/>
          <p:nvPr/>
        </p:nvGrpSpPr>
        <p:grpSpPr>
          <a:xfrm>
            <a:off x="1088797" y="5012906"/>
            <a:ext cx="1671480" cy="295560"/>
            <a:chOff x="1088797" y="5012906"/>
            <a:chExt cx="1671480" cy="2955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74">
              <p14:nvContentPartPr>
                <p14:cNvPr id="319" name="Ink 318">
                  <a:extLst>
                    <a:ext uri="{FF2B5EF4-FFF2-40B4-BE49-F238E27FC236}">
                      <a16:creationId xmlns:a16="http://schemas.microsoft.com/office/drawing/2014/main" id="{44BFBC21-D6C2-444C-B471-57ECECB83995}"/>
                    </a:ext>
                  </a:extLst>
                </p14:cNvPr>
                <p14:cNvContentPartPr/>
                <p14:nvPr/>
              </p14:nvContentPartPr>
              <p14:xfrm>
                <a:off x="2485957" y="5077346"/>
                <a:ext cx="274320" cy="133920"/>
              </p14:xfrm>
            </p:contentPart>
          </mc:Choice>
          <mc:Fallback>
            <p:pic>
              <p:nvPicPr>
                <p:cNvPr id="319" name="Ink 318">
                  <a:extLst>
                    <a:ext uri="{FF2B5EF4-FFF2-40B4-BE49-F238E27FC236}">
                      <a16:creationId xmlns:a16="http://schemas.microsoft.com/office/drawing/2014/main" id="{44BFBC21-D6C2-444C-B471-57ECECB83995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2467957" y="5059346"/>
                  <a:ext cx="30996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6">
              <p14:nvContentPartPr>
                <p14:cNvPr id="320" name="Ink 319">
                  <a:extLst>
                    <a:ext uri="{FF2B5EF4-FFF2-40B4-BE49-F238E27FC236}">
                      <a16:creationId xmlns:a16="http://schemas.microsoft.com/office/drawing/2014/main" id="{3FC7AB87-688F-4A9A-A192-691C5B5A47E6}"/>
                    </a:ext>
                  </a:extLst>
                </p14:cNvPr>
                <p14:cNvContentPartPr/>
                <p14:nvPr/>
              </p14:nvContentPartPr>
              <p14:xfrm>
                <a:off x="2619517" y="5085986"/>
                <a:ext cx="34200" cy="82440"/>
              </p14:xfrm>
            </p:contentPart>
          </mc:Choice>
          <mc:Fallback>
            <p:pic>
              <p:nvPicPr>
                <p:cNvPr id="320" name="Ink 319">
                  <a:extLst>
                    <a:ext uri="{FF2B5EF4-FFF2-40B4-BE49-F238E27FC236}">
                      <a16:creationId xmlns:a16="http://schemas.microsoft.com/office/drawing/2014/main" id="{3FC7AB87-688F-4A9A-A192-691C5B5A47E6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2601877" y="5068346"/>
                  <a:ext cx="6984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8">
              <p14:nvContentPartPr>
                <p14:cNvPr id="322" name="Ink 321">
                  <a:extLst>
                    <a:ext uri="{FF2B5EF4-FFF2-40B4-BE49-F238E27FC236}">
                      <a16:creationId xmlns:a16="http://schemas.microsoft.com/office/drawing/2014/main" id="{BB6201F2-8ECC-400F-87F0-05A983A79F18}"/>
                    </a:ext>
                  </a:extLst>
                </p14:cNvPr>
                <p14:cNvContentPartPr/>
                <p14:nvPr/>
              </p14:nvContentPartPr>
              <p14:xfrm>
                <a:off x="1976197" y="5092466"/>
                <a:ext cx="434520" cy="160920"/>
              </p14:xfrm>
            </p:contentPart>
          </mc:Choice>
          <mc:Fallback>
            <p:pic>
              <p:nvPicPr>
                <p:cNvPr id="322" name="Ink 321">
                  <a:extLst>
                    <a:ext uri="{FF2B5EF4-FFF2-40B4-BE49-F238E27FC236}">
                      <a16:creationId xmlns:a16="http://schemas.microsoft.com/office/drawing/2014/main" id="{BB6201F2-8ECC-400F-87F0-05A983A79F18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1958197" y="5074466"/>
                  <a:ext cx="47016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0">
              <p14:nvContentPartPr>
                <p14:cNvPr id="323" name="Ink 322">
                  <a:extLst>
                    <a:ext uri="{FF2B5EF4-FFF2-40B4-BE49-F238E27FC236}">
                      <a16:creationId xmlns:a16="http://schemas.microsoft.com/office/drawing/2014/main" id="{6A64AC0C-DAD8-4C38-AF56-9357C382B916}"/>
                    </a:ext>
                  </a:extLst>
                </p14:cNvPr>
                <p14:cNvContentPartPr/>
                <p14:nvPr/>
              </p14:nvContentPartPr>
              <p14:xfrm>
                <a:off x="2116957" y="5012906"/>
                <a:ext cx="46800" cy="117360"/>
              </p14:xfrm>
            </p:contentPart>
          </mc:Choice>
          <mc:Fallback>
            <p:pic>
              <p:nvPicPr>
                <p:cNvPr id="323" name="Ink 322">
                  <a:extLst>
                    <a:ext uri="{FF2B5EF4-FFF2-40B4-BE49-F238E27FC236}">
                      <a16:creationId xmlns:a16="http://schemas.microsoft.com/office/drawing/2014/main" id="{6A64AC0C-DAD8-4C38-AF56-9357C382B916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2098957" y="4995266"/>
                  <a:ext cx="8244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2">
              <p14:nvContentPartPr>
                <p14:cNvPr id="324" name="Ink 323">
                  <a:extLst>
                    <a:ext uri="{FF2B5EF4-FFF2-40B4-BE49-F238E27FC236}">
                      <a16:creationId xmlns:a16="http://schemas.microsoft.com/office/drawing/2014/main" id="{AB636B64-7C6F-4319-A866-FE3D5AB18FC9}"/>
                    </a:ext>
                  </a:extLst>
                </p14:cNvPr>
                <p14:cNvContentPartPr/>
                <p14:nvPr/>
              </p14:nvContentPartPr>
              <p14:xfrm>
                <a:off x="2208037" y="5035946"/>
                <a:ext cx="26640" cy="20160"/>
              </p14:xfrm>
            </p:contentPart>
          </mc:Choice>
          <mc:Fallback>
            <p:pic>
              <p:nvPicPr>
                <p:cNvPr id="324" name="Ink 323">
                  <a:extLst>
                    <a:ext uri="{FF2B5EF4-FFF2-40B4-BE49-F238E27FC236}">
                      <a16:creationId xmlns:a16="http://schemas.microsoft.com/office/drawing/2014/main" id="{AB636B64-7C6F-4319-A866-FE3D5AB18FC9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2190037" y="5018306"/>
                  <a:ext cx="6228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4">
              <p14:nvContentPartPr>
                <p14:cNvPr id="326" name="Ink 325">
                  <a:extLst>
                    <a:ext uri="{FF2B5EF4-FFF2-40B4-BE49-F238E27FC236}">
                      <a16:creationId xmlns:a16="http://schemas.microsoft.com/office/drawing/2014/main" id="{5726DB27-1A2D-48C0-91FE-AC4775AC4651}"/>
                    </a:ext>
                  </a:extLst>
                </p14:cNvPr>
                <p14:cNvContentPartPr/>
                <p14:nvPr/>
              </p14:nvContentPartPr>
              <p14:xfrm>
                <a:off x="1635637" y="5113706"/>
                <a:ext cx="200520" cy="194760"/>
              </p14:xfrm>
            </p:contentPart>
          </mc:Choice>
          <mc:Fallback>
            <p:pic>
              <p:nvPicPr>
                <p:cNvPr id="326" name="Ink 325">
                  <a:extLst>
                    <a:ext uri="{FF2B5EF4-FFF2-40B4-BE49-F238E27FC236}">
                      <a16:creationId xmlns:a16="http://schemas.microsoft.com/office/drawing/2014/main" id="{5726DB27-1A2D-48C0-91FE-AC4775AC4651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1617997" y="5095706"/>
                  <a:ext cx="23616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6">
              <p14:nvContentPartPr>
                <p14:cNvPr id="327" name="Ink 326">
                  <a:extLst>
                    <a:ext uri="{FF2B5EF4-FFF2-40B4-BE49-F238E27FC236}">
                      <a16:creationId xmlns:a16="http://schemas.microsoft.com/office/drawing/2014/main" id="{DF829838-4E6E-4F50-8B27-9B1918719DDC}"/>
                    </a:ext>
                  </a:extLst>
                </p14:cNvPr>
                <p14:cNvContentPartPr/>
                <p14:nvPr/>
              </p14:nvContentPartPr>
              <p14:xfrm>
                <a:off x="1533037" y="5113706"/>
                <a:ext cx="182160" cy="129600"/>
              </p14:xfrm>
            </p:contentPart>
          </mc:Choice>
          <mc:Fallback>
            <p:pic>
              <p:nvPicPr>
                <p:cNvPr id="327" name="Ink 326">
                  <a:extLst>
                    <a:ext uri="{FF2B5EF4-FFF2-40B4-BE49-F238E27FC236}">
                      <a16:creationId xmlns:a16="http://schemas.microsoft.com/office/drawing/2014/main" id="{DF829838-4E6E-4F50-8B27-9B1918719DDC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1515037" y="5095706"/>
                  <a:ext cx="21780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8">
              <p14:nvContentPartPr>
                <p14:cNvPr id="328" name="Ink 327">
                  <a:extLst>
                    <a:ext uri="{FF2B5EF4-FFF2-40B4-BE49-F238E27FC236}">
                      <a16:creationId xmlns:a16="http://schemas.microsoft.com/office/drawing/2014/main" id="{5D9A0C8C-9B20-4F5B-85DE-968905EA75C4}"/>
                    </a:ext>
                  </a:extLst>
                </p14:cNvPr>
                <p14:cNvContentPartPr/>
                <p14:nvPr/>
              </p14:nvContentPartPr>
              <p14:xfrm>
                <a:off x="1160437" y="5092106"/>
                <a:ext cx="404280" cy="207000"/>
              </p14:xfrm>
            </p:contentPart>
          </mc:Choice>
          <mc:Fallback>
            <p:pic>
              <p:nvPicPr>
                <p:cNvPr id="328" name="Ink 327">
                  <a:extLst>
                    <a:ext uri="{FF2B5EF4-FFF2-40B4-BE49-F238E27FC236}">
                      <a16:creationId xmlns:a16="http://schemas.microsoft.com/office/drawing/2014/main" id="{5D9A0C8C-9B20-4F5B-85DE-968905EA75C4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1142437" y="5074466"/>
                  <a:ext cx="439920" cy="24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0">
              <p14:nvContentPartPr>
                <p14:cNvPr id="329" name="Ink 328">
                  <a:extLst>
                    <a:ext uri="{FF2B5EF4-FFF2-40B4-BE49-F238E27FC236}">
                      <a16:creationId xmlns:a16="http://schemas.microsoft.com/office/drawing/2014/main" id="{D5C540F3-596D-4B2A-B1FC-6E5CF2D2897D}"/>
                    </a:ext>
                  </a:extLst>
                </p14:cNvPr>
                <p14:cNvContentPartPr/>
                <p14:nvPr/>
              </p14:nvContentPartPr>
              <p14:xfrm>
                <a:off x="1094917" y="5092106"/>
                <a:ext cx="17280" cy="36720"/>
              </p14:xfrm>
            </p:contentPart>
          </mc:Choice>
          <mc:Fallback>
            <p:pic>
              <p:nvPicPr>
                <p:cNvPr id="329" name="Ink 328">
                  <a:extLst>
                    <a:ext uri="{FF2B5EF4-FFF2-40B4-BE49-F238E27FC236}">
                      <a16:creationId xmlns:a16="http://schemas.microsoft.com/office/drawing/2014/main" id="{D5C540F3-596D-4B2A-B1FC-6E5CF2D2897D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1076917" y="5074466"/>
                  <a:ext cx="5292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2">
              <p14:nvContentPartPr>
                <p14:cNvPr id="330" name="Ink 329">
                  <a:extLst>
                    <a:ext uri="{FF2B5EF4-FFF2-40B4-BE49-F238E27FC236}">
                      <a16:creationId xmlns:a16="http://schemas.microsoft.com/office/drawing/2014/main" id="{8C664B7C-34C2-4456-8758-06754DD14171}"/>
                    </a:ext>
                  </a:extLst>
                </p14:cNvPr>
                <p14:cNvContentPartPr/>
                <p14:nvPr/>
              </p14:nvContentPartPr>
              <p14:xfrm>
                <a:off x="1088797" y="5238986"/>
                <a:ext cx="16200" cy="28440"/>
              </p14:xfrm>
            </p:contentPart>
          </mc:Choice>
          <mc:Fallback>
            <p:pic>
              <p:nvPicPr>
                <p:cNvPr id="330" name="Ink 329">
                  <a:extLst>
                    <a:ext uri="{FF2B5EF4-FFF2-40B4-BE49-F238E27FC236}">
                      <a16:creationId xmlns:a16="http://schemas.microsoft.com/office/drawing/2014/main" id="{8C664B7C-34C2-4456-8758-06754DD14171}"/>
                    </a:ext>
                  </a:extLst>
                </p:cNvPr>
                <p:cNvPicPr/>
                <p:nvPr/>
              </p:nvPicPr>
              <p:blipFill>
                <a:blip r:embed="rId393"/>
                <a:stretch>
                  <a:fillRect/>
                </a:stretch>
              </p:blipFill>
              <p:spPr>
                <a:xfrm>
                  <a:off x="1070797" y="5221346"/>
                  <a:ext cx="51840" cy="64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8" name="Group 357">
            <a:extLst>
              <a:ext uri="{FF2B5EF4-FFF2-40B4-BE49-F238E27FC236}">
                <a16:creationId xmlns:a16="http://schemas.microsoft.com/office/drawing/2014/main" id="{E54EFD56-87A1-4CD8-B9DA-BB9309C604EC}"/>
              </a:ext>
            </a:extLst>
          </p:cNvPr>
          <p:cNvGrpSpPr/>
          <p:nvPr/>
        </p:nvGrpSpPr>
        <p:grpSpPr>
          <a:xfrm>
            <a:off x="2043517" y="6232946"/>
            <a:ext cx="339840" cy="298800"/>
            <a:chOff x="2043517" y="6232946"/>
            <a:chExt cx="339840" cy="298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94">
              <p14:nvContentPartPr>
                <p14:cNvPr id="352" name="Ink 351">
                  <a:extLst>
                    <a:ext uri="{FF2B5EF4-FFF2-40B4-BE49-F238E27FC236}">
                      <a16:creationId xmlns:a16="http://schemas.microsoft.com/office/drawing/2014/main" id="{767C9951-E87C-490D-9478-826FA82596EC}"/>
                    </a:ext>
                  </a:extLst>
                </p14:cNvPr>
                <p14:cNvContentPartPr/>
                <p14:nvPr/>
              </p14:nvContentPartPr>
              <p14:xfrm>
                <a:off x="2173837" y="6232946"/>
                <a:ext cx="209520" cy="298800"/>
              </p14:xfrm>
            </p:contentPart>
          </mc:Choice>
          <mc:Fallback>
            <p:pic>
              <p:nvPicPr>
                <p:cNvPr id="352" name="Ink 351">
                  <a:extLst>
                    <a:ext uri="{FF2B5EF4-FFF2-40B4-BE49-F238E27FC236}">
                      <a16:creationId xmlns:a16="http://schemas.microsoft.com/office/drawing/2014/main" id="{767C9951-E87C-490D-9478-826FA82596EC}"/>
                    </a:ext>
                  </a:extLst>
                </p:cNvPr>
                <p:cNvPicPr/>
                <p:nvPr/>
              </p:nvPicPr>
              <p:blipFill>
                <a:blip r:embed="rId395"/>
                <a:stretch>
                  <a:fillRect/>
                </a:stretch>
              </p:blipFill>
              <p:spPr>
                <a:xfrm>
                  <a:off x="2155837" y="6215306"/>
                  <a:ext cx="245160" cy="33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6">
              <p14:nvContentPartPr>
                <p14:cNvPr id="353" name="Ink 352">
                  <a:extLst>
                    <a:ext uri="{FF2B5EF4-FFF2-40B4-BE49-F238E27FC236}">
                      <a16:creationId xmlns:a16="http://schemas.microsoft.com/office/drawing/2014/main" id="{38916D52-6B23-40A5-A39C-A606801F20B7}"/>
                    </a:ext>
                  </a:extLst>
                </p14:cNvPr>
                <p14:cNvContentPartPr/>
                <p14:nvPr/>
              </p14:nvContentPartPr>
              <p14:xfrm>
                <a:off x="2043517" y="6252746"/>
                <a:ext cx="31680" cy="266040"/>
              </p14:xfrm>
            </p:contentPart>
          </mc:Choice>
          <mc:Fallback>
            <p:pic>
              <p:nvPicPr>
                <p:cNvPr id="353" name="Ink 352">
                  <a:extLst>
                    <a:ext uri="{FF2B5EF4-FFF2-40B4-BE49-F238E27FC236}">
                      <a16:creationId xmlns:a16="http://schemas.microsoft.com/office/drawing/2014/main" id="{38916D52-6B23-40A5-A39C-A606801F20B7}"/>
                    </a:ext>
                  </a:extLst>
                </p:cNvPr>
                <p:cNvPicPr/>
                <p:nvPr/>
              </p:nvPicPr>
              <p:blipFill>
                <a:blip r:embed="rId397"/>
                <a:stretch>
                  <a:fillRect/>
                </a:stretch>
              </p:blipFill>
              <p:spPr>
                <a:xfrm>
                  <a:off x="2025877" y="6234746"/>
                  <a:ext cx="67320" cy="301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2" name="Group 361">
            <a:extLst>
              <a:ext uri="{FF2B5EF4-FFF2-40B4-BE49-F238E27FC236}">
                <a16:creationId xmlns:a16="http://schemas.microsoft.com/office/drawing/2014/main" id="{CC79CA6A-BDFD-4DC8-8AF8-1BE78B4C5A96}"/>
              </a:ext>
            </a:extLst>
          </p:cNvPr>
          <p:cNvGrpSpPr/>
          <p:nvPr/>
        </p:nvGrpSpPr>
        <p:grpSpPr>
          <a:xfrm>
            <a:off x="814117" y="6252386"/>
            <a:ext cx="970560" cy="390960"/>
            <a:chOff x="814117" y="6252386"/>
            <a:chExt cx="970560" cy="390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98">
              <p14:nvContentPartPr>
                <p14:cNvPr id="354" name="Ink 353">
                  <a:extLst>
                    <a:ext uri="{FF2B5EF4-FFF2-40B4-BE49-F238E27FC236}">
                      <a16:creationId xmlns:a16="http://schemas.microsoft.com/office/drawing/2014/main" id="{065B8183-1F1C-4EF3-965A-CD9B0CD50533}"/>
                    </a:ext>
                  </a:extLst>
                </p14:cNvPr>
                <p14:cNvContentPartPr/>
                <p14:nvPr/>
              </p14:nvContentPartPr>
              <p14:xfrm>
                <a:off x="1536997" y="6252386"/>
                <a:ext cx="134640" cy="320760"/>
              </p14:xfrm>
            </p:contentPart>
          </mc:Choice>
          <mc:Fallback>
            <p:pic>
              <p:nvPicPr>
                <p:cNvPr id="354" name="Ink 353">
                  <a:extLst>
                    <a:ext uri="{FF2B5EF4-FFF2-40B4-BE49-F238E27FC236}">
                      <a16:creationId xmlns:a16="http://schemas.microsoft.com/office/drawing/2014/main" id="{065B8183-1F1C-4EF3-965A-CD9B0CD50533}"/>
                    </a:ext>
                  </a:extLst>
                </p:cNvPr>
                <p:cNvPicPr/>
                <p:nvPr/>
              </p:nvPicPr>
              <p:blipFill>
                <a:blip r:embed="rId399"/>
                <a:stretch>
                  <a:fillRect/>
                </a:stretch>
              </p:blipFill>
              <p:spPr>
                <a:xfrm>
                  <a:off x="1518997" y="6234746"/>
                  <a:ext cx="170280" cy="35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0">
              <p14:nvContentPartPr>
                <p14:cNvPr id="355" name="Ink 354">
                  <a:extLst>
                    <a:ext uri="{FF2B5EF4-FFF2-40B4-BE49-F238E27FC236}">
                      <a16:creationId xmlns:a16="http://schemas.microsoft.com/office/drawing/2014/main" id="{83A1F4A0-77B4-4235-B1FD-A35E3B6D9A3D}"/>
                    </a:ext>
                  </a:extLst>
                </p14:cNvPr>
                <p14:cNvContentPartPr/>
                <p14:nvPr/>
              </p14:nvContentPartPr>
              <p14:xfrm>
                <a:off x="1679917" y="6313586"/>
                <a:ext cx="104760" cy="117720"/>
              </p14:xfrm>
            </p:contentPart>
          </mc:Choice>
          <mc:Fallback>
            <p:pic>
              <p:nvPicPr>
                <p:cNvPr id="355" name="Ink 354">
                  <a:extLst>
                    <a:ext uri="{FF2B5EF4-FFF2-40B4-BE49-F238E27FC236}">
                      <a16:creationId xmlns:a16="http://schemas.microsoft.com/office/drawing/2014/main" id="{83A1F4A0-77B4-4235-B1FD-A35E3B6D9A3D}"/>
                    </a:ext>
                  </a:extLst>
                </p:cNvPr>
                <p:cNvPicPr/>
                <p:nvPr/>
              </p:nvPicPr>
              <p:blipFill>
                <a:blip r:embed="rId401"/>
                <a:stretch>
                  <a:fillRect/>
                </a:stretch>
              </p:blipFill>
              <p:spPr>
                <a:xfrm>
                  <a:off x="1661917" y="6295946"/>
                  <a:ext cx="14040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2">
              <p14:nvContentPartPr>
                <p14:cNvPr id="356" name="Ink 355">
                  <a:extLst>
                    <a:ext uri="{FF2B5EF4-FFF2-40B4-BE49-F238E27FC236}">
                      <a16:creationId xmlns:a16="http://schemas.microsoft.com/office/drawing/2014/main" id="{268A2280-F22F-41BC-A031-65CDC97A2A1E}"/>
                    </a:ext>
                  </a:extLst>
                </p14:cNvPr>
                <p14:cNvContentPartPr/>
                <p14:nvPr/>
              </p14:nvContentPartPr>
              <p14:xfrm>
                <a:off x="967837" y="6445706"/>
                <a:ext cx="442080" cy="114840"/>
              </p14:xfrm>
            </p:contentPart>
          </mc:Choice>
          <mc:Fallback>
            <p:pic>
              <p:nvPicPr>
                <p:cNvPr id="356" name="Ink 355">
                  <a:extLst>
                    <a:ext uri="{FF2B5EF4-FFF2-40B4-BE49-F238E27FC236}">
                      <a16:creationId xmlns:a16="http://schemas.microsoft.com/office/drawing/2014/main" id="{268A2280-F22F-41BC-A031-65CDC97A2A1E}"/>
                    </a:ext>
                  </a:extLst>
                </p:cNvPr>
                <p:cNvPicPr/>
                <p:nvPr/>
              </p:nvPicPr>
              <p:blipFill>
                <a:blip r:embed="rId403"/>
                <a:stretch>
                  <a:fillRect/>
                </a:stretch>
              </p:blipFill>
              <p:spPr>
                <a:xfrm>
                  <a:off x="950197" y="6427706"/>
                  <a:ext cx="47772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4">
              <p14:nvContentPartPr>
                <p14:cNvPr id="359" name="Ink 358">
                  <a:extLst>
                    <a:ext uri="{FF2B5EF4-FFF2-40B4-BE49-F238E27FC236}">
                      <a16:creationId xmlns:a16="http://schemas.microsoft.com/office/drawing/2014/main" id="{E6CE655D-A952-4E40-B9B2-598F42363EF9}"/>
                    </a:ext>
                  </a:extLst>
                </p14:cNvPr>
                <p14:cNvContentPartPr/>
                <p14:nvPr/>
              </p14:nvContentPartPr>
              <p14:xfrm>
                <a:off x="1377517" y="6381986"/>
                <a:ext cx="8640" cy="7920"/>
              </p14:xfrm>
            </p:contentPart>
          </mc:Choice>
          <mc:Fallback>
            <p:pic>
              <p:nvPicPr>
                <p:cNvPr id="359" name="Ink 358">
                  <a:extLst>
                    <a:ext uri="{FF2B5EF4-FFF2-40B4-BE49-F238E27FC236}">
                      <a16:creationId xmlns:a16="http://schemas.microsoft.com/office/drawing/2014/main" id="{E6CE655D-A952-4E40-B9B2-598F42363EF9}"/>
                    </a:ext>
                  </a:extLst>
                </p:cNvPr>
                <p:cNvPicPr/>
                <p:nvPr/>
              </p:nvPicPr>
              <p:blipFill>
                <a:blip r:embed="rId405"/>
                <a:stretch>
                  <a:fillRect/>
                </a:stretch>
              </p:blipFill>
              <p:spPr>
                <a:xfrm>
                  <a:off x="1359517" y="6364346"/>
                  <a:ext cx="4428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6">
              <p14:nvContentPartPr>
                <p14:cNvPr id="360" name="Ink 359">
                  <a:extLst>
                    <a:ext uri="{FF2B5EF4-FFF2-40B4-BE49-F238E27FC236}">
                      <a16:creationId xmlns:a16="http://schemas.microsoft.com/office/drawing/2014/main" id="{482F21C1-2768-4D21-9B4A-05D2478E72BB}"/>
                    </a:ext>
                  </a:extLst>
                </p14:cNvPr>
                <p14:cNvContentPartPr/>
                <p14:nvPr/>
              </p14:nvContentPartPr>
              <p14:xfrm>
                <a:off x="1236757" y="6628586"/>
                <a:ext cx="145440" cy="14760"/>
              </p14:xfrm>
            </p:contentPart>
          </mc:Choice>
          <mc:Fallback>
            <p:pic>
              <p:nvPicPr>
                <p:cNvPr id="360" name="Ink 359">
                  <a:extLst>
                    <a:ext uri="{FF2B5EF4-FFF2-40B4-BE49-F238E27FC236}">
                      <a16:creationId xmlns:a16="http://schemas.microsoft.com/office/drawing/2014/main" id="{482F21C1-2768-4D21-9B4A-05D2478E72BB}"/>
                    </a:ext>
                  </a:extLst>
                </p:cNvPr>
                <p:cNvPicPr/>
                <p:nvPr/>
              </p:nvPicPr>
              <p:blipFill>
                <a:blip r:embed="rId407"/>
                <a:stretch>
                  <a:fillRect/>
                </a:stretch>
              </p:blipFill>
              <p:spPr>
                <a:xfrm>
                  <a:off x="1218757" y="6610946"/>
                  <a:ext cx="18108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8">
              <p14:nvContentPartPr>
                <p14:cNvPr id="361" name="Ink 360">
                  <a:extLst>
                    <a:ext uri="{FF2B5EF4-FFF2-40B4-BE49-F238E27FC236}">
                      <a16:creationId xmlns:a16="http://schemas.microsoft.com/office/drawing/2014/main" id="{A9985CA6-B388-47D6-BDE6-65F5FB6CBFE2}"/>
                    </a:ext>
                  </a:extLst>
                </p14:cNvPr>
                <p14:cNvContentPartPr/>
                <p14:nvPr/>
              </p14:nvContentPartPr>
              <p14:xfrm>
                <a:off x="814117" y="6367946"/>
                <a:ext cx="252720" cy="45360"/>
              </p14:xfrm>
            </p:contentPart>
          </mc:Choice>
          <mc:Fallback>
            <p:pic>
              <p:nvPicPr>
                <p:cNvPr id="361" name="Ink 360">
                  <a:extLst>
                    <a:ext uri="{FF2B5EF4-FFF2-40B4-BE49-F238E27FC236}">
                      <a16:creationId xmlns:a16="http://schemas.microsoft.com/office/drawing/2014/main" id="{A9985CA6-B388-47D6-BDE6-65F5FB6CBFE2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796117" y="6349946"/>
                  <a:ext cx="288360" cy="81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10">
            <p14:nvContentPartPr>
              <p14:cNvPr id="374" name="Ink 373">
                <a:extLst>
                  <a:ext uri="{FF2B5EF4-FFF2-40B4-BE49-F238E27FC236}">
                    <a16:creationId xmlns:a16="http://schemas.microsoft.com/office/drawing/2014/main" id="{9A43E2D5-A37A-4BEC-AD59-40CF22385445}"/>
                  </a:ext>
                </a:extLst>
              </p14:cNvPr>
              <p14:cNvContentPartPr/>
              <p14:nvPr/>
            </p14:nvContentPartPr>
            <p14:xfrm>
              <a:off x="1541677" y="3016706"/>
              <a:ext cx="610920" cy="214560"/>
            </p14:xfrm>
          </p:contentPart>
        </mc:Choice>
        <mc:Fallback>
          <p:pic>
            <p:nvPicPr>
              <p:cNvPr id="374" name="Ink 373">
                <a:extLst>
                  <a:ext uri="{FF2B5EF4-FFF2-40B4-BE49-F238E27FC236}">
                    <a16:creationId xmlns:a16="http://schemas.microsoft.com/office/drawing/2014/main" id="{9A43E2D5-A37A-4BEC-AD59-40CF22385445}"/>
                  </a:ext>
                </a:extLst>
              </p:cNvPr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1524037" y="2999066"/>
                <a:ext cx="646560" cy="25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2">
            <p14:nvContentPartPr>
              <p14:cNvPr id="375" name="Ink 374">
                <a:extLst>
                  <a:ext uri="{FF2B5EF4-FFF2-40B4-BE49-F238E27FC236}">
                    <a16:creationId xmlns:a16="http://schemas.microsoft.com/office/drawing/2014/main" id="{71AB1D07-4A7F-48B5-AF35-2F1C85C99039}"/>
                  </a:ext>
                </a:extLst>
              </p14:cNvPr>
              <p14:cNvContentPartPr/>
              <p14:nvPr/>
            </p14:nvContentPartPr>
            <p14:xfrm>
              <a:off x="1263397" y="3004106"/>
              <a:ext cx="387360" cy="150480"/>
            </p14:xfrm>
          </p:contentPart>
        </mc:Choice>
        <mc:Fallback>
          <p:pic>
            <p:nvPicPr>
              <p:cNvPr id="375" name="Ink 374">
                <a:extLst>
                  <a:ext uri="{FF2B5EF4-FFF2-40B4-BE49-F238E27FC236}">
                    <a16:creationId xmlns:a16="http://schemas.microsoft.com/office/drawing/2014/main" id="{71AB1D07-4A7F-48B5-AF35-2F1C85C99039}"/>
                  </a:ext>
                </a:extLst>
              </p:cNvPr>
              <p:cNvPicPr/>
              <p:nvPr/>
            </p:nvPicPr>
            <p:blipFill>
              <a:blip r:embed="rId413"/>
              <a:stretch>
                <a:fillRect/>
              </a:stretch>
            </p:blipFill>
            <p:spPr>
              <a:xfrm>
                <a:off x="1245397" y="2986106"/>
                <a:ext cx="423000" cy="18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4">
            <p14:nvContentPartPr>
              <p14:cNvPr id="376" name="Ink 375">
                <a:extLst>
                  <a:ext uri="{FF2B5EF4-FFF2-40B4-BE49-F238E27FC236}">
                    <a16:creationId xmlns:a16="http://schemas.microsoft.com/office/drawing/2014/main" id="{216FE2D6-852A-457C-9094-EF7478C69EBA}"/>
                  </a:ext>
                </a:extLst>
              </p14:cNvPr>
              <p14:cNvContentPartPr/>
              <p14:nvPr/>
            </p14:nvContentPartPr>
            <p14:xfrm>
              <a:off x="1277797" y="2976026"/>
              <a:ext cx="126720" cy="31680"/>
            </p14:xfrm>
          </p:contentPart>
        </mc:Choice>
        <mc:Fallback>
          <p:pic>
            <p:nvPicPr>
              <p:cNvPr id="376" name="Ink 375">
                <a:extLst>
                  <a:ext uri="{FF2B5EF4-FFF2-40B4-BE49-F238E27FC236}">
                    <a16:creationId xmlns:a16="http://schemas.microsoft.com/office/drawing/2014/main" id="{216FE2D6-852A-457C-9094-EF7478C69EBA}"/>
                  </a:ext>
                </a:extLst>
              </p:cNvPr>
              <p:cNvPicPr/>
              <p:nvPr/>
            </p:nvPicPr>
            <p:blipFill>
              <a:blip r:embed="rId415"/>
              <a:stretch>
                <a:fillRect/>
              </a:stretch>
            </p:blipFill>
            <p:spPr>
              <a:xfrm>
                <a:off x="1259797" y="2958026"/>
                <a:ext cx="162360" cy="6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6">
            <p14:nvContentPartPr>
              <p14:cNvPr id="377" name="Ink 376">
                <a:extLst>
                  <a:ext uri="{FF2B5EF4-FFF2-40B4-BE49-F238E27FC236}">
                    <a16:creationId xmlns:a16="http://schemas.microsoft.com/office/drawing/2014/main" id="{12292B91-7D45-4291-832A-12C20825592C}"/>
                  </a:ext>
                </a:extLst>
              </p14:cNvPr>
              <p14:cNvContentPartPr/>
              <p14:nvPr/>
            </p14:nvContentPartPr>
            <p14:xfrm>
              <a:off x="1072597" y="2926706"/>
              <a:ext cx="65880" cy="218520"/>
            </p14:xfrm>
          </p:contentPart>
        </mc:Choice>
        <mc:Fallback>
          <p:pic>
            <p:nvPicPr>
              <p:cNvPr id="377" name="Ink 376">
                <a:extLst>
                  <a:ext uri="{FF2B5EF4-FFF2-40B4-BE49-F238E27FC236}">
                    <a16:creationId xmlns:a16="http://schemas.microsoft.com/office/drawing/2014/main" id="{12292B91-7D45-4291-832A-12C20825592C}"/>
                  </a:ext>
                </a:extLst>
              </p:cNvPr>
              <p:cNvPicPr/>
              <p:nvPr/>
            </p:nvPicPr>
            <p:blipFill>
              <a:blip r:embed="rId417"/>
              <a:stretch>
                <a:fillRect/>
              </a:stretch>
            </p:blipFill>
            <p:spPr>
              <a:xfrm>
                <a:off x="1054957" y="2908706"/>
                <a:ext cx="101520" cy="25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8">
            <p14:nvContentPartPr>
              <p14:cNvPr id="378" name="Ink 377">
                <a:extLst>
                  <a:ext uri="{FF2B5EF4-FFF2-40B4-BE49-F238E27FC236}">
                    <a16:creationId xmlns:a16="http://schemas.microsoft.com/office/drawing/2014/main" id="{D4705FB1-FCBA-4F09-AF19-9C142FD4C76C}"/>
                  </a:ext>
                </a:extLst>
              </p14:cNvPr>
              <p14:cNvContentPartPr/>
              <p14:nvPr/>
            </p14:nvContentPartPr>
            <p14:xfrm>
              <a:off x="510637" y="2931746"/>
              <a:ext cx="482400" cy="311040"/>
            </p14:xfrm>
          </p:contentPart>
        </mc:Choice>
        <mc:Fallback>
          <p:pic>
            <p:nvPicPr>
              <p:cNvPr id="378" name="Ink 377">
                <a:extLst>
                  <a:ext uri="{FF2B5EF4-FFF2-40B4-BE49-F238E27FC236}">
                    <a16:creationId xmlns:a16="http://schemas.microsoft.com/office/drawing/2014/main" id="{D4705FB1-FCBA-4F09-AF19-9C142FD4C76C}"/>
                  </a:ext>
                </a:extLst>
              </p:cNvPr>
              <p:cNvPicPr/>
              <p:nvPr/>
            </p:nvPicPr>
            <p:blipFill>
              <a:blip r:embed="rId419"/>
              <a:stretch>
                <a:fillRect/>
              </a:stretch>
            </p:blipFill>
            <p:spPr>
              <a:xfrm>
                <a:off x="492637" y="2914106"/>
                <a:ext cx="518040" cy="34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0">
            <p14:nvContentPartPr>
              <p14:cNvPr id="379" name="Ink 378">
                <a:extLst>
                  <a:ext uri="{FF2B5EF4-FFF2-40B4-BE49-F238E27FC236}">
                    <a16:creationId xmlns:a16="http://schemas.microsoft.com/office/drawing/2014/main" id="{1F760BB8-AD8F-4169-B4E8-3385C5368A91}"/>
                  </a:ext>
                </a:extLst>
              </p14:cNvPr>
              <p14:cNvContentPartPr/>
              <p14:nvPr/>
            </p14:nvContentPartPr>
            <p14:xfrm>
              <a:off x="702517" y="2996546"/>
              <a:ext cx="32760" cy="19440"/>
            </p14:xfrm>
          </p:contentPart>
        </mc:Choice>
        <mc:Fallback>
          <p:pic>
            <p:nvPicPr>
              <p:cNvPr id="379" name="Ink 378">
                <a:extLst>
                  <a:ext uri="{FF2B5EF4-FFF2-40B4-BE49-F238E27FC236}">
                    <a16:creationId xmlns:a16="http://schemas.microsoft.com/office/drawing/2014/main" id="{1F760BB8-AD8F-4169-B4E8-3385C5368A91}"/>
                  </a:ext>
                </a:extLst>
              </p:cNvPr>
              <p:cNvPicPr/>
              <p:nvPr/>
            </p:nvPicPr>
            <p:blipFill>
              <a:blip r:embed="rId421"/>
              <a:stretch>
                <a:fillRect/>
              </a:stretch>
            </p:blipFill>
            <p:spPr>
              <a:xfrm>
                <a:off x="684517" y="2978546"/>
                <a:ext cx="68400" cy="5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2">
            <p14:nvContentPartPr>
              <p14:cNvPr id="380" name="Ink 379">
                <a:extLst>
                  <a:ext uri="{FF2B5EF4-FFF2-40B4-BE49-F238E27FC236}">
                    <a16:creationId xmlns:a16="http://schemas.microsoft.com/office/drawing/2014/main" id="{605B76E2-74F9-4446-9AC9-0E1DF8D11B22}"/>
                  </a:ext>
                </a:extLst>
              </p14:cNvPr>
              <p14:cNvContentPartPr/>
              <p14:nvPr/>
            </p14:nvContentPartPr>
            <p14:xfrm>
              <a:off x="373837" y="3099506"/>
              <a:ext cx="159840" cy="108720"/>
            </p14:xfrm>
          </p:contentPart>
        </mc:Choice>
        <mc:Fallback>
          <p:pic>
            <p:nvPicPr>
              <p:cNvPr id="380" name="Ink 379">
                <a:extLst>
                  <a:ext uri="{FF2B5EF4-FFF2-40B4-BE49-F238E27FC236}">
                    <a16:creationId xmlns:a16="http://schemas.microsoft.com/office/drawing/2014/main" id="{605B76E2-74F9-4446-9AC9-0E1DF8D11B22}"/>
                  </a:ext>
                </a:extLst>
              </p:cNvPr>
              <p:cNvPicPr/>
              <p:nvPr/>
            </p:nvPicPr>
            <p:blipFill>
              <a:blip r:embed="rId423"/>
              <a:stretch>
                <a:fillRect/>
              </a:stretch>
            </p:blipFill>
            <p:spPr>
              <a:xfrm>
                <a:off x="355837" y="3081866"/>
                <a:ext cx="195480" cy="144360"/>
              </a:xfrm>
              <a:prstGeom prst="rect">
                <a:avLst/>
              </a:prstGeom>
            </p:spPr>
          </p:pic>
        </mc:Fallback>
      </mc:AlternateContent>
      <p:grpSp>
        <p:nvGrpSpPr>
          <p:cNvPr id="386" name="Group 385">
            <a:extLst>
              <a:ext uri="{FF2B5EF4-FFF2-40B4-BE49-F238E27FC236}">
                <a16:creationId xmlns:a16="http://schemas.microsoft.com/office/drawing/2014/main" id="{15603518-3152-4186-907D-B41BD4B88D85}"/>
              </a:ext>
            </a:extLst>
          </p:cNvPr>
          <p:cNvGrpSpPr/>
          <p:nvPr/>
        </p:nvGrpSpPr>
        <p:grpSpPr>
          <a:xfrm>
            <a:off x="2370397" y="3036866"/>
            <a:ext cx="1866960" cy="114480"/>
            <a:chOff x="2370397" y="3036866"/>
            <a:chExt cx="1866960" cy="1144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24">
              <p14:nvContentPartPr>
                <p14:cNvPr id="381" name="Ink 380">
                  <a:extLst>
                    <a:ext uri="{FF2B5EF4-FFF2-40B4-BE49-F238E27FC236}">
                      <a16:creationId xmlns:a16="http://schemas.microsoft.com/office/drawing/2014/main" id="{BCB3B674-A12F-41EC-AA10-814D109597A2}"/>
                    </a:ext>
                  </a:extLst>
                </p14:cNvPr>
                <p14:cNvContentPartPr/>
                <p14:nvPr/>
              </p14:nvContentPartPr>
              <p14:xfrm>
                <a:off x="2370397" y="3036866"/>
                <a:ext cx="199440" cy="31680"/>
              </p14:xfrm>
            </p:contentPart>
          </mc:Choice>
          <mc:Fallback>
            <p:pic>
              <p:nvPicPr>
                <p:cNvPr id="381" name="Ink 380">
                  <a:extLst>
                    <a:ext uri="{FF2B5EF4-FFF2-40B4-BE49-F238E27FC236}">
                      <a16:creationId xmlns:a16="http://schemas.microsoft.com/office/drawing/2014/main" id="{BCB3B674-A12F-41EC-AA10-814D109597A2}"/>
                    </a:ext>
                  </a:extLst>
                </p:cNvPr>
                <p:cNvPicPr/>
                <p:nvPr/>
              </p:nvPicPr>
              <p:blipFill>
                <a:blip r:embed="rId425"/>
                <a:stretch>
                  <a:fillRect/>
                </a:stretch>
              </p:blipFill>
              <p:spPr>
                <a:xfrm>
                  <a:off x="2352397" y="3019226"/>
                  <a:ext cx="23508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6">
              <p14:nvContentPartPr>
                <p14:cNvPr id="382" name="Ink 381">
                  <a:extLst>
                    <a:ext uri="{FF2B5EF4-FFF2-40B4-BE49-F238E27FC236}">
                      <a16:creationId xmlns:a16="http://schemas.microsoft.com/office/drawing/2014/main" id="{1B1EB1BF-9CB2-4100-9DBC-DC129049CB60}"/>
                    </a:ext>
                  </a:extLst>
                </p14:cNvPr>
                <p14:cNvContentPartPr/>
                <p14:nvPr/>
              </p14:nvContentPartPr>
              <p14:xfrm>
                <a:off x="2393797" y="3140906"/>
                <a:ext cx="225000" cy="10440"/>
              </p14:xfrm>
            </p:contentPart>
          </mc:Choice>
          <mc:Fallback>
            <p:pic>
              <p:nvPicPr>
                <p:cNvPr id="382" name="Ink 381">
                  <a:extLst>
                    <a:ext uri="{FF2B5EF4-FFF2-40B4-BE49-F238E27FC236}">
                      <a16:creationId xmlns:a16="http://schemas.microsoft.com/office/drawing/2014/main" id="{1B1EB1BF-9CB2-4100-9DBC-DC129049CB60}"/>
                    </a:ext>
                  </a:extLst>
                </p:cNvPr>
                <p:cNvPicPr/>
                <p:nvPr/>
              </p:nvPicPr>
              <p:blipFill>
                <a:blip r:embed="rId427"/>
                <a:stretch>
                  <a:fillRect/>
                </a:stretch>
              </p:blipFill>
              <p:spPr>
                <a:xfrm>
                  <a:off x="2375797" y="3123266"/>
                  <a:ext cx="26064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8">
              <p14:nvContentPartPr>
                <p14:cNvPr id="385" name="Ink 384">
                  <a:extLst>
                    <a:ext uri="{FF2B5EF4-FFF2-40B4-BE49-F238E27FC236}">
                      <a16:creationId xmlns:a16="http://schemas.microsoft.com/office/drawing/2014/main" id="{B20EC266-CE73-44F6-95B7-5D82A9F6E875}"/>
                    </a:ext>
                  </a:extLst>
                </p14:cNvPr>
                <p14:cNvContentPartPr/>
                <p14:nvPr/>
              </p14:nvContentPartPr>
              <p14:xfrm>
                <a:off x="2759197" y="3060266"/>
                <a:ext cx="1478160" cy="40320"/>
              </p14:xfrm>
            </p:contentPart>
          </mc:Choice>
          <mc:Fallback>
            <p:pic>
              <p:nvPicPr>
                <p:cNvPr id="385" name="Ink 384">
                  <a:extLst>
                    <a:ext uri="{FF2B5EF4-FFF2-40B4-BE49-F238E27FC236}">
                      <a16:creationId xmlns:a16="http://schemas.microsoft.com/office/drawing/2014/main" id="{B20EC266-CE73-44F6-95B7-5D82A9F6E875}"/>
                    </a:ext>
                  </a:extLst>
                </p:cNvPr>
                <p:cNvPicPr/>
                <p:nvPr/>
              </p:nvPicPr>
              <p:blipFill>
                <a:blip r:embed="rId429"/>
                <a:stretch>
                  <a:fillRect/>
                </a:stretch>
              </p:blipFill>
              <p:spPr>
                <a:xfrm>
                  <a:off x="2741557" y="3042626"/>
                  <a:ext cx="1513800" cy="75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5" name="Group 394">
            <a:extLst>
              <a:ext uri="{FF2B5EF4-FFF2-40B4-BE49-F238E27FC236}">
                <a16:creationId xmlns:a16="http://schemas.microsoft.com/office/drawing/2014/main" id="{D6581C5D-26A2-49A8-82E4-4A6DF87AEA62}"/>
              </a:ext>
            </a:extLst>
          </p:cNvPr>
          <p:cNvGrpSpPr/>
          <p:nvPr/>
        </p:nvGrpSpPr>
        <p:grpSpPr>
          <a:xfrm>
            <a:off x="3106957" y="3202106"/>
            <a:ext cx="1188000" cy="234360"/>
            <a:chOff x="3106957" y="3202106"/>
            <a:chExt cx="1188000" cy="234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30">
              <p14:nvContentPartPr>
                <p14:cNvPr id="387" name="Ink 386">
                  <a:extLst>
                    <a:ext uri="{FF2B5EF4-FFF2-40B4-BE49-F238E27FC236}">
                      <a16:creationId xmlns:a16="http://schemas.microsoft.com/office/drawing/2014/main" id="{C54336D5-F536-4A75-98AB-E69D8422E48D}"/>
                    </a:ext>
                  </a:extLst>
                </p14:cNvPr>
                <p14:cNvContentPartPr/>
                <p14:nvPr/>
              </p14:nvContentPartPr>
              <p14:xfrm>
                <a:off x="3240877" y="3202106"/>
                <a:ext cx="137880" cy="204480"/>
              </p14:xfrm>
            </p:contentPart>
          </mc:Choice>
          <mc:Fallback>
            <p:pic>
              <p:nvPicPr>
                <p:cNvPr id="387" name="Ink 386">
                  <a:extLst>
                    <a:ext uri="{FF2B5EF4-FFF2-40B4-BE49-F238E27FC236}">
                      <a16:creationId xmlns:a16="http://schemas.microsoft.com/office/drawing/2014/main" id="{C54336D5-F536-4A75-98AB-E69D8422E48D}"/>
                    </a:ext>
                  </a:extLst>
                </p:cNvPr>
                <p:cNvPicPr/>
                <p:nvPr/>
              </p:nvPicPr>
              <p:blipFill>
                <a:blip r:embed="rId431"/>
                <a:stretch>
                  <a:fillRect/>
                </a:stretch>
              </p:blipFill>
              <p:spPr>
                <a:xfrm>
                  <a:off x="3223237" y="3184106"/>
                  <a:ext cx="17352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2">
              <p14:nvContentPartPr>
                <p14:cNvPr id="388" name="Ink 387">
                  <a:extLst>
                    <a:ext uri="{FF2B5EF4-FFF2-40B4-BE49-F238E27FC236}">
                      <a16:creationId xmlns:a16="http://schemas.microsoft.com/office/drawing/2014/main" id="{80EA8027-25B9-457C-A43B-17D08F87FE84}"/>
                    </a:ext>
                  </a:extLst>
                </p14:cNvPr>
                <p14:cNvContentPartPr/>
                <p14:nvPr/>
              </p14:nvContentPartPr>
              <p14:xfrm>
                <a:off x="3106957" y="3225146"/>
                <a:ext cx="50400" cy="180360"/>
              </p14:xfrm>
            </p:contentPart>
          </mc:Choice>
          <mc:Fallback>
            <p:pic>
              <p:nvPicPr>
                <p:cNvPr id="388" name="Ink 387">
                  <a:extLst>
                    <a:ext uri="{FF2B5EF4-FFF2-40B4-BE49-F238E27FC236}">
                      <a16:creationId xmlns:a16="http://schemas.microsoft.com/office/drawing/2014/main" id="{80EA8027-25B9-457C-A43B-17D08F87FE84}"/>
                    </a:ext>
                  </a:extLst>
                </p:cNvPr>
                <p:cNvPicPr/>
                <p:nvPr/>
              </p:nvPicPr>
              <p:blipFill>
                <a:blip r:embed="rId433"/>
                <a:stretch>
                  <a:fillRect/>
                </a:stretch>
              </p:blipFill>
              <p:spPr>
                <a:xfrm>
                  <a:off x="3089317" y="3207146"/>
                  <a:ext cx="8604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4">
              <p14:nvContentPartPr>
                <p14:cNvPr id="389" name="Ink 388">
                  <a:extLst>
                    <a:ext uri="{FF2B5EF4-FFF2-40B4-BE49-F238E27FC236}">
                      <a16:creationId xmlns:a16="http://schemas.microsoft.com/office/drawing/2014/main" id="{CCDDB5F5-91D6-4E6D-95F4-D9778A5812CF}"/>
                    </a:ext>
                  </a:extLst>
                </p14:cNvPr>
                <p14:cNvContentPartPr/>
                <p14:nvPr/>
              </p14:nvContentPartPr>
              <p14:xfrm>
                <a:off x="3572077" y="3236666"/>
                <a:ext cx="126360" cy="172080"/>
              </p14:xfrm>
            </p:contentPart>
          </mc:Choice>
          <mc:Fallback>
            <p:pic>
              <p:nvPicPr>
                <p:cNvPr id="389" name="Ink 388">
                  <a:extLst>
                    <a:ext uri="{FF2B5EF4-FFF2-40B4-BE49-F238E27FC236}">
                      <a16:creationId xmlns:a16="http://schemas.microsoft.com/office/drawing/2014/main" id="{CCDDB5F5-91D6-4E6D-95F4-D9778A5812CF}"/>
                    </a:ext>
                  </a:extLst>
                </p:cNvPr>
                <p:cNvPicPr/>
                <p:nvPr/>
              </p:nvPicPr>
              <p:blipFill>
                <a:blip r:embed="rId435"/>
                <a:stretch>
                  <a:fillRect/>
                </a:stretch>
              </p:blipFill>
              <p:spPr>
                <a:xfrm>
                  <a:off x="3554077" y="3219026"/>
                  <a:ext cx="16200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6">
              <p14:nvContentPartPr>
                <p14:cNvPr id="390" name="Ink 389">
                  <a:extLst>
                    <a:ext uri="{FF2B5EF4-FFF2-40B4-BE49-F238E27FC236}">
                      <a16:creationId xmlns:a16="http://schemas.microsoft.com/office/drawing/2014/main" id="{020E8CB9-CEEB-4F29-A442-CE8D5B66BE63}"/>
                    </a:ext>
                  </a:extLst>
                </p14:cNvPr>
                <p14:cNvContentPartPr/>
                <p14:nvPr/>
              </p14:nvContentPartPr>
              <p14:xfrm>
                <a:off x="3554437" y="3223706"/>
                <a:ext cx="155160" cy="153720"/>
              </p14:xfrm>
            </p:contentPart>
          </mc:Choice>
          <mc:Fallback>
            <p:pic>
              <p:nvPicPr>
                <p:cNvPr id="390" name="Ink 389">
                  <a:extLst>
                    <a:ext uri="{FF2B5EF4-FFF2-40B4-BE49-F238E27FC236}">
                      <a16:creationId xmlns:a16="http://schemas.microsoft.com/office/drawing/2014/main" id="{020E8CB9-CEEB-4F29-A442-CE8D5B66BE63}"/>
                    </a:ext>
                  </a:extLst>
                </p:cNvPr>
                <p:cNvPicPr/>
                <p:nvPr/>
              </p:nvPicPr>
              <p:blipFill>
                <a:blip r:embed="rId437"/>
                <a:stretch>
                  <a:fillRect/>
                </a:stretch>
              </p:blipFill>
              <p:spPr>
                <a:xfrm>
                  <a:off x="3536797" y="3205706"/>
                  <a:ext cx="19080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8">
              <p14:nvContentPartPr>
                <p14:cNvPr id="392" name="Ink 391">
                  <a:extLst>
                    <a:ext uri="{FF2B5EF4-FFF2-40B4-BE49-F238E27FC236}">
                      <a16:creationId xmlns:a16="http://schemas.microsoft.com/office/drawing/2014/main" id="{6908972C-C29B-45E0-8318-448CF62E98F0}"/>
                    </a:ext>
                  </a:extLst>
                </p14:cNvPr>
                <p14:cNvContentPartPr/>
                <p14:nvPr/>
              </p14:nvContentPartPr>
              <p14:xfrm>
                <a:off x="3832717" y="3234866"/>
                <a:ext cx="89640" cy="170280"/>
              </p14:xfrm>
            </p:contentPart>
          </mc:Choice>
          <mc:Fallback>
            <p:pic>
              <p:nvPicPr>
                <p:cNvPr id="392" name="Ink 391">
                  <a:extLst>
                    <a:ext uri="{FF2B5EF4-FFF2-40B4-BE49-F238E27FC236}">
                      <a16:creationId xmlns:a16="http://schemas.microsoft.com/office/drawing/2014/main" id="{6908972C-C29B-45E0-8318-448CF62E98F0}"/>
                    </a:ext>
                  </a:extLst>
                </p:cNvPr>
                <p:cNvPicPr/>
                <p:nvPr/>
              </p:nvPicPr>
              <p:blipFill>
                <a:blip r:embed="rId439"/>
                <a:stretch>
                  <a:fillRect/>
                </a:stretch>
              </p:blipFill>
              <p:spPr>
                <a:xfrm>
                  <a:off x="3814717" y="3217226"/>
                  <a:ext cx="12528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0">
              <p14:nvContentPartPr>
                <p14:cNvPr id="393" name="Ink 392">
                  <a:extLst>
                    <a:ext uri="{FF2B5EF4-FFF2-40B4-BE49-F238E27FC236}">
                      <a16:creationId xmlns:a16="http://schemas.microsoft.com/office/drawing/2014/main" id="{B76BB3B0-F1FB-4B9B-BB0E-7CBEBF9EEFED}"/>
                    </a:ext>
                  </a:extLst>
                </p14:cNvPr>
                <p14:cNvContentPartPr/>
                <p14:nvPr/>
              </p14:nvContentPartPr>
              <p14:xfrm>
                <a:off x="3987517" y="3306146"/>
                <a:ext cx="96120" cy="95760"/>
              </p14:xfrm>
            </p:contentPart>
          </mc:Choice>
          <mc:Fallback>
            <p:pic>
              <p:nvPicPr>
                <p:cNvPr id="393" name="Ink 392">
                  <a:extLst>
                    <a:ext uri="{FF2B5EF4-FFF2-40B4-BE49-F238E27FC236}">
                      <a16:creationId xmlns:a16="http://schemas.microsoft.com/office/drawing/2014/main" id="{B76BB3B0-F1FB-4B9B-BB0E-7CBEBF9EEFED}"/>
                    </a:ext>
                  </a:extLst>
                </p:cNvPr>
                <p:cNvPicPr/>
                <p:nvPr/>
              </p:nvPicPr>
              <p:blipFill>
                <a:blip r:embed="rId441"/>
                <a:stretch>
                  <a:fillRect/>
                </a:stretch>
              </p:blipFill>
              <p:spPr>
                <a:xfrm>
                  <a:off x="3969877" y="3288506"/>
                  <a:ext cx="13176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2">
              <p14:nvContentPartPr>
                <p14:cNvPr id="394" name="Ink 393">
                  <a:extLst>
                    <a:ext uri="{FF2B5EF4-FFF2-40B4-BE49-F238E27FC236}">
                      <a16:creationId xmlns:a16="http://schemas.microsoft.com/office/drawing/2014/main" id="{7DC32234-B8E0-413C-AA4B-6248901EB52F}"/>
                    </a:ext>
                  </a:extLst>
                </p14:cNvPr>
                <p14:cNvContentPartPr/>
                <p14:nvPr/>
              </p14:nvContentPartPr>
              <p14:xfrm>
                <a:off x="4200637" y="3273026"/>
                <a:ext cx="94320" cy="163440"/>
              </p14:xfrm>
            </p:contentPart>
          </mc:Choice>
          <mc:Fallback>
            <p:pic>
              <p:nvPicPr>
                <p:cNvPr id="394" name="Ink 393">
                  <a:extLst>
                    <a:ext uri="{FF2B5EF4-FFF2-40B4-BE49-F238E27FC236}">
                      <a16:creationId xmlns:a16="http://schemas.microsoft.com/office/drawing/2014/main" id="{7DC32234-B8E0-413C-AA4B-6248901EB52F}"/>
                    </a:ext>
                  </a:extLst>
                </p:cNvPr>
                <p:cNvPicPr/>
                <p:nvPr/>
              </p:nvPicPr>
              <p:blipFill>
                <a:blip r:embed="rId443"/>
                <a:stretch>
                  <a:fillRect/>
                </a:stretch>
              </p:blipFill>
              <p:spPr>
                <a:xfrm>
                  <a:off x="4182997" y="3255026"/>
                  <a:ext cx="129960" cy="199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44">
            <p14:nvContentPartPr>
              <p14:cNvPr id="396" name="Ink 395">
                <a:extLst>
                  <a:ext uri="{FF2B5EF4-FFF2-40B4-BE49-F238E27FC236}">
                    <a16:creationId xmlns:a16="http://schemas.microsoft.com/office/drawing/2014/main" id="{C37B6A21-1607-4782-8218-81B027484693}"/>
                  </a:ext>
                </a:extLst>
              </p14:cNvPr>
              <p14:cNvContentPartPr/>
              <p14:nvPr/>
            </p14:nvContentPartPr>
            <p14:xfrm>
              <a:off x="4238437" y="3099506"/>
              <a:ext cx="284040" cy="10440"/>
            </p14:xfrm>
          </p:contentPart>
        </mc:Choice>
        <mc:Fallback>
          <p:pic>
            <p:nvPicPr>
              <p:cNvPr id="396" name="Ink 395">
                <a:extLst>
                  <a:ext uri="{FF2B5EF4-FFF2-40B4-BE49-F238E27FC236}">
                    <a16:creationId xmlns:a16="http://schemas.microsoft.com/office/drawing/2014/main" id="{C37B6A21-1607-4782-8218-81B027484693}"/>
                  </a:ext>
                </a:extLst>
              </p:cNvPr>
              <p:cNvPicPr/>
              <p:nvPr/>
            </p:nvPicPr>
            <p:blipFill>
              <a:blip r:embed="rId445"/>
              <a:stretch>
                <a:fillRect/>
              </a:stretch>
            </p:blipFill>
            <p:spPr>
              <a:xfrm>
                <a:off x="4220797" y="3081866"/>
                <a:ext cx="319680" cy="46080"/>
              </a:xfrm>
              <a:prstGeom prst="rect">
                <a:avLst/>
              </a:prstGeom>
            </p:spPr>
          </p:pic>
        </mc:Fallback>
      </mc:AlternateContent>
      <p:grpSp>
        <p:nvGrpSpPr>
          <p:cNvPr id="413" name="Group 412">
            <a:extLst>
              <a:ext uri="{FF2B5EF4-FFF2-40B4-BE49-F238E27FC236}">
                <a16:creationId xmlns:a16="http://schemas.microsoft.com/office/drawing/2014/main" id="{AF18C678-B3B2-42F6-A7ED-D889CB5CB3B5}"/>
              </a:ext>
            </a:extLst>
          </p:cNvPr>
          <p:cNvGrpSpPr/>
          <p:nvPr/>
        </p:nvGrpSpPr>
        <p:grpSpPr>
          <a:xfrm>
            <a:off x="2835877" y="2589746"/>
            <a:ext cx="1426680" cy="397440"/>
            <a:chOff x="2835877" y="2589746"/>
            <a:chExt cx="1426680" cy="3974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46">
              <p14:nvContentPartPr>
                <p14:cNvPr id="397" name="Ink 396">
                  <a:extLst>
                    <a:ext uri="{FF2B5EF4-FFF2-40B4-BE49-F238E27FC236}">
                      <a16:creationId xmlns:a16="http://schemas.microsoft.com/office/drawing/2014/main" id="{0CE2F2F5-5C90-48ED-BEDF-897F74B08EF0}"/>
                    </a:ext>
                  </a:extLst>
                </p14:cNvPr>
                <p14:cNvContentPartPr/>
                <p14:nvPr/>
              </p14:nvContentPartPr>
              <p14:xfrm>
                <a:off x="2835877" y="2793506"/>
                <a:ext cx="164160" cy="193680"/>
              </p14:xfrm>
            </p:contentPart>
          </mc:Choice>
          <mc:Fallback>
            <p:pic>
              <p:nvPicPr>
                <p:cNvPr id="397" name="Ink 396">
                  <a:extLst>
                    <a:ext uri="{FF2B5EF4-FFF2-40B4-BE49-F238E27FC236}">
                      <a16:creationId xmlns:a16="http://schemas.microsoft.com/office/drawing/2014/main" id="{0CE2F2F5-5C90-48ED-BEDF-897F74B08EF0}"/>
                    </a:ext>
                  </a:extLst>
                </p:cNvPr>
                <p:cNvPicPr/>
                <p:nvPr/>
              </p:nvPicPr>
              <p:blipFill>
                <a:blip r:embed="rId447"/>
                <a:stretch>
                  <a:fillRect/>
                </a:stretch>
              </p:blipFill>
              <p:spPr>
                <a:xfrm>
                  <a:off x="2818237" y="2775506"/>
                  <a:ext cx="199800" cy="22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8">
              <p14:nvContentPartPr>
                <p14:cNvPr id="398" name="Ink 397">
                  <a:extLst>
                    <a:ext uri="{FF2B5EF4-FFF2-40B4-BE49-F238E27FC236}">
                      <a16:creationId xmlns:a16="http://schemas.microsoft.com/office/drawing/2014/main" id="{92903820-0539-4209-BC0F-A24F7E5B266C}"/>
                    </a:ext>
                  </a:extLst>
                </p14:cNvPr>
                <p14:cNvContentPartPr/>
                <p14:nvPr/>
              </p14:nvContentPartPr>
              <p14:xfrm>
                <a:off x="3101197" y="2924186"/>
                <a:ext cx="10800" cy="17640"/>
              </p14:xfrm>
            </p:contentPart>
          </mc:Choice>
          <mc:Fallback>
            <p:pic>
              <p:nvPicPr>
                <p:cNvPr id="398" name="Ink 397">
                  <a:extLst>
                    <a:ext uri="{FF2B5EF4-FFF2-40B4-BE49-F238E27FC236}">
                      <a16:creationId xmlns:a16="http://schemas.microsoft.com/office/drawing/2014/main" id="{92903820-0539-4209-BC0F-A24F7E5B266C}"/>
                    </a:ext>
                  </a:extLst>
                </p:cNvPr>
                <p:cNvPicPr/>
                <p:nvPr/>
              </p:nvPicPr>
              <p:blipFill>
                <a:blip r:embed="rId449"/>
                <a:stretch>
                  <a:fillRect/>
                </a:stretch>
              </p:blipFill>
              <p:spPr>
                <a:xfrm>
                  <a:off x="3083557" y="2906186"/>
                  <a:ext cx="4644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0">
              <p14:nvContentPartPr>
                <p14:cNvPr id="401" name="Ink 400">
                  <a:extLst>
                    <a:ext uri="{FF2B5EF4-FFF2-40B4-BE49-F238E27FC236}">
                      <a16:creationId xmlns:a16="http://schemas.microsoft.com/office/drawing/2014/main" id="{FC6B95D2-4357-49B9-80D9-C7EDC52CD937}"/>
                    </a:ext>
                  </a:extLst>
                </p14:cNvPr>
                <p14:cNvContentPartPr/>
                <p14:nvPr/>
              </p14:nvContentPartPr>
              <p14:xfrm>
                <a:off x="3228277" y="2784506"/>
                <a:ext cx="104400" cy="170280"/>
              </p14:xfrm>
            </p:contentPart>
          </mc:Choice>
          <mc:Fallback>
            <p:pic>
              <p:nvPicPr>
                <p:cNvPr id="401" name="Ink 400">
                  <a:extLst>
                    <a:ext uri="{FF2B5EF4-FFF2-40B4-BE49-F238E27FC236}">
                      <a16:creationId xmlns:a16="http://schemas.microsoft.com/office/drawing/2014/main" id="{FC6B95D2-4357-49B9-80D9-C7EDC52CD937}"/>
                    </a:ext>
                  </a:extLst>
                </p:cNvPr>
                <p:cNvPicPr/>
                <p:nvPr/>
              </p:nvPicPr>
              <p:blipFill>
                <a:blip r:embed="rId451"/>
                <a:stretch>
                  <a:fillRect/>
                </a:stretch>
              </p:blipFill>
              <p:spPr>
                <a:xfrm>
                  <a:off x="3210277" y="2766506"/>
                  <a:ext cx="14004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2">
              <p14:nvContentPartPr>
                <p14:cNvPr id="402" name="Ink 401">
                  <a:extLst>
                    <a:ext uri="{FF2B5EF4-FFF2-40B4-BE49-F238E27FC236}">
                      <a16:creationId xmlns:a16="http://schemas.microsoft.com/office/drawing/2014/main" id="{629E67BC-5C9C-4116-8CBD-53E6A904DA33}"/>
                    </a:ext>
                  </a:extLst>
                </p14:cNvPr>
                <p14:cNvContentPartPr/>
                <p14:nvPr/>
              </p14:nvContentPartPr>
              <p14:xfrm>
                <a:off x="3408277" y="2798186"/>
                <a:ext cx="83520" cy="148320"/>
              </p14:xfrm>
            </p:contentPart>
          </mc:Choice>
          <mc:Fallback>
            <p:pic>
              <p:nvPicPr>
                <p:cNvPr id="402" name="Ink 401">
                  <a:extLst>
                    <a:ext uri="{FF2B5EF4-FFF2-40B4-BE49-F238E27FC236}">
                      <a16:creationId xmlns:a16="http://schemas.microsoft.com/office/drawing/2014/main" id="{629E67BC-5C9C-4116-8CBD-53E6A904DA33}"/>
                    </a:ext>
                  </a:extLst>
                </p:cNvPr>
                <p:cNvPicPr/>
                <p:nvPr/>
              </p:nvPicPr>
              <p:blipFill>
                <a:blip r:embed="rId453"/>
                <a:stretch>
                  <a:fillRect/>
                </a:stretch>
              </p:blipFill>
              <p:spPr>
                <a:xfrm>
                  <a:off x="3390637" y="2780546"/>
                  <a:ext cx="11916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4">
              <p14:nvContentPartPr>
                <p14:cNvPr id="403" name="Ink 402">
                  <a:extLst>
                    <a:ext uri="{FF2B5EF4-FFF2-40B4-BE49-F238E27FC236}">
                      <a16:creationId xmlns:a16="http://schemas.microsoft.com/office/drawing/2014/main" id="{117D4331-84B6-46C0-89D4-DB647E008956}"/>
                    </a:ext>
                  </a:extLst>
                </p14:cNvPr>
                <p14:cNvContentPartPr/>
                <p14:nvPr/>
              </p14:nvContentPartPr>
              <p14:xfrm>
                <a:off x="3651277" y="2810786"/>
                <a:ext cx="102240" cy="141840"/>
              </p14:xfrm>
            </p:contentPart>
          </mc:Choice>
          <mc:Fallback>
            <p:pic>
              <p:nvPicPr>
                <p:cNvPr id="403" name="Ink 402">
                  <a:extLst>
                    <a:ext uri="{FF2B5EF4-FFF2-40B4-BE49-F238E27FC236}">
                      <a16:creationId xmlns:a16="http://schemas.microsoft.com/office/drawing/2014/main" id="{117D4331-84B6-46C0-89D4-DB647E008956}"/>
                    </a:ext>
                  </a:extLst>
                </p:cNvPr>
                <p:cNvPicPr/>
                <p:nvPr/>
              </p:nvPicPr>
              <p:blipFill>
                <a:blip r:embed="rId455"/>
                <a:stretch>
                  <a:fillRect/>
                </a:stretch>
              </p:blipFill>
              <p:spPr>
                <a:xfrm>
                  <a:off x="3633277" y="2792786"/>
                  <a:ext cx="13788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6">
              <p14:nvContentPartPr>
                <p14:cNvPr id="404" name="Ink 403">
                  <a:extLst>
                    <a:ext uri="{FF2B5EF4-FFF2-40B4-BE49-F238E27FC236}">
                      <a16:creationId xmlns:a16="http://schemas.microsoft.com/office/drawing/2014/main" id="{E6160D69-4C9C-44D6-B4D1-A7CF984F3AB9}"/>
                    </a:ext>
                  </a:extLst>
                </p14:cNvPr>
                <p14:cNvContentPartPr/>
                <p14:nvPr/>
              </p14:nvContentPartPr>
              <p14:xfrm>
                <a:off x="3642997" y="2814386"/>
                <a:ext cx="182160" cy="127080"/>
              </p14:xfrm>
            </p:contentPart>
          </mc:Choice>
          <mc:Fallback>
            <p:pic>
              <p:nvPicPr>
                <p:cNvPr id="404" name="Ink 403">
                  <a:extLst>
                    <a:ext uri="{FF2B5EF4-FFF2-40B4-BE49-F238E27FC236}">
                      <a16:creationId xmlns:a16="http://schemas.microsoft.com/office/drawing/2014/main" id="{E6160D69-4C9C-44D6-B4D1-A7CF984F3AB9}"/>
                    </a:ext>
                  </a:extLst>
                </p:cNvPr>
                <p:cNvPicPr/>
                <p:nvPr/>
              </p:nvPicPr>
              <p:blipFill>
                <a:blip r:embed="rId457"/>
                <a:stretch>
                  <a:fillRect/>
                </a:stretch>
              </p:blipFill>
              <p:spPr>
                <a:xfrm>
                  <a:off x="3625357" y="2796386"/>
                  <a:ext cx="21780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8">
              <p14:nvContentPartPr>
                <p14:cNvPr id="406" name="Ink 405">
                  <a:extLst>
                    <a:ext uri="{FF2B5EF4-FFF2-40B4-BE49-F238E27FC236}">
                      <a16:creationId xmlns:a16="http://schemas.microsoft.com/office/drawing/2014/main" id="{AEF04E00-9FEA-453F-B888-CAB4B4770ADC}"/>
                    </a:ext>
                  </a:extLst>
                </p14:cNvPr>
                <p14:cNvContentPartPr/>
                <p14:nvPr/>
              </p14:nvContentPartPr>
              <p14:xfrm>
                <a:off x="3954037" y="2766506"/>
                <a:ext cx="132480" cy="183240"/>
              </p14:xfrm>
            </p:contentPart>
          </mc:Choice>
          <mc:Fallback>
            <p:pic>
              <p:nvPicPr>
                <p:cNvPr id="406" name="Ink 405">
                  <a:extLst>
                    <a:ext uri="{FF2B5EF4-FFF2-40B4-BE49-F238E27FC236}">
                      <a16:creationId xmlns:a16="http://schemas.microsoft.com/office/drawing/2014/main" id="{AEF04E00-9FEA-453F-B888-CAB4B4770ADC}"/>
                    </a:ext>
                  </a:extLst>
                </p:cNvPr>
                <p:cNvPicPr/>
                <p:nvPr/>
              </p:nvPicPr>
              <p:blipFill>
                <a:blip r:embed="rId459"/>
                <a:stretch>
                  <a:fillRect/>
                </a:stretch>
              </p:blipFill>
              <p:spPr>
                <a:xfrm>
                  <a:off x="3936397" y="2748506"/>
                  <a:ext cx="16812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0">
              <p14:nvContentPartPr>
                <p14:cNvPr id="407" name="Ink 406">
                  <a:extLst>
                    <a:ext uri="{FF2B5EF4-FFF2-40B4-BE49-F238E27FC236}">
                      <a16:creationId xmlns:a16="http://schemas.microsoft.com/office/drawing/2014/main" id="{E8DF9283-ED47-4DF1-B646-E64D59835DB2}"/>
                    </a:ext>
                  </a:extLst>
                </p14:cNvPr>
                <p14:cNvContentPartPr/>
                <p14:nvPr/>
              </p14:nvContentPartPr>
              <p14:xfrm>
                <a:off x="4161037" y="2868386"/>
                <a:ext cx="101520" cy="98280"/>
              </p14:xfrm>
            </p:contentPart>
          </mc:Choice>
          <mc:Fallback>
            <p:pic>
              <p:nvPicPr>
                <p:cNvPr id="407" name="Ink 406">
                  <a:extLst>
                    <a:ext uri="{FF2B5EF4-FFF2-40B4-BE49-F238E27FC236}">
                      <a16:creationId xmlns:a16="http://schemas.microsoft.com/office/drawing/2014/main" id="{E8DF9283-ED47-4DF1-B646-E64D59835DB2}"/>
                    </a:ext>
                  </a:extLst>
                </p:cNvPr>
                <p:cNvPicPr/>
                <p:nvPr/>
              </p:nvPicPr>
              <p:blipFill>
                <a:blip r:embed="rId461"/>
                <a:stretch>
                  <a:fillRect/>
                </a:stretch>
              </p:blipFill>
              <p:spPr>
                <a:xfrm>
                  <a:off x="4143037" y="2850746"/>
                  <a:ext cx="13716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2">
              <p14:nvContentPartPr>
                <p14:cNvPr id="408" name="Ink 407">
                  <a:extLst>
                    <a:ext uri="{FF2B5EF4-FFF2-40B4-BE49-F238E27FC236}">
                      <a16:creationId xmlns:a16="http://schemas.microsoft.com/office/drawing/2014/main" id="{5231572E-893E-4101-BCFD-952591D3A614}"/>
                    </a:ext>
                  </a:extLst>
                </p14:cNvPr>
                <p14:cNvContentPartPr/>
                <p14:nvPr/>
              </p14:nvContentPartPr>
              <p14:xfrm>
                <a:off x="3991477" y="2597666"/>
                <a:ext cx="83160" cy="118800"/>
              </p14:xfrm>
            </p:contentPart>
          </mc:Choice>
          <mc:Fallback>
            <p:pic>
              <p:nvPicPr>
                <p:cNvPr id="408" name="Ink 407">
                  <a:extLst>
                    <a:ext uri="{FF2B5EF4-FFF2-40B4-BE49-F238E27FC236}">
                      <a16:creationId xmlns:a16="http://schemas.microsoft.com/office/drawing/2014/main" id="{5231572E-893E-4101-BCFD-952591D3A614}"/>
                    </a:ext>
                  </a:extLst>
                </p:cNvPr>
                <p:cNvPicPr/>
                <p:nvPr/>
              </p:nvPicPr>
              <p:blipFill>
                <a:blip r:embed="rId463"/>
                <a:stretch>
                  <a:fillRect/>
                </a:stretch>
              </p:blipFill>
              <p:spPr>
                <a:xfrm>
                  <a:off x="3973837" y="2580026"/>
                  <a:ext cx="11880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4">
              <p14:nvContentPartPr>
                <p14:cNvPr id="409" name="Ink 408">
                  <a:extLst>
                    <a:ext uri="{FF2B5EF4-FFF2-40B4-BE49-F238E27FC236}">
                      <a16:creationId xmlns:a16="http://schemas.microsoft.com/office/drawing/2014/main" id="{259E3199-6E36-4FC2-A08D-20257449779A}"/>
                    </a:ext>
                  </a:extLst>
                </p14:cNvPr>
                <p14:cNvContentPartPr/>
                <p14:nvPr/>
              </p14:nvContentPartPr>
              <p14:xfrm>
                <a:off x="4109197" y="2589746"/>
                <a:ext cx="100440" cy="138960"/>
              </p14:xfrm>
            </p:contentPart>
          </mc:Choice>
          <mc:Fallback>
            <p:pic>
              <p:nvPicPr>
                <p:cNvPr id="409" name="Ink 408">
                  <a:extLst>
                    <a:ext uri="{FF2B5EF4-FFF2-40B4-BE49-F238E27FC236}">
                      <a16:creationId xmlns:a16="http://schemas.microsoft.com/office/drawing/2014/main" id="{259E3199-6E36-4FC2-A08D-20257449779A}"/>
                    </a:ext>
                  </a:extLst>
                </p:cNvPr>
                <p:cNvPicPr/>
                <p:nvPr/>
              </p:nvPicPr>
              <p:blipFill>
                <a:blip r:embed="rId465"/>
                <a:stretch>
                  <a:fillRect/>
                </a:stretch>
              </p:blipFill>
              <p:spPr>
                <a:xfrm>
                  <a:off x="4091197" y="2571746"/>
                  <a:ext cx="136080" cy="174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8" name="Group 417">
            <a:extLst>
              <a:ext uri="{FF2B5EF4-FFF2-40B4-BE49-F238E27FC236}">
                <a16:creationId xmlns:a16="http://schemas.microsoft.com/office/drawing/2014/main" id="{230F2BCC-0EAD-470B-BF3F-6A720B432E59}"/>
              </a:ext>
            </a:extLst>
          </p:cNvPr>
          <p:cNvGrpSpPr/>
          <p:nvPr/>
        </p:nvGrpSpPr>
        <p:grpSpPr>
          <a:xfrm>
            <a:off x="4658197" y="2933906"/>
            <a:ext cx="1116000" cy="257760"/>
            <a:chOff x="4658197" y="2933906"/>
            <a:chExt cx="1116000" cy="257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66">
              <p14:nvContentPartPr>
                <p14:cNvPr id="410" name="Ink 409">
                  <a:extLst>
                    <a:ext uri="{FF2B5EF4-FFF2-40B4-BE49-F238E27FC236}">
                      <a16:creationId xmlns:a16="http://schemas.microsoft.com/office/drawing/2014/main" id="{A08E56AC-A042-45C3-A101-D5D21B3797E7}"/>
                    </a:ext>
                  </a:extLst>
                </p14:cNvPr>
                <p14:cNvContentPartPr/>
                <p14:nvPr/>
              </p14:nvContentPartPr>
              <p14:xfrm>
                <a:off x="4658197" y="3017066"/>
                <a:ext cx="144000" cy="10800"/>
              </p14:xfrm>
            </p:contentPart>
          </mc:Choice>
          <mc:Fallback>
            <p:pic>
              <p:nvPicPr>
                <p:cNvPr id="410" name="Ink 409">
                  <a:extLst>
                    <a:ext uri="{FF2B5EF4-FFF2-40B4-BE49-F238E27FC236}">
                      <a16:creationId xmlns:a16="http://schemas.microsoft.com/office/drawing/2014/main" id="{A08E56AC-A042-45C3-A101-D5D21B3797E7}"/>
                    </a:ext>
                  </a:extLst>
                </p:cNvPr>
                <p:cNvPicPr/>
                <p:nvPr/>
              </p:nvPicPr>
              <p:blipFill>
                <a:blip r:embed="rId467"/>
                <a:stretch>
                  <a:fillRect/>
                </a:stretch>
              </p:blipFill>
              <p:spPr>
                <a:xfrm>
                  <a:off x="4640197" y="2999066"/>
                  <a:ext cx="17964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8">
              <p14:nvContentPartPr>
                <p14:cNvPr id="411" name="Ink 410">
                  <a:extLst>
                    <a:ext uri="{FF2B5EF4-FFF2-40B4-BE49-F238E27FC236}">
                      <a16:creationId xmlns:a16="http://schemas.microsoft.com/office/drawing/2014/main" id="{B9EDC10D-D86E-40A6-A053-B1083D708EB5}"/>
                    </a:ext>
                  </a:extLst>
                </p14:cNvPr>
                <p14:cNvContentPartPr/>
                <p14:nvPr/>
              </p14:nvContentPartPr>
              <p14:xfrm>
                <a:off x="4697437" y="3098066"/>
                <a:ext cx="160920" cy="16200"/>
              </p14:xfrm>
            </p:contentPart>
          </mc:Choice>
          <mc:Fallback>
            <p:pic>
              <p:nvPicPr>
                <p:cNvPr id="411" name="Ink 410">
                  <a:extLst>
                    <a:ext uri="{FF2B5EF4-FFF2-40B4-BE49-F238E27FC236}">
                      <a16:creationId xmlns:a16="http://schemas.microsoft.com/office/drawing/2014/main" id="{B9EDC10D-D86E-40A6-A053-B1083D708EB5}"/>
                    </a:ext>
                  </a:extLst>
                </p:cNvPr>
                <p:cNvPicPr/>
                <p:nvPr/>
              </p:nvPicPr>
              <p:blipFill>
                <a:blip r:embed="rId469"/>
                <a:stretch>
                  <a:fillRect/>
                </a:stretch>
              </p:blipFill>
              <p:spPr>
                <a:xfrm>
                  <a:off x="4679797" y="3080066"/>
                  <a:ext cx="19656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70">
              <p14:nvContentPartPr>
                <p14:cNvPr id="414" name="Ink 413">
                  <a:extLst>
                    <a:ext uri="{FF2B5EF4-FFF2-40B4-BE49-F238E27FC236}">
                      <a16:creationId xmlns:a16="http://schemas.microsoft.com/office/drawing/2014/main" id="{FF6C2007-06B1-406B-9840-8D2DF733290E}"/>
                    </a:ext>
                  </a:extLst>
                </p14:cNvPr>
                <p14:cNvContentPartPr/>
                <p14:nvPr/>
              </p14:nvContentPartPr>
              <p14:xfrm>
                <a:off x="5036917" y="2938586"/>
                <a:ext cx="229320" cy="225720"/>
              </p14:xfrm>
            </p:contentPart>
          </mc:Choice>
          <mc:Fallback>
            <p:pic>
              <p:nvPicPr>
                <p:cNvPr id="414" name="Ink 413">
                  <a:extLst>
                    <a:ext uri="{FF2B5EF4-FFF2-40B4-BE49-F238E27FC236}">
                      <a16:creationId xmlns:a16="http://schemas.microsoft.com/office/drawing/2014/main" id="{FF6C2007-06B1-406B-9840-8D2DF733290E}"/>
                    </a:ext>
                  </a:extLst>
                </p:cNvPr>
                <p:cNvPicPr/>
                <p:nvPr/>
              </p:nvPicPr>
              <p:blipFill>
                <a:blip r:embed="rId471"/>
                <a:stretch>
                  <a:fillRect/>
                </a:stretch>
              </p:blipFill>
              <p:spPr>
                <a:xfrm>
                  <a:off x="5019277" y="2920946"/>
                  <a:ext cx="264960" cy="26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72">
              <p14:nvContentPartPr>
                <p14:cNvPr id="415" name="Ink 414">
                  <a:extLst>
                    <a:ext uri="{FF2B5EF4-FFF2-40B4-BE49-F238E27FC236}">
                      <a16:creationId xmlns:a16="http://schemas.microsoft.com/office/drawing/2014/main" id="{E27ABBC4-13B8-4AF1-AD5E-1C4EAFBECE0B}"/>
                    </a:ext>
                  </a:extLst>
                </p14:cNvPr>
                <p14:cNvContentPartPr/>
                <p14:nvPr/>
              </p14:nvContentPartPr>
              <p14:xfrm>
                <a:off x="5365957" y="3140906"/>
                <a:ext cx="26640" cy="9360"/>
              </p14:xfrm>
            </p:contentPart>
          </mc:Choice>
          <mc:Fallback>
            <p:pic>
              <p:nvPicPr>
                <p:cNvPr id="415" name="Ink 414">
                  <a:extLst>
                    <a:ext uri="{FF2B5EF4-FFF2-40B4-BE49-F238E27FC236}">
                      <a16:creationId xmlns:a16="http://schemas.microsoft.com/office/drawing/2014/main" id="{E27ABBC4-13B8-4AF1-AD5E-1C4EAFBECE0B}"/>
                    </a:ext>
                  </a:extLst>
                </p:cNvPr>
                <p:cNvPicPr/>
                <p:nvPr/>
              </p:nvPicPr>
              <p:blipFill>
                <a:blip r:embed="rId473"/>
                <a:stretch>
                  <a:fillRect/>
                </a:stretch>
              </p:blipFill>
              <p:spPr>
                <a:xfrm>
                  <a:off x="5347957" y="3123266"/>
                  <a:ext cx="6228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74">
              <p14:nvContentPartPr>
                <p14:cNvPr id="417" name="Ink 416">
                  <a:extLst>
                    <a:ext uri="{FF2B5EF4-FFF2-40B4-BE49-F238E27FC236}">
                      <a16:creationId xmlns:a16="http://schemas.microsoft.com/office/drawing/2014/main" id="{D9D50828-9A61-4EFF-8FAB-18C8AFC302DB}"/>
                    </a:ext>
                  </a:extLst>
                </p14:cNvPr>
                <p14:cNvContentPartPr/>
                <p14:nvPr/>
              </p14:nvContentPartPr>
              <p14:xfrm>
                <a:off x="5536957" y="2933906"/>
                <a:ext cx="237240" cy="257760"/>
              </p14:xfrm>
            </p:contentPart>
          </mc:Choice>
          <mc:Fallback>
            <p:pic>
              <p:nvPicPr>
                <p:cNvPr id="417" name="Ink 416">
                  <a:extLst>
                    <a:ext uri="{FF2B5EF4-FFF2-40B4-BE49-F238E27FC236}">
                      <a16:creationId xmlns:a16="http://schemas.microsoft.com/office/drawing/2014/main" id="{D9D50828-9A61-4EFF-8FAB-18C8AFC302DB}"/>
                    </a:ext>
                  </a:extLst>
                </p:cNvPr>
                <p:cNvPicPr/>
                <p:nvPr/>
              </p:nvPicPr>
              <p:blipFill>
                <a:blip r:embed="rId475"/>
                <a:stretch>
                  <a:fillRect/>
                </a:stretch>
              </p:blipFill>
              <p:spPr>
                <a:xfrm>
                  <a:off x="5518957" y="2915906"/>
                  <a:ext cx="272880" cy="293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3" name="Group 422">
            <a:extLst>
              <a:ext uri="{FF2B5EF4-FFF2-40B4-BE49-F238E27FC236}">
                <a16:creationId xmlns:a16="http://schemas.microsoft.com/office/drawing/2014/main" id="{D905A5E4-5A84-490D-98D6-7A4DE8DC9579}"/>
              </a:ext>
            </a:extLst>
          </p:cNvPr>
          <p:cNvGrpSpPr/>
          <p:nvPr/>
        </p:nvGrpSpPr>
        <p:grpSpPr>
          <a:xfrm>
            <a:off x="6084877" y="2863706"/>
            <a:ext cx="808920" cy="367200"/>
            <a:chOff x="6084877" y="2863706"/>
            <a:chExt cx="808920" cy="3672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76">
              <p14:nvContentPartPr>
                <p14:cNvPr id="419" name="Ink 418">
                  <a:extLst>
                    <a:ext uri="{FF2B5EF4-FFF2-40B4-BE49-F238E27FC236}">
                      <a16:creationId xmlns:a16="http://schemas.microsoft.com/office/drawing/2014/main" id="{BD7B475B-302D-4480-8D12-5B648770DF5F}"/>
                    </a:ext>
                  </a:extLst>
                </p14:cNvPr>
                <p14:cNvContentPartPr/>
                <p14:nvPr/>
              </p14:nvContentPartPr>
              <p14:xfrm>
                <a:off x="6137077" y="2931386"/>
                <a:ext cx="138960" cy="299520"/>
              </p14:xfrm>
            </p:contentPart>
          </mc:Choice>
          <mc:Fallback>
            <p:pic>
              <p:nvPicPr>
                <p:cNvPr id="419" name="Ink 418">
                  <a:extLst>
                    <a:ext uri="{FF2B5EF4-FFF2-40B4-BE49-F238E27FC236}">
                      <a16:creationId xmlns:a16="http://schemas.microsoft.com/office/drawing/2014/main" id="{BD7B475B-302D-4480-8D12-5B648770DF5F}"/>
                    </a:ext>
                  </a:extLst>
                </p:cNvPr>
                <p:cNvPicPr/>
                <p:nvPr/>
              </p:nvPicPr>
              <p:blipFill>
                <a:blip r:embed="rId477"/>
                <a:stretch>
                  <a:fillRect/>
                </a:stretch>
              </p:blipFill>
              <p:spPr>
                <a:xfrm>
                  <a:off x="6119077" y="2913746"/>
                  <a:ext cx="174600" cy="33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78">
              <p14:nvContentPartPr>
                <p14:cNvPr id="420" name="Ink 419">
                  <a:extLst>
                    <a:ext uri="{FF2B5EF4-FFF2-40B4-BE49-F238E27FC236}">
                      <a16:creationId xmlns:a16="http://schemas.microsoft.com/office/drawing/2014/main" id="{D63786D0-913F-4B69-880D-2B16807100E6}"/>
                    </a:ext>
                  </a:extLst>
                </p14:cNvPr>
                <p14:cNvContentPartPr/>
                <p14:nvPr/>
              </p14:nvContentPartPr>
              <p14:xfrm>
                <a:off x="6084877" y="2933546"/>
                <a:ext cx="293760" cy="252720"/>
              </p14:xfrm>
            </p:contentPart>
          </mc:Choice>
          <mc:Fallback>
            <p:pic>
              <p:nvPicPr>
                <p:cNvPr id="420" name="Ink 419">
                  <a:extLst>
                    <a:ext uri="{FF2B5EF4-FFF2-40B4-BE49-F238E27FC236}">
                      <a16:creationId xmlns:a16="http://schemas.microsoft.com/office/drawing/2014/main" id="{D63786D0-913F-4B69-880D-2B16807100E6}"/>
                    </a:ext>
                  </a:extLst>
                </p:cNvPr>
                <p:cNvPicPr/>
                <p:nvPr/>
              </p:nvPicPr>
              <p:blipFill>
                <a:blip r:embed="rId479"/>
                <a:stretch>
                  <a:fillRect/>
                </a:stretch>
              </p:blipFill>
              <p:spPr>
                <a:xfrm>
                  <a:off x="6066877" y="2915906"/>
                  <a:ext cx="329400" cy="28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0">
              <p14:nvContentPartPr>
                <p14:cNvPr id="421" name="Ink 420">
                  <a:extLst>
                    <a:ext uri="{FF2B5EF4-FFF2-40B4-BE49-F238E27FC236}">
                      <a16:creationId xmlns:a16="http://schemas.microsoft.com/office/drawing/2014/main" id="{2BFC9E31-2C48-48ED-B0B1-D3FAE84AC004}"/>
                    </a:ext>
                  </a:extLst>
                </p14:cNvPr>
                <p14:cNvContentPartPr/>
                <p14:nvPr/>
              </p14:nvContentPartPr>
              <p14:xfrm>
                <a:off x="6456037" y="2863706"/>
                <a:ext cx="174960" cy="261000"/>
              </p14:xfrm>
            </p:contentPart>
          </mc:Choice>
          <mc:Fallback>
            <p:pic>
              <p:nvPicPr>
                <p:cNvPr id="421" name="Ink 420">
                  <a:extLst>
                    <a:ext uri="{FF2B5EF4-FFF2-40B4-BE49-F238E27FC236}">
                      <a16:creationId xmlns:a16="http://schemas.microsoft.com/office/drawing/2014/main" id="{2BFC9E31-2C48-48ED-B0B1-D3FAE84AC004}"/>
                    </a:ext>
                  </a:extLst>
                </p:cNvPr>
                <p:cNvPicPr/>
                <p:nvPr/>
              </p:nvPicPr>
              <p:blipFill>
                <a:blip r:embed="rId481"/>
                <a:stretch>
                  <a:fillRect/>
                </a:stretch>
              </p:blipFill>
              <p:spPr>
                <a:xfrm>
                  <a:off x="6438397" y="2846066"/>
                  <a:ext cx="210600" cy="29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2">
              <p14:nvContentPartPr>
                <p14:cNvPr id="422" name="Ink 421">
                  <a:extLst>
                    <a:ext uri="{FF2B5EF4-FFF2-40B4-BE49-F238E27FC236}">
                      <a16:creationId xmlns:a16="http://schemas.microsoft.com/office/drawing/2014/main" id="{CA332C49-54D5-418C-AEA0-7CAAB02510F7}"/>
                    </a:ext>
                  </a:extLst>
                </p14:cNvPr>
                <p14:cNvContentPartPr/>
                <p14:nvPr/>
              </p14:nvContentPartPr>
              <p14:xfrm>
                <a:off x="6753037" y="3061706"/>
                <a:ext cx="140760" cy="123480"/>
              </p14:xfrm>
            </p:contentPart>
          </mc:Choice>
          <mc:Fallback>
            <p:pic>
              <p:nvPicPr>
                <p:cNvPr id="422" name="Ink 421">
                  <a:extLst>
                    <a:ext uri="{FF2B5EF4-FFF2-40B4-BE49-F238E27FC236}">
                      <a16:creationId xmlns:a16="http://schemas.microsoft.com/office/drawing/2014/main" id="{CA332C49-54D5-418C-AEA0-7CAAB02510F7}"/>
                    </a:ext>
                  </a:extLst>
                </p:cNvPr>
                <p:cNvPicPr/>
                <p:nvPr/>
              </p:nvPicPr>
              <p:blipFill>
                <a:blip r:embed="rId483"/>
                <a:stretch>
                  <a:fillRect/>
                </a:stretch>
              </p:blipFill>
              <p:spPr>
                <a:xfrm>
                  <a:off x="6735037" y="3043706"/>
                  <a:ext cx="176400" cy="159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84">
            <p14:nvContentPartPr>
              <p14:cNvPr id="424" name="Ink 423">
                <a:extLst>
                  <a:ext uri="{FF2B5EF4-FFF2-40B4-BE49-F238E27FC236}">
                    <a16:creationId xmlns:a16="http://schemas.microsoft.com/office/drawing/2014/main" id="{191E1B7B-5966-48B3-8511-32E3B2A98F45}"/>
                  </a:ext>
                </a:extLst>
              </p14:cNvPr>
              <p14:cNvContentPartPr/>
              <p14:nvPr/>
            </p14:nvContentPartPr>
            <p14:xfrm>
              <a:off x="6500317" y="2618906"/>
              <a:ext cx="267840" cy="219240"/>
            </p14:xfrm>
          </p:contentPart>
        </mc:Choice>
        <mc:Fallback>
          <p:pic>
            <p:nvPicPr>
              <p:cNvPr id="424" name="Ink 423">
                <a:extLst>
                  <a:ext uri="{FF2B5EF4-FFF2-40B4-BE49-F238E27FC236}">
                    <a16:creationId xmlns:a16="http://schemas.microsoft.com/office/drawing/2014/main" id="{191E1B7B-5966-48B3-8511-32E3B2A98F45}"/>
                  </a:ext>
                </a:extLst>
              </p:cNvPr>
              <p:cNvPicPr/>
              <p:nvPr/>
            </p:nvPicPr>
            <p:blipFill>
              <a:blip r:embed="rId485"/>
              <a:stretch>
                <a:fillRect/>
              </a:stretch>
            </p:blipFill>
            <p:spPr>
              <a:xfrm>
                <a:off x="6482677" y="2601266"/>
                <a:ext cx="303480" cy="254880"/>
              </a:xfrm>
              <a:prstGeom prst="rect">
                <a:avLst/>
              </a:prstGeom>
            </p:spPr>
          </p:pic>
        </mc:Fallback>
      </mc:AlternateContent>
      <p:grpSp>
        <p:nvGrpSpPr>
          <p:cNvPr id="428" name="Group 427">
            <a:extLst>
              <a:ext uri="{FF2B5EF4-FFF2-40B4-BE49-F238E27FC236}">
                <a16:creationId xmlns:a16="http://schemas.microsoft.com/office/drawing/2014/main" id="{45990133-7E9C-4259-924C-764DC128CF1B}"/>
              </a:ext>
            </a:extLst>
          </p:cNvPr>
          <p:cNvGrpSpPr/>
          <p:nvPr/>
        </p:nvGrpSpPr>
        <p:grpSpPr>
          <a:xfrm>
            <a:off x="7322197" y="3006986"/>
            <a:ext cx="829440" cy="375480"/>
            <a:chOff x="7322197" y="3006986"/>
            <a:chExt cx="829440" cy="3754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86">
              <p14:nvContentPartPr>
                <p14:cNvPr id="425" name="Ink 424">
                  <a:extLst>
                    <a:ext uri="{FF2B5EF4-FFF2-40B4-BE49-F238E27FC236}">
                      <a16:creationId xmlns:a16="http://schemas.microsoft.com/office/drawing/2014/main" id="{6C4C9722-6D0D-4EC2-9812-A76E1AEE1A97}"/>
                    </a:ext>
                  </a:extLst>
                </p14:cNvPr>
                <p14:cNvContentPartPr/>
                <p14:nvPr/>
              </p14:nvContentPartPr>
              <p14:xfrm>
                <a:off x="7322197" y="3006986"/>
                <a:ext cx="453960" cy="173520"/>
              </p14:xfrm>
            </p:contentPart>
          </mc:Choice>
          <mc:Fallback>
            <p:pic>
              <p:nvPicPr>
                <p:cNvPr id="425" name="Ink 424">
                  <a:extLst>
                    <a:ext uri="{FF2B5EF4-FFF2-40B4-BE49-F238E27FC236}">
                      <a16:creationId xmlns:a16="http://schemas.microsoft.com/office/drawing/2014/main" id="{6C4C9722-6D0D-4EC2-9812-A76E1AEE1A97}"/>
                    </a:ext>
                  </a:extLst>
                </p:cNvPr>
                <p:cNvPicPr/>
                <p:nvPr/>
              </p:nvPicPr>
              <p:blipFill>
                <a:blip r:embed="rId487"/>
                <a:stretch>
                  <a:fillRect/>
                </a:stretch>
              </p:blipFill>
              <p:spPr>
                <a:xfrm>
                  <a:off x="7304197" y="2988986"/>
                  <a:ext cx="489600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8">
              <p14:nvContentPartPr>
                <p14:cNvPr id="426" name="Ink 425">
                  <a:extLst>
                    <a:ext uri="{FF2B5EF4-FFF2-40B4-BE49-F238E27FC236}">
                      <a16:creationId xmlns:a16="http://schemas.microsoft.com/office/drawing/2014/main" id="{AE6D7540-BEA2-40FE-AFC3-E0E995B9A7F2}"/>
                    </a:ext>
                  </a:extLst>
                </p14:cNvPr>
                <p14:cNvContentPartPr/>
                <p14:nvPr/>
              </p14:nvContentPartPr>
              <p14:xfrm>
                <a:off x="7821877" y="3026066"/>
                <a:ext cx="249120" cy="311040"/>
              </p14:xfrm>
            </p:contentPart>
          </mc:Choice>
          <mc:Fallback>
            <p:pic>
              <p:nvPicPr>
                <p:cNvPr id="426" name="Ink 425">
                  <a:extLst>
                    <a:ext uri="{FF2B5EF4-FFF2-40B4-BE49-F238E27FC236}">
                      <a16:creationId xmlns:a16="http://schemas.microsoft.com/office/drawing/2014/main" id="{AE6D7540-BEA2-40FE-AFC3-E0E995B9A7F2}"/>
                    </a:ext>
                  </a:extLst>
                </p:cNvPr>
                <p:cNvPicPr/>
                <p:nvPr/>
              </p:nvPicPr>
              <p:blipFill>
                <a:blip r:embed="rId489"/>
                <a:stretch>
                  <a:fillRect/>
                </a:stretch>
              </p:blipFill>
              <p:spPr>
                <a:xfrm>
                  <a:off x="7803877" y="3008066"/>
                  <a:ext cx="284760" cy="34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90">
              <p14:nvContentPartPr>
                <p14:cNvPr id="427" name="Ink 426">
                  <a:extLst>
                    <a:ext uri="{FF2B5EF4-FFF2-40B4-BE49-F238E27FC236}">
                      <a16:creationId xmlns:a16="http://schemas.microsoft.com/office/drawing/2014/main" id="{D332C674-A207-4315-A1A6-BB1D008F1267}"/>
                    </a:ext>
                  </a:extLst>
                </p14:cNvPr>
                <p14:cNvContentPartPr/>
                <p14:nvPr/>
              </p14:nvContentPartPr>
              <p14:xfrm>
                <a:off x="8001157" y="3214706"/>
                <a:ext cx="150480" cy="167760"/>
              </p14:xfrm>
            </p:contentPart>
          </mc:Choice>
          <mc:Fallback>
            <p:pic>
              <p:nvPicPr>
                <p:cNvPr id="427" name="Ink 426">
                  <a:extLst>
                    <a:ext uri="{FF2B5EF4-FFF2-40B4-BE49-F238E27FC236}">
                      <a16:creationId xmlns:a16="http://schemas.microsoft.com/office/drawing/2014/main" id="{D332C674-A207-4315-A1A6-BB1D008F1267}"/>
                    </a:ext>
                  </a:extLst>
                </p:cNvPr>
                <p:cNvPicPr/>
                <p:nvPr/>
              </p:nvPicPr>
              <p:blipFill>
                <a:blip r:embed="rId491"/>
                <a:stretch>
                  <a:fillRect/>
                </a:stretch>
              </p:blipFill>
              <p:spPr>
                <a:xfrm>
                  <a:off x="7983517" y="3197066"/>
                  <a:ext cx="186120" cy="203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1" name="Group 440">
            <a:extLst>
              <a:ext uri="{FF2B5EF4-FFF2-40B4-BE49-F238E27FC236}">
                <a16:creationId xmlns:a16="http://schemas.microsoft.com/office/drawing/2014/main" id="{B180BB30-5D15-432E-9898-380CFCB33DA2}"/>
              </a:ext>
            </a:extLst>
          </p:cNvPr>
          <p:cNvGrpSpPr/>
          <p:nvPr/>
        </p:nvGrpSpPr>
        <p:grpSpPr>
          <a:xfrm>
            <a:off x="2146477" y="5508266"/>
            <a:ext cx="1452600" cy="385200"/>
            <a:chOff x="2146477" y="5508266"/>
            <a:chExt cx="1452600" cy="3852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92">
              <p14:nvContentPartPr>
                <p14:cNvPr id="431" name="Ink 430">
                  <a:extLst>
                    <a:ext uri="{FF2B5EF4-FFF2-40B4-BE49-F238E27FC236}">
                      <a16:creationId xmlns:a16="http://schemas.microsoft.com/office/drawing/2014/main" id="{6510653F-F965-41D1-BCF8-988F2775FC02}"/>
                    </a:ext>
                  </a:extLst>
                </p14:cNvPr>
                <p14:cNvContentPartPr/>
                <p14:nvPr/>
              </p14:nvContentPartPr>
              <p14:xfrm>
                <a:off x="3558397" y="5646866"/>
                <a:ext cx="25920" cy="191160"/>
              </p14:xfrm>
            </p:contentPart>
          </mc:Choice>
          <mc:Fallback>
            <p:pic>
              <p:nvPicPr>
                <p:cNvPr id="431" name="Ink 430">
                  <a:extLst>
                    <a:ext uri="{FF2B5EF4-FFF2-40B4-BE49-F238E27FC236}">
                      <a16:creationId xmlns:a16="http://schemas.microsoft.com/office/drawing/2014/main" id="{6510653F-F965-41D1-BCF8-988F2775FC02}"/>
                    </a:ext>
                  </a:extLst>
                </p:cNvPr>
                <p:cNvPicPr/>
                <p:nvPr/>
              </p:nvPicPr>
              <p:blipFill>
                <a:blip r:embed="rId493"/>
                <a:stretch>
                  <a:fillRect/>
                </a:stretch>
              </p:blipFill>
              <p:spPr>
                <a:xfrm>
                  <a:off x="3540757" y="5628866"/>
                  <a:ext cx="6156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94">
              <p14:nvContentPartPr>
                <p14:cNvPr id="432" name="Ink 431">
                  <a:extLst>
                    <a:ext uri="{FF2B5EF4-FFF2-40B4-BE49-F238E27FC236}">
                      <a16:creationId xmlns:a16="http://schemas.microsoft.com/office/drawing/2014/main" id="{31BC5B01-7A11-4A4F-8D75-AD04FFEF8C22}"/>
                    </a:ext>
                  </a:extLst>
                </p14:cNvPr>
                <p14:cNvContentPartPr/>
                <p14:nvPr/>
              </p14:nvContentPartPr>
              <p14:xfrm>
                <a:off x="3514117" y="5508266"/>
                <a:ext cx="84960" cy="87840"/>
              </p14:xfrm>
            </p:contentPart>
          </mc:Choice>
          <mc:Fallback>
            <p:pic>
              <p:nvPicPr>
                <p:cNvPr id="432" name="Ink 431">
                  <a:extLst>
                    <a:ext uri="{FF2B5EF4-FFF2-40B4-BE49-F238E27FC236}">
                      <a16:creationId xmlns:a16="http://schemas.microsoft.com/office/drawing/2014/main" id="{31BC5B01-7A11-4A4F-8D75-AD04FFEF8C22}"/>
                    </a:ext>
                  </a:extLst>
                </p:cNvPr>
                <p:cNvPicPr/>
                <p:nvPr/>
              </p:nvPicPr>
              <p:blipFill>
                <a:blip r:embed="rId495"/>
                <a:stretch>
                  <a:fillRect/>
                </a:stretch>
              </p:blipFill>
              <p:spPr>
                <a:xfrm>
                  <a:off x="3496117" y="5490266"/>
                  <a:ext cx="12060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96">
              <p14:nvContentPartPr>
                <p14:cNvPr id="433" name="Ink 432">
                  <a:extLst>
                    <a:ext uri="{FF2B5EF4-FFF2-40B4-BE49-F238E27FC236}">
                      <a16:creationId xmlns:a16="http://schemas.microsoft.com/office/drawing/2014/main" id="{93E74924-FF74-48D0-AC7F-8535C24A90C2}"/>
                    </a:ext>
                  </a:extLst>
                </p14:cNvPr>
                <p14:cNvContentPartPr/>
                <p14:nvPr/>
              </p14:nvContentPartPr>
              <p14:xfrm>
                <a:off x="3271477" y="5751626"/>
                <a:ext cx="187200" cy="85320"/>
              </p14:xfrm>
            </p:contentPart>
          </mc:Choice>
          <mc:Fallback>
            <p:pic>
              <p:nvPicPr>
                <p:cNvPr id="433" name="Ink 432">
                  <a:extLst>
                    <a:ext uri="{FF2B5EF4-FFF2-40B4-BE49-F238E27FC236}">
                      <a16:creationId xmlns:a16="http://schemas.microsoft.com/office/drawing/2014/main" id="{93E74924-FF74-48D0-AC7F-8535C24A90C2}"/>
                    </a:ext>
                  </a:extLst>
                </p:cNvPr>
                <p:cNvPicPr/>
                <p:nvPr/>
              </p:nvPicPr>
              <p:blipFill>
                <a:blip r:embed="rId497"/>
                <a:stretch>
                  <a:fillRect/>
                </a:stretch>
              </p:blipFill>
              <p:spPr>
                <a:xfrm>
                  <a:off x="3253477" y="5733986"/>
                  <a:ext cx="222840" cy="12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98">
              <p14:nvContentPartPr>
                <p14:cNvPr id="434" name="Ink 433">
                  <a:extLst>
                    <a:ext uri="{FF2B5EF4-FFF2-40B4-BE49-F238E27FC236}">
                      <a16:creationId xmlns:a16="http://schemas.microsoft.com/office/drawing/2014/main" id="{62DE0A8B-6DF6-42C3-8917-3F71BCDAFB42}"/>
                    </a:ext>
                  </a:extLst>
                </p14:cNvPr>
                <p14:cNvContentPartPr/>
                <p14:nvPr/>
              </p14:nvContentPartPr>
              <p14:xfrm>
                <a:off x="3372997" y="5682506"/>
                <a:ext cx="32760" cy="20880"/>
              </p14:xfrm>
            </p:contentPart>
          </mc:Choice>
          <mc:Fallback>
            <p:pic>
              <p:nvPicPr>
                <p:cNvPr id="434" name="Ink 433">
                  <a:extLst>
                    <a:ext uri="{FF2B5EF4-FFF2-40B4-BE49-F238E27FC236}">
                      <a16:creationId xmlns:a16="http://schemas.microsoft.com/office/drawing/2014/main" id="{62DE0A8B-6DF6-42C3-8917-3F71BCDAFB42}"/>
                    </a:ext>
                  </a:extLst>
                </p:cNvPr>
                <p:cNvPicPr/>
                <p:nvPr/>
              </p:nvPicPr>
              <p:blipFill>
                <a:blip r:embed="rId499"/>
                <a:stretch>
                  <a:fillRect/>
                </a:stretch>
              </p:blipFill>
              <p:spPr>
                <a:xfrm>
                  <a:off x="3355357" y="5664866"/>
                  <a:ext cx="6840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0">
              <p14:nvContentPartPr>
                <p14:cNvPr id="435" name="Ink 434">
                  <a:extLst>
                    <a:ext uri="{FF2B5EF4-FFF2-40B4-BE49-F238E27FC236}">
                      <a16:creationId xmlns:a16="http://schemas.microsoft.com/office/drawing/2014/main" id="{80B1C693-CE19-45D8-9EF9-C12922C8A3B1}"/>
                    </a:ext>
                  </a:extLst>
                </p14:cNvPr>
                <p14:cNvContentPartPr/>
                <p14:nvPr/>
              </p14:nvContentPartPr>
              <p14:xfrm>
                <a:off x="2849917" y="5579186"/>
                <a:ext cx="450360" cy="309600"/>
              </p14:xfrm>
            </p:contentPart>
          </mc:Choice>
          <mc:Fallback>
            <p:pic>
              <p:nvPicPr>
                <p:cNvPr id="435" name="Ink 434">
                  <a:extLst>
                    <a:ext uri="{FF2B5EF4-FFF2-40B4-BE49-F238E27FC236}">
                      <a16:creationId xmlns:a16="http://schemas.microsoft.com/office/drawing/2014/main" id="{80B1C693-CE19-45D8-9EF9-C12922C8A3B1}"/>
                    </a:ext>
                  </a:extLst>
                </p:cNvPr>
                <p:cNvPicPr/>
                <p:nvPr/>
              </p:nvPicPr>
              <p:blipFill>
                <a:blip r:embed="rId501"/>
                <a:stretch>
                  <a:fillRect/>
                </a:stretch>
              </p:blipFill>
              <p:spPr>
                <a:xfrm>
                  <a:off x="2831917" y="5561186"/>
                  <a:ext cx="486000" cy="34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2">
              <p14:nvContentPartPr>
                <p14:cNvPr id="436" name="Ink 435">
                  <a:extLst>
                    <a:ext uri="{FF2B5EF4-FFF2-40B4-BE49-F238E27FC236}">
                      <a16:creationId xmlns:a16="http://schemas.microsoft.com/office/drawing/2014/main" id="{8D938271-5236-45AB-BA78-6F6C131968AB}"/>
                    </a:ext>
                  </a:extLst>
                </p14:cNvPr>
                <p14:cNvContentPartPr/>
                <p14:nvPr/>
              </p14:nvContentPartPr>
              <p14:xfrm>
                <a:off x="2285437" y="5623106"/>
                <a:ext cx="622080" cy="270360"/>
              </p14:xfrm>
            </p:contentPart>
          </mc:Choice>
          <mc:Fallback>
            <p:pic>
              <p:nvPicPr>
                <p:cNvPr id="436" name="Ink 435">
                  <a:extLst>
                    <a:ext uri="{FF2B5EF4-FFF2-40B4-BE49-F238E27FC236}">
                      <a16:creationId xmlns:a16="http://schemas.microsoft.com/office/drawing/2014/main" id="{8D938271-5236-45AB-BA78-6F6C131968AB}"/>
                    </a:ext>
                  </a:extLst>
                </p:cNvPr>
                <p:cNvPicPr/>
                <p:nvPr/>
              </p:nvPicPr>
              <p:blipFill>
                <a:blip r:embed="rId503"/>
                <a:stretch>
                  <a:fillRect/>
                </a:stretch>
              </p:blipFill>
              <p:spPr>
                <a:xfrm>
                  <a:off x="2267437" y="5605466"/>
                  <a:ext cx="657720" cy="30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4">
              <p14:nvContentPartPr>
                <p14:cNvPr id="437" name="Ink 436">
                  <a:extLst>
                    <a:ext uri="{FF2B5EF4-FFF2-40B4-BE49-F238E27FC236}">
                      <a16:creationId xmlns:a16="http://schemas.microsoft.com/office/drawing/2014/main" id="{8D01B1C4-C902-4FE4-BF1A-FB61F1A02B31}"/>
                    </a:ext>
                  </a:extLst>
                </p14:cNvPr>
                <p14:cNvContentPartPr/>
                <p14:nvPr/>
              </p14:nvContentPartPr>
              <p14:xfrm>
                <a:off x="2671717" y="5535626"/>
                <a:ext cx="26280" cy="27360"/>
              </p14:xfrm>
            </p:contentPart>
          </mc:Choice>
          <mc:Fallback>
            <p:pic>
              <p:nvPicPr>
                <p:cNvPr id="437" name="Ink 436">
                  <a:extLst>
                    <a:ext uri="{FF2B5EF4-FFF2-40B4-BE49-F238E27FC236}">
                      <a16:creationId xmlns:a16="http://schemas.microsoft.com/office/drawing/2014/main" id="{8D01B1C4-C902-4FE4-BF1A-FB61F1A02B31}"/>
                    </a:ext>
                  </a:extLst>
                </p:cNvPr>
                <p:cNvPicPr/>
                <p:nvPr/>
              </p:nvPicPr>
              <p:blipFill>
                <a:blip r:embed="rId505"/>
                <a:stretch>
                  <a:fillRect/>
                </a:stretch>
              </p:blipFill>
              <p:spPr>
                <a:xfrm>
                  <a:off x="2653717" y="5517986"/>
                  <a:ext cx="6192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6">
              <p14:nvContentPartPr>
                <p14:cNvPr id="438" name="Ink 437">
                  <a:extLst>
                    <a:ext uri="{FF2B5EF4-FFF2-40B4-BE49-F238E27FC236}">
                      <a16:creationId xmlns:a16="http://schemas.microsoft.com/office/drawing/2014/main" id="{EF2E46DC-4D81-4B88-99EE-AD70ADA27EF3}"/>
                    </a:ext>
                  </a:extLst>
                </p14:cNvPr>
                <p14:cNvContentPartPr/>
                <p14:nvPr/>
              </p14:nvContentPartPr>
              <p14:xfrm>
                <a:off x="2146477" y="5749826"/>
                <a:ext cx="231840" cy="79920"/>
              </p14:xfrm>
            </p:contentPart>
          </mc:Choice>
          <mc:Fallback>
            <p:pic>
              <p:nvPicPr>
                <p:cNvPr id="438" name="Ink 437">
                  <a:extLst>
                    <a:ext uri="{FF2B5EF4-FFF2-40B4-BE49-F238E27FC236}">
                      <a16:creationId xmlns:a16="http://schemas.microsoft.com/office/drawing/2014/main" id="{EF2E46DC-4D81-4B88-99EE-AD70ADA27EF3}"/>
                    </a:ext>
                  </a:extLst>
                </p:cNvPr>
                <p:cNvPicPr/>
                <p:nvPr/>
              </p:nvPicPr>
              <p:blipFill>
                <a:blip r:embed="rId507"/>
                <a:stretch>
                  <a:fillRect/>
                </a:stretch>
              </p:blipFill>
              <p:spPr>
                <a:xfrm>
                  <a:off x="2128477" y="5732186"/>
                  <a:ext cx="267480" cy="11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8">
              <p14:nvContentPartPr>
                <p14:cNvPr id="439" name="Ink 438">
                  <a:extLst>
                    <a:ext uri="{FF2B5EF4-FFF2-40B4-BE49-F238E27FC236}">
                      <a16:creationId xmlns:a16="http://schemas.microsoft.com/office/drawing/2014/main" id="{8AF09D76-086E-4F63-9397-7AAC7AD5F5C2}"/>
                    </a:ext>
                  </a:extLst>
                </p14:cNvPr>
                <p14:cNvContentPartPr/>
                <p14:nvPr/>
              </p14:nvContentPartPr>
              <p14:xfrm>
                <a:off x="2334037" y="5668106"/>
                <a:ext cx="9000" cy="10440"/>
              </p14:xfrm>
            </p:contentPart>
          </mc:Choice>
          <mc:Fallback>
            <p:pic>
              <p:nvPicPr>
                <p:cNvPr id="439" name="Ink 438">
                  <a:extLst>
                    <a:ext uri="{FF2B5EF4-FFF2-40B4-BE49-F238E27FC236}">
                      <a16:creationId xmlns:a16="http://schemas.microsoft.com/office/drawing/2014/main" id="{8AF09D76-086E-4F63-9397-7AAC7AD5F5C2}"/>
                    </a:ext>
                  </a:extLst>
                </p:cNvPr>
                <p:cNvPicPr/>
                <p:nvPr/>
              </p:nvPicPr>
              <p:blipFill>
                <a:blip r:embed="rId509"/>
                <a:stretch>
                  <a:fillRect/>
                </a:stretch>
              </p:blipFill>
              <p:spPr>
                <a:xfrm>
                  <a:off x="2316397" y="5650106"/>
                  <a:ext cx="4464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10">
              <p14:nvContentPartPr>
                <p14:cNvPr id="440" name="Ink 439">
                  <a:extLst>
                    <a:ext uri="{FF2B5EF4-FFF2-40B4-BE49-F238E27FC236}">
                      <a16:creationId xmlns:a16="http://schemas.microsoft.com/office/drawing/2014/main" id="{ADCE7E91-E573-421C-957D-E81DF680E105}"/>
                    </a:ext>
                  </a:extLst>
                </p14:cNvPr>
                <p14:cNvContentPartPr/>
                <p14:nvPr/>
              </p14:nvContentPartPr>
              <p14:xfrm>
                <a:off x="2468677" y="5734346"/>
                <a:ext cx="36000" cy="19440"/>
              </p14:xfrm>
            </p:contentPart>
          </mc:Choice>
          <mc:Fallback>
            <p:pic>
              <p:nvPicPr>
                <p:cNvPr id="440" name="Ink 439">
                  <a:extLst>
                    <a:ext uri="{FF2B5EF4-FFF2-40B4-BE49-F238E27FC236}">
                      <a16:creationId xmlns:a16="http://schemas.microsoft.com/office/drawing/2014/main" id="{ADCE7E91-E573-421C-957D-E81DF680E105}"/>
                    </a:ext>
                  </a:extLst>
                </p:cNvPr>
                <p:cNvPicPr/>
                <p:nvPr/>
              </p:nvPicPr>
              <p:blipFill>
                <a:blip r:embed="rId511"/>
                <a:stretch>
                  <a:fillRect/>
                </a:stretch>
              </p:blipFill>
              <p:spPr>
                <a:xfrm>
                  <a:off x="2451037" y="5716346"/>
                  <a:ext cx="71640" cy="55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58" name="Group 457">
            <a:extLst>
              <a:ext uri="{FF2B5EF4-FFF2-40B4-BE49-F238E27FC236}">
                <a16:creationId xmlns:a16="http://schemas.microsoft.com/office/drawing/2014/main" id="{E3210661-520F-48D1-A29D-90050B9D4E78}"/>
              </a:ext>
            </a:extLst>
          </p:cNvPr>
          <p:cNvGrpSpPr/>
          <p:nvPr/>
        </p:nvGrpSpPr>
        <p:grpSpPr>
          <a:xfrm>
            <a:off x="83317" y="5480186"/>
            <a:ext cx="1949040" cy="546120"/>
            <a:chOff x="83317" y="5480186"/>
            <a:chExt cx="1949040" cy="5461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12">
              <p14:nvContentPartPr>
                <p14:cNvPr id="442" name="Ink 441">
                  <a:extLst>
                    <a:ext uri="{FF2B5EF4-FFF2-40B4-BE49-F238E27FC236}">
                      <a16:creationId xmlns:a16="http://schemas.microsoft.com/office/drawing/2014/main" id="{7D0237CD-F61A-482D-AC41-5CB71C329496}"/>
                    </a:ext>
                  </a:extLst>
                </p14:cNvPr>
                <p14:cNvContentPartPr/>
                <p14:nvPr/>
              </p14:nvContentPartPr>
              <p14:xfrm>
                <a:off x="1383277" y="5563706"/>
                <a:ext cx="649080" cy="328320"/>
              </p14:xfrm>
            </p:contentPart>
          </mc:Choice>
          <mc:Fallback>
            <p:pic>
              <p:nvPicPr>
                <p:cNvPr id="442" name="Ink 441">
                  <a:extLst>
                    <a:ext uri="{FF2B5EF4-FFF2-40B4-BE49-F238E27FC236}">
                      <a16:creationId xmlns:a16="http://schemas.microsoft.com/office/drawing/2014/main" id="{7D0237CD-F61A-482D-AC41-5CB71C329496}"/>
                    </a:ext>
                  </a:extLst>
                </p:cNvPr>
                <p:cNvPicPr/>
                <p:nvPr/>
              </p:nvPicPr>
              <p:blipFill>
                <a:blip r:embed="rId513"/>
                <a:stretch>
                  <a:fillRect/>
                </a:stretch>
              </p:blipFill>
              <p:spPr>
                <a:xfrm>
                  <a:off x="1365637" y="5545706"/>
                  <a:ext cx="684720" cy="36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14">
              <p14:nvContentPartPr>
                <p14:cNvPr id="443" name="Ink 442">
                  <a:extLst>
                    <a:ext uri="{FF2B5EF4-FFF2-40B4-BE49-F238E27FC236}">
                      <a16:creationId xmlns:a16="http://schemas.microsoft.com/office/drawing/2014/main" id="{8EEAC56B-C9B8-4E75-A21D-DCA4F8304E83}"/>
                    </a:ext>
                  </a:extLst>
                </p14:cNvPr>
                <p14:cNvContentPartPr/>
                <p14:nvPr/>
              </p14:nvContentPartPr>
              <p14:xfrm>
                <a:off x="1609357" y="5575946"/>
                <a:ext cx="155880" cy="41760"/>
              </p14:xfrm>
            </p:contentPart>
          </mc:Choice>
          <mc:Fallback>
            <p:pic>
              <p:nvPicPr>
                <p:cNvPr id="443" name="Ink 442">
                  <a:extLst>
                    <a:ext uri="{FF2B5EF4-FFF2-40B4-BE49-F238E27FC236}">
                      <a16:creationId xmlns:a16="http://schemas.microsoft.com/office/drawing/2014/main" id="{8EEAC56B-C9B8-4E75-A21D-DCA4F8304E83}"/>
                    </a:ext>
                  </a:extLst>
                </p:cNvPr>
                <p:cNvPicPr/>
                <p:nvPr/>
              </p:nvPicPr>
              <p:blipFill>
                <a:blip r:embed="rId515"/>
                <a:stretch>
                  <a:fillRect/>
                </a:stretch>
              </p:blipFill>
              <p:spPr>
                <a:xfrm>
                  <a:off x="1591357" y="5557946"/>
                  <a:ext cx="191520" cy="7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16">
              <p14:nvContentPartPr>
                <p14:cNvPr id="445" name="Ink 444">
                  <a:extLst>
                    <a:ext uri="{FF2B5EF4-FFF2-40B4-BE49-F238E27FC236}">
                      <a16:creationId xmlns:a16="http://schemas.microsoft.com/office/drawing/2014/main" id="{ADF1F551-EBDF-4B7D-816F-B4B5C9EFF9DC}"/>
                    </a:ext>
                  </a:extLst>
                </p14:cNvPr>
                <p14:cNvContentPartPr/>
                <p14:nvPr/>
              </p14:nvContentPartPr>
              <p14:xfrm>
                <a:off x="1033717" y="5607626"/>
                <a:ext cx="261000" cy="39600"/>
              </p14:xfrm>
            </p:contentPart>
          </mc:Choice>
          <mc:Fallback>
            <p:pic>
              <p:nvPicPr>
                <p:cNvPr id="445" name="Ink 444">
                  <a:extLst>
                    <a:ext uri="{FF2B5EF4-FFF2-40B4-BE49-F238E27FC236}">
                      <a16:creationId xmlns:a16="http://schemas.microsoft.com/office/drawing/2014/main" id="{ADF1F551-EBDF-4B7D-816F-B4B5C9EFF9DC}"/>
                    </a:ext>
                  </a:extLst>
                </p:cNvPr>
                <p:cNvPicPr/>
                <p:nvPr/>
              </p:nvPicPr>
              <p:blipFill>
                <a:blip r:embed="rId517"/>
                <a:stretch>
                  <a:fillRect/>
                </a:stretch>
              </p:blipFill>
              <p:spPr>
                <a:xfrm>
                  <a:off x="1015717" y="5589626"/>
                  <a:ext cx="29664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18">
              <p14:nvContentPartPr>
                <p14:cNvPr id="446" name="Ink 445">
                  <a:extLst>
                    <a:ext uri="{FF2B5EF4-FFF2-40B4-BE49-F238E27FC236}">
                      <a16:creationId xmlns:a16="http://schemas.microsoft.com/office/drawing/2014/main" id="{23EA4301-F1CB-4E8C-B9FA-48266ED186CF}"/>
                    </a:ext>
                  </a:extLst>
                </p14:cNvPr>
                <p14:cNvContentPartPr/>
                <p14:nvPr/>
              </p14:nvContentPartPr>
              <p14:xfrm>
                <a:off x="1128037" y="5701226"/>
                <a:ext cx="106560" cy="173520"/>
              </p14:xfrm>
            </p:contentPart>
          </mc:Choice>
          <mc:Fallback>
            <p:pic>
              <p:nvPicPr>
                <p:cNvPr id="446" name="Ink 445">
                  <a:extLst>
                    <a:ext uri="{FF2B5EF4-FFF2-40B4-BE49-F238E27FC236}">
                      <a16:creationId xmlns:a16="http://schemas.microsoft.com/office/drawing/2014/main" id="{23EA4301-F1CB-4E8C-B9FA-48266ED186CF}"/>
                    </a:ext>
                  </a:extLst>
                </p:cNvPr>
                <p:cNvPicPr/>
                <p:nvPr/>
              </p:nvPicPr>
              <p:blipFill>
                <a:blip r:embed="rId519"/>
                <a:stretch>
                  <a:fillRect/>
                </a:stretch>
              </p:blipFill>
              <p:spPr>
                <a:xfrm>
                  <a:off x="1110037" y="5683586"/>
                  <a:ext cx="142200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0">
              <p14:nvContentPartPr>
                <p14:cNvPr id="447" name="Ink 446">
                  <a:extLst>
                    <a:ext uri="{FF2B5EF4-FFF2-40B4-BE49-F238E27FC236}">
                      <a16:creationId xmlns:a16="http://schemas.microsoft.com/office/drawing/2014/main" id="{63ED1486-25B2-4DCF-A44F-D2430C7FF0D3}"/>
                    </a:ext>
                  </a:extLst>
                </p14:cNvPr>
                <p14:cNvContentPartPr/>
                <p14:nvPr/>
              </p14:nvContentPartPr>
              <p14:xfrm>
                <a:off x="1092397" y="5897786"/>
                <a:ext cx="153360" cy="8640"/>
              </p14:xfrm>
            </p:contentPart>
          </mc:Choice>
          <mc:Fallback>
            <p:pic>
              <p:nvPicPr>
                <p:cNvPr id="447" name="Ink 446">
                  <a:extLst>
                    <a:ext uri="{FF2B5EF4-FFF2-40B4-BE49-F238E27FC236}">
                      <a16:creationId xmlns:a16="http://schemas.microsoft.com/office/drawing/2014/main" id="{63ED1486-25B2-4DCF-A44F-D2430C7FF0D3}"/>
                    </a:ext>
                  </a:extLst>
                </p:cNvPr>
                <p:cNvPicPr/>
                <p:nvPr/>
              </p:nvPicPr>
              <p:blipFill>
                <a:blip r:embed="rId521"/>
                <a:stretch>
                  <a:fillRect/>
                </a:stretch>
              </p:blipFill>
              <p:spPr>
                <a:xfrm>
                  <a:off x="1074397" y="5879786"/>
                  <a:ext cx="18900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2">
              <p14:nvContentPartPr>
                <p14:cNvPr id="448" name="Ink 447">
                  <a:extLst>
                    <a:ext uri="{FF2B5EF4-FFF2-40B4-BE49-F238E27FC236}">
                      <a16:creationId xmlns:a16="http://schemas.microsoft.com/office/drawing/2014/main" id="{3911A9DD-C154-4501-82F0-DB46247861C1}"/>
                    </a:ext>
                  </a:extLst>
                </p14:cNvPr>
                <p14:cNvContentPartPr/>
                <p14:nvPr/>
              </p14:nvContentPartPr>
              <p14:xfrm>
                <a:off x="1296157" y="5957186"/>
                <a:ext cx="99000" cy="69120"/>
              </p14:xfrm>
            </p:contentPart>
          </mc:Choice>
          <mc:Fallback>
            <p:pic>
              <p:nvPicPr>
                <p:cNvPr id="448" name="Ink 447">
                  <a:extLst>
                    <a:ext uri="{FF2B5EF4-FFF2-40B4-BE49-F238E27FC236}">
                      <a16:creationId xmlns:a16="http://schemas.microsoft.com/office/drawing/2014/main" id="{3911A9DD-C154-4501-82F0-DB46247861C1}"/>
                    </a:ext>
                  </a:extLst>
                </p:cNvPr>
                <p:cNvPicPr/>
                <p:nvPr/>
              </p:nvPicPr>
              <p:blipFill>
                <a:blip r:embed="rId523"/>
                <a:stretch>
                  <a:fillRect/>
                </a:stretch>
              </p:blipFill>
              <p:spPr>
                <a:xfrm>
                  <a:off x="1278157" y="5939546"/>
                  <a:ext cx="13464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4">
              <p14:nvContentPartPr>
                <p14:cNvPr id="450" name="Ink 449">
                  <a:extLst>
                    <a:ext uri="{FF2B5EF4-FFF2-40B4-BE49-F238E27FC236}">
                      <a16:creationId xmlns:a16="http://schemas.microsoft.com/office/drawing/2014/main" id="{4116C817-F088-4B13-8B61-525E3824A760}"/>
                    </a:ext>
                  </a:extLst>
                </p14:cNvPr>
                <p14:cNvContentPartPr/>
                <p14:nvPr/>
              </p14:nvContentPartPr>
              <p14:xfrm>
                <a:off x="684877" y="5569106"/>
                <a:ext cx="251280" cy="277920"/>
              </p14:xfrm>
            </p:contentPart>
          </mc:Choice>
          <mc:Fallback>
            <p:pic>
              <p:nvPicPr>
                <p:cNvPr id="450" name="Ink 449">
                  <a:extLst>
                    <a:ext uri="{FF2B5EF4-FFF2-40B4-BE49-F238E27FC236}">
                      <a16:creationId xmlns:a16="http://schemas.microsoft.com/office/drawing/2014/main" id="{4116C817-F088-4B13-8B61-525E3824A760}"/>
                    </a:ext>
                  </a:extLst>
                </p:cNvPr>
                <p:cNvPicPr/>
                <p:nvPr/>
              </p:nvPicPr>
              <p:blipFill>
                <a:blip r:embed="rId525"/>
                <a:stretch>
                  <a:fillRect/>
                </a:stretch>
              </p:blipFill>
              <p:spPr>
                <a:xfrm>
                  <a:off x="666877" y="5551466"/>
                  <a:ext cx="286920" cy="31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6">
              <p14:nvContentPartPr>
                <p14:cNvPr id="451" name="Ink 450">
                  <a:extLst>
                    <a:ext uri="{FF2B5EF4-FFF2-40B4-BE49-F238E27FC236}">
                      <a16:creationId xmlns:a16="http://schemas.microsoft.com/office/drawing/2014/main" id="{B4A3EA66-8FF1-478A-B576-0CBEBA5C8ED4}"/>
                    </a:ext>
                  </a:extLst>
                </p14:cNvPr>
                <p14:cNvContentPartPr/>
                <p14:nvPr/>
              </p14:nvContentPartPr>
              <p14:xfrm>
                <a:off x="773077" y="5968706"/>
                <a:ext cx="176400" cy="19800"/>
              </p14:xfrm>
            </p:contentPart>
          </mc:Choice>
          <mc:Fallback>
            <p:pic>
              <p:nvPicPr>
                <p:cNvPr id="451" name="Ink 450">
                  <a:extLst>
                    <a:ext uri="{FF2B5EF4-FFF2-40B4-BE49-F238E27FC236}">
                      <a16:creationId xmlns:a16="http://schemas.microsoft.com/office/drawing/2014/main" id="{B4A3EA66-8FF1-478A-B576-0CBEBA5C8ED4}"/>
                    </a:ext>
                  </a:extLst>
                </p:cNvPr>
                <p:cNvPicPr/>
                <p:nvPr/>
              </p:nvPicPr>
              <p:blipFill>
                <a:blip r:embed="rId527"/>
                <a:stretch>
                  <a:fillRect/>
                </a:stretch>
              </p:blipFill>
              <p:spPr>
                <a:xfrm>
                  <a:off x="755077" y="5951066"/>
                  <a:ext cx="21204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8">
              <p14:nvContentPartPr>
                <p14:cNvPr id="452" name="Ink 451">
                  <a:extLst>
                    <a:ext uri="{FF2B5EF4-FFF2-40B4-BE49-F238E27FC236}">
                      <a16:creationId xmlns:a16="http://schemas.microsoft.com/office/drawing/2014/main" id="{20FFCAC5-E00E-407F-B862-F97D1B20D802}"/>
                    </a:ext>
                  </a:extLst>
                </p14:cNvPr>
                <p14:cNvContentPartPr/>
                <p14:nvPr/>
              </p14:nvContentPartPr>
              <p14:xfrm>
                <a:off x="781717" y="5758466"/>
                <a:ext cx="111240" cy="22320"/>
              </p14:xfrm>
            </p:contentPart>
          </mc:Choice>
          <mc:Fallback>
            <p:pic>
              <p:nvPicPr>
                <p:cNvPr id="452" name="Ink 451">
                  <a:extLst>
                    <a:ext uri="{FF2B5EF4-FFF2-40B4-BE49-F238E27FC236}">
                      <a16:creationId xmlns:a16="http://schemas.microsoft.com/office/drawing/2014/main" id="{20FFCAC5-E00E-407F-B862-F97D1B20D802}"/>
                    </a:ext>
                  </a:extLst>
                </p:cNvPr>
                <p:cNvPicPr/>
                <p:nvPr/>
              </p:nvPicPr>
              <p:blipFill>
                <a:blip r:embed="rId529"/>
                <a:stretch>
                  <a:fillRect/>
                </a:stretch>
              </p:blipFill>
              <p:spPr>
                <a:xfrm>
                  <a:off x="763717" y="5740826"/>
                  <a:ext cx="14688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30">
              <p14:nvContentPartPr>
                <p14:cNvPr id="454" name="Ink 453">
                  <a:extLst>
                    <a:ext uri="{FF2B5EF4-FFF2-40B4-BE49-F238E27FC236}">
                      <a16:creationId xmlns:a16="http://schemas.microsoft.com/office/drawing/2014/main" id="{05E1D477-9BEC-493F-B9FD-90A4116410A9}"/>
                    </a:ext>
                  </a:extLst>
                </p14:cNvPr>
                <p14:cNvContentPartPr/>
                <p14:nvPr/>
              </p14:nvContentPartPr>
              <p14:xfrm>
                <a:off x="614317" y="5480186"/>
                <a:ext cx="97200" cy="86040"/>
              </p14:xfrm>
            </p:contentPart>
          </mc:Choice>
          <mc:Fallback>
            <p:pic>
              <p:nvPicPr>
                <p:cNvPr id="454" name="Ink 453">
                  <a:extLst>
                    <a:ext uri="{FF2B5EF4-FFF2-40B4-BE49-F238E27FC236}">
                      <a16:creationId xmlns:a16="http://schemas.microsoft.com/office/drawing/2014/main" id="{05E1D477-9BEC-493F-B9FD-90A4116410A9}"/>
                    </a:ext>
                  </a:extLst>
                </p:cNvPr>
                <p:cNvPicPr/>
                <p:nvPr/>
              </p:nvPicPr>
              <p:blipFill>
                <a:blip r:embed="rId531"/>
                <a:stretch>
                  <a:fillRect/>
                </a:stretch>
              </p:blipFill>
              <p:spPr>
                <a:xfrm>
                  <a:off x="596677" y="5462186"/>
                  <a:ext cx="132840" cy="12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32">
              <p14:nvContentPartPr>
                <p14:cNvPr id="455" name="Ink 454">
                  <a:extLst>
                    <a:ext uri="{FF2B5EF4-FFF2-40B4-BE49-F238E27FC236}">
                      <a16:creationId xmlns:a16="http://schemas.microsoft.com/office/drawing/2014/main" id="{C8561611-F3E6-49AE-BD21-21C7BFBCA8BE}"/>
                    </a:ext>
                  </a:extLst>
                </p14:cNvPr>
                <p14:cNvContentPartPr/>
                <p14:nvPr/>
              </p14:nvContentPartPr>
              <p14:xfrm>
                <a:off x="523597" y="5755946"/>
                <a:ext cx="6120" cy="12960"/>
              </p14:xfrm>
            </p:contentPart>
          </mc:Choice>
          <mc:Fallback>
            <p:pic>
              <p:nvPicPr>
                <p:cNvPr id="455" name="Ink 454">
                  <a:extLst>
                    <a:ext uri="{FF2B5EF4-FFF2-40B4-BE49-F238E27FC236}">
                      <a16:creationId xmlns:a16="http://schemas.microsoft.com/office/drawing/2014/main" id="{C8561611-F3E6-49AE-BD21-21C7BFBCA8BE}"/>
                    </a:ext>
                  </a:extLst>
                </p:cNvPr>
                <p:cNvPicPr/>
                <p:nvPr/>
              </p:nvPicPr>
              <p:blipFill>
                <a:blip r:embed="rId533"/>
                <a:stretch>
                  <a:fillRect/>
                </a:stretch>
              </p:blipFill>
              <p:spPr>
                <a:xfrm>
                  <a:off x="505597" y="5737946"/>
                  <a:ext cx="4176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34">
              <p14:nvContentPartPr>
                <p14:cNvPr id="456" name="Ink 455">
                  <a:extLst>
                    <a:ext uri="{FF2B5EF4-FFF2-40B4-BE49-F238E27FC236}">
                      <a16:creationId xmlns:a16="http://schemas.microsoft.com/office/drawing/2014/main" id="{B99228CE-5621-4EB7-AD63-895B0875F49D}"/>
                    </a:ext>
                  </a:extLst>
                </p14:cNvPr>
                <p14:cNvContentPartPr/>
                <p14:nvPr/>
              </p14:nvContentPartPr>
              <p14:xfrm>
                <a:off x="83317" y="5695106"/>
                <a:ext cx="489600" cy="321840"/>
              </p14:xfrm>
            </p:contentPart>
          </mc:Choice>
          <mc:Fallback>
            <p:pic>
              <p:nvPicPr>
                <p:cNvPr id="456" name="Ink 455">
                  <a:extLst>
                    <a:ext uri="{FF2B5EF4-FFF2-40B4-BE49-F238E27FC236}">
                      <a16:creationId xmlns:a16="http://schemas.microsoft.com/office/drawing/2014/main" id="{B99228CE-5621-4EB7-AD63-895B0875F49D}"/>
                    </a:ext>
                  </a:extLst>
                </p:cNvPr>
                <p:cNvPicPr/>
                <p:nvPr/>
              </p:nvPicPr>
              <p:blipFill>
                <a:blip r:embed="rId535"/>
                <a:stretch>
                  <a:fillRect/>
                </a:stretch>
              </p:blipFill>
              <p:spPr>
                <a:xfrm>
                  <a:off x="65317" y="5677106"/>
                  <a:ext cx="525240" cy="35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36">
              <p14:nvContentPartPr>
                <p14:cNvPr id="457" name="Ink 456">
                  <a:extLst>
                    <a:ext uri="{FF2B5EF4-FFF2-40B4-BE49-F238E27FC236}">
                      <a16:creationId xmlns:a16="http://schemas.microsoft.com/office/drawing/2014/main" id="{0E9BDB94-80E6-4D1C-9569-814978DE5F55}"/>
                    </a:ext>
                  </a:extLst>
                </p14:cNvPr>
                <p14:cNvContentPartPr/>
                <p14:nvPr/>
              </p14:nvContentPartPr>
              <p14:xfrm>
                <a:off x="464557" y="5546786"/>
                <a:ext cx="4680" cy="19800"/>
              </p14:xfrm>
            </p:contentPart>
          </mc:Choice>
          <mc:Fallback>
            <p:pic>
              <p:nvPicPr>
                <p:cNvPr id="457" name="Ink 456">
                  <a:extLst>
                    <a:ext uri="{FF2B5EF4-FFF2-40B4-BE49-F238E27FC236}">
                      <a16:creationId xmlns:a16="http://schemas.microsoft.com/office/drawing/2014/main" id="{0E9BDB94-80E6-4D1C-9569-814978DE5F55}"/>
                    </a:ext>
                  </a:extLst>
                </p:cNvPr>
                <p:cNvPicPr/>
                <p:nvPr/>
              </p:nvPicPr>
              <p:blipFill>
                <a:blip r:embed="rId537"/>
                <a:stretch>
                  <a:fillRect/>
                </a:stretch>
              </p:blipFill>
              <p:spPr>
                <a:xfrm>
                  <a:off x="446557" y="5528786"/>
                  <a:ext cx="40320" cy="55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4" name="Group 463">
            <a:extLst>
              <a:ext uri="{FF2B5EF4-FFF2-40B4-BE49-F238E27FC236}">
                <a16:creationId xmlns:a16="http://schemas.microsoft.com/office/drawing/2014/main" id="{7F52641C-2B36-4256-8188-0D1CEE53351E}"/>
              </a:ext>
            </a:extLst>
          </p:cNvPr>
          <p:cNvGrpSpPr/>
          <p:nvPr/>
        </p:nvGrpSpPr>
        <p:grpSpPr>
          <a:xfrm>
            <a:off x="696757" y="184586"/>
            <a:ext cx="1096560" cy="363240"/>
            <a:chOff x="696757" y="184586"/>
            <a:chExt cx="1096560" cy="363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38">
              <p14:nvContentPartPr>
                <p14:cNvPr id="459" name="Ink 458">
                  <a:extLst>
                    <a:ext uri="{FF2B5EF4-FFF2-40B4-BE49-F238E27FC236}">
                      <a16:creationId xmlns:a16="http://schemas.microsoft.com/office/drawing/2014/main" id="{DEA0FC68-30FF-4C21-80DF-CBEEA0566396}"/>
                    </a:ext>
                  </a:extLst>
                </p14:cNvPr>
                <p14:cNvContentPartPr/>
                <p14:nvPr/>
              </p14:nvContentPartPr>
              <p14:xfrm>
                <a:off x="1039477" y="184586"/>
                <a:ext cx="753840" cy="363240"/>
              </p14:xfrm>
            </p:contentPart>
          </mc:Choice>
          <mc:Fallback>
            <p:pic>
              <p:nvPicPr>
                <p:cNvPr id="459" name="Ink 458">
                  <a:extLst>
                    <a:ext uri="{FF2B5EF4-FFF2-40B4-BE49-F238E27FC236}">
                      <a16:creationId xmlns:a16="http://schemas.microsoft.com/office/drawing/2014/main" id="{DEA0FC68-30FF-4C21-80DF-CBEEA0566396}"/>
                    </a:ext>
                  </a:extLst>
                </p:cNvPr>
                <p:cNvPicPr/>
                <p:nvPr/>
              </p:nvPicPr>
              <p:blipFill>
                <a:blip r:embed="rId539"/>
                <a:stretch>
                  <a:fillRect/>
                </a:stretch>
              </p:blipFill>
              <p:spPr>
                <a:xfrm>
                  <a:off x="1021477" y="166946"/>
                  <a:ext cx="789480" cy="39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0">
              <p14:nvContentPartPr>
                <p14:cNvPr id="460" name="Ink 459">
                  <a:extLst>
                    <a:ext uri="{FF2B5EF4-FFF2-40B4-BE49-F238E27FC236}">
                      <a16:creationId xmlns:a16="http://schemas.microsoft.com/office/drawing/2014/main" id="{FD53D6DF-1B80-4BA5-84FD-55E60B565DBD}"/>
                    </a:ext>
                  </a:extLst>
                </p14:cNvPr>
                <p14:cNvContentPartPr/>
                <p14:nvPr/>
              </p14:nvContentPartPr>
              <p14:xfrm>
                <a:off x="810517" y="330026"/>
                <a:ext cx="480240" cy="112680"/>
              </p14:xfrm>
            </p:contentPart>
          </mc:Choice>
          <mc:Fallback>
            <p:pic>
              <p:nvPicPr>
                <p:cNvPr id="460" name="Ink 459">
                  <a:extLst>
                    <a:ext uri="{FF2B5EF4-FFF2-40B4-BE49-F238E27FC236}">
                      <a16:creationId xmlns:a16="http://schemas.microsoft.com/office/drawing/2014/main" id="{FD53D6DF-1B80-4BA5-84FD-55E60B565DBD}"/>
                    </a:ext>
                  </a:extLst>
                </p:cNvPr>
                <p:cNvPicPr/>
                <p:nvPr/>
              </p:nvPicPr>
              <p:blipFill>
                <a:blip r:embed="rId541"/>
                <a:stretch>
                  <a:fillRect/>
                </a:stretch>
              </p:blipFill>
              <p:spPr>
                <a:xfrm>
                  <a:off x="792877" y="312386"/>
                  <a:ext cx="51588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2">
              <p14:nvContentPartPr>
                <p14:cNvPr id="461" name="Ink 460">
                  <a:extLst>
                    <a:ext uri="{FF2B5EF4-FFF2-40B4-BE49-F238E27FC236}">
                      <a16:creationId xmlns:a16="http://schemas.microsoft.com/office/drawing/2014/main" id="{66D2B110-A3EC-4C69-A20D-94713F47AD59}"/>
                    </a:ext>
                  </a:extLst>
                </p14:cNvPr>
                <p14:cNvContentPartPr/>
                <p14:nvPr/>
              </p14:nvContentPartPr>
              <p14:xfrm>
                <a:off x="899077" y="235706"/>
                <a:ext cx="120600" cy="4680"/>
              </p14:xfrm>
            </p:contentPart>
          </mc:Choice>
          <mc:Fallback>
            <p:pic>
              <p:nvPicPr>
                <p:cNvPr id="461" name="Ink 460">
                  <a:extLst>
                    <a:ext uri="{FF2B5EF4-FFF2-40B4-BE49-F238E27FC236}">
                      <a16:creationId xmlns:a16="http://schemas.microsoft.com/office/drawing/2014/main" id="{66D2B110-A3EC-4C69-A20D-94713F47AD59}"/>
                    </a:ext>
                  </a:extLst>
                </p:cNvPr>
                <p:cNvPicPr/>
                <p:nvPr/>
              </p:nvPicPr>
              <p:blipFill>
                <a:blip r:embed="rId543"/>
                <a:stretch>
                  <a:fillRect/>
                </a:stretch>
              </p:blipFill>
              <p:spPr>
                <a:xfrm>
                  <a:off x="881437" y="217706"/>
                  <a:ext cx="15624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4">
              <p14:nvContentPartPr>
                <p14:cNvPr id="462" name="Ink 461">
                  <a:extLst>
                    <a:ext uri="{FF2B5EF4-FFF2-40B4-BE49-F238E27FC236}">
                      <a16:creationId xmlns:a16="http://schemas.microsoft.com/office/drawing/2014/main" id="{5D76B7C5-D773-476D-808B-C19C68B43AF0}"/>
                    </a:ext>
                  </a:extLst>
                </p14:cNvPr>
                <p14:cNvContentPartPr/>
                <p14:nvPr/>
              </p14:nvContentPartPr>
              <p14:xfrm>
                <a:off x="696757" y="351266"/>
                <a:ext cx="9720" cy="26640"/>
              </p14:xfrm>
            </p:contentPart>
          </mc:Choice>
          <mc:Fallback>
            <p:pic>
              <p:nvPicPr>
                <p:cNvPr id="462" name="Ink 461">
                  <a:extLst>
                    <a:ext uri="{FF2B5EF4-FFF2-40B4-BE49-F238E27FC236}">
                      <a16:creationId xmlns:a16="http://schemas.microsoft.com/office/drawing/2014/main" id="{5D76B7C5-D773-476D-808B-C19C68B43AF0}"/>
                    </a:ext>
                  </a:extLst>
                </p:cNvPr>
                <p:cNvPicPr/>
                <p:nvPr/>
              </p:nvPicPr>
              <p:blipFill>
                <a:blip r:embed="rId545"/>
                <a:stretch>
                  <a:fillRect/>
                </a:stretch>
              </p:blipFill>
              <p:spPr>
                <a:xfrm>
                  <a:off x="678757" y="333266"/>
                  <a:ext cx="4536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6">
              <p14:nvContentPartPr>
                <p14:cNvPr id="463" name="Ink 462">
                  <a:extLst>
                    <a:ext uri="{FF2B5EF4-FFF2-40B4-BE49-F238E27FC236}">
                      <a16:creationId xmlns:a16="http://schemas.microsoft.com/office/drawing/2014/main" id="{0B492ADD-1986-4DCC-9BEB-858AFBE5C3A3}"/>
                    </a:ext>
                  </a:extLst>
                </p14:cNvPr>
                <p14:cNvContentPartPr/>
                <p14:nvPr/>
              </p14:nvContentPartPr>
              <p14:xfrm>
                <a:off x="720157" y="451706"/>
                <a:ext cx="18000" cy="36720"/>
              </p14:xfrm>
            </p:contentPart>
          </mc:Choice>
          <mc:Fallback>
            <p:pic>
              <p:nvPicPr>
                <p:cNvPr id="463" name="Ink 462">
                  <a:extLst>
                    <a:ext uri="{FF2B5EF4-FFF2-40B4-BE49-F238E27FC236}">
                      <a16:creationId xmlns:a16="http://schemas.microsoft.com/office/drawing/2014/main" id="{0B492ADD-1986-4DCC-9BEB-858AFBE5C3A3}"/>
                    </a:ext>
                  </a:extLst>
                </p:cNvPr>
                <p:cNvPicPr/>
                <p:nvPr/>
              </p:nvPicPr>
              <p:blipFill>
                <a:blip r:embed="rId547"/>
                <a:stretch>
                  <a:fillRect/>
                </a:stretch>
              </p:blipFill>
              <p:spPr>
                <a:xfrm>
                  <a:off x="702157" y="434066"/>
                  <a:ext cx="53640" cy="72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3" name="Group 492">
            <a:extLst>
              <a:ext uri="{FF2B5EF4-FFF2-40B4-BE49-F238E27FC236}">
                <a16:creationId xmlns:a16="http://schemas.microsoft.com/office/drawing/2014/main" id="{A331BD61-452E-4BC7-8DFA-EF99055681F1}"/>
              </a:ext>
            </a:extLst>
          </p:cNvPr>
          <p:cNvGrpSpPr/>
          <p:nvPr/>
        </p:nvGrpSpPr>
        <p:grpSpPr>
          <a:xfrm>
            <a:off x="427117" y="590666"/>
            <a:ext cx="3021120" cy="1015200"/>
            <a:chOff x="427117" y="590666"/>
            <a:chExt cx="3021120" cy="10152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48">
              <p14:nvContentPartPr>
                <p14:cNvPr id="465" name="Ink 464">
                  <a:extLst>
                    <a:ext uri="{FF2B5EF4-FFF2-40B4-BE49-F238E27FC236}">
                      <a16:creationId xmlns:a16="http://schemas.microsoft.com/office/drawing/2014/main" id="{E6ED7223-D55C-49E5-BFC3-D832C134F131}"/>
                    </a:ext>
                  </a:extLst>
                </p14:cNvPr>
                <p14:cNvContentPartPr/>
                <p14:nvPr/>
              </p14:nvContentPartPr>
              <p14:xfrm>
                <a:off x="1345837" y="892706"/>
                <a:ext cx="90360" cy="7920"/>
              </p14:xfrm>
            </p:contentPart>
          </mc:Choice>
          <mc:Fallback>
            <p:pic>
              <p:nvPicPr>
                <p:cNvPr id="465" name="Ink 464">
                  <a:extLst>
                    <a:ext uri="{FF2B5EF4-FFF2-40B4-BE49-F238E27FC236}">
                      <a16:creationId xmlns:a16="http://schemas.microsoft.com/office/drawing/2014/main" id="{E6ED7223-D55C-49E5-BFC3-D832C134F131}"/>
                    </a:ext>
                  </a:extLst>
                </p:cNvPr>
                <p:cNvPicPr/>
                <p:nvPr/>
              </p:nvPicPr>
              <p:blipFill>
                <a:blip r:embed="rId549"/>
                <a:stretch>
                  <a:fillRect/>
                </a:stretch>
              </p:blipFill>
              <p:spPr>
                <a:xfrm>
                  <a:off x="1327837" y="874706"/>
                  <a:ext cx="12600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50">
              <p14:nvContentPartPr>
                <p14:cNvPr id="466" name="Ink 465">
                  <a:extLst>
                    <a:ext uri="{FF2B5EF4-FFF2-40B4-BE49-F238E27FC236}">
                      <a16:creationId xmlns:a16="http://schemas.microsoft.com/office/drawing/2014/main" id="{4AF182DB-9E01-4FD6-8AAA-0BC48BF19552}"/>
                    </a:ext>
                  </a:extLst>
                </p14:cNvPr>
                <p14:cNvContentPartPr/>
                <p14:nvPr/>
              </p14:nvContentPartPr>
              <p14:xfrm>
                <a:off x="1354117" y="971906"/>
                <a:ext cx="120960" cy="23040"/>
              </p14:xfrm>
            </p:contentPart>
          </mc:Choice>
          <mc:Fallback>
            <p:pic>
              <p:nvPicPr>
                <p:cNvPr id="466" name="Ink 465">
                  <a:extLst>
                    <a:ext uri="{FF2B5EF4-FFF2-40B4-BE49-F238E27FC236}">
                      <a16:creationId xmlns:a16="http://schemas.microsoft.com/office/drawing/2014/main" id="{4AF182DB-9E01-4FD6-8AAA-0BC48BF19552}"/>
                    </a:ext>
                  </a:extLst>
                </p:cNvPr>
                <p:cNvPicPr/>
                <p:nvPr/>
              </p:nvPicPr>
              <p:blipFill>
                <a:blip r:embed="rId551"/>
                <a:stretch>
                  <a:fillRect/>
                </a:stretch>
              </p:blipFill>
              <p:spPr>
                <a:xfrm>
                  <a:off x="1336117" y="953906"/>
                  <a:ext cx="15660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52">
              <p14:nvContentPartPr>
                <p14:cNvPr id="468" name="Ink 467">
                  <a:extLst>
                    <a:ext uri="{FF2B5EF4-FFF2-40B4-BE49-F238E27FC236}">
                      <a16:creationId xmlns:a16="http://schemas.microsoft.com/office/drawing/2014/main" id="{283F7ACA-34E8-4AFB-89BA-37AF06A7734C}"/>
                    </a:ext>
                  </a:extLst>
                </p14:cNvPr>
                <p14:cNvContentPartPr/>
                <p14:nvPr/>
              </p14:nvContentPartPr>
              <p14:xfrm>
                <a:off x="520357" y="809186"/>
                <a:ext cx="649080" cy="235080"/>
              </p14:xfrm>
            </p:contentPart>
          </mc:Choice>
          <mc:Fallback>
            <p:pic>
              <p:nvPicPr>
                <p:cNvPr id="468" name="Ink 467">
                  <a:extLst>
                    <a:ext uri="{FF2B5EF4-FFF2-40B4-BE49-F238E27FC236}">
                      <a16:creationId xmlns:a16="http://schemas.microsoft.com/office/drawing/2014/main" id="{283F7ACA-34E8-4AFB-89BA-37AF06A7734C}"/>
                    </a:ext>
                  </a:extLst>
                </p:cNvPr>
                <p:cNvPicPr/>
                <p:nvPr/>
              </p:nvPicPr>
              <p:blipFill>
                <a:blip r:embed="rId553"/>
                <a:stretch>
                  <a:fillRect/>
                </a:stretch>
              </p:blipFill>
              <p:spPr>
                <a:xfrm>
                  <a:off x="502717" y="791546"/>
                  <a:ext cx="684720" cy="27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54">
              <p14:nvContentPartPr>
                <p14:cNvPr id="469" name="Ink 468">
                  <a:extLst>
                    <a:ext uri="{FF2B5EF4-FFF2-40B4-BE49-F238E27FC236}">
                      <a16:creationId xmlns:a16="http://schemas.microsoft.com/office/drawing/2014/main" id="{7E3EE6B1-8092-4B87-846E-B4FC5DDD726B}"/>
                    </a:ext>
                  </a:extLst>
                </p14:cNvPr>
                <p14:cNvContentPartPr/>
                <p14:nvPr/>
              </p14:nvContentPartPr>
              <p14:xfrm>
                <a:off x="1057477" y="800186"/>
                <a:ext cx="129600" cy="9720"/>
              </p14:xfrm>
            </p:contentPart>
          </mc:Choice>
          <mc:Fallback>
            <p:pic>
              <p:nvPicPr>
                <p:cNvPr id="469" name="Ink 468">
                  <a:extLst>
                    <a:ext uri="{FF2B5EF4-FFF2-40B4-BE49-F238E27FC236}">
                      <a16:creationId xmlns:a16="http://schemas.microsoft.com/office/drawing/2014/main" id="{7E3EE6B1-8092-4B87-846E-B4FC5DDD726B}"/>
                    </a:ext>
                  </a:extLst>
                </p:cNvPr>
                <p:cNvPicPr/>
                <p:nvPr/>
              </p:nvPicPr>
              <p:blipFill>
                <a:blip r:embed="rId555"/>
                <a:stretch>
                  <a:fillRect/>
                </a:stretch>
              </p:blipFill>
              <p:spPr>
                <a:xfrm>
                  <a:off x="1039837" y="782186"/>
                  <a:ext cx="16524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56">
              <p14:nvContentPartPr>
                <p14:cNvPr id="470" name="Ink 469">
                  <a:extLst>
                    <a:ext uri="{FF2B5EF4-FFF2-40B4-BE49-F238E27FC236}">
                      <a16:creationId xmlns:a16="http://schemas.microsoft.com/office/drawing/2014/main" id="{9A94D7C0-4D6D-486B-8FCB-4AE339414D11}"/>
                    </a:ext>
                  </a:extLst>
                </p14:cNvPr>
                <p14:cNvContentPartPr/>
                <p14:nvPr/>
              </p14:nvContentPartPr>
              <p14:xfrm>
                <a:off x="811237" y="694346"/>
                <a:ext cx="56160" cy="127440"/>
              </p14:xfrm>
            </p:contentPart>
          </mc:Choice>
          <mc:Fallback>
            <p:pic>
              <p:nvPicPr>
                <p:cNvPr id="470" name="Ink 469">
                  <a:extLst>
                    <a:ext uri="{FF2B5EF4-FFF2-40B4-BE49-F238E27FC236}">
                      <a16:creationId xmlns:a16="http://schemas.microsoft.com/office/drawing/2014/main" id="{9A94D7C0-4D6D-486B-8FCB-4AE339414D11}"/>
                    </a:ext>
                  </a:extLst>
                </p:cNvPr>
                <p:cNvPicPr/>
                <p:nvPr/>
              </p:nvPicPr>
              <p:blipFill>
                <a:blip r:embed="rId557"/>
                <a:stretch>
                  <a:fillRect/>
                </a:stretch>
              </p:blipFill>
              <p:spPr>
                <a:xfrm>
                  <a:off x="793237" y="676706"/>
                  <a:ext cx="9180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58">
              <p14:nvContentPartPr>
                <p14:cNvPr id="471" name="Ink 470">
                  <a:extLst>
                    <a:ext uri="{FF2B5EF4-FFF2-40B4-BE49-F238E27FC236}">
                      <a16:creationId xmlns:a16="http://schemas.microsoft.com/office/drawing/2014/main" id="{3314436C-0538-4816-98B1-4C88608F63AD}"/>
                    </a:ext>
                  </a:extLst>
                </p14:cNvPr>
                <p14:cNvContentPartPr/>
                <p14:nvPr/>
              </p14:nvContentPartPr>
              <p14:xfrm>
                <a:off x="847957" y="1153346"/>
                <a:ext cx="348120" cy="100800"/>
              </p14:xfrm>
            </p:contentPart>
          </mc:Choice>
          <mc:Fallback>
            <p:pic>
              <p:nvPicPr>
                <p:cNvPr id="471" name="Ink 470">
                  <a:extLst>
                    <a:ext uri="{FF2B5EF4-FFF2-40B4-BE49-F238E27FC236}">
                      <a16:creationId xmlns:a16="http://schemas.microsoft.com/office/drawing/2014/main" id="{3314436C-0538-4816-98B1-4C88608F63AD}"/>
                    </a:ext>
                  </a:extLst>
                </p:cNvPr>
                <p:cNvPicPr/>
                <p:nvPr/>
              </p:nvPicPr>
              <p:blipFill>
                <a:blip r:embed="rId559"/>
                <a:stretch>
                  <a:fillRect/>
                </a:stretch>
              </p:blipFill>
              <p:spPr>
                <a:xfrm>
                  <a:off x="829957" y="1135706"/>
                  <a:ext cx="38376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0">
              <p14:nvContentPartPr>
                <p14:cNvPr id="472" name="Ink 471">
                  <a:extLst>
                    <a:ext uri="{FF2B5EF4-FFF2-40B4-BE49-F238E27FC236}">
                      <a16:creationId xmlns:a16="http://schemas.microsoft.com/office/drawing/2014/main" id="{E343A738-37F9-4C65-A696-BF8939EE9ED8}"/>
                    </a:ext>
                  </a:extLst>
                </p14:cNvPr>
                <p14:cNvContentPartPr/>
                <p14:nvPr/>
              </p14:nvContentPartPr>
              <p14:xfrm>
                <a:off x="919597" y="1034546"/>
                <a:ext cx="17280" cy="74880"/>
              </p14:xfrm>
            </p:contentPart>
          </mc:Choice>
          <mc:Fallback>
            <p:pic>
              <p:nvPicPr>
                <p:cNvPr id="472" name="Ink 471">
                  <a:extLst>
                    <a:ext uri="{FF2B5EF4-FFF2-40B4-BE49-F238E27FC236}">
                      <a16:creationId xmlns:a16="http://schemas.microsoft.com/office/drawing/2014/main" id="{E343A738-37F9-4C65-A696-BF8939EE9ED8}"/>
                    </a:ext>
                  </a:extLst>
                </p:cNvPr>
                <p:cNvPicPr/>
                <p:nvPr/>
              </p:nvPicPr>
              <p:blipFill>
                <a:blip r:embed="rId561"/>
                <a:stretch>
                  <a:fillRect/>
                </a:stretch>
              </p:blipFill>
              <p:spPr>
                <a:xfrm>
                  <a:off x="901957" y="1016546"/>
                  <a:ext cx="5292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2">
              <p14:nvContentPartPr>
                <p14:cNvPr id="473" name="Ink 472">
                  <a:extLst>
                    <a:ext uri="{FF2B5EF4-FFF2-40B4-BE49-F238E27FC236}">
                      <a16:creationId xmlns:a16="http://schemas.microsoft.com/office/drawing/2014/main" id="{FF30006B-7E39-412B-8ED1-A2A3DE35DFDB}"/>
                    </a:ext>
                  </a:extLst>
                </p14:cNvPr>
                <p14:cNvContentPartPr/>
                <p14:nvPr/>
              </p14:nvContentPartPr>
              <p14:xfrm>
                <a:off x="596677" y="1176386"/>
                <a:ext cx="208800" cy="100440"/>
              </p14:xfrm>
            </p:contentPart>
          </mc:Choice>
          <mc:Fallback>
            <p:pic>
              <p:nvPicPr>
                <p:cNvPr id="473" name="Ink 472">
                  <a:extLst>
                    <a:ext uri="{FF2B5EF4-FFF2-40B4-BE49-F238E27FC236}">
                      <a16:creationId xmlns:a16="http://schemas.microsoft.com/office/drawing/2014/main" id="{FF30006B-7E39-412B-8ED1-A2A3DE35DFDB}"/>
                    </a:ext>
                  </a:extLst>
                </p:cNvPr>
                <p:cNvPicPr/>
                <p:nvPr/>
              </p:nvPicPr>
              <p:blipFill>
                <a:blip r:embed="rId563"/>
                <a:stretch>
                  <a:fillRect/>
                </a:stretch>
              </p:blipFill>
              <p:spPr>
                <a:xfrm>
                  <a:off x="579037" y="1158746"/>
                  <a:ext cx="24444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4">
              <p14:nvContentPartPr>
                <p14:cNvPr id="474" name="Ink 473">
                  <a:extLst>
                    <a:ext uri="{FF2B5EF4-FFF2-40B4-BE49-F238E27FC236}">
                      <a16:creationId xmlns:a16="http://schemas.microsoft.com/office/drawing/2014/main" id="{ED750767-37ED-40F1-B14F-48E5F3C18887}"/>
                    </a:ext>
                  </a:extLst>
                </p14:cNvPr>
                <p14:cNvContentPartPr/>
                <p14:nvPr/>
              </p14:nvContentPartPr>
              <p14:xfrm>
                <a:off x="1192477" y="1332986"/>
                <a:ext cx="51120" cy="124560"/>
              </p14:xfrm>
            </p:contentPart>
          </mc:Choice>
          <mc:Fallback>
            <p:pic>
              <p:nvPicPr>
                <p:cNvPr id="474" name="Ink 473">
                  <a:extLst>
                    <a:ext uri="{FF2B5EF4-FFF2-40B4-BE49-F238E27FC236}">
                      <a16:creationId xmlns:a16="http://schemas.microsoft.com/office/drawing/2014/main" id="{ED750767-37ED-40F1-B14F-48E5F3C18887}"/>
                    </a:ext>
                  </a:extLst>
                </p:cNvPr>
                <p:cNvPicPr/>
                <p:nvPr/>
              </p:nvPicPr>
              <p:blipFill>
                <a:blip r:embed="rId565"/>
                <a:stretch>
                  <a:fillRect/>
                </a:stretch>
              </p:blipFill>
              <p:spPr>
                <a:xfrm>
                  <a:off x="1174837" y="1315346"/>
                  <a:ext cx="8676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6">
              <p14:nvContentPartPr>
                <p14:cNvPr id="475" name="Ink 474">
                  <a:extLst>
                    <a:ext uri="{FF2B5EF4-FFF2-40B4-BE49-F238E27FC236}">
                      <a16:creationId xmlns:a16="http://schemas.microsoft.com/office/drawing/2014/main" id="{216C58D5-881A-46C0-B33A-6DEAF25D21B5}"/>
                    </a:ext>
                  </a:extLst>
                </p14:cNvPr>
                <p14:cNvContentPartPr/>
                <p14:nvPr/>
              </p14:nvContentPartPr>
              <p14:xfrm>
                <a:off x="827797" y="1339826"/>
                <a:ext cx="268200" cy="205200"/>
              </p14:xfrm>
            </p:contentPart>
          </mc:Choice>
          <mc:Fallback>
            <p:pic>
              <p:nvPicPr>
                <p:cNvPr id="475" name="Ink 474">
                  <a:extLst>
                    <a:ext uri="{FF2B5EF4-FFF2-40B4-BE49-F238E27FC236}">
                      <a16:creationId xmlns:a16="http://schemas.microsoft.com/office/drawing/2014/main" id="{216C58D5-881A-46C0-B33A-6DEAF25D21B5}"/>
                    </a:ext>
                  </a:extLst>
                </p:cNvPr>
                <p:cNvPicPr/>
                <p:nvPr/>
              </p:nvPicPr>
              <p:blipFill>
                <a:blip r:embed="rId567"/>
                <a:stretch>
                  <a:fillRect/>
                </a:stretch>
              </p:blipFill>
              <p:spPr>
                <a:xfrm>
                  <a:off x="810157" y="1322186"/>
                  <a:ext cx="303840" cy="24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8">
              <p14:nvContentPartPr>
                <p14:cNvPr id="476" name="Ink 475">
                  <a:extLst>
                    <a:ext uri="{FF2B5EF4-FFF2-40B4-BE49-F238E27FC236}">
                      <a16:creationId xmlns:a16="http://schemas.microsoft.com/office/drawing/2014/main" id="{A5156AC7-3747-45B8-B5A7-0BCA940E957B}"/>
                    </a:ext>
                  </a:extLst>
                </p14:cNvPr>
                <p14:cNvContentPartPr/>
                <p14:nvPr/>
              </p14:nvContentPartPr>
              <p14:xfrm>
                <a:off x="966757" y="1394546"/>
                <a:ext cx="23760" cy="94680"/>
              </p14:xfrm>
            </p:contentPart>
          </mc:Choice>
          <mc:Fallback>
            <p:pic>
              <p:nvPicPr>
                <p:cNvPr id="476" name="Ink 475">
                  <a:extLst>
                    <a:ext uri="{FF2B5EF4-FFF2-40B4-BE49-F238E27FC236}">
                      <a16:creationId xmlns:a16="http://schemas.microsoft.com/office/drawing/2014/main" id="{A5156AC7-3747-45B8-B5A7-0BCA940E957B}"/>
                    </a:ext>
                  </a:extLst>
                </p:cNvPr>
                <p:cNvPicPr/>
                <p:nvPr/>
              </p:nvPicPr>
              <p:blipFill>
                <a:blip r:embed="rId569"/>
                <a:stretch>
                  <a:fillRect/>
                </a:stretch>
              </p:blipFill>
              <p:spPr>
                <a:xfrm>
                  <a:off x="948757" y="1376546"/>
                  <a:ext cx="5940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70">
              <p14:nvContentPartPr>
                <p14:cNvPr id="477" name="Ink 476">
                  <a:extLst>
                    <a:ext uri="{FF2B5EF4-FFF2-40B4-BE49-F238E27FC236}">
                      <a16:creationId xmlns:a16="http://schemas.microsoft.com/office/drawing/2014/main" id="{A89E2A03-2036-44C6-85EC-9B89E066BAC3}"/>
                    </a:ext>
                  </a:extLst>
                </p14:cNvPr>
                <p14:cNvContentPartPr/>
                <p14:nvPr/>
              </p14:nvContentPartPr>
              <p14:xfrm>
                <a:off x="893317" y="1325066"/>
                <a:ext cx="70920" cy="68040"/>
              </p14:xfrm>
            </p:contentPart>
          </mc:Choice>
          <mc:Fallback>
            <p:pic>
              <p:nvPicPr>
                <p:cNvPr id="477" name="Ink 476">
                  <a:extLst>
                    <a:ext uri="{FF2B5EF4-FFF2-40B4-BE49-F238E27FC236}">
                      <a16:creationId xmlns:a16="http://schemas.microsoft.com/office/drawing/2014/main" id="{A89E2A03-2036-44C6-85EC-9B89E066BAC3}"/>
                    </a:ext>
                  </a:extLst>
                </p:cNvPr>
                <p:cNvPicPr/>
                <p:nvPr/>
              </p:nvPicPr>
              <p:blipFill>
                <a:blip r:embed="rId571"/>
                <a:stretch>
                  <a:fillRect/>
                </a:stretch>
              </p:blipFill>
              <p:spPr>
                <a:xfrm>
                  <a:off x="875317" y="1307426"/>
                  <a:ext cx="10656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72">
              <p14:nvContentPartPr>
                <p14:cNvPr id="478" name="Ink 477">
                  <a:extLst>
                    <a:ext uri="{FF2B5EF4-FFF2-40B4-BE49-F238E27FC236}">
                      <a16:creationId xmlns:a16="http://schemas.microsoft.com/office/drawing/2014/main" id="{3D9133DC-D940-40AA-9427-DAA451F2D208}"/>
                    </a:ext>
                  </a:extLst>
                </p14:cNvPr>
                <p14:cNvContentPartPr/>
                <p14:nvPr/>
              </p14:nvContentPartPr>
              <p14:xfrm>
                <a:off x="743557" y="1458626"/>
                <a:ext cx="105840" cy="113040"/>
              </p14:xfrm>
            </p:contentPart>
          </mc:Choice>
          <mc:Fallback>
            <p:pic>
              <p:nvPicPr>
                <p:cNvPr id="478" name="Ink 477">
                  <a:extLst>
                    <a:ext uri="{FF2B5EF4-FFF2-40B4-BE49-F238E27FC236}">
                      <a16:creationId xmlns:a16="http://schemas.microsoft.com/office/drawing/2014/main" id="{3D9133DC-D940-40AA-9427-DAA451F2D208}"/>
                    </a:ext>
                  </a:extLst>
                </p:cNvPr>
                <p:cNvPicPr/>
                <p:nvPr/>
              </p:nvPicPr>
              <p:blipFill>
                <a:blip r:embed="rId573"/>
                <a:stretch>
                  <a:fillRect/>
                </a:stretch>
              </p:blipFill>
              <p:spPr>
                <a:xfrm>
                  <a:off x="725917" y="1440986"/>
                  <a:ext cx="14148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74">
              <p14:nvContentPartPr>
                <p14:cNvPr id="479" name="Ink 478">
                  <a:extLst>
                    <a:ext uri="{FF2B5EF4-FFF2-40B4-BE49-F238E27FC236}">
                      <a16:creationId xmlns:a16="http://schemas.microsoft.com/office/drawing/2014/main" id="{068004A8-30B0-4ED4-A241-779ACA828FE2}"/>
                    </a:ext>
                  </a:extLst>
                </p14:cNvPr>
                <p14:cNvContentPartPr/>
                <p14:nvPr/>
              </p14:nvContentPartPr>
              <p14:xfrm>
                <a:off x="427117" y="1397786"/>
                <a:ext cx="312480" cy="208080"/>
              </p14:xfrm>
            </p:contentPart>
          </mc:Choice>
          <mc:Fallback>
            <p:pic>
              <p:nvPicPr>
                <p:cNvPr id="479" name="Ink 478">
                  <a:extLst>
                    <a:ext uri="{FF2B5EF4-FFF2-40B4-BE49-F238E27FC236}">
                      <a16:creationId xmlns:a16="http://schemas.microsoft.com/office/drawing/2014/main" id="{068004A8-30B0-4ED4-A241-779ACA828FE2}"/>
                    </a:ext>
                  </a:extLst>
                </p:cNvPr>
                <p:cNvPicPr/>
                <p:nvPr/>
              </p:nvPicPr>
              <p:blipFill>
                <a:blip r:embed="rId575"/>
                <a:stretch>
                  <a:fillRect/>
                </a:stretch>
              </p:blipFill>
              <p:spPr>
                <a:xfrm>
                  <a:off x="409117" y="1380146"/>
                  <a:ext cx="34812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76">
              <p14:nvContentPartPr>
                <p14:cNvPr id="480" name="Ink 479">
                  <a:extLst>
                    <a:ext uri="{FF2B5EF4-FFF2-40B4-BE49-F238E27FC236}">
                      <a16:creationId xmlns:a16="http://schemas.microsoft.com/office/drawing/2014/main" id="{CFE41956-2790-41CE-B8E2-563D846DCA37}"/>
                    </a:ext>
                  </a:extLst>
                </p14:cNvPr>
                <p14:cNvContentPartPr/>
                <p14:nvPr/>
              </p14:nvContentPartPr>
              <p14:xfrm>
                <a:off x="594877" y="1379426"/>
                <a:ext cx="10800" cy="9360"/>
              </p14:xfrm>
            </p:contentPart>
          </mc:Choice>
          <mc:Fallback>
            <p:pic>
              <p:nvPicPr>
                <p:cNvPr id="480" name="Ink 479">
                  <a:extLst>
                    <a:ext uri="{FF2B5EF4-FFF2-40B4-BE49-F238E27FC236}">
                      <a16:creationId xmlns:a16="http://schemas.microsoft.com/office/drawing/2014/main" id="{CFE41956-2790-41CE-B8E2-563D846DCA37}"/>
                    </a:ext>
                  </a:extLst>
                </p:cNvPr>
                <p:cNvPicPr/>
                <p:nvPr/>
              </p:nvPicPr>
              <p:blipFill>
                <a:blip r:embed="rId577"/>
                <a:stretch>
                  <a:fillRect/>
                </a:stretch>
              </p:blipFill>
              <p:spPr>
                <a:xfrm>
                  <a:off x="577237" y="1361786"/>
                  <a:ext cx="4644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78">
              <p14:nvContentPartPr>
                <p14:cNvPr id="482" name="Ink 481">
                  <a:extLst>
                    <a:ext uri="{FF2B5EF4-FFF2-40B4-BE49-F238E27FC236}">
                      <a16:creationId xmlns:a16="http://schemas.microsoft.com/office/drawing/2014/main" id="{289F0EF4-8B1B-4468-A42C-B0DF9CA72F50}"/>
                    </a:ext>
                  </a:extLst>
                </p14:cNvPr>
                <p14:cNvContentPartPr/>
                <p14:nvPr/>
              </p14:nvContentPartPr>
              <p14:xfrm>
                <a:off x="1669837" y="852026"/>
                <a:ext cx="221760" cy="173880"/>
              </p14:xfrm>
            </p:contentPart>
          </mc:Choice>
          <mc:Fallback>
            <p:pic>
              <p:nvPicPr>
                <p:cNvPr id="482" name="Ink 481">
                  <a:extLst>
                    <a:ext uri="{FF2B5EF4-FFF2-40B4-BE49-F238E27FC236}">
                      <a16:creationId xmlns:a16="http://schemas.microsoft.com/office/drawing/2014/main" id="{289F0EF4-8B1B-4468-A42C-B0DF9CA72F50}"/>
                    </a:ext>
                  </a:extLst>
                </p:cNvPr>
                <p:cNvPicPr/>
                <p:nvPr/>
              </p:nvPicPr>
              <p:blipFill>
                <a:blip r:embed="rId579"/>
                <a:stretch>
                  <a:fillRect/>
                </a:stretch>
              </p:blipFill>
              <p:spPr>
                <a:xfrm>
                  <a:off x="1651837" y="834386"/>
                  <a:ext cx="25740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0">
              <p14:nvContentPartPr>
                <p14:cNvPr id="483" name="Ink 482">
                  <a:extLst>
                    <a:ext uri="{FF2B5EF4-FFF2-40B4-BE49-F238E27FC236}">
                      <a16:creationId xmlns:a16="http://schemas.microsoft.com/office/drawing/2014/main" id="{779F3682-3C4E-48B1-A995-2D361C752A1E}"/>
                    </a:ext>
                  </a:extLst>
                </p14:cNvPr>
                <p14:cNvContentPartPr/>
                <p14:nvPr/>
              </p14:nvContentPartPr>
              <p14:xfrm>
                <a:off x="2031997" y="1006466"/>
                <a:ext cx="20880" cy="11520"/>
              </p14:xfrm>
            </p:contentPart>
          </mc:Choice>
          <mc:Fallback>
            <p:pic>
              <p:nvPicPr>
                <p:cNvPr id="483" name="Ink 482">
                  <a:extLst>
                    <a:ext uri="{FF2B5EF4-FFF2-40B4-BE49-F238E27FC236}">
                      <a16:creationId xmlns:a16="http://schemas.microsoft.com/office/drawing/2014/main" id="{779F3682-3C4E-48B1-A995-2D361C752A1E}"/>
                    </a:ext>
                  </a:extLst>
                </p:cNvPr>
                <p:cNvPicPr/>
                <p:nvPr/>
              </p:nvPicPr>
              <p:blipFill>
                <a:blip r:embed="rId581"/>
                <a:stretch>
                  <a:fillRect/>
                </a:stretch>
              </p:blipFill>
              <p:spPr>
                <a:xfrm>
                  <a:off x="2013997" y="988826"/>
                  <a:ext cx="5652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2">
              <p14:nvContentPartPr>
                <p14:cNvPr id="485" name="Ink 484">
                  <a:extLst>
                    <a:ext uri="{FF2B5EF4-FFF2-40B4-BE49-F238E27FC236}">
                      <a16:creationId xmlns:a16="http://schemas.microsoft.com/office/drawing/2014/main" id="{95545218-2D89-40E6-A15C-D7F47ADF9F9E}"/>
                    </a:ext>
                  </a:extLst>
                </p14:cNvPr>
                <p14:cNvContentPartPr/>
                <p14:nvPr/>
              </p14:nvContentPartPr>
              <p14:xfrm>
                <a:off x="2109037" y="870386"/>
                <a:ext cx="143280" cy="263520"/>
              </p14:xfrm>
            </p:contentPart>
          </mc:Choice>
          <mc:Fallback>
            <p:pic>
              <p:nvPicPr>
                <p:cNvPr id="485" name="Ink 484">
                  <a:extLst>
                    <a:ext uri="{FF2B5EF4-FFF2-40B4-BE49-F238E27FC236}">
                      <a16:creationId xmlns:a16="http://schemas.microsoft.com/office/drawing/2014/main" id="{95545218-2D89-40E6-A15C-D7F47ADF9F9E}"/>
                    </a:ext>
                  </a:extLst>
                </p:cNvPr>
                <p:cNvPicPr/>
                <p:nvPr/>
              </p:nvPicPr>
              <p:blipFill>
                <a:blip r:embed="rId583"/>
                <a:stretch>
                  <a:fillRect/>
                </a:stretch>
              </p:blipFill>
              <p:spPr>
                <a:xfrm>
                  <a:off x="2091397" y="852386"/>
                  <a:ext cx="178920" cy="29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4">
              <p14:nvContentPartPr>
                <p14:cNvPr id="486" name="Ink 485">
                  <a:extLst>
                    <a:ext uri="{FF2B5EF4-FFF2-40B4-BE49-F238E27FC236}">
                      <a16:creationId xmlns:a16="http://schemas.microsoft.com/office/drawing/2014/main" id="{2489AC72-4BAD-4C3A-96F3-238BCC41A68D}"/>
                    </a:ext>
                  </a:extLst>
                </p14:cNvPr>
                <p14:cNvContentPartPr/>
                <p14:nvPr/>
              </p14:nvContentPartPr>
              <p14:xfrm>
                <a:off x="2369317" y="898826"/>
                <a:ext cx="210960" cy="209880"/>
              </p14:xfrm>
            </p:contentPart>
          </mc:Choice>
          <mc:Fallback>
            <p:pic>
              <p:nvPicPr>
                <p:cNvPr id="486" name="Ink 485">
                  <a:extLst>
                    <a:ext uri="{FF2B5EF4-FFF2-40B4-BE49-F238E27FC236}">
                      <a16:creationId xmlns:a16="http://schemas.microsoft.com/office/drawing/2014/main" id="{2489AC72-4BAD-4C3A-96F3-238BCC41A68D}"/>
                    </a:ext>
                  </a:extLst>
                </p:cNvPr>
                <p:cNvPicPr/>
                <p:nvPr/>
              </p:nvPicPr>
              <p:blipFill>
                <a:blip r:embed="rId585"/>
                <a:stretch>
                  <a:fillRect/>
                </a:stretch>
              </p:blipFill>
              <p:spPr>
                <a:xfrm>
                  <a:off x="2351677" y="881186"/>
                  <a:ext cx="246600" cy="2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6">
              <p14:nvContentPartPr>
                <p14:cNvPr id="487" name="Ink 486">
                  <a:extLst>
                    <a:ext uri="{FF2B5EF4-FFF2-40B4-BE49-F238E27FC236}">
                      <a16:creationId xmlns:a16="http://schemas.microsoft.com/office/drawing/2014/main" id="{579E0ACC-79D9-4BF9-A90E-1E4457843F09}"/>
                    </a:ext>
                  </a:extLst>
                </p14:cNvPr>
                <p14:cNvContentPartPr/>
                <p14:nvPr/>
              </p14:nvContentPartPr>
              <p14:xfrm>
                <a:off x="2726077" y="885866"/>
                <a:ext cx="169200" cy="197280"/>
              </p14:xfrm>
            </p:contentPart>
          </mc:Choice>
          <mc:Fallback>
            <p:pic>
              <p:nvPicPr>
                <p:cNvPr id="487" name="Ink 486">
                  <a:extLst>
                    <a:ext uri="{FF2B5EF4-FFF2-40B4-BE49-F238E27FC236}">
                      <a16:creationId xmlns:a16="http://schemas.microsoft.com/office/drawing/2014/main" id="{579E0ACC-79D9-4BF9-A90E-1E4457843F09}"/>
                    </a:ext>
                  </a:extLst>
                </p:cNvPr>
                <p:cNvPicPr/>
                <p:nvPr/>
              </p:nvPicPr>
              <p:blipFill>
                <a:blip r:embed="rId587"/>
                <a:stretch>
                  <a:fillRect/>
                </a:stretch>
              </p:blipFill>
              <p:spPr>
                <a:xfrm>
                  <a:off x="2708077" y="868226"/>
                  <a:ext cx="20484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8">
              <p14:nvContentPartPr>
                <p14:cNvPr id="488" name="Ink 487">
                  <a:extLst>
                    <a:ext uri="{FF2B5EF4-FFF2-40B4-BE49-F238E27FC236}">
                      <a16:creationId xmlns:a16="http://schemas.microsoft.com/office/drawing/2014/main" id="{BD93FEDE-D25C-4613-A571-F634725F2C1A}"/>
                    </a:ext>
                  </a:extLst>
                </p14:cNvPr>
                <p14:cNvContentPartPr/>
                <p14:nvPr/>
              </p14:nvContentPartPr>
              <p14:xfrm>
                <a:off x="2707357" y="885866"/>
                <a:ext cx="255240" cy="196560"/>
              </p14:xfrm>
            </p:contentPart>
          </mc:Choice>
          <mc:Fallback>
            <p:pic>
              <p:nvPicPr>
                <p:cNvPr id="488" name="Ink 487">
                  <a:extLst>
                    <a:ext uri="{FF2B5EF4-FFF2-40B4-BE49-F238E27FC236}">
                      <a16:creationId xmlns:a16="http://schemas.microsoft.com/office/drawing/2014/main" id="{BD93FEDE-D25C-4613-A571-F634725F2C1A}"/>
                    </a:ext>
                  </a:extLst>
                </p:cNvPr>
                <p:cNvPicPr/>
                <p:nvPr/>
              </p:nvPicPr>
              <p:blipFill>
                <a:blip r:embed="rId589"/>
                <a:stretch>
                  <a:fillRect/>
                </a:stretch>
              </p:blipFill>
              <p:spPr>
                <a:xfrm>
                  <a:off x="2689717" y="868226"/>
                  <a:ext cx="29088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90">
              <p14:nvContentPartPr>
                <p14:cNvPr id="489" name="Ink 488">
                  <a:extLst>
                    <a:ext uri="{FF2B5EF4-FFF2-40B4-BE49-F238E27FC236}">
                      <a16:creationId xmlns:a16="http://schemas.microsoft.com/office/drawing/2014/main" id="{6B5C7C4A-D43D-438C-A883-0F3D59F44C47}"/>
                    </a:ext>
                  </a:extLst>
                </p14:cNvPr>
                <p14:cNvContentPartPr/>
                <p14:nvPr/>
              </p14:nvContentPartPr>
              <p14:xfrm>
                <a:off x="3056197" y="805226"/>
                <a:ext cx="147240" cy="242640"/>
              </p14:xfrm>
            </p:contentPart>
          </mc:Choice>
          <mc:Fallback>
            <p:pic>
              <p:nvPicPr>
                <p:cNvPr id="489" name="Ink 488">
                  <a:extLst>
                    <a:ext uri="{FF2B5EF4-FFF2-40B4-BE49-F238E27FC236}">
                      <a16:creationId xmlns:a16="http://schemas.microsoft.com/office/drawing/2014/main" id="{6B5C7C4A-D43D-438C-A883-0F3D59F44C47}"/>
                    </a:ext>
                  </a:extLst>
                </p:cNvPr>
                <p:cNvPicPr/>
                <p:nvPr/>
              </p:nvPicPr>
              <p:blipFill>
                <a:blip r:embed="rId591"/>
                <a:stretch>
                  <a:fillRect/>
                </a:stretch>
              </p:blipFill>
              <p:spPr>
                <a:xfrm>
                  <a:off x="3038197" y="787226"/>
                  <a:ext cx="182880" cy="27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92">
              <p14:nvContentPartPr>
                <p14:cNvPr id="490" name="Ink 489">
                  <a:extLst>
                    <a:ext uri="{FF2B5EF4-FFF2-40B4-BE49-F238E27FC236}">
                      <a16:creationId xmlns:a16="http://schemas.microsoft.com/office/drawing/2014/main" id="{AD306B41-F176-4412-879A-0809FB646F50}"/>
                    </a:ext>
                  </a:extLst>
                </p14:cNvPr>
                <p14:cNvContentPartPr/>
                <p14:nvPr/>
              </p14:nvContentPartPr>
              <p14:xfrm>
                <a:off x="3300277" y="993506"/>
                <a:ext cx="147960" cy="74880"/>
              </p14:xfrm>
            </p:contentPart>
          </mc:Choice>
          <mc:Fallback>
            <p:pic>
              <p:nvPicPr>
                <p:cNvPr id="490" name="Ink 489">
                  <a:extLst>
                    <a:ext uri="{FF2B5EF4-FFF2-40B4-BE49-F238E27FC236}">
                      <a16:creationId xmlns:a16="http://schemas.microsoft.com/office/drawing/2014/main" id="{AD306B41-F176-4412-879A-0809FB646F50}"/>
                    </a:ext>
                  </a:extLst>
                </p:cNvPr>
                <p:cNvPicPr/>
                <p:nvPr/>
              </p:nvPicPr>
              <p:blipFill>
                <a:blip r:embed="rId593"/>
                <a:stretch>
                  <a:fillRect/>
                </a:stretch>
              </p:blipFill>
              <p:spPr>
                <a:xfrm>
                  <a:off x="3282637" y="975506"/>
                  <a:ext cx="18360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94">
              <p14:nvContentPartPr>
                <p14:cNvPr id="491" name="Ink 490">
                  <a:extLst>
                    <a:ext uri="{FF2B5EF4-FFF2-40B4-BE49-F238E27FC236}">
                      <a16:creationId xmlns:a16="http://schemas.microsoft.com/office/drawing/2014/main" id="{2A390E64-7A7D-4018-AA88-A27B5028BFF8}"/>
                    </a:ext>
                  </a:extLst>
                </p14:cNvPr>
                <p14:cNvContentPartPr/>
                <p14:nvPr/>
              </p14:nvContentPartPr>
              <p14:xfrm>
                <a:off x="3101197" y="601826"/>
                <a:ext cx="87480" cy="140760"/>
              </p14:xfrm>
            </p:contentPart>
          </mc:Choice>
          <mc:Fallback>
            <p:pic>
              <p:nvPicPr>
                <p:cNvPr id="491" name="Ink 490">
                  <a:extLst>
                    <a:ext uri="{FF2B5EF4-FFF2-40B4-BE49-F238E27FC236}">
                      <a16:creationId xmlns:a16="http://schemas.microsoft.com/office/drawing/2014/main" id="{2A390E64-7A7D-4018-AA88-A27B5028BFF8}"/>
                    </a:ext>
                  </a:extLst>
                </p:cNvPr>
                <p:cNvPicPr/>
                <p:nvPr/>
              </p:nvPicPr>
              <p:blipFill>
                <a:blip r:embed="rId595"/>
                <a:stretch>
                  <a:fillRect/>
                </a:stretch>
              </p:blipFill>
              <p:spPr>
                <a:xfrm>
                  <a:off x="3083557" y="583826"/>
                  <a:ext cx="12312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96">
              <p14:nvContentPartPr>
                <p14:cNvPr id="492" name="Ink 491">
                  <a:extLst>
                    <a:ext uri="{FF2B5EF4-FFF2-40B4-BE49-F238E27FC236}">
                      <a16:creationId xmlns:a16="http://schemas.microsoft.com/office/drawing/2014/main" id="{A2BD4C64-39F8-4941-B44E-CE645567EB35}"/>
                    </a:ext>
                  </a:extLst>
                </p14:cNvPr>
                <p14:cNvContentPartPr/>
                <p14:nvPr/>
              </p14:nvContentPartPr>
              <p14:xfrm>
                <a:off x="3199477" y="590666"/>
                <a:ext cx="100440" cy="165240"/>
              </p14:xfrm>
            </p:contentPart>
          </mc:Choice>
          <mc:Fallback>
            <p:pic>
              <p:nvPicPr>
                <p:cNvPr id="492" name="Ink 491">
                  <a:extLst>
                    <a:ext uri="{FF2B5EF4-FFF2-40B4-BE49-F238E27FC236}">
                      <a16:creationId xmlns:a16="http://schemas.microsoft.com/office/drawing/2014/main" id="{A2BD4C64-39F8-4941-B44E-CE645567EB35}"/>
                    </a:ext>
                  </a:extLst>
                </p:cNvPr>
                <p:cNvPicPr/>
                <p:nvPr/>
              </p:nvPicPr>
              <p:blipFill>
                <a:blip r:embed="rId597"/>
                <a:stretch>
                  <a:fillRect/>
                </a:stretch>
              </p:blipFill>
              <p:spPr>
                <a:xfrm>
                  <a:off x="3181837" y="573026"/>
                  <a:ext cx="136080" cy="200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598">
            <p14:nvContentPartPr>
              <p14:cNvPr id="494" name="Ink 493">
                <a:extLst>
                  <a:ext uri="{FF2B5EF4-FFF2-40B4-BE49-F238E27FC236}">
                    <a16:creationId xmlns:a16="http://schemas.microsoft.com/office/drawing/2014/main" id="{BA4ED484-176C-4A20-A16F-DDA1076928D8}"/>
                  </a:ext>
                </a:extLst>
              </p14:cNvPr>
              <p14:cNvContentPartPr/>
              <p14:nvPr/>
            </p14:nvContentPartPr>
            <p14:xfrm>
              <a:off x="3672877" y="929066"/>
              <a:ext cx="484200" cy="178920"/>
            </p14:xfrm>
          </p:contentPart>
        </mc:Choice>
        <mc:Fallback>
          <p:pic>
            <p:nvPicPr>
              <p:cNvPr id="494" name="Ink 493">
                <a:extLst>
                  <a:ext uri="{FF2B5EF4-FFF2-40B4-BE49-F238E27FC236}">
                    <a16:creationId xmlns:a16="http://schemas.microsoft.com/office/drawing/2014/main" id="{BA4ED484-176C-4A20-A16F-DDA1076928D8}"/>
                  </a:ext>
                </a:extLst>
              </p:cNvPr>
              <p:cNvPicPr/>
              <p:nvPr/>
            </p:nvPicPr>
            <p:blipFill>
              <a:blip r:embed="rId599"/>
              <a:stretch>
                <a:fillRect/>
              </a:stretch>
            </p:blipFill>
            <p:spPr>
              <a:xfrm>
                <a:off x="3654877" y="911066"/>
                <a:ext cx="519840" cy="214560"/>
              </a:xfrm>
              <a:prstGeom prst="rect">
                <a:avLst/>
              </a:prstGeom>
            </p:spPr>
          </p:pic>
        </mc:Fallback>
      </mc:AlternateContent>
      <p:grpSp>
        <p:nvGrpSpPr>
          <p:cNvPr id="506" name="Group 505">
            <a:extLst>
              <a:ext uri="{FF2B5EF4-FFF2-40B4-BE49-F238E27FC236}">
                <a16:creationId xmlns:a16="http://schemas.microsoft.com/office/drawing/2014/main" id="{64D28FE7-01FB-4E5A-B113-72524DDEB72F}"/>
              </a:ext>
            </a:extLst>
          </p:cNvPr>
          <p:cNvGrpSpPr/>
          <p:nvPr/>
        </p:nvGrpSpPr>
        <p:grpSpPr>
          <a:xfrm>
            <a:off x="5845117" y="5072306"/>
            <a:ext cx="1390320" cy="518040"/>
            <a:chOff x="5845117" y="5072306"/>
            <a:chExt cx="1390320" cy="5180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00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67BCF0E1-845B-473F-B630-E26CFAF7AFA6}"/>
                    </a:ext>
                  </a:extLst>
                </p14:cNvPr>
                <p14:cNvContentPartPr/>
                <p14:nvPr/>
              </p14:nvContentPartPr>
              <p14:xfrm>
                <a:off x="6299077" y="5072306"/>
                <a:ext cx="38520" cy="65160"/>
              </p14:xfrm>
            </p:contentPart>
          </mc:Choice>
          <mc:Fallback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67BCF0E1-845B-473F-B630-E26CFAF7AFA6}"/>
                    </a:ext>
                  </a:extLst>
                </p:cNvPr>
                <p:cNvPicPr/>
                <p:nvPr/>
              </p:nvPicPr>
              <p:blipFill>
                <a:blip r:embed="rId601"/>
                <a:stretch>
                  <a:fillRect/>
                </a:stretch>
              </p:blipFill>
              <p:spPr>
                <a:xfrm>
                  <a:off x="6290077" y="5063666"/>
                  <a:ext cx="5616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2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15C8C1F7-B0AE-4C3C-89CC-CC4547C7E787}"/>
                    </a:ext>
                  </a:extLst>
                </p14:cNvPr>
                <p14:cNvContentPartPr/>
                <p14:nvPr/>
              </p14:nvContentPartPr>
              <p14:xfrm>
                <a:off x="5971117" y="5082386"/>
                <a:ext cx="317160" cy="176040"/>
              </p14:xfrm>
            </p:contentPart>
          </mc:Choice>
          <mc:Fallback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15C8C1F7-B0AE-4C3C-89CC-CC4547C7E787}"/>
                    </a:ext>
                  </a:extLst>
                </p:cNvPr>
                <p:cNvPicPr/>
                <p:nvPr/>
              </p:nvPicPr>
              <p:blipFill>
                <a:blip r:embed="rId603"/>
                <a:stretch>
                  <a:fillRect/>
                </a:stretch>
              </p:blipFill>
              <p:spPr>
                <a:xfrm>
                  <a:off x="5962117" y="5073386"/>
                  <a:ext cx="334800" cy="1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4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F847BA04-BCAE-4FAE-A43A-010F925B67B2}"/>
                    </a:ext>
                  </a:extLst>
                </p14:cNvPr>
                <p14:cNvContentPartPr/>
                <p14:nvPr/>
              </p14:nvContentPartPr>
              <p14:xfrm>
                <a:off x="6168397" y="5082386"/>
                <a:ext cx="40320" cy="18720"/>
              </p14:xfrm>
            </p:contentPart>
          </mc:Choice>
          <mc:Fallback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F847BA04-BCAE-4FAE-A43A-010F925B67B2}"/>
                    </a:ext>
                  </a:extLst>
                </p:cNvPr>
                <p:cNvPicPr/>
                <p:nvPr/>
              </p:nvPicPr>
              <p:blipFill>
                <a:blip r:embed="rId605"/>
                <a:stretch>
                  <a:fillRect/>
                </a:stretch>
              </p:blipFill>
              <p:spPr>
                <a:xfrm>
                  <a:off x="6159397" y="5073386"/>
                  <a:ext cx="5796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6">
              <p14:nvContentPartPr>
                <p14:cNvPr id="495" name="Ink 494">
                  <a:extLst>
                    <a:ext uri="{FF2B5EF4-FFF2-40B4-BE49-F238E27FC236}">
                      <a16:creationId xmlns:a16="http://schemas.microsoft.com/office/drawing/2014/main" id="{5B085A3F-ED7E-44DA-AA72-E940C98785A4}"/>
                    </a:ext>
                  </a:extLst>
                </p14:cNvPr>
                <p14:cNvContentPartPr/>
                <p14:nvPr/>
              </p14:nvContentPartPr>
              <p14:xfrm>
                <a:off x="5845117" y="5479466"/>
                <a:ext cx="157680" cy="110880"/>
              </p14:xfrm>
            </p:contentPart>
          </mc:Choice>
          <mc:Fallback>
            <p:pic>
              <p:nvPicPr>
                <p:cNvPr id="495" name="Ink 494">
                  <a:extLst>
                    <a:ext uri="{FF2B5EF4-FFF2-40B4-BE49-F238E27FC236}">
                      <a16:creationId xmlns:a16="http://schemas.microsoft.com/office/drawing/2014/main" id="{5B085A3F-ED7E-44DA-AA72-E940C98785A4}"/>
                    </a:ext>
                  </a:extLst>
                </p:cNvPr>
                <p:cNvPicPr/>
                <p:nvPr/>
              </p:nvPicPr>
              <p:blipFill>
                <a:blip r:embed="rId607"/>
                <a:stretch>
                  <a:fillRect/>
                </a:stretch>
              </p:blipFill>
              <p:spPr>
                <a:xfrm>
                  <a:off x="5840797" y="5475146"/>
                  <a:ext cx="166320" cy="11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8">
              <p14:nvContentPartPr>
                <p14:cNvPr id="496" name="Ink 495">
                  <a:extLst>
                    <a:ext uri="{FF2B5EF4-FFF2-40B4-BE49-F238E27FC236}">
                      <a16:creationId xmlns:a16="http://schemas.microsoft.com/office/drawing/2014/main" id="{35BD8FE6-7421-447A-B858-ED1C6B568E21}"/>
                    </a:ext>
                  </a:extLst>
                </p14:cNvPr>
                <p14:cNvContentPartPr/>
                <p14:nvPr/>
              </p14:nvContentPartPr>
              <p14:xfrm>
                <a:off x="6056077" y="5486666"/>
                <a:ext cx="23400" cy="27000"/>
              </p14:xfrm>
            </p:contentPart>
          </mc:Choice>
          <mc:Fallback>
            <p:pic>
              <p:nvPicPr>
                <p:cNvPr id="496" name="Ink 495">
                  <a:extLst>
                    <a:ext uri="{FF2B5EF4-FFF2-40B4-BE49-F238E27FC236}">
                      <a16:creationId xmlns:a16="http://schemas.microsoft.com/office/drawing/2014/main" id="{35BD8FE6-7421-447A-B858-ED1C6B568E21}"/>
                    </a:ext>
                  </a:extLst>
                </p:cNvPr>
                <p:cNvPicPr/>
                <p:nvPr/>
              </p:nvPicPr>
              <p:blipFill>
                <a:blip r:embed="rId609"/>
                <a:stretch>
                  <a:fillRect/>
                </a:stretch>
              </p:blipFill>
              <p:spPr>
                <a:xfrm>
                  <a:off x="6051757" y="5482346"/>
                  <a:ext cx="3204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10">
              <p14:nvContentPartPr>
                <p14:cNvPr id="497" name="Ink 496">
                  <a:extLst>
                    <a:ext uri="{FF2B5EF4-FFF2-40B4-BE49-F238E27FC236}">
                      <a16:creationId xmlns:a16="http://schemas.microsoft.com/office/drawing/2014/main" id="{2324D35B-511D-4101-B387-428D2F573661}"/>
                    </a:ext>
                  </a:extLst>
                </p14:cNvPr>
                <p14:cNvContentPartPr/>
                <p14:nvPr/>
              </p14:nvContentPartPr>
              <p14:xfrm>
                <a:off x="6158317" y="5392706"/>
                <a:ext cx="87120" cy="141840"/>
              </p14:xfrm>
            </p:contentPart>
          </mc:Choice>
          <mc:Fallback>
            <p:pic>
              <p:nvPicPr>
                <p:cNvPr id="497" name="Ink 496">
                  <a:extLst>
                    <a:ext uri="{FF2B5EF4-FFF2-40B4-BE49-F238E27FC236}">
                      <a16:creationId xmlns:a16="http://schemas.microsoft.com/office/drawing/2014/main" id="{2324D35B-511D-4101-B387-428D2F573661}"/>
                    </a:ext>
                  </a:extLst>
                </p:cNvPr>
                <p:cNvPicPr/>
                <p:nvPr/>
              </p:nvPicPr>
              <p:blipFill>
                <a:blip r:embed="rId611"/>
                <a:stretch>
                  <a:fillRect/>
                </a:stretch>
              </p:blipFill>
              <p:spPr>
                <a:xfrm>
                  <a:off x="6153997" y="5388386"/>
                  <a:ext cx="9576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12">
              <p14:nvContentPartPr>
                <p14:cNvPr id="498" name="Ink 497">
                  <a:extLst>
                    <a:ext uri="{FF2B5EF4-FFF2-40B4-BE49-F238E27FC236}">
                      <a16:creationId xmlns:a16="http://schemas.microsoft.com/office/drawing/2014/main" id="{A81D4DDA-29FC-4114-B6DD-2AF1AE985ABC}"/>
                    </a:ext>
                  </a:extLst>
                </p14:cNvPr>
                <p14:cNvContentPartPr/>
                <p14:nvPr/>
              </p14:nvContentPartPr>
              <p14:xfrm>
                <a:off x="6310597" y="5382626"/>
                <a:ext cx="79560" cy="104400"/>
              </p14:xfrm>
            </p:contentPart>
          </mc:Choice>
          <mc:Fallback>
            <p:pic>
              <p:nvPicPr>
                <p:cNvPr id="498" name="Ink 497">
                  <a:extLst>
                    <a:ext uri="{FF2B5EF4-FFF2-40B4-BE49-F238E27FC236}">
                      <a16:creationId xmlns:a16="http://schemas.microsoft.com/office/drawing/2014/main" id="{A81D4DDA-29FC-4114-B6DD-2AF1AE985ABC}"/>
                    </a:ext>
                  </a:extLst>
                </p:cNvPr>
                <p:cNvPicPr/>
                <p:nvPr/>
              </p:nvPicPr>
              <p:blipFill>
                <a:blip r:embed="rId613"/>
                <a:stretch>
                  <a:fillRect/>
                </a:stretch>
              </p:blipFill>
              <p:spPr>
                <a:xfrm>
                  <a:off x="6306277" y="5378306"/>
                  <a:ext cx="8820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14">
              <p14:nvContentPartPr>
                <p14:cNvPr id="499" name="Ink 498">
                  <a:extLst>
                    <a:ext uri="{FF2B5EF4-FFF2-40B4-BE49-F238E27FC236}">
                      <a16:creationId xmlns:a16="http://schemas.microsoft.com/office/drawing/2014/main" id="{99CE61C2-08C3-48E8-997C-97707210E7E4}"/>
                    </a:ext>
                  </a:extLst>
                </p14:cNvPr>
                <p14:cNvContentPartPr/>
                <p14:nvPr/>
              </p14:nvContentPartPr>
              <p14:xfrm>
                <a:off x="6490957" y="5318186"/>
                <a:ext cx="43200" cy="133560"/>
              </p14:xfrm>
            </p:contentPart>
          </mc:Choice>
          <mc:Fallback>
            <p:pic>
              <p:nvPicPr>
                <p:cNvPr id="499" name="Ink 498">
                  <a:extLst>
                    <a:ext uri="{FF2B5EF4-FFF2-40B4-BE49-F238E27FC236}">
                      <a16:creationId xmlns:a16="http://schemas.microsoft.com/office/drawing/2014/main" id="{99CE61C2-08C3-48E8-997C-97707210E7E4}"/>
                    </a:ext>
                  </a:extLst>
                </p:cNvPr>
                <p:cNvPicPr/>
                <p:nvPr/>
              </p:nvPicPr>
              <p:blipFill>
                <a:blip r:embed="rId615"/>
                <a:stretch>
                  <a:fillRect/>
                </a:stretch>
              </p:blipFill>
              <p:spPr>
                <a:xfrm>
                  <a:off x="6486637" y="5313866"/>
                  <a:ext cx="5184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16">
              <p14:nvContentPartPr>
                <p14:cNvPr id="500" name="Ink 499">
                  <a:extLst>
                    <a:ext uri="{FF2B5EF4-FFF2-40B4-BE49-F238E27FC236}">
                      <a16:creationId xmlns:a16="http://schemas.microsoft.com/office/drawing/2014/main" id="{21BF730B-BE8C-4BB5-AA93-C8212D48D8DC}"/>
                    </a:ext>
                  </a:extLst>
                </p14:cNvPr>
                <p14:cNvContentPartPr/>
                <p14:nvPr/>
              </p14:nvContentPartPr>
              <p14:xfrm>
                <a:off x="6448477" y="5339426"/>
                <a:ext cx="132840" cy="94680"/>
              </p14:xfrm>
            </p:contentPart>
          </mc:Choice>
          <mc:Fallback>
            <p:pic>
              <p:nvPicPr>
                <p:cNvPr id="500" name="Ink 499">
                  <a:extLst>
                    <a:ext uri="{FF2B5EF4-FFF2-40B4-BE49-F238E27FC236}">
                      <a16:creationId xmlns:a16="http://schemas.microsoft.com/office/drawing/2014/main" id="{21BF730B-BE8C-4BB5-AA93-C8212D48D8DC}"/>
                    </a:ext>
                  </a:extLst>
                </p:cNvPr>
                <p:cNvPicPr/>
                <p:nvPr/>
              </p:nvPicPr>
              <p:blipFill>
                <a:blip r:embed="rId617"/>
                <a:stretch>
                  <a:fillRect/>
                </a:stretch>
              </p:blipFill>
              <p:spPr>
                <a:xfrm>
                  <a:off x="6444157" y="5335106"/>
                  <a:ext cx="141480" cy="10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18">
              <p14:nvContentPartPr>
                <p14:cNvPr id="501" name="Ink 500">
                  <a:extLst>
                    <a:ext uri="{FF2B5EF4-FFF2-40B4-BE49-F238E27FC236}">
                      <a16:creationId xmlns:a16="http://schemas.microsoft.com/office/drawing/2014/main" id="{D6FBE146-5EFC-4A00-8F5A-C4CD88327DB6}"/>
                    </a:ext>
                  </a:extLst>
                </p14:cNvPr>
                <p14:cNvContentPartPr/>
                <p14:nvPr/>
              </p14:nvContentPartPr>
              <p14:xfrm>
                <a:off x="6628837" y="5252306"/>
                <a:ext cx="148680" cy="130680"/>
              </p14:xfrm>
            </p:contentPart>
          </mc:Choice>
          <mc:Fallback>
            <p:pic>
              <p:nvPicPr>
                <p:cNvPr id="501" name="Ink 500">
                  <a:extLst>
                    <a:ext uri="{FF2B5EF4-FFF2-40B4-BE49-F238E27FC236}">
                      <a16:creationId xmlns:a16="http://schemas.microsoft.com/office/drawing/2014/main" id="{D6FBE146-5EFC-4A00-8F5A-C4CD88327DB6}"/>
                    </a:ext>
                  </a:extLst>
                </p:cNvPr>
                <p:cNvPicPr/>
                <p:nvPr/>
              </p:nvPicPr>
              <p:blipFill>
                <a:blip r:embed="rId619"/>
                <a:stretch>
                  <a:fillRect/>
                </a:stretch>
              </p:blipFill>
              <p:spPr>
                <a:xfrm>
                  <a:off x="6624517" y="5247986"/>
                  <a:ext cx="157320" cy="13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20">
              <p14:nvContentPartPr>
                <p14:cNvPr id="502" name="Ink 501">
                  <a:extLst>
                    <a:ext uri="{FF2B5EF4-FFF2-40B4-BE49-F238E27FC236}">
                      <a16:creationId xmlns:a16="http://schemas.microsoft.com/office/drawing/2014/main" id="{4F19B948-5A48-43B9-8229-F256F50C41E5}"/>
                    </a:ext>
                  </a:extLst>
                </p14:cNvPr>
                <p14:cNvContentPartPr/>
                <p14:nvPr/>
              </p14:nvContentPartPr>
              <p14:xfrm>
                <a:off x="6826477" y="5267066"/>
                <a:ext cx="68040" cy="66600"/>
              </p14:xfrm>
            </p:contentPart>
          </mc:Choice>
          <mc:Fallback>
            <p:pic>
              <p:nvPicPr>
                <p:cNvPr id="502" name="Ink 501">
                  <a:extLst>
                    <a:ext uri="{FF2B5EF4-FFF2-40B4-BE49-F238E27FC236}">
                      <a16:creationId xmlns:a16="http://schemas.microsoft.com/office/drawing/2014/main" id="{4F19B948-5A48-43B9-8229-F256F50C41E5}"/>
                    </a:ext>
                  </a:extLst>
                </p:cNvPr>
                <p:cNvPicPr/>
                <p:nvPr/>
              </p:nvPicPr>
              <p:blipFill>
                <a:blip r:embed="rId621"/>
                <a:stretch>
                  <a:fillRect/>
                </a:stretch>
              </p:blipFill>
              <p:spPr>
                <a:xfrm>
                  <a:off x="6822157" y="5262746"/>
                  <a:ext cx="7668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22">
              <p14:nvContentPartPr>
                <p14:cNvPr id="503" name="Ink 502">
                  <a:extLst>
                    <a:ext uri="{FF2B5EF4-FFF2-40B4-BE49-F238E27FC236}">
                      <a16:creationId xmlns:a16="http://schemas.microsoft.com/office/drawing/2014/main" id="{4F411336-B4B6-42B4-B833-9C7812CD77F7}"/>
                    </a:ext>
                  </a:extLst>
                </p14:cNvPr>
                <p14:cNvContentPartPr/>
                <p14:nvPr/>
              </p14:nvContentPartPr>
              <p14:xfrm>
                <a:off x="6656917" y="5145026"/>
                <a:ext cx="64800" cy="54000"/>
              </p14:xfrm>
            </p:contentPart>
          </mc:Choice>
          <mc:Fallback>
            <p:pic>
              <p:nvPicPr>
                <p:cNvPr id="503" name="Ink 502">
                  <a:extLst>
                    <a:ext uri="{FF2B5EF4-FFF2-40B4-BE49-F238E27FC236}">
                      <a16:creationId xmlns:a16="http://schemas.microsoft.com/office/drawing/2014/main" id="{4F411336-B4B6-42B4-B833-9C7812CD77F7}"/>
                    </a:ext>
                  </a:extLst>
                </p:cNvPr>
                <p:cNvPicPr/>
                <p:nvPr/>
              </p:nvPicPr>
              <p:blipFill>
                <a:blip r:embed="rId623"/>
                <a:stretch>
                  <a:fillRect/>
                </a:stretch>
              </p:blipFill>
              <p:spPr>
                <a:xfrm>
                  <a:off x="6652597" y="5140706"/>
                  <a:ext cx="7344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24">
              <p14:nvContentPartPr>
                <p14:cNvPr id="504" name="Ink 503">
                  <a:extLst>
                    <a:ext uri="{FF2B5EF4-FFF2-40B4-BE49-F238E27FC236}">
                      <a16:creationId xmlns:a16="http://schemas.microsoft.com/office/drawing/2014/main" id="{4F4403E5-56EC-42C5-9841-4E2C515968A7}"/>
                    </a:ext>
                  </a:extLst>
                </p14:cNvPr>
                <p14:cNvContentPartPr/>
                <p14:nvPr/>
              </p14:nvContentPartPr>
              <p14:xfrm>
                <a:off x="6724597" y="5128466"/>
                <a:ext cx="85320" cy="69840"/>
              </p14:xfrm>
            </p:contentPart>
          </mc:Choice>
          <mc:Fallback>
            <p:pic>
              <p:nvPicPr>
                <p:cNvPr id="504" name="Ink 503">
                  <a:extLst>
                    <a:ext uri="{FF2B5EF4-FFF2-40B4-BE49-F238E27FC236}">
                      <a16:creationId xmlns:a16="http://schemas.microsoft.com/office/drawing/2014/main" id="{4F4403E5-56EC-42C5-9841-4E2C515968A7}"/>
                    </a:ext>
                  </a:extLst>
                </p:cNvPr>
                <p:cNvPicPr/>
                <p:nvPr/>
              </p:nvPicPr>
              <p:blipFill>
                <a:blip r:embed="rId625"/>
                <a:stretch>
                  <a:fillRect/>
                </a:stretch>
              </p:blipFill>
              <p:spPr>
                <a:xfrm>
                  <a:off x="6720277" y="5124146"/>
                  <a:ext cx="93960" cy="7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26">
              <p14:nvContentPartPr>
                <p14:cNvPr id="505" name="Ink 504">
                  <a:extLst>
                    <a:ext uri="{FF2B5EF4-FFF2-40B4-BE49-F238E27FC236}">
                      <a16:creationId xmlns:a16="http://schemas.microsoft.com/office/drawing/2014/main" id="{37C306A3-770E-4F00-8E72-C189A53CC6A7}"/>
                    </a:ext>
                  </a:extLst>
                </p14:cNvPr>
                <p14:cNvContentPartPr/>
                <p14:nvPr/>
              </p14:nvContentPartPr>
              <p14:xfrm>
                <a:off x="6992437" y="5154746"/>
                <a:ext cx="243000" cy="68400"/>
              </p14:xfrm>
            </p:contentPart>
          </mc:Choice>
          <mc:Fallback>
            <p:pic>
              <p:nvPicPr>
                <p:cNvPr id="505" name="Ink 504">
                  <a:extLst>
                    <a:ext uri="{FF2B5EF4-FFF2-40B4-BE49-F238E27FC236}">
                      <a16:creationId xmlns:a16="http://schemas.microsoft.com/office/drawing/2014/main" id="{37C306A3-770E-4F00-8E72-C189A53CC6A7}"/>
                    </a:ext>
                  </a:extLst>
                </p:cNvPr>
                <p:cNvPicPr/>
                <p:nvPr/>
              </p:nvPicPr>
              <p:blipFill>
                <a:blip r:embed="rId627"/>
                <a:stretch>
                  <a:fillRect/>
                </a:stretch>
              </p:blipFill>
              <p:spPr>
                <a:xfrm>
                  <a:off x="6988117" y="5150426"/>
                  <a:ext cx="251640" cy="77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628">
            <p14:nvContentPartPr>
              <p14:cNvPr id="509" name="Ink 508">
                <a:extLst>
                  <a:ext uri="{FF2B5EF4-FFF2-40B4-BE49-F238E27FC236}">
                    <a16:creationId xmlns:a16="http://schemas.microsoft.com/office/drawing/2014/main" id="{D3E3E3B1-86EC-4EFA-8CAD-8BEDAE57D539}"/>
                  </a:ext>
                </a:extLst>
              </p14:cNvPr>
              <p14:cNvContentPartPr/>
              <p14:nvPr/>
            </p14:nvContentPartPr>
            <p14:xfrm>
              <a:off x="1374637" y="3763346"/>
              <a:ext cx="17640" cy="16560"/>
            </p14:xfrm>
          </p:contentPart>
        </mc:Choice>
        <mc:Fallback>
          <p:pic>
            <p:nvPicPr>
              <p:cNvPr id="509" name="Ink 508">
                <a:extLst>
                  <a:ext uri="{FF2B5EF4-FFF2-40B4-BE49-F238E27FC236}">
                    <a16:creationId xmlns:a16="http://schemas.microsoft.com/office/drawing/2014/main" id="{D3E3E3B1-86EC-4EFA-8CAD-8BEDAE57D539}"/>
                  </a:ext>
                </a:extLst>
              </p:cNvPr>
              <p:cNvPicPr/>
              <p:nvPr/>
            </p:nvPicPr>
            <p:blipFill>
              <a:blip r:embed="rId629"/>
              <a:stretch>
                <a:fillRect/>
              </a:stretch>
            </p:blipFill>
            <p:spPr>
              <a:xfrm>
                <a:off x="1370317" y="3759026"/>
                <a:ext cx="26280" cy="25200"/>
              </a:xfrm>
              <a:prstGeom prst="rect">
                <a:avLst/>
              </a:prstGeom>
            </p:spPr>
          </p:pic>
        </mc:Fallback>
      </mc:AlternateContent>
      <p:grpSp>
        <p:nvGrpSpPr>
          <p:cNvPr id="511" name="Group 510">
            <a:extLst>
              <a:ext uri="{FF2B5EF4-FFF2-40B4-BE49-F238E27FC236}">
                <a16:creationId xmlns:a16="http://schemas.microsoft.com/office/drawing/2014/main" id="{2101AFF5-540B-4394-A7F6-45D7E12312D5}"/>
              </a:ext>
            </a:extLst>
          </p:cNvPr>
          <p:cNvGrpSpPr/>
          <p:nvPr/>
        </p:nvGrpSpPr>
        <p:grpSpPr>
          <a:xfrm>
            <a:off x="878557" y="3327026"/>
            <a:ext cx="1423800" cy="314280"/>
            <a:chOff x="878557" y="3327026"/>
            <a:chExt cx="1423800" cy="314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30">
              <p14:nvContentPartPr>
                <p14:cNvPr id="507" name="Ink 506">
                  <a:extLst>
                    <a:ext uri="{FF2B5EF4-FFF2-40B4-BE49-F238E27FC236}">
                      <a16:creationId xmlns:a16="http://schemas.microsoft.com/office/drawing/2014/main" id="{353CD35A-F28E-4D48-AE2D-DC27C2544A83}"/>
                    </a:ext>
                  </a:extLst>
                </p14:cNvPr>
                <p14:cNvContentPartPr/>
                <p14:nvPr/>
              </p14:nvContentPartPr>
              <p14:xfrm>
                <a:off x="1914637" y="3327026"/>
                <a:ext cx="387720" cy="298440"/>
              </p14:xfrm>
            </p:contentPart>
          </mc:Choice>
          <mc:Fallback>
            <p:pic>
              <p:nvPicPr>
                <p:cNvPr id="507" name="Ink 506">
                  <a:extLst>
                    <a:ext uri="{FF2B5EF4-FFF2-40B4-BE49-F238E27FC236}">
                      <a16:creationId xmlns:a16="http://schemas.microsoft.com/office/drawing/2014/main" id="{353CD35A-F28E-4D48-AE2D-DC27C2544A83}"/>
                    </a:ext>
                  </a:extLst>
                </p:cNvPr>
                <p:cNvPicPr/>
                <p:nvPr/>
              </p:nvPicPr>
              <p:blipFill>
                <a:blip r:embed="rId631"/>
                <a:stretch>
                  <a:fillRect/>
                </a:stretch>
              </p:blipFill>
              <p:spPr>
                <a:xfrm>
                  <a:off x="1910317" y="3322706"/>
                  <a:ext cx="396360" cy="3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32">
              <p14:nvContentPartPr>
                <p14:cNvPr id="508" name="Ink 507">
                  <a:extLst>
                    <a:ext uri="{FF2B5EF4-FFF2-40B4-BE49-F238E27FC236}">
                      <a16:creationId xmlns:a16="http://schemas.microsoft.com/office/drawing/2014/main" id="{02D1AB81-0B42-46EA-AAEF-1798C805A5F4}"/>
                    </a:ext>
                  </a:extLst>
                </p14:cNvPr>
                <p14:cNvContentPartPr/>
                <p14:nvPr/>
              </p14:nvContentPartPr>
              <p14:xfrm>
                <a:off x="1210477" y="3492266"/>
                <a:ext cx="618840" cy="149040"/>
              </p14:xfrm>
            </p:contentPart>
          </mc:Choice>
          <mc:Fallback>
            <p:pic>
              <p:nvPicPr>
                <p:cNvPr id="508" name="Ink 507">
                  <a:extLst>
                    <a:ext uri="{FF2B5EF4-FFF2-40B4-BE49-F238E27FC236}">
                      <a16:creationId xmlns:a16="http://schemas.microsoft.com/office/drawing/2014/main" id="{02D1AB81-0B42-46EA-AAEF-1798C805A5F4}"/>
                    </a:ext>
                  </a:extLst>
                </p:cNvPr>
                <p:cNvPicPr/>
                <p:nvPr/>
              </p:nvPicPr>
              <p:blipFill>
                <a:blip r:embed="rId633"/>
                <a:stretch>
                  <a:fillRect/>
                </a:stretch>
              </p:blipFill>
              <p:spPr>
                <a:xfrm>
                  <a:off x="1206157" y="3487946"/>
                  <a:ext cx="62748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34">
              <p14:nvContentPartPr>
                <p14:cNvPr id="510" name="Ink 509">
                  <a:extLst>
                    <a:ext uri="{FF2B5EF4-FFF2-40B4-BE49-F238E27FC236}">
                      <a16:creationId xmlns:a16="http://schemas.microsoft.com/office/drawing/2014/main" id="{1E6CC8AF-0D06-407C-B3FC-7593E95E9954}"/>
                    </a:ext>
                  </a:extLst>
                </p14:cNvPr>
                <p14:cNvContentPartPr/>
                <p14:nvPr/>
              </p14:nvContentPartPr>
              <p14:xfrm>
                <a:off x="878557" y="3392906"/>
                <a:ext cx="414720" cy="239400"/>
              </p14:xfrm>
            </p:contentPart>
          </mc:Choice>
          <mc:Fallback>
            <p:pic>
              <p:nvPicPr>
                <p:cNvPr id="510" name="Ink 509">
                  <a:extLst>
                    <a:ext uri="{FF2B5EF4-FFF2-40B4-BE49-F238E27FC236}">
                      <a16:creationId xmlns:a16="http://schemas.microsoft.com/office/drawing/2014/main" id="{1E6CC8AF-0D06-407C-B3FC-7593E95E9954}"/>
                    </a:ext>
                  </a:extLst>
                </p:cNvPr>
                <p:cNvPicPr/>
                <p:nvPr/>
              </p:nvPicPr>
              <p:blipFill>
                <a:blip r:embed="rId635"/>
                <a:stretch>
                  <a:fillRect/>
                </a:stretch>
              </p:blipFill>
              <p:spPr>
                <a:xfrm>
                  <a:off x="874237" y="3388586"/>
                  <a:ext cx="423360" cy="248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15" name="Group 514">
            <a:extLst>
              <a:ext uri="{FF2B5EF4-FFF2-40B4-BE49-F238E27FC236}">
                <a16:creationId xmlns:a16="http://schemas.microsoft.com/office/drawing/2014/main" id="{38E30FB0-EF05-4C25-9801-C69D79CCD3BD}"/>
              </a:ext>
            </a:extLst>
          </p:cNvPr>
          <p:cNvGrpSpPr/>
          <p:nvPr/>
        </p:nvGrpSpPr>
        <p:grpSpPr>
          <a:xfrm>
            <a:off x="975397" y="3885386"/>
            <a:ext cx="992520" cy="386640"/>
            <a:chOff x="975397" y="3885386"/>
            <a:chExt cx="992520" cy="3866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36">
              <p14:nvContentPartPr>
                <p14:cNvPr id="512" name="Ink 511">
                  <a:extLst>
                    <a:ext uri="{FF2B5EF4-FFF2-40B4-BE49-F238E27FC236}">
                      <a16:creationId xmlns:a16="http://schemas.microsoft.com/office/drawing/2014/main" id="{0E1F0E8A-DDB9-41FB-8086-2170392D766B}"/>
                    </a:ext>
                  </a:extLst>
                </p14:cNvPr>
                <p14:cNvContentPartPr/>
                <p14:nvPr/>
              </p14:nvContentPartPr>
              <p14:xfrm>
                <a:off x="1779637" y="3885386"/>
                <a:ext cx="188280" cy="220320"/>
              </p14:xfrm>
            </p:contentPart>
          </mc:Choice>
          <mc:Fallback>
            <p:pic>
              <p:nvPicPr>
                <p:cNvPr id="512" name="Ink 511">
                  <a:extLst>
                    <a:ext uri="{FF2B5EF4-FFF2-40B4-BE49-F238E27FC236}">
                      <a16:creationId xmlns:a16="http://schemas.microsoft.com/office/drawing/2014/main" id="{0E1F0E8A-DDB9-41FB-8086-2170392D766B}"/>
                    </a:ext>
                  </a:extLst>
                </p:cNvPr>
                <p:cNvPicPr/>
                <p:nvPr/>
              </p:nvPicPr>
              <p:blipFill>
                <a:blip r:embed="rId637"/>
                <a:stretch>
                  <a:fillRect/>
                </a:stretch>
              </p:blipFill>
              <p:spPr>
                <a:xfrm>
                  <a:off x="1775317" y="3881066"/>
                  <a:ext cx="19692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38">
              <p14:nvContentPartPr>
                <p14:cNvPr id="513" name="Ink 512">
                  <a:extLst>
                    <a:ext uri="{FF2B5EF4-FFF2-40B4-BE49-F238E27FC236}">
                      <a16:creationId xmlns:a16="http://schemas.microsoft.com/office/drawing/2014/main" id="{2DAECA15-2B4F-4285-BDBC-7486F44E2EB2}"/>
                    </a:ext>
                  </a:extLst>
                </p14:cNvPr>
                <p14:cNvContentPartPr/>
                <p14:nvPr/>
              </p14:nvContentPartPr>
              <p14:xfrm>
                <a:off x="1576957" y="3929666"/>
                <a:ext cx="187920" cy="187200"/>
              </p14:xfrm>
            </p:contentPart>
          </mc:Choice>
          <mc:Fallback>
            <p:pic>
              <p:nvPicPr>
                <p:cNvPr id="513" name="Ink 512">
                  <a:extLst>
                    <a:ext uri="{FF2B5EF4-FFF2-40B4-BE49-F238E27FC236}">
                      <a16:creationId xmlns:a16="http://schemas.microsoft.com/office/drawing/2014/main" id="{2DAECA15-2B4F-4285-BDBC-7486F44E2EB2}"/>
                    </a:ext>
                  </a:extLst>
                </p:cNvPr>
                <p:cNvPicPr/>
                <p:nvPr/>
              </p:nvPicPr>
              <p:blipFill>
                <a:blip r:embed="rId639"/>
                <a:stretch>
                  <a:fillRect/>
                </a:stretch>
              </p:blipFill>
              <p:spPr>
                <a:xfrm>
                  <a:off x="1572637" y="3925346"/>
                  <a:ext cx="19656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40">
              <p14:nvContentPartPr>
                <p14:cNvPr id="514" name="Ink 513">
                  <a:extLst>
                    <a:ext uri="{FF2B5EF4-FFF2-40B4-BE49-F238E27FC236}">
                      <a16:creationId xmlns:a16="http://schemas.microsoft.com/office/drawing/2014/main" id="{12F818F8-9480-439B-B4F1-04699A1D481F}"/>
                    </a:ext>
                  </a:extLst>
                </p14:cNvPr>
                <p14:cNvContentPartPr/>
                <p14:nvPr/>
              </p14:nvContentPartPr>
              <p14:xfrm>
                <a:off x="975397" y="3963866"/>
                <a:ext cx="599040" cy="308160"/>
              </p14:xfrm>
            </p:contentPart>
          </mc:Choice>
          <mc:Fallback>
            <p:pic>
              <p:nvPicPr>
                <p:cNvPr id="514" name="Ink 513">
                  <a:extLst>
                    <a:ext uri="{FF2B5EF4-FFF2-40B4-BE49-F238E27FC236}">
                      <a16:creationId xmlns:a16="http://schemas.microsoft.com/office/drawing/2014/main" id="{12F818F8-9480-439B-B4F1-04699A1D481F}"/>
                    </a:ext>
                  </a:extLst>
                </p:cNvPr>
                <p:cNvPicPr/>
                <p:nvPr/>
              </p:nvPicPr>
              <p:blipFill>
                <a:blip r:embed="rId641"/>
                <a:stretch>
                  <a:fillRect/>
                </a:stretch>
              </p:blipFill>
              <p:spPr>
                <a:xfrm>
                  <a:off x="971077" y="3959546"/>
                  <a:ext cx="607680" cy="3168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740814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E6CA4B4-A75B-4FE5-8987-480002C94947}"/>
                  </a:ext>
                </a:extLst>
              </p14:cNvPr>
              <p14:cNvContentPartPr/>
              <p14:nvPr/>
            </p14:nvContentPartPr>
            <p14:xfrm>
              <a:off x="10921117" y="2254586"/>
              <a:ext cx="12240" cy="104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E6CA4B4-A75B-4FE5-8987-480002C9494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916797" y="2250266"/>
                <a:ext cx="2088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3784860-AB4F-4B0D-A1D0-9E16ED28FF6E}"/>
                  </a:ext>
                </a:extLst>
              </p14:cNvPr>
              <p14:cNvContentPartPr/>
              <p14:nvPr/>
            </p14:nvContentPartPr>
            <p14:xfrm>
              <a:off x="11930917" y="1496786"/>
              <a:ext cx="169920" cy="2520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3784860-AB4F-4B0D-A1D0-9E16ED28FF6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26597" y="1492466"/>
                <a:ext cx="178560" cy="33840"/>
              </a:xfrm>
              <a:prstGeom prst="rect">
                <a:avLst/>
              </a:prstGeom>
            </p:spPr>
          </p:pic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F1A5FB0F-15A5-43A2-93D0-33F5AEE92D52}"/>
              </a:ext>
            </a:extLst>
          </p:cNvPr>
          <p:cNvGrpSpPr/>
          <p:nvPr/>
        </p:nvGrpSpPr>
        <p:grpSpPr>
          <a:xfrm>
            <a:off x="6859597" y="1136786"/>
            <a:ext cx="4965120" cy="595080"/>
            <a:chOff x="6859597" y="1136786"/>
            <a:chExt cx="4965120" cy="5950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E646B023-5B69-42AB-B2ED-815E221E6BD3}"/>
                    </a:ext>
                  </a:extLst>
                </p14:cNvPr>
                <p14:cNvContentPartPr/>
                <p14:nvPr/>
              </p14:nvContentPartPr>
              <p14:xfrm>
                <a:off x="11742997" y="1502186"/>
                <a:ext cx="23760" cy="324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E646B023-5B69-42AB-B2ED-815E221E6BD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1724997" y="1484546"/>
                  <a:ext cx="5940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47EB8769-5773-44A4-8E0A-6ED4F525C75C}"/>
                    </a:ext>
                  </a:extLst>
                </p14:cNvPr>
                <p14:cNvContentPartPr/>
                <p14:nvPr/>
              </p14:nvContentPartPr>
              <p14:xfrm>
                <a:off x="11277517" y="1136786"/>
                <a:ext cx="547200" cy="43488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47EB8769-5773-44A4-8E0A-6ED4F525C75C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1259877" y="1118786"/>
                  <a:ext cx="582840" cy="47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D5881153-B512-4E15-B234-066CB634DB53}"/>
                    </a:ext>
                  </a:extLst>
                </p14:cNvPr>
                <p14:cNvContentPartPr/>
                <p14:nvPr/>
              </p14:nvContentPartPr>
              <p14:xfrm>
                <a:off x="10783237" y="1473746"/>
                <a:ext cx="825120" cy="18504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D5881153-B512-4E15-B234-066CB634DB5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0765597" y="1455746"/>
                  <a:ext cx="86076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90377010-C8E6-4F36-BBCF-24F812FA1924}"/>
                    </a:ext>
                  </a:extLst>
                </p14:cNvPr>
                <p14:cNvContentPartPr/>
                <p14:nvPr/>
              </p14:nvContentPartPr>
              <p14:xfrm>
                <a:off x="10268437" y="1250906"/>
                <a:ext cx="532800" cy="36720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90377010-C8E6-4F36-BBCF-24F812FA192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0250437" y="1232906"/>
                  <a:ext cx="568440" cy="40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FC429FFD-9EA8-4E3F-B70E-98CB96A5DC46}"/>
                    </a:ext>
                  </a:extLst>
                </p14:cNvPr>
                <p14:cNvContentPartPr/>
                <p14:nvPr/>
              </p14:nvContentPartPr>
              <p14:xfrm>
                <a:off x="10718797" y="1587506"/>
                <a:ext cx="151920" cy="1476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FC429FFD-9EA8-4E3F-B70E-98CB96A5DC46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0700797" y="1569866"/>
                  <a:ext cx="18756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414F3A8F-74A0-4349-87D6-1059485FA5BE}"/>
                    </a:ext>
                  </a:extLst>
                </p14:cNvPr>
                <p14:cNvContentPartPr/>
                <p14:nvPr/>
              </p14:nvContentPartPr>
              <p14:xfrm>
                <a:off x="9952717" y="1465466"/>
                <a:ext cx="232200" cy="14616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414F3A8F-74A0-4349-87D6-1059485FA5BE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935077" y="1447466"/>
                  <a:ext cx="26784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7A26CBAF-E6D7-48F1-9091-3DCE03A182E3}"/>
                    </a:ext>
                  </a:extLst>
                </p14:cNvPr>
                <p14:cNvContentPartPr/>
                <p14:nvPr/>
              </p14:nvContentPartPr>
              <p14:xfrm>
                <a:off x="9491917" y="1349906"/>
                <a:ext cx="446400" cy="22536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7A26CBAF-E6D7-48F1-9091-3DCE03A182E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9474277" y="1331906"/>
                  <a:ext cx="482040" cy="2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2C5B5140-EDB9-4EA9-A683-04EBBC3F04E4}"/>
                    </a:ext>
                  </a:extLst>
                </p14:cNvPr>
                <p14:cNvContentPartPr/>
                <p14:nvPr/>
              </p14:nvContentPartPr>
              <p14:xfrm>
                <a:off x="9796477" y="1651946"/>
                <a:ext cx="1800" cy="1872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2C5B5140-EDB9-4EA9-A683-04EBBC3F04E4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9778477" y="1633946"/>
                  <a:ext cx="3744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40970855-8767-401C-9915-72A4607B7658}"/>
                    </a:ext>
                  </a:extLst>
                </p14:cNvPr>
                <p14:cNvContentPartPr/>
                <p14:nvPr/>
              </p14:nvContentPartPr>
              <p14:xfrm>
                <a:off x="9213637" y="1313906"/>
                <a:ext cx="79200" cy="30852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40970855-8767-401C-9915-72A4607B7658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195997" y="1295906"/>
                  <a:ext cx="114840" cy="34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4101A7CD-225A-48B3-AA93-C60E8B1CDFF4}"/>
                    </a:ext>
                  </a:extLst>
                </p14:cNvPr>
                <p14:cNvContentPartPr/>
                <p14:nvPr/>
              </p14:nvContentPartPr>
              <p14:xfrm>
                <a:off x="9151717" y="1212746"/>
                <a:ext cx="84960" cy="10116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4101A7CD-225A-48B3-AA93-C60E8B1CDFF4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9133717" y="1195106"/>
                  <a:ext cx="12060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018F40DA-F562-4DDF-B993-118974292B2E}"/>
                    </a:ext>
                  </a:extLst>
                </p14:cNvPr>
                <p14:cNvContentPartPr/>
                <p14:nvPr/>
              </p14:nvContentPartPr>
              <p14:xfrm>
                <a:off x="8919517" y="1503266"/>
                <a:ext cx="185400" cy="10944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018F40DA-F562-4DDF-B993-118974292B2E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8901877" y="1485626"/>
                  <a:ext cx="221040" cy="1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E1B64EA5-4F2A-4D98-BA49-F7CB2E07A69F}"/>
                    </a:ext>
                  </a:extLst>
                </p14:cNvPr>
                <p14:cNvContentPartPr/>
                <p14:nvPr/>
              </p14:nvContentPartPr>
              <p14:xfrm>
                <a:off x="9037237" y="1399226"/>
                <a:ext cx="27360" cy="1872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E1B64EA5-4F2A-4D98-BA49-F7CB2E07A69F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9019237" y="1381226"/>
                  <a:ext cx="6300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4CB2D648-95C7-4A6E-B8BA-2375C56A21D1}"/>
                    </a:ext>
                  </a:extLst>
                </p14:cNvPr>
                <p14:cNvContentPartPr/>
                <p14:nvPr/>
              </p14:nvContentPartPr>
              <p14:xfrm>
                <a:off x="8227237" y="1448906"/>
                <a:ext cx="645120" cy="24948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4CB2D648-95C7-4A6E-B8BA-2375C56A21D1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8209237" y="1430906"/>
                  <a:ext cx="680760" cy="28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ABAEE9AD-FA90-402B-980F-2F2E90067978}"/>
                    </a:ext>
                  </a:extLst>
                </p14:cNvPr>
                <p14:cNvContentPartPr/>
                <p14:nvPr/>
              </p14:nvContentPartPr>
              <p14:xfrm>
                <a:off x="7915477" y="1482026"/>
                <a:ext cx="428760" cy="13572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ABAEE9AD-FA90-402B-980F-2F2E90067978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897837" y="1464026"/>
                  <a:ext cx="46440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B9C288B6-9196-4268-A493-A3967C7E3554}"/>
                    </a:ext>
                  </a:extLst>
                </p14:cNvPr>
                <p14:cNvContentPartPr/>
                <p14:nvPr/>
              </p14:nvContentPartPr>
              <p14:xfrm>
                <a:off x="8018797" y="1424066"/>
                <a:ext cx="105840" cy="2016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B9C288B6-9196-4268-A493-A3967C7E3554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8000797" y="1406426"/>
                  <a:ext cx="14148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0BA69171-8FA3-4E24-BE46-A59BBA3EA412}"/>
                    </a:ext>
                  </a:extLst>
                </p14:cNvPr>
                <p14:cNvContentPartPr/>
                <p14:nvPr/>
              </p14:nvContentPartPr>
              <p14:xfrm>
                <a:off x="7723237" y="1373666"/>
                <a:ext cx="104040" cy="24948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0BA69171-8FA3-4E24-BE46-A59BBA3EA412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705597" y="1355666"/>
                  <a:ext cx="139680" cy="28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AF47AA92-F777-4F43-BD25-99DD2663E0D6}"/>
                    </a:ext>
                  </a:extLst>
                </p14:cNvPr>
                <p14:cNvContentPartPr/>
                <p14:nvPr/>
              </p14:nvContentPartPr>
              <p14:xfrm>
                <a:off x="6868237" y="1359626"/>
                <a:ext cx="805680" cy="37224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AF47AA92-F777-4F43-BD25-99DD2663E0D6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850237" y="1341626"/>
                  <a:ext cx="841320" cy="40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9501E6B5-F86D-4297-8B28-92F0E2F7A05F}"/>
                    </a:ext>
                  </a:extLst>
                </p14:cNvPr>
                <p14:cNvContentPartPr/>
                <p14:nvPr/>
              </p14:nvContentPartPr>
              <p14:xfrm>
                <a:off x="7158757" y="1338026"/>
                <a:ext cx="18000" cy="1224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9501E6B5-F86D-4297-8B28-92F0E2F7A05F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141117" y="1320026"/>
                  <a:ext cx="5364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6C05BB5B-A5B3-4EA4-A6CA-FC028222BBF5}"/>
                    </a:ext>
                  </a:extLst>
                </p14:cNvPr>
                <p14:cNvContentPartPr/>
                <p14:nvPr/>
              </p14:nvContentPartPr>
              <p14:xfrm>
                <a:off x="6859597" y="1552946"/>
                <a:ext cx="157680" cy="10944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6C05BB5B-A5B3-4EA4-A6CA-FC028222BBF5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841597" y="1534946"/>
                  <a:ext cx="193320" cy="145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4522AA2A-5B83-496D-A86C-AA44E3EE60B6}"/>
                  </a:ext>
                </a:extLst>
              </p14:cNvPr>
              <p14:cNvContentPartPr/>
              <p14:nvPr/>
            </p14:nvContentPartPr>
            <p14:xfrm>
              <a:off x="8565277" y="2871986"/>
              <a:ext cx="31320" cy="4680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4522AA2A-5B83-496D-A86C-AA44E3EE60B6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8547277" y="2853986"/>
                <a:ext cx="66960" cy="82440"/>
              </a:xfrm>
              <a:prstGeom prst="rect">
                <a:avLst/>
              </a:prstGeom>
            </p:spPr>
          </p:pic>
        </mc:Fallback>
      </mc:AlternateContent>
      <p:grpSp>
        <p:nvGrpSpPr>
          <p:cNvPr id="67" name="Group 66">
            <a:extLst>
              <a:ext uri="{FF2B5EF4-FFF2-40B4-BE49-F238E27FC236}">
                <a16:creationId xmlns:a16="http://schemas.microsoft.com/office/drawing/2014/main" id="{A9690EDA-6D49-4CC0-AF01-A1A0E646A58A}"/>
              </a:ext>
            </a:extLst>
          </p:cNvPr>
          <p:cNvGrpSpPr/>
          <p:nvPr/>
        </p:nvGrpSpPr>
        <p:grpSpPr>
          <a:xfrm>
            <a:off x="9686677" y="1849946"/>
            <a:ext cx="1655280" cy="542520"/>
            <a:chOff x="9686677" y="1849946"/>
            <a:chExt cx="1655280" cy="542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3FC06C9D-E6A2-4BC4-920B-C1735B080E98}"/>
                    </a:ext>
                  </a:extLst>
                </p14:cNvPr>
                <p14:cNvContentPartPr/>
                <p14:nvPr/>
              </p14:nvContentPartPr>
              <p14:xfrm>
                <a:off x="10934797" y="1983866"/>
                <a:ext cx="407160" cy="19260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3FC06C9D-E6A2-4BC4-920B-C1735B080E98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0916797" y="1965866"/>
                  <a:ext cx="44280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EF07D1F5-7184-441B-9E2D-92AEFEDCCD62}"/>
                    </a:ext>
                  </a:extLst>
                </p14:cNvPr>
                <p14:cNvContentPartPr/>
                <p14:nvPr/>
              </p14:nvContentPartPr>
              <p14:xfrm>
                <a:off x="11169877" y="1861826"/>
                <a:ext cx="39240" cy="5148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EF07D1F5-7184-441B-9E2D-92AEFEDCCD62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1152237" y="1843826"/>
                  <a:ext cx="74880" cy="8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9723E0F1-769F-462A-921A-3817E3C22B16}"/>
                    </a:ext>
                  </a:extLst>
                </p14:cNvPr>
                <p14:cNvContentPartPr/>
                <p14:nvPr/>
              </p14:nvContentPartPr>
              <p14:xfrm>
                <a:off x="11106157" y="2302466"/>
                <a:ext cx="161640" cy="1512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9723E0F1-769F-462A-921A-3817E3C22B16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1088157" y="2284466"/>
                  <a:ext cx="19728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96863874-E889-4886-A42D-4EFEA46426F2}"/>
                    </a:ext>
                  </a:extLst>
                </p14:cNvPr>
                <p14:cNvContentPartPr/>
                <p14:nvPr/>
              </p14:nvContentPartPr>
              <p14:xfrm>
                <a:off x="10706557" y="1951106"/>
                <a:ext cx="82800" cy="25776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96863874-E889-4886-A42D-4EFEA46426F2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0688557" y="1933106"/>
                  <a:ext cx="118440" cy="29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E0BCB853-BB99-4A5A-9729-F174391DFAEB}"/>
                    </a:ext>
                  </a:extLst>
                </p14:cNvPr>
                <p14:cNvContentPartPr/>
                <p14:nvPr/>
              </p14:nvContentPartPr>
              <p14:xfrm>
                <a:off x="10135597" y="1954706"/>
                <a:ext cx="496080" cy="36288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E0BCB853-BB99-4A5A-9729-F174391DFAEB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0117957" y="1936706"/>
                  <a:ext cx="531720" cy="39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2ED2B919-DCA2-453C-B9B7-B2CA20903E53}"/>
                    </a:ext>
                  </a:extLst>
                </p14:cNvPr>
                <p14:cNvContentPartPr/>
                <p14:nvPr/>
              </p14:nvContentPartPr>
              <p14:xfrm>
                <a:off x="10396237" y="2011946"/>
                <a:ext cx="14400" cy="540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2ED2B919-DCA2-453C-B9B7-B2CA20903E53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0378597" y="1993946"/>
                  <a:ext cx="5004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8C9EFAA4-5775-4200-A26C-4B4F4CFB9905}"/>
                    </a:ext>
                  </a:extLst>
                </p14:cNvPr>
                <p14:cNvContentPartPr/>
                <p14:nvPr/>
              </p14:nvContentPartPr>
              <p14:xfrm>
                <a:off x="10055317" y="1849946"/>
                <a:ext cx="107280" cy="196920"/>
              </p14:xfrm>
            </p:contentPart>
          </mc:Choice>
          <mc:Fallback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8C9EFAA4-5775-4200-A26C-4B4F4CFB9905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0037317" y="1832306"/>
                  <a:ext cx="142920" cy="2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54335AA4-80EA-4834-862A-565B78187D56}"/>
                    </a:ext>
                  </a:extLst>
                </p14:cNvPr>
                <p14:cNvContentPartPr/>
                <p14:nvPr/>
              </p14:nvContentPartPr>
              <p14:xfrm>
                <a:off x="9686677" y="2036426"/>
                <a:ext cx="368280" cy="356040"/>
              </p14:xfrm>
            </p:contentPart>
          </mc:Choice>
          <mc:Fallback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54335AA4-80EA-4834-862A-565B78187D56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9669037" y="2018786"/>
                  <a:ext cx="403920" cy="39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2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B89C43D0-4613-45ED-A5AC-037D1A8D6416}"/>
                    </a:ext>
                  </a:extLst>
                </p14:cNvPr>
                <p14:cNvContentPartPr/>
                <p14:nvPr/>
              </p14:nvContentPartPr>
              <p14:xfrm>
                <a:off x="9838237" y="1957946"/>
                <a:ext cx="41400" cy="11520"/>
              </p14:xfrm>
            </p:contentPart>
          </mc:Choice>
          <mc:Fallback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B89C43D0-4613-45ED-A5AC-037D1A8D6416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9820597" y="1939946"/>
                  <a:ext cx="77040" cy="47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A2576DA2-08E9-4466-84D6-83448418738C}"/>
              </a:ext>
            </a:extLst>
          </p:cNvPr>
          <p:cNvGrpSpPr/>
          <p:nvPr/>
        </p:nvGrpSpPr>
        <p:grpSpPr>
          <a:xfrm>
            <a:off x="6778597" y="3076106"/>
            <a:ext cx="1741320" cy="449280"/>
            <a:chOff x="6778597" y="3076106"/>
            <a:chExt cx="1741320" cy="449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4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81F53E70-8A51-4C9B-AD3E-DFF308FC3046}"/>
                    </a:ext>
                  </a:extLst>
                </p14:cNvPr>
                <p14:cNvContentPartPr/>
                <p14:nvPr/>
              </p14:nvContentPartPr>
              <p14:xfrm>
                <a:off x="7029877" y="3265466"/>
                <a:ext cx="6120" cy="6480"/>
              </p14:xfrm>
            </p:contentPart>
          </mc:Choice>
          <mc:Fallback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81F53E70-8A51-4C9B-AD3E-DFF308FC3046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7011877" y="3247466"/>
                  <a:ext cx="4176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6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95AB79A0-6EAB-44D6-B71F-1F8568B9F5F5}"/>
                    </a:ext>
                  </a:extLst>
                </p14:cNvPr>
                <p14:cNvContentPartPr/>
                <p14:nvPr/>
              </p14:nvContentPartPr>
              <p14:xfrm>
                <a:off x="8270077" y="3117866"/>
                <a:ext cx="216000" cy="281160"/>
              </p14:xfrm>
            </p:contentPart>
          </mc:Choice>
          <mc:Fallback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95AB79A0-6EAB-44D6-B71F-1F8568B9F5F5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8252077" y="3099866"/>
                  <a:ext cx="251640" cy="31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8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7071D7D4-BFE9-4947-9D77-3E7CFD8E79D5}"/>
                    </a:ext>
                  </a:extLst>
                </p14:cNvPr>
                <p14:cNvContentPartPr/>
                <p14:nvPr/>
              </p14:nvContentPartPr>
              <p14:xfrm>
                <a:off x="8497237" y="3495866"/>
                <a:ext cx="22680" cy="29520"/>
              </p14:xfrm>
            </p:contentPart>
          </mc:Choice>
          <mc:Fallback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7071D7D4-BFE9-4947-9D77-3E7CFD8E79D5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8479237" y="3477866"/>
                  <a:ext cx="5832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0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316A930A-702E-4215-895B-6EFB03861E05}"/>
                    </a:ext>
                  </a:extLst>
                </p14:cNvPr>
                <p14:cNvContentPartPr/>
                <p14:nvPr/>
              </p14:nvContentPartPr>
              <p14:xfrm>
                <a:off x="7446397" y="3076106"/>
                <a:ext cx="751680" cy="444960"/>
              </p14:xfrm>
            </p:contentPart>
          </mc:Choice>
          <mc:Fallback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316A930A-702E-4215-895B-6EFB03861E05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428757" y="3058466"/>
                  <a:ext cx="787320" cy="48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2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514F733B-19AB-47AA-BCFA-1D3EE4C1BF1D}"/>
                    </a:ext>
                  </a:extLst>
                </p14:cNvPr>
                <p14:cNvContentPartPr/>
                <p14:nvPr/>
              </p14:nvContentPartPr>
              <p14:xfrm>
                <a:off x="7974877" y="3186986"/>
                <a:ext cx="82440" cy="9360"/>
              </p14:xfrm>
            </p:contentPart>
          </mc:Choice>
          <mc:Fallback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514F733B-19AB-47AA-BCFA-1D3EE4C1BF1D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956877" y="3169346"/>
                  <a:ext cx="11808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4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23A91E13-1965-4BFD-8AEA-2A91741E9ED5}"/>
                    </a:ext>
                  </a:extLst>
                </p14:cNvPr>
                <p14:cNvContentPartPr/>
                <p14:nvPr/>
              </p14:nvContentPartPr>
              <p14:xfrm>
                <a:off x="7807477" y="3168986"/>
                <a:ext cx="88560" cy="10440"/>
              </p14:xfrm>
            </p:contentPart>
          </mc:Choice>
          <mc:Fallback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23A91E13-1965-4BFD-8AEA-2A91741E9ED5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789837" y="3151346"/>
                  <a:ext cx="12420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6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4102BCA8-5F06-4A57-A9BC-7E229BCBDF0A}"/>
                    </a:ext>
                  </a:extLst>
                </p14:cNvPr>
                <p14:cNvContentPartPr/>
                <p14:nvPr/>
              </p14:nvContentPartPr>
              <p14:xfrm>
                <a:off x="6778597" y="3221546"/>
                <a:ext cx="783720" cy="271080"/>
              </p14:xfrm>
            </p:contentPart>
          </mc:Choice>
          <mc:Fallback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4102BCA8-5F06-4A57-A9BC-7E229BCBDF0A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760957" y="3203906"/>
                  <a:ext cx="819360" cy="306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16331698-6165-468A-8EC4-C0606D839B4F}"/>
                  </a:ext>
                </a:extLst>
              </p14:cNvPr>
              <p14:cNvContentPartPr/>
              <p14:nvPr/>
            </p14:nvContentPartPr>
            <p14:xfrm>
              <a:off x="7505077" y="3693866"/>
              <a:ext cx="135360" cy="16200"/>
            </p14:xfrm>
          </p:contentPart>
        </mc:Choice>
        <mc:Fallback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16331698-6165-468A-8EC4-C0606D839B4F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7487437" y="3676226"/>
                <a:ext cx="17100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E711C3F7-054C-49EA-AEEE-F51FD1B9D358}"/>
                  </a:ext>
                </a:extLst>
              </p14:cNvPr>
              <p14:cNvContentPartPr/>
              <p14:nvPr/>
            </p14:nvContentPartPr>
            <p14:xfrm>
              <a:off x="7138237" y="3693866"/>
              <a:ext cx="9000" cy="10440"/>
            </p14:xfrm>
          </p:contentPart>
        </mc:Choice>
        <mc:Fallback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E711C3F7-054C-49EA-AEEE-F51FD1B9D358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7120597" y="3676226"/>
                <a:ext cx="4464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389A3AF0-78A4-40D8-BC24-5769651D0B8C}"/>
                  </a:ext>
                </a:extLst>
              </p14:cNvPr>
              <p14:cNvContentPartPr/>
              <p14:nvPr/>
            </p14:nvContentPartPr>
            <p14:xfrm>
              <a:off x="7135357" y="3679106"/>
              <a:ext cx="26640" cy="30240"/>
            </p14:xfrm>
          </p:contentPart>
        </mc:Choice>
        <mc:Fallback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389A3AF0-78A4-40D8-BC24-5769651D0B8C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7117717" y="3661106"/>
                <a:ext cx="62280" cy="6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4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39BAED00-A87A-4B1B-9E58-8F9FB5BD355E}"/>
                  </a:ext>
                </a:extLst>
              </p14:cNvPr>
              <p14:cNvContentPartPr/>
              <p14:nvPr/>
            </p14:nvContentPartPr>
            <p14:xfrm>
              <a:off x="7152997" y="3695666"/>
              <a:ext cx="12240" cy="5040"/>
            </p14:xfrm>
          </p:contentPart>
        </mc:Choice>
        <mc:Fallback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39BAED00-A87A-4B1B-9E58-8F9FB5BD355E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7134997" y="3677666"/>
                <a:ext cx="4788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6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C618EFB1-1DAE-48E1-AB01-9F9D050C81DB}"/>
                  </a:ext>
                </a:extLst>
              </p14:cNvPr>
              <p14:cNvContentPartPr/>
              <p14:nvPr/>
            </p14:nvContentPartPr>
            <p14:xfrm>
              <a:off x="9852637" y="2529986"/>
              <a:ext cx="1113840" cy="54360"/>
            </p14:xfrm>
          </p:contentPart>
        </mc:Choice>
        <mc:Fallback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C618EFB1-1DAE-48E1-AB01-9F9D050C81DB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9834637" y="2511986"/>
                <a:ext cx="1149480" cy="90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1" name="Group 100">
            <a:extLst>
              <a:ext uri="{FF2B5EF4-FFF2-40B4-BE49-F238E27FC236}">
                <a16:creationId xmlns:a16="http://schemas.microsoft.com/office/drawing/2014/main" id="{95ADA705-CC65-4F2A-BE8E-B24D13E0E35B}"/>
              </a:ext>
            </a:extLst>
          </p:cNvPr>
          <p:cNvGrpSpPr/>
          <p:nvPr/>
        </p:nvGrpSpPr>
        <p:grpSpPr>
          <a:xfrm>
            <a:off x="8890357" y="1952186"/>
            <a:ext cx="558000" cy="392040"/>
            <a:chOff x="8890357" y="1952186"/>
            <a:chExt cx="558000" cy="3920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8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17E8138F-2731-419F-9BD0-BF8E2C758DF9}"/>
                    </a:ext>
                  </a:extLst>
                </p14:cNvPr>
                <p14:cNvContentPartPr/>
                <p14:nvPr/>
              </p14:nvContentPartPr>
              <p14:xfrm>
                <a:off x="9162517" y="1952186"/>
                <a:ext cx="273960" cy="291240"/>
              </p14:xfrm>
            </p:contentPart>
          </mc:Choice>
          <mc:Fallback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17E8138F-2731-419F-9BD0-BF8E2C758DF9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9144877" y="1934546"/>
                  <a:ext cx="309600" cy="32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0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111AA691-97B8-4B37-BD64-68E93937D44F}"/>
                    </a:ext>
                  </a:extLst>
                </p14:cNvPr>
                <p14:cNvContentPartPr/>
                <p14:nvPr/>
              </p14:nvContentPartPr>
              <p14:xfrm>
                <a:off x="9237037" y="2337026"/>
                <a:ext cx="211320" cy="7200"/>
              </p14:xfrm>
            </p:contentPart>
          </mc:Choice>
          <mc:Fallback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111AA691-97B8-4B37-BD64-68E93937D44F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9219397" y="2319026"/>
                  <a:ext cx="24696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2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8E1AE1BB-8E64-4904-B398-C8C1BC5495A2}"/>
                    </a:ext>
                  </a:extLst>
                </p14:cNvPr>
                <p14:cNvContentPartPr/>
                <p14:nvPr/>
              </p14:nvContentPartPr>
              <p14:xfrm>
                <a:off x="8890357" y="2123906"/>
                <a:ext cx="720" cy="33120"/>
              </p14:xfrm>
            </p:contentPart>
          </mc:Choice>
          <mc:Fallback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8E1AE1BB-8E64-4904-B398-C8C1BC5495A2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8872717" y="2106266"/>
                  <a:ext cx="36360" cy="6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4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D190763B-6815-49EF-AE36-A564BFF59D89}"/>
                    </a:ext>
                  </a:extLst>
                </p14:cNvPr>
                <p14:cNvContentPartPr/>
                <p14:nvPr/>
              </p14:nvContentPartPr>
              <p14:xfrm>
                <a:off x="8937517" y="2251346"/>
                <a:ext cx="16920" cy="41760"/>
              </p14:xfrm>
            </p:contentPart>
          </mc:Choice>
          <mc:Fallback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D190763B-6815-49EF-AE36-A564BFF59D89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8919517" y="2233346"/>
                  <a:ext cx="52560" cy="77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B97DC092-805E-41A7-B104-CB0CE3B26273}"/>
              </a:ext>
            </a:extLst>
          </p:cNvPr>
          <p:cNvGrpSpPr/>
          <p:nvPr/>
        </p:nvGrpSpPr>
        <p:grpSpPr>
          <a:xfrm>
            <a:off x="1141717" y="2465906"/>
            <a:ext cx="5108040" cy="1575000"/>
            <a:chOff x="1141717" y="2465906"/>
            <a:chExt cx="5108040" cy="1575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6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A8E0E7D5-B9D1-4660-9E9B-A46124783134}"/>
                    </a:ext>
                  </a:extLst>
                </p14:cNvPr>
                <p14:cNvContentPartPr/>
                <p14:nvPr/>
              </p14:nvContentPartPr>
              <p14:xfrm>
                <a:off x="1544917" y="3165386"/>
                <a:ext cx="425880" cy="263880"/>
              </p14:xfrm>
            </p:contentPart>
          </mc:Choice>
          <mc:Fallback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A8E0E7D5-B9D1-4660-9E9B-A46124783134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1526917" y="3147386"/>
                  <a:ext cx="461520" cy="29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8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38B91783-2A51-4EF7-973D-E61D8FEDE15C}"/>
                    </a:ext>
                  </a:extLst>
                </p14:cNvPr>
                <p14:cNvContentPartPr/>
                <p14:nvPr/>
              </p14:nvContentPartPr>
              <p14:xfrm>
                <a:off x="2309197" y="3262946"/>
                <a:ext cx="198720" cy="25920"/>
              </p14:xfrm>
            </p:contentPart>
          </mc:Choice>
          <mc:Fallback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38B91783-2A51-4EF7-973D-E61D8FEDE15C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2291197" y="3245306"/>
                  <a:ext cx="2343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0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1B234996-4512-461F-B9A4-50AAF604B830}"/>
                    </a:ext>
                  </a:extLst>
                </p14:cNvPr>
                <p14:cNvContentPartPr/>
                <p14:nvPr/>
              </p14:nvContentPartPr>
              <p14:xfrm>
                <a:off x="2364997" y="3424946"/>
                <a:ext cx="210240" cy="26280"/>
              </p14:xfrm>
            </p:contentPart>
          </mc:Choice>
          <mc:Fallback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1B234996-4512-461F-B9A4-50AAF604B830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2347357" y="3406946"/>
                  <a:ext cx="24588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2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659336BE-C235-487F-98A3-D86534677977}"/>
                    </a:ext>
                  </a:extLst>
                </p14:cNvPr>
                <p14:cNvContentPartPr/>
                <p14:nvPr/>
              </p14:nvContentPartPr>
              <p14:xfrm>
                <a:off x="2936677" y="3230906"/>
                <a:ext cx="235440" cy="321480"/>
              </p14:xfrm>
            </p:contentPart>
          </mc:Choice>
          <mc:Fallback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659336BE-C235-487F-98A3-D86534677977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2919037" y="3212906"/>
                  <a:ext cx="271080" cy="35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4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8A660488-43AB-4977-979E-00E14CF0A735}"/>
                    </a:ext>
                  </a:extLst>
                </p14:cNvPr>
                <p14:cNvContentPartPr/>
                <p14:nvPr/>
              </p14:nvContentPartPr>
              <p14:xfrm>
                <a:off x="3519517" y="3284906"/>
                <a:ext cx="144720" cy="264600"/>
              </p14:xfrm>
            </p:contentPart>
          </mc:Choice>
          <mc:Fallback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8A660488-43AB-4977-979E-00E14CF0A735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3501517" y="3267266"/>
                  <a:ext cx="180360" cy="30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6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4709E7A9-EEB4-444F-A106-299394913610}"/>
                    </a:ext>
                  </a:extLst>
                </p14:cNvPr>
                <p14:cNvContentPartPr/>
                <p14:nvPr/>
              </p14:nvContentPartPr>
              <p14:xfrm>
                <a:off x="3452557" y="3262586"/>
                <a:ext cx="337680" cy="264960"/>
              </p14:xfrm>
            </p:contentPart>
          </mc:Choice>
          <mc:Fallback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4709E7A9-EEB4-444F-A106-299394913610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3434557" y="3244946"/>
                  <a:ext cx="373320" cy="30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8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8C72D83F-3226-4772-80FC-A7DA6C53EBD2}"/>
                    </a:ext>
                  </a:extLst>
                </p14:cNvPr>
                <p14:cNvContentPartPr/>
                <p14:nvPr/>
              </p14:nvContentPartPr>
              <p14:xfrm>
                <a:off x="3917677" y="3194186"/>
                <a:ext cx="233280" cy="316800"/>
              </p14:xfrm>
            </p:contentPart>
          </mc:Choice>
          <mc:Fallback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8C72D83F-3226-4772-80FC-A7DA6C53EBD2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3900037" y="3176186"/>
                  <a:ext cx="268920" cy="35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0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F7C4F202-A8ED-4B93-BCC5-1D442C1EE6B3}"/>
                    </a:ext>
                  </a:extLst>
                </p14:cNvPr>
                <p14:cNvContentPartPr/>
                <p14:nvPr/>
              </p14:nvContentPartPr>
              <p14:xfrm>
                <a:off x="4287397" y="3441506"/>
                <a:ext cx="119880" cy="84600"/>
              </p14:xfrm>
            </p:contentPart>
          </mc:Choice>
          <mc:Fallback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F7C4F202-A8ED-4B93-BCC5-1D442C1EE6B3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4269757" y="3423506"/>
                  <a:ext cx="155520" cy="12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2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77C4690C-19F8-4FC5-96B4-90BACCCBC603}"/>
                    </a:ext>
                  </a:extLst>
                </p14:cNvPr>
                <p14:cNvContentPartPr/>
                <p14:nvPr/>
              </p14:nvContentPartPr>
              <p14:xfrm>
                <a:off x="3994717" y="2870186"/>
                <a:ext cx="247320" cy="252000"/>
              </p14:xfrm>
            </p:contentPart>
          </mc:Choice>
          <mc:Fallback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77C4690C-19F8-4FC5-96B4-90BACCCBC603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3977077" y="2852546"/>
                  <a:ext cx="282960" cy="28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4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3C3BE485-CCD9-44AD-B74C-A4BBB38CA4CF}"/>
                    </a:ext>
                  </a:extLst>
                </p14:cNvPr>
                <p14:cNvContentPartPr/>
                <p14:nvPr/>
              </p14:nvContentPartPr>
              <p14:xfrm>
                <a:off x="4819477" y="3271586"/>
                <a:ext cx="464040" cy="176400"/>
              </p14:xfrm>
            </p:contentPart>
          </mc:Choice>
          <mc:Fallback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3C3BE485-CCD9-44AD-B74C-A4BBB38CA4CF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4801837" y="3253946"/>
                  <a:ext cx="49968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6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28E7AA68-509C-41CC-9D3C-72E39D8170E8}"/>
                    </a:ext>
                  </a:extLst>
                </p14:cNvPr>
                <p14:cNvContentPartPr/>
                <p14:nvPr/>
              </p14:nvContentPartPr>
              <p14:xfrm>
                <a:off x="5292157" y="3258266"/>
                <a:ext cx="246960" cy="393840"/>
              </p14:xfrm>
            </p:contentPart>
          </mc:Choice>
          <mc:Fallback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28E7AA68-509C-41CC-9D3C-72E39D8170E8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5274157" y="3240626"/>
                  <a:ext cx="282600" cy="42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8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86CAD240-AFFC-4157-839F-7282DBB75DC0}"/>
                    </a:ext>
                  </a:extLst>
                </p14:cNvPr>
                <p14:cNvContentPartPr/>
                <p14:nvPr/>
              </p14:nvContentPartPr>
              <p14:xfrm>
                <a:off x="5559637" y="3482546"/>
                <a:ext cx="156240" cy="159840"/>
              </p14:xfrm>
            </p:contentPart>
          </mc:Choice>
          <mc:Fallback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86CAD240-AFFC-4157-839F-7282DBB75DC0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5541637" y="3464906"/>
                  <a:ext cx="19188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0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1CEE461E-8079-4956-9145-F29D1A7A0C77}"/>
                    </a:ext>
                  </a:extLst>
                </p14:cNvPr>
                <p14:cNvContentPartPr/>
                <p14:nvPr/>
              </p14:nvContentPartPr>
              <p14:xfrm>
                <a:off x="1141717" y="2465906"/>
                <a:ext cx="4717440" cy="232920"/>
              </p14:xfrm>
            </p:contentPart>
          </mc:Choice>
          <mc:Fallback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1CEE461E-8079-4956-9145-F29D1A7A0C77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1123717" y="2448266"/>
                  <a:ext cx="4753080" cy="26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2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4C9EFD48-95A2-4A30-AE49-3DC4E3B00AA7}"/>
                    </a:ext>
                  </a:extLst>
                </p14:cNvPr>
                <p14:cNvContentPartPr/>
                <p14:nvPr/>
              </p14:nvContentPartPr>
              <p14:xfrm>
                <a:off x="1212997" y="2713226"/>
                <a:ext cx="185400" cy="1180440"/>
              </p14:xfrm>
            </p:contentPart>
          </mc:Choice>
          <mc:Fallback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4C9EFD48-95A2-4A30-AE49-3DC4E3B00AA7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1195357" y="2695586"/>
                  <a:ext cx="221040" cy="121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4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6079A663-D42B-4D0F-8CBE-402BBCB12FFB}"/>
                    </a:ext>
                  </a:extLst>
                </p14:cNvPr>
                <p14:cNvContentPartPr/>
                <p14:nvPr/>
              </p14:nvContentPartPr>
              <p14:xfrm>
                <a:off x="1779637" y="3948026"/>
                <a:ext cx="3938400" cy="92880"/>
              </p14:xfrm>
            </p:contentPart>
          </mc:Choice>
          <mc:Fallback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6079A663-D42B-4D0F-8CBE-402BBCB12FFB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1761637" y="3930386"/>
                  <a:ext cx="397404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6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6D3E47AB-7022-46AA-8BBB-E8346743AB7C}"/>
                    </a:ext>
                  </a:extLst>
                </p14:cNvPr>
                <p14:cNvContentPartPr/>
                <p14:nvPr/>
              </p14:nvContentPartPr>
              <p14:xfrm>
                <a:off x="5871397" y="2810786"/>
                <a:ext cx="378360" cy="1094760"/>
              </p14:xfrm>
            </p:contentPart>
          </mc:Choice>
          <mc:Fallback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6D3E47AB-7022-46AA-8BBB-E8346743AB7C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5853397" y="2792786"/>
                  <a:ext cx="414000" cy="11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8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BC42561B-7FE7-4D0B-B10E-A91A6892165E}"/>
                    </a:ext>
                  </a:extLst>
                </p14:cNvPr>
                <p14:cNvContentPartPr/>
                <p14:nvPr/>
              </p14:nvContentPartPr>
              <p14:xfrm>
                <a:off x="5687077" y="4005986"/>
                <a:ext cx="509400" cy="16200"/>
              </p14:xfrm>
            </p:contentPart>
          </mc:Choice>
          <mc:Fallback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BC42561B-7FE7-4D0B-B10E-A91A6892165E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5669437" y="3987986"/>
                  <a:ext cx="545040" cy="51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30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338830A4-413A-4B23-BF9D-AB1CA9457A1F}"/>
                  </a:ext>
                </a:extLst>
              </p14:cNvPr>
              <p14:cNvContentPartPr/>
              <p14:nvPr/>
            </p14:nvContentPartPr>
            <p14:xfrm>
              <a:off x="1849837" y="3436466"/>
              <a:ext cx="150120" cy="53280"/>
            </p14:xfrm>
          </p:contentPart>
        </mc:Choice>
        <mc:Fallback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338830A4-413A-4B23-BF9D-AB1CA9457A1F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1832197" y="3418466"/>
                <a:ext cx="185760" cy="88920"/>
              </a:xfrm>
              <a:prstGeom prst="rect">
                <a:avLst/>
              </a:prstGeom>
            </p:spPr>
          </p:pic>
        </mc:Fallback>
      </mc:AlternateContent>
      <p:grpSp>
        <p:nvGrpSpPr>
          <p:cNvPr id="110" name="Group 109">
            <a:extLst>
              <a:ext uri="{FF2B5EF4-FFF2-40B4-BE49-F238E27FC236}">
                <a16:creationId xmlns:a16="http://schemas.microsoft.com/office/drawing/2014/main" id="{F4CDE72B-E013-4517-9B21-7253D316F283}"/>
              </a:ext>
            </a:extLst>
          </p:cNvPr>
          <p:cNvGrpSpPr/>
          <p:nvPr/>
        </p:nvGrpSpPr>
        <p:grpSpPr>
          <a:xfrm>
            <a:off x="1902397" y="1199786"/>
            <a:ext cx="4183560" cy="693360"/>
            <a:chOff x="1902397" y="1199786"/>
            <a:chExt cx="4183560" cy="693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32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5C1DADCD-D8B6-44C3-988C-237D8B368BA5}"/>
                    </a:ext>
                  </a:extLst>
                </p14:cNvPr>
                <p14:cNvContentPartPr/>
                <p14:nvPr/>
              </p14:nvContentPartPr>
              <p14:xfrm>
                <a:off x="1902397" y="1440266"/>
                <a:ext cx="405720" cy="22032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5C1DADCD-D8B6-44C3-988C-237D8B368BA5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1884397" y="1422626"/>
                  <a:ext cx="44136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D4B74194-5485-483D-AC54-EE461A122C19}"/>
                    </a:ext>
                  </a:extLst>
                </p14:cNvPr>
                <p14:cNvContentPartPr/>
                <p14:nvPr/>
              </p14:nvContentPartPr>
              <p14:xfrm>
                <a:off x="2668477" y="1559426"/>
                <a:ext cx="206280" cy="864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D4B74194-5485-483D-AC54-EE461A122C19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2650837" y="1541786"/>
                  <a:ext cx="24192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8D9F937E-A26C-4B49-9D9C-E40FE96E742F}"/>
                    </a:ext>
                  </a:extLst>
                </p14:cNvPr>
                <p14:cNvContentPartPr/>
                <p14:nvPr/>
              </p14:nvContentPartPr>
              <p14:xfrm>
                <a:off x="2692237" y="1663466"/>
                <a:ext cx="209160" cy="1980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8D9F937E-A26C-4B49-9D9C-E40FE96E742F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2674237" y="1645826"/>
                  <a:ext cx="24480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0FC88EBA-4F2B-4E06-B785-1AA327FAFADF}"/>
                    </a:ext>
                  </a:extLst>
                </p14:cNvPr>
                <p14:cNvContentPartPr/>
                <p14:nvPr/>
              </p14:nvContentPartPr>
              <p14:xfrm>
                <a:off x="3095437" y="1541066"/>
                <a:ext cx="237240" cy="20736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0FC88EBA-4F2B-4E06-B785-1AA327FAFADF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3077437" y="1523426"/>
                  <a:ext cx="272880" cy="24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0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9393ACCC-2C1C-4C75-A401-71F2FB19E526}"/>
                    </a:ext>
                  </a:extLst>
                </p14:cNvPr>
                <p14:cNvContentPartPr/>
                <p14:nvPr/>
              </p14:nvContentPartPr>
              <p14:xfrm>
                <a:off x="3446437" y="1708106"/>
                <a:ext cx="18720" cy="1044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9393ACCC-2C1C-4C75-A401-71F2FB19E526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3428797" y="1690106"/>
                  <a:ext cx="5436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2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22B1E081-063D-47D0-BB75-123E341CF898}"/>
                    </a:ext>
                  </a:extLst>
                </p14:cNvPr>
                <p14:cNvContentPartPr/>
                <p14:nvPr/>
              </p14:nvContentPartPr>
              <p14:xfrm>
                <a:off x="3587197" y="1566986"/>
                <a:ext cx="197280" cy="22752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22B1E081-063D-47D0-BB75-123E341CF898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3569557" y="1549346"/>
                  <a:ext cx="232920" cy="26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4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8835BF98-36C5-480B-BB26-E4C1A9A8E5F6}"/>
                    </a:ext>
                  </a:extLst>
                </p14:cNvPr>
                <p14:cNvContentPartPr/>
                <p14:nvPr/>
              </p14:nvContentPartPr>
              <p14:xfrm>
                <a:off x="3848917" y="1588226"/>
                <a:ext cx="206640" cy="25812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8835BF98-36C5-480B-BB26-E4C1A9A8E5F6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3831277" y="1570226"/>
                  <a:ext cx="242280" cy="29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6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98CDA8D8-7873-4615-BBE6-2FE4D8838C44}"/>
                    </a:ext>
                  </a:extLst>
                </p14:cNvPr>
                <p14:cNvContentPartPr/>
                <p14:nvPr/>
              </p14:nvContentPartPr>
              <p14:xfrm>
                <a:off x="4352917" y="1582826"/>
                <a:ext cx="175320" cy="27540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98CDA8D8-7873-4615-BBE6-2FE4D8838C44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4335277" y="1564826"/>
                  <a:ext cx="210960" cy="31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8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0D56431E-8DDF-4490-8658-62D24CAC90D3}"/>
                    </a:ext>
                  </a:extLst>
                </p14:cNvPr>
                <p14:cNvContentPartPr/>
                <p14:nvPr/>
              </p14:nvContentPartPr>
              <p14:xfrm>
                <a:off x="4317997" y="1571306"/>
                <a:ext cx="314280" cy="25416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0D56431E-8DDF-4490-8658-62D24CAC90D3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4300357" y="1553306"/>
                  <a:ext cx="34992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44D880AF-8421-48A1-B580-C6C761BAEE41}"/>
                    </a:ext>
                  </a:extLst>
                </p14:cNvPr>
                <p14:cNvContentPartPr/>
                <p14:nvPr/>
              </p14:nvContentPartPr>
              <p14:xfrm>
                <a:off x="4693837" y="1468706"/>
                <a:ext cx="150120" cy="29736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44D880AF-8421-48A1-B580-C6C761BAEE41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4675837" y="1450706"/>
                  <a:ext cx="185760" cy="33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EAE96274-20C1-4324-AA62-EC3011DF2486}"/>
                    </a:ext>
                  </a:extLst>
                </p14:cNvPr>
                <p14:cNvContentPartPr/>
                <p14:nvPr/>
              </p14:nvContentPartPr>
              <p14:xfrm>
                <a:off x="4979677" y="1683266"/>
                <a:ext cx="142920" cy="10764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EAE96274-20C1-4324-AA62-EC3011DF2486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4961677" y="1665266"/>
                  <a:ext cx="17856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6434CAE3-C0CA-45A0-A25D-B9D98AED4BEE}"/>
                    </a:ext>
                  </a:extLst>
                </p14:cNvPr>
                <p14:cNvContentPartPr/>
                <p14:nvPr/>
              </p14:nvContentPartPr>
              <p14:xfrm>
                <a:off x="4683397" y="1199786"/>
                <a:ext cx="234720" cy="23400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6434CAE3-C0CA-45A0-A25D-B9D98AED4BEE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4665397" y="1182146"/>
                  <a:ext cx="270360" cy="26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6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F0009853-E7C1-42D6-8EF4-6A08C5D0505B}"/>
                    </a:ext>
                  </a:extLst>
                </p14:cNvPr>
                <p14:cNvContentPartPr/>
                <p14:nvPr/>
              </p14:nvContentPartPr>
              <p14:xfrm>
                <a:off x="5292517" y="1573106"/>
                <a:ext cx="417240" cy="13248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F0009853-E7C1-42D6-8EF4-6A08C5D0505B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5274517" y="1555466"/>
                  <a:ext cx="45288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07BE386C-3DB1-4331-A84C-2993B0EE5A84}"/>
                    </a:ext>
                  </a:extLst>
                </p14:cNvPr>
                <p14:cNvContentPartPr/>
                <p14:nvPr/>
              </p14:nvContentPartPr>
              <p14:xfrm>
                <a:off x="5711917" y="1559786"/>
                <a:ext cx="214560" cy="29196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07BE386C-3DB1-4331-A84C-2993B0EE5A84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5694277" y="1541786"/>
                  <a:ext cx="250200" cy="32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B1D67935-9C9E-4C00-8BEE-52E0814C6A71}"/>
                    </a:ext>
                  </a:extLst>
                </p14:cNvPr>
                <p14:cNvContentPartPr/>
                <p14:nvPr/>
              </p14:nvContentPartPr>
              <p14:xfrm>
                <a:off x="5891197" y="1742666"/>
                <a:ext cx="194760" cy="15048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B1D67935-9C9E-4C00-8BEE-52E0814C6A71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5873197" y="1725026"/>
                  <a:ext cx="23040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2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6C6F5ECF-4E84-4A52-A1A2-0886795D6199}"/>
                    </a:ext>
                  </a:extLst>
                </p14:cNvPr>
                <p14:cNvContentPartPr/>
                <p14:nvPr/>
              </p14:nvContentPartPr>
              <p14:xfrm>
                <a:off x="2240437" y="1656986"/>
                <a:ext cx="79560" cy="36720"/>
              </p14:xfrm>
            </p:contentPart>
          </mc:Choice>
          <mc:Fallback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6C6F5ECF-4E84-4A52-A1A2-0886795D6199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2222437" y="1638986"/>
                  <a:ext cx="115200" cy="72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9851A17F-7C05-4810-9E69-EE2DF5893035}"/>
              </a:ext>
            </a:extLst>
          </p:cNvPr>
          <p:cNvGrpSpPr/>
          <p:nvPr/>
        </p:nvGrpSpPr>
        <p:grpSpPr>
          <a:xfrm>
            <a:off x="549877" y="4170866"/>
            <a:ext cx="5778720" cy="484200"/>
            <a:chOff x="549877" y="4170866"/>
            <a:chExt cx="5778720" cy="4842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64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91FB5473-26FC-4BE2-B0DE-2568BA7F7B0D}"/>
                    </a:ext>
                  </a:extLst>
                </p14:cNvPr>
                <p14:cNvContentPartPr/>
                <p14:nvPr/>
              </p14:nvContentPartPr>
              <p14:xfrm>
                <a:off x="5850517" y="4336106"/>
                <a:ext cx="5760" cy="6480"/>
              </p14:xfrm>
            </p:contentPart>
          </mc:Choice>
          <mc:Fallback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91FB5473-26FC-4BE2-B0DE-2568BA7F7B0D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5846197" y="4331786"/>
                  <a:ext cx="14400" cy="1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6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8314DE77-7F0A-4BE9-9DD3-A8ABA93660DC}"/>
                    </a:ext>
                  </a:extLst>
                </p14:cNvPr>
                <p14:cNvContentPartPr/>
                <p14:nvPr/>
              </p14:nvContentPartPr>
              <p14:xfrm>
                <a:off x="6184597" y="4291466"/>
                <a:ext cx="144000" cy="188640"/>
              </p14:xfrm>
            </p:contentPart>
          </mc:Choice>
          <mc:Fallback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8314DE77-7F0A-4BE9-9DD3-A8ABA93660DC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6180277" y="4287146"/>
                  <a:ext cx="15264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8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0EBF0853-485A-41BF-A2DF-CF326A85F873}"/>
                    </a:ext>
                  </a:extLst>
                </p14:cNvPr>
                <p14:cNvContentPartPr/>
                <p14:nvPr/>
              </p14:nvContentPartPr>
              <p14:xfrm>
                <a:off x="5749357" y="4283186"/>
                <a:ext cx="342360" cy="205920"/>
              </p14:xfrm>
            </p:contentPart>
          </mc:Choice>
          <mc:Fallback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0EBF0853-485A-41BF-A2DF-CF326A85F873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5745037" y="4278866"/>
                  <a:ext cx="35100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0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5CA339E9-6613-4F59-A6D9-E2867FE949AF}"/>
                    </a:ext>
                  </a:extLst>
                </p14:cNvPr>
                <p14:cNvContentPartPr/>
                <p14:nvPr/>
              </p14:nvContentPartPr>
              <p14:xfrm>
                <a:off x="5794357" y="4352666"/>
                <a:ext cx="11520" cy="3600"/>
              </p14:xfrm>
            </p:contentPart>
          </mc:Choice>
          <mc:Fallback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5CA339E9-6613-4F59-A6D9-E2867FE949AF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5790037" y="4348346"/>
                  <a:ext cx="20160" cy="1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2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688D9BC3-EDE8-42A4-B2ED-7FF194630814}"/>
                    </a:ext>
                  </a:extLst>
                </p14:cNvPr>
                <p14:cNvContentPartPr/>
                <p14:nvPr/>
              </p14:nvContentPartPr>
              <p14:xfrm>
                <a:off x="5554237" y="4382186"/>
                <a:ext cx="129240" cy="48600"/>
              </p14:xfrm>
            </p:contentPart>
          </mc:Choice>
          <mc:Fallback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688D9BC3-EDE8-42A4-B2ED-7FF194630814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5549917" y="4377866"/>
                  <a:ext cx="137880" cy="5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4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73CABE96-2FEA-42DE-B773-F823285F0EC4}"/>
                    </a:ext>
                  </a:extLst>
                </p14:cNvPr>
                <p14:cNvContentPartPr/>
                <p14:nvPr/>
              </p14:nvContentPartPr>
              <p14:xfrm>
                <a:off x="4878517" y="4331426"/>
                <a:ext cx="519840" cy="145080"/>
              </p14:xfrm>
            </p:contentPart>
          </mc:Choice>
          <mc:Fallback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73CABE96-2FEA-42DE-B773-F823285F0EC4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4874197" y="4327106"/>
                  <a:ext cx="52848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6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B615C67E-CAEB-42B4-9BB0-A99F0C78786A}"/>
                    </a:ext>
                  </a:extLst>
                </p14:cNvPr>
                <p14:cNvContentPartPr/>
                <p14:nvPr/>
              </p14:nvContentPartPr>
              <p14:xfrm>
                <a:off x="5304037" y="4259786"/>
                <a:ext cx="82440" cy="16920"/>
              </p14:xfrm>
            </p:contentPart>
          </mc:Choice>
          <mc:Fallback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B615C67E-CAEB-42B4-9BB0-A99F0C78786A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5299717" y="4255466"/>
                  <a:ext cx="9108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8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B005F1E1-94D4-4A11-B9E0-4BE774BAFC24}"/>
                    </a:ext>
                  </a:extLst>
                </p14:cNvPr>
                <p14:cNvContentPartPr/>
                <p14:nvPr/>
              </p14:nvContentPartPr>
              <p14:xfrm>
                <a:off x="5192797" y="4558946"/>
                <a:ext cx="135360" cy="25920"/>
              </p14:xfrm>
            </p:contentPart>
          </mc:Choice>
          <mc:Fallback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B005F1E1-94D4-4A11-B9E0-4BE774BAFC24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5188477" y="4554626"/>
                  <a:ext cx="14400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0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78B0B49A-3B10-4DE6-BDD9-922DBEF62F83}"/>
                    </a:ext>
                  </a:extLst>
                </p14:cNvPr>
                <p14:cNvContentPartPr/>
                <p14:nvPr/>
              </p14:nvContentPartPr>
              <p14:xfrm>
                <a:off x="4822717" y="4333946"/>
                <a:ext cx="170640" cy="5760"/>
              </p14:xfrm>
            </p:contentPart>
          </mc:Choice>
          <mc:Fallback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78B0B49A-3B10-4DE6-BDD9-922DBEF62F83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4818397" y="4329626"/>
                  <a:ext cx="179280" cy="1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2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B164302A-A22F-4E77-98C7-4FF3B8AA4269}"/>
                    </a:ext>
                  </a:extLst>
                </p14:cNvPr>
                <p14:cNvContentPartPr/>
                <p14:nvPr/>
              </p14:nvContentPartPr>
              <p14:xfrm>
                <a:off x="4209637" y="4321706"/>
                <a:ext cx="451800" cy="222480"/>
              </p14:xfrm>
            </p:contentPart>
          </mc:Choice>
          <mc:Fallback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B164302A-A22F-4E77-98C7-4FF3B8AA4269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4205317" y="4317386"/>
                  <a:ext cx="460440" cy="2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4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BB020785-487E-4276-806E-5E78666B90A0}"/>
                    </a:ext>
                  </a:extLst>
                </p14:cNvPr>
                <p14:cNvContentPartPr/>
                <p14:nvPr/>
              </p14:nvContentPartPr>
              <p14:xfrm>
                <a:off x="3860077" y="4344386"/>
                <a:ext cx="358200" cy="124560"/>
              </p14:xfrm>
            </p:contentPart>
          </mc:Choice>
          <mc:Fallback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BB020785-487E-4276-806E-5E78666B90A0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3855757" y="4340066"/>
                  <a:ext cx="366840" cy="1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6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321387CB-F805-4E33-BCD3-017B7C1DA2EA}"/>
                    </a:ext>
                  </a:extLst>
                </p14:cNvPr>
                <p14:cNvContentPartPr/>
                <p14:nvPr/>
              </p14:nvContentPartPr>
              <p14:xfrm>
                <a:off x="3880957" y="4317026"/>
                <a:ext cx="129600" cy="27720"/>
              </p14:xfrm>
            </p:contentPart>
          </mc:Choice>
          <mc:Fallback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321387CB-F805-4E33-BCD3-017B7C1DA2EA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3876637" y="4312706"/>
                  <a:ext cx="13824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8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64EDECD9-9F4B-45E7-AFCA-5D9250AC3FB6}"/>
                    </a:ext>
                  </a:extLst>
                </p14:cNvPr>
                <p14:cNvContentPartPr/>
                <p14:nvPr/>
              </p14:nvContentPartPr>
              <p14:xfrm>
                <a:off x="3694477" y="4270226"/>
                <a:ext cx="84240" cy="171360"/>
              </p14:xfrm>
            </p:contentPart>
          </mc:Choice>
          <mc:Fallback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64EDECD9-9F4B-45E7-AFCA-5D9250AC3FB6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3690157" y="4265906"/>
                  <a:ext cx="92880" cy="18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0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2C50E2FB-1B10-4F95-B558-48CE39833234}"/>
                    </a:ext>
                  </a:extLst>
                </p14:cNvPr>
                <p14:cNvContentPartPr/>
                <p14:nvPr/>
              </p14:nvContentPartPr>
              <p14:xfrm>
                <a:off x="3048637" y="4232426"/>
                <a:ext cx="601200" cy="291960"/>
              </p14:xfrm>
            </p:contentPart>
          </mc:Choice>
          <mc:Fallback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2C50E2FB-1B10-4F95-B558-48CE39833234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3044317" y="4228106"/>
                  <a:ext cx="609840" cy="30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2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167CC4F3-A010-4C25-A8D3-EA7411E29CDE}"/>
                    </a:ext>
                  </a:extLst>
                </p14:cNvPr>
                <p14:cNvContentPartPr/>
                <p14:nvPr/>
              </p14:nvContentPartPr>
              <p14:xfrm>
                <a:off x="3334837" y="4243946"/>
                <a:ext cx="9360" cy="24840"/>
              </p14:xfrm>
            </p:contentPart>
          </mc:Choice>
          <mc:Fallback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167CC4F3-A010-4C25-A8D3-EA7411E29CDE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3330517" y="4239626"/>
                  <a:ext cx="1800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4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8A44A0EC-E8AE-43C1-9F4B-1FF3CF34B8DA}"/>
                    </a:ext>
                  </a:extLst>
                </p14:cNvPr>
                <p14:cNvContentPartPr/>
                <p14:nvPr/>
              </p14:nvContentPartPr>
              <p14:xfrm>
                <a:off x="3100477" y="4352666"/>
                <a:ext cx="106200" cy="87840"/>
              </p14:xfrm>
            </p:contentPart>
          </mc:Choice>
          <mc:Fallback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8A44A0EC-E8AE-43C1-9F4B-1FF3CF34B8DA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3096157" y="4348346"/>
                  <a:ext cx="114840" cy="9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6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EBB95B0A-D668-4D0B-AD38-C8E52EE12A08}"/>
                    </a:ext>
                  </a:extLst>
                </p14:cNvPr>
                <p14:cNvContentPartPr/>
                <p14:nvPr/>
              </p14:nvContentPartPr>
              <p14:xfrm>
                <a:off x="2763517" y="4364186"/>
                <a:ext cx="196560" cy="131760"/>
              </p14:xfrm>
            </p:contentPart>
          </mc:Choice>
          <mc:Fallback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EBB95B0A-D668-4D0B-AD38-C8E52EE12A08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2759197" y="4359866"/>
                  <a:ext cx="205200" cy="1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8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A651F419-9118-49FB-A6B8-F2455C5FE8FB}"/>
                    </a:ext>
                  </a:extLst>
                </p14:cNvPr>
                <p14:cNvContentPartPr/>
                <p14:nvPr/>
              </p14:nvContentPartPr>
              <p14:xfrm>
                <a:off x="2604037" y="4376786"/>
                <a:ext cx="183600" cy="125640"/>
              </p14:xfrm>
            </p:contentPart>
          </mc:Choice>
          <mc:Fallback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A651F419-9118-49FB-A6B8-F2455C5FE8FB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2599717" y="4372466"/>
                  <a:ext cx="19224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0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00A04022-CF4E-4079-B216-DB052F163C9D}"/>
                    </a:ext>
                  </a:extLst>
                </p14:cNvPr>
                <p14:cNvContentPartPr/>
                <p14:nvPr/>
              </p14:nvContentPartPr>
              <p14:xfrm>
                <a:off x="2430877" y="4272386"/>
                <a:ext cx="232560" cy="183240"/>
              </p14:xfrm>
            </p:contentPart>
          </mc:Choice>
          <mc:Fallback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00A04022-CF4E-4079-B216-DB052F163C9D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2426557" y="4268066"/>
                  <a:ext cx="24120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2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577982B1-4630-4DBC-ACB8-1B0DE182CABF}"/>
                    </a:ext>
                  </a:extLst>
                </p14:cNvPr>
                <p14:cNvContentPartPr/>
                <p14:nvPr/>
              </p14:nvContentPartPr>
              <p14:xfrm>
                <a:off x="2292277" y="4257986"/>
                <a:ext cx="77760" cy="51840"/>
              </p14:xfrm>
            </p:contentPart>
          </mc:Choice>
          <mc:Fallback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577982B1-4630-4DBC-ACB8-1B0DE182CABF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2287957" y="4253666"/>
                  <a:ext cx="8640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4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BA8562C4-5294-40AB-A385-A2BE298E88ED}"/>
                    </a:ext>
                  </a:extLst>
                </p14:cNvPr>
                <p14:cNvContentPartPr/>
                <p14:nvPr/>
              </p14:nvContentPartPr>
              <p14:xfrm>
                <a:off x="2257717" y="4223066"/>
                <a:ext cx="91440" cy="47520"/>
              </p14:xfrm>
            </p:contentPart>
          </mc:Choice>
          <mc:Fallback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BA8562C4-5294-40AB-A385-A2BE298E88ED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2253397" y="4218746"/>
                  <a:ext cx="10008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6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1724ADBA-EC62-4853-BD07-539C18440D6C}"/>
                    </a:ext>
                  </a:extLst>
                </p14:cNvPr>
                <p14:cNvContentPartPr/>
                <p14:nvPr/>
              </p14:nvContentPartPr>
              <p14:xfrm>
                <a:off x="1782517" y="4328906"/>
                <a:ext cx="435240" cy="210240"/>
              </p14:xfrm>
            </p:contentPart>
          </mc:Choice>
          <mc:Fallback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1724ADBA-EC62-4853-BD07-539C18440D6C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1778197" y="4324586"/>
                  <a:ext cx="44388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8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66F2264E-A74C-4E51-8361-605846A7D9AE}"/>
                    </a:ext>
                  </a:extLst>
                </p14:cNvPr>
                <p14:cNvContentPartPr/>
                <p14:nvPr/>
              </p14:nvContentPartPr>
              <p14:xfrm>
                <a:off x="1932277" y="4296506"/>
                <a:ext cx="79560" cy="21960"/>
              </p14:xfrm>
            </p:contentPart>
          </mc:Choice>
          <mc:Fallback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66F2264E-A74C-4E51-8361-605846A7D9AE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1927957" y="4292186"/>
                  <a:ext cx="8820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0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CFD6D686-84F7-4D53-BE6F-30D115B8A810}"/>
                    </a:ext>
                  </a:extLst>
                </p14:cNvPr>
                <p14:cNvContentPartPr/>
                <p14:nvPr/>
              </p14:nvContentPartPr>
              <p14:xfrm>
                <a:off x="1409917" y="4236026"/>
                <a:ext cx="296280" cy="341280"/>
              </p14:xfrm>
            </p:contentPart>
          </mc:Choice>
          <mc:Fallback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CFD6D686-84F7-4D53-BE6F-30D115B8A810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1405597" y="4231706"/>
                  <a:ext cx="304920" cy="34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2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3B72DA55-A8A1-43F5-A093-B35B04DB3681}"/>
                    </a:ext>
                  </a:extLst>
                </p14:cNvPr>
                <p14:cNvContentPartPr/>
                <p14:nvPr/>
              </p14:nvContentPartPr>
              <p14:xfrm>
                <a:off x="1189597" y="4170866"/>
                <a:ext cx="232920" cy="484200"/>
              </p14:xfrm>
            </p:contentPart>
          </mc:Choice>
          <mc:Fallback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3B72DA55-A8A1-43F5-A093-B35B04DB3681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1185277" y="4166546"/>
                  <a:ext cx="241560" cy="49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4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FCEF43A5-A19E-4D3C-8B3D-340E3FAB1445}"/>
                    </a:ext>
                  </a:extLst>
                </p14:cNvPr>
                <p14:cNvContentPartPr/>
                <p14:nvPr/>
              </p14:nvContentPartPr>
              <p14:xfrm>
                <a:off x="863797" y="4375346"/>
                <a:ext cx="272520" cy="168840"/>
              </p14:xfrm>
            </p:contentPart>
          </mc:Choice>
          <mc:Fallback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FCEF43A5-A19E-4D3C-8B3D-340E3FAB1445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859477" y="4371026"/>
                  <a:ext cx="28116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6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B2DAE63A-A677-4BCF-8500-730C7CE7ADFD}"/>
                    </a:ext>
                  </a:extLst>
                </p14:cNvPr>
                <p14:cNvContentPartPr/>
                <p14:nvPr/>
              </p14:nvContentPartPr>
              <p14:xfrm>
                <a:off x="1069357" y="4573706"/>
                <a:ext cx="70920" cy="17280"/>
              </p14:xfrm>
            </p:contentPart>
          </mc:Choice>
          <mc:Fallback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B2DAE63A-A677-4BCF-8500-730C7CE7ADFD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1065037" y="4569386"/>
                  <a:ext cx="7956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8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EAC239F9-EC8C-4D5A-84C5-C62ECA8CCD90}"/>
                    </a:ext>
                  </a:extLst>
                </p14:cNvPr>
                <p14:cNvContentPartPr/>
                <p14:nvPr/>
              </p14:nvContentPartPr>
              <p14:xfrm>
                <a:off x="966757" y="4350866"/>
                <a:ext cx="15120" cy="15120"/>
              </p14:xfrm>
            </p:contentPart>
          </mc:Choice>
          <mc:Fallback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EAC239F9-EC8C-4D5A-84C5-C62ECA8CCD90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962437" y="4346546"/>
                  <a:ext cx="2376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0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6D06EA70-1DA2-480A-9D59-FB2D99475D7D}"/>
                    </a:ext>
                  </a:extLst>
                </p14:cNvPr>
                <p14:cNvContentPartPr/>
                <p14:nvPr/>
              </p14:nvContentPartPr>
              <p14:xfrm>
                <a:off x="1090597" y="4304786"/>
                <a:ext cx="78840" cy="21960"/>
              </p14:xfrm>
            </p:contentPart>
          </mc:Choice>
          <mc:Fallback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6D06EA70-1DA2-480A-9D59-FB2D99475D7D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1086277" y="4300466"/>
                  <a:ext cx="8748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2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F6EE8383-983C-435D-A6C6-C72EDB7AD2AB}"/>
                    </a:ext>
                  </a:extLst>
                </p14:cNvPr>
                <p14:cNvContentPartPr/>
                <p14:nvPr/>
              </p14:nvContentPartPr>
              <p14:xfrm>
                <a:off x="960637" y="4364186"/>
                <a:ext cx="12240" cy="18360"/>
              </p14:xfrm>
            </p:contentPart>
          </mc:Choice>
          <mc:Fallback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F6EE8383-983C-435D-A6C6-C72EDB7AD2AB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956317" y="4359866"/>
                  <a:ext cx="2088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4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B6BF46A8-664F-4E0D-B5D1-9E675458AF5A}"/>
                    </a:ext>
                  </a:extLst>
                </p14:cNvPr>
                <p14:cNvContentPartPr/>
                <p14:nvPr/>
              </p14:nvContentPartPr>
              <p14:xfrm>
                <a:off x="549877" y="4200746"/>
                <a:ext cx="531720" cy="434520"/>
              </p14:xfrm>
            </p:contentPart>
          </mc:Choice>
          <mc:Fallback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B6BF46A8-664F-4E0D-B5D1-9E675458AF5A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545557" y="4196426"/>
                  <a:ext cx="540360" cy="443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A8013FE3-8AAB-4C9A-9A40-59F299F475F8}"/>
              </a:ext>
            </a:extLst>
          </p:cNvPr>
          <p:cNvGrpSpPr/>
          <p:nvPr/>
        </p:nvGrpSpPr>
        <p:grpSpPr>
          <a:xfrm>
            <a:off x="2918677" y="4629866"/>
            <a:ext cx="1406520" cy="334080"/>
            <a:chOff x="2918677" y="4629866"/>
            <a:chExt cx="1406520" cy="3340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26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45F3FAB4-2FC0-4DFE-9FB4-9C773CA5E489}"/>
                    </a:ext>
                  </a:extLst>
                </p14:cNvPr>
                <p14:cNvContentPartPr/>
                <p14:nvPr/>
              </p14:nvContentPartPr>
              <p14:xfrm>
                <a:off x="4157077" y="4670186"/>
                <a:ext cx="131760" cy="150120"/>
              </p14:xfrm>
            </p:contentPart>
          </mc:Choice>
          <mc:Fallback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45F3FAB4-2FC0-4DFE-9FB4-9C773CA5E489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4152757" y="4665866"/>
                  <a:ext cx="14040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8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CFEDF824-0703-4D7E-9CFC-482040D26B8F}"/>
                    </a:ext>
                  </a:extLst>
                </p14:cNvPr>
                <p14:cNvContentPartPr/>
                <p14:nvPr/>
              </p14:nvContentPartPr>
              <p14:xfrm>
                <a:off x="4294597" y="4927226"/>
                <a:ext cx="30600" cy="36720"/>
              </p14:xfrm>
            </p:contentPart>
          </mc:Choice>
          <mc:Fallback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CFEDF824-0703-4D7E-9CFC-482040D26B8F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4290277" y="4922906"/>
                  <a:ext cx="3924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0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DA9DC564-1909-4161-8EF2-4D57BDF491CF}"/>
                    </a:ext>
                  </a:extLst>
                </p14:cNvPr>
                <p14:cNvContentPartPr/>
                <p14:nvPr/>
              </p14:nvContentPartPr>
              <p14:xfrm>
                <a:off x="3649117" y="4682786"/>
                <a:ext cx="504360" cy="191520"/>
              </p14:xfrm>
            </p:contentPart>
          </mc:Choice>
          <mc:Fallback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DA9DC564-1909-4161-8EF2-4D57BDF491CF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3644797" y="4678466"/>
                  <a:ext cx="51300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2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F7C1CFA3-63CC-4D0A-BDFF-C5090EE79FA4}"/>
                    </a:ext>
                  </a:extLst>
                </p14:cNvPr>
                <p14:cNvContentPartPr/>
                <p14:nvPr/>
              </p14:nvContentPartPr>
              <p14:xfrm>
                <a:off x="3578557" y="4629866"/>
                <a:ext cx="73800" cy="59760"/>
              </p14:xfrm>
            </p:contentPart>
          </mc:Choice>
          <mc:Fallback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F7C1CFA3-63CC-4D0A-BDFF-C5090EE79FA4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3574237" y="4625546"/>
                  <a:ext cx="82440" cy="6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4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66FB7F84-A290-481E-96F5-760C52BA05ED}"/>
                    </a:ext>
                  </a:extLst>
                </p14:cNvPr>
                <p14:cNvContentPartPr/>
                <p14:nvPr/>
              </p14:nvContentPartPr>
              <p14:xfrm>
                <a:off x="3196957" y="4682786"/>
                <a:ext cx="298080" cy="190440"/>
              </p14:xfrm>
            </p:contentPart>
          </mc:Choice>
          <mc:Fallback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66FB7F84-A290-481E-96F5-760C52BA05ED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3192637" y="4678466"/>
                  <a:ext cx="306720" cy="19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6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4E2B1E3B-4B12-4C1C-ACDD-2FC601AC7E28}"/>
                    </a:ext>
                  </a:extLst>
                </p14:cNvPr>
                <p14:cNvContentPartPr/>
                <p14:nvPr/>
              </p14:nvContentPartPr>
              <p14:xfrm>
                <a:off x="3199837" y="4700786"/>
                <a:ext cx="132480" cy="11880"/>
              </p14:xfrm>
            </p:contentPart>
          </mc:Choice>
          <mc:Fallback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4E2B1E3B-4B12-4C1C-ACDD-2FC601AC7E28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3195517" y="4696466"/>
                  <a:ext cx="1411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8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0096AB7E-3ED7-4550-94C1-D3395CC7AB1B}"/>
                    </a:ext>
                  </a:extLst>
                </p14:cNvPr>
                <p14:cNvContentPartPr/>
                <p14:nvPr/>
              </p14:nvContentPartPr>
              <p14:xfrm>
                <a:off x="2918677" y="4697546"/>
                <a:ext cx="228240" cy="244800"/>
              </p14:xfrm>
            </p:contentPart>
          </mc:Choice>
          <mc:Fallback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0096AB7E-3ED7-4550-94C1-D3395CC7AB1B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2914357" y="4693226"/>
                  <a:ext cx="236880" cy="253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40">
            <p14:nvContentPartPr>
              <p14:cNvPr id="170" name="Ink 169">
                <a:extLst>
                  <a:ext uri="{FF2B5EF4-FFF2-40B4-BE49-F238E27FC236}">
                    <a16:creationId xmlns:a16="http://schemas.microsoft.com/office/drawing/2014/main" id="{ED8F12F3-B8AF-4D0A-B95A-73C2D2D8004A}"/>
                  </a:ext>
                </a:extLst>
              </p14:cNvPr>
              <p14:cNvContentPartPr/>
              <p14:nvPr/>
            </p14:nvContentPartPr>
            <p14:xfrm>
              <a:off x="9131197" y="6460826"/>
              <a:ext cx="211680" cy="27000"/>
            </p14:xfrm>
          </p:contentPart>
        </mc:Choice>
        <mc:Fallback>
          <p:pic>
            <p:nvPicPr>
              <p:cNvPr id="170" name="Ink 169">
                <a:extLst>
                  <a:ext uri="{FF2B5EF4-FFF2-40B4-BE49-F238E27FC236}">
                    <a16:creationId xmlns:a16="http://schemas.microsoft.com/office/drawing/2014/main" id="{ED8F12F3-B8AF-4D0A-B95A-73C2D2D8004A}"/>
                  </a:ext>
                </a:extLst>
              </p:cNvPr>
              <p:cNvPicPr/>
              <p:nvPr/>
            </p:nvPicPr>
            <p:blipFill>
              <a:blip r:embed="rId241"/>
              <a:stretch>
                <a:fillRect/>
              </a:stretch>
            </p:blipFill>
            <p:spPr>
              <a:xfrm>
                <a:off x="9122197" y="6451826"/>
                <a:ext cx="229320" cy="44640"/>
              </a:xfrm>
              <a:prstGeom prst="rect">
                <a:avLst/>
              </a:prstGeom>
            </p:spPr>
          </p:pic>
        </mc:Fallback>
      </mc:AlternateContent>
      <p:grpSp>
        <p:nvGrpSpPr>
          <p:cNvPr id="177" name="Group 176">
            <a:extLst>
              <a:ext uri="{FF2B5EF4-FFF2-40B4-BE49-F238E27FC236}">
                <a16:creationId xmlns:a16="http://schemas.microsoft.com/office/drawing/2014/main" id="{51CF9419-E2F1-410F-A1F0-60911873DF62}"/>
              </a:ext>
            </a:extLst>
          </p:cNvPr>
          <p:cNvGrpSpPr/>
          <p:nvPr/>
        </p:nvGrpSpPr>
        <p:grpSpPr>
          <a:xfrm>
            <a:off x="7211677" y="5678186"/>
            <a:ext cx="4684320" cy="658080"/>
            <a:chOff x="7211677" y="5678186"/>
            <a:chExt cx="4684320" cy="6580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42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C1113BE2-DE0A-443B-B7AD-A760C41AC0EC}"/>
                    </a:ext>
                  </a:extLst>
                </p14:cNvPr>
                <p14:cNvContentPartPr/>
                <p14:nvPr/>
              </p14:nvContentPartPr>
              <p14:xfrm>
                <a:off x="10838677" y="5892386"/>
                <a:ext cx="1027800" cy="443520"/>
              </p14:xfrm>
            </p:contentPart>
          </mc:Choice>
          <mc:Fallback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C1113BE2-DE0A-443B-B7AD-A760C41AC0EC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10830037" y="5883746"/>
                  <a:ext cx="1045440" cy="46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4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6375D9CB-93BB-409A-A356-0BB901923286}"/>
                    </a:ext>
                  </a:extLst>
                </p14:cNvPr>
                <p14:cNvContentPartPr/>
                <p14:nvPr/>
              </p14:nvContentPartPr>
              <p14:xfrm>
                <a:off x="11701957" y="6241226"/>
                <a:ext cx="194040" cy="25920"/>
              </p14:xfrm>
            </p:contentPart>
          </mc:Choice>
          <mc:Fallback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6375D9CB-93BB-409A-A356-0BB901923286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11692957" y="6232226"/>
                  <a:ext cx="21168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6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84AB18D7-8E5B-4467-9B6E-323EC196CA3E}"/>
                    </a:ext>
                  </a:extLst>
                </p14:cNvPr>
                <p14:cNvContentPartPr/>
                <p14:nvPr/>
              </p14:nvContentPartPr>
              <p14:xfrm>
                <a:off x="11572717" y="5841626"/>
                <a:ext cx="141120" cy="10080"/>
              </p14:xfrm>
            </p:contentPart>
          </mc:Choice>
          <mc:Fallback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84AB18D7-8E5B-4467-9B6E-323EC196CA3E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11564077" y="5832986"/>
                  <a:ext cx="15876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8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233145F4-9CF5-44E9-8EBB-DCCD9744A257}"/>
                    </a:ext>
                  </a:extLst>
                </p14:cNvPr>
                <p14:cNvContentPartPr/>
                <p14:nvPr/>
              </p14:nvContentPartPr>
              <p14:xfrm>
                <a:off x="11264557" y="5678186"/>
                <a:ext cx="76680" cy="223200"/>
              </p14:xfrm>
            </p:contentPart>
          </mc:Choice>
          <mc:Fallback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233145F4-9CF5-44E9-8EBB-DCCD9744A257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11255917" y="5669546"/>
                  <a:ext cx="94320" cy="24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0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03DF7FEA-953A-46A8-BF70-7924DFA58FB5}"/>
                    </a:ext>
                  </a:extLst>
                </p14:cNvPr>
                <p14:cNvContentPartPr/>
                <p14:nvPr/>
              </p14:nvContentPartPr>
              <p14:xfrm>
                <a:off x="10633477" y="5880146"/>
                <a:ext cx="70920" cy="301680"/>
              </p14:xfrm>
            </p:contentPart>
          </mc:Choice>
          <mc:Fallback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03DF7FEA-953A-46A8-BF70-7924DFA58FB5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10624477" y="5871506"/>
                  <a:ext cx="88560" cy="31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2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5C3513A2-1A48-4DAC-B979-4616B1F87854}"/>
                    </a:ext>
                  </a:extLst>
                </p14:cNvPr>
                <p14:cNvContentPartPr/>
                <p14:nvPr/>
              </p14:nvContentPartPr>
              <p14:xfrm>
                <a:off x="9691717" y="5821826"/>
                <a:ext cx="819360" cy="482400"/>
              </p14:xfrm>
            </p:contentPart>
          </mc:Choice>
          <mc:Fallback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5C3513A2-1A48-4DAC-B979-4616B1F87854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9682717" y="5813186"/>
                  <a:ext cx="837000" cy="50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4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02444378-5EA2-4D7F-AE0A-C1244E7EB7E1}"/>
                    </a:ext>
                  </a:extLst>
                </p14:cNvPr>
                <p14:cNvContentPartPr/>
                <p14:nvPr/>
              </p14:nvContentPartPr>
              <p14:xfrm>
                <a:off x="10096717" y="5910746"/>
                <a:ext cx="21240" cy="21960"/>
              </p14:xfrm>
            </p:contentPart>
          </mc:Choice>
          <mc:Fallback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02444378-5EA2-4D7F-AE0A-C1244E7EB7E1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10087717" y="5901746"/>
                  <a:ext cx="3888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6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49FAB46F-0D1C-421D-A677-A2239F7ABCC8}"/>
                    </a:ext>
                  </a:extLst>
                </p14:cNvPr>
                <p14:cNvContentPartPr/>
                <p14:nvPr/>
              </p14:nvContentPartPr>
              <p14:xfrm>
                <a:off x="9594877" y="6090746"/>
                <a:ext cx="154440" cy="114120"/>
              </p14:xfrm>
            </p:contentPart>
          </mc:Choice>
          <mc:Fallback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49FAB46F-0D1C-421D-A677-A2239F7ABCC8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9585877" y="6082106"/>
                  <a:ext cx="17208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8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A78694E1-B99A-41C1-833A-98B8B4F84D82}"/>
                    </a:ext>
                  </a:extLst>
                </p14:cNvPr>
                <p14:cNvContentPartPr/>
                <p14:nvPr/>
              </p14:nvContentPartPr>
              <p14:xfrm>
                <a:off x="9009877" y="6062666"/>
                <a:ext cx="324000" cy="250200"/>
              </p14:xfrm>
            </p:contentPart>
          </mc:Choice>
          <mc:Fallback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A78694E1-B99A-41C1-833A-98B8B4F84D82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9000877" y="6054026"/>
                  <a:ext cx="341640" cy="26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0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1005CBB1-4253-442D-B91D-7FDF8EED6501}"/>
                    </a:ext>
                  </a:extLst>
                </p14:cNvPr>
                <p14:cNvContentPartPr/>
                <p14:nvPr/>
              </p14:nvContentPartPr>
              <p14:xfrm>
                <a:off x="9298237" y="5913986"/>
                <a:ext cx="48600" cy="61560"/>
              </p14:xfrm>
            </p:contentPart>
          </mc:Choice>
          <mc:Fallback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1005CBB1-4253-442D-B91D-7FDF8EED6501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9289597" y="5905346"/>
                  <a:ext cx="6624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2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B82EF8E6-6CDD-4633-9F63-DD0177BBEBA5}"/>
                    </a:ext>
                  </a:extLst>
                </p14:cNvPr>
                <p14:cNvContentPartPr/>
                <p14:nvPr/>
              </p14:nvContentPartPr>
              <p14:xfrm>
                <a:off x="8065597" y="6168146"/>
                <a:ext cx="905400" cy="113760"/>
              </p14:xfrm>
            </p:contentPart>
          </mc:Choice>
          <mc:Fallback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B82EF8E6-6CDD-4633-9F63-DD0177BBEBA5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8056957" y="6159506"/>
                  <a:ext cx="92304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4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612274C2-AB81-4611-B507-B93AC2FED17E}"/>
                    </a:ext>
                  </a:extLst>
                </p14:cNvPr>
                <p14:cNvContentPartPr/>
                <p14:nvPr/>
              </p14:nvContentPartPr>
              <p14:xfrm>
                <a:off x="8359357" y="6132146"/>
                <a:ext cx="57960" cy="6840"/>
              </p14:xfrm>
            </p:contentPart>
          </mc:Choice>
          <mc:Fallback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612274C2-AB81-4611-B507-B93AC2FED17E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8350357" y="6123506"/>
                  <a:ext cx="7560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6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27B624B5-F56F-42B3-889B-3D7A0B86E7CD}"/>
                    </a:ext>
                  </a:extLst>
                </p14:cNvPr>
                <p14:cNvContentPartPr/>
                <p14:nvPr/>
              </p14:nvContentPartPr>
              <p14:xfrm>
                <a:off x="7707397" y="5929106"/>
                <a:ext cx="518760" cy="388440"/>
              </p14:xfrm>
            </p:contentPart>
          </mc:Choice>
          <mc:Fallback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27B624B5-F56F-42B3-889B-3D7A0B86E7CD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7698397" y="5920466"/>
                  <a:ext cx="536400" cy="40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8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6A015003-072D-4D94-A99D-AED13C6B7ED0}"/>
                    </a:ext>
                  </a:extLst>
                </p14:cNvPr>
                <p14:cNvContentPartPr/>
                <p14:nvPr/>
              </p14:nvContentPartPr>
              <p14:xfrm>
                <a:off x="7211677" y="6036386"/>
                <a:ext cx="475200" cy="299880"/>
              </p14:xfrm>
            </p:contentPart>
          </mc:Choice>
          <mc:Fallback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6A015003-072D-4D94-A99D-AED13C6B7ED0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7203037" y="6027746"/>
                  <a:ext cx="492840" cy="31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0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E3D7FB56-C8C6-477D-9599-76BF0D5F8C2C}"/>
                    </a:ext>
                  </a:extLst>
                </p14:cNvPr>
                <p14:cNvContentPartPr/>
                <p14:nvPr/>
              </p14:nvContentPartPr>
              <p14:xfrm>
                <a:off x="7305637" y="6099026"/>
                <a:ext cx="129600" cy="34920"/>
              </p14:xfrm>
            </p:contentPart>
          </mc:Choice>
          <mc:Fallback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E3D7FB56-C8C6-477D-9599-76BF0D5F8C2C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7296997" y="6090386"/>
                  <a:ext cx="147240" cy="52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32F56581-91E6-4CEA-B3B1-7D6AEB1D848A}"/>
              </a:ext>
            </a:extLst>
          </p:cNvPr>
          <p:cNvGrpSpPr/>
          <p:nvPr/>
        </p:nvGrpSpPr>
        <p:grpSpPr>
          <a:xfrm>
            <a:off x="4483597" y="5876186"/>
            <a:ext cx="1557000" cy="655920"/>
            <a:chOff x="4483597" y="5876186"/>
            <a:chExt cx="1557000" cy="655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72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0C78B893-4C37-440F-AA25-316DE9A629B4}"/>
                    </a:ext>
                  </a:extLst>
                </p14:cNvPr>
                <p14:cNvContentPartPr/>
                <p14:nvPr/>
              </p14:nvContentPartPr>
              <p14:xfrm>
                <a:off x="4483597" y="6174986"/>
                <a:ext cx="222120" cy="293400"/>
              </p14:xfrm>
            </p:contentPart>
          </mc:Choice>
          <mc:Fallback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0C78B893-4C37-440F-AA25-316DE9A629B4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4474957" y="6166346"/>
                  <a:ext cx="239760" cy="31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4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618F61F4-77A6-40E7-BA03-EFF8F41E0A14}"/>
                    </a:ext>
                  </a:extLst>
                </p14:cNvPr>
                <p14:cNvContentPartPr/>
                <p14:nvPr/>
              </p14:nvContentPartPr>
              <p14:xfrm>
                <a:off x="4792837" y="6415826"/>
                <a:ext cx="6840" cy="7200"/>
              </p14:xfrm>
            </p:contentPart>
          </mc:Choice>
          <mc:Fallback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618F61F4-77A6-40E7-BA03-EFF8F41E0A14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4784197" y="6407186"/>
                  <a:ext cx="2448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6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E419EFC1-4FC3-46DD-9878-DD496B541A6B}"/>
                    </a:ext>
                  </a:extLst>
                </p14:cNvPr>
                <p14:cNvContentPartPr/>
                <p14:nvPr/>
              </p14:nvContentPartPr>
              <p14:xfrm>
                <a:off x="5145637" y="6171746"/>
                <a:ext cx="159120" cy="279000"/>
              </p14:xfrm>
            </p:contentPart>
          </mc:Choice>
          <mc:Fallback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E419EFC1-4FC3-46DD-9878-DD496B541A6B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5136997" y="6163106"/>
                  <a:ext cx="176760" cy="29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8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21613666-FD0C-4932-B57B-BCD73E5DACE1}"/>
                    </a:ext>
                  </a:extLst>
                </p14:cNvPr>
                <p14:cNvContentPartPr/>
                <p14:nvPr/>
              </p14:nvContentPartPr>
              <p14:xfrm>
                <a:off x="4893277" y="6191906"/>
                <a:ext cx="118080" cy="340200"/>
              </p14:xfrm>
            </p:contentPart>
          </mc:Choice>
          <mc:Fallback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21613666-FD0C-4932-B57B-BCD73E5DACE1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4884277" y="6182906"/>
                  <a:ext cx="135720" cy="35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0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26B6010D-3E03-4CBA-B702-7C9B7DB1FC6B}"/>
                    </a:ext>
                  </a:extLst>
                </p14:cNvPr>
                <p14:cNvContentPartPr/>
                <p14:nvPr/>
              </p14:nvContentPartPr>
              <p14:xfrm>
                <a:off x="5441917" y="6250946"/>
                <a:ext cx="109080" cy="214560"/>
              </p14:xfrm>
            </p:contentPart>
          </mc:Choice>
          <mc:Fallback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26B6010D-3E03-4CBA-B702-7C9B7DB1FC6B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5433277" y="6242306"/>
                  <a:ext cx="12672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2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3052E412-A85C-4256-ABEA-1E3C04E066F7}"/>
                    </a:ext>
                  </a:extLst>
                </p14:cNvPr>
                <p14:cNvContentPartPr/>
                <p14:nvPr/>
              </p14:nvContentPartPr>
              <p14:xfrm>
                <a:off x="5415637" y="6234026"/>
                <a:ext cx="196920" cy="209520"/>
              </p14:xfrm>
            </p:contentPart>
          </mc:Choice>
          <mc:Fallback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3052E412-A85C-4256-ABEA-1E3C04E066F7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5406997" y="6225386"/>
                  <a:ext cx="21456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4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7252A095-5807-497E-9DF8-2725E0B3BB2B}"/>
                    </a:ext>
                  </a:extLst>
                </p14:cNvPr>
                <p14:cNvContentPartPr/>
                <p14:nvPr/>
              </p14:nvContentPartPr>
              <p14:xfrm>
                <a:off x="5645677" y="6132146"/>
                <a:ext cx="163440" cy="317520"/>
              </p14:xfrm>
            </p:contentPart>
          </mc:Choice>
          <mc:Fallback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7252A095-5807-497E-9DF8-2725E0B3BB2B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5637037" y="6123506"/>
                  <a:ext cx="181080" cy="33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6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0BA00FBE-EB47-4DD5-A7A2-BE6723655BBC}"/>
                    </a:ext>
                  </a:extLst>
                </p14:cNvPr>
                <p14:cNvContentPartPr/>
                <p14:nvPr/>
              </p14:nvContentPartPr>
              <p14:xfrm>
                <a:off x="5933317" y="6374426"/>
                <a:ext cx="107280" cy="84240"/>
              </p14:xfrm>
            </p:contentPart>
          </mc:Choice>
          <mc:Fallback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0BA00FBE-EB47-4DD5-A7A2-BE6723655BBC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5924677" y="6365786"/>
                  <a:ext cx="12492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8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7D42A5B1-2299-4629-8DF3-8E923BF5E802}"/>
                    </a:ext>
                  </a:extLst>
                </p14:cNvPr>
                <p14:cNvContentPartPr/>
                <p14:nvPr/>
              </p14:nvContentPartPr>
              <p14:xfrm>
                <a:off x="5820637" y="5885906"/>
                <a:ext cx="156240" cy="101160"/>
              </p14:xfrm>
            </p:contentPart>
          </mc:Choice>
          <mc:Fallback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7D42A5B1-2299-4629-8DF3-8E923BF5E802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5811997" y="5877266"/>
                  <a:ext cx="17388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0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716200F8-CE6D-4613-8E57-B35DF3336104}"/>
                    </a:ext>
                  </a:extLst>
                </p14:cNvPr>
                <p14:cNvContentPartPr/>
                <p14:nvPr/>
              </p14:nvContentPartPr>
              <p14:xfrm>
                <a:off x="5674477" y="5876186"/>
                <a:ext cx="100800" cy="167040"/>
              </p14:xfrm>
            </p:contentPart>
          </mc:Choice>
          <mc:Fallback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716200F8-CE6D-4613-8E57-B35DF3336104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5665477" y="5867546"/>
                  <a:ext cx="118440" cy="184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772FFD5D-9EFA-4D82-8DB2-9B8CB27E4AF3}"/>
              </a:ext>
            </a:extLst>
          </p:cNvPr>
          <p:cNvGrpSpPr/>
          <p:nvPr/>
        </p:nvGrpSpPr>
        <p:grpSpPr>
          <a:xfrm>
            <a:off x="6357757" y="6258866"/>
            <a:ext cx="666000" cy="261360"/>
            <a:chOff x="6357757" y="6258866"/>
            <a:chExt cx="666000" cy="261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92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1974809D-A73E-42DC-A8D6-F340540FB8AE}"/>
                    </a:ext>
                  </a:extLst>
                </p14:cNvPr>
                <p14:cNvContentPartPr/>
                <p14:nvPr/>
              </p14:nvContentPartPr>
              <p14:xfrm>
                <a:off x="6357757" y="6258866"/>
                <a:ext cx="45720" cy="261360"/>
              </p14:xfrm>
            </p:contentPart>
          </mc:Choice>
          <mc:Fallback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1974809D-A73E-42DC-A8D6-F340540FB8AE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6348757" y="6249866"/>
                  <a:ext cx="63360" cy="27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4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1C49A68B-132E-447D-AB21-21548CF24D83}"/>
                    </a:ext>
                  </a:extLst>
                </p14:cNvPr>
                <p14:cNvContentPartPr/>
                <p14:nvPr/>
              </p14:nvContentPartPr>
              <p14:xfrm>
                <a:off x="6434077" y="6315026"/>
                <a:ext cx="144000" cy="186840"/>
              </p14:xfrm>
            </p:contentPart>
          </mc:Choice>
          <mc:Fallback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1C49A68B-132E-447D-AB21-21548CF24D83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6425077" y="6306026"/>
                  <a:ext cx="161640" cy="20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6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CB177EED-3673-4A72-A6C6-6CAEB8C7C28F}"/>
                    </a:ext>
                  </a:extLst>
                </p14:cNvPr>
                <p14:cNvContentPartPr/>
                <p14:nvPr/>
              </p14:nvContentPartPr>
              <p14:xfrm>
                <a:off x="6671317" y="6342026"/>
                <a:ext cx="352440" cy="153360"/>
              </p14:xfrm>
            </p:contentPart>
          </mc:Choice>
          <mc:Fallback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CB177EED-3673-4A72-A6C6-6CAEB8C7C28F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6662317" y="6333386"/>
                  <a:ext cx="370080" cy="171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98">
            <p14:nvContentPartPr>
              <p14:cNvPr id="198" name="Ink 197">
                <a:extLst>
                  <a:ext uri="{FF2B5EF4-FFF2-40B4-BE49-F238E27FC236}">
                    <a16:creationId xmlns:a16="http://schemas.microsoft.com/office/drawing/2014/main" id="{BB7595E7-986A-47AC-8F7F-B3D968A05069}"/>
                  </a:ext>
                </a:extLst>
              </p14:cNvPr>
              <p14:cNvContentPartPr/>
              <p14:nvPr/>
            </p14:nvContentPartPr>
            <p14:xfrm>
              <a:off x="3196957" y="6653786"/>
              <a:ext cx="246960" cy="23400"/>
            </p14:xfrm>
          </p:contentPart>
        </mc:Choice>
        <mc:Fallback>
          <p:pic>
            <p:nvPicPr>
              <p:cNvPr id="198" name="Ink 197">
                <a:extLst>
                  <a:ext uri="{FF2B5EF4-FFF2-40B4-BE49-F238E27FC236}">
                    <a16:creationId xmlns:a16="http://schemas.microsoft.com/office/drawing/2014/main" id="{BB7595E7-986A-47AC-8F7F-B3D968A05069}"/>
                  </a:ext>
                </a:extLst>
              </p:cNvPr>
              <p:cNvPicPr/>
              <p:nvPr/>
            </p:nvPicPr>
            <p:blipFill>
              <a:blip r:embed="rId299"/>
              <a:stretch>
                <a:fillRect/>
              </a:stretch>
            </p:blipFill>
            <p:spPr>
              <a:xfrm>
                <a:off x="3188317" y="6645146"/>
                <a:ext cx="264600" cy="41040"/>
              </a:xfrm>
              <a:prstGeom prst="rect">
                <a:avLst/>
              </a:prstGeom>
            </p:spPr>
          </p:pic>
        </mc:Fallback>
      </mc:AlternateContent>
      <p:grpSp>
        <p:nvGrpSpPr>
          <p:cNvPr id="210" name="Group 209">
            <a:extLst>
              <a:ext uri="{FF2B5EF4-FFF2-40B4-BE49-F238E27FC236}">
                <a16:creationId xmlns:a16="http://schemas.microsoft.com/office/drawing/2014/main" id="{CD8DC548-FA10-4BC4-BFE0-6BE4F84C2CF3}"/>
              </a:ext>
            </a:extLst>
          </p:cNvPr>
          <p:cNvGrpSpPr/>
          <p:nvPr/>
        </p:nvGrpSpPr>
        <p:grpSpPr>
          <a:xfrm>
            <a:off x="555637" y="6121706"/>
            <a:ext cx="3645000" cy="420120"/>
            <a:chOff x="555637" y="6121706"/>
            <a:chExt cx="3645000" cy="4201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00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496E332E-6D72-4AB8-BB4F-49913B65601B}"/>
                    </a:ext>
                  </a:extLst>
                </p14:cNvPr>
                <p14:cNvContentPartPr/>
                <p14:nvPr/>
              </p14:nvContentPartPr>
              <p14:xfrm>
                <a:off x="3942877" y="6227546"/>
                <a:ext cx="243360" cy="25200"/>
              </p14:xfrm>
            </p:contentPart>
          </mc:Choice>
          <mc:Fallback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496E332E-6D72-4AB8-BB4F-49913B65601B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3934237" y="6218906"/>
                  <a:ext cx="26100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2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AF2F40D4-761A-44F7-8362-6C37826F4F6E}"/>
                    </a:ext>
                  </a:extLst>
                </p14:cNvPr>
                <p14:cNvContentPartPr/>
                <p14:nvPr/>
              </p14:nvContentPartPr>
              <p14:xfrm>
                <a:off x="3969877" y="6378386"/>
                <a:ext cx="230760" cy="8280"/>
              </p14:xfrm>
            </p:contentPart>
          </mc:Choice>
          <mc:Fallback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AF2F40D4-761A-44F7-8362-6C37826F4F6E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3961237" y="6369746"/>
                  <a:ext cx="24840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4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E641C614-4C4B-43EF-B80D-90AD81D9E653}"/>
                    </a:ext>
                  </a:extLst>
                </p14:cNvPr>
                <p14:cNvContentPartPr/>
                <p14:nvPr/>
              </p14:nvContentPartPr>
              <p14:xfrm>
                <a:off x="3478837" y="6300626"/>
                <a:ext cx="236160" cy="179640"/>
              </p14:xfrm>
            </p:contentPart>
          </mc:Choice>
          <mc:Fallback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E641C614-4C4B-43EF-B80D-90AD81D9E653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3469837" y="6291626"/>
                  <a:ext cx="25380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6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2E785530-9E73-4E0A-A227-477F0A42D413}"/>
                    </a:ext>
                  </a:extLst>
                </p14:cNvPr>
                <p14:cNvContentPartPr/>
                <p14:nvPr/>
              </p14:nvContentPartPr>
              <p14:xfrm>
                <a:off x="3207757" y="6138986"/>
                <a:ext cx="286560" cy="336240"/>
              </p14:xfrm>
            </p:contentPart>
          </mc:Choice>
          <mc:Fallback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2E785530-9E73-4E0A-A227-477F0A42D413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3198757" y="6129986"/>
                  <a:ext cx="304200" cy="35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8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622ECF55-DB16-4B72-8E6E-5CB5AC6EBE02}"/>
                    </a:ext>
                  </a:extLst>
                </p14:cNvPr>
                <p14:cNvContentPartPr/>
                <p14:nvPr/>
              </p14:nvContentPartPr>
              <p14:xfrm>
                <a:off x="3043957" y="6216386"/>
                <a:ext cx="101160" cy="280080"/>
              </p14:xfrm>
            </p:contentPart>
          </mc:Choice>
          <mc:Fallback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622ECF55-DB16-4B72-8E6E-5CB5AC6EBE02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3034957" y="6207386"/>
                  <a:ext cx="118800" cy="29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0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30E7BAFE-16EF-4A3A-9FBB-0A4FD0D595DC}"/>
                    </a:ext>
                  </a:extLst>
                </p14:cNvPr>
                <p14:cNvContentPartPr/>
                <p14:nvPr/>
              </p14:nvContentPartPr>
              <p14:xfrm>
                <a:off x="2177437" y="6206306"/>
                <a:ext cx="836640" cy="248040"/>
              </p14:xfrm>
            </p:contentPart>
          </mc:Choice>
          <mc:Fallback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30E7BAFE-16EF-4A3A-9FBB-0A4FD0D595DC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2168797" y="6197306"/>
                  <a:ext cx="85428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2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3255F66A-D11E-4FC0-ADE1-47C80663BD2F}"/>
                    </a:ext>
                  </a:extLst>
                </p14:cNvPr>
                <p14:cNvContentPartPr/>
                <p14:nvPr/>
              </p14:nvContentPartPr>
              <p14:xfrm>
                <a:off x="2545357" y="6266066"/>
                <a:ext cx="29880" cy="15120"/>
              </p14:xfrm>
            </p:contentPart>
          </mc:Choice>
          <mc:Fallback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3255F66A-D11E-4FC0-ADE1-47C80663BD2F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2536717" y="6257066"/>
                  <a:ext cx="4752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4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E56978F1-2945-4480-871C-D57C38B971BD}"/>
                    </a:ext>
                  </a:extLst>
                </p14:cNvPr>
                <p14:cNvContentPartPr/>
                <p14:nvPr/>
              </p14:nvContentPartPr>
              <p14:xfrm>
                <a:off x="1855957" y="6170306"/>
                <a:ext cx="154800" cy="277560"/>
              </p14:xfrm>
            </p:contentPart>
          </mc:Choice>
          <mc:Fallback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E56978F1-2945-4480-871C-D57C38B971BD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1847317" y="6161666"/>
                  <a:ext cx="172440" cy="29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6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2A0559CF-7A1B-4E9D-9C57-3690C968348D}"/>
                    </a:ext>
                  </a:extLst>
                </p14:cNvPr>
                <p14:cNvContentPartPr/>
                <p14:nvPr/>
              </p14:nvContentPartPr>
              <p14:xfrm>
                <a:off x="1119037" y="6121706"/>
                <a:ext cx="707040" cy="420120"/>
              </p14:xfrm>
            </p:contentPart>
          </mc:Choice>
          <mc:Fallback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2A0559CF-7A1B-4E9D-9C57-3690C968348D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1110397" y="6112706"/>
                  <a:ext cx="724680" cy="43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8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8A046D2F-A455-4E3F-8ED5-FABD27F2AC85}"/>
                    </a:ext>
                  </a:extLst>
                </p14:cNvPr>
                <p14:cNvContentPartPr/>
                <p14:nvPr/>
              </p14:nvContentPartPr>
              <p14:xfrm>
                <a:off x="1406677" y="6163466"/>
                <a:ext cx="29880" cy="8640"/>
              </p14:xfrm>
            </p:contentPart>
          </mc:Choice>
          <mc:Fallback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8A046D2F-A455-4E3F-8ED5-FABD27F2AC85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1398037" y="6154466"/>
                  <a:ext cx="4752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0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66155962-531D-43EE-BC77-536A6F21430D}"/>
                    </a:ext>
                  </a:extLst>
                </p14:cNvPr>
                <p14:cNvContentPartPr/>
                <p14:nvPr/>
              </p14:nvContentPartPr>
              <p14:xfrm>
                <a:off x="671197" y="6275066"/>
                <a:ext cx="492480" cy="164880"/>
              </p14:xfrm>
            </p:contentPart>
          </mc:Choice>
          <mc:Fallback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66155962-531D-43EE-BC77-536A6F21430D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662197" y="6266066"/>
                  <a:ext cx="51012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2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AEE5D8C5-FF17-433E-8095-E663FE8D03AD}"/>
                    </a:ext>
                  </a:extLst>
                </p14:cNvPr>
                <p14:cNvContentPartPr/>
                <p14:nvPr/>
              </p14:nvContentPartPr>
              <p14:xfrm>
                <a:off x="1051717" y="6181826"/>
                <a:ext cx="54720" cy="81360"/>
              </p14:xfrm>
            </p:contentPart>
          </mc:Choice>
          <mc:Fallback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AEE5D8C5-FF17-433E-8095-E663FE8D03AD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1042717" y="6172826"/>
                  <a:ext cx="7236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4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EFE2ACD1-D0C4-4C67-845F-CDF645220000}"/>
                    </a:ext>
                  </a:extLst>
                </p14:cNvPr>
                <p14:cNvContentPartPr/>
                <p14:nvPr/>
              </p14:nvContentPartPr>
              <p14:xfrm>
                <a:off x="904837" y="6519146"/>
                <a:ext cx="196920" cy="20160"/>
              </p14:xfrm>
            </p:contentPart>
          </mc:Choice>
          <mc:Fallback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EFE2ACD1-D0C4-4C67-845F-CDF645220000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896197" y="6510146"/>
                  <a:ext cx="21456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6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9BEDA17D-4453-470C-9512-3FFF778CD9CE}"/>
                    </a:ext>
                  </a:extLst>
                </p14:cNvPr>
                <p14:cNvContentPartPr/>
                <p14:nvPr/>
              </p14:nvContentPartPr>
              <p14:xfrm>
                <a:off x="555637" y="6213146"/>
                <a:ext cx="290880" cy="11880"/>
              </p14:xfrm>
            </p:contentPart>
          </mc:Choice>
          <mc:Fallback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9BEDA17D-4453-470C-9512-3FFF778CD9CE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546997" y="6204146"/>
                  <a:ext cx="308520" cy="295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344264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DAF270-20F0-4169-A24B-7CA08685ED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29" t="9749" r="2016" b="10108"/>
          <a:stretch/>
        </p:blipFill>
        <p:spPr>
          <a:xfrm>
            <a:off x="0" y="-15934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9C7036-3677-45EE-9085-3A2CED3C00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84" t="62652" r="35887" b="26022"/>
          <a:stretch/>
        </p:blipFill>
        <p:spPr>
          <a:xfrm>
            <a:off x="4850296" y="662950"/>
            <a:ext cx="7252102" cy="166678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C354673-FFDA-4047-82D2-FD7BA22007E0}"/>
                  </a:ext>
                </a:extLst>
              </p14:cNvPr>
              <p14:cNvContentPartPr/>
              <p14:nvPr/>
            </p14:nvContentPartPr>
            <p14:xfrm>
              <a:off x="2280397" y="1584266"/>
              <a:ext cx="7200" cy="104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C354673-FFDA-4047-82D2-FD7BA22007E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62397" y="1566266"/>
                <a:ext cx="42840" cy="46080"/>
              </a:xfrm>
              <a:prstGeom prst="rect">
                <a:avLst/>
              </a:prstGeom>
            </p:spPr>
          </p:pic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50E8AEA4-2759-4AD9-8B87-B5DD38F357DD}"/>
              </a:ext>
            </a:extLst>
          </p:cNvPr>
          <p:cNvGrpSpPr/>
          <p:nvPr/>
        </p:nvGrpSpPr>
        <p:grpSpPr>
          <a:xfrm>
            <a:off x="752917" y="934106"/>
            <a:ext cx="3316320" cy="830520"/>
            <a:chOff x="752917" y="934106"/>
            <a:chExt cx="3316320" cy="830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59C3F4E7-D8E0-40DA-BE67-BC3A4F47D328}"/>
                    </a:ext>
                  </a:extLst>
                </p14:cNvPr>
                <p14:cNvContentPartPr/>
                <p14:nvPr/>
              </p14:nvContentPartPr>
              <p14:xfrm>
                <a:off x="2034877" y="934106"/>
                <a:ext cx="73800" cy="36900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59C3F4E7-D8E0-40DA-BE67-BC3A4F47D32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016877" y="916466"/>
                  <a:ext cx="109440" cy="40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6D42ABA6-9D64-434A-97F3-BD81E646CB65}"/>
                    </a:ext>
                  </a:extLst>
                </p14:cNvPr>
                <p14:cNvContentPartPr/>
                <p14:nvPr/>
              </p14:nvContentPartPr>
              <p14:xfrm>
                <a:off x="1133797" y="947066"/>
                <a:ext cx="820080" cy="50040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6D42ABA6-9D64-434A-97F3-BD81E646CB6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116157" y="929066"/>
                  <a:ext cx="855720" cy="53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87D5E321-40DE-4E34-994A-CFAF5745ED0D}"/>
                    </a:ext>
                  </a:extLst>
                </p14:cNvPr>
                <p14:cNvContentPartPr/>
                <p14:nvPr/>
              </p14:nvContentPartPr>
              <p14:xfrm>
                <a:off x="752917" y="1193306"/>
                <a:ext cx="583200" cy="16056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87D5E321-40DE-4E34-994A-CFAF5745ED0D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34917" y="1175306"/>
                  <a:ext cx="618840" cy="19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6772F6A3-8175-43B9-BE0B-525B39080935}"/>
                    </a:ext>
                  </a:extLst>
                </p14:cNvPr>
                <p14:cNvContentPartPr/>
                <p14:nvPr/>
              </p14:nvContentPartPr>
              <p14:xfrm>
                <a:off x="849037" y="1099346"/>
                <a:ext cx="109080" cy="2160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6772F6A3-8175-43B9-BE0B-525B39080935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31397" y="1081346"/>
                  <a:ext cx="144720" cy="5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4C6C92B7-7D3F-482B-B2A5-A1E9D6991037}"/>
                    </a:ext>
                  </a:extLst>
                </p14:cNvPr>
                <p14:cNvContentPartPr/>
                <p14:nvPr/>
              </p14:nvContentPartPr>
              <p14:xfrm>
                <a:off x="2389837" y="1212746"/>
                <a:ext cx="181080" cy="684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4C6C92B7-7D3F-482B-B2A5-A1E9D6991037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372197" y="1195106"/>
                  <a:ext cx="21672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E4FF74EE-BBF8-4B7A-BE41-34B0D3B7A8EC}"/>
                    </a:ext>
                  </a:extLst>
                </p14:cNvPr>
                <p14:cNvContentPartPr/>
                <p14:nvPr/>
              </p14:nvContentPartPr>
              <p14:xfrm>
                <a:off x="2483797" y="1310666"/>
                <a:ext cx="155880" cy="468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E4FF74EE-BBF8-4B7A-BE41-34B0D3B7A8EC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465797" y="1293026"/>
                  <a:ext cx="19152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31CC13F1-2B49-4C2B-9A12-F3E887FDC85E}"/>
                    </a:ext>
                  </a:extLst>
                </p14:cNvPr>
                <p14:cNvContentPartPr/>
                <p14:nvPr/>
              </p14:nvContentPartPr>
              <p14:xfrm>
                <a:off x="2821837" y="1307066"/>
                <a:ext cx="1247400" cy="1080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31CC13F1-2B49-4C2B-9A12-F3E887FDC85E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804197" y="1289066"/>
                  <a:ext cx="128304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196C0288-D1FB-4FC5-BA0D-885225A4363E}"/>
                    </a:ext>
                  </a:extLst>
                </p14:cNvPr>
                <p14:cNvContentPartPr/>
                <p14:nvPr/>
              </p14:nvContentPartPr>
              <p14:xfrm>
                <a:off x="3927757" y="1075946"/>
                <a:ext cx="64800" cy="16884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196C0288-D1FB-4FC5-BA0D-885225A4363E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909757" y="1057946"/>
                  <a:ext cx="100440" cy="20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5A9E528C-7D1F-4CE2-A31E-68290123CF8B}"/>
                    </a:ext>
                  </a:extLst>
                </p14:cNvPr>
                <p14:cNvContentPartPr/>
                <p14:nvPr/>
              </p14:nvContentPartPr>
              <p14:xfrm>
                <a:off x="3279037" y="1056146"/>
                <a:ext cx="627840" cy="19008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5A9E528C-7D1F-4CE2-A31E-68290123CF8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261397" y="1038146"/>
                  <a:ext cx="663480" cy="22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4131490B-236E-43C1-A077-2C06EB823113}"/>
                    </a:ext>
                  </a:extLst>
                </p14:cNvPr>
                <p14:cNvContentPartPr/>
                <p14:nvPr/>
              </p14:nvContentPartPr>
              <p14:xfrm>
                <a:off x="2887717" y="1130306"/>
                <a:ext cx="310680" cy="10116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4131490B-236E-43C1-A077-2C06EB823113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869717" y="1112306"/>
                  <a:ext cx="34632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597CB6F0-9B5B-47AF-945A-83E4E7516C5D}"/>
                    </a:ext>
                  </a:extLst>
                </p14:cNvPr>
                <p14:cNvContentPartPr/>
                <p14:nvPr/>
              </p14:nvContentPartPr>
              <p14:xfrm>
                <a:off x="3161677" y="1028066"/>
                <a:ext cx="29880" cy="1368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597CB6F0-9B5B-47AF-945A-83E4E7516C5D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144037" y="1010066"/>
                  <a:ext cx="6552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17D9E450-5DD1-4118-A499-7C44D4BE329E}"/>
                    </a:ext>
                  </a:extLst>
                </p14:cNvPr>
                <p14:cNvContentPartPr/>
                <p14:nvPr/>
              </p14:nvContentPartPr>
              <p14:xfrm>
                <a:off x="2874037" y="1051106"/>
                <a:ext cx="109080" cy="1512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17D9E450-5DD1-4118-A499-7C44D4BE329E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856397" y="1033106"/>
                  <a:ext cx="14472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5762AC56-4C82-4F06-AC9F-195F8EB1F7FF}"/>
                    </a:ext>
                  </a:extLst>
                </p14:cNvPr>
                <p14:cNvContentPartPr/>
                <p14:nvPr/>
              </p14:nvContentPartPr>
              <p14:xfrm>
                <a:off x="3889957" y="1465106"/>
                <a:ext cx="70560" cy="17712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5762AC56-4C82-4F06-AC9F-195F8EB1F7FF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872317" y="1447106"/>
                  <a:ext cx="10620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1BB84F8E-57F0-4D8E-AC97-A8C4027FA176}"/>
                    </a:ext>
                  </a:extLst>
                </p14:cNvPr>
                <p14:cNvContentPartPr/>
                <p14:nvPr/>
              </p14:nvContentPartPr>
              <p14:xfrm>
                <a:off x="3387757" y="1463666"/>
                <a:ext cx="396000" cy="30096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1BB84F8E-57F0-4D8E-AC97-A8C4027FA176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370117" y="1446026"/>
                  <a:ext cx="431640" cy="33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D96213A0-F359-424E-B733-11E05632A048}"/>
                    </a:ext>
                  </a:extLst>
                </p14:cNvPr>
                <p14:cNvContentPartPr/>
                <p14:nvPr/>
              </p14:nvContentPartPr>
              <p14:xfrm>
                <a:off x="3616717" y="1556186"/>
                <a:ext cx="9000" cy="360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D96213A0-F359-424E-B733-11E05632A048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598717" y="1538186"/>
                  <a:ext cx="4464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8D6DF79A-6BA7-4399-931C-B041B1819F71}"/>
                    </a:ext>
                  </a:extLst>
                </p14:cNvPr>
                <p14:cNvContentPartPr/>
                <p14:nvPr/>
              </p14:nvContentPartPr>
              <p14:xfrm>
                <a:off x="3058357" y="1618826"/>
                <a:ext cx="450000" cy="11880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8D6DF79A-6BA7-4399-931C-B041B1819F71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040717" y="1601186"/>
                  <a:ext cx="48564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235FF5BF-35FC-4469-97F2-B46A09642C3A}"/>
                    </a:ext>
                  </a:extLst>
                </p14:cNvPr>
                <p14:cNvContentPartPr/>
                <p14:nvPr/>
              </p14:nvContentPartPr>
              <p14:xfrm>
                <a:off x="3141157" y="1556186"/>
                <a:ext cx="6120" cy="36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235FF5BF-35FC-4469-97F2-B46A09642C3A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123517" y="1538186"/>
                  <a:ext cx="41760" cy="3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EDAD9A9-F6E2-4D3B-92C3-33BF82A80B92}"/>
              </a:ext>
            </a:extLst>
          </p:cNvPr>
          <p:cNvGrpSpPr/>
          <p:nvPr/>
        </p:nvGrpSpPr>
        <p:grpSpPr>
          <a:xfrm>
            <a:off x="2178157" y="1460066"/>
            <a:ext cx="763920" cy="477720"/>
            <a:chOff x="2178157" y="1460066"/>
            <a:chExt cx="763920" cy="4777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F23FC711-D5D7-446F-85AF-3716518B4F36}"/>
                    </a:ext>
                  </a:extLst>
                </p14:cNvPr>
                <p14:cNvContentPartPr/>
                <p14:nvPr/>
              </p14:nvContentPartPr>
              <p14:xfrm>
                <a:off x="2292997" y="1498586"/>
                <a:ext cx="649080" cy="23976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F23FC711-D5D7-446F-85AF-3716518B4F36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2284357" y="1489586"/>
                  <a:ext cx="666720" cy="25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693BAEBB-112C-4CE1-B5F8-0D4B7A67EA3E}"/>
                    </a:ext>
                  </a:extLst>
                </p14:cNvPr>
                <p14:cNvContentPartPr/>
                <p14:nvPr/>
              </p14:nvContentPartPr>
              <p14:xfrm>
                <a:off x="2178157" y="1460066"/>
                <a:ext cx="232560" cy="13788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693BAEBB-112C-4CE1-B5F8-0D4B7A67EA3E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169517" y="1451066"/>
                  <a:ext cx="25020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7FE5FBF4-23C9-41D9-AF87-9EDA96E3CAE2}"/>
                    </a:ext>
                  </a:extLst>
                </p14:cNvPr>
                <p14:cNvContentPartPr/>
                <p14:nvPr/>
              </p14:nvContentPartPr>
              <p14:xfrm>
                <a:off x="2365357" y="1745906"/>
                <a:ext cx="186120" cy="13392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7FE5FBF4-23C9-41D9-AF87-9EDA96E3CAE2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2356357" y="1737266"/>
                  <a:ext cx="203760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DEE922F1-6494-4BC0-8913-17746A910B7F}"/>
                    </a:ext>
                  </a:extLst>
                </p14:cNvPr>
                <p14:cNvContentPartPr/>
                <p14:nvPr/>
              </p14:nvContentPartPr>
              <p14:xfrm>
                <a:off x="2419357" y="1718906"/>
                <a:ext cx="176760" cy="21888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DEE922F1-6494-4BC0-8913-17746A910B7F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410357" y="1710266"/>
                  <a:ext cx="194400" cy="236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FB24D81-8FA5-4FE7-B466-24308696BDE9}"/>
              </a:ext>
            </a:extLst>
          </p:cNvPr>
          <p:cNvGrpSpPr/>
          <p:nvPr/>
        </p:nvGrpSpPr>
        <p:grpSpPr>
          <a:xfrm>
            <a:off x="3863317" y="3119306"/>
            <a:ext cx="996480" cy="353880"/>
            <a:chOff x="3863317" y="3119306"/>
            <a:chExt cx="996480" cy="3538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1B65EA06-050C-4837-A2A5-2EC56A9C0438}"/>
                    </a:ext>
                  </a:extLst>
                </p14:cNvPr>
                <p14:cNvContentPartPr/>
                <p14:nvPr/>
              </p14:nvContentPartPr>
              <p14:xfrm>
                <a:off x="4778797" y="3149546"/>
                <a:ext cx="81000" cy="16920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1B65EA06-050C-4837-A2A5-2EC56A9C0438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761157" y="3131546"/>
                  <a:ext cx="11664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072AF5D5-9EC6-4AF4-9D4B-653BDD9D83C6}"/>
                    </a:ext>
                  </a:extLst>
                </p14:cNvPr>
                <p14:cNvContentPartPr/>
                <p14:nvPr/>
              </p14:nvContentPartPr>
              <p14:xfrm>
                <a:off x="4238797" y="3119306"/>
                <a:ext cx="403920" cy="35388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072AF5D5-9EC6-4AF4-9D4B-653BDD9D83C6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221157" y="3101666"/>
                  <a:ext cx="439560" cy="38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2476602B-2408-4B09-9912-4189D98EEC86}"/>
                    </a:ext>
                  </a:extLst>
                </p14:cNvPr>
                <p14:cNvContentPartPr/>
                <p14:nvPr/>
              </p14:nvContentPartPr>
              <p14:xfrm>
                <a:off x="4383517" y="3216866"/>
                <a:ext cx="5400" cy="684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2476602B-2408-4B09-9912-4189D98EEC86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365877" y="3199226"/>
                  <a:ext cx="4104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99EA1887-DD97-4BF5-ACC4-1E8F62B9866C}"/>
                    </a:ext>
                  </a:extLst>
                </p14:cNvPr>
                <p14:cNvContentPartPr/>
                <p14:nvPr/>
              </p14:nvContentPartPr>
              <p14:xfrm>
                <a:off x="3863317" y="3239906"/>
                <a:ext cx="446400" cy="19368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99EA1887-DD97-4BF5-ACC4-1E8F62B9866C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845317" y="3222266"/>
                  <a:ext cx="482040" cy="22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A106218B-8FD7-4365-98A6-1914F8A36094}"/>
                    </a:ext>
                  </a:extLst>
                </p14:cNvPr>
                <p14:cNvContentPartPr/>
                <p14:nvPr/>
              </p14:nvContentPartPr>
              <p14:xfrm>
                <a:off x="3939637" y="3152426"/>
                <a:ext cx="29880" cy="2664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A106218B-8FD7-4365-98A6-1914F8A36094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921637" y="3134786"/>
                  <a:ext cx="6552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10CBBA7E-64C8-4655-BC0D-68D1B94EC516}"/>
                    </a:ext>
                  </a:extLst>
                </p14:cNvPr>
                <p14:cNvContentPartPr/>
                <p14:nvPr/>
              </p14:nvContentPartPr>
              <p14:xfrm>
                <a:off x="4387837" y="3221906"/>
                <a:ext cx="7200" cy="18000"/>
              </p14:xfrm>
            </p:contentPart>
          </mc:Choice>
          <mc:Fallback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10CBBA7E-64C8-4655-BC0D-68D1B94EC516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4369837" y="3203906"/>
                  <a:ext cx="42840" cy="53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0070FBC-602F-4BFE-96F1-FF046B70DA8E}"/>
              </a:ext>
            </a:extLst>
          </p:cNvPr>
          <p:cNvGrpSpPr/>
          <p:nvPr/>
        </p:nvGrpSpPr>
        <p:grpSpPr>
          <a:xfrm>
            <a:off x="1347637" y="2965946"/>
            <a:ext cx="1937880" cy="355680"/>
            <a:chOff x="1347637" y="2965946"/>
            <a:chExt cx="1937880" cy="355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0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37B40704-7C9D-4BEC-8C77-0A4498EBDC3B}"/>
                    </a:ext>
                  </a:extLst>
                </p14:cNvPr>
                <p14:cNvContentPartPr/>
                <p14:nvPr/>
              </p14:nvContentPartPr>
              <p14:xfrm>
                <a:off x="2639317" y="3013106"/>
                <a:ext cx="55080" cy="21744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37B40704-7C9D-4BEC-8C77-0A4498EBDC3B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2621677" y="2995466"/>
                  <a:ext cx="90720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2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55669999-5503-40AA-9873-FA0A6AF23DA4}"/>
                    </a:ext>
                  </a:extLst>
                </p14:cNvPr>
                <p14:cNvContentPartPr/>
                <p14:nvPr/>
              </p14:nvContentPartPr>
              <p14:xfrm>
                <a:off x="1814917" y="2965946"/>
                <a:ext cx="728280" cy="23436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55669999-5503-40AA-9873-FA0A6AF23DA4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796917" y="2948306"/>
                  <a:ext cx="763920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4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5AFC1B06-716C-4D2D-AF83-F7385939D1B0}"/>
                    </a:ext>
                  </a:extLst>
                </p14:cNvPr>
                <p14:cNvContentPartPr/>
                <p14:nvPr/>
              </p14:nvContentPartPr>
              <p14:xfrm>
                <a:off x="1376077" y="3130466"/>
                <a:ext cx="397800" cy="10440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5AFC1B06-716C-4D2D-AF83-F7385939D1B0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1358077" y="3112466"/>
                  <a:ext cx="43344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6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0B129343-071D-4330-9DEE-8AAAC83D545B}"/>
                    </a:ext>
                  </a:extLst>
                </p14:cNvPr>
                <p14:cNvContentPartPr/>
                <p14:nvPr/>
              </p14:nvContentPartPr>
              <p14:xfrm>
                <a:off x="1653277" y="3066746"/>
                <a:ext cx="76680" cy="360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0B129343-071D-4330-9DEE-8AAAC83D545B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1635637" y="3048746"/>
                  <a:ext cx="11232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8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3AB232B1-871E-4D38-9A28-CB57C63B2686}"/>
                    </a:ext>
                  </a:extLst>
                </p14:cNvPr>
                <p14:cNvContentPartPr/>
                <p14:nvPr/>
              </p14:nvContentPartPr>
              <p14:xfrm>
                <a:off x="1406677" y="3046946"/>
                <a:ext cx="59040" cy="1512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3AB232B1-871E-4D38-9A28-CB57C63B2686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1389037" y="3028946"/>
                  <a:ext cx="9468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98D7219A-4539-4881-9266-6E2817F35B0D}"/>
                    </a:ext>
                  </a:extLst>
                </p14:cNvPr>
                <p14:cNvContentPartPr/>
                <p14:nvPr/>
              </p14:nvContentPartPr>
              <p14:xfrm>
                <a:off x="2991037" y="3185546"/>
                <a:ext cx="223920" cy="756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98D7219A-4539-4881-9266-6E2817F35B0D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2973397" y="3167546"/>
                  <a:ext cx="25956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8D51B256-1929-4C6A-A1B1-C779D70F00B5}"/>
                    </a:ext>
                  </a:extLst>
                </p14:cNvPr>
                <p14:cNvContentPartPr/>
                <p14:nvPr/>
              </p14:nvContentPartPr>
              <p14:xfrm>
                <a:off x="3079597" y="3312986"/>
                <a:ext cx="205920" cy="864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8D51B256-1929-4C6A-A1B1-C779D70F00B5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3061957" y="3294986"/>
                  <a:ext cx="24156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9B9FA14F-E887-4381-A243-CB8A8EA0169C}"/>
                    </a:ext>
                  </a:extLst>
                </p14:cNvPr>
                <p14:cNvContentPartPr/>
                <p14:nvPr/>
              </p14:nvContentPartPr>
              <p14:xfrm>
                <a:off x="1653277" y="3053426"/>
                <a:ext cx="55800" cy="4140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9B9FA14F-E887-4381-A243-CB8A8EA0169C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635637" y="3035786"/>
                  <a:ext cx="9144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6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5935F0B5-AD37-4E73-A992-A1D05EAF3D43}"/>
                    </a:ext>
                  </a:extLst>
                </p14:cNvPr>
                <p14:cNvContentPartPr/>
                <p14:nvPr/>
              </p14:nvContentPartPr>
              <p14:xfrm>
                <a:off x="1347637" y="3041906"/>
                <a:ext cx="115920" cy="540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5935F0B5-AD37-4E73-A992-A1D05EAF3D43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1329997" y="3023906"/>
                  <a:ext cx="151560" cy="41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B63D27D0-471C-4615-9B03-0A67C5A59098}"/>
                  </a:ext>
                </a:extLst>
              </p14:cNvPr>
              <p14:cNvContentPartPr/>
              <p14:nvPr/>
            </p14:nvContentPartPr>
            <p14:xfrm>
              <a:off x="3232597" y="4020746"/>
              <a:ext cx="265680" cy="2016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B63D27D0-471C-4615-9B03-0A67C5A59098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3214957" y="4003106"/>
                <a:ext cx="30132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7DB9F111-4F51-4743-A6B9-E7DDB71AA540}"/>
                  </a:ext>
                </a:extLst>
              </p14:cNvPr>
              <p14:cNvContentPartPr/>
              <p14:nvPr/>
            </p14:nvContentPartPr>
            <p14:xfrm>
              <a:off x="3285877" y="4198946"/>
              <a:ext cx="242640" cy="14400"/>
            </p14:xfrm>
          </p:contentPart>
        </mc:Choice>
        <mc:Fallback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7DB9F111-4F51-4743-A6B9-E7DDB71AA540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3268237" y="4181306"/>
                <a:ext cx="278280" cy="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6B2EBCE8-0BE0-44E1-B154-4C6906E8BDE6}"/>
                  </a:ext>
                </a:extLst>
              </p14:cNvPr>
              <p14:cNvContentPartPr/>
              <p14:nvPr/>
            </p14:nvContentPartPr>
            <p14:xfrm>
              <a:off x="3974557" y="3992666"/>
              <a:ext cx="203040" cy="27648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6B2EBCE8-0BE0-44E1-B154-4C6906E8BDE6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3956917" y="3975026"/>
                <a:ext cx="238680" cy="312120"/>
              </a:xfrm>
              <a:prstGeom prst="rect">
                <a:avLst/>
              </a:prstGeom>
            </p:spPr>
          </p:pic>
        </mc:Fallback>
      </mc:AlternateContent>
      <p:grpSp>
        <p:nvGrpSpPr>
          <p:cNvPr id="82" name="Group 81">
            <a:extLst>
              <a:ext uri="{FF2B5EF4-FFF2-40B4-BE49-F238E27FC236}">
                <a16:creationId xmlns:a16="http://schemas.microsoft.com/office/drawing/2014/main" id="{512E4066-2227-490B-B283-289EB46EE91C}"/>
              </a:ext>
            </a:extLst>
          </p:cNvPr>
          <p:cNvGrpSpPr/>
          <p:nvPr/>
        </p:nvGrpSpPr>
        <p:grpSpPr>
          <a:xfrm>
            <a:off x="4466677" y="3989426"/>
            <a:ext cx="781200" cy="323280"/>
            <a:chOff x="4466677" y="3989426"/>
            <a:chExt cx="781200" cy="323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4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1AFB07B1-4B2A-49D0-A5AC-4EC3AFC7BC7E}"/>
                    </a:ext>
                  </a:extLst>
                </p14:cNvPr>
                <p14:cNvContentPartPr/>
                <p14:nvPr/>
              </p14:nvContentPartPr>
              <p14:xfrm>
                <a:off x="4511677" y="4066106"/>
                <a:ext cx="111960" cy="238320"/>
              </p14:xfrm>
            </p:contentPart>
          </mc:Choice>
          <mc:Fallback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1AFB07B1-4B2A-49D0-A5AC-4EC3AFC7BC7E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494037" y="4048106"/>
                  <a:ext cx="147600" cy="27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6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410C74D1-6B80-4DAE-A190-04D86F0B38EE}"/>
                    </a:ext>
                  </a:extLst>
                </p14:cNvPr>
                <p14:cNvContentPartPr/>
                <p14:nvPr/>
              </p14:nvContentPartPr>
              <p14:xfrm>
                <a:off x="4466677" y="4079786"/>
                <a:ext cx="183240" cy="185040"/>
              </p14:xfrm>
            </p:contentPart>
          </mc:Choice>
          <mc:Fallback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410C74D1-6B80-4DAE-A190-04D86F0B38EE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4449037" y="4061786"/>
                  <a:ext cx="21888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8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96BBED38-6A01-43FA-9963-EF3D4C2E2895}"/>
                    </a:ext>
                  </a:extLst>
                </p14:cNvPr>
                <p14:cNvContentPartPr/>
                <p14:nvPr/>
              </p14:nvContentPartPr>
              <p14:xfrm>
                <a:off x="4840357" y="3989426"/>
                <a:ext cx="164880" cy="323280"/>
              </p14:xfrm>
            </p:contentPart>
          </mc:Choice>
          <mc:Fallback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96BBED38-6A01-43FA-9963-EF3D4C2E2895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4822717" y="3971786"/>
                  <a:ext cx="200520" cy="35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0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6DA91606-DAEB-4B71-9B95-F49B2354D274}"/>
                    </a:ext>
                  </a:extLst>
                </p14:cNvPr>
                <p14:cNvContentPartPr/>
                <p14:nvPr/>
              </p14:nvContentPartPr>
              <p14:xfrm>
                <a:off x="5119357" y="4169066"/>
                <a:ext cx="128520" cy="114120"/>
              </p14:xfrm>
            </p:contentPart>
          </mc:Choice>
          <mc:Fallback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6DA91606-DAEB-4B71-9B95-F49B2354D274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5101357" y="4151426"/>
                  <a:ext cx="164160" cy="149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13C07773-4271-4CC3-B36C-F13D76406175}"/>
              </a:ext>
            </a:extLst>
          </p:cNvPr>
          <p:cNvGrpSpPr/>
          <p:nvPr/>
        </p:nvGrpSpPr>
        <p:grpSpPr>
          <a:xfrm>
            <a:off x="5618317" y="4118666"/>
            <a:ext cx="232200" cy="216000"/>
            <a:chOff x="5618317" y="4118666"/>
            <a:chExt cx="232200" cy="216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2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2D1A418A-8022-45D4-B5ED-94B495F9D772}"/>
                    </a:ext>
                  </a:extLst>
                </p14:cNvPr>
                <p14:cNvContentPartPr/>
                <p14:nvPr/>
              </p14:nvContentPartPr>
              <p14:xfrm>
                <a:off x="5679877" y="4124786"/>
                <a:ext cx="158760" cy="209880"/>
              </p14:xfrm>
            </p:contentPart>
          </mc:Choice>
          <mc:Fallback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2D1A418A-8022-45D4-B5ED-94B495F9D772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5661877" y="4107146"/>
                  <a:ext cx="194400" cy="2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4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7A538DEF-FD91-4CAF-ABAF-230B4EFB2F86}"/>
                    </a:ext>
                  </a:extLst>
                </p14:cNvPr>
                <p14:cNvContentPartPr/>
                <p14:nvPr/>
              </p14:nvContentPartPr>
              <p14:xfrm>
                <a:off x="5618317" y="4118666"/>
                <a:ext cx="232200" cy="181440"/>
              </p14:xfrm>
            </p:contentPart>
          </mc:Choice>
          <mc:Fallback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7A538DEF-FD91-4CAF-ABAF-230B4EFB2F86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5600317" y="4100666"/>
                  <a:ext cx="267840" cy="217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8D9B4682-3ABA-4DD1-A7C2-57C3B9CB3AB0}"/>
              </a:ext>
            </a:extLst>
          </p:cNvPr>
          <p:cNvGrpSpPr/>
          <p:nvPr/>
        </p:nvGrpSpPr>
        <p:grpSpPr>
          <a:xfrm>
            <a:off x="6234637" y="3737426"/>
            <a:ext cx="1126080" cy="617400"/>
            <a:chOff x="6234637" y="3737426"/>
            <a:chExt cx="1126080" cy="6174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6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807C897A-8F64-45A6-9D77-A7742018807F}"/>
                    </a:ext>
                  </a:extLst>
                </p14:cNvPr>
                <p14:cNvContentPartPr/>
                <p14:nvPr/>
              </p14:nvContentPartPr>
              <p14:xfrm>
                <a:off x="6234637" y="4112906"/>
                <a:ext cx="190440" cy="241920"/>
              </p14:xfrm>
            </p:contentPart>
          </mc:Choice>
          <mc:Fallback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807C897A-8F64-45A6-9D77-A7742018807F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6216637" y="4094906"/>
                  <a:ext cx="226080" cy="27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8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64C75B0E-F7C4-4198-9ABD-2153195F7163}"/>
                    </a:ext>
                  </a:extLst>
                </p14:cNvPr>
                <p14:cNvContentPartPr/>
                <p14:nvPr/>
              </p14:nvContentPartPr>
              <p14:xfrm>
                <a:off x="6592477" y="4179506"/>
                <a:ext cx="167040" cy="172080"/>
              </p14:xfrm>
            </p:contentPart>
          </mc:Choice>
          <mc:Fallback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64C75B0E-F7C4-4198-9ABD-2153195F7163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6574837" y="4161866"/>
                  <a:ext cx="20268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0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86C1C1AC-8DBF-4551-BC9E-14EFC26B1E86}"/>
                    </a:ext>
                  </a:extLst>
                </p14:cNvPr>
                <p14:cNvContentPartPr/>
                <p14:nvPr/>
              </p14:nvContentPartPr>
              <p14:xfrm>
                <a:off x="6591397" y="4146026"/>
                <a:ext cx="218880" cy="180720"/>
              </p14:xfrm>
            </p:contentPart>
          </mc:Choice>
          <mc:Fallback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86C1C1AC-8DBF-4551-BC9E-14EFC26B1E86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6573397" y="4128026"/>
                  <a:ext cx="25452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2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CAE52315-EC6C-473F-9D8E-F6C8D361C7EF}"/>
                    </a:ext>
                  </a:extLst>
                </p14:cNvPr>
                <p14:cNvContentPartPr/>
                <p14:nvPr/>
              </p14:nvContentPartPr>
              <p14:xfrm>
                <a:off x="6913597" y="4014266"/>
                <a:ext cx="236880" cy="317880"/>
              </p14:xfrm>
            </p:contentPart>
          </mc:Choice>
          <mc:Fallback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CAE52315-EC6C-473F-9D8E-F6C8D361C7EF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6895957" y="3996266"/>
                  <a:ext cx="272520" cy="35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4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2663CE66-50DD-4BF4-B8C7-3F5F9A614082}"/>
                    </a:ext>
                  </a:extLst>
                </p14:cNvPr>
                <p14:cNvContentPartPr/>
                <p14:nvPr/>
              </p14:nvContentPartPr>
              <p14:xfrm>
                <a:off x="7276117" y="4242146"/>
                <a:ext cx="84600" cy="89280"/>
              </p14:xfrm>
            </p:contentPart>
          </mc:Choice>
          <mc:Fallback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2663CE66-50DD-4BF4-B8C7-3F5F9A614082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7258477" y="4224146"/>
                  <a:ext cx="12024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6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B6344240-DE81-4482-B94E-C2DAA81395F4}"/>
                    </a:ext>
                  </a:extLst>
                </p14:cNvPr>
                <p14:cNvContentPartPr/>
                <p14:nvPr/>
              </p14:nvContentPartPr>
              <p14:xfrm>
                <a:off x="7035997" y="3737426"/>
                <a:ext cx="223200" cy="248400"/>
              </p14:xfrm>
            </p:contentPart>
          </mc:Choice>
          <mc:Fallback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B6344240-DE81-4482-B94E-C2DAA81395F4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7018357" y="3719426"/>
                  <a:ext cx="258840" cy="284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76B9E111-5831-41B0-AEE4-24EF6214DF0E}"/>
              </a:ext>
            </a:extLst>
          </p:cNvPr>
          <p:cNvGrpSpPr/>
          <p:nvPr/>
        </p:nvGrpSpPr>
        <p:grpSpPr>
          <a:xfrm>
            <a:off x="5448037" y="3238466"/>
            <a:ext cx="1878840" cy="268920"/>
            <a:chOff x="5448037" y="3238466"/>
            <a:chExt cx="1878840" cy="268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8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AC0CD499-E868-48A0-8475-EE677DA9D31B}"/>
                    </a:ext>
                  </a:extLst>
                </p14:cNvPr>
                <p14:cNvContentPartPr/>
                <p14:nvPr/>
              </p14:nvContentPartPr>
              <p14:xfrm>
                <a:off x="7261357" y="3243146"/>
                <a:ext cx="65520" cy="173520"/>
              </p14:xfrm>
            </p:contentPart>
          </mc:Choice>
          <mc:Fallback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AC0CD499-E868-48A0-8475-EE677DA9D31B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7243717" y="3225506"/>
                  <a:ext cx="101160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0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7EFDF0AF-2B9A-4544-ABA1-943BD495539E}"/>
                    </a:ext>
                  </a:extLst>
                </p14:cNvPr>
                <p14:cNvContentPartPr/>
                <p14:nvPr/>
              </p14:nvContentPartPr>
              <p14:xfrm>
                <a:off x="6222757" y="3238466"/>
                <a:ext cx="929160" cy="268920"/>
              </p14:xfrm>
            </p:contentPart>
          </mc:Choice>
          <mc:Fallback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7EFDF0AF-2B9A-4544-ABA1-943BD495539E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6204757" y="3220466"/>
                  <a:ext cx="964800" cy="30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2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3A739A03-68F4-4BBE-A70C-1F332D176366}"/>
                    </a:ext>
                  </a:extLst>
                </p14:cNvPr>
                <p14:cNvContentPartPr/>
                <p14:nvPr/>
              </p14:nvContentPartPr>
              <p14:xfrm>
                <a:off x="5934037" y="3294266"/>
                <a:ext cx="349560" cy="152640"/>
              </p14:xfrm>
            </p:contentPart>
          </mc:Choice>
          <mc:Fallback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3A739A03-68F4-4BBE-A70C-1F332D176366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5916037" y="3276626"/>
                  <a:ext cx="385200" cy="18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4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B9771E62-3A16-47D3-BDF2-D06AE0B5AAA7}"/>
                    </a:ext>
                  </a:extLst>
                </p14:cNvPr>
                <p14:cNvContentPartPr/>
                <p14:nvPr/>
              </p14:nvContentPartPr>
              <p14:xfrm>
                <a:off x="5914597" y="3243866"/>
                <a:ext cx="111960" cy="11520"/>
              </p14:xfrm>
            </p:contentPart>
          </mc:Choice>
          <mc:Fallback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B9771E62-3A16-47D3-BDF2-D06AE0B5AAA7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5896597" y="3225866"/>
                  <a:ext cx="14760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6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0460467C-6F74-4C14-8648-03A7D8331BE8}"/>
                    </a:ext>
                  </a:extLst>
                </p14:cNvPr>
                <p14:cNvContentPartPr/>
                <p14:nvPr/>
              </p14:nvContentPartPr>
              <p14:xfrm>
                <a:off x="5498437" y="3253586"/>
                <a:ext cx="126000" cy="180000"/>
              </p14:xfrm>
            </p:contentPart>
          </mc:Choice>
          <mc:Fallback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0460467C-6F74-4C14-8648-03A7D8331BE8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5480797" y="3235586"/>
                  <a:ext cx="16164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8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9B769953-1359-4328-B473-4A6F3D25C9FA}"/>
                    </a:ext>
                  </a:extLst>
                </p14:cNvPr>
                <p14:cNvContentPartPr/>
                <p14:nvPr/>
              </p14:nvContentPartPr>
              <p14:xfrm>
                <a:off x="5448037" y="3255026"/>
                <a:ext cx="216360" cy="158040"/>
              </p14:xfrm>
            </p:contentPart>
          </mc:Choice>
          <mc:Fallback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9B769953-1359-4328-B473-4A6F3D25C9FA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5430037" y="3237386"/>
                  <a:ext cx="252000" cy="193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E97B278F-CBEF-40C1-9F41-835F3577C209}"/>
              </a:ext>
            </a:extLst>
          </p:cNvPr>
          <p:cNvGrpSpPr/>
          <p:nvPr/>
        </p:nvGrpSpPr>
        <p:grpSpPr>
          <a:xfrm>
            <a:off x="7807477" y="4242146"/>
            <a:ext cx="318600" cy="148680"/>
            <a:chOff x="7807477" y="4242146"/>
            <a:chExt cx="318600" cy="148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0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B399C347-4A46-4253-9F8A-E291BCFD1B15}"/>
                    </a:ext>
                  </a:extLst>
                </p14:cNvPr>
                <p14:cNvContentPartPr/>
                <p14:nvPr/>
              </p14:nvContentPartPr>
              <p14:xfrm>
                <a:off x="7807477" y="4242146"/>
                <a:ext cx="276840" cy="32400"/>
              </p14:xfrm>
            </p:contentPart>
          </mc:Choice>
          <mc:Fallback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B399C347-4A46-4253-9F8A-E291BCFD1B15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7789837" y="4224146"/>
                  <a:ext cx="312480" cy="6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2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E10F8F14-2614-4B50-BB3E-D5BCA29B29B2}"/>
                    </a:ext>
                  </a:extLst>
                </p14:cNvPr>
                <p14:cNvContentPartPr/>
                <p14:nvPr/>
              </p14:nvContentPartPr>
              <p14:xfrm>
                <a:off x="7818637" y="4377506"/>
                <a:ext cx="307440" cy="13320"/>
              </p14:xfrm>
            </p:contentPart>
          </mc:Choice>
          <mc:Fallback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E10F8F14-2614-4B50-BB3E-D5BCA29B29B2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7800997" y="4359506"/>
                  <a:ext cx="343080" cy="48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5121F30D-84D1-435B-9D7F-BFB090EAB1B2}"/>
              </a:ext>
            </a:extLst>
          </p:cNvPr>
          <p:cNvGrpSpPr/>
          <p:nvPr/>
        </p:nvGrpSpPr>
        <p:grpSpPr>
          <a:xfrm>
            <a:off x="8391397" y="4121546"/>
            <a:ext cx="937800" cy="251280"/>
            <a:chOff x="8391397" y="4121546"/>
            <a:chExt cx="937800" cy="251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4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EDB15150-B3B4-42A4-8ACE-0ADC11809EAA}"/>
                    </a:ext>
                  </a:extLst>
                </p14:cNvPr>
                <p14:cNvContentPartPr/>
                <p14:nvPr/>
              </p14:nvContentPartPr>
              <p14:xfrm>
                <a:off x="8391397" y="4160786"/>
                <a:ext cx="185400" cy="212040"/>
              </p14:xfrm>
            </p:contentPart>
          </mc:Choice>
          <mc:Fallback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EDB15150-B3B4-42A4-8ACE-0ADC11809EAA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8373757" y="4142786"/>
                  <a:ext cx="22104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6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AE14059A-1B69-417A-BF76-2993807259CD}"/>
                    </a:ext>
                  </a:extLst>
                </p14:cNvPr>
                <p14:cNvContentPartPr/>
                <p14:nvPr/>
              </p14:nvContentPartPr>
              <p14:xfrm>
                <a:off x="8702437" y="4355906"/>
                <a:ext cx="32760" cy="7200"/>
              </p14:xfrm>
            </p:contentPart>
          </mc:Choice>
          <mc:Fallback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AE14059A-1B69-417A-BF76-2993807259CD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8684797" y="4337906"/>
                  <a:ext cx="6840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8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427BED16-13D8-4C33-8CB6-CC407FEE9256}"/>
                    </a:ext>
                  </a:extLst>
                </p14:cNvPr>
                <p14:cNvContentPartPr/>
                <p14:nvPr/>
              </p14:nvContentPartPr>
              <p14:xfrm>
                <a:off x="8832757" y="4151786"/>
                <a:ext cx="260280" cy="211320"/>
              </p14:xfrm>
            </p:contentPart>
          </mc:Choice>
          <mc:Fallback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427BED16-13D8-4C33-8CB6-CC407FEE9256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8815117" y="4133786"/>
                  <a:ext cx="295920" cy="24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0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28B89FDA-6473-41BC-AAD1-811CBA5FD57A}"/>
                    </a:ext>
                  </a:extLst>
                </p14:cNvPr>
                <p14:cNvContentPartPr/>
                <p14:nvPr/>
              </p14:nvContentPartPr>
              <p14:xfrm>
                <a:off x="9100957" y="4121546"/>
                <a:ext cx="228240" cy="228600"/>
              </p14:xfrm>
            </p:contentPart>
          </mc:Choice>
          <mc:Fallback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28B89FDA-6473-41BC-AAD1-811CBA5FD57A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9082957" y="4103906"/>
                  <a:ext cx="263880" cy="264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7FF1611F-ED06-4950-B1F4-6F897C0D38DA}"/>
              </a:ext>
            </a:extLst>
          </p:cNvPr>
          <p:cNvGrpSpPr/>
          <p:nvPr/>
        </p:nvGrpSpPr>
        <p:grpSpPr>
          <a:xfrm>
            <a:off x="9665077" y="3892586"/>
            <a:ext cx="694440" cy="493200"/>
            <a:chOff x="9665077" y="3892586"/>
            <a:chExt cx="694440" cy="4932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32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60035021-DA1E-4C6F-9F62-428C358B760B}"/>
                    </a:ext>
                  </a:extLst>
                </p14:cNvPr>
                <p14:cNvContentPartPr/>
                <p14:nvPr/>
              </p14:nvContentPartPr>
              <p14:xfrm>
                <a:off x="9671197" y="4200746"/>
                <a:ext cx="117000" cy="185040"/>
              </p14:xfrm>
            </p:contentPart>
          </mc:Choice>
          <mc:Fallback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60035021-DA1E-4C6F-9F62-428C358B760B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9653557" y="4183106"/>
                  <a:ext cx="15264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4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1DBAD5A2-D7DB-4E38-BBEC-A0A7587BEA9D}"/>
                    </a:ext>
                  </a:extLst>
                </p14:cNvPr>
                <p14:cNvContentPartPr/>
                <p14:nvPr/>
              </p14:nvContentPartPr>
              <p14:xfrm>
                <a:off x="9665077" y="4215506"/>
                <a:ext cx="223560" cy="136080"/>
              </p14:xfrm>
            </p:contentPart>
          </mc:Choice>
          <mc:Fallback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1DBAD5A2-D7DB-4E38-BBEC-A0A7587BEA9D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9647437" y="4197866"/>
                  <a:ext cx="25920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6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A9BDAF29-33B0-4208-A26E-91D95DD2BCD4}"/>
                    </a:ext>
                  </a:extLst>
                </p14:cNvPr>
                <p14:cNvContentPartPr/>
                <p14:nvPr/>
              </p14:nvContentPartPr>
              <p14:xfrm>
                <a:off x="9967837" y="4073306"/>
                <a:ext cx="208080" cy="285120"/>
              </p14:xfrm>
            </p:contentPart>
          </mc:Choice>
          <mc:Fallback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A9BDAF29-33B0-4208-A26E-91D95DD2BCD4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9950197" y="4055666"/>
                  <a:ext cx="243720" cy="32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8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682D5022-E74C-491D-824A-18A78F4313EC}"/>
                    </a:ext>
                  </a:extLst>
                </p14:cNvPr>
                <p14:cNvContentPartPr/>
                <p14:nvPr/>
              </p14:nvContentPartPr>
              <p14:xfrm>
                <a:off x="10273477" y="4284986"/>
                <a:ext cx="86040" cy="73800"/>
              </p14:xfrm>
            </p:contentPart>
          </mc:Choice>
          <mc:Fallback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682D5022-E74C-491D-824A-18A78F4313EC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10255477" y="4266986"/>
                  <a:ext cx="121680" cy="10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0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B308A5E5-108E-4241-9FA3-BA642860C946}"/>
                    </a:ext>
                  </a:extLst>
                </p14:cNvPr>
                <p14:cNvContentPartPr/>
                <p14:nvPr/>
              </p14:nvContentPartPr>
              <p14:xfrm>
                <a:off x="10031917" y="3892586"/>
                <a:ext cx="64800" cy="108000"/>
              </p14:xfrm>
            </p:contentPart>
          </mc:Choice>
          <mc:Fallback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B308A5E5-108E-4241-9FA3-BA642860C946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10014277" y="3874946"/>
                  <a:ext cx="10044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2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869BC837-24DF-4B2A-862A-60A894652538}"/>
                    </a:ext>
                  </a:extLst>
                </p14:cNvPr>
                <p14:cNvContentPartPr/>
                <p14:nvPr/>
              </p14:nvContentPartPr>
              <p14:xfrm>
                <a:off x="10125517" y="3898706"/>
                <a:ext cx="61560" cy="102600"/>
              </p14:xfrm>
            </p:contentPart>
          </mc:Choice>
          <mc:Fallback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869BC837-24DF-4B2A-862A-60A894652538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10107517" y="3880706"/>
                  <a:ext cx="97200" cy="138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44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81CFED07-EF3A-4D6C-9D02-86AF8528B384}"/>
                  </a:ext>
                </a:extLst>
              </p14:cNvPr>
              <p14:cNvContentPartPr/>
              <p14:nvPr/>
            </p14:nvContentPartPr>
            <p14:xfrm>
              <a:off x="10962157" y="4315226"/>
              <a:ext cx="452160" cy="123480"/>
            </p14:xfrm>
          </p:contentPart>
        </mc:Choice>
        <mc:Fallback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81CFED07-EF3A-4D6C-9D02-86AF8528B384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10944517" y="4297226"/>
                <a:ext cx="487800" cy="159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19" name="Group 118">
            <a:extLst>
              <a:ext uri="{FF2B5EF4-FFF2-40B4-BE49-F238E27FC236}">
                <a16:creationId xmlns:a16="http://schemas.microsoft.com/office/drawing/2014/main" id="{5FA1CB38-53EF-408C-A1AB-7A55AEB1FA40}"/>
              </a:ext>
            </a:extLst>
          </p:cNvPr>
          <p:cNvGrpSpPr/>
          <p:nvPr/>
        </p:nvGrpSpPr>
        <p:grpSpPr>
          <a:xfrm>
            <a:off x="3667320" y="3643615"/>
            <a:ext cx="8344144" cy="1949979"/>
            <a:chOff x="3667320" y="3643615"/>
            <a:chExt cx="8344144" cy="1949979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46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F52116D5-E18E-4CED-ACAF-65DE8D38619D}"/>
                    </a:ext>
                  </a:extLst>
                </p14:cNvPr>
                <p14:cNvContentPartPr/>
                <p14:nvPr/>
              </p14:nvContentPartPr>
              <p14:xfrm>
                <a:off x="12007325" y="3643615"/>
                <a:ext cx="4139" cy="10440"/>
              </p14:xfrm>
            </p:contentPart>
          </mc:Choice>
          <mc:Fallback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F52116D5-E18E-4CED-ACAF-65DE8D38619D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11998702" y="3634615"/>
                  <a:ext cx="2104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8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B932C7E2-EE42-4A16-B8C7-D10EF9232BC9}"/>
                    </a:ext>
                  </a:extLst>
                </p14:cNvPr>
                <p14:cNvContentPartPr/>
                <p14:nvPr/>
              </p14:nvContentPartPr>
              <p14:xfrm>
                <a:off x="3930223" y="5318194"/>
                <a:ext cx="339810" cy="275400"/>
              </p14:xfrm>
            </p:contentPart>
          </mc:Choice>
          <mc:Fallback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B932C7E2-EE42-4A16-B8C7-D10EF9232BC9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3921224" y="5309194"/>
                  <a:ext cx="357448" cy="29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0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CE0A4083-8103-4476-8C8C-8848839D948C}"/>
                    </a:ext>
                  </a:extLst>
                </p14:cNvPr>
                <p14:cNvContentPartPr/>
                <p14:nvPr/>
              </p14:nvContentPartPr>
              <p14:xfrm>
                <a:off x="7340917" y="5067266"/>
                <a:ext cx="102960" cy="10440"/>
              </p14:xfrm>
            </p:contentPart>
          </mc:Choice>
          <mc:Fallback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CE0A4083-8103-4476-8C8C-8848839D948C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7331917" y="5058626"/>
                  <a:ext cx="12060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2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1F99EA15-9E19-4A91-8F01-5521FFBCD780}"/>
                    </a:ext>
                  </a:extLst>
                </p14:cNvPr>
                <p14:cNvContentPartPr/>
                <p14:nvPr/>
              </p14:nvContentPartPr>
              <p14:xfrm>
                <a:off x="3667320" y="5337634"/>
                <a:ext cx="181501" cy="200160"/>
              </p14:xfrm>
            </p:contentPart>
          </mc:Choice>
          <mc:Fallback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1F99EA15-9E19-4A91-8F01-5521FFBCD780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3658335" y="5328634"/>
                  <a:ext cx="199112" cy="217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FC4B0641-CA2B-4242-990D-255A87511E81}"/>
              </a:ext>
            </a:extLst>
          </p:cNvPr>
          <p:cNvGrpSpPr/>
          <p:nvPr/>
        </p:nvGrpSpPr>
        <p:grpSpPr>
          <a:xfrm>
            <a:off x="3146246" y="5279674"/>
            <a:ext cx="335787" cy="157320"/>
            <a:chOff x="3146246" y="5279674"/>
            <a:chExt cx="335787" cy="1573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54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DA4A04AA-D845-4F56-BDBE-FAB32100D47A}"/>
                    </a:ext>
                  </a:extLst>
                </p14:cNvPr>
                <p14:cNvContentPartPr/>
                <p14:nvPr/>
              </p14:nvContentPartPr>
              <p14:xfrm>
                <a:off x="3146246" y="5279674"/>
                <a:ext cx="83296" cy="157320"/>
              </p14:xfrm>
            </p:contentPart>
          </mc:Choice>
          <mc:Fallback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DA4A04AA-D845-4F56-BDBE-FAB32100D47A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3137629" y="5271034"/>
                  <a:ext cx="100889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6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736A509E-BDE1-4440-AD1E-3F4CA9E15092}"/>
                    </a:ext>
                  </a:extLst>
                </p14:cNvPr>
                <p14:cNvContentPartPr/>
                <p14:nvPr/>
              </p14:nvContentPartPr>
              <p14:xfrm>
                <a:off x="3260305" y="5354194"/>
                <a:ext cx="40702" cy="66240"/>
              </p14:xfrm>
            </p:contentPart>
          </mc:Choice>
          <mc:Fallback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736A509E-BDE1-4440-AD1E-3F4CA9E15092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3251300" y="5345194"/>
                  <a:ext cx="58352" cy="8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8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D9FFB111-613F-41CD-A0C6-75CCF9B37AE0}"/>
                    </a:ext>
                  </a:extLst>
                </p14:cNvPr>
                <p14:cNvContentPartPr/>
                <p14:nvPr/>
              </p14:nvContentPartPr>
              <p14:xfrm>
                <a:off x="3350937" y="5355634"/>
                <a:ext cx="25794" cy="63000"/>
              </p14:xfrm>
            </p:contentPart>
          </mc:Choice>
          <mc:Fallback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D9FFB111-613F-41CD-A0C6-75CCF9B37AE0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3342339" y="5346994"/>
                  <a:ext cx="43348" cy="8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0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AA0CAC2C-FE04-4405-B17A-1B72B8FFC4F3}"/>
                    </a:ext>
                  </a:extLst>
                </p14:cNvPr>
                <p14:cNvContentPartPr/>
                <p14:nvPr/>
              </p14:nvContentPartPr>
              <p14:xfrm>
                <a:off x="3446301" y="5370754"/>
                <a:ext cx="35732" cy="49680"/>
              </p14:xfrm>
            </p:contentPart>
          </mc:Choice>
          <mc:Fallback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AA0CAC2C-FE04-4405-B17A-1B72B8FFC4F3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3437278" y="5361754"/>
                  <a:ext cx="53418" cy="67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2CEED92B-0C8C-4D87-8322-F62EEABA70C8}"/>
              </a:ext>
            </a:extLst>
          </p:cNvPr>
          <p:cNvGrpSpPr/>
          <p:nvPr/>
        </p:nvGrpSpPr>
        <p:grpSpPr>
          <a:xfrm>
            <a:off x="1695664" y="5202274"/>
            <a:ext cx="1259852" cy="308160"/>
            <a:chOff x="1695664" y="5202274"/>
            <a:chExt cx="1259852" cy="308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62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85603AC8-223E-4B65-8494-8FE2A4046B0E}"/>
                    </a:ext>
                  </a:extLst>
                </p14:cNvPr>
                <p14:cNvContentPartPr/>
                <p14:nvPr/>
              </p14:nvContentPartPr>
              <p14:xfrm>
                <a:off x="2671552" y="5204434"/>
                <a:ext cx="283964" cy="284040"/>
              </p14:xfrm>
            </p:contentPart>
          </mc:Choice>
          <mc:Fallback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85603AC8-223E-4B65-8494-8FE2A4046B0E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2662914" y="5195434"/>
                  <a:ext cx="301599" cy="30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4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23F06C66-8B7E-4FA3-B5D5-92921B014D66}"/>
                    </a:ext>
                  </a:extLst>
                </p14:cNvPr>
                <p14:cNvContentPartPr/>
                <p14:nvPr/>
              </p14:nvContentPartPr>
              <p14:xfrm>
                <a:off x="2762421" y="5220274"/>
                <a:ext cx="63892" cy="16920"/>
              </p14:xfrm>
            </p:contentPart>
          </mc:Choice>
          <mc:Fallback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23F06C66-8B7E-4FA3-B5D5-92921B014D66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2753806" y="5211634"/>
                  <a:ext cx="8148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6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4B0000EB-D580-4029-A3D5-4F4374756D73}"/>
                    </a:ext>
                  </a:extLst>
                </p14:cNvPr>
                <p14:cNvContentPartPr/>
                <p14:nvPr/>
              </p14:nvContentPartPr>
              <p14:xfrm>
                <a:off x="2520579" y="5233594"/>
                <a:ext cx="151448" cy="238320"/>
              </p14:xfrm>
            </p:contentPart>
          </mc:Choice>
          <mc:Fallback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4B0000EB-D580-4029-A3D5-4F4374756D73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2511945" y="5224594"/>
                  <a:ext cx="169075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8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7FF0C9A0-C950-47F2-992F-EB243EEB3C7E}"/>
                    </a:ext>
                  </a:extLst>
                </p14:cNvPr>
                <p14:cNvContentPartPr/>
                <p14:nvPr/>
              </p14:nvContentPartPr>
              <p14:xfrm>
                <a:off x="2644812" y="5448154"/>
                <a:ext cx="50640" cy="8280"/>
              </p14:xfrm>
            </p:contentPart>
          </mc:Choice>
          <mc:Fallback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7FF0C9A0-C950-47F2-992F-EB243EEB3C7E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2635833" y="5439514"/>
                  <a:ext cx="68238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0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5157756A-2E37-45F6-A6DD-D5A6695B7619}"/>
                    </a:ext>
                  </a:extLst>
                </p14:cNvPr>
                <p14:cNvContentPartPr/>
                <p14:nvPr/>
              </p14:nvContentPartPr>
              <p14:xfrm>
                <a:off x="2393978" y="5248714"/>
                <a:ext cx="23427" cy="110160"/>
              </p14:xfrm>
            </p:contentPart>
          </mc:Choice>
          <mc:Fallback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5157756A-2E37-45F6-A6DD-D5A6695B7619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2384968" y="5239714"/>
                  <a:ext cx="41087" cy="12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2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5976E4C3-DEA5-458C-8B86-1B7E53346DA0}"/>
                    </a:ext>
                  </a:extLst>
                </p14:cNvPr>
                <p14:cNvContentPartPr/>
                <p14:nvPr/>
              </p14:nvContentPartPr>
              <p14:xfrm>
                <a:off x="2392086" y="5391994"/>
                <a:ext cx="42595" cy="45720"/>
              </p14:xfrm>
            </p:contentPart>
          </mc:Choice>
          <mc:Fallback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5976E4C3-DEA5-458C-8B86-1B7E53346DA0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2383137" y="5383354"/>
                  <a:ext cx="60134" cy="6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4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685E1356-312D-4B78-8245-409FBB2F17C9}"/>
                    </a:ext>
                  </a:extLst>
                </p14:cNvPr>
                <p14:cNvContentPartPr/>
                <p14:nvPr/>
              </p14:nvContentPartPr>
              <p14:xfrm>
                <a:off x="2255546" y="5228554"/>
                <a:ext cx="94654" cy="167760"/>
              </p14:xfrm>
            </p:contentPart>
          </mc:Choice>
          <mc:Fallback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685E1356-312D-4B78-8245-409FBB2F17C9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2246583" y="5219914"/>
                  <a:ext cx="112222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6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A6ADD19A-D89A-457F-95FE-42F21C372AA2}"/>
                    </a:ext>
                  </a:extLst>
                </p14:cNvPr>
                <p14:cNvContentPartPr/>
                <p14:nvPr/>
              </p14:nvContentPartPr>
              <p14:xfrm>
                <a:off x="1885446" y="5202274"/>
                <a:ext cx="309757" cy="246600"/>
              </p14:xfrm>
            </p:contentPart>
          </mc:Choice>
          <mc:Fallback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A6ADD19A-D89A-457F-95FE-42F21C372AA2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1876452" y="5193274"/>
                  <a:ext cx="327385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8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921D097A-B507-44C7-844F-392C24D0D100}"/>
                    </a:ext>
                  </a:extLst>
                </p14:cNvPr>
                <p14:cNvContentPartPr/>
                <p14:nvPr/>
              </p14:nvContentPartPr>
              <p14:xfrm>
                <a:off x="2021749" y="5485954"/>
                <a:ext cx="98678" cy="24480"/>
              </p14:xfrm>
            </p:contentPart>
          </mc:Choice>
          <mc:Fallback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921D097A-B507-44C7-844F-392C24D0D100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2012746" y="5477314"/>
                  <a:ext cx="116325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0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ECEF0790-9234-41A4-B503-D7FFEC4158AE}"/>
                    </a:ext>
                  </a:extLst>
                </p14:cNvPr>
                <p14:cNvContentPartPr/>
                <p14:nvPr/>
              </p14:nvContentPartPr>
              <p14:xfrm>
                <a:off x="1695664" y="5287954"/>
                <a:ext cx="244918" cy="154800"/>
              </p14:xfrm>
            </p:contentPart>
          </mc:Choice>
          <mc:Fallback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ECEF0790-9234-41A4-B503-D7FFEC4158AE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1686673" y="5279314"/>
                  <a:ext cx="262541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2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B4FEE739-FBA8-4CAD-9796-77BBAB7D6ED8}"/>
                    </a:ext>
                  </a:extLst>
                </p14:cNvPr>
                <p14:cNvContentPartPr/>
                <p14:nvPr/>
              </p14:nvContentPartPr>
              <p14:xfrm>
                <a:off x="1745830" y="5233594"/>
                <a:ext cx="162333" cy="43200"/>
              </p14:xfrm>
            </p:contentPart>
          </mc:Choice>
          <mc:Fallback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B4FEE739-FBA8-4CAD-9796-77BBAB7D6ED8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1736831" y="5224594"/>
                  <a:ext cx="179970" cy="60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4B5B3608-74A8-47AD-9B03-EC439C1A50F0}"/>
              </a:ext>
            </a:extLst>
          </p:cNvPr>
          <p:cNvGrpSpPr/>
          <p:nvPr/>
        </p:nvGrpSpPr>
        <p:grpSpPr>
          <a:xfrm>
            <a:off x="8126077" y="5455894"/>
            <a:ext cx="1344960" cy="305280"/>
            <a:chOff x="8126077" y="5455894"/>
            <a:chExt cx="1344960" cy="305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84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C18B7461-42D9-4931-AC6B-1F6B8107148F}"/>
                    </a:ext>
                  </a:extLst>
                </p14:cNvPr>
                <p14:cNvContentPartPr/>
                <p14:nvPr/>
              </p14:nvContentPartPr>
              <p14:xfrm>
                <a:off x="8126077" y="5579734"/>
                <a:ext cx="212040" cy="29520"/>
              </p14:xfrm>
            </p:contentPart>
          </mc:Choice>
          <mc:Fallback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C18B7461-42D9-4931-AC6B-1F6B8107148F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8108437" y="5561734"/>
                  <a:ext cx="24768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6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ADA2E1A6-34E6-435D-8F8A-0C771D85996D}"/>
                    </a:ext>
                  </a:extLst>
                </p14:cNvPr>
                <p14:cNvContentPartPr/>
                <p14:nvPr/>
              </p14:nvContentPartPr>
              <p14:xfrm>
                <a:off x="8159197" y="5715094"/>
                <a:ext cx="178920" cy="23760"/>
              </p14:xfrm>
            </p:contentPart>
          </mc:Choice>
          <mc:Fallback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ADA2E1A6-34E6-435D-8F8A-0C771D85996D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8141197" y="5697094"/>
                  <a:ext cx="21456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8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9D4B6235-1302-472A-892C-2925F8E04CD2}"/>
                    </a:ext>
                  </a:extLst>
                </p14:cNvPr>
                <p14:cNvContentPartPr/>
                <p14:nvPr/>
              </p14:nvContentPartPr>
              <p14:xfrm>
                <a:off x="8575717" y="5526454"/>
                <a:ext cx="123480" cy="234720"/>
              </p14:xfrm>
            </p:contentPart>
          </mc:Choice>
          <mc:Fallback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9D4B6235-1302-472A-892C-2925F8E04CD2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8557717" y="5508814"/>
                  <a:ext cx="159120" cy="27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0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F3B4F087-5170-4DD5-A16A-79BB7AFDE1EC}"/>
                    </a:ext>
                  </a:extLst>
                </p14:cNvPr>
                <p14:cNvContentPartPr/>
                <p14:nvPr/>
              </p14:nvContentPartPr>
              <p14:xfrm>
                <a:off x="8833837" y="5711854"/>
                <a:ext cx="18000" cy="13680"/>
              </p14:xfrm>
            </p:contentPart>
          </mc:Choice>
          <mc:Fallback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F3B4F087-5170-4DD5-A16A-79BB7AFDE1EC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8815837" y="5693854"/>
                  <a:ext cx="5364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2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CE6E7B15-CB9F-4535-ADF4-B34CEC86E283}"/>
                    </a:ext>
                  </a:extLst>
                </p14:cNvPr>
                <p14:cNvContentPartPr/>
                <p14:nvPr/>
              </p14:nvContentPartPr>
              <p14:xfrm>
                <a:off x="8951197" y="5465974"/>
                <a:ext cx="243000" cy="273960"/>
              </p14:xfrm>
            </p:contentPart>
          </mc:Choice>
          <mc:Fallback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CE6E7B15-CB9F-4535-ADF4-B34CEC86E283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8933197" y="5448334"/>
                  <a:ext cx="278640" cy="30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4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8B81C3B4-8759-4F59-BB15-4EE964ADA760}"/>
                    </a:ext>
                  </a:extLst>
                </p14:cNvPr>
                <p14:cNvContentPartPr/>
                <p14:nvPr/>
              </p14:nvContentPartPr>
              <p14:xfrm>
                <a:off x="9238837" y="5455894"/>
                <a:ext cx="232200" cy="297360"/>
              </p14:xfrm>
            </p:contentPart>
          </mc:Choice>
          <mc:Fallback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8B81C3B4-8759-4F59-BB15-4EE964ADA760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9220837" y="5437894"/>
                  <a:ext cx="267840" cy="333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4D5F6DDC-63EE-4EAD-9459-0BEABCAA71E4}"/>
              </a:ext>
            </a:extLst>
          </p:cNvPr>
          <p:cNvGrpSpPr/>
          <p:nvPr/>
        </p:nvGrpSpPr>
        <p:grpSpPr>
          <a:xfrm>
            <a:off x="9728797" y="5273734"/>
            <a:ext cx="736560" cy="547920"/>
            <a:chOff x="9728797" y="5273734"/>
            <a:chExt cx="736560" cy="547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96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8C7FE13C-D76A-47B6-93B9-76EAEF8F46AC}"/>
                    </a:ext>
                  </a:extLst>
                </p14:cNvPr>
                <p14:cNvContentPartPr/>
                <p14:nvPr/>
              </p14:nvContentPartPr>
              <p14:xfrm>
                <a:off x="9740677" y="5530414"/>
                <a:ext cx="164160" cy="261000"/>
              </p14:xfrm>
            </p:contentPart>
          </mc:Choice>
          <mc:Fallback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8C7FE13C-D76A-47B6-93B9-76EAEF8F46AC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9722677" y="5512774"/>
                  <a:ext cx="199800" cy="29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8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77820BC6-C93D-4891-8A94-BCEEED3AC71D}"/>
                    </a:ext>
                  </a:extLst>
                </p14:cNvPr>
                <p14:cNvContentPartPr/>
                <p14:nvPr/>
              </p14:nvContentPartPr>
              <p14:xfrm>
                <a:off x="9728797" y="5526814"/>
                <a:ext cx="170640" cy="247320"/>
              </p14:xfrm>
            </p:contentPart>
          </mc:Choice>
          <mc:Fallback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77820BC6-C93D-4891-8A94-BCEEED3AC71D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9710797" y="5509174"/>
                  <a:ext cx="20628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0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23C64399-8900-4255-B314-24CE67CCEB4C}"/>
                    </a:ext>
                  </a:extLst>
                </p14:cNvPr>
                <p14:cNvContentPartPr/>
                <p14:nvPr/>
              </p14:nvContentPartPr>
              <p14:xfrm>
                <a:off x="10119037" y="5500534"/>
                <a:ext cx="121320" cy="297360"/>
              </p14:xfrm>
            </p:contentPart>
          </mc:Choice>
          <mc:Fallback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23C64399-8900-4255-B314-24CE67CCEB4C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10101397" y="5482534"/>
                  <a:ext cx="156960" cy="33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2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4A033991-102E-41FC-A08B-20E67048A475}"/>
                    </a:ext>
                  </a:extLst>
                </p14:cNvPr>
                <p14:cNvContentPartPr/>
                <p14:nvPr/>
              </p14:nvContentPartPr>
              <p14:xfrm>
                <a:off x="10356277" y="5726254"/>
                <a:ext cx="109080" cy="95400"/>
              </p14:xfrm>
            </p:contentPart>
          </mc:Choice>
          <mc:Fallback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4A033991-102E-41FC-A08B-20E67048A475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10338637" y="5708614"/>
                  <a:ext cx="144720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4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C8A42061-2E24-4C1B-AA4B-D08516BD7692}"/>
                    </a:ext>
                  </a:extLst>
                </p14:cNvPr>
                <p14:cNvContentPartPr/>
                <p14:nvPr/>
              </p14:nvContentPartPr>
              <p14:xfrm>
                <a:off x="10260877" y="5273734"/>
                <a:ext cx="169560" cy="217800"/>
              </p14:xfrm>
            </p:contentPart>
          </mc:Choice>
          <mc:Fallback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C8A42061-2E24-4C1B-AA4B-D08516BD7692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10242877" y="5255734"/>
                  <a:ext cx="205200" cy="253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C49ACBC9-669C-4BD4-9819-10C8DDC6C73F}"/>
              </a:ext>
            </a:extLst>
          </p:cNvPr>
          <p:cNvGrpSpPr/>
          <p:nvPr/>
        </p:nvGrpSpPr>
        <p:grpSpPr>
          <a:xfrm>
            <a:off x="10925437" y="5609254"/>
            <a:ext cx="729720" cy="286920"/>
            <a:chOff x="10925437" y="5609254"/>
            <a:chExt cx="729720" cy="286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06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6752D891-2BC3-4B6C-B6D9-610DF5861187}"/>
                    </a:ext>
                  </a:extLst>
                </p14:cNvPr>
                <p14:cNvContentPartPr/>
                <p14:nvPr/>
              </p14:nvContentPartPr>
              <p14:xfrm>
                <a:off x="10925437" y="5609254"/>
                <a:ext cx="82080" cy="286920"/>
              </p14:xfrm>
            </p:contentPart>
          </mc:Choice>
          <mc:Fallback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6752D891-2BC3-4B6C-B6D9-610DF5861187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10907797" y="5591614"/>
                  <a:ext cx="117720" cy="32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8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F35E5D9D-0BFD-40D6-8D76-7D1743AF29BF}"/>
                    </a:ext>
                  </a:extLst>
                </p14:cNvPr>
                <p14:cNvContentPartPr/>
                <p14:nvPr/>
              </p14:nvContentPartPr>
              <p14:xfrm>
                <a:off x="11040997" y="5681974"/>
                <a:ext cx="187560" cy="209880"/>
              </p14:xfrm>
            </p:contentPart>
          </mc:Choice>
          <mc:Fallback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F35E5D9D-0BFD-40D6-8D76-7D1743AF29BF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11023357" y="5664334"/>
                  <a:ext cx="223200" cy="2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0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915643CB-259B-4305-92D3-5CEF3E496971}"/>
                    </a:ext>
                  </a:extLst>
                </p14:cNvPr>
                <p14:cNvContentPartPr/>
                <p14:nvPr/>
              </p14:nvContentPartPr>
              <p14:xfrm>
                <a:off x="11313517" y="5735974"/>
                <a:ext cx="341640" cy="120960"/>
              </p14:xfrm>
            </p:contentPart>
          </mc:Choice>
          <mc:Fallback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915643CB-259B-4305-92D3-5CEF3E496971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11295877" y="5718334"/>
                  <a:ext cx="377280" cy="156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12">
            <p14:nvContentPartPr>
              <p14:cNvPr id="155" name="Ink 154">
                <a:extLst>
                  <a:ext uri="{FF2B5EF4-FFF2-40B4-BE49-F238E27FC236}">
                    <a16:creationId xmlns:a16="http://schemas.microsoft.com/office/drawing/2014/main" id="{3E1C6C94-B85C-455A-A92C-A9B49476CB10}"/>
                  </a:ext>
                </a:extLst>
              </p14:cNvPr>
              <p14:cNvContentPartPr/>
              <p14:nvPr/>
            </p14:nvContentPartPr>
            <p14:xfrm>
              <a:off x="5755117" y="1188986"/>
              <a:ext cx="2661840" cy="610200"/>
            </p14:xfrm>
          </p:contentPart>
        </mc:Choice>
        <mc:Fallback>
          <p:pic>
            <p:nvPicPr>
              <p:cNvPr id="155" name="Ink 154">
                <a:extLst>
                  <a:ext uri="{FF2B5EF4-FFF2-40B4-BE49-F238E27FC236}">
                    <a16:creationId xmlns:a16="http://schemas.microsoft.com/office/drawing/2014/main" id="{3E1C6C94-B85C-455A-A92C-A9B49476CB10}"/>
                  </a:ext>
                </a:extLst>
              </p:cNvPr>
              <p:cNvPicPr/>
              <p:nvPr/>
            </p:nvPicPr>
            <p:blipFill>
              <a:blip r:embed="rId213"/>
              <a:stretch>
                <a:fillRect/>
              </a:stretch>
            </p:blipFill>
            <p:spPr>
              <a:xfrm>
                <a:off x="5737477" y="1170986"/>
                <a:ext cx="2697480" cy="645840"/>
              </a:xfrm>
              <a:prstGeom prst="rect">
                <a:avLst/>
              </a:prstGeom>
            </p:spPr>
          </p:pic>
        </mc:Fallback>
      </mc:AlternateContent>
      <p:grpSp>
        <p:nvGrpSpPr>
          <p:cNvPr id="161" name="Group 160">
            <a:extLst>
              <a:ext uri="{FF2B5EF4-FFF2-40B4-BE49-F238E27FC236}">
                <a16:creationId xmlns:a16="http://schemas.microsoft.com/office/drawing/2014/main" id="{ED366BF1-0E0F-481B-881C-969CF54BB5A8}"/>
              </a:ext>
            </a:extLst>
          </p:cNvPr>
          <p:cNvGrpSpPr/>
          <p:nvPr/>
        </p:nvGrpSpPr>
        <p:grpSpPr>
          <a:xfrm>
            <a:off x="5853037" y="5417186"/>
            <a:ext cx="1971000" cy="346320"/>
            <a:chOff x="5853037" y="5417186"/>
            <a:chExt cx="1971000" cy="3463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14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8B90862A-469E-4EE9-958A-0B520841364E}"/>
                    </a:ext>
                  </a:extLst>
                </p14:cNvPr>
                <p14:cNvContentPartPr/>
                <p14:nvPr/>
              </p14:nvContentPartPr>
              <p14:xfrm>
                <a:off x="7759237" y="5434826"/>
                <a:ext cx="64800" cy="328680"/>
              </p14:xfrm>
            </p:contentPart>
          </mc:Choice>
          <mc:Fallback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8B90862A-469E-4EE9-958A-0B520841364E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7741597" y="5417186"/>
                  <a:ext cx="100440" cy="36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6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1E179E7C-9775-445B-8BC5-891EB07B5114}"/>
                    </a:ext>
                  </a:extLst>
                </p14:cNvPr>
                <p14:cNvContentPartPr/>
                <p14:nvPr/>
              </p14:nvContentPartPr>
              <p14:xfrm>
                <a:off x="6756997" y="5417186"/>
                <a:ext cx="936000" cy="278280"/>
              </p14:xfrm>
            </p:contentPart>
          </mc:Choice>
          <mc:Fallback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1E179E7C-9775-445B-8BC5-891EB07B5114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6738997" y="5399186"/>
                  <a:ext cx="971640" cy="31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8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64A732A0-A266-4B9B-AC3F-168D475B67B2}"/>
                    </a:ext>
                  </a:extLst>
                </p14:cNvPr>
                <p14:cNvContentPartPr/>
                <p14:nvPr/>
              </p14:nvContentPartPr>
              <p14:xfrm>
                <a:off x="6031597" y="5509346"/>
                <a:ext cx="508680" cy="143280"/>
              </p14:xfrm>
            </p:contentPart>
          </mc:Choice>
          <mc:Fallback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64A732A0-A266-4B9B-AC3F-168D475B67B2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6013597" y="5491706"/>
                  <a:ext cx="54432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0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A72F3FFE-BC02-426A-BD2E-C851246768F3}"/>
                    </a:ext>
                  </a:extLst>
                </p14:cNvPr>
                <p14:cNvContentPartPr/>
                <p14:nvPr/>
              </p14:nvContentPartPr>
              <p14:xfrm>
                <a:off x="6460357" y="5445266"/>
                <a:ext cx="47160" cy="3600"/>
              </p14:xfrm>
            </p:contentPart>
          </mc:Choice>
          <mc:Fallback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A72F3FFE-BC02-426A-BD2E-C851246768F3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6442717" y="5427626"/>
                  <a:ext cx="8280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2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549710C2-90B2-4379-95DF-8A870FE7DC96}"/>
                    </a:ext>
                  </a:extLst>
                </p14:cNvPr>
                <p14:cNvContentPartPr/>
                <p14:nvPr/>
              </p14:nvContentPartPr>
              <p14:xfrm>
                <a:off x="5853037" y="5430506"/>
                <a:ext cx="276120" cy="9720"/>
              </p14:xfrm>
            </p:contentPart>
          </mc:Choice>
          <mc:Fallback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549710C2-90B2-4379-95DF-8A870FE7DC96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5835037" y="5412866"/>
                  <a:ext cx="311760" cy="45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24">
            <p14:nvContentPartPr>
              <p14:cNvPr id="162" name="Ink 161">
                <a:extLst>
                  <a:ext uri="{FF2B5EF4-FFF2-40B4-BE49-F238E27FC236}">
                    <a16:creationId xmlns:a16="http://schemas.microsoft.com/office/drawing/2014/main" id="{24596F34-6D62-452A-B859-8F2EBCADDAEB}"/>
                  </a:ext>
                </a:extLst>
              </p14:cNvPr>
              <p14:cNvContentPartPr/>
              <p14:nvPr/>
            </p14:nvContentPartPr>
            <p14:xfrm>
              <a:off x="9270690" y="3482233"/>
              <a:ext cx="13394" cy="56520"/>
            </p14:xfrm>
          </p:contentPart>
        </mc:Choice>
        <mc:Fallback>
          <p:pic>
            <p:nvPicPr>
              <p:cNvPr id="162" name="Ink 161">
                <a:extLst>
                  <a:ext uri="{FF2B5EF4-FFF2-40B4-BE49-F238E27FC236}">
                    <a16:creationId xmlns:a16="http://schemas.microsoft.com/office/drawing/2014/main" id="{24596F34-6D62-452A-B859-8F2EBCADDAEB}"/>
                  </a:ext>
                </a:extLst>
              </p:cNvPr>
              <p:cNvPicPr/>
              <p:nvPr/>
            </p:nvPicPr>
            <p:blipFill>
              <a:blip r:embed="rId225"/>
              <a:stretch>
                <a:fillRect/>
              </a:stretch>
            </p:blipFill>
            <p:spPr>
              <a:xfrm>
                <a:off x="9252590" y="3464233"/>
                <a:ext cx="49232" cy="92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00871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DAF270-20F0-4169-A24B-7CA08685ED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29" t="9749" r="2016" b="101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70CB9C-489C-42B6-BBA7-3D457430F6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848" t="23652" r="35761" b="62551"/>
          <a:stretch/>
        </p:blipFill>
        <p:spPr>
          <a:xfrm>
            <a:off x="4627659" y="580445"/>
            <a:ext cx="7299298" cy="190831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DF11AB7A-A22D-4B46-A3B2-DBDE62BCB132}"/>
              </a:ext>
            </a:extLst>
          </p:cNvPr>
          <p:cNvGrpSpPr/>
          <p:nvPr/>
        </p:nvGrpSpPr>
        <p:grpSpPr>
          <a:xfrm>
            <a:off x="1697197" y="2959466"/>
            <a:ext cx="528840" cy="335880"/>
            <a:chOff x="1697197" y="2959466"/>
            <a:chExt cx="528840" cy="3358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F0E85E83-B631-4A13-A542-2D9A45074B4C}"/>
                    </a:ext>
                  </a:extLst>
                </p14:cNvPr>
                <p14:cNvContentPartPr/>
                <p14:nvPr/>
              </p14:nvContentPartPr>
              <p14:xfrm>
                <a:off x="2152957" y="3041906"/>
                <a:ext cx="73080" cy="18648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F0E85E83-B631-4A13-A542-2D9A45074B4C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135317" y="3024266"/>
                  <a:ext cx="10872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3E1735C7-3B25-4A50-9652-D726AFD8D15B}"/>
                    </a:ext>
                  </a:extLst>
                </p14:cNvPr>
                <p14:cNvContentPartPr/>
                <p14:nvPr/>
              </p14:nvContentPartPr>
              <p14:xfrm>
                <a:off x="1697197" y="2959466"/>
                <a:ext cx="381960" cy="33588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3E1735C7-3B25-4A50-9652-D726AFD8D15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679557" y="2941466"/>
                  <a:ext cx="417600" cy="37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EEEC174D-4222-440C-8FE4-5232176173A1}"/>
                    </a:ext>
                  </a:extLst>
                </p14:cNvPr>
                <p14:cNvContentPartPr/>
                <p14:nvPr/>
              </p14:nvContentPartPr>
              <p14:xfrm>
                <a:off x="1817797" y="3081506"/>
                <a:ext cx="30240" cy="36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EEEC174D-4222-440C-8FE4-5232176173A1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799797" y="3063866"/>
                  <a:ext cx="65880" cy="3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9D52D6C-22B7-4119-BACD-433D1AADD94E}"/>
              </a:ext>
            </a:extLst>
          </p:cNvPr>
          <p:cNvGrpSpPr/>
          <p:nvPr/>
        </p:nvGrpSpPr>
        <p:grpSpPr>
          <a:xfrm>
            <a:off x="852637" y="1229306"/>
            <a:ext cx="3298320" cy="662760"/>
            <a:chOff x="852637" y="1229306"/>
            <a:chExt cx="3298320" cy="662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D006BAAF-734A-4516-A530-8A4FE2DA9635}"/>
                    </a:ext>
                  </a:extLst>
                </p14:cNvPr>
                <p14:cNvContentPartPr/>
                <p14:nvPr/>
              </p14:nvContentPartPr>
              <p14:xfrm>
                <a:off x="2119837" y="1341626"/>
                <a:ext cx="254520" cy="20160"/>
              </p14:xfrm>
            </p:contentPart>
          </mc:Choice>
          <mc:Fallback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D006BAAF-734A-4516-A530-8A4FE2DA963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102197" y="1323626"/>
                  <a:ext cx="29016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5F7FA46B-D7B8-429C-B7B5-16AAC867B946}"/>
                    </a:ext>
                  </a:extLst>
                </p14:cNvPr>
                <p14:cNvContentPartPr/>
                <p14:nvPr/>
              </p14:nvContentPartPr>
              <p14:xfrm>
                <a:off x="2160877" y="1466906"/>
                <a:ext cx="205200" cy="1476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5F7FA46B-D7B8-429C-B7B5-16AAC867B94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143237" y="1449266"/>
                  <a:ext cx="24084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ABEF5E76-F342-48AA-B12F-42D8F1840E84}"/>
                    </a:ext>
                  </a:extLst>
                </p14:cNvPr>
                <p14:cNvContentPartPr/>
                <p14:nvPr/>
              </p14:nvContentPartPr>
              <p14:xfrm>
                <a:off x="1905637" y="1249106"/>
                <a:ext cx="66240" cy="22320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ABEF5E76-F342-48AA-B12F-42D8F1840E8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887997" y="1231466"/>
                  <a:ext cx="101880" cy="25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AE310924-C8BC-4501-920A-9887AC35C533}"/>
                    </a:ext>
                  </a:extLst>
                </p14:cNvPr>
                <p14:cNvContentPartPr/>
                <p14:nvPr/>
              </p14:nvContentPartPr>
              <p14:xfrm>
                <a:off x="1060357" y="1229306"/>
                <a:ext cx="765720" cy="40140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AE310924-C8BC-4501-920A-9887AC35C533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042717" y="1211666"/>
                  <a:ext cx="801360" cy="43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53FAE7FC-C3F1-4294-BAB6-EF364D2B60CB}"/>
                    </a:ext>
                  </a:extLst>
                </p14:cNvPr>
                <p14:cNvContentPartPr/>
                <p14:nvPr/>
              </p14:nvContentPartPr>
              <p14:xfrm>
                <a:off x="852637" y="1354946"/>
                <a:ext cx="347760" cy="13320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53FAE7FC-C3F1-4294-BAB6-EF364D2B60CB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834637" y="1336946"/>
                  <a:ext cx="38340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88E559E5-D610-4EFF-AFF7-F54A1D113F82}"/>
                    </a:ext>
                  </a:extLst>
                </p14:cNvPr>
                <p14:cNvContentPartPr/>
                <p14:nvPr/>
              </p14:nvContentPartPr>
              <p14:xfrm>
                <a:off x="949117" y="1285466"/>
                <a:ext cx="79560" cy="2376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88E559E5-D610-4EFF-AFF7-F54A1D113F82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931117" y="1267466"/>
                  <a:ext cx="11520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BA26608F-ED8D-4138-B2D4-EE3CD97CAAD5}"/>
                    </a:ext>
                  </a:extLst>
                </p14:cNvPr>
                <p14:cNvContentPartPr/>
                <p14:nvPr/>
              </p14:nvContentPartPr>
              <p14:xfrm>
                <a:off x="2797717" y="1483466"/>
                <a:ext cx="1353240" cy="6480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BA26608F-ED8D-4138-B2D4-EE3CD97CAAD5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780077" y="1465826"/>
                  <a:ext cx="138888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F709197A-04AB-4F5A-9726-D2892E1685C5}"/>
                    </a:ext>
                  </a:extLst>
                </p14:cNvPr>
                <p14:cNvContentPartPr/>
                <p14:nvPr/>
              </p14:nvContentPartPr>
              <p14:xfrm>
                <a:off x="3939637" y="1293746"/>
                <a:ext cx="85680" cy="15876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F709197A-04AB-4F5A-9726-D2892E1685C5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921637" y="1275746"/>
                  <a:ext cx="12132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DE64263D-13C3-4F4F-BA14-5B70C273E4BC}"/>
                    </a:ext>
                  </a:extLst>
                </p14:cNvPr>
                <p14:cNvContentPartPr/>
                <p14:nvPr/>
              </p14:nvContentPartPr>
              <p14:xfrm>
                <a:off x="3237997" y="1291946"/>
                <a:ext cx="642960" cy="12924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DE64263D-13C3-4F4F-BA14-5B70C273E4B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220357" y="1274306"/>
                  <a:ext cx="67860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ECF35A5C-5970-422D-893C-41F88D59B733}"/>
                    </a:ext>
                  </a:extLst>
                </p14:cNvPr>
                <p14:cNvContentPartPr/>
                <p14:nvPr/>
              </p14:nvContentPartPr>
              <p14:xfrm>
                <a:off x="2935957" y="1335506"/>
                <a:ext cx="234720" cy="7920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ECF35A5C-5970-422D-893C-41F88D59B733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918317" y="1317866"/>
                  <a:ext cx="270360" cy="11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234B0B11-71E5-4169-ACFE-B3C3E63FF262}"/>
                    </a:ext>
                  </a:extLst>
                </p14:cNvPr>
                <p14:cNvContentPartPr/>
                <p14:nvPr/>
              </p14:nvContentPartPr>
              <p14:xfrm>
                <a:off x="3114877" y="1244066"/>
                <a:ext cx="66240" cy="2340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234B0B11-71E5-4169-ACFE-B3C3E63FF262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096877" y="1226426"/>
                  <a:ext cx="101880" cy="5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A87A0EE6-5A51-4742-9B08-F00906B6C081}"/>
                    </a:ext>
                  </a:extLst>
                </p14:cNvPr>
                <p14:cNvContentPartPr/>
                <p14:nvPr/>
              </p14:nvContentPartPr>
              <p14:xfrm>
                <a:off x="2897797" y="1282226"/>
                <a:ext cx="94320" cy="864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A87A0EE6-5A51-4742-9B08-F00906B6C081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879797" y="1264226"/>
                  <a:ext cx="12996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5B7DFAAE-75B6-4C7B-8CCC-619EB5C1E53C}"/>
                    </a:ext>
                  </a:extLst>
                </p14:cNvPr>
                <p14:cNvContentPartPr/>
                <p14:nvPr/>
              </p14:nvContentPartPr>
              <p14:xfrm>
                <a:off x="3798517" y="1668506"/>
                <a:ext cx="72000" cy="7992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5B7DFAAE-75B6-4C7B-8CCC-619EB5C1E53C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780877" y="1650506"/>
                  <a:ext cx="107640" cy="11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BDFB133C-2DDC-4594-B2D9-37AAEFE33B25}"/>
                    </a:ext>
                  </a:extLst>
                </p14:cNvPr>
                <p14:cNvContentPartPr/>
                <p14:nvPr/>
              </p14:nvContentPartPr>
              <p14:xfrm>
                <a:off x="3447157" y="1628906"/>
                <a:ext cx="290520" cy="19800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BDFB133C-2DDC-4594-B2D9-37AAEFE33B25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429157" y="1610906"/>
                  <a:ext cx="32616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5C924BCD-AE1A-4B36-A30F-5BAF2996F1E4}"/>
                    </a:ext>
                  </a:extLst>
                </p14:cNvPr>
                <p14:cNvContentPartPr/>
                <p14:nvPr/>
              </p14:nvContentPartPr>
              <p14:xfrm>
                <a:off x="3487477" y="1656986"/>
                <a:ext cx="38520" cy="1188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5C924BCD-AE1A-4B36-A30F-5BAF2996F1E4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469837" y="1638986"/>
                  <a:ext cx="7416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B2C1D71E-5A44-44BB-B1FD-92BF8826C432}"/>
                    </a:ext>
                  </a:extLst>
                </p14:cNvPr>
                <p14:cNvContentPartPr/>
                <p14:nvPr/>
              </p14:nvContentPartPr>
              <p14:xfrm>
                <a:off x="3067717" y="1703786"/>
                <a:ext cx="329040" cy="10800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B2C1D71E-5A44-44BB-B1FD-92BF8826C432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050077" y="1685786"/>
                  <a:ext cx="36468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9BE67ACC-039F-44FA-9DB0-F50342E03E78}"/>
                    </a:ext>
                  </a:extLst>
                </p14:cNvPr>
                <p14:cNvContentPartPr/>
                <p14:nvPr/>
              </p14:nvContentPartPr>
              <p14:xfrm>
                <a:off x="3141157" y="1665266"/>
                <a:ext cx="12240" cy="864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9BE67ACC-039F-44FA-9DB0-F50342E03E78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3123517" y="1647266"/>
                  <a:ext cx="4788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603A9118-434E-47AF-9A4A-C7E650B682B6}"/>
                    </a:ext>
                  </a:extLst>
                </p14:cNvPr>
                <p14:cNvContentPartPr/>
                <p14:nvPr/>
              </p14:nvContentPartPr>
              <p14:xfrm>
                <a:off x="2221717" y="1646906"/>
                <a:ext cx="670320" cy="17856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603A9118-434E-47AF-9A4A-C7E650B682B6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2203717" y="1629266"/>
                  <a:ext cx="705960" cy="21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7C8F2C7D-1766-4D72-A31D-C5BA6AA97A07}"/>
                    </a:ext>
                  </a:extLst>
                </p14:cNvPr>
                <p14:cNvContentPartPr/>
                <p14:nvPr/>
              </p14:nvContentPartPr>
              <p14:xfrm>
                <a:off x="2716357" y="1741226"/>
                <a:ext cx="219600" cy="15084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7C8F2C7D-1766-4D72-A31D-C5BA6AA97A07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698357" y="1723226"/>
                  <a:ext cx="255240" cy="18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C7E13178-C141-4220-A872-1571F43ACBED}"/>
                    </a:ext>
                  </a:extLst>
                </p14:cNvPr>
                <p14:cNvContentPartPr/>
                <p14:nvPr/>
              </p14:nvContentPartPr>
              <p14:xfrm>
                <a:off x="2172757" y="1615586"/>
                <a:ext cx="182520" cy="13788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C7E13178-C141-4220-A872-1571F43ACBED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2154757" y="1597946"/>
                  <a:ext cx="218160" cy="173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42FB94A3-FE5E-4575-97CB-B19ACC5E1C7B}"/>
                  </a:ext>
                </a:extLst>
              </p14:cNvPr>
              <p14:cNvContentPartPr/>
              <p14:nvPr/>
            </p14:nvContentPartPr>
            <p14:xfrm>
              <a:off x="1166197" y="3121106"/>
              <a:ext cx="532080" cy="14040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42FB94A3-FE5E-4575-97CB-B19ACC5E1C7B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148197" y="3103466"/>
                <a:ext cx="567720" cy="17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5695B5AE-4D8E-4446-A746-47EDE3AFE44F}"/>
                  </a:ext>
                </a:extLst>
              </p14:cNvPr>
              <p14:cNvContentPartPr/>
              <p14:nvPr/>
            </p14:nvContentPartPr>
            <p14:xfrm>
              <a:off x="1271677" y="3073226"/>
              <a:ext cx="29880" cy="2520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5695B5AE-4D8E-4446-A746-47EDE3AFE44F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254037" y="3055586"/>
                <a:ext cx="65520" cy="60840"/>
              </a:xfrm>
              <a:prstGeom prst="rect">
                <a:avLst/>
              </a:prstGeom>
            </p:spPr>
          </p:pic>
        </mc:Fallback>
      </mc:AlternateContent>
      <p:grpSp>
        <p:nvGrpSpPr>
          <p:cNvPr id="54" name="Group 53">
            <a:extLst>
              <a:ext uri="{FF2B5EF4-FFF2-40B4-BE49-F238E27FC236}">
                <a16:creationId xmlns:a16="http://schemas.microsoft.com/office/drawing/2014/main" id="{80571CBB-31DA-4C2B-9CE8-F69D20AA660D}"/>
              </a:ext>
            </a:extLst>
          </p:cNvPr>
          <p:cNvGrpSpPr/>
          <p:nvPr/>
        </p:nvGrpSpPr>
        <p:grpSpPr>
          <a:xfrm>
            <a:off x="2909677" y="3391826"/>
            <a:ext cx="1294200" cy="267120"/>
            <a:chOff x="2909677" y="3391826"/>
            <a:chExt cx="1294200" cy="2671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6FB3C44E-7F06-46FB-9423-680B87B1BBE5}"/>
                    </a:ext>
                  </a:extLst>
                </p14:cNvPr>
                <p14:cNvContentPartPr/>
                <p14:nvPr/>
              </p14:nvContentPartPr>
              <p14:xfrm>
                <a:off x="4139077" y="3399026"/>
                <a:ext cx="64800" cy="12348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6FB3C44E-7F06-46FB-9423-680B87B1BBE5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121077" y="3381026"/>
                  <a:ext cx="10044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7773C31F-3ACA-4BC0-9C68-E3CAE95116FB}"/>
                    </a:ext>
                  </a:extLst>
                </p14:cNvPr>
                <p14:cNvContentPartPr/>
                <p14:nvPr/>
              </p14:nvContentPartPr>
              <p14:xfrm>
                <a:off x="3252757" y="3391826"/>
                <a:ext cx="816120" cy="26712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7773C31F-3ACA-4BC0-9C68-E3CAE95116FB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235117" y="3374186"/>
                  <a:ext cx="851760" cy="30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59232738-AE15-467C-867E-B51EE06CC808}"/>
                    </a:ext>
                  </a:extLst>
                </p14:cNvPr>
                <p14:cNvContentPartPr/>
                <p14:nvPr/>
              </p14:nvContentPartPr>
              <p14:xfrm>
                <a:off x="2942077" y="3482546"/>
                <a:ext cx="402120" cy="9720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59232738-AE15-467C-867E-B51EE06CC808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2924077" y="3464906"/>
                  <a:ext cx="437760" cy="13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D67BE4AF-13E6-4DFC-860C-68006075418F}"/>
                    </a:ext>
                  </a:extLst>
                </p14:cNvPr>
                <p14:cNvContentPartPr/>
                <p14:nvPr/>
              </p14:nvContentPartPr>
              <p14:xfrm>
                <a:off x="2909677" y="3439706"/>
                <a:ext cx="123120" cy="1332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D67BE4AF-13E6-4DFC-860C-68006075418F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2892037" y="3422066"/>
                  <a:ext cx="158760" cy="48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4F3F184-ECD7-4FB4-8217-741EA08C557A}"/>
              </a:ext>
            </a:extLst>
          </p:cNvPr>
          <p:cNvGrpSpPr/>
          <p:nvPr/>
        </p:nvGrpSpPr>
        <p:grpSpPr>
          <a:xfrm>
            <a:off x="2525557" y="2990786"/>
            <a:ext cx="4520520" cy="338760"/>
            <a:chOff x="2525557" y="2990786"/>
            <a:chExt cx="4520520" cy="338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7B99E9E4-1762-4D22-92FB-8CB2A7576C7B}"/>
                    </a:ext>
                  </a:extLst>
                </p14:cNvPr>
                <p14:cNvContentPartPr/>
                <p14:nvPr/>
              </p14:nvContentPartPr>
              <p14:xfrm>
                <a:off x="2525557" y="3175466"/>
                <a:ext cx="163800" cy="1512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7B99E9E4-1762-4D22-92FB-8CB2A7576C7B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2507557" y="3157826"/>
                  <a:ext cx="19944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4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ADD76B4D-ABEF-46A9-9511-90A0EEA42E84}"/>
                    </a:ext>
                  </a:extLst>
                </p14:cNvPr>
                <p14:cNvContentPartPr/>
                <p14:nvPr/>
              </p14:nvContentPartPr>
              <p14:xfrm>
                <a:off x="2545357" y="3267986"/>
                <a:ext cx="144000" cy="1368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ADD76B4D-ABEF-46A9-9511-90A0EEA42E84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2527717" y="3250346"/>
                  <a:ext cx="17964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53AE2061-D860-40CD-996E-8A5542AF62F8}"/>
                    </a:ext>
                  </a:extLst>
                </p14:cNvPr>
                <p14:cNvContentPartPr/>
                <p14:nvPr/>
              </p14:nvContentPartPr>
              <p14:xfrm>
                <a:off x="2919397" y="3255026"/>
                <a:ext cx="1465560" cy="4284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53AE2061-D860-40CD-996E-8A5542AF62F8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2901397" y="3237386"/>
                  <a:ext cx="1501200" cy="7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8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F3CA06EB-BF88-4019-A863-4C70E67B1BDA}"/>
                    </a:ext>
                  </a:extLst>
                </p14:cNvPr>
                <p14:cNvContentPartPr/>
                <p14:nvPr/>
              </p14:nvContentPartPr>
              <p14:xfrm>
                <a:off x="4168237" y="3033626"/>
                <a:ext cx="73800" cy="14400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F3CA06EB-BF88-4019-A863-4C70E67B1BDA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4150597" y="3015986"/>
                  <a:ext cx="10944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0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66BAE9E6-EFFD-4ACE-B2A3-890A7045C12F}"/>
                    </a:ext>
                  </a:extLst>
                </p14:cNvPr>
                <p14:cNvContentPartPr/>
                <p14:nvPr/>
              </p14:nvContentPartPr>
              <p14:xfrm>
                <a:off x="3444637" y="2990786"/>
                <a:ext cx="673560" cy="14580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66BAE9E6-EFFD-4ACE-B2A3-890A7045C12F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3426997" y="2972786"/>
                  <a:ext cx="70920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2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AAF3E76E-9055-49E8-9CA7-0679543D0F38}"/>
                    </a:ext>
                  </a:extLst>
                </p14:cNvPr>
                <p14:cNvContentPartPr/>
                <p14:nvPr/>
              </p14:nvContentPartPr>
              <p14:xfrm>
                <a:off x="3072757" y="3073586"/>
                <a:ext cx="315360" cy="6948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AAF3E76E-9055-49E8-9CA7-0679543D0F38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3054757" y="3055586"/>
                  <a:ext cx="351000" cy="10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9ADB9B58-6408-4DC1-9A1B-06B4A27A458B}"/>
                    </a:ext>
                  </a:extLst>
                </p14:cNvPr>
                <p14:cNvContentPartPr/>
                <p14:nvPr/>
              </p14:nvContentPartPr>
              <p14:xfrm>
                <a:off x="3296677" y="3008786"/>
                <a:ext cx="23760" cy="684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9ADB9B58-6408-4DC1-9A1B-06B4A27A458B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3279037" y="2991146"/>
                  <a:ext cx="5940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6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C36104EE-E11A-479A-BAD0-BD881FCF4014}"/>
                    </a:ext>
                  </a:extLst>
                </p14:cNvPr>
                <p14:cNvContentPartPr/>
                <p14:nvPr/>
              </p14:nvContentPartPr>
              <p14:xfrm>
                <a:off x="2997517" y="3002666"/>
                <a:ext cx="126720" cy="1152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C36104EE-E11A-479A-BAD0-BD881FCF4014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2979517" y="2985026"/>
                  <a:ext cx="16236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8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FC6EB2F4-D7FF-4467-82C1-871A8051A410}"/>
                    </a:ext>
                  </a:extLst>
                </p14:cNvPr>
                <p14:cNvContentPartPr/>
                <p14:nvPr/>
              </p14:nvContentPartPr>
              <p14:xfrm>
                <a:off x="4610317" y="3241706"/>
                <a:ext cx="150480" cy="1656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FC6EB2F4-D7FF-4467-82C1-871A8051A410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4592317" y="3223706"/>
                  <a:ext cx="18612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0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41FDE477-A66C-43D4-9BE4-797A74103209}"/>
                    </a:ext>
                  </a:extLst>
                </p14:cNvPr>
                <p14:cNvContentPartPr/>
                <p14:nvPr/>
              </p14:nvContentPartPr>
              <p14:xfrm>
                <a:off x="4610317" y="3313346"/>
                <a:ext cx="177480" cy="16200"/>
              </p14:xfrm>
            </p:contentPart>
          </mc:Choice>
          <mc:Fallback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41FDE477-A66C-43D4-9BE4-797A74103209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4592677" y="3295706"/>
                  <a:ext cx="21312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2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8CA18452-E0BB-44D2-A4A8-AD8811A75F7C}"/>
                    </a:ext>
                  </a:extLst>
                </p14:cNvPr>
                <p14:cNvContentPartPr/>
                <p14:nvPr/>
              </p14:nvContentPartPr>
              <p14:xfrm>
                <a:off x="5044477" y="3226946"/>
                <a:ext cx="2001600" cy="5688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8CA18452-E0BB-44D2-A4A8-AD8811A75F7C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5026477" y="3208946"/>
                  <a:ext cx="2037240" cy="92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A703AC4E-642C-4BDF-8577-8378894DB2C4}"/>
              </a:ext>
            </a:extLst>
          </p:cNvPr>
          <p:cNvGrpSpPr/>
          <p:nvPr/>
        </p:nvGrpSpPr>
        <p:grpSpPr>
          <a:xfrm>
            <a:off x="5246797" y="2895386"/>
            <a:ext cx="1548720" cy="280800"/>
            <a:chOff x="5246797" y="2895386"/>
            <a:chExt cx="1548720" cy="280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4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4A50B573-6A47-42BF-9BA4-886CB0E114D0}"/>
                    </a:ext>
                  </a:extLst>
                </p14:cNvPr>
                <p14:cNvContentPartPr/>
                <p14:nvPr/>
              </p14:nvContentPartPr>
              <p14:xfrm>
                <a:off x="5246797" y="2996906"/>
                <a:ext cx="105120" cy="15984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4A50B573-6A47-42BF-9BA4-886CB0E114D0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5229157" y="2979266"/>
                  <a:ext cx="14076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6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AA24F825-C50F-4A87-8D97-9AC3B906FC55}"/>
                    </a:ext>
                  </a:extLst>
                </p14:cNvPr>
                <p14:cNvContentPartPr/>
                <p14:nvPr/>
              </p14:nvContentPartPr>
              <p14:xfrm>
                <a:off x="5450917" y="3126146"/>
                <a:ext cx="20880" cy="684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AA24F825-C50F-4A87-8D97-9AC3B906FC55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5432917" y="3108146"/>
                  <a:ext cx="5652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8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7A89E6C7-B994-4AFE-84B3-929B01303799}"/>
                    </a:ext>
                  </a:extLst>
                </p14:cNvPr>
                <p14:cNvContentPartPr/>
                <p14:nvPr/>
              </p14:nvContentPartPr>
              <p14:xfrm>
                <a:off x="5588797" y="2895386"/>
                <a:ext cx="173520" cy="277200"/>
              </p14:xfrm>
            </p:contentPart>
          </mc:Choice>
          <mc:Fallback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7A89E6C7-B994-4AFE-84B3-929B01303799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5571157" y="2877386"/>
                  <a:ext cx="209160" cy="31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0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327B4B6B-51DA-406C-B4D4-48CB3B05C23E}"/>
                    </a:ext>
                  </a:extLst>
                </p14:cNvPr>
                <p14:cNvContentPartPr/>
                <p14:nvPr/>
              </p14:nvContentPartPr>
              <p14:xfrm>
                <a:off x="5835397" y="2923106"/>
                <a:ext cx="141120" cy="253080"/>
              </p14:xfrm>
            </p:contentPart>
          </mc:Choice>
          <mc:Fallback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327B4B6B-51DA-406C-B4D4-48CB3B05C23E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5817397" y="2905106"/>
                  <a:ext cx="176760" cy="28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2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0F2C54BD-3B48-4735-9201-A21F24A2E48F}"/>
                    </a:ext>
                  </a:extLst>
                </p14:cNvPr>
                <p14:cNvContentPartPr/>
                <p14:nvPr/>
              </p14:nvContentPartPr>
              <p14:xfrm>
                <a:off x="6226717" y="2992226"/>
                <a:ext cx="124920" cy="168840"/>
              </p14:xfrm>
            </p:contentPart>
          </mc:Choice>
          <mc:Fallback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0F2C54BD-3B48-4735-9201-A21F24A2E48F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6209077" y="2974586"/>
                  <a:ext cx="160560" cy="20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4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8578F4F2-A648-4583-9C92-9CF9A52284E4}"/>
                    </a:ext>
                  </a:extLst>
                </p14:cNvPr>
                <p14:cNvContentPartPr/>
                <p14:nvPr/>
              </p14:nvContentPartPr>
              <p14:xfrm>
                <a:off x="6243277" y="2987546"/>
                <a:ext cx="161640" cy="180000"/>
              </p14:xfrm>
            </p:contentPart>
          </mc:Choice>
          <mc:Fallback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8578F4F2-A648-4583-9C92-9CF9A52284E4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6225277" y="2969546"/>
                  <a:ext cx="19728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6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395E2306-EDF1-45BC-9A5B-E7F4E870ECF0}"/>
                    </a:ext>
                  </a:extLst>
                </p14:cNvPr>
                <p14:cNvContentPartPr/>
                <p14:nvPr/>
              </p14:nvContentPartPr>
              <p14:xfrm>
                <a:off x="6507517" y="2940386"/>
                <a:ext cx="111960" cy="214200"/>
              </p14:xfrm>
            </p:contentPart>
          </mc:Choice>
          <mc:Fallback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395E2306-EDF1-45BC-9A5B-E7F4E870ECF0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6489517" y="2922386"/>
                  <a:ext cx="147600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8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0D14FC73-1071-4AF0-9859-7724A28633EB}"/>
                    </a:ext>
                  </a:extLst>
                </p14:cNvPr>
                <p14:cNvContentPartPr/>
                <p14:nvPr/>
              </p14:nvContentPartPr>
              <p14:xfrm>
                <a:off x="6715597" y="3084746"/>
                <a:ext cx="79920" cy="78120"/>
              </p14:xfrm>
            </p:contentPart>
          </mc:Choice>
          <mc:Fallback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0D14FC73-1071-4AF0-9859-7724A28633EB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6697597" y="3067106"/>
                  <a:ext cx="115560" cy="113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00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78FEA24F-CFC0-4495-80B5-D6EEDD9F6A1A}"/>
                  </a:ext>
                </a:extLst>
              </p14:cNvPr>
              <p14:cNvContentPartPr/>
              <p14:nvPr/>
            </p14:nvContentPartPr>
            <p14:xfrm>
              <a:off x="7006837" y="3234866"/>
              <a:ext cx="587160" cy="34560"/>
            </p14:xfrm>
          </p:contentPart>
        </mc:Choice>
        <mc:Fallback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78FEA24F-CFC0-4495-80B5-D6EEDD9F6A1A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6988837" y="3217226"/>
                <a:ext cx="622800" cy="70200"/>
              </a:xfrm>
              <a:prstGeom prst="rect">
                <a:avLst/>
              </a:prstGeom>
            </p:spPr>
          </p:pic>
        </mc:Fallback>
      </mc:AlternateContent>
      <p:grpSp>
        <p:nvGrpSpPr>
          <p:cNvPr id="75" name="Group 74">
            <a:extLst>
              <a:ext uri="{FF2B5EF4-FFF2-40B4-BE49-F238E27FC236}">
                <a16:creationId xmlns:a16="http://schemas.microsoft.com/office/drawing/2014/main" id="{C1A7C43F-3E93-4561-9037-D6C6AC4F0B7B}"/>
              </a:ext>
            </a:extLst>
          </p:cNvPr>
          <p:cNvGrpSpPr/>
          <p:nvPr/>
        </p:nvGrpSpPr>
        <p:grpSpPr>
          <a:xfrm>
            <a:off x="6516157" y="2774426"/>
            <a:ext cx="200160" cy="89640"/>
            <a:chOff x="6516157" y="2774426"/>
            <a:chExt cx="200160" cy="896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2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C81D4A37-51D1-445B-AA49-614F2B789603}"/>
                    </a:ext>
                  </a:extLst>
                </p14:cNvPr>
                <p14:cNvContentPartPr/>
                <p14:nvPr/>
              </p14:nvContentPartPr>
              <p14:xfrm>
                <a:off x="6671677" y="2778746"/>
                <a:ext cx="44640" cy="85320"/>
              </p14:xfrm>
            </p:contentPart>
          </mc:Choice>
          <mc:Fallback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C81D4A37-51D1-445B-AA49-614F2B789603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6654037" y="2760746"/>
                  <a:ext cx="80280" cy="12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4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E478799D-B754-4312-A27B-7E1E28E6E98B}"/>
                    </a:ext>
                  </a:extLst>
                </p14:cNvPr>
                <p14:cNvContentPartPr/>
                <p14:nvPr/>
              </p14:nvContentPartPr>
              <p14:xfrm>
                <a:off x="6516157" y="2774426"/>
                <a:ext cx="114840" cy="70560"/>
              </p14:xfrm>
            </p:contentPart>
          </mc:Choice>
          <mc:Fallback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E478799D-B754-4312-A27B-7E1E28E6E98B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6498517" y="2756786"/>
                  <a:ext cx="150480" cy="106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06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1F5FDD73-1A8C-46C2-B112-8571EBD135B2}"/>
                  </a:ext>
                </a:extLst>
              </p14:cNvPr>
              <p14:cNvContentPartPr/>
              <p14:nvPr/>
            </p14:nvContentPartPr>
            <p14:xfrm>
              <a:off x="7150117" y="3068186"/>
              <a:ext cx="305640" cy="90360"/>
            </p14:xfrm>
          </p:contentPart>
        </mc:Choice>
        <mc:Fallback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1F5FDD73-1A8C-46C2-B112-8571EBD135B2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7132117" y="3050546"/>
                <a:ext cx="34128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8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9613B38C-A18D-4CF8-BCFA-CAF261EF2818}"/>
                  </a:ext>
                </a:extLst>
              </p14:cNvPr>
              <p14:cNvContentPartPr/>
              <p14:nvPr/>
            </p14:nvContentPartPr>
            <p14:xfrm>
              <a:off x="5512477" y="3441506"/>
              <a:ext cx="142560" cy="199440"/>
            </p14:xfrm>
          </p:contentPart>
        </mc:Choice>
        <mc:Fallback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9613B38C-A18D-4CF8-BCFA-CAF261EF2818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5494477" y="3423506"/>
                <a:ext cx="178200" cy="235080"/>
              </a:xfrm>
              <a:prstGeom prst="rect">
                <a:avLst/>
              </a:prstGeom>
            </p:spPr>
          </p:pic>
        </mc:Fallback>
      </mc:AlternateContent>
      <p:grpSp>
        <p:nvGrpSpPr>
          <p:cNvPr id="80" name="Group 79">
            <a:extLst>
              <a:ext uri="{FF2B5EF4-FFF2-40B4-BE49-F238E27FC236}">
                <a16:creationId xmlns:a16="http://schemas.microsoft.com/office/drawing/2014/main" id="{46279093-290C-479D-B6F1-4B09B4B1A1C6}"/>
              </a:ext>
            </a:extLst>
          </p:cNvPr>
          <p:cNvGrpSpPr/>
          <p:nvPr/>
        </p:nvGrpSpPr>
        <p:grpSpPr>
          <a:xfrm>
            <a:off x="6069397" y="3514226"/>
            <a:ext cx="162720" cy="145440"/>
            <a:chOff x="6069397" y="3514226"/>
            <a:chExt cx="162720" cy="1454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0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C9F0798B-4451-4F2F-BC9B-183A774D6FEB}"/>
                    </a:ext>
                  </a:extLst>
                </p14:cNvPr>
                <p14:cNvContentPartPr/>
                <p14:nvPr/>
              </p14:nvContentPartPr>
              <p14:xfrm>
                <a:off x="6069397" y="3514226"/>
                <a:ext cx="132480" cy="145440"/>
              </p14:xfrm>
            </p:contentPart>
          </mc:Choice>
          <mc:Fallback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C9F0798B-4451-4F2F-BC9B-183A774D6FEB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6051757" y="3496586"/>
                  <a:ext cx="16812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2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15ED430E-584B-478B-8E6A-7624F48D6981}"/>
                    </a:ext>
                  </a:extLst>
                </p14:cNvPr>
                <p14:cNvContentPartPr/>
                <p14:nvPr/>
              </p14:nvContentPartPr>
              <p14:xfrm>
                <a:off x="6105397" y="3517106"/>
                <a:ext cx="126720" cy="133200"/>
              </p14:xfrm>
            </p:contentPart>
          </mc:Choice>
          <mc:Fallback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15ED430E-584B-478B-8E6A-7624F48D6981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6087397" y="3499106"/>
                  <a:ext cx="162360" cy="168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17EF0A3-0872-4861-B8EB-A7718724C02E}"/>
              </a:ext>
            </a:extLst>
          </p:cNvPr>
          <p:cNvGrpSpPr/>
          <p:nvPr/>
        </p:nvGrpSpPr>
        <p:grpSpPr>
          <a:xfrm>
            <a:off x="6524797" y="3312626"/>
            <a:ext cx="357480" cy="391320"/>
            <a:chOff x="6524797" y="3312626"/>
            <a:chExt cx="357480" cy="3913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4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4D5C9515-349F-4880-8670-8B9623D6CF82}"/>
                    </a:ext>
                  </a:extLst>
                </p14:cNvPr>
                <p14:cNvContentPartPr/>
                <p14:nvPr/>
              </p14:nvContentPartPr>
              <p14:xfrm>
                <a:off x="6524797" y="3450866"/>
                <a:ext cx="129960" cy="231480"/>
              </p14:xfrm>
            </p:contentPart>
          </mc:Choice>
          <mc:Fallback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4D5C9515-349F-4880-8670-8B9623D6CF82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6506797" y="3433226"/>
                  <a:ext cx="165600" cy="26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6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690EAD38-1992-46DA-8B7B-4594748981EE}"/>
                    </a:ext>
                  </a:extLst>
                </p14:cNvPr>
                <p14:cNvContentPartPr/>
                <p14:nvPr/>
              </p14:nvContentPartPr>
              <p14:xfrm>
                <a:off x="6777517" y="3608186"/>
                <a:ext cx="104760" cy="95760"/>
              </p14:xfrm>
            </p:contentPart>
          </mc:Choice>
          <mc:Fallback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690EAD38-1992-46DA-8B7B-4594748981EE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6759877" y="3590186"/>
                  <a:ext cx="14040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8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496B462B-D2A6-4133-9DEE-A87668B2D16A}"/>
                    </a:ext>
                  </a:extLst>
                </p14:cNvPr>
                <p14:cNvContentPartPr/>
                <p14:nvPr/>
              </p14:nvContentPartPr>
              <p14:xfrm>
                <a:off x="6652957" y="3312626"/>
                <a:ext cx="170280" cy="194400"/>
              </p14:xfrm>
            </p:contentPart>
          </mc:Choice>
          <mc:Fallback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496B462B-D2A6-4133-9DEE-A87668B2D16A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6634957" y="3294626"/>
                  <a:ext cx="205920" cy="230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1D882765-990E-4C19-BF74-DA90EF358BD4}"/>
              </a:ext>
            </a:extLst>
          </p:cNvPr>
          <p:cNvGrpSpPr/>
          <p:nvPr/>
        </p:nvGrpSpPr>
        <p:grpSpPr>
          <a:xfrm>
            <a:off x="7208797" y="3501986"/>
            <a:ext cx="519840" cy="292320"/>
            <a:chOff x="7208797" y="3501986"/>
            <a:chExt cx="519840" cy="2923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0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175FE82D-57CF-4456-BAE4-F331E5B047E2}"/>
                    </a:ext>
                  </a:extLst>
                </p14:cNvPr>
                <p14:cNvContentPartPr/>
                <p14:nvPr/>
              </p14:nvContentPartPr>
              <p14:xfrm>
                <a:off x="7208797" y="3501986"/>
                <a:ext cx="364320" cy="120600"/>
              </p14:xfrm>
            </p:contentPart>
          </mc:Choice>
          <mc:Fallback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175FE82D-57CF-4456-BAE4-F331E5B047E2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7190797" y="3484346"/>
                  <a:ext cx="39996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2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D0EC5D29-C784-4BA3-BF1E-1E23819F5CB5}"/>
                    </a:ext>
                  </a:extLst>
                </p14:cNvPr>
                <p14:cNvContentPartPr/>
                <p14:nvPr/>
              </p14:nvContentPartPr>
              <p14:xfrm>
                <a:off x="7475557" y="3525746"/>
                <a:ext cx="226800" cy="252360"/>
              </p14:xfrm>
            </p:contentPart>
          </mc:Choice>
          <mc:Fallback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D0EC5D29-C784-4BA3-BF1E-1E23819F5CB5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7457557" y="3507746"/>
                  <a:ext cx="262440" cy="28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4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A1B1B820-2AFB-4227-ABBB-8399ECA99891}"/>
                    </a:ext>
                  </a:extLst>
                </p14:cNvPr>
                <p14:cNvContentPartPr/>
                <p14:nvPr/>
              </p14:nvContentPartPr>
              <p14:xfrm>
                <a:off x="7646557" y="3694946"/>
                <a:ext cx="82080" cy="99360"/>
              </p14:xfrm>
            </p:contentPart>
          </mc:Choice>
          <mc:Fallback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A1B1B820-2AFB-4227-ABBB-8399ECA99891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7628917" y="3677306"/>
                  <a:ext cx="117720" cy="135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26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630265B5-9902-4812-9742-F1CE589B214C}"/>
                  </a:ext>
                </a:extLst>
              </p14:cNvPr>
              <p14:cNvContentPartPr/>
              <p14:nvPr/>
            </p14:nvContentPartPr>
            <p14:xfrm>
              <a:off x="8149837" y="3284546"/>
              <a:ext cx="208080" cy="25560"/>
            </p14:xfrm>
          </p:contentPart>
        </mc:Choice>
        <mc:Fallback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630265B5-9902-4812-9742-F1CE589B214C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8131837" y="3266906"/>
                <a:ext cx="243720" cy="6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8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BBD84B8B-197E-40FC-B52F-37B5159EB7C0}"/>
                  </a:ext>
                </a:extLst>
              </p14:cNvPr>
              <p14:cNvContentPartPr/>
              <p14:nvPr/>
            </p14:nvContentPartPr>
            <p14:xfrm>
              <a:off x="8165317" y="3424946"/>
              <a:ext cx="244440" cy="16920"/>
            </p14:xfrm>
          </p:contentPart>
        </mc:Choice>
        <mc:Fallback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BBD84B8B-197E-40FC-B52F-37B5159EB7C0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8147677" y="3406946"/>
                <a:ext cx="280080" cy="52560"/>
              </a:xfrm>
              <a:prstGeom prst="rect">
                <a:avLst/>
              </a:prstGeom>
            </p:spPr>
          </p:pic>
        </mc:Fallback>
      </mc:AlternateContent>
      <p:grpSp>
        <p:nvGrpSpPr>
          <p:cNvPr id="107" name="Group 106">
            <a:extLst>
              <a:ext uri="{FF2B5EF4-FFF2-40B4-BE49-F238E27FC236}">
                <a16:creationId xmlns:a16="http://schemas.microsoft.com/office/drawing/2014/main" id="{9769F65B-80B5-4791-9BC2-D27E4E32CBC8}"/>
              </a:ext>
            </a:extLst>
          </p:cNvPr>
          <p:cNvGrpSpPr/>
          <p:nvPr/>
        </p:nvGrpSpPr>
        <p:grpSpPr>
          <a:xfrm>
            <a:off x="8694877" y="3255026"/>
            <a:ext cx="2127240" cy="362160"/>
            <a:chOff x="8694877" y="3255026"/>
            <a:chExt cx="2127240" cy="362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30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5B50E8DC-138B-4E4A-867D-9C7DAD14E1D6}"/>
                    </a:ext>
                  </a:extLst>
                </p14:cNvPr>
                <p14:cNvContentPartPr/>
                <p14:nvPr/>
              </p14:nvContentPartPr>
              <p14:xfrm>
                <a:off x="8694877" y="3255026"/>
                <a:ext cx="258480" cy="292320"/>
              </p14:xfrm>
            </p:contentPart>
          </mc:Choice>
          <mc:Fallback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5B50E8DC-138B-4E4A-867D-9C7DAD14E1D6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8676877" y="3237026"/>
                  <a:ext cx="294120" cy="32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2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22142B65-9297-44FF-B056-744499B7AB07}"/>
                    </a:ext>
                  </a:extLst>
                </p14:cNvPr>
                <p14:cNvContentPartPr/>
                <p14:nvPr/>
              </p14:nvContentPartPr>
              <p14:xfrm>
                <a:off x="9101677" y="3485786"/>
                <a:ext cx="20880" cy="5040"/>
              </p14:xfrm>
            </p:contentPart>
          </mc:Choice>
          <mc:Fallback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22142B65-9297-44FF-B056-744499B7AB07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9084037" y="3468146"/>
                  <a:ext cx="5652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4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411F4362-FFAD-4514-A5E7-D8740404731C}"/>
                    </a:ext>
                  </a:extLst>
                </p14:cNvPr>
                <p14:cNvContentPartPr/>
                <p14:nvPr/>
              </p14:nvContentPartPr>
              <p14:xfrm>
                <a:off x="9561397" y="3311186"/>
                <a:ext cx="205200" cy="247680"/>
              </p14:xfrm>
            </p:contentPart>
          </mc:Choice>
          <mc:Fallback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411F4362-FFAD-4514-A5E7-D8740404731C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9543397" y="3293546"/>
                  <a:ext cx="240840" cy="28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6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9C4E050B-5B00-471F-9664-E8796AD47A87}"/>
                    </a:ext>
                  </a:extLst>
                </p14:cNvPr>
                <p14:cNvContentPartPr/>
                <p14:nvPr/>
              </p14:nvContentPartPr>
              <p14:xfrm>
                <a:off x="9293557" y="3291026"/>
                <a:ext cx="149040" cy="287640"/>
              </p14:xfrm>
            </p:contentPart>
          </mc:Choice>
          <mc:Fallback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9C4E050B-5B00-471F-9664-E8796AD47A87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9275557" y="3273386"/>
                  <a:ext cx="184680" cy="32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8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BC600136-9B30-4438-AED2-22789710F408}"/>
                    </a:ext>
                  </a:extLst>
                </p14:cNvPr>
                <p14:cNvContentPartPr/>
                <p14:nvPr/>
              </p14:nvContentPartPr>
              <p14:xfrm>
                <a:off x="9999877" y="3380306"/>
                <a:ext cx="159480" cy="226440"/>
              </p14:xfrm>
            </p:contentPart>
          </mc:Choice>
          <mc:Fallback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BC600136-9B30-4438-AED2-22789710F408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9981877" y="3362666"/>
                  <a:ext cx="195120" cy="26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0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955CBA48-6FE9-4036-A31E-9ACD518ABED0}"/>
                    </a:ext>
                  </a:extLst>
                </p14:cNvPr>
                <p14:cNvContentPartPr/>
                <p14:nvPr/>
              </p14:nvContentPartPr>
              <p14:xfrm>
                <a:off x="10017517" y="3398306"/>
                <a:ext cx="237960" cy="199800"/>
              </p14:xfrm>
            </p:contentPart>
          </mc:Choice>
          <mc:Fallback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955CBA48-6FE9-4036-A31E-9ACD518ABED0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9999517" y="3380666"/>
                  <a:ext cx="273600" cy="23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2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31B2262D-E48E-4D7E-8AA3-DEB1AA99B0AF}"/>
                    </a:ext>
                  </a:extLst>
                </p14:cNvPr>
                <p14:cNvContentPartPr/>
                <p14:nvPr/>
              </p14:nvContentPartPr>
              <p14:xfrm>
                <a:off x="10431157" y="3334226"/>
                <a:ext cx="164880" cy="267840"/>
              </p14:xfrm>
            </p:contentPart>
          </mc:Choice>
          <mc:Fallback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31B2262D-E48E-4D7E-8AA3-DEB1AA99B0AF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10413157" y="3316226"/>
                  <a:ext cx="200520" cy="30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4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D7F85986-A22A-4615-818E-0889EAB470A5}"/>
                    </a:ext>
                  </a:extLst>
                </p14:cNvPr>
                <p14:cNvContentPartPr/>
                <p14:nvPr/>
              </p14:nvContentPartPr>
              <p14:xfrm>
                <a:off x="10670557" y="3523946"/>
                <a:ext cx="151560" cy="93240"/>
              </p14:xfrm>
            </p:contentPart>
          </mc:Choice>
          <mc:Fallback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D7F85986-A22A-4615-818E-0889EAB470A5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10652557" y="3505946"/>
                  <a:ext cx="187200" cy="128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33F07950-AE63-4918-AC99-B94C9B65CDF4}"/>
              </a:ext>
            </a:extLst>
          </p:cNvPr>
          <p:cNvGrpSpPr/>
          <p:nvPr/>
        </p:nvGrpSpPr>
        <p:grpSpPr>
          <a:xfrm>
            <a:off x="10539877" y="3076466"/>
            <a:ext cx="270720" cy="130680"/>
            <a:chOff x="10539877" y="3076466"/>
            <a:chExt cx="270720" cy="130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46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2F81DC60-868E-4AEC-B24B-CE0172909E97}"/>
                    </a:ext>
                  </a:extLst>
                </p14:cNvPr>
                <p14:cNvContentPartPr/>
                <p14:nvPr/>
              </p14:nvContentPartPr>
              <p14:xfrm>
                <a:off x="10645357" y="3076466"/>
                <a:ext cx="165240" cy="130680"/>
              </p14:xfrm>
            </p:contentPart>
          </mc:Choice>
          <mc:Fallback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2F81DC60-868E-4AEC-B24B-CE0172909E97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10627717" y="3058826"/>
                  <a:ext cx="20088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8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060EDB75-040D-4CFE-9A86-6472C088CE20}"/>
                    </a:ext>
                  </a:extLst>
                </p14:cNvPr>
                <p14:cNvContentPartPr/>
                <p14:nvPr/>
              </p14:nvContentPartPr>
              <p14:xfrm>
                <a:off x="10539877" y="3084026"/>
                <a:ext cx="68400" cy="116640"/>
              </p14:xfrm>
            </p:contentPart>
          </mc:Choice>
          <mc:Fallback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060EDB75-040D-4CFE-9A86-6472C088CE20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10521877" y="3066386"/>
                  <a:ext cx="104040" cy="152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50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7AC2AA1B-CE55-42AA-9C5C-FC5DB3EA8FDC}"/>
                  </a:ext>
                </a:extLst>
              </p14:cNvPr>
              <p14:cNvContentPartPr/>
              <p14:nvPr/>
            </p14:nvContentPartPr>
            <p14:xfrm>
              <a:off x="11452477" y="3834266"/>
              <a:ext cx="149760" cy="26280"/>
            </p14:xfrm>
          </p:contentPart>
        </mc:Choice>
        <mc:Fallback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7AC2AA1B-CE55-42AA-9C5C-FC5DB3EA8FDC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11434477" y="3816626"/>
                <a:ext cx="185400" cy="61920"/>
              </a:xfrm>
              <a:prstGeom prst="rect">
                <a:avLst/>
              </a:prstGeom>
            </p:spPr>
          </p:pic>
        </mc:Fallback>
      </mc:AlternateContent>
      <p:grpSp>
        <p:nvGrpSpPr>
          <p:cNvPr id="117" name="Group 116">
            <a:extLst>
              <a:ext uri="{FF2B5EF4-FFF2-40B4-BE49-F238E27FC236}">
                <a16:creationId xmlns:a16="http://schemas.microsoft.com/office/drawing/2014/main" id="{8D8D804B-CF74-4B29-9775-998E5BD98452}"/>
              </a:ext>
            </a:extLst>
          </p:cNvPr>
          <p:cNvGrpSpPr/>
          <p:nvPr/>
        </p:nvGrpSpPr>
        <p:grpSpPr>
          <a:xfrm>
            <a:off x="11142877" y="3442946"/>
            <a:ext cx="850320" cy="261360"/>
            <a:chOff x="11142877" y="3442946"/>
            <a:chExt cx="850320" cy="261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52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6EF8182F-36A2-4489-A171-7D58997D4D3B}"/>
                    </a:ext>
                  </a:extLst>
                </p14:cNvPr>
                <p14:cNvContentPartPr/>
                <p14:nvPr/>
              </p14:nvContentPartPr>
              <p14:xfrm>
                <a:off x="11713117" y="3442946"/>
                <a:ext cx="185760" cy="238680"/>
              </p14:xfrm>
            </p:contentPart>
          </mc:Choice>
          <mc:Fallback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6EF8182F-36A2-4489-A171-7D58997D4D3B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11695477" y="3425306"/>
                  <a:ext cx="221400" cy="27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4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7573E5C8-22D0-40D8-90C2-3E093A4C1B81}"/>
                    </a:ext>
                  </a:extLst>
                </p14:cNvPr>
                <p14:cNvContentPartPr/>
                <p14:nvPr/>
              </p14:nvContentPartPr>
              <p14:xfrm>
                <a:off x="11879077" y="3494426"/>
                <a:ext cx="114120" cy="56520"/>
              </p14:xfrm>
            </p:contentPart>
          </mc:Choice>
          <mc:Fallback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7573E5C8-22D0-40D8-90C2-3E093A4C1B81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11861437" y="3476426"/>
                  <a:ext cx="149760" cy="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6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236B8A3F-04ED-4F6D-AE82-8A316683E652}"/>
                    </a:ext>
                  </a:extLst>
                </p14:cNvPr>
                <p14:cNvContentPartPr/>
                <p14:nvPr/>
              </p14:nvContentPartPr>
              <p14:xfrm>
                <a:off x="11300557" y="3604946"/>
                <a:ext cx="351720" cy="99360"/>
              </p14:xfrm>
            </p:contentPart>
          </mc:Choice>
          <mc:Fallback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236B8A3F-04ED-4F6D-AE82-8A316683E652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11282557" y="3586946"/>
                  <a:ext cx="38736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8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5AFA5845-ED5F-4EAE-B768-E8E07DC408EA}"/>
                    </a:ext>
                  </a:extLst>
                </p14:cNvPr>
                <p14:cNvContentPartPr/>
                <p14:nvPr/>
              </p14:nvContentPartPr>
              <p14:xfrm>
                <a:off x="11595037" y="3546626"/>
                <a:ext cx="21960" cy="20520"/>
              </p14:xfrm>
            </p:contentPart>
          </mc:Choice>
          <mc:Fallback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5AFA5845-ED5F-4EAE-B768-E8E07DC408EA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11577397" y="3528626"/>
                  <a:ext cx="5760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0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E5665D83-218C-4437-95D9-9D8DC28C52E3}"/>
                    </a:ext>
                  </a:extLst>
                </p14:cNvPr>
                <p14:cNvContentPartPr/>
                <p14:nvPr/>
              </p14:nvContentPartPr>
              <p14:xfrm>
                <a:off x="11142877" y="3538706"/>
                <a:ext cx="227160" cy="3960"/>
              </p14:xfrm>
            </p:contentPart>
          </mc:Choice>
          <mc:Fallback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E5665D83-218C-4437-95D9-9D8DC28C52E3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11124877" y="3521066"/>
                  <a:ext cx="262800" cy="39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62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A78BDA86-07AC-42D7-B5EB-10308FFD5062}"/>
                  </a:ext>
                </a:extLst>
              </p14:cNvPr>
              <p14:cNvContentPartPr/>
              <p14:nvPr/>
            </p14:nvContentPartPr>
            <p14:xfrm>
              <a:off x="5066437" y="1174946"/>
              <a:ext cx="1503000" cy="39960"/>
            </p14:xfrm>
          </p:contentPart>
        </mc:Choice>
        <mc:Fallback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A78BDA86-07AC-42D7-B5EB-10308FFD5062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5048437" y="1156946"/>
                <a:ext cx="1538640" cy="75600"/>
              </a:xfrm>
              <a:prstGeom prst="rect">
                <a:avLst/>
              </a:prstGeom>
            </p:spPr>
          </p:pic>
        </mc:Fallback>
      </mc:AlternateContent>
      <p:grpSp>
        <p:nvGrpSpPr>
          <p:cNvPr id="128" name="Group 127">
            <a:extLst>
              <a:ext uri="{FF2B5EF4-FFF2-40B4-BE49-F238E27FC236}">
                <a16:creationId xmlns:a16="http://schemas.microsoft.com/office/drawing/2014/main" id="{0FCC9567-3E6E-4C4C-836A-137B38F45E93}"/>
              </a:ext>
            </a:extLst>
          </p:cNvPr>
          <p:cNvGrpSpPr/>
          <p:nvPr/>
        </p:nvGrpSpPr>
        <p:grpSpPr>
          <a:xfrm>
            <a:off x="2372197" y="4518266"/>
            <a:ext cx="2391840" cy="471960"/>
            <a:chOff x="2372197" y="4518266"/>
            <a:chExt cx="2391840" cy="471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64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338C7E25-BDE4-4539-B6A5-3812E6D21C1A}"/>
                    </a:ext>
                  </a:extLst>
                </p14:cNvPr>
                <p14:cNvContentPartPr/>
                <p14:nvPr/>
              </p14:nvContentPartPr>
              <p14:xfrm>
                <a:off x="4421317" y="4798346"/>
                <a:ext cx="342720" cy="162000"/>
              </p14:xfrm>
            </p:contentPart>
          </mc:Choice>
          <mc:Fallback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338C7E25-BDE4-4539-B6A5-3812E6D21C1A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4403317" y="4780346"/>
                  <a:ext cx="37836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6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4877F923-6746-4098-A259-1B5616E49DC1}"/>
                    </a:ext>
                  </a:extLst>
                </p14:cNvPr>
                <p14:cNvContentPartPr/>
                <p14:nvPr/>
              </p14:nvContentPartPr>
              <p14:xfrm>
                <a:off x="4253557" y="4828226"/>
                <a:ext cx="136440" cy="105840"/>
              </p14:xfrm>
            </p:contentPart>
          </mc:Choice>
          <mc:Fallback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4877F923-6746-4098-A259-1B5616E49DC1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4235557" y="4810226"/>
                  <a:ext cx="17208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8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CDE2C376-4B94-43E3-B086-C0AD8EA65BD9}"/>
                    </a:ext>
                  </a:extLst>
                </p14:cNvPr>
                <p14:cNvContentPartPr/>
                <p14:nvPr/>
              </p14:nvContentPartPr>
              <p14:xfrm>
                <a:off x="4065637" y="4676306"/>
                <a:ext cx="68040" cy="174960"/>
              </p14:xfrm>
            </p:contentPart>
          </mc:Choice>
          <mc:Fallback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CDE2C376-4B94-43E3-B086-C0AD8EA65BD9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4047997" y="4658306"/>
                  <a:ext cx="10368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0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2EEFFD4C-A221-419B-A69D-0F0E74B60CA1}"/>
                    </a:ext>
                  </a:extLst>
                </p14:cNvPr>
                <p14:cNvContentPartPr/>
                <p14:nvPr/>
              </p14:nvContentPartPr>
              <p14:xfrm>
                <a:off x="3026677" y="4636706"/>
                <a:ext cx="941760" cy="353520"/>
              </p14:xfrm>
            </p:contentPart>
          </mc:Choice>
          <mc:Fallback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2EEFFD4C-A221-419B-A69D-0F0E74B60CA1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3009037" y="4618706"/>
                  <a:ext cx="977400" cy="38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2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B3BFD771-C1BF-4E64-8906-574C8CC5C5EB}"/>
                    </a:ext>
                  </a:extLst>
                </p14:cNvPr>
                <p14:cNvContentPartPr/>
                <p14:nvPr/>
              </p14:nvContentPartPr>
              <p14:xfrm>
                <a:off x="3290917" y="4697546"/>
                <a:ext cx="23040" cy="5400"/>
              </p14:xfrm>
            </p:contentPart>
          </mc:Choice>
          <mc:Fallback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B3BFD771-C1BF-4E64-8906-574C8CC5C5EB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3273277" y="4679906"/>
                  <a:ext cx="5868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4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8287D053-BE67-47A4-A5C1-D6299D7E2659}"/>
                    </a:ext>
                  </a:extLst>
                </p14:cNvPr>
                <p14:cNvContentPartPr/>
                <p14:nvPr/>
              </p14:nvContentPartPr>
              <p14:xfrm>
                <a:off x="2991397" y="4518266"/>
                <a:ext cx="44640" cy="135360"/>
              </p14:xfrm>
            </p:contentPart>
          </mc:Choice>
          <mc:Fallback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8287D053-BE67-47A4-A5C1-D6299D7E2659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2973397" y="4500266"/>
                  <a:ext cx="8028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6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F9F9C8B5-2893-44F2-A301-2D990FB3CB91}"/>
                    </a:ext>
                  </a:extLst>
                </p14:cNvPr>
                <p14:cNvContentPartPr/>
                <p14:nvPr/>
              </p14:nvContentPartPr>
              <p14:xfrm>
                <a:off x="2372197" y="4846226"/>
                <a:ext cx="574920" cy="143280"/>
              </p14:xfrm>
            </p:contentPart>
          </mc:Choice>
          <mc:Fallback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F9F9C8B5-2893-44F2-A301-2D990FB3CB91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2354557" y="4828226"/>
                  <a:ext cx="61056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8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21B7BB8C-3314-471A-A314-92F1FAC15CB8}"/>
                    </a:ext>
                  </a:extLst>
                </p14:cNvPr>
                <p14:cNvContentPartPr/>
                <p14:nvPr/>
              </p14:nvContentPartPr>
              <p14:xfrm>
                <a:off x="2654077" y="4740386"/>
                <a:ext cx="158760" cy="23400"/>
              </p14:xfrm>
            </p:contentPart>
          </mc:Choice>
          <mc:Fallback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21B7BB8C-3314-471A-A314-92F1FAC15CB8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2636437" y="4722746"/>
                  <a:ext cx="194400" cy="59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B2D5641A-32AD-42B6-A24F-C773E6C89318}"/>
              </a:ext>
            </a:extLst>
          </p:cNvPr>
          <p:cNvGrpSpPr/>
          <p:nvPr/>
        </p:nvGrpSpPr>
        <p:grpSpPr>
          <a:xfrm>
            <a:off x="5077237" y="4521146"/>
            <a:ext cx="2750040" cy="488880"/>
            <a:chOff x="5077237" y="4521146"/>
            <a:chExt cx="2750040" cy="4888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80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FD79BE92-0240-4608-8E85-D73FF3121ACD}"/>
                    </a:ext>
                  </a:extLst>
                </p14:cNvPr>
                <p14:cNvContentPartPr/>
                <p14:nvPr/>
              </p14:nvContentPartPr>
              <p14:xfrm>
                <a:off x="5077237" y="4862786"/>
                <a:ext cx="154800" cy="11880"/>
              </p14:xfrm>
            </p:contentPart>
          </mc:Choice>
          <mc:Fallback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FD79BE92-0240-4608-8E85-D73FF3121ACD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5059597" y="4844786"/>
                  <a:ext cx="19044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2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5C503770-B2D1-4E19-BD71-5E25A10EDBFF}"/>
                    </a:ext>
                  </a:extLst>
                </p14:cNvPr>
                <p14:cNvContentPartPr/>
                <p14:nvPr/>
              </p14:nvContentPartPr>
              <p14:xfrm>
                <a:off x="5107477" y="4980506"/>
                <a:ext cx="182160" cy="7920"/>
              </p14:xfrm>
            </p:contentPart>
          </mc:Choice>
          <mc:Fallback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5C503770-B2D1-4E19-BD71-5E25A10EDBFF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5089837" y="4962506"/>
                  <a:ext cx="21780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4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A5277EF7-EC05-4577-8257-964C9AE3C0F2}"/>
                    </a:ext>
                  </a:extLst>
                </p14:cNvPr>
                <p14:cNvContentPartPr/>
                <p14:nvPr/>
              </p14:nvContentPartPr>
              <p14:xfrm>
                <a:off x="5530477" y="4940186"/>
                <a:ext cx="2296800" cy="69840"/>
              </p14:xfrm>
            </p:contentPart>
          </mc:Choice>
          <mc:Fallback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A5277EF7-EC05-4577-8257-964C9AE3C0F2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5512837" y="4922546"/>
                  <a:ext cx="233244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6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ED44459D-C8E4-4208-908A-434B19B9ACCB}"/>
                    </a:ext>
                  </a:extLst>
                </p14:cNvPr>
                <p14:cNvContentPartPr/>
                <p14:nvPr/>
              </p14:nvContentPartPr>
              <p14:xfrm>
                <a:off x="5703997" y="4656506"/>
                <a:ext cx="150120" cy="236160"/>
              </p14:xfrm>
            </p:contentPart>
          </mc:Choice>
          <mc:Fallback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ED44459D-C8E4-4208-908A-434B19B9ACCB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5685997" y="4638506"/>
                  <a:ext cx="18576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8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F932CF2A-E11A-4DF8-9470-13A17BA63946}"/>
                    </a:ext>
                  </a:extLst>
                </p14:cNvPr>
                <p14:cNvContentPartPr/>
                <p14:nvPr/>
              </p14:nvContentPartPr>
              <p14:xfrm>
                <a:off x="5961037" y="4793306"/>
                <a:ext cx="5400" cy="10440"/>
              </p14:xfrm>
            </p:contentPart>
          </mc:Choice>
          <mc:Fallback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F932CF2A-E11A-4DF8-9470-13A17BA63946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5943397" y="4775666"/>
                  <a:ext cx="4104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0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5E6277F6-11F1-404D-AB0F-9C9CC31891FA}"/>
                    </a:ext>
                  </a:extLst>
                </p14:cNvPr>
                <p14:cNvContentPartPr/>
                <p14:nvPr/>
              </p14:nvContentPartPr>
              <p14:xfrm>
                <a:off x="6114037" y="4666226"/>
                <a:ext cx="156960" cy="201960"/>
              </p14:xfrm>
            </p:contentPart>
          </mc:Choice>
          <mc:Fallback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5E6277F6-11F1-404D-AB0F-9C9CC31891FA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6096397" y="4648586"/>
                  <a:ext cx="192600" cy="23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2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DB8CB82A-4FF8-4FEC-826C-50FEDB4E2152}"/>
                    </a:ext>
                  </a:extLst>
                </p14:cNvPr>
                <p14:cNvContentPartPr/>
                <p14:nvPr/>
              </p14:nvContentPartPr>
              <p14:xfrm>
                <a:off x="6354877" y="4707986"/>
                <a:ext cx="128520" cy="171360"/>
              </p14:xfrm>
            </p:contentPart>
          </mc:Choice>
          <mc:Fallback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DB8CB82A-4FF8-4FEC-826C-50FEDB4E2152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6336877" y="4689986"/>
                  <a:ext cx="16416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4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6F3C7DF6-CD9B-4F32-BA5E-834049BF610E}"/>
                    </a:ext>
                  </a:extLst>
                </p14:cNvPr>
                <p14:cNvContentPartPr/>
                <p14:nvPr/>
              </p14:nvContentPartPr>
              <p14:xfrm>
                <a:off x="6745117" y="4719146"/>
                <a:ext cx="97200" cy="198360"/>
              </p14:xfrm>
            </p:contentPart>
          </mc:Choice>
          <mc:Fallback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6F3C7DF6-CD9B-4F32-BA5E-834049BF610E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6727117" y="4701146"/>
                  <a:ext cx="132840" cy="2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6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9550878E-9C4A-4A00-9DBA-24B2AA7D6E67}"/>
                    </a:ext>
                  </a:extLst>
                </p14:cNvPr>
                <p14:cNvContentPartPr/>
                <p14:nvPr/>
              </p14:nvContentPartPr>
              <p14:xfrm>
                <a:off x="6718837" y="4728866"/>
                <a:ext cx="158760" cy="198360"/>
              </p14:xfrm>
            </p:contentPart>
          </mc:Choice>
          <mc:Fallback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9550878E-9C4A-4A00-9DBA-24B2AA7D6E67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6700837" y="4711226"/>
                  <a:ext cx="194400" cy="2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8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9FF660C4-C777-41A7-BF35-84B684783528}"/>
                    </a:ext>
                  </a:extLst>
                </p14:cNvPr>
                <p14:cNvContentPartPr/>
                <p14:nvPr/>
              </p14:nvContentPartPr>
              <p14:xfrm>
                <a:off x="6976597" y="4710866"/>
                <a:ext cx="150480" cy="259560"/>
              </p14:xfrm>
            </p:contentPart>
          </mc:Choice>
          <mc:Fallback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9FF660C4-C777-41A7-BF35-84B684783528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6958597" y="4692866"/>
                  <a:ext cx="186120" cy="29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0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6B3F1F05-C1B3-4619-A186-182E7126A904}"/>
                    </a:ext>
                  </a:extLst>
                </p14:cNvPr>
                <p14:cNvContentPartPr/>
                <p14:nvPr/>
              </p14:nvContentPartPr>
              <p14:xfrm>
                <a:off x="7266757" y="4861706"/>
                <a:ext cx="56880" cy="65160"/>
              </p14:xfrm>
            </p:contentPart>
          </mc:Choice>
          <mc:Fallback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6B3F1F05-C1B3-4619-A186-182E7126A904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7249117" y="4844066"/>
                  <a:ext cx="9252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2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A1432773-1438-4EBF-AA6C-38918025C44B}"/>
                    </a:ext>
                  </a:extLst>
                </p14:cNvPr>
                <p14:cNvContentPartPr/>
                <p14:nvPr/>
              </p14:nvContentPartPr>
              <p14:xfrm>
                <a:off x="7129597" y="4521146"/>
                <a:ext cx="110880" cy="99720"/>
              </p14:xfrm>
            </p:contentPart>
          </mc:Choice>
          <mc:Fallback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A1432773-1438-4EBF-AA6C-38918025C44B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7111597" y="4503146"/>
                  <a:ext cx="14652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4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9D3F837B-2669-41FA-8BF4-494C3B046624}"/>
                    </a:ext>
                  </a:extLst>
                </p14:cNvPr>
                <p14:cNvContentPartPr/>
                <p14:nvPr/>
              </p14:nvContentPartPr>
              <p14:xfrm>
                <a:off x="7039597" y="4536266"/>
                <a:ext cx="52200" cy="82440"/>
              </p14:xfrm>
            </p:contentPart>
          </mc:Choice>
          <mc:Fallback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9D3F837B-2669-41FA-8BF4-494C3B046624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7021597" y="4518626"/>
                  <a:ext cx="87840" cy="118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06">
            <p14:nvContentPartPr>
              <p14:cNvPr id="151" name="Ink 150">
                <a:extLst>
                  <a:ext uri="{FF2B5EF4-FFF2-40B4-BE49-F238E27FC236}">
                    <a16:creationId xmlns:a16="http://schemas.microsoft.com/office/drawing/2014/main" id="{2732930A-5B67-442D-B3E4-6028D0D5149F}"/>
                  </a:ext>
                </a:extLst>
              </p14:cNvPr>
              <p14:cNvContentPartPr/>
              <p14:nvPr/>
            </p14:nvContentPartPr>
            <p14:xfrm>
              <a:off x="7789837" y="4991306"/>
              <a:ext cx="412920" cy="27360"/>
            </p14:xfrm>
          </p:contentPart>
        </mc:Choice>
        <mc:Fallback>
          <p:pic>
            <p:nvPicPr>
              <p:cNvPr id="151" name="Ink 150">
                <a:extLst>
                  <a:ext uri="{FF2B5EF4-FFF2-40B4-BE49-F238E27FC236}">
                    <a16:creationId xmlns:a16="http://schemas.microsoft.com/office/drawing/2014/main" id="{2732930A-5B67-442D-B3E4-6028D0D5149F}"/>
                  </a:ext>
                </a:extLst>
              </p:cNvPr>
              <p:cNvPicPr/>
              <p:nvPr/>
            </p:nvPicPr>
            <p:blipFill>
              <a:blip r:embed="rId207"/>
              <a:stretch>
                <a:fillRect/>
              </a:stretch>
            </p:blipFill>
            <p:spPr>
              <a:xfrm>
                <a:off x="7772197" y="4973666"/>
                <a:ext cx="448560" cy="63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4" name="Group 163">
            <a:extLst>
              <a:ext uri="{FF2B5EF4-FFF2-40B4-BE49-F238E27FC236}">
                <a16:creationId xmlns:a16="http://schemas.microsoft.com/office/drawing/2014/main" id="{98821254-089F-46F3-89F6-5B094C3132AA}"/>
              </a:ext>
            </a:extLst>
          </p:cNvPr>
          <p:cNvGrpSpPr/>
          <p:nvPr/>
        </p:nvGrpSpPr>
        <p:grpSpPr>
          <a:xfrm>
            <a:off x="5832517" y="5131346"/>
            <a:ext cx="2629080" cy="286560"/>
            <a:chOff x="5832517" y="5131346"/>
            <a:chExt cx="2629080" cy="2865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08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40FC0805-AE7F-4907-811A-9432D9C8E819}"/>
                    </a:ext>
                  </a:extLst>
                </p14:cNvPr>
                <p14:cNvContentPartPr/>
                <p14:nvPr/>
              </p14:nvContentPartPr>
              <p14:xfrm>
                <a:off x="5832517" y="5131346"/>
                <a:ext cx="158040" cy="232920"/>
              </p14:xfrm>
            </p:contentPart>
          </mc:Choice>
          <mc:Fallback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40FC0805-AE7F-4907-811A-9432D9C8E819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5814517" y="5113346"/>
                  <a:ext cx="193680" cy="26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0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6B9912FA-959D-4806-AB1D-EB13BE9B7FC3}"/>
                    </a:ext>
                  </a:extLst>
                </p14:cNvPr>
                <p14:cNvContentPartPr/>
                <p14:nvPr/>
              </p14:nvContentPartPr>
              <p14:xfrm>
                <a:off x="6351997" y="5179586"/>
                <a:ext cx="148680" cy="210600"/>
              </p14:xfrm>
            </p:contentPart>
          </mc:Choice>
          <mc:Fallback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6B9912FA-959D-4806-AB1D-EB13BE9B7FC3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6333997" y="5161946"/>
                  <a:ext cx="184320" cy="24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2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878F8709-3AD4-48EC-8CEC-38CA2615DF1B}"/>
                    </a:ext>
                  </a:extLst>
                </p14:cNvPr>
                <p14:cNvContentPartPr/>
                <p14:nvPr/>
              </p14:nvContentPartPr>
              <p14:xfrm>
                <a:off x="6193237" y="5165186"/>
                <a:ext cx="107280" cy="204840"/>
              </p14:xfrm>
            </p:contentPart>
          </mc:Choice>
          <mc:Fallback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878F8709-3AD4-48EC-8CEC-38CA2615DF1B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6175597" y="5147186"/>
                  <a:ext cx="142920" cy="24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4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1092FC46-2AFF-4081-A76C-B2603F2E16BC}"/>
                    </a:ext>
                  </a:extLst>
                </p14:cNvPr>
                <p14:cNvContentPartPr/>
                <p14:nvPr/>
              </p14:nvContentPartPr>
              <p14:xfrm>
                <a:off x="6734317" y="5225306"/>
                <a:ext cx="93600" cy="171000"/>
              </p14:xfrm>
            </p:contentPart>
          </mc:Choice>
          <mc:Fallback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1092FC46-2AFF-4081-A76C-B2603F2E16BC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6716317" y="5207666"/>
                  <a:ext cx="12924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6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AF585CBA-614D-4902-8B82-439295E37DEB}"/>
                    </a:ext>
                  </a:extLst>
                </p14:cNvPr>
                <p14:cNvContentPartPr/>
                <p14:nvPr/>
              </p14:nvContentPartPr>
              <p14:xfrm>
                <a:off x="6724597" y="5243666"/>
                <a:ext cx="129600" cy="131040"/>
              </p14:xfrm>
            </p:contentPart>
          </mc:Choice>
          <mc:Fallback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AF585CBA-614D-4902-8B82-439295E37DEB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6706597" y="5226026"/>
                  <a:ext cx="16524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8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870300B9-87C5-4A6B-A286-89C7E9149DB8}"/>
                    </a:ext>
                  </a:extLst>
                </p14:cNvPr>
                <p14:cNvContentPartPr/>
                <p14:nvPr/>
              </p14:nvContentPartPr>
              <p14:xfrm>
                <a:off x="7129597" y="5201186"/>
                <a:ext cx="87840" cy="185040"/>
              </p14:xfrm>
            </p:contentPart>
          </mc:Choice>
          <mc:Fallback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870300B9-87C5-4A6B-A286-89C7E9149DB8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7111597" y="5183186"/>
                  <a:ext cx="12348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0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3B76A54A-3C82-48DA-8066-111B58FA9A7E}"/>
                    </a:ext>
                  </a:extLst>
                </p14:cNvPr>
                <p14:cNvContentPartPr/>
                <p14:nvPr/>
              </p14:nvContentPartPr>
              <p14:xfrm>
                <a:off x="6971197" y="5216666"/>
                <a:ext cx="109080" cy="157320"/>
              </p14:xfrm>
            </p:contentPart>
          </mc:Choice>
          <mc:Fallback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3B76A54A-3C82-48DA-8066-111B58FA9A7E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6953197" y="5198666"/>
                  <a:ext cx="14472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2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CF05280B-48D7-4699-8CBE-2B9924B34651}"/>
                    </a:ext>
                  </a:extLst>
                </p14:cNvPr>
                <p14:cNvContentPartPr/>
                <p14:nvPr/>
              </p14:nvContentPartPr>
              <p14:xfrm>
                <a:off x="7466557" y="5245106"/>
                <a:ext cx="91080" cy="172800"/>
              </p14:xfrm>
            </p:contentPart>
          </mc:Choice>
          <mc:Fallback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CF05280B-48D7-4699-8CBE-2B9924B34651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7448557" y="5227466"/>
                  <a:ext cx="12672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4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ECA0B875-8BE7-4A6D-B16A-473D8D5CC573}"/>
                    </a:ext>
                  </a:extLst>
                </p14:cNvPr>
                <p14:cNvContentPartPr/>
                <p14:nvPr/>
              </p14:nvContentPartPr>
              <p14:xfrm>
                <a:off x="7464037" y="5245826"/>
                <a:ext cx="115560" cy="132480"/>
              </p14:xfrm>
            </p:contentPart>
          </mc:Choice>
          <mc:Fallback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ECA0B875-8BE7-4A6D-B16A-473D8D5CC573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7446397" y="5227826"/>
                  <a:ext cx="15120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6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11DA2191-61D3-4E1B-8C9F-290CEB66507B}"/>
                    </a:ext>
                  </a:extLst>
                </p14:cNvPr>
                <p14:cNvContentPartPr/>
                <p14:nvPr/>
              </p14:nvContentPartPr>
              <p14:xfrm>
                <a:off x="7678957" y="5199026"/>
                <a:ext cx="99720" cy="194760"/>
              </p14:xfrm>
            </p:contentPart>
          </mc:Choice>
          <mc:Fallback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11DA2191-61D3-4E1B-8C9F-290CEB66507B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7660957" y="5181026"/>
                  <a:ext cx="13536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8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73B2AA7E-F9DA-453B-BFA9-A22F4F0FA4E2}"/>
                    </a:ext>
                  </a:extLst>
                </p14:cNvPr>
                <p14:cNvContentPartPr/>
                <p14:nvPr/>
              </p14:nvContentPartPr>
              <p14:xfrm>
                <a:off x="7860037" y="5309906"/>
                <a:ext cx="88560" cy="78840"/>
              </p14:xfrm>
            </p:contentPart>
          </mc:Choice>
          <mc:Fallback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73B2AA7E-F9DA-453B-BFA9-A22F4F0FA4E2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7842397" y="5292266"/>
                  <a:ext cx="124200" cy="11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0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BEF86411-874A-443A-8CC5-3E3DF3909FD9}"/>
                    </a:ext>
                  </a:extLst>
                </p14:cNvPr>
                <p14:cNvContentPartPr/>
                <p14:nvPr/>
              </p14:nvContentPartPr>
              <p14:xfrm>
                <a:off x="8057317" y="5296946"/>
                <a:ext cx="75240" cy="112680"/>
              </p14:xfrm>
            </p:contentPart>
          </mc:Choice>
          <mc:Fallback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BEF86411-874A-443A-8CC5-3E3DF3909FD9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8039677" y="5278946"/>
                  <a:ext cx="11088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2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B283D765-F8EF-4ECD-9691-8CFDDFF0877C}"/>
                    </a:ext>
                  </a:extLst>
                </p14:cNvPr>
                <p14:cNvContentPartPr/>
                <p14:nvPr/>
              </p14:nvContentPartPr>
              <p14:xfrm>
                <a:off x="8045077" y="5298386"/>
                <a:ext cx="100080" cy="79560"/>
              </p14:xfrm>
            </p:contentPart>
          </mc:Choice>
          <mc:Fallback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B283D765-F8EF-4ECD-9691-8CFDDFF0877C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8027437" y="5280746"/>
                  <a:ext cx="135720" cy="11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4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DC8DD9B9-E7E9-4716-A517-51B379A103BF}"/>
                    </a:ext>
                  </a:extLst>
                </p14:cNvPr>
                <p14:cNvContentPartPr/>
                <p14:nvPr/>
              </p14:nvContentPartPr>
              <p14:xfrm>
                <a:off x="8238757" y="5224946"/>
                <a:ext cx="85320" cy="180360"/>
              </p14:xfrm>
            </p:contentPart>
          </mc:Choice>
          <mc:Fallback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DC8DD9B9-E7E9-4716-A517-51B379A103BF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8221117" y="5206946"/>
                  <a:ext cx="12096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6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6D931282-9927-4086-8C08-D9540E787299}"/>
                    </a:ext>
                  </a:extLst>
                </p14:cNvPr>
                <p14:cNvContentPartPr/>
                <p14:nvPr/>
              </p14:nvContentPartPr>
              <p14:xfrm>
                <a:off x="8389597" y="5316746"/>
                <a:ext cx="72000" cy="84960"/>
              </p14:xfrm>
            </p:contentPart>
          </mc:Choice>
          <mc:Fallback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6D931282-9927-4086-8C08-D9540E787299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8371957" y="5298746"/>
                  <a:ext cx="107640" cy="120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38">
            <p14:nvContentPartPr>
              <p14:cNvPr id="163" name="Ink 162">
                <a:extLst>
                  <a:ext uri="{FF2B5EF4-FFF2-40B4-BE49-F238E27FC236}">
                    <a16:creationId xmlns:a16="http://schemas.microsoft.com/office/drawing/2014/main" id="{C872715B-A121-4C80-85FC-588359383E1D}"/>
                  </a:ext>
                </a:extLst>
              </p14:cNvPr>
              <p14:cNvContentPartPr/>
              <p14:nvPr/>
            </p14:nvContentPartPr>
            <p14:xfrm>
              <a:off x="8197717" y="5017946"/>
              <a:ext cx="150120" cy="11880"/>
            </p14:xfrm>
          </p:contentPart>
        </mc:Choice>
        <mc:Fallback>
          <p:pic>
            <p:nvPicPr>
              <p:cNvPr id="163" name="Ink 162">
                <a:extLst>
                  <a:ext uri="{FF2B5EF4-FFF2-40B4-BE49-F238E27FC236}">
                    <a16:creationId xmlns:a16="http://schemas.microsoft.com/office/drawing/2014/main" id="{C872715B-A121-4C80-85FC-588359383E1D}"/>
                  </a:ext>
                </a:extLst>
              </p:cNvPr>
              <p:cNvPicPr/>
              <p:nvPr/>
            </p:nvPicPr>
            <p:blipFill>
              <a:blip r:embed="rId239"/>
              <a:stretch>
                <a:fillRect/>
              </a:stretch>
            </p:blipFill>
            <p:spPr>
              <a:xfrm>
                <a:off x="8180077" y="4999946"/>
                <a:ext cx="185760" cy="47520"/>
              </a:xfrm>
              <a:prstGeom prst="rect">
                <a:avLst/>
              </a:prstGeom>
            </p:spPr>
          </p:pic>
        </mc:Fallback>
      </mc:AlternateContent>
      <p:grpSp>
        <p:nvGrpSpPr>
          <p:cNvPr id="168" name="Group 167">
            <a:extLst>
              <a:ext uri="{FF2B5EF4-FFF2-40B4-BE49-F238E27FC236}">
                <a16:creationId xmlns:a16="http://schemas.microsoft.com/office/drawing/2014/main" id="{3EB95EAC-FB34-4826-B36C-92EC674F3F21}"/>
              </a:ext>
            </a:extLst>
          </p:cNvPr>
          <p:cNvGrpSpPr/>
          <p:nvPr/>
        </p:nvGrpSpPr>
        <p:grpSpPr>
          <a:xfrm>
            <a:off x="6087757" y="5528426"/>
            <a:ext cx="308520" cy="202680"/>
            <a:chOff x="6087757" y="5528426"/>
            <a:chExt cx="308520" cy="202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40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1F93F39B-1387-4851-B22F-854F1128017A}"/>
                    </a:ext>
                  </a:extLst>
                </p14:cNvPr>
                <p14:cNvContentPartPr/>
                <p14:nvPr/>
              </p14:nvContentPartPr>
              <p14:xfrm>
                <a:off x="6190357" y="5528426"/>
                <a:ext cx="194040" cy="127080"/>
              </p14:xfrm>
            </p:contentPart>
          </mc:Choice>
          <mc:Fallback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1F93F39B-1387-4851-B22F-854F1128017A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6181717" y="5519426"/>
                  <a:ext cx="21168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2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D08F516F-E5AB-442D-8A7B-BFDBFFCB251E}"/>
                    </a:ext>
                  </a:extLst>
                </p14:cNvPr>
                <p14:cNvContentPartPr/>
                <p14:nvPr/>
              </p14:nvContentPartPr>
              <p14:xfrm>
                <a:off x="6307717" y="5679986"/>
                <a:ext cx="88560" cy="8280"/>
              </p14:xfrm>
            </p:contentPart>
          </mc:Choice>
          <mc:Fallback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D08F516F-E5AB-442D-8A7B-BFDBFFCB251E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6299077" y="5670986"/>
                  <a:ext cx="10620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4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AFF5A7FA-7BF1-4630-8AF7-496377D39F11}"/>
                    </a:ext>
                  </a:extLst>
                </p14:cNvPr>
                <p14:cNvContentPartPr/>
                <p14:nvPr/>
              </p14:nvContentPartPr>
              <p14:xfrm>
                <a:off x="6087757" y="5536346"/>
                <a:ext cx="88560" cy="194760"/>
              </p14:xfrm>
            </p:contentPart>
          </mc:Choice>
          <mc:Fallback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AFF5A7FA-7BF1-4630-8AF7-496377D39F11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6078757" y="5527706"/>
                  <a:ext cx="106200" cy="212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E02F1A58-A2F8-42DF-A506-35D62970D7B2}"/>
              </a:ext>
            </a:extLst>
          </p:cNvPr>
          <p:cNvGrpSpPr/>
          <p:nvPr/>
        </p:nvGrpSpPr>
        <p:grpSpPr>
          <a:xfrm>
            <a:off x="6876157" y="5491706"/>
            <a:ext cx="1619640" cy="305280"/>
            <a:chOff x="6876157" y="5491706"/>
            <a:chExt cx="1619640" cy="305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46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CA8C01CF-6D4D-49E3-87CF-F9A6DA16D496}"/>
                    </a:ext>
                  </a:extLst>
                </p14:cNvPr>
                <p14:cNvContentPartPr/>
                <p14:nvPr/>
              </p14:nvContentPartPr>
              <p14:xfrm>
                <a:off x="7103317" y="5499266"/>
                <a:ext cx="199800" cy="82800"/>
              </p14:xfrm>
            </p:contentPart>
          </mc:Choice>
          <mc:Fallback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CA8C01CF-6D4D-49E3-87CF-F9A6DA16D496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7094317" y="5490626"/>
                  <a:ext cx="21744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8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C477AF43-7702-456F-ADCC-384D2E8DF114}"/>
                    </a:ext>
                  </a:extLst>
                </p14:cNvPr>
                <p14:cNvContentPartPr/>
                <p14:nvPr/>
              </p14:nvContentPartPr>
              <p14:xfrm>
                <a:off x="6876157" y="5533106"/>
                <a:ext cx="191520" cy="107640"/>
              </p14:xfrm>
            </p:contentPart>
          </mc:Choice>
          <mc:Fallback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C477AF43-7702-456F-ADCC-384D2E8DF114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6867517" y="5524106"/>
                  <a:ext cx="20916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0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D5EB3737-BF64-4F90-8BA8-7752CD959445}"/>
                    </a:ext>
                  </a:extLst>
                </p14:cNvPr>
                <p14:cNvContentPartPr/>
                <p14:nvPr/>
              </p14:nvContentPartPr>
              <p14:xfrm>
                <a:off x="6884077" y="5499986"/>
                <a:ext cx="64080" cy="18360"/>
              </p14:xfrm>
            </p:contentPart>
          </mc:Choice>
          <mc:Fallback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D5EB3737-BF64-4F90-8BA8-7752CD959445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6875077" y="5490986"/>
                  <a:ext cx="8172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2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48CF3554-EF73-4FC8-8458-75D1E4EA9872}"/>
                    </a:ext>
                  </a:extLst>
                </p14:cNvPr>
                <p14:cNvContentPartPr/>
                <p14:nvPr/>
              </p14:nvContentPartPr>
              <p14:xfrm>
                <a:off x="7861117" y="5556146"/>
                <a:ext cx="96840" cy="68040"/>
              </p14:xfrm>
            </p:contentPart>
          </mc:Choice>
          <mc:Fallback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48CF3554-EF73-4FC8-8458-75D1E4EA9872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7852117" y="5547146"/>
                  <a:ext cx="114480" cy="8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4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5D9869EC-D8F5-42F5-A7D9-A556CF73A408}"/>
                    </a:ext>
                  </a:extLst>
                </p14:cNvPr>
                <p14:cNvContentPartPr/>
                <p14:nvPr/>
              </p14:nvContentPartPr>
              <p14:xfrm>
                <a:off x="7457557" y="5552906"/>
                <a:ext cx="335160" cy="106200"/>
              </p14:xfrm>
            </p:contentPart>
          </mc:Choice>
          <mc:Fallback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5D9869EC-D8F5-42F5-A7D9-A556CF73A408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7448557" y="5543906"/>
                  <a:ext cx="35280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6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93DEE2EA-5323-49FD-BEE6-FE3E79F9DFAC}"/>
                    </a:ext>
                  </a:extLst>
                </p14:cNvPr>
                <p14:cNvContentPartPr/>
                <p14:nvPr/>
              </p14:nvContentPartPr>
              <p14:xfrm>
                <a:off x="7743037" y="5491706"/>
                <a:ext cx="56160" cy="6840"/>
              </p14:xfrm>
            </p:contentPart>
          </mc:Choice>
          <mc:Fallback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93DEE2EA-5323-49FD-BEE6-FE3E79F9DFAC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7734037" y="5482706"/>
                  <a:ext cx="7380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8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E42CFE5F-7131-42EC-91DB-F9EEB0B2731F}"/>
                    </a:ext>
                  </a:extLst>
                </p14:cNvPr>
                <p14:cNvContentPartPr/>
                <p14:nvPr/>
              </p14:nvContentPartPr>
              <p14:xfrm>
                <a:off x="7651957" y="5724266"/>
                <a:ext cx="79560" cy="9000"/>
              </p14:xfrm>
            </p:contentPart>
          </mc:Choice>
          <mc:Fallback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E42CFE5F-7131-42EC-91DB-F9EEB0B2731F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7642957" y="5715626"/>
                  <a:ext cx="9720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0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F3BE09E2-952E-4BB0-9A22-4EE74281B076}"/>
                    </a:ext>
                  </a:extLst>
                </p14:cNvPr>
                <p14:cNvContentPartPr/>
                <p14:nvPr/>
              </p14:nvContentPartPr>
              <p14:xfrm>
                <a:off x="7581397" y="5510786"/>
                <a:ext cx="41760" cy="2520"/>
              </p14:xfrm>
            </p:contentPart>
          </mc:Choice>
          <mc:Fallback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F3BE09E2-952E-4BB0-9A22-4EE74281B076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7572757" y="5502146"/>
                  <a:ext cx="594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2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A6865C84-0692-4182-A723-71139FDB5905}"/>
                    </a:ext>
                  </a:extLst>
                </p14:cNvPr>
                <p14:cNvContentPartPr/>
                <p14:nvPr/>
              </p14:nvContentPartPr>
              <p14:xfrm>
                <a:off x="7511197" y="5505026"/>
                <a:ext cx="38520" cy="2160"/>
              </p14:xfrm>
            </p:contentPart>
          </mc:Choice>
          <mc:Fallback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A6865C84-0692-4182-A723-71139FDB5905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7502197" y="5496026"/>
                  <a:ext cx="5616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3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BC5375DF-2925-460C-8249-4DBBBB0171D1}"/>
                    </a:ext>
                  </a:extLst>
                </p14:cNvPr>
                <p14:cNvContentPartPr/>
                <p14:nvPr/>
              </p14:nvContentPartPr>
              <p14:xfrm>
                <a:off x="8391037" y="5552906"/>
                <a:ext cx="104760" cy="135720"/>
              </p14:xfrm>
            </p:contentPart>
          </mc:Choice>
          <mc:Fallback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BC5375DF-2925-460C-8249-4DBBBB0171D1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8382037" y="5543906"/>
                  <a:ext cx="12240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5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FE707A84-81EB-4B9E-B85C-976806CFC3FD}"/>
                    </a:ext>
                  </a:extLst>
                </p14:cNvPr>
                <p14:cNvContentPartPr/>
                <p14:nvPr/>
              </p14:nvContentPartPr>
              <p14:xfrm>
                <a:off x="8467717" y="5543906"/>
                <a:ext cx="23040" cy="19080"/>
              </p14:xfrm>
            </p:contentPart>
          </mc:Choice>
          <mc:Fallback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FE707A84-81EB-4B9E-B85C-976806CFC3FD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8459077" y="5534906"/>
                  <a:ext cx="4068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7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B55996C2-0290-43AC-A659-D46D694916B6}"/>
                    </a:ext>
                  </a:extLst>
                </p14:cNvPr>
                <p14:cNvContentPartPr/>
                <p14:nvPr/>
              </p14:nvContentPartPr>
              <p14:xfrm>
                <a:off x="8132197" y="5635346"/>
                <a:ext cx="218880" cy="63360"/>
              </p14:xfrm>
            </p:contentPart>
          </mc:Choice>
          <mc:Fallback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B55996C2-0290-43AC-A659-D46D694916B6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8123557" y="5626346"/>
                  <a:ext cx="236520" cy="8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9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15DC1440-CB47-4FA0-965D-E10166945D90}"/>
                    </a:ext>
                  </a:extLst>
                </p14:cNvPr>
                <p14:cNvContentPartPr/>
                <p14:nvPr/>
              </p14:nvContentPartPr>
              <p14:xfrm>
                <a:off x="8291677" y="5569466"/>
                <a:ext cx="3240" cy="3240"/>
              </p14:xfrm>
            </p:contentPart>
          </mc:Choice>
          <mc:Fallback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15DC1440-CB47-4FA0-965D-E10166945D90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8283037" y="5560826"/>
                  <a:ext cx="208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1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34A15743-18FA-4826-AC0A-D329A9AA6D50}"/>
                    </a:ext>
                  </a:extLst>
                </p14:cNvPr>
                <p14:cNvContentPartPr/>
                <p14:nvPr/>
              </p14:nvContentPartPr>
              <p14:xfrm>
                <a:off x="8118517" y="5580986"/>
                <a:ext cx="208800" cy="216000"/>
              </p14:xfrm>
            </p:contentPart>
          </mc:Choice>
          <mc:Fallback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34A15743-18FA-4826-AC0A-D329A9AA6D50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8109877" y="5571986"/>
                  <a:ext cx="226440" cy="233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43506597-8074-4070-83D2-4DED5280769C}"/>
              </a:ext>
            </a:extLst>
          </p:cNvPr>
          <p:cNvGrpSpPr/>
          <p:nvPr/>
        </p:nvGrpSpPr>
        <p:grpSpPr>
          <a:xfrm>
            <a:off x="8681917" y="5021186"/>
            <a:ext cx="275760" cy="94680"/>
            <a:chOff x="8681917" y="5021186"/>
            <a:chExt cx="275760" cy="94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73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D594E731-D042-4339-A1D6-1E802843BA74}"/>
                    </a:ext>
                  </a:extLst>
                </p14:cNvPr>
                <p14:cNvContentPartPr/>
                <p14:nvPr/>
              </p14:nvContentPartPr>
              <p14:xfrm>
                <a:off x="8681917" y="5021186"/>
                <a:ext cx="205920" cy="4680"/>
              </p14:xfrm>
            </p:contentPart>
          </mc:Choice>
          <mc:Fallback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D594E731-D042-4339-A1D6-1E802843BA74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8664277" y="5003546"/>
                  <a:ext cx="24156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5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9DC61D39-967C-408A-81DC-21A4AF88A4F1}"/>
                    </a:ext>
                  </a:extLst>
                </p14:cNvPr>
                <p14:cNvContentPartPr/>
                <p14:nvPr/>
              </p14:nvContentPartPr>
              <p14:xfrm>
                <a:off x="8782357" y="5100386"/>
                <a:ext cx="175320" cy="15480"/>
              </p14:xfrm>
            </p:contentPart>
          </mc:Choice>
          <mc:Fallback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9DC61D39-967C-408A-81DC-21A4AF88A4F1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8764717" y="5082746"/>
                  <a:ext cx="210960" cy="51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510799A6-D03E-4EFD-9AD7-FDB2E780099B}"/>
              </a:ext>
            </a:extLst>
          </p:cNvPr>
          <p:cNvGrpSpPr/>
          <p:nvPr/>
        </p:nvGrpSpPr>
        <p:grpSpPr>
          <a:xfrm>
            <a:off x="9152797" y="4966826"/>
            <a:ext cx="718200" cy="277560"/>
            <a:chOff x="9152797" y="4966826"/>
            <a:chExt cx="718200" cy="2775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77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5C38816F-7755-481D-A579-5A7103185147}"/>
                    </a:ext>
                  </a:extLst>
                </p14:cNvPr>
                <p14:cNvContentPartPr/>
                <p14:nvPr/>
              </p14:nvContentPartPr>
              <p14:xfrm>
                <a:off x="9152797" y="4966826"/>
                <a:ext cx="72720" cy="226800"/>
              </p14:xfrm>
            </p:contentPart>
          </mc:Choice>
          <mc:Fallback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5C38816F-7755-481D-A579-5A7103185147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9134797" y="4948826"/>
                  <a:ext cx="108360" cy="26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9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03AAA7FC-19C7-4FEE-98DC-B07B7FEFFF31}"/>
                    </a:ext>
                  </a:extLst>
                </p14:cNvPr>
                <p14:cNvContentPartPr/>
                <p14:nvPr/>
              </p14:nvContentPartPr>
              <p14:xfrm>
                <a:off x="9342517" y="4975106"/>
                <a:ext cx="208080" cy="269280"/>
              </p14:xfrm>
            </p:contentPart>
          </mc:Choice>
          <mc:Fallback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03AAA7FC-19C7-4FEE-98DC-B07B7FEFFF31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9324517" y="4957106"/>
                  <a:ext cx="243720" cy="30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1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E063377B-D64F-463A-9CAE-DEA8593C5531}"/>
                    </a:ext>
                  </a:extLst>
                </p14:cNvPr>
                <p14:cNvContentPartPr/>
                <p14:nvPr/>
              </p14:nvContentPartPr>
              <p14:xfrm>
                <a:off x="9392197" y="5106146"/>
                <a:ext cx="144000" cy="7200"/>
              </p14:xfrm>
            </p:contentPart>
          </mc:Choice>
          <mc:Fallback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E063377B-D64F-463A-9CAE-DEA8593C5531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9374557" y="5088146"/>
                  <a:ext cx="17964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3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3C95AAD2-1BF3-45E7-9FFF-E40E717F8BA2}"/>
                    </a:ext>
                  </a:extLst>
                </p14:cNvPr>
                <p14:cNvContentPartPr/>
                <p14:nvPr/>
              </p14:nvContentPartPr>
              <p14:xfrm>
                <a:off x="9662197" y="4983386"/>
                <a:ext cx="208800" cy="259920"/>
              </p14:xfrm>
            </p:contentPart>
          </mc:Choice>
          <mc:Fallback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3C95AAD2-1BF3-45E7-9FFF-E40E717F8BA2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9644197" y="4965386"/>
                  <a:ext cx="244440" cy="295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497BC352-E129-4883-8A8C-6212F1E5361F}"/>
              </a:ext>
            </a:extLst>
          </p:cNvPr>
          <p:cNvGrpSpPr/>
          <p:nvPr/>
        </p:nvGrpSpPr>
        <p:grpSpPr>
          <a:xfrm>
            <a:off x="10008517" y="5029106"/>
            <a:ext cx="669960" cy="278280"/>
            <a:chOff x="10008517" y="5029106"/>
            <a:chExt cx="669960" cy="278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85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3EC3BB75-A34D-4691-8DD9-094EA9FE3075}"/>
                    </a:ext>
                  </a:extLst>
                </p14:cNvPr>
                <p14:cNvContentPartPr/>
                <p14:nvPr/>
              </p14:nvContentPartPr>
              <p14:xfrm>
                <a:off x="10008517" y="5042786"/>
                <a:ext cx="18000" cy="11880"/>
              </p14:xfrm>
            </p:contentPart>
          </mc:Choice>
          <mc:Fallback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3EC3BB75-A34D-4691-8DD9-094EA9FE3075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9990877" y="5024786"/>
                  <a:ext cx="5364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7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E516D930-ECF3-459C-B864-E2A8E4589428}"/>
                    </a:ext>
                  </a:extLst>
                </p14:cNvPr>
                <p14:cNvContentPartPr/>
                <p14:nvPr/>
              </p14:nvContentPartPr>
              <p14:xfrm>
                <a:off x="10014277" y="5029106"/>
                <a:ext cx="173880" cy="243720"/>
              </p14:xfrm>
            </p:contentPart>
          </mc:Choice>
          <mc:Fallback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E516D930-ECF3-459C-B864-E2A8E4589428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9996637" y="5011106"/>
                  <a:ext cx="209520" cy="27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9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63E4C718-7C52-4C33-8BA2-FBDD50FD6A90}"/>
                    </a:ext>
                  </a:extLst>
                </p14:cNvPr>
                <p14:cNvContentPartPr/>
                <p14:nvPr/>
              </p14:nvContentPartPr>
              <p14:xfrm>
                <a:off x="10257997" y="5068346"/>
                <a:ext cx="182160" cy="211320"/>
              </p14:xfrm>
            </p:contentPart>
          </mc:Choice>
          <mc:Fallback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63E4C718-7C52-4C33-8BA2-FBDD50FD6A90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10239997" y="5050346"/>
                  <a:ext cx="217800" cy="24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1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7E7DBAEC-02D4-42DA-BD02-C0B4F4D50B22}"/>
                    </a:ext>
                  </a:extLst>
                </p14:cNvPr>
                <p14:cNvContentPartPr/>
                <p14:nvPr/>
              </p14:nvContentPartPr>
              <p14:xfrm>
                <a:off x="10529077" y="5094986"/>
                <a:ext cx="149400" cy="212400"/>
              </p14:xfrm>
            </p:contentPart>
          </mc:Choice>
          <mc:Fallback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7E7DBAEC-02D4-42DA-BD02-C0B4F4D50B22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10511077" y="5076986"/>
                  <a:ext cx="185040" cy="248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A66F9A73-F29D-49C5-B5A4-4A8932F12FF0}"/>
              </a:ext>
            </a:extLst>
          </p:cNvPr>
          <p:cNvGrpSpPr/>
          <p:nvPr/>
        </p:nvGrpSpPr>
        <p:grpSpPr>
          <a:xfrm>
            <a:off x="8781637" y="5782586"/>
            <a:ext cx="1817280" cy="439200"/>
            <a:chOff x="8781637" y="5782586"/>
            <a:chExt cx="1817280" cy="4392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93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9D88087D-3DC9-4CB4-9855-971122361B00}"/>
                    </a:ext>
                  </a:extLst>
                </p14:cNvPr>
                <p14:cNvContentPartPr/>
                <p14:nvPr/>
              </p14:nvContentPartPr>
              <p14:xfrm>
                <a:off x="8843557" y="6061226"/>
                <a:ext cx="162720" cy="38160"/>
              </p14:xfrm>
            </p:contentPart>
          </mc:Choice>
          <mc:Fallback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9D88087D-3DC9-4CB4-9855-971122361B00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8825557" y="6043226"/>
                  <a:ext cx="19836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5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FC5CC471-5DE6-4B39-BA61-1B9D612E09A7}"/>
                    </a:ext>
                  </a:extLst>
                </p14:cNvPr>
                <p14:cNvContentPartPr/>
                <p14:nvPr/>
              </p14:nvContentPartPr>
              <p14:xfrm>
                <a:off x="8861197" y="6165266"/>
                <a:ext cx="139680" cy="26640"/>
              </p14:xfrm>
            </p:contentPart>
          </mc:Choice>
          <mc:Fallback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FC5CC471-5DE6-4B39-BA61-1B9D612E09A7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8843197" y="6147266"/>
                  <a:ext cx="17532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7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AE380678-231E-4B54-8D08-3CC2254C45D6}"/>
                    </a:ext>
                  </a:extLst>
                </p14:cNvPr>
                <p14:cNvContentPartPr/>
                <p14:nvPr/>
              </p14:nvContentPartPr>
              <p14:xfrm>
                <a:off x="9122557" y="5975906"/>
                <a:ext cx="137880" cy="210960"/>
              </p14:xfrm>
            </p:contentPart>
          </mc:Choice>
          <mc:Fallback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AE380678-231E-4B54-8D08-3CC2254C45D6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9104917" y="5957906"/>
                  <a:ext cx="173520" cy="24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9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AFE42562-34E5-46F6-B00D-66525481928F}"/>
                    </a:ext>
                  </a:extLst>
                </p14:cNvPr>
                <p14:cNvContentPartPr/>
                <p14:nvPr/>
              </p14:nvContentPartPr>
              <p14:xfrm>
                <a:off x="9354037" y="6155186"/>
                <a:ext cx="26640" cy="11880"/>
              </p14:xfrm>
            </p:contentPart>
          </mc:Choice>
          <mc:Fallback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AFE42562-34E5-46F6-B00D-66525481928F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336397" y="6137546"/>
                  <a:ext cx="6228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1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5E59B32B-A50A-4C5F-8A39-EA7EAB33BB88}"/>
                    </a:ext>
                  </a:extLst>
                </p14:cNvPr>
                <p14:cNvContentPartPr/>
                <p14:nvPr/>
              </p14:nvContentPartPr>
              <p14:xfrm>
                <a:off x="9474277" y="5940626"/>
                <a:ext cx="183960" cy="281160"/>
              </p14:xfrm>
            </p:contentPart>
          </mc:Choice>
          <mc:Fallback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5E59B32B-A50A-4C5F-8A39-EA7EAB33BB88}"/>
                    </a:ext>
                  </a:extLst>
                </p:cNvPr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9456637" y="5922626"/>
                  <a:ext cx="219600" cy="31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3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04E0A9A6-672F-4244-A5CB-F2F5E1C9EE70}"/>
                    </a:ext>
                  </a:extLst>
                </p14:cNvPr>
                <p14:cNvContentPartPr/>
                <p14:nvPr/>
              </p14:nvContentPartPr>
              <p14:xfrm>
                <a:off x="9510277" y="6082826"/>
                <a:ext cx="149400" cy="14040"/>
              </p14:xfrm>
            </p:contentPart>
          </mc:Choice>
          <mc:Fallback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04E0A9A6-672F-4244-A5CB-F2F5E1C9EE70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9492277" y="6064826"/>
                  <a:ext cx="18504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5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61E4758A-ABCF-4E69-9656-F68FA3653201}"/>
                    </a:ext>
                  </a:extLst>
                </p14:cNvPr>
                <p14:cNvContentPartPr/>
                <p14:nvPr/>
              </p14:nvContentPartPr>
              <p14:xfrm>
                <a:off x="9774157" y="5933786"/>
                <a:ext cx="152640" cy="243000"/>
              </p14:xfrm>
            </p:contentPart>
          </mc:Choice>
          <mc:Fallback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61E4758A-ABCF-4E69-9656-F68FA3653201}"/>
                    </a:ext>
                  </a:extLst>
                </p:cNvPr>
                <p:cNvPicPr/>
                <p:nvPr/>
              </p:nvPicPr>
              <p:blipFill>
                <a:blip r:embed="rId306"/>
                <a:stretch>
                  <a:fillRect/>
                </a:stretch>
              </p:blipFill>
              <p:spPr>
                <a:xfrm>
                  <a:off x="9756517" y="5915786"/>
                  <a:ext cx="18828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7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D18A1375-BC38-4A2C-96A5-E34815626A83}"/>
                    </a:ext>
                  </a:extLst>
                </p14:cNvPr>
                <p14:cNvContentPartPr/>
                <p14:nvPr/>
              </p14:nvContentPartPr>
              <p14:xfrm>
                <a:off x="10024717" y="5993546"/>
                <a:ext cx="136800" cy="197280"/>
              </p14:xfrm>
            </p:contentPart>
          </mc:Choice>
          <mc:Fallback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D18A1375-BC38-4A2C-96A5-E34815626A83}"/>
                    </a:ext>
                  </a:extLst>
                </p:cNvPr>
                <p:cNvPicPr/>
                <p:nvPr/>
              </p:nvPicPr>
              <p:blipFill>
                <a:blip r:embed="rId308"/>
                <a:stretch>
                  <a:fillRect/>
                </a:stretch>
              </p:blipFill>
              <p:spPr>
                <a:xfrm>
                  <a:off x="10006717" y="5975546"/>
                  <a:ext cx="17244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9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3E37D975-329A-4B4F-A7C4-4FC105C23FE4}"/>
                    </a:ext>
                  </a:extLst>
                </p14:cNvPr>
                <p14:cNvContentPartPr/>
                <p14:nvPr/>
              </p14:nvContentPartPr>
              <p14:xfrm>
                <a:off x="10008877" y="5989946"/>
                <a:ext cx="178920" cy="191880"/>
              </p14:xfrm>
            </p:contentPart>
          </mc:Choice>
          <mc:Fallback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3E37D975-329A-4B4F-A7C4-4FC105C23FE4}"/>
                    </a:ext>
                  </a:extLst>
                </p:cNvPr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9991237" y="5972306"/>
                  <a:ext cx="214560" cy="22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1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A00549DF-424E-4640-94FD-9807B6CFCE50}"/>
                    </a:ext>
                  </a:extLst>
                </p14:cNvPr>
                <p14:cNvContentPartPr/>
                <p14:nvPr/>
              </p14:nvContentPartPr>
              <p14:xfrm>
                <a:off x="10275637" y="5930906"/>
                <a:ext cx="114840" cy="228240"/>
              </p14:xfrm>
            </p:contentPart>
          </mc:Choice>
          <mc:Fallback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A00549DF-424E-4640-94FD-9807B6CFCE50}"/>
                    </a:ext>
                  </a:extLst>
                </p:cNvPr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10257637" y="5912906"/>
                  <a:ext cx="150480" cy="26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3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F3E51AA9-0D3D-4986-802D-FC6BD814EF73}"/>
                    </a:ext>
                  </a:extLst>
                </p14:cNvPr>
                <p14:cNvContentPartPr/>
                <p14:nvPr/>
              </p14:nvContentPartPr>
              <p14:xfrm>
                <a:off x="10482637" y="6062666"/>
                <a:ext cx="116280" cy="79920"/>
              </p14:xfrm>
            </p:contentPart>
          </mc:Choice>
          <mc:Fallback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F3E51AA9-0D3D-4986-802D-FC6BD814EF73}"/>
                    </a:ext>
                  </a:extLst>
                </p:cNvPr>
                <p:cNvPicPr/>
                <p:nvPr/>
              </p:nvPicPr>
              <p:blipFill>
                <a:blip r:embed="rId314"/>
                <a:stretch>
                  <a:fillRect/>
                </a:stretch>
              </p:blipFill>
              <p:spPr>
                <a:xfrm>
                  <a:off x="10464637" y="6045026"/>
                  <a:ext cx="151920" cy="11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5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F2055190-791A-433E-97B5-802F41D9D6B0}"/>
                    </a:ext>
                  </a:extLst>
                </p14:cNvPr>
                <p14:cNvContentPartPr/>
                <p14:nvPr/>
              </p14:nvContentPartPr>
              <p14:xfrm>
                <a:off x="10381117" y="5782586"/>
                <a:ext cx="135360" cy="135000"/>
              </p14:xfrm>
            </p:contentPart>
          </mc:Choice>
          <mc:Fallback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F2055190-791A-433E-97B5-802F41D9D6B0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10363477" y="5764586"/>
                  <a:ext cx="17100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7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B1009112-EDCE-451A-B4A1-CBA365AEDE6F}"/>
                    </a:ext>
                  </a:extLst>
                </p14:cNvPr>
                <p14:cNvContentPartPr/>
                <p14:nvPr/>
              </p14:nvContentPartPr>
              <p14:xfrm>
                <a:off x="8840677" y="6054746"/>
                <a:ext cx="152640" cy="57240"/>
              </p14:xfrm>
            </p:contentPart>
          </mc:Choice>
          <mc:Fallback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B1009112-EDCE-451A-B4A1-CBA365AEDE6F}"/>
                    </a:ext>
                  </a:extLst>
                </p:cNvPr>
                <p:cNvPicPr/>
                <p:nvPr/>
              </p:nvPicPr>
              <p:blipFill>
                <a:blip r:embed="rId318"/>
                <a:stretch>
                  <a:fillRect/>
                </a:stretch>
              </p:blipFill>
              <p:spPr>
                <a:xfrm>
                  <a:off x="8822677" y="6036746"/>
                  <a:ext cx="18828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9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C66B4E7F-543B-469C-8458-3CA8116243D6}"/>
                    </a:ext>
                  </a:extLst>
                </p14:cNvPr>
                <p14:cNvContentPartPr/>
                <p14:nvPr/>
              </p14:nvContentPartPr>
              <p14:xfrm>
                <a:off x="8781637" y="6143666"/>
                <a:ext cx="240480" cy="48960"/>
              </p14:xfrm>
            </p:contentPart>
          </mc:Choice>
          <mc:Fallback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C66B4E7F-543B-469C-8458-3CA8116243D6}"/>
                    </a:ext>
                  </a:extLst>
                </p:cNvPr>
                <p:cNvPicPr/>
                <p:nvPr/>
              </p:nvPicPr>
              <p:blipFill>
                <a:blip r:embed="rId320"/>
                <a:stretch>
                  <a:fillRect/>
                </a:stretch>
              </p:blipFill>
              <p:spPr>
                <a:xfrm>
                  <a:off x="8763997" y="6125666"/>
                  <a:ext cx="276120" cy="84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4" name="Group 233">
            <a:extLst>
              <a:ext uri="{FF2B5EF4-FFF2-40B4-BE49-F238E27FC236}">
                <a16:creationId xmlns:a16="http://schemas.microsoft.com/office/drawing/2014/main" id="{6D529721-9220-4DDB-91A6-90943D3F4E74}"/>
              </a:ext>
            </a:extLst>
          </p:cNvPr>
          <p:cNvGrpSpPr/>
          <p:nvPr/>
        </p:nvGrpSpPr>
        <p:grpSpPr>
          <a:xfrm>
            <a:off x="8940037" y="1768226"/>
            <a:ext cx="2968560" cy="564120"/>
            <a:chOff x="8940037" y="1768226"/>
            <a:chExt cx="2968560" cy="5641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21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FAA7EAD6-12DF-49C5-9E3E-1E188BD75159}"/>
                    </a:ext>
                  </a:extLst>
                </p14:cNvPr>
                <p14:cNvContentPartPr/>
                <p14:nvPr/>
              </p14:nvContentPartPr>
              <p14:xfrm>
                <a:off x="8940037" y="1768226"/>
                <a:ext cx="2706480" cy="564120"/>
              </p14:xfrm>
            </p:contentPart>
          </mc:Choice>
          <mc:Fallback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FAA7EAD6-12DF-49C5-9E3E-1E188BD75159}"/>
                    </a:ext>
                  </a:extLst>
                </p:cNvPr>
                <p:cNvPicPr/>
                <p:nvPr/>
              </p:nvPicPr>
              <p:blipFill>
                <a:blip r:embed="rId322"/>
                <a:stretch>
                  <a:fillRect/>
                </a:stretch>
              </p:blipFill>
              <p:spPr>
                <a:xfrm>
                  <a:off x="8922037" y="1750586"/>
                  <a:ext cx="2742120" cy="59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3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1B9252B3-91EB-4A7B-94B9-67730A9ADA76}"/>
                    </a:ext>
                  </a:extLst>
                </p14:cNvPr>
                <p14:cNvContentPartPr/>
                <p14:nvPr/>
              </p14:nvContentPartPr>
              <p14:xfrm>
                <a:off x="11420797" y="1951106"/>
                <a:ext cx="487800" cy="284400"/>
              </p14:xfrm>
            </p:contentPart>
          </mc:Choice>
          <mc:Fallback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1B9252B3-91EB-4A7B-94B9-67730A9ADA76}"/>
                    </a:ext>
                  </a:extLst>
                </p:cNvPr>
                <p:cNvPicPr/>
                <p:nvPr/>
              </p:nvPicPr>
              <p:blipFill>
                <a:blip r:embed="rId324"/>
                <a:stretch>
                  <a:fillRect/>
                </a:stretch>
              </p:blipFill>
              <p:spPr>
                <a:xfrm>
                  <a:off x="11403157" y="1933106"/>
                  <a:ext cx="523440" cy="320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07F64EE5-32EA-469F-80E6-D5012521C182}"/>
              </a:ext>
            </a:extLst>
          </p:cNvPr>
          <p:cNvGrpSpPr/>
          <p:nvPr/>
        </p:nvGrpSpPr>
        <p:grpSpPr>
          <a:xfrm>
            <a:off x="11058997" y="5122346"/>
            <a:ext cx="947160" cy="233280"/>
            <a:chOff x="11058997" y="5122346"/>
            <a:chExt cx="947160" cy="233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25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FE4F6017-C4B4-4531-9336-ED08DDF0A867}"/>
                    </a:ext>
                  </a:extLst>
                </p14:cNvPr>
                <p14:cNvContentPartPr/>
                <p14:nvPr/>
              </p14:nvContentPartPr>
              <p14:xfrm>
                <a:off x="11115157" y="5220626"/>
                <a:ext cx="891000" cy="135000"/>
              </p14:xfrm>
            </p:contentPart>
          </mc:Choice>
          <mc:Fallback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FE4F6017-C4B4-4531-9336-ED08DDF0A867}"/>
                    </a:ext>
                  </a:extLst>
                </p:cNvPr>
                <p:cNvPicPr/>
                <p:nvPr/>
              </p:nvPicPr>
              <p:blipFill>
                <a:blip r:embed="rId326"/>
                <a:stretch>
                  <a:fillRect/>
                </a:stretch>
              </p:blipFill>
              <p:spPr>
                <a:xfrm>
                  <a:off x="11097157" y="5202986"/>
                  <a:ext cx="92664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7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6A606D3B-B9B8-44E9-AF74-B0F55C012CFF}"/>
                    </a:ext>
                  </a:extLst>
                </p14:cNvPr>
                <p14:cNvContentPartPr/>
                <p14:nvPr/>
              </p14:nvContentPartPr>
              <p14:xfrm>
                <a:off x="11502157" y="5187866"/>
                <a:ext cx="26640" cy="18360"/>
              </p14:xfrm>
            </p:contentPart>
          </mc:Choice>
          <mc:Fallback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6A606D3B-B9B8-44E9-AF74-B0F55C012CFF}"/>
                    </a:ext>
                  </a:extLst>
                </p:cNvPr>
                <p:cNvPicPr/>
                <p:nvPr/>
              </p:nvPicPr>
              <p:blipFill>
                <a:blip r:embed="rId328"/>
                <a:stretch>
                  <a:fillRect/>
                </a:stretch>
              </p:blipFill>
              <p:spPr>
                <a:xfrm>
                  <a:off x="11484517" y="5170226"/>
                  <a:ext cx="6228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9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0812EEA1-85CB-493F-BE15-0BCCF93FE2E2}"/>
                    </a:ext>
                  </a:extLst>
                </p14:cNvPr>
                <p14:cNvContentPartPr/>
                <p14:nvPr/>
              </p14:nvContentPartPr>
              <p14:xfrm>
                <a:off x="11058997" y="5122346"/>
                <a:ext cx="199800" cy="5760"/>
              </p14:xfrm>
            </p:contentPart>
          </mc:Choice>
          <mc:Fallback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0812EEA1-85CB-493F-BE15-0BCCF93FE2E2}"/>
                    </a:ext>
                  </a:extLst>
                </p:cNvPr>
                <p:cNvPicPr/>
                <p:nvPr/>
              </p:nvPicPr>
              <p:blipFill>
                <a:blip r:embed="rId330"/>
                <a:stretch>
                  <a:fillRect/>
                </a:stretch>
              </p:blipFill>
              <p:spPr>
                <a:xfrm>
                  <a:off x="11041357" y="5104346"/>
                  <a:ext cx="235440" cy="41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1" name="Group 240">
            <a:extLst>
              <a:ext uri="{FF2B5EF4-FFF2-40B4-BE49-F238E27FC236}">
                <a16:creationId xmlns:a16="http://schemas.microsoft.com/office/drawing/2014/main" id="{101F62DB-4A3D-453C-AE5A-8BCBB7003000}"/>
              </a:ext>
            </a:extLst>
          </p:cNvPr>
          <p:cNvGrpSpPr/>
          <p:nvPr/>
        </p:nvGrpSpPr>
        <p:grpSpPr>
          <a:xfrm>
            <a:off x="11257717" y="5897426"/>
            <a:ext cx="335880" cy="425520"/>
            <a:chOff x="11257717" y="5897426"/>
            <a:chExt cx="335880" cy="425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31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BF03F953-8C32-40A9-9505-80A3C1D919AA}"/>
                    </a:ext>
                  </a:extLst>
                </p14:cNvPr>
                <p14:cNvContentPartPr/>
                <p14:nvPr/>
              </p14:nvContentPartPr>
              <p14:xfrm>
                <a:off x="11436997" y="5897426"/>
                <a:ext cx="95040" cy="189360"/>
              </p14:xfrm>
            </p:contentPart>
          </mc:Choice>
          <mc:Fallback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BF03F953-8C32-40A9-9505-80A3C1D919AA}"/>
                    </a:ext>
                  </a:extLst>
                </p:cNvPr>
                <p:cNvPicPr/>
                <p:nvPr/>
              </p:nvPicPr>
              <p:blipFill>
                <a:blip r:embed="rId332"/>
                <a:stretch>
                  <a:fillRect/>
                </a:stretch>
              </p:blipFill>
              <p:spPr>
                <a:xfrm>
                  <a:off x="11419357" y="5879786"/>
                  <a:ext cx="13068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3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C64457B3-377C-4FAA-84C6-0AA3464CA3A8}"/>
                    </a:ext>
                  </a:extLst>
                </p14:cNvPr>
                <p14:cNvContentPartPr/>
                <p14:nvPr/>
              </p14:nvContentPartPr>
              <p14:xfrm>
                <a:off x="11257717" y="5937026"/>
                <a:ext cx="335880" cy="385920"/>
              </p14:xfrm>
            </p:contentPart>
          </mc:Choice>
          <mc:Fallback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C64457B3-377C-4FAA-84C6-0AA3464CA3A8}"/>
                    </a:ext>
                  </a:extLst>
                </p:cNvPr>
                <p:cNvPicPr/>
                <p:nvPr/>
              </p:nvPicPr>
              <p:blipFill>
                <a:blip r:embed="rId334"/>
                <a:stretch>
                  <a:fillRect/>
                </a:stretch>
              </p:blipFill>
              <p:spPr>
                <a:xfrm>
                  <a:off x="11240077" y="5919386"/>
                  <a:ext cx="371520" cy="4215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1421009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0A59CA-B789-486E-BB41-35B91975C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45" t="10037" r="1936" b="115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331859-16A1-4980-8A89-C4A0245D11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78" t="36406" r="60454" b="47657"/>
          <a:stretch/>
        </p:blipFill>
        <p:spPr>
          <a:xfrm>
            <a:off x="5359179" y="739471"/>
            <a:ext cx="6074797" cy="21548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B86FD1-B964-4C4D-B66F-D941114F6E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11" t="54416" r="60743" b="23317"/>
          <a:stretch/>
        </p:blipFill>
        <p:spPr>
          <a:xfrm>
            <a:off x="357810" y="628153"/>
            <a:ext cx="5088833" cy="237744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B566724-4DD3-42EF-B927-4294BFE7F3F9}"/>
                  </a:ext>
                </a:extLst>
              </p14:cNvPr>
              <p14:cNvContentPartPr/>
              <p14:nvPr/>
            </p14:nvContentPartPr>
            <p14:xfrm>
              <a:off x="11141437" y="1215986"/>
              <a:ext cx="422640" cy="464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B566724-4DD3-42EF-B927-4294BFE7F3F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123437" y="1198346"/>
                <a:ext cx="458280" cy="8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E4A8F2D-D3D6-4E3F-900B-813C4FCD9A39}"/>
                  </a:ext>
                </a:extLst>
              </p14:cNvPr>
              <p14:cNvContentPartPr/>
              <p14:nvPr/>
            </p14:nvContentPartPr>
            <p14:xfrm>
              <a:off x="4240237" y="1293746"/>
              <a:ext cx="163440" cy="2347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E4A8F2D-D3D6-4E3F-900B-813C4FCD9A3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22237" y="1276106"/>
                <a:ext cx="199080" cy="27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69E5F143-A4C3-4FA9-B2E2-26116D97C265}"/>
                  </a:ext>
                </a:extLst>
              </p14:cNvPr>
              <p14:cNvContentPartPr/>
              <p14:nvPr/>
            </p14:nvContentPartPr>
            <p14:xfrm>
              <a:off x="11195437" y="1224266"/>
              <a:ext cx="339120" cy="1512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69E5F143-A4C3-4FA9-B2E2-26116D97C26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177437" y="1206626"/>
                <a:ext cx="374760" cy="50760"/>
              </a:xfrm>
              <a:prstGeom prst="rect">
                <a:avLst/>
              </a:prstGeom>
            </p:spPr>
          </p:pic>
        </mc:Fallback>
      </mc:AlternateContent>
      <p:grpSp>
        <p:nvGrpSpPr>
          <p:cNvPr id="124" name="Group 123">
            <a:extLst>
              <a:ext uri="{FF2B5EF4-FFF2-40B4-BE49-F238E27FC236}">
                <a16:creationId xmlns:a16="http://schemas.microsoft.com/office/drawing/2014/main" id="{55727B99-8EE1-4A9A-932A-5B0312C54996}"/>
              </a:ext>
            </a:extLst>
          </p:cNvPr>
          <p:cNvGrpSpPr/>
          <p:nvPr/>
        </p:nvGrpSpPr>
        <p:grpSpPr>
          <a:xfrm>
            <a:off x="10000237" y="1127066"/>
            <a:ext cx="118800" cy="352440"/>
            <a:chOff x="10000237" y="1127066"/>
            <a:chExt cx="118800" cy="3524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2B4A3E3C-884D-4745-8D98-E31531FA0222}"/>
                    </a:ext>
                  </a:extLst>
                </p14:cNvPr>
                <p14:cNvContentPartPr/>
                <p14:nvPr/>
              </p14:nvContentPartPr>
              <p14:xfrm>
                <a:off x="10000237" y="1138226"/>
                <a:ext cx="118800" cy="341280"/>
              </p14:xfrm>
            </p:contentPart>
          </mc:Choice>
          <mc:Fallback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2B4A3E3C-884D-4745-8D98-E31531FA022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982237" y="1120586"/>
                  <a:ext cx="154440" cy="37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9D5DF7CB-98CF-4E47-BAAE-06602DA3BF35}"/>
                    </a:ext>
                  </a:extLst>
                </p14:cNvPr>
                <p14:cNvContentPartPr/>
                <p14:nvPr/>
              </p14:nvContentPartPr>
              <p14:xfrm>
                <a:off x="10046677" y="1127066"/>
                <a:ext cx="56520" cy="240120"/>
              </p14:xfrm>
            </p:contentPart>
          </mc:Choice>
          <mc:Fallback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9D5DF7CB-98CF-4E47-BAAE-06602DA3BF35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0029037" y="1109066"/>
                  <a:ext cx="92160" cy="275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984DF734-26E7-46D4-9C07-33DC047954FD}"/>
                  </a:ext>
                </a:extLst>
              </p14:cNvPr>
              <p14:cNvContentPartPr/>
              <p14:nvPr/>
            </p14:nvContentPartPr>
            <p14:xfrm>
              <a:off x="10264837" y="5349866"/>
              <a:ext cx="40320" cy="6840"/>
            </p14:xfrm>
          </p:contentPart>
        </mc:Choice>
        <mc:Fallback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984DF734-26E7-46D4-9C07-33DC047954FD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246837" y="5331866"/>
                <a:ext cx="7596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A3833FCF-A4E9-4D37-BCFC-4240FE5E1964}"/>
                  </a:ext>
                </a:extLst>
              </p14:cNvPr>
              <p14:cNvContentPartPr/>
              <p14:nvPr/>
            </p14:nvContentPartPr>
            <p14:xfrm>
              <a:off x="10026157" y="5835146"/>
              <a:ext cx="360" cy="21960"/>
            </p14:xfrm>
          </p:contentPart>
        </mc:Choice>
        <mc:Fallback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A3833FCF-A4E9-4D37-BCFC-4240FE5E196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008157" y="5817146"/>
                <a:ext cx="36000" cy="576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9" name="Group 168">
            <a:extLst>
              <a:ext uri="{FF2B5EF4-FFF2-40B4-BE49-F238E27FC236}">
                <a16:creationId xmlns:a16="http://schemas.microsoft.com/office/drawing/2014/main" id="{2041094D-B9F3-4538-AEB1-F078E0E9ADA7}"/>
              </a:ext>
            </a:extLst>
          </p:cNvPr>
          <p:cNvGrpSpPr/>
          <p:nvPr/>
        </p:nvGrpSpPr>
        <p:grpSpPr>
          <a:xfrm>
            <a:off x="1210477" y="841226"/>
            <a:ext cx="3304800" cy="822240"/>
            <a:chOff x="1210477" y="841226"/>
            <a:chExt cx="3304800" cy="822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25EB2402-9EBB-4116-B9B6-BFC12BAC0491}"/>
                    </a:ext>
                  </a:extLst>
                </p14:cNvPr>
                <p14:cNvContentPartPr/>
                <p14:nvPr/>
              </p14:nvContentPartPr>
              <p14:xfrm>
                <a:off x="1330357" y="841226"/>
                <a:ext cx="3011400" cy="249840"/>
              </p14:xfrm>
            </p:contentPart>
          </mc:Choice>
          <mc:Fallback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25EB2402-9EBB-4116-B9B6-BFC12BAC0491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312717" y="823226"/>
                  <a:ext cx="3047040" cy="28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D5088FD9-1096-459F-9190-F6A1F080F4CE}"/>
                    </a:ext>
                  </a:extLst>
                </p14:cNvPr>
                <p14:cNvContentPartPr/>
                <p14:nvPr/>
              </p14:nvContentPartPr>
              <p14:xfrm>
                <a:off x="1210477" y="1179626"/>
                <a:ext cx="3304800" cy="483840"/>
              </p14:xfrm>
            </p:contentPart>
          </mc:Choice>
          <mc:Fallback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D5088FD9-1096-459F-9190-F6A1F080F4CE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192477" y="1161986"/>
                  <a:ext cx="3340440" cy="519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70" name="Ink 169">
                <a:extLst>
                  <a:ext uri="{FF2B5EF4-FFF2-40B4-BE49-F238E27FC236}">
                    <a16:creationId xmlns:a16="http://schemas.microsoft.com/office/drawing/2014/main" id="{98835E21-5395-440B-AD09-8D60F73398E6}"/>
                  </a:ext>
                </a:extLst>
              </p14:cNvPr>
              <p14:cNvContentPartPr/>
              <p14:nvPr/>
            </p14:nvContentPartPr>
            <p14:xfrm>
              <a:off x="9254317" y="2157026"/>
              <a:ext cx="469800" cy="22680"/>
            </p14:xfrm>
          </p:contentPart>
        </mc:Choice>
        <mc:Fallback>
          <p:pic>
            <p:nvPicPr>
              <p:cNvPr id="170" name="Ink 169">
                <a:extLst>
                  <a:ext uri="{FF2B5EF4-FFF2-40B4-BE49-F238E27FC236}">
                    <a16:creationId xmlns:a16="http://schemas.microsoft.com/office/drawing/2014/main" id="{98835E21-5395-440B-AD09-8D60F73398E6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9236317" y="2139386"/>
                <a:ext cx="505440" cy="5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91" name="Ink 190">
                <a:extLst>
                  <a:ext uri="{FF2B5EF4-FFF2-40B4-BE49-F238E27FC236}">
                    <a16:creationId xmlns:a16="http://schemas.microsoft.com/office/drawing/2014/main" id="{9E5C03E7-D477-45C0-9592-DBADFE254576}"/>
                  </a:ext>
                </a:extLst>
              </p14:cNvPr>
              <p14:cNvContentPartPr/>
              <p14:nvPr/>
            </p14:nvContentPartPr>
            <p14:xfrm>
              <a:off x="5807677" y="1371866"/>
              <a:ext cx="209880" cy="322560"/>
            </p14:xfrm>
          </p:contentPart>
        </mc:Choice>
        <mc:Fallback>
          <p:pic>
            <p:nvPicPr>
              <p:cNvPr id="191" name="Ink 190">
                <a:extLst>
                  <a:ext uri="{FF2B5EF4-FFF2-40B4-BE49-F238E27FC236}">
                    <a16:creationId xmlns:a16="http://schemas.microsoft.com/office/drawing/2014/main" id="{9E5C03E7-D477-45C0-9592-DBADFE254576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789677" y="1353866"/>
                <a:ext cx="245520" cy="35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92" name="Ink 191">
                <a:extLst>
                  <a:ext uri="{FF2B5EF4-FFF2-40B4-BE49-F238E27FC236}">
                    <a16:creationId xmlns:a16="http://schemas.microsoft.com/office/drawing/2014/main" id="{3C4B1DFB-8991-43D8-9002-27432EA4213E}"/>
                  </a:ext>
                </a:extLst>
              </p14:cNvPr>
              <p14:cNvContentPartPr/>
              <p14:nvPr/>
            </p14:nvContentPartPr>
            <p14:xfrm>
              <a:off x="10011397" y="1075946"/>
              <a:ext cx="144720" cy="401760"/>
            </p14:xfrm>
          </p:contentPart>
        </mc:Choice>
        <mc:Fallback>
          <p:pic>
            <p:nvPicPr>
              <p:cNvPr id="192" name="Ink 191">
                <a:extLst>
                  <a:ext uri="{FF2B5EF4-FFF2-40B4-BE49-F238E27FC236}">
                    <a16:creationId xmlns:a16="http://schemas.microsoft.com/office/drawing/2014/main" id="{3C4B1DFB-8991-43D8-9002-27432EA4213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9993757" y="1057946"/>
                <a:ext cx="180360" cy="437400"/>
              </a:xfrm>
              <a:prstGeom prst="rect">
                <a:avLst/>
              </a:prstGeom>
            </p:spPr>
          </p:pic>
        </mc:Fallback>
      </mc:AlternateContent>
      <p:grpSp>
        <p:nvGrpSpPr>
          <p:cNvPr id="207" name="Group 206">
            <a:extLst>
              <a:ext uri="{FF2B5EF4-FFF2-40B4-BE49-F238E27FC236}">
                <a16:creationId xmlns:a16="http://schemas.microsoft.com/office/drawing/2014/main" id="{8E2454AF-690C-4334-A4D9-9ECE6CB2C464}"/>
              </a:ext>
            </a:extLst>
          </p:cNvPr>
          <p:cNvGrpSpPr/>
          <p:nvPr/>
        </p:nvGrpSpPr>
        <p:grpSpPr>
          <a:xfrm>
            <a:off x="5078317" y="36986"/>
            <a:ext cx="2283480" cy="479880"/>
            <a:chOff x="5078317" y="36986"/>
            <a:chExt cx="2283480" cy="4798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BFFFC951-EF48-489B-91D2-C095704B3C46}"/>
                    </a:ext>
                  </a:extLst>
                </p14:cNvPr>
                <p14:cNvContentPartPr/>
                <p14:nvPr/>
              </p14:nvContentPartPr>
              <p14:xfrm>
                <a:off x="5078317" y="189266"/>
                <a:ext cx="255600" cy="327600"/>
              </p14:xfrm>
            </p:contentPart>
          </mc:Choice>
          <mc:Fallback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BFFFC951-EF48-489B-91D2-C095704B3C46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060317" y="171626"/>
                  <a:ext cx="291240" cy="36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87A6D0B7-C3DE-4261-B73E-E3B4D9DD248B}"/>
                    </a:ext>
                  </a:extLst>
                </p14:cNvPr>
                <p14:cNvContentPartPr/>
                <p14:nvPr/>
              </p14:nvContentPartPr>
              <p14:xfrm>
                <a:off x="5518237" y="245426"/>
                <a:ext cx="161280" cy="234360"/>
              </p14:xfrm>
            </p:contentPart>
          </mc:Choice>
          <mc:Fallback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87A6D0B7-C3DE-4261-B73E-E3B4D9DD248B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500597" y="227786"/>
                  <a:ext cx="196920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923FA257-A2D5-4EB8-9BBD-2E50A9370DC2}"/>
                    </a:ext>
                  </a:extLst>
                </p14:cNvPr>
                <p14:cNvContentPartPr/>
                <p14:nvPr/>
              </p14:nvContentPartPr>
              <p14:xfrm>
                <a:off x="5471437" y="245426"/>
                <a:ext cx="270360" cy="252000"/>
              </p14:xfrm>
            </p:contentPart>
          </mc:Choice>
          <mc:Fallback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923FA257-A2D5-4EB8-9BBD-2E50A9370DC2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453437" y="227786"/>
                  <a:ext cx="306000" cy="28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F3444528-0131-4C6D-B1F3-35A036B76D0B}"/>
                    </a:ext>
                  </a:extLst>
                </p14:cNvPr>
                <p14:cNvContentPartPr/>
                <p14:nvPr/>
              </p14:nvContentPartPr>
              <p14:xfrm>
                <a:off x="6007837" y="197546"/>
                <a:ext cx="182880" cy="275400"/>
              </p14:xfrm>
            </p:contentPart>
          </mc:Choice>
          <mc:Fallback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F3444528-0131-4C6D-B1F3-35A036B76D0B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990197" y="179906"/>
                  <a:ext cx="218520" cy="31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7CDB4742-43C5-43C5-B122-3B1BA3B35C79}"/>
                    </a:ext>
                  </a:extLst>
                </p14:cNvPr>
                <p14:cNvContentPartPr/>
                <p14:nvPr/>
              </p14:nvContentPartPr>
              <p14:xfrm>
                <a:off x="6305917" y="314906"/>
                <a:ext cx="102600" cy="115920"/>
              </p14:xfrm>
            </p:contentPart>
          </mc:Choice>
          <mc:Fallback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7CDB4742-43C5-43C5-B122-3B1BA3B35C7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288277" y="296906"/>
                  <a:ext cx="138240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34E3D41C-20E3-4DD5-B3CC-AE63EC119CEF}"/>
                    </a:ext>
                  </a:extLst>
                </p14:cNvPr>
                <p14:cNvContentPartPr/>
                <p14:nvPr/>
              </p14:nvContentPartPr>
              <p14:xfrm>
                <a:off x="6075877" y="36986"/>
                <a:ext cx="267120" cy="182520"/>
              </p14:xfrm>
            </p:contentPart>
          </mc:Choice>
          <mc:Fallback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34E3D41C-20E3-4DD5-B3CC-AE63EC119CEF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058237" y="18986"/>
                  <a:ext cx="302760" cy="2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AD26E63A-1503-4230-96B7-81C8CACD15B3}"/>
                    </a:ext>
                  </a:extLst>
                </p14:cNvPr>
                <p14:cNvContentPartPr/>
                <p14:nvPr/>
              </p14:nvContentPartPr>
              <p14:xfrm>
                <a:off x="6759877" y="263786"/>
                <a:ext cx="299880" cy="99000"/>
              </p14:xfrm>
            </p:contentPart>
          </mc:Choice>
          <mc:Fallback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AD26E63A-1503-4230-96B7-81C8CACD15B3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741877" y="245786"/>
                  <a:ext cx="33552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791C9377-DA28-4863-83BA-1AA8387EC5D7}"/>
                    </a:ext>
                  </a:extLst>
                </p14:cNvPr>
                <p14:cNvContentPartPr/>
                <p14:nvPr/>
              </p14:nvContentPartPr>
              <p14:xfrm>
                <a:off x="7091437" y="250466"/>
                <a:ext cx="175680" cy="225000"/>
              </p14:xfrm>
            </p:contentPart>
          </mc:Choice>
          <mc:Fallback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791C9377-DA28-4863-83BA-1AA8387EC5D7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073437" y="232466"/>
                  <a:ext cx="211320" cy="26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78843363-E2B9-4373-9DB6-1465B46C795C}"/>
                    </a:ext>
                  </a:extLst>
                </p14:cNvPr>
                <p14:cNvContentPartPr/>
                <p14:nvPr/>
              </p14:nvContentPartPr>
              <p14:xfrm>
                <a:off x="7269997" y="440186"/>
                <a:ext cx="91800" cy="57600"/>
              </p14:xfrm>
            </p:contentPart>
          </mc:Choice>
          <mc:Fallback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78843363-E2B9-4373-9DB6-1465B46C795C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251997" y="422546"/>
                  <a:ext cx="127440" cy="93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231" name="Ink 230">
                <a:extLst>
                  <a:ext uri="{FF2B5EF4-FFF2-40B4-BE49-F238E27FC236}">
                    <a16:creationId xmlns:a16="http://schemas.microsoft.com/office/drawing/2014/main" id="{3FCEA4A4-D170-4C1D-96A8-2FC0DD43E598}"/>
                  </a:ext>
                </a:extLst>
              </p14:cNvPr>
              <p14:cNvContentPartPr/>
              <p14:nvPr/>
            </p14:nvContentPartPr>
            <p14:xfrm>
              <a:off x="5063557" y="3615386"/>
              <a:ext cx="32760" cy="24480"/>
            </p14:xfrm>
          </p:contentPart>
        </mc:Choice>
        <mc:Fallback>
          <p:pic>
            <p:nvPicPr>
              <p:cNvPr id="231" name="Ink 230">
                <a:extLst>
                  <a:ext uri="{FF2B5EF4-FFF2-40B4-BE49-F238E27FC236}">
                    <a16:creationId xmlns:a16="http://schemas.microsoft.com/office/drawing/2014/main" id="{3FCEA4A4-D170-4C1D-96A8-2FC0DD43E598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5045557" y="3597746"/>
                <a:ext cx="68400" cy="6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247" name="Ink 246">
                <a:extLst>
                  <a:ext uri="{FF2B5EF4-FFF2-40B4-BE49-F238E27FC236}">
                    <a16:creationId xmlns:a16="http://schemas.microsoft.com/office/drawing/2014/main" id="{1C86190B-55D9-4422-AFAE-95107726BC18}"/>
                  </a:ext>
                </a:extLst>
              </p14:cNvPr>
              <p14:cNvContentPartPr/>
              <p14:nvPr/>
            </p14:nvContentPartPr>
            <p14:xfrm>
              <a:off x="5081197" y="3585146"/>
              <a:ext cx="11520" cy="20160"/>
            </p14:xfrm>
          </p:contentPart>
        </mc:Choice>
        <mc:Fallback>
          <p:pic>
            <p:nvPicPr>
              <p:cNvPr id="247" name="Ink 246">
                <a:extLst>
                  <a:ext uri="{FF2B5EF4-FFF2-40B4-BE49-F238E27FC236}">
                    <a16:creationId xmlns:a16="http://schemas.microsoft.com/office/drawing/2014/main" id="{1C86190B-55D9-4422-AFAE-95107726BC18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063197" y="3567146"/>
                <a:ext cx="4716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292" name="Ink 291">
                <a:extLst>
                  <a:ext uri="{FF2B5EF4-FFF2-40B4-BE49-F238E27FC236}">
                    <a16:creationId xmlns:a16="http://schemas.microsoft.com/office/drawing/2014/main" id="{F0F0628C-E05C-4109-A391-88A6FE0A2257}"/>
                  </a:ext>
                </a:extLst>
              </p14:cNvPr>
              <p14:cNvContentPartPr/>
              <p14:nvPr/>
            </p14:nvContentPartPr>
            <p14:xfrm>
              <a:off x="2457877" y="1265666"/>
              <a:ext cx="605880" cy="41760"/>
            </p14:xfrm>
          </p:contentPart>
        </mc:Choice>
        <mc:Fallback>
          <p:pic>
            <p:nvPicPr>
              <p:cNvPr id="292" name="Ink 291">
                <a:extLst>
                  <a:ext uri="{FF2B5EF4-FFF2-40B4-BE49-F238E27FC236}">
                    <a16:creationId xmlns:a16="http://schemas.microsoft.com/office/drawing/2014/main" id="{F0F0628C-E05C-4109-A391-88A6FE0A2257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2440237" y="1247666"/>
                <a:ext cx="641520" cy="7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315" name="Ink 314">
                <a:extLst>
                  <a:ext uri="{FF2B5EF4-FFF2-40B4-BE49-F238E27FC236}">
                    <a16:creationId xmlns:a16="http://schemas.microsoft.com/office/drawing/2014/main" id="{CE18786A-99E6-45F8-9A28-3ACB528D33BE}"/>
                  </a:ext>
                </a:extLst>
              </p14:cNvPr>
              <p14:cNvContentPartPr/>
              <p14:nvPr/>
            </p14:nvContentPartPr>
            <p14:xfrm>
              <a:off x="309757" y="1359266"/>
              <a:ext cx="360" cy="360"/>
            </p14:xfrm>
          </p:contentPart>
        </mc:Choice>
        <mc:Fallback>
          <p:pic>
            <p:nvPicPr>
              <p:cNvPr id="315" name="Ink 314">
                <a:extLst>
                  <a:ext uri="{FF2B5EF4-FFF2-40B4-BE49-F238E27FC236}">
                    <a16:creationId xmlns:a16="http://schemas.microsoft.com/office/drawing/2014/main" id="{CE18786A-99E6-45F8-9A28-3ACB528D33BE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291757" y="1341626"/>
                <a:ext cx="36000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24" name="Group 323">
            <a:extLst>
              <a:ext uri="{FF2B5EF4-FFF2-40B4-BE49-F238E27FC236}">
                <a16:creationId xmlns:a16="http://schemas.microsoft.com/office/drawing/2014/main" id="{E49F15FA-6069-4C3E-9F15-878B54537D30}"/>
              </a:ext>
            </a:extLst>
          </p:cNvPr>
          <p:cNvGrpSpPr/>
          <p:nvPr/>
        </p:nvGrpSpPr>
        <p:grpSpPr>
          <a:xfrm>
            <a:off x="271237" y="3578306"/>
            <a:ext cx="1746720" cy="343800"/>
            <a:chOff x="271237" y="3578306"/>
            <a:chExt cx="1746720" cy="343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316" name="Ink 315">
                  <a:extLst>
                    <a:ext uri="{FF2B5EF4-FFF2-40B4-BE49-F238E27FC236}">
                      <a16:creationId xmlns:a16="http://schemas.microsoft.com/office/drawing/2014/main" id="{235935EF-4633-48FE-A358-2964C038CDD7}"/>
                    </a:ext>
                  </a:extLst>
                </p14:cNvPr>
                <p14:cNvContentPartPr/>
                <p14:nvPr/>
              </p14:nvContentPartPr>
              <p14:xfrm>
                <a:off x="1639237" y="3698546"/>
                <a:ext cx="372240" cy="53640"/>
              </p14:xfrm>
            </p:contentPart>
          </mc:Choice>
          <mc:Fallback>
            <p:pic>
              <p:nvPicPr>
                <p:cNvPr id="316" name="Ink 315">
                  <a:extLst>
                    <a:ext uri="{FF2B5EF4-FFF2-40B4-BE49-F238E27FC236}">
                      <a16:creationId xmlns:a16="http://schemas.microsoft.com/office/drawing/2014/main" id="{235935EF-4633-48FE-A358-2964C038CDD7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621237" y="3680546"/>
                  <a:ext cx="407880" cy="8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">
              <p14:nvContentPartPr>
                <p14:cNvPr id="317" name="Ink 316">
                  <a:extLst>
                    <a:ext uri="{FF2B5EF4-FFF2-40B4-BE49-F238E27FC236}">
                      <a16:creationId xmlns:a16="http://schemas.microsoft.com/office/drawing/2014/main" id="{3E7089C6-8852-4A2B-A936-04CF01A604BC}"/>
                    </a:ext>
                  </a:extLst>
                </p14:cNvPr>
                <p14:cNvContentPartPr/>
                <p14:nvPr/>
              </p14:nvContentPartPr>
              <p14:xfrm>
                <a:off x="1697197" y="3867386"/>
                <a:ext cx="320760" cy="20160"/>
              </p14:xfrm>
            </p:contentPart>
          </mc:Choice>
          <mc:Fallback>
            <p:pic>
              <p:nvPicPr>
                <p:cNvPr id="317" name="Ink 316">
                  <a:extLst>
                    <a:ext uri="{FF2B5EF4-FFF2-40B4-BE49-F238E27FC236}">
                      <a16:creationId xmlns:a16="http://schemas.microsoft.com/office/drawing/2014/main" id="{3E7089C6-8852-4A2B-A936-04CF01A604BC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679557" y="3849386"/>
                  <a:ext cx="35640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">
              <p14:nvContentPartPr>
                <p14:cNvPr id="319" name="Ink 318">
                  <a:extLst>
                    <a:ext uri="{FF2B5EF4-FFF2-40B4-BE49-F238E27FC236}">
                      <a16:creationId xmlns:a16="http://schemas.microsoft.com/office/drawing/2014/main" id="{85C674F5-ED50-4354-9DF6-59A204F28E26}"/>
                    </a:ext>
                  </a:extLst>
                </p14:cNvPr>
                <p14:cNvContentPartPr/>
                <p14:nvPr/>
              </p14:nvContentPartPr>
              <p14:xfrm>
                <a:off x="1412437" y="3591626"/>
                <a:ext cx="40680" cy="329040"/>
              </p14:xfrm>
            </p:contentPart>
          </mc:Choice>
          <mc:Fallback>
            <p:pic>
              <p:nvPicPr>
                <p:cNvPr id="319" name="Ink 318">
                  <a:extLst>
                    <a:ext uri="{FF2B5EF4-FFF2-40B4-BE49-F238E27FC236}">
                      <a16:creationId xmlns:a16="http://schemas.microsoft.com/office/drawing/2014/main" id="{85C674F5-ED50-4354-9DF6-59A204F28E26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394797" y="3573626"/>
                  <a:ext cx="76320" cy="36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">
              <p14:nvContentPartPr>
                <p14:cNvPr id="320" name="Ink 319">
                  <a:extLst>
                    <a:ext uri="{FF2B5EF4-FFF2-40B4-BE49-F238E27FC236}">
                      <a16:creationId xmlns:a16="http://schemas.microsoft.com/office/drawing/2014/main" id="{2B865534-2D7A-4ACC-8231-BC1EF99EA596}"/>
                    </a:ext>
                  </a:extLst>
                </p14:cNvPr>
                <p14:cNvContentPartPr/>
                <p14:nvPr/>
              </p14:nvContentPartPr>
              <p14:xfrm>
                <a:off x="728797" y="3578306"/>
                <a:ext cx="572400" cy="343800"/>
              </p14:xfrm>
            </p:contentPart>
          </mc:Choice>
          <mc:Fallback>
            <p:pic>
              <p:nvPicPr>
                <p:cNvPr id="320" name="Ink 319">
                  <a:extLst>
                    <a:ext uri="{FF2B5EF4-FFF2-40B4-BE49-F238E27FC236}">
                      <a16:creationId xmlns:a16="http://schemas.microsoft.com/office/drawing/2014/main" id="{2B865534-2D7A-4ACC-8231-BC1EF99EA596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711157" y="3560666"/>
                  <a:ext cx="608040" cy="37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2">
              <p14:nvContentPartPr>
                <p14:cNvPr id="321" name="Ink 320">
                  <a:extLst>
                    <a:ext uri="{FF2B5EF4-FFF2-40B4-BE49-F238E27FC236}">
                      <a16:creationId xmlns:a16="http://schemas.microsoft.com/office/drawing/2014/main" id="{0707AF48-6CDA-44AD-8C49-F9BECEF68681}"/>
                    </a:ext>
                  </a:extLst>
                </p14:cNvPr>
                <p14:cNvContentPartPr/>
                <p14:nvPr/>
              </p14:nvContentPartPr>
              <p14:xfrm>
                <a:off x="400117" y="3791426"/>
                <a:ext cx="321120" cy="114120"/>
              </p14:xfrm>
            </p:contentPart>
          </mc:Choice>
          <mc:Fallback>
            <p:pic>
              <p:nvPicPr>
                <p:cNvPr id="321" name="Ink 320">
                  <a:extLst>
                    <a:ext uri="{FF2B5EF4-FFF2-40B4-BE49-F238E27FC236}">
                      <a16:creationId xmlns:a16="http://schemas.microsoft.com/office/drawing/2014/main" id="{0707AF48-6CDA-44AD-8C49-F9BECEF68681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382117" y="3773786"/>
                  <a:ext cx="35676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4">
              <p14:nvContentPartPr>
                <p14:cNvPr id="322" name="Ink 321">
                  <a:extLst>
                    <a:ext uri="{FF2B5EF4-FFF2-40B4-BE49-F238E27FC236}">
                      <a16:creationId xmlns:a16="http://schemas.microsoft.com/office/drawing/2014/main" id="{72BFB1A7-E147-4EFF-9B1B-1B19A1EB0C3B}"/>
                    </a:ext>
                  </a:extLst>
                </p14:cNvPr>
                <p14:cNvContentPartPr/>
                <p14:nvPr/>
              </p14:nvContentPartPr>
              <p14:xfrm>
                <a:off x="614317" y="3659306"/>
                <a:ext cx="50400" cy="20160"/>
              </p14:xfrm>
            </p:contentPart>
          </mc:Choice>
          <mc:Fallback>
            <p:pic>
              <p:nvPicPr>
                <p:cNvPr id="322" name="Ink 321">
                  <a:extLst>
                    <a:ext uri="{FF2B5EF4-FFF2-40B4-BE49-F238E27FC236}">
                      <a16:creationId xmlns:a16="http://schemas.microsoft.com/office/drawing/2014/main" id="{72BFB1A7-E147-4EFF-9B1B-1B19A1EB0C3B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96677" y="3641306"/>
                  <a:ext cx="8604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6">
              <p14:nvContentPartPr>
                <p14:cNvPr id="323" name="Ink 322">
                  <a:extLst>
                    <a:ext uri="{FF2B5EF4-FFF2-40B4-BE49-F238E27FC236}">
                      <a16:creationId xmlns:a16="http://schemas.microsoft.com/office/drawing/2014/main" id="{DD5B9C92-3F6B-4261-AE5E-75345758C588}"/>
                    </a:ext>
                  </a:extLst>
                </p14:cNvPr>
                <p14:cNvContentPartPr/>
                <p14:nvPr/>
              </p14:nvContentPartPr>
              <p14:xfrm>
                <a:off x="271237" y="3670826"/>
                <a:ext cx="226440" cy="48240"/>
              </p14:xfrm>
            </p:contentPart>
          </mc:Choice>
          <mc:Fallback>
            <p:pic>
              <p:nvPicPr>
                <p:cNvPr id="323" name="Ink 322">
                  <a:extLst>
                    <a:ext uri="{FF2B5EF4-FFF2-40B4-BE49-F238E27FC236}">
                      <a16:creationId xmlns:a16="http://schemas.microsoft.com/office/drawing/2014/main" id="{DD5B9C92-3F6B-4261-AE5E-75345758C588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253237" y="3653186"/>
                  <a:ext cx="262080" cy="83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1" name="Group 340">
            <a:extLst>
              <a:ext uri="{FF2B5EF4-FFF2-40B4-BE49-F238E27FC236}">
                <a16:creationId xmlns:a16="http://schemas.microsoft.com/office/drawing/2014/main" id="{A802FDB5-6042-4A10-B410-A21A55B1E916}"/>
              </a:ext>
            </a:extLst>
          </p:cNvPr>
          <p:cNvGrpSpPr/>
          <p:nvPr/>
        </p:nvGrpSpPr>
        <p:grpSpPr>
          <a:xfrm>
            <a:off x="2595397" y="3545546"/>
            <a:ext cx="3231360" cy="457200"/>
            <a:chOff x="2595397" y="3545546"/>
            <a:chExt cx="3231360" cy="4572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8">
              <p14:nvContentPartPr>
                <p14:cNvPr id="325" name="Ink 324">
                  <a:extLst>
                    <a:ext uri="{FF2B5EF4-FFF2-40B4-BE49-F238E27FC236}">
                      <a16:creationId xmlns:a16="http://schemas.microsoft.com/office/drawing/2014/main" id="{A1AEBB9B-3F2D-46A5-A0F0-41D497527E5A}"/>
                    </a:ext>
                  </a:extLst>
                </p14:cNvPr>
                <p14:cNvContentPartPr/>
                <p14:nvPr/>
              </p14:nvContentPartPr>
              <p14:xfrm>
                <a:off x="3871597" y="3644546"/>
                <a:ext cx="54000" cy="198000"/>
              </p14:xfrm>
            </p:contentPart>
          </mc:Choice>
          <mc:Fallback>
            <p:pic>
              <p:nvPicPr>
                <p:cNvPr id="325" name="Ink 324">
                  <a:extLst>
                    <a:ext uri="{FF2B5EF4-FFF2-40B4-BE49-F238E27FC236}">
                      <a16:creationId xmlns:a16="http://schemas.microsoft.com/office/drawing/2014/main" id="{A1AEBB9B-3F2D-46A5-A0F0-41D497527E5A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3853597" y="3626546"/>
                  <a:ext cx="8964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0">
              <p14:nvContentPartPr>
                <p14:cNvPr id="326" name="Ink 325">
                  <a:extLst>
                    <a:ext uri="{FF2B5EF4-FFF2-40B4-BE49-F238E27FC236}">
                      <a16:creationId xmlns:a16="http://schemas.microsoft.com/office/drawing/2014/main" id="{3970F143-3BAB-4A4D-AA68-821A727B4D5A}"/>
                    </a:ext>
                  </a:extLst>
                </p14:cNvPr>
                <p14:cNvContentPartPr/>
                <p14:nvPr/>
              </p14:nvContentPartPr>
              <p14:xfrm>
                <a:off x="2853517" y="3636266"/>
                <a:ext cx="942480" cy="366480"/>
              </p14:xfrm>
            </p:contentPart>
          </mc:Choice>
          <mc:Fallback>
            <p:pic>
              <p:nvPicPr>
                <p:cNvPr id="326" name="Ink 325">
                  <a:extLst>
                    <a:ext uri="{FF2B5EF4-FFF2-40B4-BE49-F238E27FC236}">
                      <a16:creationId xmlns:a16="http://schemas.microsoft.com/office/drawing/2014/main" id="{3970F143-3BAB-4A4D-AA68-821A727B4D5A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2835877" y="3618266"/>
                  <a:ext cx="978120" cy="40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2">
              <p14:nvContentPartPr>
                <p14:cNvPr id="327" name="Ink 326">
                  <a:extLst>
                    <a:ext uri="{FF2B5EF4-FFF2-40B4-BE49-F238E27FC236}">
                      <a16:creationId xmlns:a16="http://schemas.microsoft.com/office/drawing/2014/main" id="{BA1A8E72-C89E-4AA8-83C3-5FEDA5EF1EDC}"/>
                    </a:ext>
                  </a:extLst>
                </p14:cNvPr>
                <p14:cNvContentPartPr/>
                <p14:nvPr/>
              </p14:nvContentPartPr>
              <p14:xfrm>
                <a:off x="2595397" y="3783146"/>
                <a:ext cx="329040" cy="128160"/>
              </p14:xfrm>
            </p:contentPart>
          </mc:Choice>
          <mc:Fallback>
            <p:pic>
              <p:nvPicPr>
                <p:cNvPr id="327" name="Ink 326">
                  <a:extLst>
                    <a:ext uri="{FF2B5EF4-FFF2-40B4-BE49-F238E27FC236}">
                      <a16:creationId xmlns:a16="http://schemas.microsoft.com/office/drawing/2014/main" id="{BA1A8E72-C89E-4AA8-83C3-5FEDA5EF1EDC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2577397" y="3765146"/>
                  <a:ext cx="36468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4">
              <p14:nvContentPartPr>
                <p14:cNvPr id="328" name="Ink 327">
                  <a:extLst>
                    <a:ext uri="{FF2B5EF4-FFF2-40B4-BE49-F238E27FC236}">
                      <a16:creationId xmlns:a16="http://schemas.microsoft.com/office/drawing/2014/main" id="{D740EEF7-356A-4415-91B1-43FF65C5ACB7}"/>
                    </a:ext>
                  </a:extLst>
                </p14:cNvPr>
                <p14:cNvContentPartPr/>
                <p14:nvPr/>
              </p14:nvContentPartPr>
              <p14:xfrm>
                <a:off x="2733997" y="3766226"/>
                <a:ext cx="82080" cy="21960"/>
              </p14:xfrm>
            </p:contentPart>
          </mc:Choice>
          <mc:Fallback>
            <p:pic>
              <p:nvPicPr>
                <p:cNvPr id="328" name="Ink 327">
                  <a:extLst>
                    <a:ext uri="{FF2B5EF4-FFF2-40B4-BE49-F238E27FC236}">
                      <a16:creationId xmlns:a16="http://schemas.microsoft.com/office/drawing/2014/main" id="{D740EEF7-356A-4415-91B1-43FF65C5ACB7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2715997" y="3748586"/>
                  <a:ext cx="11772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6">
              <p14:nvContentPartPr>
                <p14:cNvPr id="329" name="Ink 328">
                  <a:extLst>
                    <a:ext uri="{FF2B5EF4-FFF2-40B4-BE49-F238E27FC236}">
                      <a16:creationId xmlns:a16="http://schemas.microsoft.com/office/drawing/2014/main" id="{BC8DD04B-2D23-479E-9D6C-97520B740680}"/>
                    </a:ext>
                  </a:extLst>
                </p14:cNvPr>
                <p14:cNvContentPartPr/>
                <p14:nvPr/>
              </p14:nvContentPartPr>
              <p14:xfrm>
                <a:off x="4380637" y="3674786"/>
                <a:ext cx="144720" cy="217800"/>
              </p14:xfrm>
            </p:contentPart>
          </mc:Choice>
          <mc:Fallback>
            <p:pic>
              <p:nvPicPr>
                <p:cNvPr id="329" name="Ink 328">
                  <a:extLst>
                    <a:ext uri="{FF2B5EF4-FFF2-40B4-BE49-F238E27FC236}">
                      <a16:creationId xmlns:a16="http://schemas.microsoft.com/office/drawing/2014/main" id="{BC8DD04B-2D23-479E-9D6C-97520B740680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4362637" y="3656786"/>
                  <a:ext cx="180360" cy="25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8">
              <p14:nvContentPartPr>
                <p14:cNvPr id="330" name="Ink 329">
                  <a:extLst>
                    <a:ext uri="{FF2B5EF4-FFF2-40B4-BE49-F238E27FC236}">
                      <a16:creationId xmlns:a16="http://schemas.microsoft.com/office/drawing/2014/main" id="{8DFAFDA2-77DC-4C72-B06A-945427F38C70}"/>
                    </a:ext>
                  </a:extLst>
                </p14:cNvPr>
                <p14:cNvContentPartPr/>
                <p14:nvPr/>
              </p14:nvContentPartPr>
              <p14:xfrm>
                <a:off x="4369117" y="3666506"/>
                <a:ext cx="243000" cy="226080"/>
              </p14:xfrm>
            </p:contentPart>
          </mc:Choice>
          <mc:Fallback>
            <p:pic>
              <p:nvPicPr>
                <p:cNvPr id="330" name="Ink 329">
                  <a:extLst>
                    <a:ext uri="{FF2B5EF4-FFF2-40B4-BE49-F238E27FC236}">
                      <a16:creationId xmlns:a16="http://schemas.microsoft.com/office/drawing/2014/main" id="{8DFAFDA2-77DC-4C72-B06A-945427F38C70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4351117" y="3648866"/>
                  <a:ext cx="278640" cy="26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0">
              <p14:nvContentPartPr>
                <p14:cNvPr id="331" name="Ink 330">
                  <a:extLst>
                    <a:ext uri="{FF2B5EF4-FFF2-40B4-BE49-F238E27FC236}">
                      <a16:creationId xmlns:a16="http://schemas.microsoft.com/office/drawing/2014/main" id="{C13A5B11-3BF6-4374-80CD-DDEB54A97F10}"/>
                    </a:ext>
                  </a:extLst>
                </p14:cNvPr>
                <p14:cNvContentPartPr/>
                <p14:nvPr/>
              </p14:nvContentPartPr>
              <p14:xfrm>
                <a:off x="5729557" y="3617186"/>
                <a:ext cx="97200" cy="251280"/>
              </p14:xfrm>
            </p:contentPart>
          </mc:Choice>
          <mc:Fallback>
            <p:pic>
              <p:nvPicPr>
                <p:cNvPr id="331" name="Ink 330">
                  <a:extLst>
                    <a:ext uri="{FF2B5EF4-FFF2-40B4-BE49-F238E27FC236}">
                      <a16:creationId xmlns:a16="http://schemas.microsoft.com/office/drawing/2014/main" id="{C13A5B11-3BF6-4374-80CD-DDEB54A97F10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5711917" y="3599546"/>
                  <a:ext cx="132840" cy="28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2">
              <p14:nvContentPartPr>
                <p14:cNvPr id="332" name="Ink 331">
                  <a:extLst>
                    <a:ext uri="{FF2B5EF4-FFF2-40B4-BE49-F238E27FC236}">
                      <a16:creationId xmlns:a16="http://schemas.microsoft.com/office/drawing/2014/main" id="{B2D31664-3C4B-4E24-A273-CCA97A2E17D6}"/>
                    </a:ext>
                  </a:extLst>
                </p14:cNvPr>
                <p14:cNvContentPartPr/>
                <p14:nvPr/>
              </p14:nvContentPartPr>
              <p14:xfrm>
                <a:off x="5377837" y="3606746"/>
                <a:ext cx="276120" cy="351360"/>
              </p14:xfrm>
            </p:contentPart>
          </mc:Choice>
          <mc:Fallback>
            <p:pic>
              <p:nvPicPr>
                <p:cNvPr id="332" name="Ink 331">
                  <a:extLst>
                    <a:ext uri="{FF2B5EF4-FFF2-40B4-BE49-F238E27FC236}">
                      <a16:creationId xmlns:a16="http://schemas.microsoft.com/office/drawing/2014/main" id="{B2D31664-3C4B-4E24-A273-CCA97A2E17D6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5360197" y="3588746"/>
                  <a:ext cx="311760" cy="38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4">
              <p14:nvContentPartPr>
                <p14:cNvPr id="333" name="Ink 332">
                  <a:extLst>
                    <a:ext uri="{FF2B5EF4-FFF2-40B4-BE49-F238E27FC236}">
                      <a16:creationId xmlns:a16="http://schemas.microsoft.com/office/drawing/2014/main" id="{4B34048A-0E49-4B10-A948-83F46F5A6964}"/>
                    </a:ext>
                  </a:extLst>
                </p14:cNvPr>
                <p14:cNvContentPartPr/>
                <p14:nvPr/>
              </p14:nvContentPartPr>
              <p14:xfrm>
                <a:off x="5465677" y="3738506"/>
                <a:ext cx="15120" cy="20160"/>
              </p14:xfrm>
            </p:contentPart>
          </mc:Choice>
          <mc:Fallback>
            <p:pic>
              <p:nvPicPr>
                <p:cNvPr id="333" name="Ink 332">
                  <a:extLst>
                    <a:ext uri="{FF2B5EF4-FFF2-40B4-BE49-F238E27FC236}">
                      <a16:creationId xmlns:a16="http://schemas.microsoft.com/office/drawing/2014/main" id="{4B34048A-0E49-4B10-A948-83F46F5A6964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5447677" y="3720866"/>
                  <a:ext cx="5076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6">
              <p14:nvContentPartPr>
                <p14:cNvPr id="334" name="Ink 333">
                  <a:extLst>
                    <a:ext uri="{FF2B5EF4-FFF2-40B4-BE49-F238E27FC236}">
                      <a16:creationId xmlns:a16="http://schemas.microsoft.com/office/drawing/2014/main" id="{2C6A504E-91D1-44A8-8E42-DE75D8010A30}"/>
                    </a:ext>
                  </a:extLst>
                </p14:cNvPr>
                <p14:cNvContentPartPr/>
                <p14:nvPr/>
              </p14:nvContentPartPr>
              <p14:xfrm>
                <a:off x="4922437" y="3801146"/>
                <a:ext cx="393480" cy="122040"/>
              </p14:xfrm>
            </p:contentPart>
          </mc:Choice>
          <mc:Fallback>
            <p:pic>
              <p:nvPicPr>
                <p:cNvPr id="334" name="Ink 333">
                  <a:extLst>
                    <a:ext uri="{FF2B5EF4-FFF2-40B4-BE49-F238E27FC236}">
                      <a16:creationId xmlns:a16="http://schemas.microsoft.com/office/drawing/2014/main" id="{2C6A504E-91D1-44A8-8E42-DE75D8010A30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4904797" y="3783146"/>
                  <a:ext cx="42912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8">
              <p14:nvContentPartPr>
                <p14:cNvPr id="335" name="Ink 334">
                  <a:extLst>
                    <a:ext uri="{FF2B5EF4-FFF2-40B4-BE49-F238E27FC236}">
                      <a16:creationId xmlns:a16="http://schemas.microsoft.com/office/drawing/2014/main" id="{35EB56D3-AF9D-4B63-981F-96D7EDBD959D}"/>
                    </a:ext>
                  </a:extLst>
                </p14:cNvPr>
                <p14:cNvContentPartPr/>
                <p14:nvPr/>
              </p14:nvContentPartPr>
              <p14:xfrm>
                <a:off x="5089837" y="3545546"/>
                <a:ext cx="26280" cy="15120"/>
              </p14:xfrm>
            </p:contentPart>
          </mc:Choice>
          <mc:Fallback>
            <p:pic>
              <p:nvPicPr>
                <p:cNvPr id="335" name="Ink 334">
                  <a:extLst>
                    <a:ext uri="{FF2B5EF4-FFF2-40B4-BE49-F238E27FC236}">
                      <a16:creationId xmlns:a16="http://schemas.microsoft.com/office/drawing/2014/main" id="{35EB56D3-AF9D-4B63-981F-96D7EDBD959D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5072197" y="3527906"/>
                  <a:ext cx="6192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0">
              <p14:nvContentPartPr>
                <p14:cNvPr id="338" name="Ink 337">
                  <a:extLst>
                    <a:ext uri="{FF2B5EF4-FFF2-40B4-BE49-F238E27FC236}">
                      <a16:creationId xmlns:a16="http://schemas.microsoft.com/office/drawing/2014/main" id="{4C55819C-36D6-407A-A983-4F6AA5C5A764}"/>
                    </a:ext>
                  </a:extLst>
                </p14:cNvPr>
                <p14:cNvContentPartPr/>
                <p14:nvPr/>
              </p14:nvContentPartPr>
              <p14:xfrm>
                <a:off x="2630677" y="3771626"/>
                <a:ext cx="85320" cy="13680"/>
              </p14:xfrm>
            </p:contentPart>
          </mc:Choice>
          <mc:Fallback>
            <p:pic>
              <p:nvPicPr>
                <p:cNvPr id="338" name="Ink 337">
                  <a:extLst>
                    <a:ext uri="{FF2B5EF4-FFF2-40B4-BE49-F238E27FC236}">
                      <a16:creationId xmlns:a16="http://schemas.microsoft.com/office/drawing/2014/main" id="{4C55819C-36D6-407A-A983-4F6AA5C5A764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2612677" y="3753626"/>
                  <a:ext cx="120960" cy="49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92">
            <p14:nvContentPartPr>
              <p14:cNvPr id="339" name="Ink 338">
                <a:extLst>
                  <a:ext uri="{FF2B5EF4-FFF2-40B4-BE49-F238E27FC236}">
                    <a16:creationId xmlns:a16="http://schemas.microsoft.com/office/drawing/2014/main" id="{9E521BE9-7A4E-467E-8318-70F628FB5199}"/>
                  </a:ext>
                </a:extLst>
              </p14:cNvPr>
              <p14:cNvContentPartPr/>
              <p14:nvPr/>
            </p14:nvContentPartPr>
            <p14:xfrm>
              <a:off x="1773517" y="4458146"/>
              <a:ext cx="301320" cy="26640"/>
            </p14:xfrm>
          </p:contentPart>
        </mc:Choice>
        <mc:Fallback>
          <p:pic>
            <p:nvPicPr>
              <p:cNvPr id="339" name="Ink 338">
                <a:extLst>
                  <a:ext uri="{FF2B5EF4-FFF2-40B4-BE49-F238E27FC236}">
                    <a16:creationId xmlns:a16="http://schemas.microsoft.com/office/drawing/2014/main" id="{9E521BE9-7A4E-467E-8318-70F628FB5199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1755877" y="4440506"/>
                <a:ext cx="336960" cy="6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4">
            <p14:nvContentPartPr>
              <p14:cNvPr id="340" name="Ink 339">
                <a:extLst>
                  <a:ext uri="{FF2B5EF4-FFF2-40B4-BE49-F238E27FC236}">
                    <a16:creationId xmlns:a16="http://schemas.microsoft.com/office/drawing/2014/main" id="{F0111450-2CE2-4E3F-91A4-520182B34540}"/>
                  </a:ext>
                </a:extLst>
              </p14:cNvPr>
              <p14:cNvContentPartPr/>
              <p14:nvPr/>
            </p14:nvContentPartPr>
            <p14:xfrm>
              <a:off x="1864597" y="4623386"/>
              <a:ext cx="288000" cy="25560"/>
            </p14:xfrm>
          </p:contentPart>
        </mc:Choice>
        <mc:Fallback>
          <p:pic>
            <p:nvPicPr>
              <p:cNvPr id="340" name="Ink 339">
                <a:extLst>
                  <a:ext uri="{FF2B5EF4-FFF2-40B4-BE49-F238E27FC236}">
                    <a16:creationId xmlns:a16="http://schemas.microsoft.com/office/drawing/2014/main" id="{F0111450-2CE2-4E3F-91A4-520182B34540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1846957" y="4605386"/>
                <a:ext cx="323640" cy="6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6">
            <p14:nvContentPartPr>
              <p14:cNvPr id="342" name="Ink 341">
                <a:extLst>
                  <a:ext uri="{FF2B5EF4-FFF2-40B4-BE49-F238E27FC236}">
                    <a16:creationId xmlns:a16="http://schemas.microsoft.com/office/drawing/2014/main" id="{30CDC92F-D8B6-4DA6-9AA8-D4E7CEBE553C}"/>
                  </a:ext>
                </a:extLst>
              </p14:cNvPr>
              <p14:cNvContentPartPr/>
              <p14:nvPr/>
            </p14:nvContentPartPr>
            <p14:xfrm>
              <a:off x="2527717" y="4431866"/>
              <a:ext cx="3240" cy="5400"/>
            </p14:xfrm>
          </p:contentPart>
        </mc:Choice>
        <mc:Fallback>
          <p:pic>
            <p:nvPicPr>
              <p:cNvPr id="342" name="Ink 341">
                <a:extLst>
                  <a:ext uri="{FF2B5EF4-FFF2-40B4-BE49-F238E27FC236}">
                    <a16:creationId xmlns:a16="http://schemas.microsoft.com/office/drawing/2014/main" id="{30CDC92F-D8B6-4DA6-9AA8-D4E7CEBE553C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2510077" y="4413866"/>
                <a:ext cx="38880" cy="41040"/>
              </a:xfrm>
              <a:prstGeom prst="rect">
                <a:avLst/>
              </a:prstGeom>
            </p:spPr>
          </p:pic>
        </mc:Fallback>
      </mc:AlternateContent>
      <p:grpSp>
        <p:nvGrpSpPr>
          <p:cNvPr id="360" name="Group 359">
            <a:extLst>
              <a:ext uri="{FF2B5EF4-FFF2-40B4-BE49-F238E27FC236}">
                <a16:creationId xmlns:a16="http://schemas.microsoft.com/office/drawing/2014/main" id="{51E7384E-EA6A-4028-BDF1-0EDFC842F24D}"/>
              </a:ext>
            </a:extLst>
          </p:cNvPr>
          <p:cNvGrpSpPr/>
          <p:nvPr/>
        </p:nvGrpSpPr>
        <p:grpSpPr>
          <a:xfrm>
            <a:off x="2531317" y="4067546"/>
            <a:ext cx="1091520" cy="655200"/>
            <a:chOff x="2531317" y="4067546"/>
            <a:chExt cx="1091520" cy="6552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8">
              <p14:nvContentPartPr>
                <p14:cNvPr id="343" name="Ink 342">
                  <a:extLst>
                    <a:ext uri="{FF2B5EF4-FFF2-40B4-BE49-F238E27FC236}">
                      <a16:creationId xmlns:a16="http://schemas.microsoft.com/office/drawing/2014/main" id="{1E587E3F-9176-4B7F-BF9E-850FEDC3BB1B}"/>
                    </a:ext>
                  </a:extLst>
                </p14:cNvPr>
                <p14:cNvContentPartPr/>
                <p14:nvPr/>
              </p14:nvContentPartPr>
              <p14:xfrm>
                <a:off x="2531317" y="4415666"/>
                <a:ext cx="211680" cy="290160"/>
              </p14:xfrm>
            </p:contentPart>
          </mc:Choice>
          <mc:Fallback>
            <p:pic>
              <p:nvPicPr>
                <p:cNvPr id="343" name="Ink 342">
                  <a:extLst>
                    <a:ext uri="{FF2B5EF4-FFF2-40B4-BE49-F238E27FC236}">
                      <a16:creationId xmlns:a16="http://schemas.microsoft.com/office/drawing/2014/main" id="{1E587E3F-9176-4B7F-BF9E-850FEDC3BB1B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2513317" y="4397666"/>
                  <a:ext cx="247320" cy="32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0">
              <p14:nvContentPartPr>
                <p14:cNvPr id="344" name="Ink 343">
                  <a:extLst>
                    <a:ext uri="{FF2B5EF4-FFF2-40B4-BE49-F238E27FC236}">
                      <a16:creationId xmlns:a16="http://schemas.microsoft.com/office/drawing/2014/main" id="{4AC3384C-9FE8-41D0-BAEF-8B55C1711D80}"/>
                    </a:ext>
                  </a:extLst>
                </p14:cNvPr>
                <p14:cNvContentPartPr/>
                <p14:nvPr/>
              </p14:nvContentPartPr>
              <p14:xfrm>
                <a:off x="2968717" y="4432586"/>
                <a:ext cx="145800" cy="223920"/>
              </p14:xfrm>
            </p:contentPart>
          </mc:Choice>
          <mc:Fallback>
            <p:pic>
              <p:nvPicPr>
                <p:cNvPr id="344" name="Ink 343">
                  <a:extLst>
                    <a:ext uri="{FF2B5EF4-FFF2-40B4-BE49-F238E27FC236}">
                      <a16:creationId xmlns:a16="http://schemas.microsoft.com/office/drawing/2014/main" id="{4AC3384C-9FE8-41D0-BAEF-8B55C1711D80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2950717" y="4414586"/>
                  <a:ext cx="18144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2">
              <p14:nvContentPartPr>
                <p14:cNvPr id="345" name="Ink 344">
                  <a:extLst>
                    <a:ext uri="{FF2B5EF4-FFF2-40B4-BE49-F238E27FC236}">
                      <a16:creationId xmlns:a16="http://schemas.microsoft.com/office/drawing/2014/main" id="{08CC2398-EA1F-402C-8D5B-CCBF48C3E73E}"/>
                    </a:ext>
                  </a:extLst>
                </p14:cNvPr>
                <p14:cNvContentPartPr/>
                <p14:nvPr/>
              </p14:nvContentPartPr>
              <p14:xfrm>
                <a:off x="2920837" y="4405586"/>
                <a:ext cx="232560" cy="263880"/>
              </p14:xfrm>
            </p:contentPart>
          </mc:Choice>
          <mc:Fallback>
            <p:pic>
              <p:nvPicPr>
                <p:cNvPr id="345" name="Ink 344">
                  <a:extLst>
                    <a:ext uri="{FF2B5EF4-FFF2-40B4-BE49-F238E27FC236}">
                      <a16:creationId xmlns:a16="http://schemas.microsoft.com/office/drawing/2014/main" id="{08CC2398-EA1F-402C-8D5B-CCBF48C3E73E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2903197" y="4387586"/>
                  <a:ext cx="268200" cy="29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4">
              <p14:nvContentPartPr>
                <p14:cNvPr id="346" name="Ink 345">
                  <a:extLst>
                    <a:ext uri="{FF2B5EF4-FFF2-40B4-BE49-F238E27FC236}">
                      <a16:creationId xmlns:a16="http://schemas.microsoft.com/office/drawing/2014/main" id="{59F034A0-9662-4F51-97C5-81177609D000}"/>
                    </a:ext>
                  </a:extLst>
                </p14:cNvPr>
                <p14:cNvContentPartPr/>
                <p14:nvPr/>
              </p14:nvContentPartPr>
              <p14:xfrm>
                <a:off x="3268957" y="4309466"/>
                <a:ext cx="125280" cy="413280"/>
              </p14:xfrm>
            </p:contentPart>
          </mc:Choice>
          <mc:Fallback>
            <p:pic>
              <p:nvPicPr>
                <p:cNvPr id="346" name="Ink 345">
                  <a:extLst>
                    <a:ext uri="{FF2B5EF4-FFF2-40B4-BE49-F238E27FC236}">
                      <a16:creationId xmlns:a16="http://schemas.microsoft.com/office/drawing/2014/main" id="{59F034A0-9662-4F51-97C5-81177609D000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3251317" y="4291826"/>
                  <a:ext cx="160920" cy="44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6">
              <p14:nvContentPartPr>
                <p14:cNvPr id="347" name="Ink 346">
                  <a:extLst>
                    <a:ext uri="{FF2B5EF4-FFF2-40B4-BE49-F238E27FC236}">
                      <a16:creationId xmlns:a16="http://schemas.microsoft.com/office/drawing/2014/main" id="{6710E75F-1E9A-40EA-B5DD-29D004631277}"/>
                    </a:ext>
                  </a:extLst>
                </p14:cNvPr>
                <p14:cNvContentPartPr/>
                <p14:nvPr/>
              </p14:nvContentPartPr>
              <p14:xfrm>
                <a:off x="3513397" y="4575506"/>
                <a:ext cx="109440" cy="132120"/>
              </p14:xfrm>
            </p:contentPart>
          </mc:Choice>
          <mc:Fallback>
            <p:pic>
              <p:nvPicPr>
                <p:cNvPr id="347" name="Ink 346">
                  <a:extLst>
                    <a:ext uri="{FF2B5EF4-FFF2-40B4-BE49-F238E27FC236}">
                      <a16:creationId xmlns:a16="http://schemas.microsoft.com/office/drawing/2014/main" id="{6710E75F-1E9A-40EA-B5DD-29D004631277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3495757" y="4557506"/>
                  <a:ext cx="145080" cy="1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8">
              <p14:nvContentPartPr>
                <p14:cNvPr id="349" name="Ink 348">
                  <a:extLst>
                    <a:ext uri="{FF2B5EF4-FFF2-40B4-BE49-F238E27FC236}">
                      <a16:creationId xmlns:a16="http://schemas.microsoft.com/office/drawing/2014/main" id="{B36A88C1-7C41-42C8-AAE5-9BB00B99D7ED}"/>
                    </a:ext>
                  </a:extLst>
                </p14:cNvPr>
                <p14:cNvContentPartPr/>
                <p14:nvPr/>
              </p14:nvContentPartPr>
              <p14:xfrm>
                <a:off x="3367237" y="4067546"/>
                <a:ext cx="161640" cy="215280"/>
              </p14:xfrm>
            </p:contentPart>
          </mc:Choice>
          <mc:Fallback>
            <p:pic>
              <p:nvPicPr>
                <p:cNvPr id="349" name="Ink 348">
                  <a:extLst>
                    <a:ext uri="{FF2B5EF4-FFF2-40B4-BE49-F238E27FC236}">
                      <a16:creationId xmlns:a16="http://schemas.microsoft.com/office/drawing/2014/main" id="{B36A88C1-7C41-42C8-AAE5-9BB00B99D7ED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3349237" y="4049906"/>
                  <a:ext cx="197280" cy="250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9" name="Group 358">
            <a:extLst>
              <a:ext uri="{FF2B5EF4-FFF2-40B4-BE49-F238E27FC236}">
                <a16:creationId xmlns:a16="http://schemas.microsoft.com/office/drawing/2014/main" id="{BD0A63E9-7ADF-4E54-ADFD-62D3B09ED775}"/>
              </a:ext>
            </a:extLst>
          </p:cNvPr>
          <p:cNvGrpSpPr/>
          <p:nvPr/>
        </p:nvGrpSpPr>
        <p:grpSpPr>
          <a:xfrm>
            <a:off x="4230517" y="4475786"/>
            <a:ext cx="1332000" cy="326880"/>
            <a:chOff x="4230517" y="4475786"/>
            <a:chExt cx="1332000" cy="3268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0">
              <p14:nvContentPartPr>
                <p14:cNvPr id="350" name="Ink 349">
                  <a:extLst>
                    <a:ext uri="{FF2B5EF4-FFF2-40B4-BE49-F238E27FC236}">
                      <a16:creationId xmlns:a16="http://schemas.microsoft.com/office/drawing/2014/main" id="{59E4388C-B390-4154-B0B7-3242DA8650D9}"/>
                    </a:ext>
                  </a:extLst>
                </p14:cNvPr>
                <p14:cNvContentPartPr/>
                <p14:nvPr/>
              </p14:nvContentPartPr>
              <p14:xfrm>
                <a:off x="4272637" y="4506026"/>
                <a:ext cx="174960" cy="296640"/>
              </p14:xfrm>
            </p:contentPart>
          </mc:Choice>
          <mc:Fallback>
            <p:pic>
              <p:nvPicPr>
                <p:cNvPr id="350" name="Ink 349">
                  <a:extLst>
                    <a:ext uri="{FF2B5EF4-FFF2-40B4-BE49-F238E27FC236}">
                      <a16:creationId xmlns:a16="http://schemas.microsoft.com/office/drawing/2014/main" id="{59E4388C-B390-4154-B0B7-3242DA8650D9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4254997" y="4488386"/>
                  <a:ext cx="210600" cy="33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2">
              <p14:nvContentPartPr>
                <p14:cNvPr id="351" name="Ink 350">
                  <a:extLst>
                    <a:ext uri="{FF2B5EF4-FFF2-40B4-BE49-F238E27FC236}">
                      <a16:creationId xmlns:a16="http://schemas.microsoft.com/office/drawing/2014/main" id="{F2A11F61-EF0E-42D9-9D9F-E92657E59C98}"/>
                    </a:ext>
                  </a:extLst>
                </p14:cNvPr>
                <p14:cNvContentPartPr/>
                <p14:nvPr/>
              </p14:nvContentPartPr>
              <p14:xfrm>
                <a:off x="4230517" y="4485866"/>
                <a:ext cx="284760" cy="303840"/>
              </p14:xfrm>
            </p:contentPart>
          </mc:Choice>
          <mc:Fallback>
            <p:pic>
              <p:nvPicPr>
                <p:cNvPr id="351" name="Ink 350">
                  <a:extLst>
                    <a:ext uri="{FF2B5EF4-FFF2-40B4-BE49-F238E27FC236}">
                      <a16:creationId xmlns:a16="http://schemas.microsoft.com/office/drawing/2014/main" id="{F2A11F61-EF0E-42D9-9D9F-E92657E59C98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4212517" y="4467866"/>
                  <a:ext cx="320400" cy="33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4">
              <p14:nvContentPartPr>
                <p14:cNvPr id="352" name="Ink 351">
                  <a:extLst>
                    <a:ext uri="{FF2B5EF4-FFF2-40B4-BE49-F238E27FC236}">
                      <a16:creationId xmlns:a16="http://schemas.microsoft.com/office/drawing/2014/main" id="{EB9E849C-9721-4341-9D75-00BB546D3052}"/>
                    </a:ext>
                  </a:extLst>
                </p14:cNvPr>
                <p14:cNvContentPartPr/>
                <p14:nvPr/>
              </p14:nvContentPartPr>
              <p14:xfrm>
                <a:off x="4752157" y="4622666"/>
                <a:ext cx="120240" cy="123480"/>
              </p14:xfrm>
            </p:contentPart>
          </mc:Choice>
          <mc:Fallback>
            <p:pic>
              <p:nvPicPr>
                <p:cNvPr id="352" name="Ink 351">
                  <a:extLst>
                    <a:ext uri="{FF2B5EF4-FFF2-40B4-BE49-F238E27FC236}">
                      <a16:creationId xmlns:a16="http://schemas.microsoft.com/office/drawing/2014/main" id="{EB9E849C-9721-4341-9D75-00BB546D3052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4734517" y="4604666"/>
                  <a:ext cx="15588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6">
              <p14:nvContentPartPr>
                <p14:cNvPr id="353" name="Ink 352">
                  <a:extLst>
                    <a:ext uri="{FF2B5EF4-FFF2-40B4-BE49-F238E27FC236}">
                      <a16:creationId xmlns:a16="http://schemas.microsoft.com/office/drawing/2014/main" id="{CA11F5D7-9E0A-40D2-9102-19F630E7E521}"/>
                    </a:ext>
                  </a:extLst>
                </p14:cNvPr>
                <p14:cNvContentPartPr/>
                <p14:nvPr/>
              </p14:nvContentPartPr>
              <p14:xfrm>
                <a:off x="5019277" y="4720586"/>
                <a:ext cx="18000" cy="28440"/>
              </p14:xfrm>
            </p:contentPart>
          </mc:Choice>
          <mc:Fallback>
            <p:pic>
              <p:nvPicPr>
                <p:cNvPr id="353" name="Ink 352">
                  <a:extLst>
                    <a:ext uri="{FF2B5EF4-FFF2-40B4-BE49-F238E27FC236}">
                      <a16:creationId xmlns:a16="http://schemas.microsoft.com/office/drawing/2014/main" id="{CA11F5D7-9E0A-40D2-9102-19F630E7E521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5001637" y="4702946"/>
                  <a:ext cx="5364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8">
              <p14:nvContentPartPr>
                <p14:cNvPr id="354" name="Ink 353">
                  <a:extLst>
                    <a:ext uri="{FF2B5EF4-FFF2-40B4-BE49-F238E27FC236}">
                      <a16:creationId xmlns:a16="http://schemas.microsoft.com/office/drawing/2014/main" id="{11021F6A-D313-448B-BF50-126263096AE8}"/>
                    </a:ext>
                  </a:extLst>
                </p14:cNvPr>
                <p14:cNvContentPartPr/>
                <p14:nvPr/>
              </p14:nvContentPartPr>
              <p14:xfrm>
                <a:off x="5183797" y="4475786"/>
                <a:ext cx="155880" cy="317880"/>
              </p14:xfrm>
            </p:contentPart>
          </mc:Choice>
          <mc:Fallback>
            <p:pic>
              <p:nvPicPr>
                <p:cNvPr id="354" name="Ink 353">
                  <a:extLst>
                    <a:ext uri="{FF2B5EF4-FFF2-40B4-BE49-F238E27FC236}">
                      <a16:creationId xmlns:a16="http://schemas.microsoft.com/office/drawing/2014/main" id="{11021F6A-D313-448B-BF50-126263096AE8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5166157" y="4457786"/>
                  <a:ext cx="191520" cy="35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0">
              <p14:nvContentPartPr>
                <p14:cNvPr id="355" name="Ink 354">
                  <a:extLst>
                    <a:ext uri="{FF2B5EF4-FFF2-40B4-BE49-F238E27FC236}">
                      <a16:creationId xmlns:a16="http://schemas.microsoft.com/office/drawing/2014/main" id="{25DA52A0-82DB-4C44-A27C-2A4579B72039}"/>
                    </a:ext>
                  </a:extLst>
                </p14:cNvPr>
                <p14:cNvContentPartPr/>
                <p14:nvPr/>
              </p14:nvContentPartPr>
              <p14:xfrm>
                <a:off x="5474317" y="4628066"/>
                <a:ext cx="88200" cy="130680"/>
              </p14:xfrm>
            </p:contentPart>
          </mc:Choice>
          <mc:Fallback>
            <p:pic>
              <p:nvPicPr>
                <p:cNvPr id="355" name="Ink 354">
                  <a:extLst>
                    <a:ext uri="{FF2B5EF4-FFF2-40B4-BE49-F238E27FC236}">
                      <a16:creationId xmlns:a16="http://schemas.microsoft.com/office/drawing/2014/main" id="{25DA52A0-82DB-4C44-A27C-2A4579B72039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5456677" y="4610426"/>
                  <a:ext cx="123840" cy="166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9" name="Group 368">
            <a:extLst>
              <a:ext uri="{FF2B5EF4-FFF2-40B4-BE49-F238E27FC236}">
                <a16:creationId xmlns:a16="http://schemas.microsoft.com/office/drawing/2014/main" id="{E28103B3-0654-493F-B24A-13508C9E24C5}"/>
              </a:ext>
            </a:extLst>
          </p:cNvPr>
          <p:cNvGrpSpPr/>
          <p:nvPr/>
        </p:nvGrpSpPr>
        <p:grpSpPr>
          <a:xfrm>
            <a:off x="7599757" y="4496666"/>
            <a:ext cx="228600" cy="283680"/>
            <a:chOff x="7599757" y="4496666"/>
            <a:chExt cx="228600" cy="283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2">
              <p14:nvContentPartPr>
                <p14:cNvPr id="362" name="Ink 361">
                  <a:extLst>
                    <a:ext uri="{FF2B5EF4-FFF2-40B4-BE49-F238E27FC236}">
                      <a16:creationId xmlns:a16="http://schemas.microsoft.com/office/drawing/2014/main" id="{9C5CD77C-A553-4C03-8EB2-44B217380622}"/>
                    </a:ext>
                  </a:extLst>
                </p14:cNvPr>
                <p14:cNvContentPartPr/>
                <p14:nvPr/>
              </p14:nvContentPartPr>
              <p14:xfrm>
                <a:off x="7635037" y="4530866"/>
                <a:ext cx="193320" cy="249480"/>
              </p14:xfrm>
            </p:contentPart>
          </mc:Choice>
          <mc:Fallback>
            <p:pic>
              <p:nvPicPr>
                <p:cNvPr id="362" name="Ink 361">
                  <a:extLst>
                    <a:ext uri="{FF2B5EF4-FFF2-40B4-BE49-F238E27FC236}">
                      <a16:creationId xmlns:a16="http://schemas.microsoft.com/office/drawing/2014/main" id="{9C5CD77C-A553-4C03-8EB2-44B217380622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7617397" y="4513226"/>
                  <a:ext cx="228960" cy="28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4">
              <p14:nvContentPartPr>
                <p14:cNvPr id="363" name="Ink 362">
                  <a:extLst>
                    <a:ext uri="{FF2B5EF4-FFF2-40B4-BE49-F238E27FC236}">
                      <a16:creationId xmlns:a16="http://schemas.microsoft.com/office/drawing/2014/main" id="{56DA173A-A9E4-48D6-B4AB-0AA93A0AE398}"/>
                    </a:ext>
                  </a:extLst>
                </p14:cNvPr>
                <p14:cNvContentPartPr/>
                <p14:nvPr/>
              </p14:nvContentPartPr>
              <p14:xfrm>
                <a:off x="7599757" y="4496666"/>
                <a:ext cx="202320" cy="240840"/>
              </p14:xfrm>
            </p:contentPart>
          </mc:Choice>
          <mc:Fallback>
            <p:pic>
              <p:nvPicPr>
                <p:cNvPr id="363" name="Ink 362">
                  <a:extLst>
                    <a:ext uri="{FF2B5EF4-FFF2-40B4-BE49-F238E27FC236}">
                      <a16:creationId xmlns:a16="http://schemas.microsoft.com/office/drawing/2014/main" id="{56DA173A-A9E4-48D6-B4AB-0AA93A0AE398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7581757" y="4479026"/>
                  <a:ext cx="237960" cy="276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8" name="Group 367">
            <a:extLst>
              <a:ext uri="{FF2B5EF4-FFF2-40B4-BE49-F238E27FC236}">
                <a16:creationId xmlns:a16="http://schemas.microsoft.com/office/drawing/2014/main" id="{E44EC089-35FC-4688-A500-A93F8E098141}"/>
              </a:ext>
            </a:extLst>
          </p:cNvPr>
          <p:cNvGrpSpPr/>
          <p:nvPr/>
        </p:nvGrpSpPr>
        <p:grpSpPr>
          <a:xfrm>
            <a:off x="8095117" y="4147826"/>
            <a:ext cx="434520" cy="647640"/>
            <a:chOff x="8095117" y="4147826"/>
            <a:chExt cx="434520" cy="6476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6">
              <p14:nvContentPartPr>
                <p14:cNvPr id="364" name="Ink 363">
                  <a:extLst>
                    <a:ext uri="{FF2B5EF4-FFF2-40B4-BE49-F238E27FC236}">
                      <a16:creationId xmlns:a16="http://schemas.microsoft.com/office/drawing/2014/main" id="{1C8FA7C8-5778-49C1-AC7F-A708517A981A}"/>
                    </a:ext>
                  </a:extLst>
                </p14:cNvPr>
                <p14:cNvContentPartPr/>
                <p14:nvPr/>
              </p14:nvContentPartPr>
              <p14:xfrm>
                <a:off x="8095117" y="4417106"/>
                <a:ext cx="167760" cy="378360"/>
              </p14:xfrm>
            </p:contentPart>
          </mc:Choice>
          <mc:Fallback>
            <p:pic>
              <p:nvPicPr>
                <p:cNvPr id="364" name="Ink 363">
                  <a:extLst>
                    <a:ext uri="{FF2B5EF4-FFF2-40B4-BE49-F238E27FC236}">
                      <a16:creationId xmlns:a16="http://schemas.microsoft.com/office/drawing/2014/main" id="{1C8FA7C8-5778-49C1-AC7F-A708517A981A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8077117" y="4399106"/>
                  <a:ext cx="203400" cy="41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8">
              <p14:nvContentPartPr>
                <p14:cNvPr id="365" name="Ink 364">
                  <a:extLst>
                    <a:ext uri="{FF2B5EF4-FFF2-40B4-BE49-F238E27FC236}">
                      <a16:creationId xmlns:a16="http://schemas.microsoft.com/office/drawing/2014/main" id="{7104D4CB-E6F9-4EDB-AABB-60C4A19B648B}"/>
                    </a:ext>
                  </a:extLst>
                </p14:cNvPr>
                <p14:cNvContentPartPr/>
                <p14:nvPr/>
              </p14:nvContentPartPr>
              <p14:xfrm>
                <a:off x="8420557" y="4657946"/>
                <a:ext cx="100440" cy="100080"/>
              </p14:xfrm>
            </p:contentPart>
          </mc:Choice>
          <mc:Fallback>
            <p:pic>
              <p:nvPicPr>
                <p:cNvPr id="365" name="Ink 364">
                  <a:extLst>
                    <a:ext uri="{FF2B5EF4-FFF2-40B4-BE49-F238E27FC236}">
                      <a16:creationId xmlns:a16="http://schemas.microsoft.com/office/drawing/2014/main" id="{7104D4CB-E6F9-4EDB-AABB-60C4A19B648B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8402917" y="4640306"/>
                  <a:ext cx="13608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0">
              <p14:nvContentPartPr>
                <p14:cNvPr id="366" name="Ink 365">
                  <a:extLst>
                    <a:ext uri="{FF2B5EF4-FFF2-40B4-BE49-F238E27FC236}">
                      <a16:creationId xmlns:a16="http://schemas.microsoft.com/office/drawing/2014/main" id="{858E9A4B-598A-4544-9E7D-93DBEAE420E2}"/>
                    </a:ext>
                  </a:extLst>
                </p14:cNvPr>
                <p14:cNvContentPartPr/>
                <p14:nvPr/>
              </p14:nvContentPartPr>
              <p14:xfrm>
                <a:off x="8231917" y="4147826"/>
                <a:ext cx="267840" cy="329040"/>
              </p14:xfrm>
            </p:contentPart>
          </mc:Choice>
          <mc:Fallback>
            <p:pic>
              <p:nvPicPr>
                <p:cNvPr id="366" name="Ink 365">
                  <a:extLst>
                    <a:ext uri="{FF2B5EF4-FFF2-40B4-BE49-F238E27FC236}">
                      <a16:creationId xmlns:a16="http://schemas.microsoft.com/office/drawing/2014/main" id="{858E9A4B-598A-4544-9E7D-93DBEAE420E2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8213917" y="4130186"/>
                  <a:ext cx="303480" cy="36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2">
              <p14:nvContentPartPr>
                <p14:cNvPr id="367" name="Ink 366">
                  <a:extLst>
                    <a:ext uri="{FF2B5EF4-FFF2-40B4-BE49-F238E27FC236}">
                      <a16:creationId xmlns:a16="http://schemas.microsoft.com/office/drawing/2014/main" id="{92A82F6B-F22F-466C-8515-B224D7F7FD9E}"/>
                    </a:ext>
                  </a:extLst>
                </p14:cNvPr>
                <p14:cNvContentPartPr/>
                <p14:nvPr/>
              </p14:nvContentPartPr>
              <p14:xfrm>
                <a:off x="8343877" y="4301546"/>
                <a:ext cx="185760" cy="11880"/>
              </p14:xfrm>
            </p:contentPart>
          </mc:Choice>
          <mc:Fallback>
            <p:pic>
              <p:nvPicPr>
                <p:cNvPr id="367" name="Ink 366">
                  <a:extLst>
                    <a:ext uri="{FF2B5EF4-FFF2-40B4-BE49-F238E27FC236}">
                      <a16:creationId xmlns:a16="http://schemas.microsoft.com/office/drawing/2014/main" id="{92A82F6B-F22F-466C-8515-B224D7F7FD9E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8326237" y="4283546"/>
                  <a:ext cx="221400" cy="47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34">
            <p14:nvContentPartPr>
              <p14:cNvPr id="370" name="Ink 369">
                <a:extLst>
                  <a:ext uri="{FF2B5EF4-FFF2-40B4-BE49-F238E27FC236}">
                    <a16:creationId xmlns:a16="http://schemas.microsoft.com/office/drawing/2014/main" id="{7091DD10-8E2E-4AEF-9D24-73F1F0C003F8}"/>
                  </a:ext>
                </a:extLst>
              </p14:cNvPr>
              <p14:cNvContentPartPr/>
              <p14:nvPr/>
            </p14:nvContentPartPr>
            <p14:xfrm>
              <a:off x="4518157" y="4940906"/>
              <a:ext cx="1194480" cy="49320"/>
            </p14:xfrm>
          </p:contentPart>
        </mc:Choice>
        <mc:Fallback>
          <p:pic>
            <p:nvPicPr>
              <p:cNvPr id="370" name="Ink 369">
                <a:extLst>
                  <a:ext uri="{FF2B5EF4-FFF2-40B4-BE49-F238E27FC236}">
                    <a16:creationId xmlns:a16="http://schemas.microsoft.com/office/drawing/2014/main" id="{7091DD10-8E2E-4AEF-9D24-73F1F0C003F8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4500157" y="4923266"/>
                <a:ext cx="1230120" cy="8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6">
            <p14:nvContentPartPr>
              <p14:cNvPr id="371" name="Ink 370">
                <a:extLst>
                  <a:ext uri="{FF2B5EF4-FFF2-40B4-BE49-F238E27FC236}">
                    <a16:creationId xmlns:a16="http://schemas.microsoft.com/office/drawing/2014/main" id="{0C10D1ED-715C-4242-950E-0F9068EEC00B}"/>
                  </a:ext>
                </a:extLst>
              </p14:cNvPr>
              <p14:cNvContentPartPr/>
              <p14:nvPr/>
            </p14:nvContentPartPr>
            <p14:xfrm>
              <a:off x="5088037" y="5101826"/>
              <a:ext cx="222120" cy="227520"/>
            </p14:xfrm>
          </p:contentPart>
        </mc:Choice>
        <mc:Fallback>
          <p:pic>
            <p:nvPicPr>
              <p:cNvPr id="371" name="Ink 370">
                <a:extLst>
                  <a:ext uri="{FF2B5EF4-FFF2-40B4-BE49-F238E27FC236}">
                    <a16:creationId xmlns:a16="http://schemas.microsoft.com/office/drawing/2014/main" id="{0C10D1ED-715C-4242-950E-0F9068EEC00B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5070037" y="5084186"/>
                <a:ext cx="257760" cy="26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8">
            <p14:nvContentPartPr>
              <p14:cNvPr id="372" name="Ink 371">
                <a:extLst>
                  <a:ext uri="{FF2B5EF4-FFF2-40B4-BE49-F238E27FC236}">
                    <a16:creationId xmlns:a16="http://schemas.microsoft.com/office/drawing/2014/main" id="{AB39064C-9377-4E71-9507-6A5B97FDC8CA}"/>
                  </a:ext>
                </a:extLst>
              </p14:cNvPr>
              <p14:cNvContentPartPr/>
              <p14:nvPr/>
            </p14:nvContentPartPr>
            <p14:xfrm>
              <a:off x="4174357" y="1344866"/>
              <a:ext cx="391320" cy="399960"/>
            </p14:xfrm>
          </p:contentPart>
        </mc:Choice>
        <mc:Fallback>
          <p:pic>
            <p:nvPicPr>
              <p:cNvPr id="372" name="Ink 371">
                <a:extLst>
                  <a:ext uri="{FF2B5EF4-FFF2-40B4-BE49-F238E27FC236}">
                    <a16:creationId xmlns:a16="http://schemas.microsoft.com/office/drawing/2014/main" id="{AB39064C-9377-4E71-9507-6A5B97FDC8CA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4156357" y="1327226"/>
                <a:ext cx="426960" cy="435600"/>
              </a:xfrm>
              <a:prstGeom prst="rect">
                <a:avLst/>
              </a:prstGeom>
            </p:spPr>
          </p:pic>
        </mc:Fallback>
      </mc:AlternateContent>
      <p:grpSp>
        <p:nvGrpSpPr>
          <p:cNvPr id="376" name="Group 375">
            <a:extLst>
              <a:ext uri="{FF2B5EF4-FFF2-40B4-BE49-F238E27FC236}">
                <a16:creationId xmlns:a16="http://schemas.microsoft.com/office/drawing/2014/main" id="{AD7C5624-460C-4D6C-97A3-4F254EB458FE}"/>
              </a:ext>
            </a:extLst>
          </p:cNvPr>
          <p:cNvGrpSpPr/>
          <p:nvPr/>
        </p:nvGrpSpPr>
        <p:grpSpPr>
          <a:xfrm>
            <a:off x="6090997" y="4423946"/>
            <a:ext cx="1237680" cy="328680"/>
            <a:chOff x="6090997" y="4423946"/>
            <a:chExt cx="1237680" cy="328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40">
              <p14:nvContentPartPr>
                <p14:cNvPr id="356" name="Ink 355">
                  <a:extLst>
                    <a:ext uri="{FF2B5EF4-FFF2-40B4-BE49-F238E27FC236}">
                      <a16:creationId xmlns:a16="http://schemas.microsoft.com/office/drawing/2014/main" id="{C6CFE56C-5C92-4366-862B-A9DC4288C134}"/>
                    </a:ext>
                  </a:extLst>
                </p14:cNvPr>
                <p14:cNvContentPartPr/>
                <p14:nvPr/>
              </p14:nvContentPartPr>
              <p14:xfrm>
                <a:off x="6090997" y="4628426"/>
                <a:ext cx="272880" cy="20160"/>
              </p14:xfrm>
            </p:contentPart>
          </mc:Choice>
          <mc:Fallback>
            <p:pic>
              <p:nvPicPr>
                <p:cNvPr id="356" name="Ink 355">
                  <a:extLst>
                    <a:ext uri="{FF2B5EF4-FFF2-40B4-BE49-F238E27FC236}">
                      <a16:creationId xmlns:a16="http://schemas.microsoft.com/office/drawing/2014/main" id="{C6CFE56C-5C92-4366-862B-A9DC4288C134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6073357" y="4610426"/>
                  <a:ext cx="30852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2">
              <p14:nvContentPartPr>
                <p14:cNvPr id="357" name="Ink 356">
                  <a:extLst>
                    <a:ext uri="{FF2B5EF4-FFF2-40B4-BE49-F238E27FC236}">
                      <a16:creationId xmlns:a16="http://schemas.microsoft.com/office/drawing/2014/main" id="{C99A332F-BF3B-4BA3-991A-7110A39D4604}"/>
                    </a:ext>
                  </a:extLst>
                </p14:cNvPr>
                <p14:cNvContentPartPr/>
                <p14:nvPr/>
              </p14:nvContentPartPr>
              <p14:xfrm>
                <a:off x="6234997" y="4733906"/>
                <a:ext cx="225720" cy="16920"/>
              </p14:xfrm>
            </p:contentPart>
          </mc:Choice>
          <mc:Fallback>
            <p:pic>
              <p:nvPicPr>
                <p:cNvPr id="357" name="Ink 356">
                  <a:extLst>
                    <a:ext uri="{FF2B5EF4-FFF2-40B4-BE49-F238E27FC236}">
                      <a16:creationId xmlns:a16="http://schemas.microsoft.com/office/drawing/2014/main" id="{C99A332F-BF3B-4BA3-991A-7110A39D4604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6216997" y="4716266"/>
                  <a:ext cx="26136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4">
              <p14:nvContentPartPr>
                <p14:cNvPr id="373" name="Ink 372">
                  <a:extLst>
                    <a:ext uri="{FF2B5EF4-FFF2-40B4-BE49-F238E27FC236}">
                      <a16:creationId xmlns:a16="http://schemas.microsoft.com/office/drawing/2014/main" id="{2DBB2F91-FFCE-4DC0-9727-BBF867B182A3}"/>
                    </a:ext>
                  </a:extLst>
                </p14:cNvPr>
                <p14:cNvContentPartPr/>
                <p14:nvPr/>
              </p14:nvContentPartPr>
              <p14:xfrm>
                <a:off x="6584197" y="4423946"/>
                <a:ext cx="247320" cy="322920"/>
              </p14:xfrm>
            </p:contentPart>
          </mc:Choice>
          <mc:Fallback>
            <p:pic>
              <p:nvPicPr>
                <p:cNvPr id="373" name="Ink 372">
                  <a:extLst>
                    <a:ext uri="{FF2B5EF4-FFF2-40B4-BE49-F238E27FC236}">
                      <a16:creationId xmlns:a16="http://schemas.microsoft.com/office/drawing/2014/main" id="{2DBB2F91-FFCE-4DC0-9727-BBF867B182A3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6566197" y="4406306"/>
                  <a:ext cx="282960" cy="35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6">
              <p14:nvContentPartPr>
                <p14:cNvPr id="374" name="Ink 373">
                  <a:extLst>
                    <a:ext uri="{FF2B5EF4-FFF2-40B4-BE49-F238E27FC236}">
                      <a16:creationId xmlns:a16="http://schemas.microsoft.com/office/drawing/2014/main" id="{FEC990DD-52A6-4CAF-82B5-C85133389EB7}"/>
                    </a:ext>
                  </a:extLst>
                </p14:cNvPr>
                <p14:cNvContentPartPr/>
                <p14:nvPr/>
              </p14:nvContentPartPr>
              <p14:xfrm>
                <a:off x="6935917" y="4692506"/>
                <a:ext cx="35640" cy="31680"/>
              </p14:xfrm>
            </p:contentPart>
          </mc:Choice>
          <mc:Fallback>
            <p:pic>
              <p:nvPicPr>
                <p:cNvPr id="374" name="Ink 373">
                  <a:extLst>
                    <a:ext uri="{FF2B5EF4-FFF2-40B4-BE49-F238E27FC236}">
                      <a16:creationId xmlns:a16="http://schemas.microsoft.com/office/drawing/2014/main" id="{FEC990DD-52A6-4CAF-82B5-C85133389EB7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6917917" y="4674866"/>
                  <a:ext cx="7128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8">
              <p14:nvContentPartPr>
                <p14:cNvPr id="375" name="Ink 374">
                  <a:extLst>
                    <a:ext uri="{FF2B5EF4-FFF2-40B4-BE49-F238E27FC236}">
                      <a16:creationId xmlns:a16="http://schemas.microsoft.com/office/drawing/2014/main" id="{FE39B671-2954-4064-B6C5-EDFBE540BCA3}"/>
                    </a:ext>
                  </a:extLst>
                </p14:cNvPr>
                <p14:cNvContentPartPr/>
                <p14:nvPr/>
              </p14:nvContentPartPr>
              <p14:xfrm>
                <a:off x="7105837" y="4435466"/>
                <a:ext cx="222840" cy="317160"/>
              </p14:xfrm>
            </p:contentPart>
          </mc:Choice>
          <mc:Fallback>
            <p:pic>
              <p:nvPicPr>
                <p:cNvPr id="375" name="Ink 374">
                  <a:extLst>
                    <a:ext uri="{FF2B5EF4-FFF2-40B4-BE49-F238E27FC236}">
                      <a16:creationId xmlns:a16="http://schemas.microsoft.com/office/drawing/2014/main" id="{FE39B671-2954-4064-B6C5-EDFBE540BCA3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7088197" y="4417826"/>
                  <a:ext cx="258480" cy="352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50">
            <p14:nvContentPartPr>
              <p14:cNvPr id="377" name="Ink 376">
                <a:extLst>
                  <a:ext uri="{FF2B5EF4-FFF2-40B4-BE49-F238E27FC236}">
                    <a16:creationId xmlns:a16="http://schemas.microsoft.com/office/drawing/2014/main" id="{A2C5454F-43D3-4BE6-A43F-368838C44871}"/>
                  </a:ext>
                </a:extLst>
              </p14:cNvPr>
              <p14:cNvContentPartPr/>
              <p14:nvPr/>
            </p14:nvContentPartPr>
            <p14:xfrm>
              <a:off x="8981437" y="4645706"/>
              <a:ext cx="526320" cy="180000"/>
            </p14:xfrm>
          </p:contentPart>
        </mc:Choice>
        <mc:Fallback>
          <p:pic>
            <p:nvPicPr>
              <p:cNvPr id="377" name="Ink 376">
                <a:extLst>
                  <a:ext uri="{FF2B5EF4-FFF2-40B4-BE49-F238E27FC236}">
                    <a16:creationId xmlns:a16="http://schemas.microsoft.com/office/drawing/2014/main" id="{A2C5454F-43D3-4BE6-A43F-368838C44871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8963797" y="4627706"/>
                <a:ext cx="561960" cy="215640"/>
              </a:xfrm>
              <a:prstGeom prst="rect">
                <a:avLst/>
              </a:prstGeom>
            </p:spPr>
          </p:pic>
        </mc:Fallback>
      </mc:AlternateContent>
      <p:grpSp>
        <p:nvGrpSpPr>
          <p:cNvPr id="386" name="Group 385">
            <a:extLst>
              <a:ext uri="{FF2B5EF4-FFF2-40B4-BE49-F238E27FC236}">
                <a16:creationId xmlns:a16="http://schemas.microsoft.com/office/drawing/2014/main" id="{00ED03EF-8B6F-43CD-B14A-6246F86938BE}"/>
              </a:ext>
            </a:extLst>
          </p:cNvPr>
          <p:cNvGrpSpPr/>
          <p:nvPr/>
        </p:nvGrpSpPr>
        <p:grpSpPr>
          <a:xfrm>
            <a:off x="6422557" y="5453546"/>
            <a:ext cx="1590480" cy="446400"/>
            <a:chOff x="6422557" y="5453546"/>
            <a:chExt cx="1590480" cy="4464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52">
              <p14:nvContentPartPr>
                <p14:cNvPr id="378" name="Ink 377">
                  <a:extLst>
                    <a:ext uri="{FF2B5EF4-FFF2-40B4-BE49-F238E27FC236}">
                      <a16:creationId xmlns:a16="http://schemas.microsoft.com/office/drawing/2014/main" id="{10041C97-46F2-4B2A-BF4A-C78940BB5EA7}"/>
                    </a:ext>
                  </a:extLst>
                </p14:cNvPr>
                <p14:cNvContentPartPr/>
                <p14:nvPr/>
              </p14:nvContentPartPr>
              <p14:xfrm>
                <a:off x="6422557" y="5556146"/>
                <a:ext cx="293400" cy="40320"/>
              </p14:xfrm>
            </p:contentPart>
          </mc:Choice>
          <mc:Fallback>
            <p:pic>
              <p:nvPicPr>
                <p:cNvPr id="378" name="Ink 377">
                  <a:extLst>
                    <a:ext uri="{FF2B5EF4-FFF2-40B4-BE49-F238E27FC236}">
                      <a16:creationId xmlns:a16="http://schemas.microsoft.com/office/drawing/2014/main" id="{10041C97-46F2-4B2A-BF4A-C78940BB5EA7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6404917" y="5538146"/>
                  <a:ext cx="329040" cy="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4">
              <p14:nvContentPartPr>
                <p14:cNvPr id="379" name="Ink 378">
                  <a:extLst>
                    <a:ext uri="{FF2B5EF4-FFF2-40B4-BE49-F238E27FC236}">
                      <a16:creationId xmlns:a16="http://schemas.microsoft.com/office/drawing/2014/main" id="{652C18E2-7F88-440A-8C7A-F22294DB648F}"/>
                    </a:ext>
                  </a:extLst>
                </p14:cNvPr>
                <p14:cNvContentPartPr/>
                <p14:nvPr/>
              </p14:nvContentPartPr>
              <p14:xfrm>
                <a:off x="6423637" y="5760626"/>
                <a:ext cx="355320" cy="31320"/>
              </p14:xfrm>
            </p:contentPart>
          </mc:Choice>
          <mc:Fallback>
            <p:pic>
              <p:nvPicPr>
                <p:cNvPr id="379" name="Ink 378">
                  <a:extLst>
                    <a:ext uri="{FF2B5EF4-FFF2-40B4-BE49-F238E27FC236}">
                      <a16:creationId xmlns:a16="http://schemas.microsoft.com/office/drawing/2014/main" id="{652C18E2-7F88-440A-8C7A-F22294DB648F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6405997" y="5742986"/>
                  <a:ext cx="390960" cy="6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6">
              <p14:nvContentPartPr>
                <p14:cNvPr id="380" name="Ink 379">
                  <a:extLst>
                    <a:ext uri="{FF2B5EF4-FFF2-40B4-BE49-F238E27FC236}">
                      <a16:creationId xmlns:a16="http://schemas.microsoft.com/office/drawing/2014/main" id="{3A133DC7-BC34-4312-B9DC-CEB4143807E7}"/>
                    </a:ext>
                  </a:extLst>
                </p14:cNvPr>
                <p14:cNvContentPartPr/>
                <p14:nvPr/>
              </p14:nvContentPartPr>
              <p14:xfrm>
                <a:off x="6956797" y="5453546"/>
                <a:ext cx="279000" cy="418320"/>
              </p14:xfrm>
            </p:contentPart>
          </mc:Choice>
          <mc:Fallback>
            <p:pic>
              <p:nvPicPr>
                <p:cNvPr id="380" name="Ink 379">
                  <a:extLst>
                    <a:ext uri="{FF2B5EF4-FFF2-40B4-BE49-F238E27FC236}">
                      <a16:creationId xmlns:a16="http://schemas.microsoft.com/office/drawing/2014/main" id="{3A133DC7-BC34-4312-B9DC-CEB4143807E7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6938797" y="5435546"/>
                  <a:ext cx="314640" cy="45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8">
              <p14:nvContentPartPr>
                <p14:cNvPr id="381" name="Ink 380">
                  <a:extLst>
                    <a:ext uri="{FF2B5EF4-FFF2-40B4-BE49-F238E27FC236}">
                      <a16:creationId xmlns:a16="http://schemas.microsoft.com/office/drawing/2014/main" id="{78B2920F-D212-4D34-AAB7-1CB3C91B4AE5}"/>
                    </a:ext>
                  </a:extLst>
                </p14:cNvPr>
                <p14:cNvContentPartPr/>
                <p14:nvPr/>
              </p14:nvContentPartPr>
              <p14:xfrm>
                <a:off x="7437757" y="5813546"/>
                <a:ext cx="12240" cy="18360"/>
              </p14:xfrm>
            </p:contentPart>
          </mc:Choice>
          <mc:Fallback>
            <p:pic>
              <p:nvPicPr>
                <p:cNvPr id="381" name="Ink 380">
                  <a:extLst>
                    <a:ext uri="{FF2B5EF4-FFF2-40B4-BE49-F238E27FC236}">
                      <a16:creationId xmlns:a16="http://schemas.microsoft.com/office/drawing/2014/main" id="{78B2920F-D212-4D34-AAB7-1CB3C91B4AE5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7419757" y="5795906"/>
                  <a:ext cx="4788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0">
              <p14:nvContentPartPr>
                <p14:cNvPr id="382" name="Ink 381">
                  <a:extLst>
                    <a:ext uri="{FF2B5EF4-FFF2-40B4-BE49-F238E27FC236}">
                      <a16:creationId xmlns:a16="http://schemas.microsoft.com/office/drawing/2014/main" id="{E898784B-8CBB-40E0-8D43-8DB7A9180865}"/>
                    </a:ext>
                  </a:extLst>
                </p14:cNvPr>
                <p14:cNvContentPartPr/>
                <p14:nvPr/>
              </p14:nvContentPartPr>
              <p14:xfrm>
                <a:off x="7678237" y="5525546"/>
                <a:ext cx="334800" cy="374400"/>
              </p14:xfrm>
            </p:contentPart>
          </mc:Choice>
          <mc:Fallback>
            <p:pic>
              <p:nvPicPr>
                <p:cNvPr id="382" name="Ink 381">
                  <a:extLst>
                    <a:ext uri="{FF2B5EF4-FFF2-40B4-BE49-F238E27FC236}">
                      <a16:creationId xmlns:a16="http://schemas.microsoft.com/office/drawing/2014/main" id="{E898784B-8CBB-40E0-8D43-8DB7A9180865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7660237" y="5507906"/>
                  <a:ext cx="370440" cy="410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5" name="Group 384">
            <a:extLst>
              <a:ext uri="{FF2B5EF4-FFF2-40B4-BE49-F238E27FC236}">
                <a16:creationId xmlns:a16="http://schemas.microsoft.com/office/drawing/2014/main" id="{2A0B60B7-C7D5-4E4F-85C8-3A04FBA1D045}"/>
              </a:ext>
            </a:extLst>
          </p:cNvPr>
          <p:cNvGrpSpPr/>
          <p:nvPr/>
        </p:nvGrpSpPr>
        <p:grpSpPr>
          <a:xfrm>
            <a:off x="8312197" y="5502506"/>
            <a:ext cx="305640" cy="345240"/>
            <a:chOff x="8312197" y="5502506"/>
            <a:chExt cx="305640" cy="345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62">
              <p14:nvContentPartPr>
                <p14:cNvPr id="383" name="Ink 382">
                  <a:extLst>
                    <a:ext uri="{FF2B5EF4-FFF2-40B4-BE49-F238E27FC236}">
                      <a16:creationId xmlns:a16="http://schemas.microsoft.com/office/drawing/2014/main" id="{DAF33145-FDAB-4DAA-BD98-A685AC2C84DB}"/>
                    </a:ext>
                  </a:extLst>
                </p14:cNvPr>
                <p14:cNvContentPartPr/>
                <p14:nvPr/>
              </p14:nvContentPartPr>
              <p14:xfrm>
                <a:off x="8364397" y="5564066"/>
                <a:ext cx="136080" cy="283680"/>
              </p14:xfrm>
            </p:contentPart>
          </mc:Choice>
          <mc:Fallback>
            <p:pic>
              <p:nvPicPr>
                <p:cNvPr id="383" name="Ink 382">
                  <a:extLst>
                    <a:ext uri="{FF2B5EF4-FFF2-40B4-BE49-F238E27FC236}">
                      <a16:creationId xmlns:a16="http://schemas.microsoft.com/office/drawing/2014/main" id="{DAF33145-FDAB-4DAA-BD98-A685AC2C84DB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8346397" y="5546426"/>
                  <a:ext cx="171720" cy="31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4">
              <p14:nvContentPartPr>
                <p14:cNvPr id="384" name="Ink 383">
                  <a:extLst>
                    <a:ext uri="{FF2B5EF4-FFF2-40B4-BE49-F238E27FC236}">
                      <a16:creationId xmlns:a16="http://schemas.microsoft.com/office/drawing/2014/main" id="{C06AA6FA-0FB0-474A-9EEE-682A23DC44CA}"/>
                    </a:ext>
                  </a:extLst>
                </p14:cNvPr>
                <p14:cNvContentPartPr/>
                <p14:nvPr/>
              </p14:nvContentPartPr>
              <p14:xfrm>
                <a:off x="8312197" y="5502506"/>
                <a:ext cx="305640" cy="297720"/>
              </p14:xfrm>
            </p:contentPart>
          </mc:Choice>
          <mc:Fallback>
            <p:pic>
              <p:nvPicPr>
                <p:cNvPr id="384" name="Ink 383">
                  <a:extLst>
                    <a:ext uri="{FF2B5EF4-FFF2-40B4-BE49-F238E27FC236}">
                      <a16:creationId xmlns:a16="http://schemas.microsoft.com/office/drawing/2014/main" id="{C06AA6FA-0FB0-474A-9EEE-682A23DC44CA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8294557" y="5484506"/>
                  <a:ext cx="341280" cy="333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9" name="Group 388">
            <a:extLst>
              <a:ext uri="{FF2B5EF4-FFF2-40B4-BE49-F238E27FC236}">
                <a16:creationId xmlns:a16="http://schemas.microsoft.com/office/drawing/2014/main" id="{0AAB8090-D5B1-467B-9883-BB970970D84E}"/>
              </a:ext>
            </a:extLst>
          </p:cNvPr>
          <p:cNvGrpSpPr/>
          <p:nvPr/>
        </p:nvGrpSpPr>
        <p:grpSpPr>
          <a:xfrm>
            <a:off x="8902237" y="5406026"/>
            <a:ext cx="557640" cy="446400"/>
            <a:chOff x="8902237" y="5406026"/>
            <a:chExt cx="557640" cy="4464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66">
              <p14:nvContentPartPr>
                <p14:cNvPr id="387" name="Ink 386">
                  <a:extLst>
                    <a:ext uri="{FF2B5EF4-FFF2-40B4-BE49-F238E27FC236}">
                      <a16:creationId xmlns:a16="http://schemas.microsoft.com/office/drawing/2014/main" id="{7DA1A1E3-07A0-4A18-83CE-EBA6D043F1F6}"/>
                    </a:ext>
                  </a:extLst>
                </p14:cNvPr>
                <p14:cNvContentPartPr/>
                <p14:nvPr/>
              </p14:nvContentPartPr>
              <p14:xfrm>
                <a:off x="8902237" y="5406026"/>
                <a:ext cx="282240" cy="422640"/>
              </p14:xfrm>
            </p:contentPart>
          </mc:Choice>
          <mc:Fallback>
            <p:pic>
              <p:nvPicPr>
                <p:cNvPr id="387" name="Ink 386">
                  <a:extLst>
                    <a:ext uri="{FF2B5EF4-FFF2-40B4-BE49-F238E27FC236}">
                      <a16:creationId xmlns:a16="http://schemas.microsoft.com/office/drawing/2014/main" id="{7DA1A1E3-07A0-4A18-83CE-EBA6D043F1F6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8884237" y="5388386"/>
                  <a:ext cx="317880" cy="45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8">
              <p14:nvContentPartPr>
                <p14:cNvPr id="388" name="Ink 387">
                  <a:extLst>
                    <a:ext uri="{FF2B5EF4-FFF2-40B4-BE49-F238E27FC236}">
                      <a16:creationId xmlns:a16="http://schemas.microsoft.com/office/drawing/2014/main" id="{05544621-A8BC-462C-99EA-ABA3461EFDA1}"/>
                    </a:ext>
                  </a:extLst>
                </p14:cNvPr>
                <p14:cNvContentPartPr/>
                <p14:nvPr/>
              </p14:nvContentPartPr>
              <p14:xfrm>
                <a:off x="9373837" y="5703026"/>
                <a:ext cx="86040" cy="149400"/>
              </p14:xfrm>
            </p:contentPart>
          </mc:Choice>
          <mc:Fallback>
            <p:pic>
              <p:nvPicPr>
                <p:cNvPr id="388" name="Ink 387">
                  <a:extLst>
                    <a:ext uri="{FF2B5EF4-FFF2-40B4-BE49-F238E27FC236}">
                      <a16:creationId xmlns:a16="http://schemas.microsoft.com/office/drawing/2014/main" id="{05544621-A8BC-462C-99EA-ABA3461EFDA1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9355837" y="5685026"/>
                  <a:ext cx="121680" cy="185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70">
            <p14:nvContentPartPr>
              <p14:cNvPr id="390" name="Ink 389">
                <a:extLst>
                  <a:ext uri="{FF2B5EF4-FFF2-40B4-BE49-F238E27FC236}">
                    <a16:creationId xmlns:a16="http://schemas.microsoft.com/office/drawing/2014/main" id="{0A865534-2C26-4035-9E82-5471D8F58ACC}"/>
                  </a:ext>
                </a:extLst>
              </p14:cNvPr>
              <p14:cNvContentPartPr/>
              <p14:nvPr/>
            </p14:nvContentPartPr>
            <p14:xfrm>
              <a:off x="9166117" y="5086706"/>
              <a:ext cx="154440" cy="334080"/>
            </p14:xfrm>
          </p:contentPart>
        </mc:Choice>
        <mc:Fallback>
          <p:pic>
            <p:nvPicPr>
              <p:cNvPr id="390" name="Ink 389">
                <a:extLst>
                  <a:ext uri="{FF2B5EF4-FFF2-40B4-BE49-F238E27FC236}">
                    <a16:creationId xmlns:a16="http://schemas.microsoft.com/office/drawing/2014/main" id="{0A865534-2C26-4035-9E82-5471D8F58ACC}"/>
                  </a:ext>
                </a:extLst>
              </p:cNvPr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9148477" y="5068706"/>
                <a:ext cx="190080" cy="369720"/>
              </a:xfrm>
              <a:prstGeom prst="rect">
                <a:avLst/>
              </a:prstGeom>
            </p:spPr>
          </p:pic>
        </mc:Fallback>
      </mc:AlternateContent>
      <p:grpSp>
        <p:nvGrpSpPr>
          <p:cNvPr id="394" name="Group 393">
            <a:extLst>
              <a:ext uri="{FF2B5EF4-FFF2-40B4-BE49-F238E27FC236}">
                <a16:creationId xmlns:a16="http://schemas.microsoft.com/office/drawing/2014/main" id="{F6DECDC7-D392-4CA7-B8FB-1C1693FEF2D4}"/>
              </a:ext>
            </a:extLst>
          </p:cNvPr>
          <p:cNvGrpSpPr/>
          <p:nvPr/>
        </p:nvGrpSpPr>
        <p:grpSpPr>
          <a:xfrm>
            <a:off x="9825637" y="5528066"/>
            <a:ext cx="1087920" cy="394560"/>
            <a:chOff x="9825637" y="5528066"/>
            <a:chExt cx="1087920" cy="3945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72">
              <p14:nvContentPartPr>
                <p14:cNvPr id="391" name="Ink 390">
                  <a:extLst>
                    <a:ext uri="{FF2B5EF4-FFF2-40B4-BE49-F238E27FC236}">
                      <a16:creationId xmlns:a16="http://schemas.microsoft.com/office/drawing/2014/main" id="{66C7CF09-674F-4770-8F57-628AB97026EC}"/>
                    </a:ext>
                  </a:extLst>
                </p14:cNvPr>
                <p14:cNvContentPartPr/>
                <p14:nvPr/>
              </p14:nvContentPartPr>
              <p14:xfrm>
                <a:off x="9825637" y="5528066"/>
                <a:ext cx="95040" cy="394560"/>
              </p14:xfrm>
            </p:contentPart>
          </mc:Choice>
          <mc:Fallback>
            <p:pic>
              <p:nvPicPr>
                <p:cNvPr id="391" name="Ink 390">
                  <a:extLst>
                    <a:ext uri="{FF2B5EF4-FFF2-40B4-BE49-F238E27FC236}">
                      <a16:creationId xmlns:a16="http://schemas.microsoft.com/office/drawing/2014/main" id="{66C7CF09-674F-4770-8F57-628AB97026EC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9807997" y="5510066"/>
                  <a:ext cx="130680" cy="43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4">
              <p14:nvContentPartPr>
                <p14:cNvPr id="392" name="Ink 391">
                  <a:extLst>
                    <a:ext uri="{FF2B5EF4-FFF2-40B4-BE49-F238E27FC236}">
                      <a16:creationId xmlns:a16="http://schemas.microsoft.com/office/drawing/2014/main" id="{8C8013E7-1259-4E98-A28F-F30D6EA75F29}"/>
                    </a:ext>
                  </a:extLst>
                </p14:cNvPr>
                <p14:cNvContentPartPr/>
                <p14:nvPr/>
              </p14:nvContentPartPr>
              <p14:xfrm>
                <a:off x="9970357" y="5618066"/>
                <a:ext cx="235080" cy="222480"/>
              </p14:xfrm>
            </p:contentPart>
          </mc:Choice>
          <mc:Fallback>
            <p:pic>
              <p:nvPicPr>
                <p:cNvPr id="392" name="Ink 391">
                  <a:extLst>
                    <a:ext uri="{FF2B5EF4-FFF2-40B4-BE49-F238E27FC236}">
                      <a16:creationId xmlns:a16="http://schemas.microsoft.com/office/drawing/2014/main" id="{8C8013E7-1259-4E98-A28F-F30D6EA75F29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9952717" y="5600066"/>
                  <a:ext cx="270720" cy="25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6">
              <p14:nvContentPartPr>
                <p14:cNvPr id="393" name="Ink 392">
                  <a:extLst>
                    <a:ext uri="{FF2B5EF4-FFF2-40B4-BE49-F238E27FC236}">
                      <a16:creationId xmlns:a16="http://schemas.microsoft.com/office/drawing/2014/main" id="{94231223-48A9-4D73-874A-DEEC41D730F2}"/>
                    </a:ext>
                  </a:extLst>
                </p14:cNvPr>
                <p14:cNvContentPartPr/>
                <p14:nvPr/>
              </p14:nvContentPartPr>
              <p14:xfrm>
                <a:off x="10434037" y="5650106"/>
                <a:ext cx="479520" cy="236160"/>
              </p14:xfrm>
            </p:contentPart>
          </mc:Choice>
          <mc:Fallback>
            <p:pic>
              <p:nvPicPr>
                <p:cNvPr id="393" name="Ink 392">
                  <a:extLst>
                    <a:ext uri="{FF2B5EF4-FFF2-40B4-BE49-F238E27FC236}">
                      <a16:creationId xmlns:a16="http://schemas.microsoft.com/office/drawing/2014/main" id="{94231223-48A9-4D73-874A-DEEC41D730F2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10416397" y="5632466"/>
                  <a:ext cx="515160" cy="271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7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4BCB780-80E6-4D55-82E2-CBF8B0BC54E3}"/>
                  </a:ext>
                </a:extLst>
              </p14:cNvPr>
              <p14:cNvContentPartPr/>
              <p14:nvPr/>
            </p14:nvContentPartPr>
            <p14:xfrm>
              <a:off x="5985157" y="1646906"/>
              <a:ext cx="4945320" cy="381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4BCB780-80E6-4D55-82E2-CBF8B0BC54E3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5967157" y="1629266"/>
                <a:ext cx="4980960" cy="7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A4205A4-BC91-4ABC-800F-77B53FDD525B}"/>
                  </a:ext>
                </a:extLst>
              </p14:cNvPr>
              <p14:cNvContentPartPr/>
              <p14:nvPr/>
            </p14:nvContentPartPr>
            <p14:xfrm>
              <a:off x="5914597" y="1371866"/>
              <a:ext cx="4158720" cy="460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A4205A4-BC91-4ABC-800F-77B53FDD525B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5896597" y="1354226"/>
                <a:ext cx="4194360" cy="81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388696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0202DD-CFD5-4A89-B03B-3F1E09E328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45" t="10037" r="1936" b="11541"/>
          <a:stretch/>
        </p:blipFill>
        <p:spPr>
          <a:xfrm>
            <a:off x="-683" y="60824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8AB120-1011-4BB0-83EC-7C8EF6B624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847" t="48076" r="35147" b="28856"/>
          <a:stretch/>
        </p:blipFill>
        <p:spPr>
          <a:xfrm>
            <a:off x="5026550" y="644055"/>
            <a:ext cx="6304060" cy="336340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843AAF8B-DBE8-4BB3-B20B-592234EF4C26}"/>
                  </a:ext>
                </a:extLst>
              </p14:cNvPr>
              <p14:cNvContentPartPr/>
              <p14:nvPr/>
            </p14:nvContentPartPr>
            <p14:xfrm>
              <a:off x="350437" y="4319546"/>
              <a:ext cx="53280" cy="1368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843AAF8B-DBE8-4BB3-B20B-592234EF4C2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2437" y="4301060"/>
                <a:ext cx="88920" cy="502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2E25D3D1-94B4-493A-9C69-D56CAADE6590}"/>
                  </a:ext>
                </a:extLst>
              </p14:cNvPr>
              <p14:cNvContentPartPr/>
              <p14:nvPr/>
            </p14:nvContentPartPr>
            <p14:xfrm>
              <a:off x="7050397" y="2092586"/>
              <a:ext cx="446040" cy="1944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2E25D3D1-94B4-493A-9C69-D56CAADE6590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7032397" y="2074946"/>
                <a:ext cx="481680" cy="5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277" name="Ink 276">
                <a:extLst>
                  <a:ext uri="{FF2B5EF4-FFF2-40B4-BE49-F238E27FC236}">
                    <a16:creationId xmlns:a16="http://schemas.microsoft.com/office/drawing/2014/main" id="{2DC45627-580A-49AE-9F5C-AE9AFF7E3604}"/>
                  </a:ext>
                </a:extLst>
              </p14:cNvPr>
              <p14:cNvContentPartPr/>
              <p14:nvPr/>
            </p14:nvContentPartPr>
            <p14:xfrm>
              <a:off x="7302375" y="4952871"/>
              <a:ext cx="29492" cy="24791"/>
            </p14:xfrm>
          </p:contentPart>
        </mc:Choice>
        <mc:Fallback>
          <p:pic>
            <p:nvPicPr>
              <p:cNvPr id="277" name="Ink 276">
                <a:extLst>
                  <a:ext uri="{FF2B5EF4-FFF2-40B4-BE49-F238E27FC236}">
                    <a16:creationId xmlns:a16="http://schemas.microsoft.com/office/drawing/2014/main" id="{2DC45627-580A-49AE-9F5C-AE9AFF7E3604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7298006" y="4948560"/>
                <a:ext cx="38230" cy="334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281" name="Ink 280">
                <a:extLst>
                  <a:ext uri="{FF2B5EF4-FFF2-40B4-BE49-F238E27FC236}">
                    <a16:creationId xmlns:a16="http://schemas.microsoft.com/office/drawing/2014/main" id="{36441AB4-D2DA-468E-9BF7-CC6C5AC041E8}"/>
                  </a:ext>
                </a:extLst>
              </p14:cNvPr>
              <p14:cNvContentPartPr/>
              <p14:nvPr/>
            </p14:nvContentPartPr>
            <p14:xfrm>
              <a:off x="4136197" y="1282226"/>
              <a:ext cx="9000" cy="10440"/>
            </p14:xfrm>
          </p:contentPart>
        </mc:Choice>
        <mc:Fallback>
          <p:pic>
            <p:nvPicPr>
              <p:cNvPr id="281" name="Ink 280">
                <a:extLst>
                  <a:ext uri="{FF2B5EF4-FFF2-40B4-BE49-F238E27FC236}">
                    <a16:creationId xmlns:a16="http://schemas.microsoft.com/office/drawing/2014/main" id="{36441AB4-D2DA-468E-9BF7-CC6C5AC041E8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4118197" y="1264226"/>
                <a:ext cx="44640" cy="46080"/>
              </a:xfrm>
              <a:prstGeom prst="rect">
                <a:avLst/>
              </a:prstGeom>
            </p:spPr>
          </p:pic>
        </mc:Fallback>
      </mc:AlternateContent>
      <p:grpSp>
        <p:nvGrpSpPr>
          <p:cNvPr id="300" name="Group 299">
            <a:extLst>
              <a:ext uri="{FF2B5EF4-FFF2-40B4-BE49-F238E27FC236}">
                <a16:creationId xmlns:a16="http://schemas.microsoft.com/office/drawing/2014/main" id="{FFD5196A-25C5-441A-A689-6106EC20060A}"/>
              </a:ext>
            </a:extLst>
          </p:cNvPr>
          <p:cNvGrpSpPr/>
          <p:nvPr/>
        </p:nvGrpSpPr>
        <p:grpSpPr>
          <a:xfrm>
            <a:off x="486157" y="136346"/>
            <a:ext cx="1661833" cy="982800"/>
            <a:chOff x="486157" y="136346"/>
            <a:chExt cx="1661833" cy="982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7">
              <p14:nvContentPartPr>
                <p14:cNvPr id="282" name="Ink 281">
                  <a:extLst>
                    <a:ext uri="{FF2B5EF4-FFF2-40B4-BE49-F238E27FC236}">
                      <a16:creationId xmlns:a16="http://schemas.microsoft.com/office/drawing/2014/main" id="{939737CE-EFE1-4908-B968-F05C8EF7A3CF}"/>
                    </a:ext>
                  </a:extLst>
                </p14:cNvPr>
                <p14:cNvContentPartPr/>
                <p14:nvPr/>
              </p14:nvContentPartPr>
              <p14:xfrm>
                <a:off x="734557" y="186746"/>
                <a:ext cx="373320" cy="263520"/>
              </p14:xfrm>
            </p:contentPart>
          </mc:Choice>
          <mc:Fallback>
            <p:pic>
              <p:nvPicPr>
                <p:cNvPr id="282" name="Ink 281">
                  <a:extLst>
                    <a:ext uri="{FF2B5EF4-FFF2-40B4-BE49-F238E27FC236}">
                      <a16:creationId xmlns:a16="http://schemas.microsoft.com/office/drawing/2014/main" id="{939737CE-EFE1-4908-B968-F05C8EF7A3CF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716557" y="169106"/>
                  <a:ext cx="408960" cy="29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9">
              <p14:nvContentPartPr>
                <p14:cNvPr id="283" name="Ink 282">
                  <a:extLst>
                    <a:ext uri="{FF2B5EF4-FFF2-40B4-BE49-F238E27FC236}">
                      <a16:creationId xmlns:a16="http://schemas.microsoft.com/office/drawing/2014/main" id="{475274F3-FCF2-471F-9EC7-2309D3C155A3}"/>
                    </a:ext>
                  </a:extLst>
                </p14:cNvPr>
                <p14:cNvContentPartPr/>
                <p14:nvPr/>
              </p14:nvContentPartPr>
              <p14:xfrm>
                <a:off x="1298767" y="331907"/>
                <a:ext cx="147423" cy="236529"/>
              </p14:xfrm>
            </p:contentPart>
          </mc:Choice>
          <mc:Fallback>
            <p:pic>
              <p:nvPicPr>
                <p:cNvPr id="283" name="Ink 282">
                  <a:extLst>
                    <a:ext uri="{FF2B5EF4-FFF2-40B4-BE49-F238E27FC236}">
                      <a16:creationId xmlns:a16="http://schemas.microsoft.com/office/drawing/2014/main" id="{475274F3-FCF2-471F-9EC7-2309D3C155A3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281148" y="313906"/>
                  <a:ext cx="183020" cy="27217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1">
              <p14:nvContentPartPr>
                <p14:cNvPr id="284" name="Ink 283">
                  <a:extLst>
                    <a:ext uri="{FF2B5EF4-FFF2-40B4-BE49-F238E27FC236}">
                      <a16:creationId xmlns:a16="http://schemas.microsoft.com/office/drawing/2014/main" id="{83690E8C-0212-42CB-A5A3-72790004BFA7}"/>
                    </a:ext>
                  </a:extLst>
                </p14:cNvPr>
                <p14:cNvContentPartPr/>
                <p14:nvPr/>
              </p14:nvContentPartPr>
              <p14:xfrm>
                <a:off x="1190549" y="341199"/>
                <a:ext cx="153255" cy="266095"/>
              </p14:xfrm>
            </p:contentPart>
          </mc:Choice>
          <mc:Fallback>
            <p:pic>
              <p:nvPicPr>
                <p:cNvPr id="284" name="Ink 283">
                  <a:extLst>
                    <a:ext uri="{FF2B5EF4-FFF2-40B4-BE49-F238E27FC236}">
                      <a16:creationId xmlns:a16="http://schemas.microsoft.com/office/drawing/2014/main" id="{83690E8C-0212-42CB-A5A3-72790004BFA7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172561" y="323195"/>
                  <a:ext cx="188871" cy="30174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3">
              <p14:nvContentPartPr>
                <p14:cNvPr id="285" name="Ink 284">
                  <a:extLst>
                    <a:ext uri="{FF2B5EF4-FFF2-40B4-BE49-F238E27FC236}">
                      <a16:creationId xmlns:a16="http://schemas.microsoft.com/office/drawing/2014/main" id="{FFC8D44E-C43B-4B67-AFBB-DFBE556DDD01}"/>
                    </a:ext>
                  </a:extLst>
                </p14:cNvPr>
                <p14:cNvContentPartPr/>
                <p14:nvPr/>
              </p14:nvContentPartPr>
              <p14:xfrm>
                <a:off x="1121557" y="136346"/>
                <a:ext cx="435240" cy="51480"/>
              </p14:xfrm>
            </p:contentPart>
          </mc:Choice>
          <mc:Fallback>
            <p:pic>
              <p:nvPicPr>
                <p:cNvPr id="285" name="Ink 284">
                  <a:extLst>
                    <a:ext uri="{FF2B5EF4-FFF2-40B4-BE49-F238E27FC236}">
                      <a16:creationId xmlns:a16="http://schemas.microsoft.com/office/drawing/2014/main" id="{FFC8D44E-C43B-4B67-AFBB-DFBE556DDD01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103917" y="118706"/>
                  <a:ext cx="470880" cy="8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5">
              <p14:nvContentPartPr>
                <p14:cNvPr id="287" name="Ink 286">
                  <a:extLst>
                    <a:ext uri="{FF2B5EF4-FFF2-40B4-BE49-F238E27FC236}">
                      <a16:creationId xmlns:a16="http://schemas.microsoft.com/office/drawing/2014/main" id="{B732B80A-CB2C-4590-983D-AF395C8670B5}"/>
                    </a:ext>
                  </a:extLst>
                </p14:cNvPr>
                <p14:cNvContentPartPr/>
                <p14:nvPr/>
              </p14:nvContentPartPr>
              <p14:xfrm>
                <a:off x="1576117" y="318109"/>
                <a:ext cx="222269" cy="292563"/>
              </p14:xfrm>
            </p:contentPart>
          </mc:Choice>
          <mc:Fallback>
            <p:pic>
              <p:nvPicPr>
                <p:cNvPr id="287" name="Ink 286">
                  <a:extLst>
                    <a:ext uri="{FF2B5EF4-FFF2-40B4-BE49-F238E27FC236}">
                      <a16:creationId xmlns:a16="http://schemas.microsoft.com/office/drawing/2014/main" id="{B732B80A-CB2C-4590-983D-AF395C8670B5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1558465" y="300476"/>
                  <a:ext cx="257933" cy="32818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7">
              <p14:nvContentPartPr>
                <p14:cNvPr id="295" name="Ink 294">
                  <a:extLst>
                    <a:ext uri="{FF2B5EF4-FFF2-40B4-BE49-F238E27FC236}">
                      <a16:creationId xmlns:a16="http://schemas.microsoft.com/office/drawing/2014/main" id="{C35573B1-FE2E-46C1-85A5-2E4117FED1DA}"/>
                    </a:ext>
                  </a:extLst>
                </p14:cNvPr>
                <p14:cNvContentPartPr/>
                <p14:nvPr/>
              </p14:nvContentPartPr>
              <p14:xfrm>
                <a:off x="486157" y="204350"/>
                <a:ext cx="1661833" cy="564290"/>
              </p14:xfrm>
            </p:contentPart>
          </mc:Choice>
          <mc:Fallback>
            <p:pic>
              <p:nvPicPr>
                <p:cNvPr id="295" name="Ink 294">
                  <a:extLst>
                    <a:ext uri="{FF2B5EF4-FFF2-40B4-BE49-F238E27FC236}">
                      <a16:creationId xmlns:a16="http://schemas.microsoft.com/office/drawing/2014/main" id="{C35573B1-FE2E-46C1-85A5-2E4117FED1DA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468520" y="186716"/>
                  <a:ext cx="1697467" cy="59991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9">
              <p14:nvContentPartPr>
                <p14:cNvPr id="296" name="Ink 295">
                  <a:extLst>
                    <a:ext uri="{FF2B5EF4-FFF2-40B4-BE49-F238E27FC236}">
                      <a16:creationId xmlns:a16="http://schemas.microsoft.com/office/drawing/2014/main" id="{AD044936-CB4E-4D12-AC32-7F0A60BB15EF}"/>
                    </a:ext>
                  </a:extLst>
                </p14:cNvPr>
                <p14:cNvContentPartPr/>
                <p14:nvPr/>
              </p14:nvContentPartPr>
              <p14:xfrm>
                <a:off x="2067636" y="797924"/>
                <a:ext cx="59617" cy="96583"/>
              </p14:xfrm>
            </p:contentPart>
          </mc:Choice>
          <mc:Fallback>
            <p:pic>
              <p:nvPicPr>
                <p:cNvPr id="296" name="Ink 295">
                  <a:extLst>
                    <a:ext uri="{FF2B5EF4-FFF2-40B4-BE49-F238E27FC236}">
                      <a16:creationId xmlns:a16="http://schemas.microsoft.com/office/drawing/2014/main" id="{AD044936-CB4E-4D12-AC32-7F0A60BB15EF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2049679" y="779905"/>
                  <a:ext cx="95172" cy="13226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1">
              <p14:nvContentPartPr>
                <p14:cNvPr id="297" name="Ink 296">
                  <a:extLst>
                    <a:ext uri="{FF2B5EF4-FFF2-40B4-BE49-F238E27FC236}">
                      <a16:creationId xmlns:a16="http://schemas.microsoft.com/office/drawing/2014/main" id="{B12CD8CC-ADCB-483B-98BE-24B219B65B21}"/>
                    </a:ext>
                  </a:extLst>
                </p14:cNvPr>
                <p14:cNvContentPartPr/>
                <p14:nvPr/>
              </p14:nvContentPartPr>
              <p14:xfrm>
                <a:off x="1439386" y="791448"/>
                <a:ext cx="610106" cy="188378"/>
              </p14:xfrm>
            </p:contentPart>
          </mc:Choice>
          <mc:Fallback>
            <p:pic>
              <p:nvPicPr>
                <p:cNvPr id="297" name="Ink 296">
                  <a:extLst>
                    <a:ext uri="{FF2B5EF4-FFF2-40B4-BE49-F238E27FC236}">
                      <a16:creationId xmlns:a16="http://schemas.microsoft.com/office/drawing/2014/main" id="{B12CD8CC-ADCB-483B-98BE-24B219B65B21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1421749" y="773832"/>
                  <a:ext cx="645741" cy="22396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3">
              <p14:nvContentPartPr>
                <p14:cNvPr id="298" name="Ink 297">
                  <a:extLst>
                    <a:ext uri="{FF2B5EF4-FFF2-40B4-BE49-F238E27FC236}">
                      <a16:creationId xmlns:a16="http://schemas.microsoft.com/office/drawing/2014/main" id="{F94D160D-2B92-4513-B8FD-EDFDF546DBFB}"/>
                    </a:ext>
                  </a:extLst>
                </p14:cNvPr>
                <p14:cNvContentPartPr/>
                <p14:nvPr/>
              </p14:nvContentPartPr>
              <p14:xfrm>
                <a:off x="1829317" y="1080626"/>
                <a:ext cx="167760" cy="38520"/>
              </p14:xfrm>
            </p:contentPart>
          </mc:Choice>
          <mc:Fallback>
            <p:pic>
              <p:nvPicPr>
                <p:cNvPr id="298" name="Ink 297">
                  <a:extLst>
                    <a:ext uri="{FF2B5EF4-FFF2-40B4-BE49-F238E27FC236}">
                      <a16:creationId xmlns:a16="http://schemas.microsoft.com/office/drawing/2014/main" id="{F94D160D-2B92-4513-B8FD-EDFDF546DBFB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1811677" y="1062986"/>
                  <a:ext cx="203400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5">
              <p14:nvContentPartPr>
                <p14:cNvPr id="299" name="Ink 298">
                  <a:extLst>
                    <a:ext uri="{FF2B5EF4-FFF2-40B4-BE49-F238E27FC236}">
                      <a16:creationId xmlns:a16="http://schemas.microsoft.com/office/drawing/2014/main" id="{BA84CB2F-E7AB-4866-BD90-ED0E99F9014A}"/>
                    </a:ext>
                  </a:extLst>
                </p14:cNvPr>
                <p14:cNvContentPartPr/>
                <p14:nvPr/>
              </p14:nvContentPartPr>
              <p14:xfrm>
                <a:off x="1485395" y="737947"/>
                <a:ext cx="106598" cy="159657"/>
              </p14:xfrm>
            </p:contentPart>
          </mc:Choice>
          <mc:Fallback>
            <p:pic>
              <p:nvPicPr>
                <p:cNvPr id="299" name="Ink 298">
                  <a:extLst>
                    <a:ext uri="{FF2B5EF4-FFF2-40B4-BE49-F238E27FC236}">
                      <a16:creationId xmlns:a16="http://schemas.microsoft.com/office/drawing/2014/main" id="{BA84CB2F-E7AB-4866-BD90-ED0E99F9014A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1467389" y="719968"/>
                  <a:ext cx="142251" cy="195256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319" name="Ink 318">
                <a:extLst>
                  <a:ext uri="{FF2B5EF4-FFF2-40B4-BE49-F238E27FC236}">
                    <a16:creationId xmlns:a16="http://schemas.microsoft.com/office/drawing/2014/main" id="{100087D6-5B5B-4797-8E91-A68EEC6CDADD}"/>
                  </a:ext>
                </a:extLst>
              </p14:cNvPr>
              <p14:cNvContentPartPr/>
              <p14:nvPr/>
            </p14:nvContentPartPr>
            <p14:xfrm>
              <a:off x="2647903" y="5943369"/>
              <a:ext cx="4940" cy="1941"/>
            </p14:xfrm>
          </p:contentPart>
        </mc:Choice>
        <mc:Fallback>
          <p:pic>
            <p:nvPicPr>
              <p:cNvPr id="319" name="Ink 318">
                <a:extLst>
                  <a:ext uri="{FF2B5EF4-FFF2-40B4-BE49-F238E27FC236}">
                    <a16:creationId xmlns:a16="http://schemas.microsoft.com/office/drawing/2014/main" id="{100087D6-5B5B-4797-8E91-A68EEC6CDADD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2630260" y="5923959"/>
                <a:ext cx="39873" cy="403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383" name="Ink 382">
                <a:extLst>
                  <a:ext uri="{FF2B5EF4-FFF2-40B4-BE49-F238E27FC236}">
                    <a16:creationId xmlns:a16="http://schemas.microsoft.com/office/drawing/2014/main" id="{94AB80E3-E0B5-4D3C-AD78-9412924BB232}"/>
                  </a:ext>
                </a:extLst>
              </p14:cNvPr>
              <p14:cNvContentPartPr/>
              <p14:nvPr/>
            </p14:nvContentPartPr>
            <p14:xfrm>
              <a:off x="5673757" y="966866"/>
              <a:ext cx="9000" cy="15120"/>
            </p14:xfrm>
          </p:contentPart>
        </mc:Choice>
        <mc:Fallback>
          <p:pic>
            <p:nvPicPr>
              <p:cNvPr id="383" name="Ink 382">
                <a:extLst>
                  <a:ext uri="{FF2B5EF4-FFF2-40B4-BE49-F238E27FC236}">
                    <a16:creationId xmlns:a16="http://schemas.microsoft.com/office/drawing/2014/main" id="{94AB80E3-E0B5-4D3C-AD78-9412924BB232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5656117" y="948866"/>
                <a:ext cx="44640" cy="50760"/>
              </a:xfrm>
              <a:prstGeom prst="rect">
                <a:avLst/>
              </a:prstGeom>
            </p:spPr>
          </p:pic>
        </mc:Fallback>
      </mc:AlternateContent>
      <p:grpSp>
        <p:nvGrpSpPr>
          <p:cNvPr id="397" name="Group 396">
            <a:extLst>
              <a:ext uri="{FF2B5EF4-FFF2-40B4-BE49-F238E27FC236}">
                <a16:creationId xmlns:a16="http://schemas.microsoft.com/office/drawing/2014/main" id="{9992418D-5E75-47C0-AC50-0246AEE71685}"/>
              </a:ext>
            </a:extLst>
          </p:cNvPr>
          <p:cNvGrpSpPr/>
          <p:nvPr/>
        </p:nvGrpSpPr>
        <p:grpSpPr>
          <a:xfrm>
            <a:off x="2786284" y="109102"/>
            <a:ext cx="2538273" cy="735284"/>
            <a:chOff x="2786284" y="109102"/>
            <a:chExt cx="2538273" cy="735284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1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A20F8408-22C2-4DF2-B1D4-81490DB29FE8}"/>
                    </a:ext>
                  </a:extLst>
                </p14:cNvPr>
                <p14:cNvContentPartPr/>
                <p14:nvPr/>
              </p14:nvContentPartPr>
              <p14:xfrm>
                <a:off x="3559690" y="331062"/>
                <a:ext cx="256290" cy="222168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A20F8408-22C2-4DF2-B1D4-81490DB29FE8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3542052" y="313418"/>
                  <a:ext cx="291926" cy="25781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18C1CD1C-B72E-4F34-8ABB-782DD196DB1B}"/>
                    </a:ext>
                  </a:extLst>
                </p14:cNvPr>
                <p14:cNvContentPartPr/>
                <p14:nvPr/>
              </p14:nvContentPartPr>
              <p14:xfrm>
                <a:off x="4104022" y="352462"/>
                <a:ext cx="206393" cy="256239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18C1CD1C-B72E-4F34-8ABB-782DD196DB1B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4086012" y="334468"/>
                  <a:ext cx="242053" cy="29186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5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8F1EC459-DB51-4CC9-9528-B66CF1EE9623}"/>
                    </a:ext>
                  </a:extLst>
                </p14:cNvPr>
                <p14:cNvContentPartPr/>
                <p14:nvPr/>
              </p14:nvContentPartPr>
              <p14:xfrm>
                <a:off x="4093330" y="358094"/>
                <a:ext cx="240737" cy="226955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8F1EC459-DB51-4CC9-9528-B66CF1EE9623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4075698" y="340442"/>
                  <a:ext cx="276362" cy="26261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7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30A12E89-0491-4704-AB99-9DD671CC9212}"/>
                    </a:ext>
                  </a:extLst>
                </p14:cNvPr>
                <p14:cNvContentPartPr/>
                <p14:nvPr/>
              </p14:nvContentPartPr>
              <p14:xfrm>
                <a:off x="4555688" y="346267"/>
                <a:ext cx="161356" cy="266376"/>
              </p14:xfrm>
            </p:contentPart>
          </mc:Choice>
          <mc:Fallback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30A12E89-0491-4704-AB99-9DD671CC9212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4537720" y="328269"/>
                  <a:ext cx="196933" cy="30201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9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52303992-2A6A-42D5-9A39-43209B275F1A}"/>
                    </a:ext>
                  </a:extLst>
                </p14:cNvPr>
                <p14:cNvContentPartPr/>
                <p14:nvPr/>
              </p14:nvContentPartPr>
              <p14:xfrm>
                <a:off x="4817162" y="512119"/>
                <a:ext cx="79706" cy="79688"/>
              </p14:xfrm>
            </p:contentPart>
          </mc:Choice>
          <mc:Fallback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52303992-2A6A-42D5-9A39-43209B275F1A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4799129" y="494171"/>
                  <a:ext cx="115411" cy="11522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1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B7E41501-A27C-40AC-A818-3F3F669D8A62}"/>
                    </a:ext>
                  </a:extLst>
                </p14:cNvPr>
                <p14:cNvContentPartPr/>
                <p14:nvPr/>
              </p14:nvContentPartPr>
              <p14:xfrm>
                <a:off x="4714127" y="238985"/>
                <a:ext cx="194080" cy="133188"/>
              </p14:xfrm>
            </p:contentPart>
          </mc:Choice>
          <mc:Fallback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B7E41501-A27C-40AC-A818-3F3F669D8A62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4696157" y="221347"/>
                  <a:ext cx="229661" cy="16882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3">
              <p14:nvContentPartPr>
                <p14:cNvPr id="388" name="Ink 387">
                  <a:extLst>
                    <a:ext uri="{FF2B5EF4-FFF2-40B4-BE49-F238E27FC236}">
                      <a16:creationId xmlns:a16="http://schemas.microsoft.com/office/drawing/2014/main" id="{1BF74134-646A-4B52-9771-B7D5A8688B64}"/>
                    </a:ext>
                  </a:extLst>
                </p14:cNvPr>
                <p14:cNvContentPartPr/>
                <p14:nvPr/>
              </p14:nvContentPartPr>
              <p14:xfrm>
                <a:off x="3282663" y="157608"/>
                <a:ext cx="2041894" cy="686778"/>
              </p14:xfrm>
            </p:contentPart>
          </mc:Choice>
          <mc:Fallback>
            <p:pic>
              <p:nvPicPr>
                <p:cNvPr id="388" name="Ink 387">
                  <a:extLst>
                    <a:ext uri="{FF2B5EF4-FFF2-40B4-BE49-F238E27FC236}">
                      <a16:creationId xmlns:a16="http://schemas.microsoft.com/office/drawing/2014/main" id="{1BF74134-646A-4B52-9771-B7D5A8688B64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3264663" y="139611"/>
                  <a:ext cx="2077534" cy="72241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5">
              <p14:nvContentPartPr>
                <p14:cNvPr id="390" name="Ink 389">
                  <a:extLst>
                    <a:ext uri="{FF2B5EF4-FFF2-40B4-BE49-F238E27FC236}">
                      <a16:creationId xmlns:a16="http://schemas.microsoft.com/office/drawing/2014/main" id="{D024A2E6-0EE8-441D-A270-16183CE20519}"/>
                    </a:ext>
                  </a:extLst>
                </p14:cNvPr>
                <p14:cNvContentPartPr/>
                <p14:nvPr/>
              </p14:nvContentPartPr>
              <p14:xfrm>
                <a:off x="3150468" y="109102"/>
                <a:ext cx="486335" cy="337335"/>
              </p14:xfrm>
            </p:contentPart>
          </mc:Choice>
          <mc:Fallback>
            <p:pic>
              <p:nvPicPr>
                <p:cNvPr id="390" name="Ink 389">
                  <a:extLst>
                    <a:ext uri="{FF2B5EF4-FFF2-40B4-BE49-F238E27FC236}">
                      <a16:creationId xmlns:a16="http://schemas.microsoft.com/office/drawing/2014/main" id="{D024A2E6-0EE8-441D-A270-16183CE20519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3132829" y="91101"/>
                  <a:ext cx="521973" cy="37297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7">
              <p14:nvContentPartPr>
                <p14:cNvPr id="391" name="Ink 390">
                  <a:extLst>
                    <a:ext uri="{FF2B5EF4-FFF2-40B4-BE49-F238E27FC236}">
                      <a16:creationId xmlns:a16="http://schemas.microsoft.com/office/drawing/2014/main" id="{BDCA2D6F-0D9F-4749-A3A3-AF46D4563033}"/>
                    </a:ext>
                  </a:extLst>
                </p14:cNvPr>
                <p14:cNvContentPartPr/>
                <p14:nvPr/>
              </p14:nvContentPartPr>
              <p14:xfrm>
                <a:off x="2879598" y="247493"/>
                <a:ext cx="292903" cy="178804"/>
              </p14:xfrm>
            </p:contentPart>
          </mc:Choice>
          <mc:Fallback>
            <p:pic>
              <p:nvPicPr>
                <p:cNvPr id="391" name="Ink 390">
                  <a:extLst>
                    <a:ext uri="{FF2B5EF4-FFF2-40B4-BE49-F238E27FC236}">
                      <a16:creationId xmlns:a16="http://schemas.microsoft.com/office/drawing/2014/main" id="{BDCA2D6F-0D9F-4749-A3A3-AF46D4563033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2861966" y="229505"/>
                  <a:ext cx="328526" cy="21442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9">
              <p14:nvContentPartPr>
                <p14:cNvPr id="392" name="Ink 391">
                  <a:extLst>
                    <a:ext uri="{FF2B5EF4-FFF2-40B4-BE49-F238E27FC236}">
                      <a16:creationId xmlns:a16="http://schemas.microsoft.com/office/drawing/2014/main" id="{9EFF9F33-2E03-401C-919C-0745E308DB0D}"/>
                    </a:ext>
                  </a:extLst>
                </p14:cNvPr>
                <p14:cNvContentPartPr/>
                <p14:nvPr/>
              </p14:nvContentPartPr>
              <p14:xfrm>
                <a:off x="2872794" y="291420"/>
                <a:ext cx="111458" cy="59695"/>
              </p14:xfrm>
            </p:contentPart>
          </mc:Choice>
          <mc:Fallback>
            <p:pic>
              <p:nvPicPr>
                <p:cNvPr id="392" name="Ink 391">
                  <a:extLst>
                    <a:ext uri="{FF2B5EF4-FFF2-40B4-BE49-F238E27FC236}">
                      <a16:creationId xmlns:a16="http://schemas.microsoft.com/office/drawing/2014/main" id="{9EFF9F33-2E03-401C-919C-0745E308DB0D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2855176" y="273440"/>
                  <a:ext cx="147053" cy="9529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1">
              <p14:nvContentPartPr>
                <p14:cNvPr id="393" name="Ink 392">
                  <a:extLst>
                    <a:ext uri="{FF2B5EF4-FFF2-40B4-BE49-F238E27FC236}">
                      <a16:creationId xmlns:a16="http://schemas.microsoft.com/office/drawing/2014/main" id="{3D8E7597-F64F-47B0-8767-A8CD9A8983D5}"/>
                    </a:ext>
                  </a:extLst>
                </p14:cNvPr>
                <p14:cNvContentPartPr/>
                <p14:nvPr/>
              </p14:nvContentPartPr>
              <p14:xfrm>
                <a:off x="3166345" y="540620"/>
                <a:ext cx="57349" cy="62230"/>
              </p14:xfrm>
            </p:contentPart>
          </mc:Choice>
          <mc:Fallback>
            <p:pic>
              <p:nvPicPr>
                <p:cNvPr id="393" name="Ink 392">
                  <a:extLst>
                    <a:ext uri="{FF2B5EF4-FFF2-40B4-BE49-F238E27FC236}">
                      <a16:creationId xmlns:a16="http://schemas.microsoft.com/office/drawing/2014/main" id="{3D8E7597-F64F-47B0-8767-A8CD9A8983D5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3148311" y="522634"/>
                  <a:ext cx="93057" cy="9784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3">
              <p14:nvContentPartPr>
                <p14:cNvPr id="394" name="Ink 393">
                  <a:extLst>
                    <a:ext uri="{FF2B5EF4-FFF2-40B4-BE49-F238E27FC236}">
                      <a16:creationId xmlns:a16="http://schemas.microsoft.com/office/drawing/2014/main" id="{512B6393-1E39-4E8A-A16E-A49CA4D37A5F}"/>
                    </a:ext>
                  </a:extLst>
                </p14:cNvPr>
                <p14:cNvContentPartPr/>
                <p14:nvPr/>
              </p14:nvContentPartPr>
              <p14:xfrm>
                <a:off x="2907787" y="548222"/>
                <a:ext cx="227777" cy="215973"/>
              </p14:xfrm>
            </p:contentPart>
          </mc:Choice>
          <mc:Fallback>
            <p:pic>
              <p:nvPicPr>
                <p:cNvPr id="394" name="Ink 393">
                  <a:extLst>
                    <a:ext uri="{FF2B5EF4-FFF2-40B4-BE49-F238E27FC236}">
                      <a16:creationId xmlns:a16="http://schemas.microsoft.com/office/drawing/2014/main" id="{512B6393-1E39-4E8A-A16E-A49CA4D37A5F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2890155" y="530584"/>
                  <a:ext cx="263401" cy="25160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5">
              <p14:nvContentPartPr>
                <p14:cNvPr id="395" name="Ink 394">
                  <a:extLst>
                    <a:ext uri="{FF2B5EF4-FFF2-40B4-BE49-F238E27FC236}">
                      <a16:creationId xmlns:a16="http://schemas.microsoft.com/office/drawing/2014/main" id="{1CFB151E-C0FD-4580-BBAD-EE915C83A476}"/>
                    </a:ext>
                  </a:extLst>
                </p14:cNvPr>
                <p14:cNvContentPartPr/>
                <p14:nvPr/>
              </p14:nvContentPartPr>
              <p14:xfrm>
                <a:off x="2910055" y="589615"/>
                <a:ext cx="37261" cy="22245"/>
              </p14:xfrm>
            </p:contentPart>
          </mc:Choice>
          <mc:Fallback>
            <p:pic>
              <p:nvPicPr>
                <p:cNvPr id="395" name="Ink 394">
                  <a:extLst>
                    <a:ext uri="{FF2B5EF4-FFF2-40B4-BE49-F238E27FC236}">
                      <a16:creationId xmlns:a16="http://schemas.microsoft.com/office/drawing/2014/main" id="{1CFB151E-C0FD-4580-BBAD-EE915C83A476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2892499" y="571675"/>
                  <a:ext cx="72731" cy="5776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7">
              <p14:nvContentPartPr>
                <p14:cNvPr id="396" name="Ink 395">
                  <a:extLst>
                    <a:ext uri="{FF2B5EF4-FFF2-40B4-BE49-F238E27FC236}">
                      <a16:creationId xmlns:a16="http://schemas.microsoft.com/office/drawing/2014/main" id="{23FBB1AD-2EE7-4605-BB4A-98DCEC27FEBC}"/>
                    </a:ext>
                  </a:extLst>
                </p14:cNvPr>
                <p14:cNvContentPartPr/>
                <p14:nvPr/>
              </p14:nvContentPartPr>
              <p14:xfrm>
                <a:off x="2786284" y="703374"/>
                <a:ext cx="35641" cy="61103"/>
              </p14:xfrm>
            </p:contentPart>
          </mc:Choice>
          <mc:Fallback>
            <p:pic>
              <p:nvPicPr>
                <p:cNvPr id="396" name="Ink 395">
                  <a:extLst>
                    <a:ext uri="{FF2B5EF4-FFF2-40B4-BE49-F238E27FC236}">
                      <a16:creationId xmlns:a16="http://schemas.microsoft.com/office/drawing/2014/main" id="{23FBB1AD-2EE7-4605-BB4A-98DCEC27FEBC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2768283" y="685403"/>
                  <a:ext cx="71282" cy="96687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29">
            <p14:nvContentPartPr>
              <p14:cNvPr id="403" name="Ink 402">
                <a:extLst>
                  <a:ext uri="{FF2B5EF4-FFF2-40B4-BE49-F238E27FC236}">
                    <a16:creationId xmlns:a16="http://schemas.microsoft.com/office/drawing/2014/main" id="{C4C55ECD-7B9F-4CF4-A7F5-2B933E39F2B7}"/>
                  </a:ext>
                </a:extLst>
              </p14:cNvPr>
              <p14:cNvContentPartPr/>
              <p14:nvPr/>
            </p14:nvContentPartPr>
            <p14:xfrm>
              <a:off x="259357" y="1943624"/>
              <a:ext cx="41400" cy="11880"/>
            </p14:xfrm>
          </p:contentPart>
        </mc:Choice>
        <mc:Fallback>
          <p:pic>
            <p:nvPicPr>
              <p:cNvPr id="403" name="Ink 402">
                <a:extLst>
                  <a:ext uri="{FF2B5EF4-FFF2-40B4-BE49-F238E27FC236}">
                    <a16:creationId xmlns:a16="http://schemas.microsoft.com/office/drawing/2014/main" id="{C4C55ECD-7B9F-4CF4-A7F5-2B933E39F2B7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241357" y="1925624"/>
                <a:ext cx="77040" cy="4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1">
            <p14:nvContentPartPr>
              <p14:cNvPr id="448" name="Ink 447">
                <a:extLst>
                  <a:ext uri="{FF2B5EF4-FFF2-40B4-BE49-F238E27FC236}">
                    <a16:creationId xmlns:a16="http://schemas.microsoft.com/office/drawing/2014/main" id="{6277B067-DABA-4568-A991-C75CF89F257C}"/>
                  </a:ext>
                </a:extLst>
              </p14:cNvPr>
              <p14:cNvContentPartPr/>
              <p14:nvPr/>
            </p14:nvContentPartPr>
            <p14:xfrm>
              <a:off x="3551917" y="2012744"/>
              <a:ext cx="85680" cy="13680"/>
            </p14:xfrm>
          </p:contentPart>
        </mc:Choice>
        <mc:Fallback>
          <p:pic>
            <p:nvPicPr>
              <p:cNvPr id="448" name="Ink 447">
                <a:extLst>
                  <a:ext uri="{FF2B5EF4-FFF2-40B4-BE49-F238E27FC236}">
                    <a16:creationId xmlns:a16="http://schemas.microsoft.com/office/drawing/2014/main" id="{6277B067-DABA-4568-A991-C75CF89F257C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3533917" y="1995104"/>
                <a:ext cx="121320" cy="49320"/>
              </a:xfrm>
              <a:prstGeom prst="rect">
                <a:avLst/>
              </a:prstGeom>
            </p:spPr>
          </p:pic>
        </mc:Fallback>
      </mc:AlternateContent>
      <p:grpSp>
        <p:nvGrpSpPr>
          <p:cNvPr id="509" name="Group 508">
            <a:extLst>
              <a:ext uri="{FF2B5EF4-FFF2-40B4-BE49-F238E27FC236}">
                <a16:creationId xmlns:a16="http://schemas.microsoft.com/office/drawing/2014/main" id="{F1A72CDE-3C90-4A28-93F8-BE8B767EEF31}"/>
              </a:ext>
            </a:extLst>
          </p:cNvPr>
          <p:cNvGrpSpPr/>
          <p:nvPr/>
        </p:nvGrpSpPr>
        <p:grpSpPr>
          <a:xfrm>
            <a:off x="520357" y="3538064"/>
            <a:ext cx="1934280" cy="775800"/>
            <a:chOff x="520357" y="3538064"/>
            <a:chExt cx="1934280" cy="775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33">
              <p14:nvContentPartPr>
                <p14:cNvPr id="468" name="Ink 467">
                  <a:extLst>
                    <a:ext uri="{FF2B5EF4-FFF2-40B4-BE49-F238E27FC236}">
                      <a16:creationId xmlns:a16="http://schemas.microsoft.com/office/drawing/2014/main" id="{E2D26966-1786-4FD7-8C62-B8C22736F15E}"/>
                    </a:ext>
                  </a:extLst>
                </p14:cNvPr>
                <p14:cNvContentPartPr/>
                <p14:nvPr/>
              </p14:nvContentPartPr>
              <p14:xfrm>
                <a:off x="520357" y="3538064"/>
                <a:ext cx="38520" cy="30240"/>
              </p14:xfrm>
            </p:contentPart>
          </mc:Choice>
          <mc:Fallback>
            <p:pic>
              <p:nvPicPr>
                <p:cNvPr id="468" name="Ink 467">
                  <a:extLst>
                    <a:ext uri="{FF2B5EF4-FFF2-40B4-BE49-F238E27FC236}">
                      <a16:creationId xmlns:a16="http://schemas.microsoft.com/office/drawing/2014/main" id="{E2D26966-1786-4FD7-8C62-B8C22736F15E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502717" y="3520424"/>
                  <a:ext cx="7416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5">
              <p14:nvContentPartPr>
                <p14:cNvPr id="494" name="Ink 493">
                  <a:extLst>
                    <a:ext uri="{FF2B5EF4-FFF2-40B4-BE49-F238E27FC236}">
                      <a16:creationId xmlns:a16="http://schemas.microsoft.com/office/drawing/2014/main" id="{A5E23D35-48FC-4229-B9F2-62F9B4398CCC}"/>
                    </a:ext>
                  </a:extLst>
                </p14:cNvPr>
                <p14:cNvContentPartPr/>
                <p14:nvPr/>
              </p14:nvContentPartPr>
              <p14:xfrm>
                <a:off x="2445637" y="4290824"/>
                <a:ext cx="9000" cy="23040"/>
              </p14:xfrm>
            </p:contentPart>
          </mc:Choice>
          <mc:Fallback>
            <p:pic>
              <p:nvPicPr>
                <p:cNvPr id="494" name="Ink 493">
                  <a:extLst>
                    <a:ext uri="{FF2B5EF4-FFF2-40B4-BE49-F238E27FC236}">
                      <a16:creationId xmlns:a16="http://schemas.microsoft.com/office/drawing/2014/main" id="{A5E23D35-48FC-4229-B9F2-62F9B4398CCC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2427997" y="4273184"/>
                  <a:ext cx="44640" cy="58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37">
            <p14:nvContentPartPr>
              <p14:cNvPr id="514" name="Ink 513">
                <a:extLst>
                  <a:ext uri="{FF2B5EF4-FFF2-40B4-BE49-F238E27FC236}">
                    <a16:creationId xmlns:a16="http://schemas.microsoft.com/office/drawing/2014/main" id="{505CC2ED-00EE-4A1E-A777-CF32BD281521}"/>
                  </a:ext>
                </a:extLst>
              </p14:cNvPr>
              <p14:cNvContentPartPr/>
              <p14:nvPr/>
            </p14:nvContentPartPr>
            <p14:xfrm>
              <a:off x="344317" y="887024"/>
              <a:ext cx="9000" cy="15480"/>
            </p14:xfrm>
          </p:contentPart>
        </mc:Choice>
        <mc:Fallback>
          <p:pic>
            <p:nvPicPr>
              <p:cNvPr id="514" name="Ink 513">
                <a:extLst>
                  <a:ext uri="{FF2B5EF4-FFF2-40B4-BE49-F238E27FC236}">
                    <a16:creationId xmlns:a16="http://schemas.microsoft.com/office/drawing/2014/main" id="{505CC2ED-00EE-4A1E-A777-CF32BD281521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326677" y="869384"/>
                <a:ext cx="4464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9">
            <p14:nvContentPartPr>
              <p14:cNvPr id="539" name="Ink 538">
                <a:extLst>
                  <a:ext uri="{FF2B5EF4-FFF2-40B4-BE49-F238E27FC236}">
                    <a16:creationId xmlns:a16="http://schemas.microsoft.com/office/drawing/2014/main" id="{A88A753E-A055-4998-846B-4D933B42D3B2}"/>
                  </a:ext>
                </a:extLst>
              </p14:cNvPr>
              <p14:cNvContentPartPr/>
              <p14:nvPr/>
            </p14:nvContentPartPr>
            <p14:xfrm>
              <a:off x="10566517" y="2082224"/>
              <a:ext cx="5760" cy="16920"/>
            </p14:xfrm>
          </p:contentPart>
        </mc:Choice>
        <mc:Fallback>
          <p:pic>
            <p:nvPicPr>
              <p:cNvPr id="539" name="Ink 538">
                <a:extLst>
                  <a:ext uri="{FF2B5EF4-FFF2-40B4-BE49-F238E27FC236}">
                    <a16:creationId xmlns:a16="http://schemas.microsoft.com/office/drawing/2014/main" id="{A88A753E-A055-4998-846B-4D933B42D3B2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10548877" y="2064224"/>
                <a:ext cx="4140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1">
            <p14:nvContentPartPr>
              <p14:cNvPr id="565" name="Ink 564">
                <a:extLst>
                  <a:ext uri="{FF2B5EF4-FFF2-40B4-BE49-F238E27FC236}">
                    <a16:creationId xmlns:a16="http://schemas.microsoft.com/office/drawing/2014/main" id="{A8F374EE-CBA6-44B3-B985-83FECA0C7FC4}"/>
                  </a:ext>
                </a:extLst>
              </p14:cNvPr>
              <p14:cNvContentPartPr/>
              <p14:nvPr/>
            </p14:nvContentPartPr>
            <p14:xfrm>
              <a:off x="6384211" y="5165756"/>
              <a:ext cx="35177" cy="22538"/>
            </p14:xfrm>
          </p:contentPart>
        </mc:Choice>
        <mc:Fallback>
          <p:pic>
            <p:nvPicPr>
              <p:cNvPr id="565" name="Ink 564">
                <a:extLst>
                  <a:ext uri="{FF2B5EF4-FFF2-40B4-BE49-F238E27FC236}">
                    <a16:creationId xmlns:a16="http://schemas.microsoft.com/office/drawing/2014/main" id="{A8F374EE-CBA6-44B3-B985-83FECA0C7FC4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6366622" y="5148226"/>
                <a:ext cx="70713" cy="57955"/>
              </a:xfrm>
              <a:prstGeom prst="rect">
                <a:avLst/>
              </a:prstGeom>
            </p:spPr>
          </p:pic>
        </mc:Fallback>
      </mc:AlternateContent>
      <p:grpSp>
        <p:nvGrpSpPr>
          <p:cNvPr id="587" name="Group 586">
            <a:extLst>
              <a:ext uri="{FF2B5EF4-FFF2-40B4-BE49-F238E27FC236}">
                <a16:creationId xmlns:a16="http://schemas.microsoft.com/office/drawing/2014/main" id="{EAB70A2A-5A11-4A8D-A69A-305003350FDB}"/>
              </a:ext>
            </a:extLst>
          </p:cNvPr>
          <p:cNvGrpSpPr/>
          <p:nvPr/>
        </p:nvGrpSpPr>
        <p:grpSpPr>
          <a:xfrm>
            <a:off x="5819651" y="4577200"/>
            <a:ext cx="582326" cy="603367"/>
            <a:chOff x="5819651" y="4577200"/>
            <a:chExt cx="582326" cy="603367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43">
              <p14:nvContentPartPr>
                <p14:cNvPr id="543" name="Ink 542">
                  <a:extLst>
                    <a:ext uri="{FF2B5EF4-FFF2-40B4-BE49-F238E27FC236}">
                      <a16:creationId xmlns:a16="http://schemas.microsoft.com/office/drawing/2014/main" id="{B7DBF76B-153A-43A1-BD36-F71DAC6D88BD}"/>
                    </a:ext>
                  </a:extLst>
                </p14:cNvPr>
                <p14:cNvContentPartPr/>
                <p14:nvPr/>
              </p14:nvContentPartPr>
              <p14:xfrm>
                <a:off x="5819651" y="4577200"/>
                <a:ext cx="12778" cy="19879"/>
              </p14:xfrm>
            </p:contentPart>
          </mc:Choice>
          <mc:Fallback>
            <p:pic>
              <p:nvPicPr>
                <p:cNvPr id="543" name="Ink 542">
                  <a:extLst>
                    <a:ext uri="{FF2B5EF4-FFF2-40B4-BE49-F238E27FC236}">
                      <a16:creationId xmlns:a16="http://schemas.microsoft.com/office/drawing/2014/main" id="{B7DBF76B-153A-43A1-BD36-F71DAC6D88BD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5801904" y="4559128"/>
                  <a:ext cx="47918" cy="5566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5">
              <p14:nvContentPartPr>
                <p14:cNvPr id="556" name="Ink 555">
                  <a:extLst>
                    <a:ext uri="{FF2B5EF4-FFF2-40B4-BE49-F238E27FC236}">
                      <a16:creationId xmlns:a16="http://schemas.microsoft.com/office/drawing/2014/main" id="{E2BA11A2-1E14-42A4-8F39-96EB1F906FE3}"/>
                    </a:ext>
                  </a:extLst>
                </p14:cNvPr>
                <p14:cNvContentPartPr/>
                <p14:nvPr/>
              </p14:nvContentPartPr>
              <p14:xfrm>
                <a:off x="6385632" y="5173162"/>
                <a:ext cx="16345" cy="7405"/>
              </p14:xfrm>
            </p:contentPart>
          </mc:Choice>
          <mc:Fallback>
            <p:pic>
              <p:nvPicPr>
                <p:cNvPr id="556" name="Ink 555">
                  <a:extLst>
                    <a:ext uri="{FF2B5EF4-FFF2-40B4-BE49-F238E27FC236}">
                      <a16:creationId xmlns:a16="http://schemas.microsoft.com/office/drawing/2014/main" id="{E2BA11A2-1E14-42A4-8F39-96EB1F906FE3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6367834" y="5155884"/>
                  <a:ext cx="52304" cy="42314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47">
            <p14:nvContentPartPr>
              <p14:cNvPr id="619" name="Ink 618">
                <a:extLst>
                  <a:ext uri="{FF2B5EF4-FFF2-40B4-BE49-F238E27FC236}">
                    <a16:creationId xmlns:a16="http://schemas.microsoft.com/office/drawing/2014/main" id="{F2CE3FDC-D8CE-4FA0-AEFF-57F2998C9B45}"/>
                  </a:ext>
                </a:extLst>
              </p14:cNvPr>
              <p14:cNvContentPartPr/>
              <p14:nvPr/>
            </p14:nvContentPartPr>
            <p14:xfrm>
              <a:off x="3950510" y="6211293"/>
              <a:ext cx="12204" cy="4852"/>
            </p14:xfrm>
          </p:contentPart>
        </mc:Choice>
        <mc:Fallback>
          <p:pic>
            <p:nvPicPr>
              <p:cNvPr id="619" name="Ink 618">
                <a:extLst>
                  <a:ext uri="{FF2B5EF4-FFF2-40B4-BE49-F238E27FC236}">
                    <a16:creationId xmlns:a16="http://schemas.microsoft.com/office/drawing/2014/main" id="{F2CE3FDC-D8CE-4FA0-AEFF-57F2998C9B45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3932922" y="6192631"/>
                <a:ext cx="47739" cy="418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9">
            <p14:nvContentPartPr>
              <p14:cNvPr id="679" name="Ink 678">
                <a:extLst>
                  <a:ext uri="{FF2B5EF4-FFF2-40B4-BE49-F238E27FC236}">
                    <a16:creationId xmlns:a16="http://schemas.microsoft.com/office/drawing/2014/main" id="{FD3351DC-798D-4263-8658-DD20FB1EAD9B}"/>
                  </a:ext>
                </a:extLst>
              </p14:cNvPr>
              <p14:cNvContentPartPr/>
              <p14:nvPr/>
            </p14:nvContentPartPr>
            <p14:xfrm>
              <a:off x="1227757" y="1895744"/>
              <a:ext cx="362520" cy="20160"/>
            </p14:xfrm>
          </p:contentPart>
        </mc:Choice>
        <mc:Fallback>
          <p:pic>
            <p:nvPicPr>
              <p:cNvPr id="679" name="Ink 678">
                <a:extLst>
                  <a:ext uri="{FF2B5EF4-FFF2-40B4-BE49-F238E27FC236}">
                    <a16:creationId xmlns:a16="http://schemas.microsoft.com/office/drawing/2014/main" id="{FD3351DC-798D-4263-8658-DD20FB1EAD9B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1210117" y="1877744"/>
                <a:ext cx="39816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1">
            <p14:nvContentPartPr>
              <p14:cNvPr id="700" name="Ink 699">
                <a:extLst>
                  <a:ext uri="{FF2B5EF4-FFF2-40B4-BE49-F238E27FC236}">
                    <a16:creationId xmlns:a16="http://schemas.microsoft.com/office/drawing/2014/main" id="{53C24DDC-9918-4500-BB32-2617ABB95D96}"/>
                  </a:ext>
                </a:extLst>
              </p14:cNvPr>
              <p14:cNvContentPartPr/>
              <p14:nvPr/>
            </p14:nvContentPartPr>
            <p14:xfrm>
              <a:off x="9597757" y="2130464"/>
              <a:ext cx="836640" cy="34560"/>
            </p14:xfrm>
          </p:contentPart>
        </mc:Choice>
        <mc:Fallback>
          <p:pic>
            <p:nvPicPr>
              <p:cNvPr id="700" name="Ink 699">
                <a:extLst>
                  <a:ext uri="{FF2B5EF4-FFF2-40B4-BE49-F238E27FC236}">
                    <a16:creationId xmlns:a16="http://schemas.microsoft.com/office/drawing/2014/main" id="{53C24DDC-9918-4500-BB32-2617ABB95D96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9579757" y="2112824"/>
                <a:ext cx="872280" cy="70200"/>
              </a:xfrm>
              <a:prstGeom prst="rect">
                <a:avLst/>
              </a:prstGeom>
            </p:spPr>
          </p:pic>
        </mc:Fallback>
      </mc:AlternateContent>
      <p:grpSp>
        <p:nvGrpSpPr>
          <p:cNvPr id="706" name="Group 705">
            <a:extLst>
              <a:ext uri="{FF2B5EF4-FFF2-40B4-BE49-F238E27FC236}">
                <a16:creationId xmlns:a16="http://schemas.microsoft.com/office/drawing/2014/main" id="{4FE97FDE-FFCC-475A-8B1F-D94777468E13}"/>
              </a:ext>
            </a:extLst>
          </p:cNvPr>
          <p:cNvGrpSpPr/>
          <p:nvPr/>
        </p:nvGrpSpPr>
        <p:grpSpPr>
          <a:xfrm>
            <a:off x="41557" y="1527104"/>
            <a:ext cx="3218040" cy="892800"/>
            <a:chOff x="41557" y="1527104"/>
            <a:chExt cx="3218040" cy="892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53">
              <p14:nvContentPartPr>
                <p14:cNvPr id="677" name="Ink 676">
                  <a:extLst>
                    <a:ext uri="{FF2B5EF4-FFF2-40B4-BE49-F238E27FC236}">
                      <a16:creationId xmlns:a16="http://schemas.microsoft.com/office/drawing/2014/main" id="{B24D16FE-3253-44E1-9634-6A55556B5F09}"/>
                    </a:ext>
                  </a:extLst>
                </p14:cNvPr>
                <p14:cNvContentPartPr/>
                <p14:nvPr/>
              </p14:nvContentPartPr>
              <p14:xfrm>
                <a:off x="1107517" y="1719344"/>
                <a:ext cx="399960" cy="42840"/>
              </p14:xfrm>
            </p:contentPart>
          </mc:Choice>
          <mc:Fallback>
            <p:pic>
              <p:nvPicPr>
                <p:cNvPr id="677" name="Ink 676">
                  <a:extLst>
                    <a:ext uri="{FF2B5EF4-FFF2-40B4-BE49-F238E27FC236}">
                      <a16:creationId xmlns:a16="http://schemas.microsoft.com/office/drawing/2014/main" id="{B24D16FE-3253-44E1-9634-6A55556B5F09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1089517" y="1701704"/>
                  <a:ext cx="435600" cy="7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5">
              <p14:nvContentPartPr>
                <p14:cNvPr id="678" name="Ink 677">
                  <a:extLst>
                    <a:ext uri="{FF2B5EF4-FFF2-40B4-BE49-F238E27FC236}">
                      <a16:creationId xmlns:a16="http://schemas.microsoft.com/office/drawing/2014/main" id="{950F1398-7EA8-476A-89A9-EBAA7C0EB01E}"/>
                    </a:ext>
                  </a:extLst>
                </p14:cNvPr>
                <p14:cNvContentPartPr/>
                <p14:nvPr/>
              </p14:nvContentPartPr>
              <p14:xfrm>
                <a:off x="1252957" y="1887464"/>
                <a:ext cx="291960" cy="16920"/>
              </p14:xfrm>
            </p:contentPart>
          </mc:Choice>
          <mc:Fallback>
            <p:pic>
              <p:nvPicPr>
                <p:cNvPr id="678" name="Ink 677">
                  <a:extLst>
                    <a:ext uri="{FF2B5EF4-FFF2-40B4-BE49-F238E27FC236}">
                      <a16:creationId xmlns:a16="http://schemas.microsoft.com/office/drawing/2014/main" id="{950F1398-7EA8-476A-89A9-EBAA7C0EB01E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1235317" y="1869464"/>
                  <a:ext cx="32760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7">
              <p14:nvContentPartPr>
                <p14:cNvPr id="680" name="Ink 679">
                  <a:extLst>
                    <a:ext uri="{FF2B5EF4-FFF2-40B4-BE49-F238E27FC236}">
                      <a16:creationId xmlns:a16="http://schemas.microsoft.com/office/drawing/2014/main" id="{A550D7CD-FA64-4E86-9074-85E4C48A43A7}"/>
                    </a:ext>
                  </a:extLst>
                </p14:cNvPr>
                <p14:cNvContentPartPr/>
                <p14:nvPr/>
              </p14:nvContentPartPr>
              <p14:xfrm>
                <a:off x="966397" y="1669664"/>
                <a:ext cx="21600" cy="263160"/>
              </p14:xfrm>
            </p:contentPart>
          </mc:Choice>
          <mc:Fallback>
            <p:pic>
              <p:nvPicPr>
                <p:cNvPr id="680" name="Ink 679">
                  <a:extLst>
                    <a:ext uri="{FF2B5EF4-FFF2-40B4-BE49-F238E27FC236}">
                      <a16:creationId xmlns:a16="http://schemas.microsoft.com/office/drawing/2014/main" id="{A550D7CD-FA64-4E86-9074-85E4C48A43A7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948397" y="1651664"/>
                  <a:ext cx="57240" cy="29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9">
              <p14:nvContentPartPr>
                <p14:cNvPr id="681" name="Ink 680">
                  <a:extLst>
                    <a:ext uri="{FF2B5EF4-FFF2-40B4-BE49-F238E27FC236}">
                      <a16:creationId xmlns:a16="http://schemas.microsoft.com/office/drawing/2014/main" id="{B651EA50-891E-4072-BC2E-DD4F12607120}"/>
                    </a:ext>
                  </a:extLst>
                </p14:cNvPr>
                <p14:cNvContentPartPr/>
                <p14:nvPr/>
              </p14:nvContentPartPr>
              <p14:xfrm>
                <a:off x="291757" y="1681184"/>
                <a:ext cx="602280" cy="342360"/>
              </p14:xfrm>
            </p:contentPart>
          </mc:Choice>
          <mc:Fallback>
            <p:pic>
              <p:nvPicPr>
                <p:cNvPr id="681" name="Ink 680">
                  <a:extLst>
                    <a:ext uri="{FF2B5EF4-FFF2-40B4-BE49-F238E27FC236}">
                      <a16:creationId xmlns:a16="http://schemas.microsoft.com/office/drawing/2014/main" id="{B651EA50-891E-4072-BC2E-DD4F12607120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273757" y="1663184"/>
                  <a:ext cx="637920" cy="37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1">
              <p14:nvContentPartPr>
                <p14:cNvPr id="682" name="Ink 681">
                  <a:extLst>
                    <a:ext uri="{FF2B5EF4-FFF2-40B4-BE49-F238E27FC236}">
                      <a16:creationId xmlns:a16="http://schemas.microsoft.com/office/drawing/2014/main" id="{4862FB4D-F6EF-4D5A-B45F-EA70D4040FB2}"/>
                    </a:ext>
                  </a:extLst>
                </p14:cNvPr>
                <p14:cNvContentPartPr/>
                <p14:nvPr/>
              </p14:nvContentPartPr>
              <p14:xfrm>
                <a:off x="41557" y="1805024"/>
                <a:ext cx="317880" cy="126000"/>
              </p14:xfrm>
            </p:contentPart>
          </mc:Choice>
          <mc:Fallback>
            <p:pic>
              <p:nvPicPr>
                <p:cNvPr id="682" name="Ink 681">
                  <a:extLst>
                    <a:ext uri="{FF2B5EF4-FFF2-40B4-BE49-F238E27FC236}">
                      <a16:creationId xmlns:a16="http://schemas.microsoft.com/office/drawing/2014/main" id="{4862FB4D-F6EF-4D5A-B45F-EA70D4040FB2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23917" y="1787384"/>
                  <a:ext cx="35352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3">
              <p14:nvContentPartPr>
                <p14:cNvPr id="683" name="Ink 682">
                  <a:extLst>
                    <a:ext uri="{FF2B5EF4-FFF2-40B4-BE49-F238E27FC236}">
                      <a16:creationId xmlns:a16="http://schemas.microsoft.com/office/drawing/2014/main" id="{60BE396E-8690-4980-A83E-E0AADC153989}"/>
                    </a:ext>
                  </a:extLst>
                </p14:cNvPr>
                <p14:cNvContentPartPr/>
                <p14:nvPr/>
              </p14:nvContentPartPr>
              <p14:xfrm>
                <a:off x="62077" y="1748864"/>
                <a:ext cx="132840" cy="38520"/>
              </p14:xfrm>
            </p:contentPart>
          </mc:Choice>
          <mc:Fallback>
            <p:pic>
              <p:nvPicPr>
                <p:cNvPr id="683" name="Ink 682">
                  <a:extLst>
                    <a:ext uri="{FF2B5EF4-FFF2-40B4-BE49-F238E27FC236}">
                      <a16:creationId xmlns:a16="http://schemas.microsoft.com/office/drawing/2014/main" id="{60BE396E-8690-4980-A83E-E0AADC153989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44437" y="1730864"/>
                  <a:ext cx="168480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5">
              <p14:nvContentPartPr>
                <p14:cNvPr id="685" name="Ink 684">
                  <a:extLst>
                    <a:ext uri="{FF2B5EF4-FFF2-40B4-BE49-F238E27FC236}">
                      <a16:creationId xmlns:a16="http://schemas.microsoft.com/office/drawing/2014/main" id="{4CB29E78-406B-43AB-BBD0-008BC5656A5E}"/>
                    </a:ext>
                  </a:extLst>
                </p14:cNvPr>
                <p14:cNvContentPartPr/>
                <p14:nvPr/>
              </p14:nvContentPartPr>
              <p14:xfrm>
                <a:off x="1834717" y="1821224"/>
                <a:ext cx="1424880" cy="46440"/>
              </p14:xfrm>
            </p:contentPart>
          </mc:Choice>
          <mc:Fallback>
            <p:pic>
              <p:nvPicPr>
                <p:cNvPr id="685" name="Ink 684">
                  <a:extLst>
                    <a:ext uri="{FF2B5EF4-FFF2-40B4-BE49-F238E27FC236}">
                      <a16:creationId xmlns:a16="http://schemas.microsoft.com/office/drawing/2014/main" id="{4CB29E78-406B-43AB-BBD0-008BC5656A5E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1817077" y="1803584"/>
                  <a:ext cx="146052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7">
              <p14:nvContentPartPr>
                <p14:cNvPr id="687" name="Ink 686">
                  <a:extLst>
                    <a:ext uri="{FF2B5EF4-FFF2-40B4-BE49-F238E27FC236}">
                      <a16:creationId xmlns:a16="http://schemas.microsoft.com/office/drawing/2014/main" id="{DAA629B4-A528-4C2B-BC12-09BBF4305CD7}"/>
                    </a:ext>
                  </a:extLst>
                </p14:cNvPr>
                <p14:cNvContentPartPr/>
                <p14:nvPr/>
              </p14:nvContentPartPr>
              <p14:xfrm>
                <a:off x="3103717" y="1545824"/>
                <a:ext cx="34200" cy="183600"/>
              </p14:xfrm>
            </p:contentPart>
          </mc:Choice>
          <mc:Fallback>
            <p:pic>
              <p:nvPicPr>
                <p:cNvPr id="687" name="Ink 686">
                  <a:extLst>
                    <a:ext uri="{FF2B5EF4-FFF2-40B4-BE49-F238E27FC236}">
                      <a16:creationId xmlns:a16="http://schemas.microsoft.com/office/drawing/2014/main" id="{DAA629B4-A528-4C2B-BC12-09BBF4305CD7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3085717" y="1528184"/>
                  <a:ext cx="6984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9">
              <p14:nvContentPartPr>
                <p14:cNvPr id="688" name="Ink 687">
                  <a:extLst>
                    <a:ext uri="{FF2B5EF4-FFF2-40B4-BE49-F238E27FC236}">
                      <a16:creationId xmlns:a16="http://schemas.microsoft.com/office/drawing/2014/main" id="{C74BA756-8308-4C89-A655-3DF0A3FF75D1}"/>
                    </a:ext>
                  </a:extLst>
                </p14:cNvPr>
                <p14:cNvContentPartPr/>
                <p14:nvPr/>
              </p14:nvContentPartPr>
              <p14:xfrm>
                <a:off x="2574877" y="1527104"/>
                <a:ext cx="476280" cy="177480"/>
              </p14:xfrm>
            </p:contentPart>
          </mc:Choice>
          <mc:Fallback>
            <p:pic>
              <p:nvPicPr>
                <p:cNvPr id="688" name="Ink 687">
                  <a:extLst>
                    <a:ext uri="{FF2B5EF4-FFF2-40B4-BE49-F238E27FC236}">
                      <a16:creationId xmlns:a16="http://schemas.microsoft.com/office/drawing/2014/main" id="{C74BA756-8308-4C89-A655-3DF0A3FF75D1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2556877" y="1509104"/>
                  <a:ext cx="51192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1">
              <p14:nvContentPartPr>
                <p14:cNvPr id="690" name="Ink 689">
                  <a:extLst>
                    <a:ext uri="{FF2B5EF4-FFF2-40B4-BE49-F238E27FC236}">
                      <a16:creationId xmlns:a16="http://schemas.microsoft.com/office/drawing/2014/main" id="{1C1E7D97-8B53-4820-9FF3-74EFE2F5122C}"/>
                    </a:ext>
                  </a:extLst>
                </p14:cNvPr>
                <p14:cNvContentPartPr/>
                <p14:nvPr/>
              </p14:nvContentPartPr>
              <p14:xfrm>
                <a:off x="2109397" y="1619624"/>
                <a:ext cx="369000" cy="106200"/>
              </p14:xfrm>
            </p:contentPart>
          </mc:Choice>
          <mc:Fallback>
            <p:pic>
              <p:nvPicPr>
                <p:cNvPr id="690" name="Ink 689">
                  <a:extLst>
                    <a:ext uri="{FF2B5EF4-FFF2-40B4-BE49-F238E27FC236}">
                      <a16:creationId xmlns:a16="http://schemas.microsoft.com/office/drawing/2014/main" id="{1C1E7D97-8B53-4820-9FF3-74EFE2F5122C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2091397" y="1601984"/>
                  <a:ext cx="40464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3">
              <p14:nvContentPartPr>
                <p14:cNvPr id="691" name="Ink 690">
                  <a:extLst>
                    <a:ext uri="{FF2B5EF4-FFF2-40B4-BE49-F238E27FC236}">
                      <a16:creationId xmlns:a16="http://schemas.microsoft.com/office/drawing/2014/main" id="{B69A39E4-A6D0-4DBB-9972-4D311B644C8A}"/>
                    </a:ext>
                  </a:extLst>
                </p14:cNvPr>
                <p14:cNvContentPartPr/>
                <p14:nvPr/>
              </p14:nvContentPartPr>
              <p14:xfrm>
                <a:off x="2378317" y="1585424"/>
                <a:ext cx="35640" cy="11880"/>
              </p14:xfrm>
            </p:contentPart>
          </mc:Choice>
          <mc:Fallback>
            <p:pic>
              <p:nvPicPr>
                <p:cNvPr id="691" name="Ink 690">
                  <a:extLst>
                    <a:ext uri="{FF2B5EF4-FFF2-40B4-BE49-F238E27FC236}">
                      <a16:creationId xmlns:a16="http://schemas.microsoft.com/office/drawing/2014/main" id="{B69A39E4-A6D0-4DBB-9972-4D311B644C8A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2360317" y="1567424"/>
                  <a:ext cx="7128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5">
              <p14:nvContentPartPr>
                <p14:cNvPr id="692" name="Ink 691">
                  <a:extLst>
                    <a:ext uri="{FF2B5EF4-FFF2-40B4-BE49-F238E27FC236}">
                      <a16:creationId xmlns:a16="http://schemas.microsoft.com/office/drawing/2014/main" id="{5E72A2B4-FC02-45BC-A2F6-F7FAE83D13F2}"/>
                    </a:ext>
                  </a:extLst>
                </p14:cNvPr>
                <p14:cNvContentPartPr/>
                <p14:nvPr/>
              </p14:nvContentPartPr>
              <p14:xfrm>
                <a:off x="2010757" y="1554104"/>
                <a:ext cx="177120" cy="21960"/>
              </p14:xfrm>
            </p:contentPart>
          </mc:Choice>
          <mc:Fallback>
            <p:pic>
              <p:nvPicPr>
                <p:cNvPr id="692" name="Ink 691">
                  <a:extLst>
                    <a:ext uri="{FF2B5EF4-FFF2-40B4-BE49-F238E27FC236}">
                      <a16:creationId xmlns:a16="http://schemas.microsoft.com/office/drawing/2014/main" id="{5E72A2B4-FC02-45BC-A2F6-F7FAE83D13F2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1992757" y="1536104"/>
                  <a:ext cx="21276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7">
              <p14:nvContentPartPr>
                <p14:cNvPr id="693" name="Ink 692">
                  <a:extLst>
                    <a:ext uri="{FF2B5EF4-FFF2-40B4-BE49-F238E27FC236}">
                      <a16:creationId xmlns:a16="http://schemas.microsoft.com/office/drawing/2014/main" id="{FB7A5C9E-4951-4256-8F06-9CE70B20C375}"/>
                    </a:ext>
                  </a:extLst>
                </p14:cNvPr>
                <p14:cNvContentPartPr/>
                <p14:nvPr/>
              </p14:nvContentPartPr>
              <p14:xfrm>
                <a:off x="3073837" y="1975304"/>
                <a:ext cx="47160" cy="138240"/>
              </p14:xfrm>
            </p:contentPart>
          </mc:Choice>
          <mc:Fallback>
            <p:pic>
              <p:nvPicPr>
                <p:cNvPr id="693" name="Ink 692">
                  <a:extLst>
                    <a:ext uri="{FF2B5EF4-FFF2-40B4-BE49-F238E27FC236}">
                      <a16:creationId xmlns:a16="http://schemas.microsoft.com/office/drawing/2014/main" id="{FB7A5C9E-4951-4256-8F06-9CE70B20C375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3055837" y="1957664"/>
                  <a:ext cx="8280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9">
              <p14:nvContentPartPr>
                <p14:cNvPr id="694" name="Ink 693">
                  <a:extLst>
                    <a:ext uri="{FF2B5EF4-FFF2-40B4-BE49-F238E27FC236}">
                      <a16:creationId xmlns:a16="http://schemas.microsoft.com/office/drawing/2014/main" id="{A50EC1E1-4E9F-4EE8-A39E-0297B36BECB3}"/>
                    </a:ext>
                  </a:extLst>
                </p14:cNvPr>
                <p14:cNvContentPartPr/>
                <p14:nvPr/>
              </p14:nvContentPartPr>
              <p14:xfrm>
                <a:off x="2709157" y="1966664"/>
                <a:ext cx="285840" cy="285120"/>
              </p14:xfrm>
            </p:contentPart>
          </mc:Choice>
          <mc:Fallback>
            <p:pic>
              <p:nvPicPr>
                <p:cNvPr id="694" name="Ink 693">
                  <a:extLst>
                    <a:ext uri="{FF2B5EF4-FFF2-40B4-BE49-F238E27FC236}">
                      <a16:creationId xmlns:a16="http://schemas.microsoft.com/office/drawing/2014/main" id="{A50EC1E1-4E9F-4EE8-A39E-0297B36BECB3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2691517" y="1948664"/>
                  <a:ext cx="321480" cy="32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1">
              <p14:nvContentPartPr>
                <p14:cNvPr id="695" name="Ink 694">
                  <a:extLst>
                    <a:ext uri="{FF2B5EF4-FFF2-40B4-BE49-F238E27FC236}">
                      <a16:creationId xmlns:a16="http://schemas.microsoft.com/office/drawing/2014/main" id="{0383841C-B0C2-4512-BE8A-AACF64FAF2A7}"/>
                    </a:ext>
                  </a:extLst>
                </p14:cNvPr>
                <p14:cNvContentPartPr/>
                <p14:nvPr/>
              </p14:nvContentPartPr>
              <p14:xfrm>
                <a:off x="2762797" y="2016344"/>
                <a:ext cx="6120" cy="19800"/>
              </p14:xfrm>
            </p:contentPart>
          </mc:Choice>
          <mc:Fallback>
            <p:pic>
              <p:nvPicPr>
                <p:cNvPr id="695" name="Ink 694">
                  <a:extLst>
                    <a:ext uri="{FF2B5EF4-FFF2-40B4-BE49-F238E27FC236}">
                      <a16:creationId xmlns:a16="http://schemas.microsoft.com/office/drawing/2014/main" id="{0383841C-B0C2-4512-BE8A-AACF64FAF2A7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2744797" y="1998344"/>
                  <a:ext cx="4176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3">
              <p14:nvContentPartPr>
                <p14:cNvPr id="696" name="Ink 695">
                  <a:extLst>
                    <a:ext uri="{FF2B5EF4-FFF2-40B4-BE49-F238E27FC236}">
                      <a16:creationId xmlns:a16="http://schemas.microsoft.com/office/drawing/2014/main" id="{0E6C9E7A-1415-4D96-B06C-EEFA3D985E42}"/>
                    </a:ext>
                  </a:extLst>
                </p14:cNvPr>
                <p14:cNvContentPartPr/>
                <p14:nvPr/>
              </p14:nvContentPartPr>
              <p14:xfrm>
                <a:off x="2172037" y="2077184"/>
                <a:ext cx="493920" cy="185760"/>
              </p14:xfrm>
            </p:contentPart>
          </mc:Choice>
          <mc:Fallback>
            <p:pic>
              <p:nvPicPr>
                <p:cNvPr id="696" name="Ink 695">
                  <a:extLst>
                    <a:ext uri="{FF2B5EF4-FFF2-40B4-BE49-F238E27FC236}">
                      <a16:creationId xmlns:a16="http://schemas.microsoft.com/office/drawing/2014/main" id="{0E6C9E7A-1415-4D96-B06C-EEFA3D985E42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2154037" y="2059544"/>
                  <a:ext cx="52956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5">
              <p14:nvContentPartPr>
                <p14:cNvPr id="697" name="Ink 696">
                  <a:extLst>
                    <a:ext uri="{FF2B5EF4-FFF2-40B4-BE49-F238E27FC236}">
                      <a16:creationId xmlns:a16="http://schemas.microsoft.com/office/drawing/2014/main" id="{1BFD204E-2817-4A0A-B21F-33560E63CB8A}"/>
                    </a:ext>
                  </a:extLst>
                </p14:cNvPr>
                <p14:cNvContentPartPr/>
                <p14:nvPr/>
              </p14:nvContentPartPr>
              <p14:xfrm>
                <a:off x="2295877" y="2028944"/>
                <a:ext cx="12240" cy="25560"/>
              </p14:xfrm>
            </p:contentPart>
          </mc:Choice>
          <mc:Fallback>
            <p:pic>
              <p:nvPicPr>
                <p:cNvPr id="697" name="Ink 696">
                  <a:extLst>
                    <a:ext uri="{FF2B5EF4-FFF2-40B4-BE49-F238E27FC236}">
                      <a16:creationId xmlns:a16="http://schemas.microsoft.com/office/drawing/2014/main" id="{1BFD204E-2817-4A0A-B21F-33560E63CB8A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2278237" y="2010944"/>
                  <a:ext cx="47880" cy="6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7">
              <p14:nvContentPartPr>
                <p14:cNvPr id="701" name="Ink 700">
                  <a:extLst>
                    <a:ext uri="{FF2B5EF4-FFF2-40B4-BE49-F238E27FC236}">
                      <a16:creationId xmlns:a16="http://schemas.microsoft.com/office/drawing/2014/main" id="{143D2490-5C3A-4E9F-B320-3C21A427A034}"/>
                    </a:ext>
                  </a:extLst>
                </p14:cNvPr>
                <p14:cNvContentPartPr/>
                <p14:nvPr/>
              </p14:nvContentPartPr>
              <p14:xfrm>
                <a:off x="1160437" y="2069264"/>
                <a:ext cx="812520" cy="206280"/>
              </p14:xfrm>
            </p:contentPart>
          </mc:Choice>
          <mc:Fallback>
            <p:pic>
              <p:nvPicPr>
                <p:cNvPr id="701" name="Ink 700">
                  <a:extLst>
                    <a:ext uri="{FF2B5EF4-FFF2-40B4-BE49-F238E27FC236}">
                      <a16:creationId xmlns:a16="http://schemas.microsoft.com/office/drawing/2014/main" id="{143D2490-5C3A-4E9F-B320-3C21A427A034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1142797" y="2051624"/>
                  <a:ext cx="84816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9">
              <p14:nvContentPartPr>
                <p14:cNvPr id="702" name="Ink 701">
                  <a:extLst>
                    <a:ext uri="{FF2B5EF4-FFF2-40B4-BE49-F238E27FC236}">
                      <a16:creationId xmlns:a16="http://schemas.microsoft.com/office/drawing/2014/main" id="{C829F806-4A0F-4EA7-B60E-66B1C55AE65F}"/>
                    </a:ext>
                  </a:extLst>
                </p14:cNvPr>
                <p14:cNvContentPartPr/>
                <p14:nvPr/>
              </p14:nvContentPartPr>
              <p14:xfrm>
                <a:off x="1093837" y="2022824"/>
                <a:ext cx="166320" cy="133920"/>
              </p14:xfrm>
            </p:contentPart>
          </mc:Choice>
          <mc:Fallback>
            <p:pic>
              <p:nvPicPr>
                <p:cNvPr id="702" name="Ink 701">
                  <a:extLst>
                    <a:ext uri="{FF2B5EF4-FFF2-40B4-BE49-F238E27FC236}">
                      <a16:creationId xmlns:a16="http://schemas.microsoft.com/office/drawing/2014/main" id="{C829F806-4A0F-4EA7-B60E-66B1C55AE65F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1075837" y="2004824"/>
                  <a:ext cx="20196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1">
              <p14:nvContentPartPr>
                <p14:cNvPr id="704" name="Ink 703">
                  <a:extLst>
                    <a:ext uri="{FF2B5EF4-FFF2-40B4-BE49-F238E27FC236}">
                      <a16:creationId xmlns:a16="http://schemas.microsoft.com/office/drawing/2014/main" id="{A12FEA5A-DE70-43E8-A9C9-62EB19987B04}"/>
                    </a:ext>
                  </a:extLst>
                </p14:cNvPr>
                <p14:cNvContentPartPr/>
                <p14:nvPr/>
              </p14:nvContentPartPr>
              <p14:xfrm>
                <a:off x="1436557" y="2273744"/>
                <a:ext cx="143640" cy="118800"/>
              </p14:xfrm>
            </p:contentPart>
          </mc:Choice>
          <mc:Fallback>
            <p:pic>
              <p:nvPicPr>
                <p:cNvPr id="704" name="Ink 703">
                  <a:extLst>
                    <a:ext uri="{FF2B5EF4-FFF2-40B4-BE49-F238E27FC236}">
                      <a16:creationId xmlns:a16="http://schemas.microsoft.com/office/drawing/2014/main" id="{A12FEA5A-DE70-43E8-A9C9-62EB19987B04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1418917" y="2255744"/>
                  <a:ext cx="17928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3">
              <p14:nvContentPartPr>
                <p14:cNvPr id="705" name="Ink 704">
                  <a:extLst>
                    <a:ext uri="{FF2B5EF4-FFF2-40B4-BE49-F238E27FC236}">
                      <a16:creationId xmlns:a16="http://schemas.microsoft.com/office/drawing/2014/main" id="{EC9FDBC5-E293-4275-AE54-2E0884D29489}"/>
                    </a:ext>
                  </a:extLst>
                </p14:cNvPr>
                <p14:cNvContentPartPr/>
                <p14:nvPr/>
              </p14:nvContentPartPr>
              <p14:xfrm>
                <a:off x="1468957" y="2278784"/>
                <a:ext cx="111240" cy="141120"/>
              </p14:xfrm>
            </p:contentPart>
          </mc:Choice>
          <mc:Fallback>
            <p:pic>
              <p:nvPicPr>
                <p:cNvPr id="705" name="Ink 704">
                  <a:extLst>
                    <a:ext uri="{FF2B5EF4-FFF2-40B4-BE49-F238E27FC236}">
                      <a16:creationId xmlns:a16="http://schemas.microsoft.com/office/drawing/2014/main" id="{EC9FDBC5-E293-4275-AE54-2E0884D29489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1450957" y="2260784"/>
                  <a:ext cx="146880" cy="176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16" name="Group 715">
            <a:extLst>
              <a:ext uri="{FF2B5EF4-FFF2-40B4-BE49-F238E27FC236}">
                <a16:creationId xmlns:a16="http://schemas.microsoft.com/office/drawing/2014/main" id="{271ECF47-D9C2-4192-B43A-420B45AB75FE}"/>
              </a:ext>
            </a:extLst>
          </p:cNvPr>
          <p:cNvGrpSpPr/>
          <p:nvPr/>
        </p:nvGrpSpPr>
        <p:grpSpPr>
          <a:xfrm>
            <a:off x="41917" y="2864504"/>
            <a:ext cx="1748160" cy="274320"/>
            <a:chOff x="41917" y="2864504"/>
            <a:chExt cx="1748160" cy="2743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95">
              <p14:nvContentPartPr>
                <p14:cNvPr id="707" name="Ink 706">
                  <a:extLst>
                    <a:ext uri="{FF2B5EF4-FFF2-40B4-BE49-F238E27FC236}">
                      <a16:creationId xmlns:a16="http://schemas.microsoft.com/office/drawing/2014/main" id="{15A461F8-9EBF-47E8-A70E-35FCA0058799}"/>
                    </a:ext>
                  </a:extLst>
                </p14:cNvPr>
                <p14:cNvContentPartPr/>
                <p14:nvPr/>
              </p14:nvContentPartPr>
              <p14:xfrm>
                <a:off x="1321357" y="2872424"/>
                <a:ext cx="21240" cy="234720"/>
              </p14:xfrm>
            </p:contentPart>
          </mc:Choice>
          <mc:Fallback>
            <p:pic>
              <p:nvPicPr>
                <p:cNvPr id="707" name="Ink 706">
                  <a:extLst>
                    <a:ext uri="{FF2B5EF4-FFF2-40B4-BE49-F238E27FC236}">
                      <a16:creationId xmlns:a16="http://schemas.microsoft.com/office/drawing/2014/main" id="{15A461F8-9EBF-47E8-A70E-35FCA0058799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1303357" y="2854784"/>
                  <a:ext cx="56880" cy="27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7">
              <p14:nvContentPartPr>
                <p14:cNvPr id="708" name="Ink 707">
                  <a:extLst>
                    <a:ext uri="{FF2B5EF4-FFF2-40B4-BE49-F238E27FC236}">
                      <a16:creationId xmlns:a16="http://schemas.microsoft.com/office/drawing/2014/main" id="{B3CAC2BD-0A88-44BA-AF67-16F446E599C5}"/>
                    </a:ext>
                  </a:extLst>
                </p14:cNvPr>
                <p14:cNvContentPartPr/>
                <p14:nvPr/>
              </p14:nvContentPartPr>
              <p14:xfrm>
                <a:off x="564637" y="2864504"/>
                <a:ext cx="663120" cy="270000"/>
              </p14:xfrm>
            </p:contentPart>
          </mc:Choice>
          <mc:Fallback>
            <p:pic>
              <p:nvPicPr>
                <p:cNvPr id="708" name="Ink 707">
                  <a:extLst>
                    <a:ext uri="{FF2B5EF4-FFF2-40B4-BE49-F238E27FC236}">
                      <a16:creationId xmlns:a16="http://schemas.microsoft.com/office/drawing/2014/main" id="{B3CAC2BD-0A88-44BA-AF67-16F446E599C5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546637" y="2846864"/>
                  <a:ext cx="698760" cy="30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9">
              <p14:nvContentPartPr>
                <p14:cNvPr id="709" name="Ink 708">
                  <a:extLst>
                    <a:ext uri="{FF2B5EF4-FFF2-40B4-BE49-F238E27FC236}">
                      <a16:creationId xmlns:a16="http://schemas.microsoft.com/office/drawing/2014/main" id="{56C7E444-BB36-42FD-B515-E0BAFB61FDFB}"/>
                    </a:ext>
                  </a:extLst>
                </p14:cNvPr>
                <p14:cNvContentPartPr/>
                <p14:nvPr/>
              </p14:nvContentPartPr>
              <p14:xfrm>
                <a:off x="139477" y="3031544"/>
                <a:ext cx="363960" cy="95400"/>
              </p14:xfrm>
            </p:contentPart>
          </mc:Choice>
          <mc:Fallback>
            <p:pic>
              <p:nvPicPr>
                <p:cNvPr id="709" name="Ink 708">
                  <a:extLst>
                    <a:ext uri="{FF2B5EF4-FFF2-40B4-BE49-F238E27FC236}">
                      <a16:creationId xmlns:a16="http://schemas.microsoft.com/office/drawing/2014/main" id="{56C7E444-BB36-42FD-B515-E0BAFB61FDFB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121837" y="3013544"/>
                  <a:ext cx="399600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1">
              <p14:nvContentPartPr>
                <p14:cNvPr id="710" name="Ink 709">
                  <a:extLst>
                    <a:ext uri="{FF2B5EF4-FFF2-40B4-BE49-F238E27FC236}">
                      <a16:creationId xmlns:a16="http://schemas.microsoft.com/office/drawing/2014/main" id="{01B65C06-8116-41DA-ADB2-927321DB654B}"/>
                    </a:ext>
                  </a:extLst>
                </p14:cNvPr>
                <p14:cNvContentPartPr/>
                <p14:nvPr/>
              </p14:nvContentPartPr>
              <p14:xfrm>
                <a:off x="347197" y="2938304"/>
                <a:ext cx="81720" cy="19080"/>
              </p14:xfrm>
            </p:contentPart>
          </mc:Choice>
          <mc:Fallback>
            <p:pic>
              <p:nvPicPr>
                <p:cNvPr id="710" name="Ink 709">
                  <a:extLst>
                    <a:ext uri="{FF2B5EF4-FFF2-40B4-BE49-F238E27FC236}">
                      <a16:creationId xmlns:a16="http://schemas.microsoft.com/office/drawing/2014/main" id="{01B65C06-8116-41DA-ADB2-927321DB654B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329557" y="2920664"/>
                  <a:ext cx="11736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3">
              <p14:nvContentPartPr>
                <p14:cNvPr id="711" name="Ink 710">
                  <a:extLst>
                    <a:ext uri="{FF2B5EF4-FFF2-40B4-BE49-F238E27FC236}">
                      <a16:creationId xmlns:a16="http://schemas.microsoft.com/office/drawing/2014/main" id="{A160BF20-DAE4-42DB-A263-1492696EEF4F}"/>
                    </a:ext>
                  </a:extLst>
                </p14:cNvPr>
                <p14:cNvContentPartPr/>
                <p14:nvPr/>
              </p14:nvContentPartPr>
              <p14:xfrm>
                <a:off x="139837" y="2949104"/>
                <a:ext cx="96480" cy="26640"/>
              </p14:xfrm>
            </p:contentPart>
          </mc:Choice>
          <mc:Fallback>
            <p:pic>
              <p:nvPicPr>
                <p:cNvPr id="711" name="Ink 710">
                  <a:extLst>
                    <a:ext uri="{FF2B5EF4-FFF2-40B4-BE49-F238E27FC236}">
                      <a16:creationId xmlns:a16="http://schemas.microsoft.com/office/drawing/2014/main" id="{A160BF20-DAE4-42DB-A263-1492696EEF4F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121837" y="2931464"/>
                  <a:ext cx="13212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5">
              <p14:nvContentPartPr>
                <p14:cNvPr id="712" name="Ink 711">
                  <a:extLst>
                    <a:ext uri="{FF2B5EF4-FFF2-40B4-BE49-F238E27FC236}">
                      <a16:creationId xmlns:a16="http://schemas.microsoft.com/office/drawing/2014/main" id="{1FA38CB7-8560-4148-8BB6-05CCA2154173}"/>
                    </a:ext>
                  </a:extLst>
                </p14:cNvPr>
                <p14:cNvContentPartPr/>
                <p14:nvPr/>
              </p14:nvContentPartPr>
              <p14:xfrm>
                <a:off x="1544197" y="3030824"/>
                <a:ext cx="150480" cy="19080"/>
              </p14:xfrm>
            </p:contentPart>
          </mc:Choice>
          <mc:Fallback>
            <p:pic>
              <p:nvPicPr>
                <p:cNvPr id="712" name="Ink 711">
                  <a:extLst>
                    <a:ext uri="{FF2B5EF4-FFF2-40B4-BE49-F238E27FC236}">
                      <a16:creationId xmlns:a16="http://schemas.microsoft.com/office/drawing/2014/main" id="{1FA38CB7-8560-4148-8BB6-05CCA2154173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1526197" y="3012824"/>
                  <a:ext cx="18612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7">
              <p14:nvContentPartPr>
                <p14:cNvPr id="713" name="Ink 712">
                  <a:extLst>
                    <a:ext uri="{FF2B5EF4-FFF2-40B4-BE49-F238E27FC236}">
                      <a16:creationId xmlns:a16="http://schemas.microsoft.com/office/drawing/2014/main" id="{006254D7-0664-4DA7-B8E3-B25687540BAD}"/>
                    </a:ext>
                  </a:extLst>
                </p14:cNvPr>
                <p14:cNvContentPartPr/>
                <p14:nvPr/>
              </p14:nvContentPartPr>
              <p14:xfrm>
                <a:off x="1601437" y="3131984"/>
                <a:ext cx="188640" cy="6840"/>
              </p14:xfrm>
            </p:contentPart>
          </mc:Choice>
          <mc:Fallback>
            <p:pic>
              <p:nvPicPr>
                <p:cNvPr id="713" name="Ink 712">
                  <a:extLst>
                    <a:ext uri="{FF2B5EF4-FFF2-40B4-BE49-F238E27FC236}">
                      <a16:creationId xmlns:a16="http://schemas.microsoft.com/office/drawing/2014/main" id="{006254D7-0664-4DA7-B8E3-B25687540BAD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1583797" y="3114344"/>
                  <a:ext cx="22428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9">
              <p14:nvContentPartPr>
                <p14:cNvPr id="715" name="Ink 714">
                  <a:extLst>
                    <a:ext uri="{FF2B5EF4-FFF2-40B4-BE49-F238E27FC236}">
                      <a16:creationId xmlns:a16="http://schemas.microsoft.com/office/drawing/2014/main" id="{1CE2E2B8-20AA-4E21-A556-760971DA5BDC}"/>
                    </a:ext>
                  </a:extLst>
                </p14:cNvPr>
                <p14:cNvContentPartPr/>
                <p14:nvPr/>
              </p14:nvContentPartPr>
              <p14:xfrm>
                <a:off x="41917" y="2959904"/>
                <a:ext cx="171000" cy="34200"/>
              </p14:xfrm>
            </p:contentPart>
          </mc:Choice>
          <mc:Fallback>
            <p:pic>
              <p:nvPicPr>
                <p:cNvPr id="715" name="Ink 714">
                  <a:extLst>
                    <a:ext uri="{FF2B5EF4-FFF2-40B4-BE49-F238E27FC236}">
                      <a16:creationId xmlns:a16="http://schemas.microsoft.com/office/drawing/2014/main" id="{1CE2E2B8-20AA-4E21-A556-760971DA5BDC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24277" y="2941904"/>
                  <a:ext cx="206640" cy="69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29" name="Group 728">
            <a:extLst>
              <a:ext uri="{FF2B5EF4-FFF2-40B4-BE49-F238E27FC236}">
                <a16:creationId xmlns:a16="http://schemas.microsoft.com/office/drawing/2014/main" id="{26FAB94A-C950-4AAD-86AE-A7A6FB1656C9}"/>
              </a:ext>
            </a:extLst>
          </p:cNvPr>
          <p:cNvGrpSpPr/>
          <p:nvPr/>
        </p:nvGrpSpPr>
        <p:grpSpPr>
          <a:xfrm>
            <a:off x="2049637" y="2629424"/>
            <a:ext cx="1711080" cy="578160"/>
            <a:chOff x="2049637" y="2629424"/>
            <a:chExt cx="1711080" cy="578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11">
              <p14:nvContentPartPr>
                <p14:cNvPr id="717" name="Ink 716">
                  <a:extLst>
                    <a:ext uri="{FF2B5EF4-FFF2-40B4-BE49-F238E27FC236}">
                      <a16:creationId xmlns:a16="http://schemas.microsoft.com/office/drawing/2014/main" id="{4ADBD4C8-C0DE-45C1-B827-C4AE624E4AC5}"/>
                    </a:ext>
                  </a:extLst>
                </p14:cNvPr>
                <p14:cNvContentPartPr/>
                <p14:nvPr/>
              </p14:nvContentPartPr>
              <p14:xfrm>
                <a:off x="2049637" y="2960264"/>
                <a:ext cx="257040" cy="242640"/>
              </p14:xfrm>
            </p:contentPart>
          </mc:Choice>
          <mc:Fallback>
            <p:pic>
              <p:nvPicPr>
                <p:cNvPr id="717" name="Ink 716">
                  <a:extLst>
                    <a:ext uri="{FF2B5EF4-FFF2-40B4-BE49-F238E27FC236}">
                      <a16:creationId xmlns:a16="http://schemas.microsoft.com/office/drawing/2014/main" id="{4ADBD4C8-C0DE-45C1-B827-C4AE624E4AC5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2031637" y="2942624"/>
                  <a:ext cx="292680" cy="27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3">
              <p14:nvContentPartPr>
                <p14:cNvPr id="718" name="Ink 717">
                  <a:extLst>
                    <a:ext uri="{FF2B5EF4-FFF2-40B4-BE49-F238E27FC236}">
                      <a16:creationId xmlns:a16="http://schemas.microsoft.com/office/drawing/2014/main" id="{E15BE83C-82DA-4298-BF9B-FA313E82AFD1}"/>
                    </a:ext>
                  </a:extLst>
                </p14:cNvPr>
                <p14:cNvContentPartPr/>
                <p14:nvPr/>
              </p14:nvContentPartPr>
              <p14:xfrm>
                <a:off x="2519437" y="2954864"/>
                <a:ext cx="184320" cy="246600"/>
              </p14:xfrm>
            </p:contentPart>
          </mc:Choice>
          <mc:Fallback>
            <p:pic>
              <p:nvPicPr>
                <p:cNvPr id="718" name="Ink 717">
                  <a:extLst>
                    <a:ext uri="{FF2B5EF4-FFF2-40B4-BE49-F238E27FC236}">
                      <a16:creationId xmlns:a16="http://schemas.microsoft.com/office/drawing/2014/main" id="{E15BE83C-82DA-4298-BF9B-FA313E82AFD1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2501797" y="2936864"/>
                  <a:ext cx="219960" cy="28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5">
              <p14:nvContentPartPr>
                <p14:cNvPr id="719" name="Ink 718">
                  <a:extLst>
                    <a:ext uri="{FF2B5EF4-FFF2-40B4-BE49-F238E27FC236}">
                      <a16:creationId xmlns:a16="http://schemas.microsoft.com/office/drawing/2014/main" id="{657D866E-9466-4CC7-863D-F17475A0E314}"/>
                    </a:ext>
                  </a:extLst>
                </p14:cNvPr>
                <p14:cNvContentPartPr/>
                <p14:nvPr/>
              </p14:nvContentPartPr>
              <p14:xfrm>
                <a:off x="2524837" y="2923544"/>
                <a:ext cx="214200" cy="246960"/>
              </p14:xfrm>
            </p:contentPart>
          </mc:Choice>
          <mc:Fallback>
            <p:pic>
              <p:nvPicPr>
                <p:cNvPr id="719" name="Ink 718">
                  <a:extLst>
                    <a:ext uri="{FF2B5EF4-FFF2-40B4-BE49-F238E27FC236}">
                      <a16:creationId xmlns:a16="http://schemas.microsoft.com/office/drawing/2014/main" id="{657D866E-9466-4CC7-863D-F17475A0E314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2506837" y="2905544"/>
                  <a:ext cx="249840" cy="28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7">
              <p14:nvContentPartPr>
                <p14:cNvPr id="721" name="Ink 720">
                  <a:extLst>
                    <a:ext uri="{FF2B5EF4-FFF2-40B4-BE49-F238E27FC236}">
                      <a16:creationId xmlns:a16="http://schemas.microsoft.com/office/drawing/2014/main" id="{E1117D0C-9A92-45B6-A860-5FFD227D8EEB}"/>
                    </a:ext>
                  </a:extLst>
                </p14:cNvPr>
                <p14:cNvContentPartPr/>
                <p14:nvPr/>
              </p14:nvContentPartPr>
              <p14:xfrm>
                <a:off x="2856037" y="2861264"/>
                <a:ext cx="188640" cy="330480"/>
              </p14:xfrm>
            </p:contentPart>
          </mc:Choice>
          <mc:Fallback>
            <p:pic>
              <p:nvPicPr>
                <p:cNvPr id="721" name="Ink 720">
                  <a:extLst>
                    <a:ext uri="{FF2B5EF4-FFF2-40B4-BE49-F238E27FC236}">
                      <a16:creationId xmlns:a16="http://schemas.microsoft.com/office/drawing/2014/main" id="{E1117D0C-9A92-45B6-A860-5FFD227D8EEB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2838397" y="2843264"/>
                  <a:ext cx="224280" cy="36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9">
              <p14:nvContentPartPr>
                <p14:cNvPr id="722" name="Ink 721">
                  <a:extLst>
                    <a:ext uri="{FF2B5EF4-FFF2-40B4-BE49-F238E27FC236}">
                      <a16:creationId xmlns:a16="http://schemas.microsoft.com/office/drawing/2014/main" id="{C247992A-653B-4C3A-B9E1-3FDAE8922C5D}"/>
                    </a:ext>
                  </a:extLst>
                </p14:cNvPr>
                <p14:cNvContentPartPr/>
                <p14:nvPr/>
              </p14:nvContentPartPr>
              <p14:xfrm>
                <a:off x="3161677" y="3075824"/>
                <a:ext cx="124920" cy="96840"/>
              </p14:xfrm>
            </p:contentPart>
          </mc:Choice>
          <mc:Fallback>
            <p:pic>
              <p:nvPicPr>
                <p:cNvPr id="722" name="Ink 721">
                  <a:extLst>
                    <a:ext uri="{FF2B5EF4-FFF2-40B4-BE49-F238E27FC236}">
                      <a16:creationId xmlns:a16="http://schemas.microsoft.com/office/drawing/2014/main" id="{C247992A-653B-4C3A-B9E1-3FDAE8922C5D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3143677" y="3058184"/>
                  <a:ext cx="16056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1">
              <p14:nvContentPartPr>
                <p14:cNvPr id="723" name="Ink 722">
                  <a:extLst>
                    <a:ext uri="{FF2B5EF4-FFF2-40B4-BE49-F238E27FC236}">
                      <a16:creationId xmlns:a16="http://schemas.microsoft.com/office/drawing/2014/main" id="{C37E053E-8DB2-49F2-8336-C9D05777C1B6}"/>
                    </a:ext>
                  </a:extLst>
                </p14:cNvPr>
                <p14:cNvContentPartPr/>
                <p14:nvPr/>
              </p14:nvContentPartPr>
              <p14:xfrm>
                <a:off x="2982757" y="2629424"/>
                <a:ext cx="199800" cy="212760"/>
              </p14:xfrm>
            </p:contentPart>
          </mc:Choice>
          <mc:Fallback>
            <p:pic>
              <p:nvPicPr>
                <p:cNvPr id="723" name="Ink 722">
                  <a:extLst>
                    <a:ext uri="{FF2B5EF4-FFF2-40B4-BE49-F238E27FC236}">
                      <a16:creationId xmlns:a16="http://schemas.microsoft.com/office/drawing/2014/main" id="{C37E053E-8DB2-49F2-8336-C9D05777C1B6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2964757" y="2611784"/>
                  <a:ext cx="23544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3">
              <p14:nvContentPartPr>
                <p14:cNvPr id="724" name="Ink 723">
                  <a:extLst>
                    <a:ext uri="{FF2B5EF4-FFF2-40B4-BE49-F238E27FC236}">
                      <a16:creationId xmlns:a16="http://schemas.microsoft.com/office/drawing/2014/main" id="{93C10B42-B3EE-4B43-98DB-1AAC21029312}"/>
                    </a:ext>
                  </a:extLst>
                </p14:cNvPr>
                <p14:cNvContentPartPr/>
                <p14:nvPr/>
              </p14:nvContentPartPr>
              <p14:xfrm>
                <a:off x="3516997" y="2981504"/>
                <a:ext cx="170640" cy="226080"/>
              </p14:xfrm>
            </p:contentPart>
          </mc:Choice>
          <mc:Fallback>
            <p:pic>
              <p:nvPicPr>
                <p:cNvPr id="724" name="Ink 723">
                  <a:extLst>
                    <a:ext uri="{FF2B5EF4-FFF2-40B4-BE49-F238E27FC236}">
                      <a16:creationId xmlns:a16="http://schemas.microsoft.com/office/drawing/2014/main" id="{93C10B42-B3EE-4B43-98DB-1AAC21029312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3498997" y="2963864"/>
                  <a:ext cx="206280" cy="26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5">
              <p14:nvContentPartPr>
                <p14:cNvPr id="725" name="Ink 724">
                  <a:extLst>
                    <a:ext uri="{FF2B5EF4-FFF2-40B4-BE49-F238E27FC236}">
                      <a16:creationId xmlns:a16="http://schemas.microsoft.com/office/drawing/2014/main" id="{E2C7BD4F-4663-4D5F-9D95-9C57EE7F7761}"/>
                    </a:ext>
                  </a:extLst>
                </p14:cNvPr>
                <p14:cNvContentPartPr/>
                <p14:nvPr/>
              </p14:nvContentPartPr>
              <p14:xfrm>
                <a:off x="3565597" y="2964584"/>
                <a:ext cx="195120" cy="191160"/>
              </p14:xfrm>
            </p:contentPart>
          </mc:Choice>
          <mc:Fallback>
            <p:pic>
              <p:nvPicPr>
                <p:cNvPr id="725" name="Ink 724">
                  <a:extLst>
                    <a:ext uri="{FF2B5EF4-FFF2-40B4-BE49-F238E27FC236}">
                      <a16:creationId xmlns:a16="http://schemas.microsoft.com/office/drawing/2014/main" id="{E2C7BD4F-4663-4D5F-9D95-9C57EE7F7761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3547957" y="2946584"/>
                  <a:ext cx="230760" cy="226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28" name="Group 727">
            <a:extLst>
              <a:ext uri="{FF2B5EF4-FFF2-40B4-BE49-F238E27FC236}">
                <a16:creationId xmlns:a16="http://schemas.microsoft.com/office/drawing/2014/main" id="{2532D820-4D5F-40AC-972D-493C180725D9}"/>
              </a:ext>
            </a:extLst>
          </p:cNvPr>
          <p:cNvGrpSpPr/>
          <p:nvPr/>
        </p:nvGrpSpPr>
        <p:grpSpPr>
          <a:xfrm>
            <a:off x="4115317" y="2894744"/>
            <a:ext cx="386280" cy="261000"/>
            <a:chOff x="4115317" y="2894744"/>
            <a:chExt cx="386280" cy="261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27">
              <p14:nvContentPartPr>
                <p14:cNvPr id="726" name="Ink 725">
                  <a:extLst>
                    <a:ext uri="{FF2B5EF4-FFF2-40B4-BE49-F238E27FC236}">
                      <a16:creationId xmlns:a16="http://schemas.microsoft.com/office/drawing/2014/main" id="{FF174EA9-9DB9-4A70-BE54-84BFBD9D0409}"/>
                    </a:ext>
                  </a:extLst>
                </p14:cNvPr>
                <p14:cNvContentPartPr/>
                <p14:nvPr/>
              </p14:nvContentPartPr>
              <p14:xfrm>
                <a:off x="4258957" y="2909144"/>
                <a:ext cx="242640" cy="236880"/>
              </p14:xfrm>
            </p:contentPart>
          </mc:Choice>
          <mc:Fallback>
            <p:pic>
              <p:nvPicPr>
                <p:cNvPr id="726" name="Ink 725">
                  <a:extLst>
                    <a:ext uri="{FF2B5EF4-FFF2-40B4-BE49-F238E27FC236}">
                      <a16:creationId xmlns:a16="http://schemas.microsoft.com/office/drawing/2014/main" id="{FF174EA9-9DB9-4A70-BE54-84BFBD9D0409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4240957" y="2891144"/>
                  <a:ext cx="278280" cy="27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9">
              <p14:nvContentPartPr>
                <p14:cNvPr id="727" name="Ink 726">
                  <a:extLst>
                    <a:ext uri="{FF2B5EF4-FFF2-40B4-BE49-F238E27FC236}">
                      <a16:creationId xmlns:a16="http://schemas.microsoft.com/office/drawing/2014/main" id="{F801739D-CD2F-4EA4-AB9D-7874903F518B}"/>
                    </a:ext>
                  </a:extLst>
                </p14:cNvPr>
                <p14:cNvContentPartPr/>
                <p14:nvPr/>
              </p14:nvContentPartPr>
              <p14:xfrm>
                <a:off x="4115317" y="2894744"/>
                <a:ext cx="119520" cy="261000"/>
              </p14:xfrm>
            </p:contentPart>
          </mc:Choice>
          <mc:Fallback>
            <p:pic>
              <p:nvPicPr>
                <p:cNvPr id="727" name="Ink 726">
                  <a:extLst>
                    <a:ext uri="{FF2B5EF4-FFF2-40B4-BE49-F238E27FC236}">
                      <a16:creationId xmlns:a16="http://schemas.microsoft.com/office/drawing/2014/main" id="{F801739D-CD2F-4EA4-AB9D-7874903F518B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4097677" y="2876744"/>
                  <a:ext cx="155160" cy="296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42" name="Group 741">
            <a:extLst>
              <a:ext uri="{FF2B5EF4-FFF2-40B4-BE49-F238E27FC236}">
                <a16:creationId xmlns:a16="http://schemas.microsoft.com/office/drawing/2014/main" id="{EDFE148F-A882-4607-913C-9E480623DFC6}"/>
              </a:ext>
            </a:extLst>
          </p:cNvPr>
          <p:cNvGrpSpPr/>
          <p:nvPr/>
        </p:nvGrpSpPr>
        <p:grpSpPr>
          <a:xfrm>
            <a:off x="3082477" y="3400904"/>
            <a:ext cx="928800" cy="566640"/>
            <a:chOff x="3082477" y="3400904"/>
            <a:chExt cx="928800" cy="5666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31">
              <p14:nvContentPartPr>
                <p14:cNvPr id="737" name="Ink 736">
                  <a:extLst>
                    <a:ext uri="{FF2B5EF4-FFF2-40B4-BE49-F238E27FC236}">
                      <a16:creationId xmlns:a16="http://schemas.microsoft.com/office/drawing/2014/main" id="{44058C01-6AC8-47CB-B601-B46792DFF23B}"/>
                    </a:ext>
                  </a:extLst>
                </p14:cNvPr>
                <p14:cNvContentPartPr/>
                <p14:nvPr/>
              </p14:nvContentPartPr>
              <p14:xfrm>
                <a:off x="3107677" y="3670184"/>
                <a:ext cx="177840" cy="249120"/>
              </p14:xfrm>
            </p:contentPart>
          </mc:Choice>
          <mc:Fallback>
            <p:pic>
              <p:nvPicPr>
                <p:cNvPr id="737" name="Ink 736">
                  <a:extLst>
                    <a:ext uri="{FF2B5EF4-FFF2-40B4-BE49-F238E27FC236}">
                      <a16:creationId xmlns:a16="http://schemas.microsoft.com/office/drawing/2014/main" id="{44058C01-6AC8-47CB-B601-B46792DFF23B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3090037" y="3652544"/>
                  <a:ext cx="213480" cy="28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3">
              <p14:nvContentPartPr>
                <p14:cNvPr id="738" name="Ink 737">
                  <a:extLst>
                    <a:ext uri="{FF2B5EF4-FFF2-40B4-BE49-F238E27FC236}">
                      <a16:creationId xmlns:a16="http://schemas.microsoft.com/office/drawing/2014/main" id="{99AECBD2-CB1E-44B4-81D8-C7CF98465DAA}"/>
                    </a:ext>
                  </a:extLst>
                </p14:cNvPr>
                <p14:cNvContentPartPr/>
                <p14:nvPr/>
              </p14:nvContentPartPr>
              <p14:xfrm>
                <a:off x="3082477" y="3640304"/>
                <a:ext cx="267480" cy="270000"/>
              </p14:xfrm>
            </p:contentPart>
          </mc:Choice>
          <mc:Fallback>
            <p:pic>
              <p:nvPicPr>
                <p:cNvPr id="738" name="Ink 737">
                  <a:extLst>
                    <a:ext uri="{FF2B5EF4-FFF2-40B4-BE49-F238E27FC236}">
                      <a16:creationId xmlns:a16="http://schemas.microsoft.com/office/drawing/2014/main" id="{99AECBD2-CB1E-44B4-81D8-C7CF98465DAA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3064837" y="3622664"/>
                  <a:ext cx="303120" cy="30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5">
              <p14:nvContentPartPr>
                <p14:cNvPr id="739" name="Ink 738">
                  <a:extLst>
                    <a:ext uri="{FF2B5EF4-FFF2-40B4-BE49-F238E27FC236}">
                      <a16:creationId xmlns:a16="http://schemas.microsoft.com/office/drawing/2014/main" id="{CEC66D27-2E31-4ED4-B8A6-261EC03CBE7A}"/>
                    </a:ext>
                  </a:extLst>
                </p14:cNvPr>
                <p14:cNvContentPartPr/>
                <p14:nvPr/>
              </p14:nvContentPartPr>
              <p14:xfrm>
                <a:off x="3534277" y="3603584"/>
                <a:ext cx="205920" cy="363960"/>
              </p14:xfrm>
            </p:contentPart>
          </mc:Choice>
          <mc:Fallback>
            <p:pic>
              <p:nvPicPr>
                <p:cNvPr id="739" name="Ink 738">
                  <a:extLst>
                    <a:ext uri="{FF2B5EF4-FFF2-40B4-BE49-F238E27FC236}">
                      <a16:creationId xmlns:a16="http://schemas.microsoft.com/office/drawing/2014/main" id="{CEC66D27-2E31-4ED4-B8A6-261EC03CBE7A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3516277" y="3585944"/>
                  <a:ext cx="241560" cy="39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7">
              <p14:nvContentPartPr>
                <p14:cNvPr id="740" name="Ink 739">
                  <a:extLst>
                    <a:ext uri="{FF2B5EF4-FFF2-40B4-BE49-F238E27FC236}">
                      <a16:creationId xmlns:a16="http://schemas.microsoft.com/office/drawing/2014/main" id="{3C4533D2-7C78-40BF-B668-BF56236359BC}"/>
                    </a:ext>
                  </a:extLst>
                </p14:cNvPr>
                <p14:cNvContentPartPr/>
                <p14:nvPr/>
              </p14:nvContentPartPr>
              <p14:xfrm>
                <a:off x="3892837" y="3859544"/>
                <a:ext cx="118440" cy="83880"/>
              </p14:xfrm>
            </p:contentPart>
          </mc:Choice>
          <mc:Fallback>
            <p:pic>
              <p:nvPicPr>
                <p:cNvPr id="740" name="Ink 739">
                  <a:extLst>
                    <a:ext uri="{FF2B5EF4-FFF2-40B4-BE49-F238E27FC236}">
                      <a16:creationId xmlns:a16="http://schemas.microsoft.com/office/drawing/2014/main" id="{3C4533D2-7C78-40BF-B668-BF56236359BC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3874837" y="3841544"/>
                  <a:ext cx="154080" cy="11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9">
              <p14:nvContentPartPr>
                <p14:cNvPr id="741" name="Ink 740">
                  <a:extLst>
                    <a:ext uri="{FF2B5EF4-FFF2-40B4-BE49-F238E27FC236}">
                      <a16:creationId xmlns:a16="http://schemas.microsoft.com/office/drawing/2014/main" id="{C885BA59-8A38-401E-BAE4-27F968140A43}"/>
                    </a:ext>
                  </a:extLst>
                </p14:cNvPr>
                <p14:cNvContentPartPr/>
                <p14:nvPr/>
              </p14:nvContentPartPr>
              <p14:xfrm>
                <a:off x="3617077" y="3400904"/>
                <a:ext cx="198720" cy="177840"/>
              </p14:xfrm>
            </p:contentPart>
          </mc:Choice>
          <mc:Fallback>
            <p:pic>
              <p:nvPicPr>
                <p:cNvPr id="741" name="Ink 740">
                  <a:extLst>
                    <a:ext uri="{FF2B5EF4-FFF2-40B4-BE49-F238E27FC236}">
                      <a16:creationId xmlns:a16="http://schemas.microsoft.com/office/drawing/2014/main" id="{C885BA59-8A38-401E-BAE4-27F968140A43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3599077" y="3383264"/>
                  <a:ext cx="234360" cy="213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41">
            <p14:nvContentPartPr>
              <p14:cNvPr id="744" name="Ink 743">
                <a:extLst>
                  <a:ext uri="{FF2B5EF4-FFF2-40B4-BE49-F238E27FC236}">
                    <a16:creationId xmlns:a16="http://schemas.microsoft.com/office/drawing/2014/main" id="{B44FD090-AA58-4D25-AD91-1C28F483AB68}"/>
                  </a:ext>
                </a:extLst>
              </p14:cNvPr>
              <p14:cNvContentPartPr/>
              <p14:nvPr/>
            </p14:nvContentPartPr>
            <p14:xfrm>
              <a:off x="4400077" y="3782504"/>
              <a:ext cx="335160" cy="154080"/>
            </p14:xfrm>
          </p:contentPart>
        </mc:Choice>
        <mc:Fallback>
          <p:pic>
            <p:nvPicPr>
              <p:cNvPr id="744" name="Ink 743">
                <a:extLst>
                  <a:ext uri="{FF2B5EF4-FFF2-40B4-BE49-F238E27FC236}">
                    <a16:creationId xmlns:a16="http://schemas.microsoft.com/office/drawing/2014/main" id="{B44FD090-AA58-4D25-AD91-1C28F483AB68}"/>
                  </a:ext>
                </a:extLst>
              </p:cNvPr>
              <p:cNvPicPr/>
              <p:nvPr/>
            </p:nvPicPr>
            <p:blipFill>
              <a:blip r:embed="rId242"/>
              <a:stretch>
                <a:fillRect/>
              </a:stretch>
            </p:blipFill>
            <p:spPr>
              <a:xfrm>
                <a:off x="4382437" y="3764864"/>
                <a:ext cx="370800" cy="189720"/>
              </a:xfrm>
              <a:prstGeom prst="rect">
                <a:avLst/>
              </a:prstGeom>
            </p:spPr>
          </p:pic>
        </mc:Fallback>
      </mc:AlternateContent>
      <p:grpSp>
        <p:nvGrpSpPr>
          <p:cNvPr id="749" name="Group 748">
            <a:extLst>
              <a:ext uri="{FF2B5EF4-FFF2-40B4-BE49-F238E27FC236}">
                <a16:creationId xmlns:a16="http://schemas.microsoft.com/office/drawing/2014/main" id="{B492568B-F5D0-4D19-B59D-F26AA0D94152}"/>
              </a:ext>
            </a:extLst>
          </p:cNvPr>
          <p:cNvGrpSpPr/>
          <p:nvPr/>
        </p:nvGrpSpPr>
        <p:grpSpPr>
          <a:xfrm>
            <a:off x="1547797" y="3684224"/>
            <a:ext cx="1050480" cy="277200"/>
            <a:chOff x="1547797" y="3684224"/>
            <a:chExt cx="1050480" cy="2772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43">
              <p14:nvContentPartPr>
                <p14:cNvPr id="730" name="Ink 729">
                  <a:extLst>
                    <a:ext uri="{FF2B5EF4-FFF2-40B4-BE49-F238E27FC236}">
                      <a16:creationId xmlns:a16="http://schemas.microsoft.com/office/drawing/2014/main" id="{0DCC0481-02A1-4CEE-B2F5-0C9C0086389A}"/>
                    </a:ext>
                  </a:extLst>
                </p14:cNvPr>
                <p14:cNvContentPartPr/>
                <p14:nvPr/>
              </p14:nvContentPartPr>
              <p14:xfrm>
                <a:off x="1547797" y="3770984"/>
                <a:ext cx="199440" cy="8640"/>
              </p14:xfrm>
            </p:contentPart>
          </mc:Choice>
          <mc:Fallback>
            <p:pic>
              <p:nvPicPr>
                <p:cNvPr id="730" name="Ink 729">
                  <a:extLst>
                    <a:ext uri="{FF2B5EF4-FFF2-40B4-BE49-F238E27FC236}">
                      <a16:creationId xmlns:a16="http://schemas.microsoft.com/office/drawing/2014/main" id="{0DCC0481-02A1-4CEE-B2F5-0C9C0086389A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1529797" y="3752984"/>
                  <a:ext cx="23508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5">
              <p14:nvContentPartPr>
                <p14:cNvPr id="731" name="Ink 730">
                  <a:extLst>
                    <a:ext uri="{FF2B5EF4-FFF2-40B4-BE49-F238E27FC236}">
                      <a16:creationId xmlns:a16="http://schemas.microsoft.com/office/drawing/2014/main" id="{95527AA8-3395-4582-98DE-9AC6429AF85A}"/>
                    </a:ext>
                  </a:extLst>
                </p14:cNvPr>
                <p14:cNvContentPartPr/>
                <p14:nvPr/>
              </p14:nvContentPartPr>
              <p14:xfrm>
                <a:off x="1563637" y="3868184"/>
                <a:ext cx="264960" cy="11520"/>
              </p14:xfrm>
            </p:contentPart>
          </mc:Choice>
          <mc:Fallback>
            <p:pic>
              <p:nvPicPr>
                <p:cNvPr id="731" name="Ink 730">
                  <a:extLst>
                    <a:ext uri="{FF2B5EF4-FFF2-40B4-BE49-F238E27FC236}">
                      <a16:creationId xmlns:a16="http://schemas.microsoft.com/office/drawing/2014/main" id="{95527AA8-3395-4582-98DE-9AC6429AF85A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1545997" y="3850544"/>
                  <a:ext cx="30060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7">
              <p14:nvContentPartPr>
                <p14:cNvPr id="745" name="Ink 744">
                  <a:extLst>
                    <a:ext uri="{FF2B5EF4-FFF2-40B4-BE49-F238E27FC236}">
                      <a16:creationId xmlns:a16="http://schemas.microsoft.com/office/drawing/2014/main" id="{86C0C1A1-1F28-42DB-9749-02C0D60EFDD4}"/>
                    </a:ext>
                  </a:extLst>
                </p14:cNvPr>
                <p14:cNvContentPartPr/>
                <p14:nvPr/>
              </p14:nvContentPartPr>
              <p14:xfrm>
                <a:off x="1983037" y="3684224"/>
                <a:ext cx="204480" cy="259920"/>
              </p14:xfrm>
            </p:contentPart>
          </mc:Choice>
          <mc:Fallback>
            <p:pic>
              <p:nvPicPr>
                <p:cNvPr id="745" name="Ink 744">
                  <a:extLst>
                    <a:ext uri="{FF2B5EF4-FFF2-40B4-BE49-F238E27FC236}">
                      <a16:creationId xmlns:a16="http://schemas.microsoft.com/office/drawing/2014/main" id="{86C0C1A1-1F28-42DB-9749-02C0D60EFDD4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1965037" y="3666584"/>
                  <a:ext cx="240120" cy="29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9">
              <p14:nvContentPartPr>
                <p14:cNvPr id="746" name="Ink 745">
                  <a:extLst>
                    <a:ext uri="{FF2B5EF4-FFF2-40B4-BE49-F238E27FC236}">
                      <a16:creationId xmlns:a16="http://schemas.microsoft.com/office/drawing/2014/main" id="{00E0BC18-2A35-4740-8837-20EAE0388A6C}"/>
                    </a:ext>
                  </a:extLst>
                </p14:cNvPr>
                <p14:cNvContentPartPr/>
                <p14:nvPr/>
              </p14:nvContentPartPr>
              <p14:xfrm>
                <a:off x="2294077" y="3833624"/>
                <a:ext cx="37440" cy="11880"/>
              </p14:xfrm>
            </p:contentPart>
          </mc:Choice>
          <mc:Fallback>
            <p:pic>
              <p:nvPicPr>
                <p:cNvPr id="746" name="Ink 745">
                  <a:extLst>
                    <a:ext uri="{FF2B5EF4-FFF2-40B4-BE49-F238E27FC236}">
                      <a16:creationId xmlns:a16="http://schemas.microsoft.com/office/drawing/2014/main" id="{00E0BC18-2A35-4740-8837-20EAE0388A6C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2276437" y="3815984"/>
                  <a:ext cx="7308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1">
              <p14:nvContentPartPr>
                <p14:cNvPr id="748" name="Ink 747">
                  <a:extLst>
                    <a:ext uri="{FF2B5EF4-FFF2-40B4-BE49-F238E27FC236}">
                      <a16:creationId xmlns:a16="http://schemas.microsoft.com/office/drawing/2014/main" id="{635DA52C-BF04-4F57-9924-57CEBE0AEF13}"/>
                    </a:ext>
                  </a:extLst>
                </p14:cNvPr>
                <p14:cNvContentPartPr/>
                <p14:nvPr/>
              </p14:nvContentPartPr>
              <p14:xfrm>
                <a:off x="2401717" y="3688544"/>
                <a:ext cx="196560" cy="272880"/>
              </p14:xfrm>
            </p:contentPart>
          </mc:Choice>
          <mc:Fallback>
            <p:pic>
              <p:nvPicPr>
                <p:cNvPr id="748" name="Ink 747">
                  <a:extLst>
                    <a:ext uri="{FF2B5EF4-FFF2-40B4-BE49-F238E27FC236}">
                      <a16:creationId xmlns:a16="http://schemas.microsoft.com/office/drawing/2014/main" id="{635DA52C-BF04-4F57-9924-57CEBE0AEF13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2383717" y="3670544"/>
                  <a:ext cx="232200" cy="308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62" name="Group 761">
            <a:extLst>
              <a:ext uri="{FF2B5EF4-FFF2-40B4-BE49-F238E27FC236}">
                <a16:creationId xmlns:a16="http://schemas.microsoft.com/office/drawing/2014/main" id="{7ADA8EC3-2D98-4B78-975C-C68360D503EA}"/>
              </a:ext>
            </a:extLst>
          </p:cNvPr>
          <p:cNvGrpSpPr/>
          <p:nvPr/>
        </p:nvGrpSpPr>
        <p:grpSpPr>
          <a:xfrm>
            <a:off x="1547797" y="4375064"/>
            <a:ext cx="1249920" cy="345240"/>
            <a:chOff x="1547797" y="4375064"/>
            <a:chExt cx="1249920" cy="345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53">
              <p14:nvContentPartPr>
                <p14:cNvPr id="750" name="Ink 749">
                  <a:extLst>
                    <a:ext uri="{FF2B5EF4-FFF2-40B4-BE49-F238E27FC236}">
                      <a16:creationId xmlns:a16="http://schemas.microsoft.com/office/drawing/2014/main" id="{32BC5FDE-16A8-42E4-84CD-4F83AF2EAF57}"/>
                    </a:ext>
                  </a:extLst>
                </p14:cNvPr>
                <p14:cNvContentPartPr/>
                <p14:nvPr/>
              </p14:nvContentPartPr>
              <p14:xfrm>
                <a:off x="1615117" y="4434464"/>
                <a:ext cx="227160" cy="33480"/>
              </p14:xfrm>
            </p:contentPart>
          </mc:Choice>
          <mc:Fallback>
            <p:pic>
              <p:nvPicPr>
                <p:cNvPr id="750" name="Ink 749">
                  <a:extLst>
                    <a:ext uri="{FF2B5EF4-FFF2-40B4-BE49-F238E27FC236}">
                      <a16:creationId xmlns:a16="http://schemas.microsoft.com/office/drawing/2014/main" id="{32BC5FDE-16A8-42E4-84CD-4F83AF2EAF57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1597477" y="4416824"/>
                  <a:ext cx="262800" cy="6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5">
              <p14:nvContentPartPr>
                <p14:cNvPr id="751" name="Ink 750">
                  <a:extLst>
                    <a:ext uri="{FF2B5EF4-FFF2-40B4-BE49-F238E27FC236}">
                      <a16:creationId xmlns:a16="http://schemas.microsoft.com/office/drawing/2014/main" id="{876800D7-C6E3-4E32-8751-81E96B99DFAC}"/>
                    </a:ext>
                  </a:extLst>
                </p14:cNvPr>
                <p14:cNvContentPartPr/>
                <p14:nvPr/>
              </p14:nvContentPartPr>
              <p14:xfrm>
                <a:off x="1547797" y="4571624"/>
                <a:ext cx="311760" cy="34560"/>
              </p14:xfrm>
            </p:contentPart>
          </mc:Choice>
          <mc:Fallback>
            <p:pic>
              <p:nvPicPr>
                <p:cNvPr id="751" name="Ink 750">
                  <a:extLst>
                    <a:ext uri="{FF2B5EF4-FFF2-40B4-BE49-F238E27FC236}">
                      <a16:creationId xmlns:a16="http://schemas.microsoft.com/office/drawing/2014/main" id="{876800D7-C6E3-4E32-8751-81E96B99DFAC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1530157" y="4553624"/>
                  <a:ext cx="34740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7">
              <p14:nvContentPartPr>
                <p14:cNvPr id="752" name="Ink 751">
                  <a:extLst>
                    <a:ext uri="{FF2B5EF4-FFF2-40B4-BE49-F238E27FC236}">
                      <a16:creationId xmlns:a16="http://schemas.microsoft.com/office/drawing/2014/main" id="{01FF6A6B-1399-43F1-B526-7BA9461DF230}"/>
                    </a:ext>
                  </a:extLst>
                </p14:cNvPr>
                <p14:cNvContentPartPr/>
                <p14:nvPr/>
              </p14:nvContentPartPr>
              <p14:xfrm>
                <a:off x="2080597" y="4375064"/>
                <a:ext cx="229320" cy="303840"/>
              </p14:xfrm>
            </p:contentPart>
          </mc:Choice>
          <mc:Fallback>
            <p:pic>
              <p:nvPicPr>
                <p:cNvPr id="752" name="Ink 751">
                  <a:extLst>
                    <a:ext uri="{FF2B5EF4-FFF2-40B4-BE49-F238E27FC236}">
                      <a16:creationId xmlns:a16="http://schemas.microsoft.com/office/drawing/2014/main" id="{01FF6A6B-1399-43F1-B526-7BA9461DF230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2062597" y="4357424"/>
                  <a:ext cx="264960" cy="33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9">
              <p14:nvContentPartPr>
                <p14:cNvPr id="753" name="Ink 752">
                  <a:extLst>
                    <a:ext uri="{FF2B5EF4-FFF2-40B4-BE49-F238E27FC236}">
                      <a16:creationId xmlns:a16="http://schemas.microsoft.com/office/drawing/2014/main" id="{07DF68D6-6209-475C-AAB9-F39491A6A90A}"/>
                    </a:ext>
                  </a:extLst>
                </p14:cNvPr>
                <p14:cNvContentPartPr/>
                <p14:nvPr/>
              </p14:nvContentPartPr>
              <p14:xfrm>
                <a:off x="2512597" y="4568384"/>
                <a:ext cx="9720" cy="20160"/>
              </p14:xfrm>
            </p:contentPart>
          </mc:Choice>
          <mc:Fallback>
            <p:pic>
              <p:nvPicPr>
                <p:cNvPr id="753" name="Ink 752">
                  <a:extLst>
                    <a:ext uri="{FF2B5EF4-FFF2-40B4-BE49-F238E27FC236}">
                      <a16:creationId xmlns:a16="http://schemas.microsoft.com/office/drawing/2014/main" id="{07DF68D6-6209-475C-AAB9-F39491A6A90A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2494957" y="4550384"/>
                  <a:ext cx="4536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1">
              <p14:nvContentPartPr>
                <p14:cNvPr id="754" name="Ink 753">
                  <a:extLst>
                    <a:ext uri="{FF2B5EF4-FFF2-40B4-BE49-F238E27FC236}">
                      <a16:creationId xmlns:a16="http://schemas.microsoft.com/office/drawing/2014/main" id="{76C59198-6597-4E00-B3EF-2C3982677F84}"/>
                    </a:ext>
                  </a:extLst>
                </p14:cNvPr>
                <p14:cNvContentPartPr/>
                <p14:nvPr/>
              </p14:nvContentPartPr>
              <p14:xfrm>
                <a:off x="2581717" y="4404944"/>
                <a:ext cx="216000" cy="315360"/>
              </p14:xfrm>
            </p:contentPart>
          </mc:Choice>
          <mc:Fallback>
            <p:pic>
              <p:nvPicPr>
                <p:cNvPr id="754" name="Ink 753">
                  <a:extLst>
                    <a:ext uri="{FF2B5EF4-FFF2-40B4-BE49-F238E27FC236}">
                      <a16:creationId xmlns:a16="http://schemas.microsoft.com/office/drawing/2014/main" id="{76C59198-6597-4E00-B3EF-2C3982677F84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2563717" y="4386944"/>
                  <a:ext cx="251640" cy="351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61" name="Group 760">
            <a:extLst>
              <a:ext uri="{FF2B5EF4-FFF2-40B4-BE49-F238E27FC236}">
                <a16:creationId xmlns:a16="http://schemas.microsoft.com/office/drawing/2014/main" id="{6BD204DC-CC42-4FA2-964E-49DCA53DC2FA}"/>
              </a:ext>
            </a:extLst>
          </p:cNvPr>
          <p:cNvGrpSpPr/>
          <p:nvPr/>
        </p:nvGrpSpPr>
        <p:grpSpPr>
          <a:xfrm>
            <a:off x="3088597" y="4380464"/>
            <a:ext cx="240840" cy="306720"/>
            <a:chOff x="3088597" y="4380464"/>
            <a:chExt cx="240840" cy="3067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63">
              <p14:nvContentPartPr>
                <p14:cNvPr id="755" name="Ink 754">
                  <a:extLst>
                    <a:ext uri="{FF2B5EF4-FFF2-40B4-BE49-F238E27FC236}">
                      <a16:creationId xmlns:a16="http://schemas.microsoft.com/office/drawing/2014/main" id="{65EF2ABB-AB94-4035-AF5F-37F453DA545C}"/>
                    </a:ext>
                  </a:extLst>
                </p14:cNvPr>
                <p14:cNvContentPartPr/>
                <p14:nvPr/>
              </p14:nvContentPartPr>
              <p14:xfrm>
                <a:off x="3113077" y="4452464"/>
                <a:ext cx="162360" cy="234720"/>
              </p14:xfrm>
            </p:contentPart>
          </mc:Choice>
          <mc:Fallback>
            <p:pic>
              <p:nvPicPr>
                <p:cNvPr id="755" name="Ink 754">
                  <a:extLst>
                    <a:ext uri="{FF2B5EF4-FFF2-40B4-BE49-F238E27FC236}">
                      <a16:creationId xmlns:a16="http://schemas.microsoft.com/office/drawing/2014/main" id="{65EF2ABB-AB94-4035-AF5F-37F453DA545C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3095437" y="4434464"/>
                  <a:ext cx="198000" cy="27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5">
              <p14:nvContentPartPr>
                <p14:cNvPr id="756" name="Ink 755">
                  <a:extLst>
                    <a:ext uri="{FF2B5EF4-FFF2-40B4-BE49-F238E27FC236}">
                      <a16:creationId xmlns:a16="http://schemas.microsoft.com/office/drawing/2014/main" id="{5E553443-572F-4514-81B0-C914555FB9CC}"/>
                    </a:ext>
                  </a:extLst>
                </p14:cNvPr>
                <p14:cNvContentPartPr/>
                <p14:nvPr/>
              </p14:nvContentPartPr>
              <p14:xfrm>
                <a:off x="3088597" y="4380464"/>
                <a:ext cx="240840" cy="269280"/>
              </p14:xfrm>
            </p:contentPart>
          </mc:Choice>
          <mc:Fallback>
            <p:pic>
              <p:nvPicPr>
                <p:cNvPr id="756" name="Ink 755">
                  <a:extLst>
                    <a:ext uri="{FF2B5EF4-FFF2-40B4-BE49-F238E27FC236}">
                      <a16:creationId xmlns:a16="http://schemas.microsoft.com/office/drawing/2014/main" id="{5E553443-572F-4514-81B0-C914555FB9CC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3070597" y="4362464"/>
                  <a:ext cx="276480" cy="304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60" name="Group 759">
            <a:extLst>
              <a:ext uri="{FF2B5EF4-FFF2-40B4-BE49-F238E27FC236}">
                <a16:creationId xmlns:a16="http://schemas.microsoft.com/office/drawing/2014/main" id="{49378FC6-F005-4E8D-9E57-DF751BF1C42C}"/>
              </a:ext>
            </a:extLst>
          </p:cNvPr>
          <p:cNvGrpSpPr/>
          <p:nvPr/>
        </p:nvGrpSpPr>
        <p:grpSpPr>
          <a:xfrm>
            <a:off x="3626437" y="4073024"/>
            <a:ext cx="453600" cy="654480"/>
            <a:chOff x="3626437" y="4073024"/>
            <a:chExt cx="453600" cy="6544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67">
              <p14:nvContentPartPr>
                <p14:cNvPr id="757" name="Ink 756">
                  <a:extLst>
                    <a:ext uri="{FF2B5EF4-FFF2-40B4-BE49-F238E27FC236}">
                      <a16:creationId xmlns:a16="http://schemas.microsoft.com/office/drawing/2014/main" id="{A56B69BF-4B45-4CE3-B32A-5CE70A8F152D}"/>
                    </a:ext>
                  </a:extLst>
                </p14:cNvPr>
                <p14:cNvContentPartPr/>
                <p14:nvPr/>
              </p14:nvContentPartPr>
              <p14:xfrm>
                <a:off x="3626437" y="4342664"/>
                <a:ext cx="228240" cy="384840"/>
              </p14:xfrm>
            </p:contentPart>
          </mc:Choice>
          <mc:Fallback>
            <p:pic>
              <p:nvPicPr>
                <p:cNvPr id="757" name="Ink 756">
                  <a:extLst>
                    <a:ext uri="{FF2B5EF4-FFF2-40B4-BE49-F238E27FC236}">
                      <a16:creationId xmlns:a16="http://schemas.microsoft.com/office/drawing/2014/main" id="{A56B69BF-4B45-4CE3-B32A-5CE70A8F152D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3608797" y="4325024"/>
                  <a:ext cx="263880" cy="42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9">
              <p14:nvContentPartPr>
                <p14:cNvPr id="758" name="Ink 757">
                  <a:extLst>
                    <a:ext uri="{FF2B5EF4-FFF2-40B4-BE49-F238E27FC236}">
                      <a16:creationId xmlns:a16="http://schemas.microsoft.com/office/drawing/2014/main" id="{E8B31FF6-C312-4C8D-B1ED-6560841454B3}"/>
                    </a:ext>
                  </a:extLst>
                </p14:cNvPr>
                <p14:cNvContentPartPr/>
                <p14:nvPr/>
              </p14:nvContentPartPr>
              <p14:xfrm>
                <a:off x="3919117" y="4582784"/>
                <a:ext cx="160920" cy="88560"/>
              </p14:xfrm>
            </p:contentPart>
          </mc:Choice>
          <mc:Fallback>
            <p:pic>
              <p:nvPicPr>
                <p:cNvPr id="758" name="Ink 757">
                  <a:extLst>
                    <a:ext uri="{FF2B5EF4-FFF2-40B4-BE49-F238E27FC236}">
                      <a16:creationId xmlns:a16="http://schemas.microsoft.com/office/drawing/2014/main" id="{E8B31FF6-C312-4C8D-B1ED-6560841454B3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3901117" y="4565144"/>
                  <a:ext cx="19656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1">
              <p14:nvContentPartPr>
                <p14:cNvPr id="759" name="Ink 758">
                  <a:extLst>
                    <a:ext uri="{FF2B5EF4-FFF2-40B4-BE49-F238E27FC236}">
                      <a16:creationId xmlns:a16="http://schemas.microsoft.com/office/drawing/2014/main" id="{883FDB64-24FF-4EFE-A1D9-2848C9B3FA1B}"/>
                    </a:ext>
                  </a:extLst>
                </p14:cNvPr>
                <p14:cNvContentPartPr/>
                <p14:nvPr/>
              </p14:nvContentPartPr>
              <p14:xfrm>
                <a:off x="3779797" y="4073024"/>
                <a:ext cx="124920" cy="233640"/>
              </p14:xfrm>
            </p:contentPart>
          </mc:Choice>
          <mc:Fallback>
            <p:pic>
              <p:nvPicPr>
                <p:cNvPr id="759" name="Ink 758">
                  <a:extLst>
                    <a:ext uri="{FF2B5EF4-FFF2-40B4-BE49-F238E27FC236}">
                      <a16:creationId xmlns:a16="http://schemas.microsoft.com/office/drawing/2014/main" id="{883FDB64-24FF-4EFE-A1D9-2848C9B3FA1B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3762157" y="4055024"/>
                  <a:ext cx="160560" cy="269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66" name="Group 765">
            <a:extLst>
              <a:ext uri="{FF2B5EF4-FFF2-40B4-BE49-F238E27FC236}">
                <a16:creationId xmlns:a16="http://schemas.microsoft.com/office/drawing/2014/main" id="{35DB9F14-CF35-47EE-B12B-CC869904C822}"/>
              </a:ext>
            </a:extLst>
          </p:cNvPr>
          <p:cNvGrpSpPr/>
          <p:nvPr/>
        </p:nvGrpSpPr>
        <p:grpSpPr>
          <a:xfrm>
            <a:off x="4365157" y="4480184"/>
            <a:ext cx="622440" cy="217800"/>
            <a:chOff x="4365157" y="4480184"/>
            <a:chExt cx="622440" cy="217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73">
              <p14:nvContentPartPr>
                <p14:cNvPr id="763" name="Ink 762">
                  <a:extLst>
                    <a:ext uri="{FF2B5EF4-FFF2-40B4-BE49-F238E27FC236}">
                      <a16:creationId xmlns:a16="http://schemas.microsoft.com/office/drawing/2014/main" id="{5DD7F7BD-E5C2-4337-8E92-5F20FC745F75}"/>
                    </a:ext>
                  </a:extLst>
                </p14:cNvPr>
                <p14:cNvContentPartPr/>
                <p14:nvPr/>
              </p14:nvContentPartPr>
              <p14:xfrm>
                <a:off x="4365157" y="4480184"/>
                <a:ext cx="77040" cy="217800"/>
              </p14:xfrm>
            </p:contentPart>
          </mc:Choice>
          <mc:Fallback>
            <p:pic>
              <p:nvPicPr>
                <p:cNvPr id="763" name="Ink 762">
                  <a:extLst>
                    <a:ext uri="{FF2B5EF4-FFF2-40B4-BE49-F238E27FC236}">
                      <a16:creationId xmlns:a16="http://schemas.microsoft.com/office/drawing/2014/main" id="{5DD7F7BD-E5C2-4337-8E92-5F20FC745F75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4347157" y="4462184"/>
                  <a:ext cx="112680" cy="25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5">
              <p14:nvContentPartPr>
                <p14:cNvPr id="764" name="Ink 763">
                  <a:extLst>
                    <a:ext uri="{FF2B5EF4-FFF2-40B4-BE49-F238E27FC236}">
                      <a16:creationId xmlns:a16="http://schemas.microsoft.com/office/drawing/2014/main" id="{E9A25946-A5C5-4570-842F-201BB99CD3DB}"/>
                    </a:ext>
                  </a:extLst>
                </p14:cNvPr>
                <p14:cNvContentPartPr/>
                <p14:nvPr/>
              </p14:nvContentPartPr>
              <p14:xfrm>
                <a:off x="4464877" y="4492424"/>
                <a:ext cx="117360" cy="153720"/>
              </p14:xfrm>
            </p:contentPart>
          </mc:Choice>
          <mc:Fallback>
            <p:pic>
              <p:nvPicPr>
                <p:cNvPr id="764" name="Ink 763">
                  <a:extLst>
                    <a:ext uri="{FF2B5EF4-FFF2-40B4-BE49-F238E27FC236}">
                      <a16:creationId xmlns:a16="http://schemas.microsoft.com/office/drawing/2014/main" id="{E9A25946-A5C5-4570-842F-201BB99CD3DB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4447237" y="4474424"/>
                  <a:ext cx="15300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7">
              <p14:nvContentPartPr>
                <p14:cNvPr id="765" name="Ink 764">
                  <a:extLst>
                    <a:ext uri="{FF2B5EF4-FFF2-40B4-BE49-F238E27FC236}">
                      <a16:creationId xmlns:a16="http://schemas.microsoft.com/office/drawing/2014/main" id="{FBB45F0F-19B4-463F-BBA6-64F1869535DA}"/>
                    </a:ext>
                  </a:extLst>
                </p14:cNvPr>
                <p14:cNvContentPartPr/>
                <p14:nvPr/>
              </p14:nvContentPartPr>
              <p14:xfrm>
                <a:off x="4639477" y="4543184"/>
                <a:ext cx="348120" cy="131400"/>
              </p14:xfrm>
            </p:contentPart>
          </mc:Choice>
          <mc:Fallback>
            <p:pic>
              <p:nvPicPr>
                <p:cNvPr id="765" name="Ink 764">
                  <a:extLst>
                    <a:ext uri="{FF2B5EF4-FFF2-40B4-BE49-F238E27FC236}">
                      <a16:creationId xmlns:a16="http://schemas.microsoft.com/office/drawing/2014/main" id="{FBB45F0F-19B4-463F-BBA6-64F1869535DA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4621477" y="4525544"/>
                  <a:ext cx="383760" cy="167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79">
            <p14:nvContentPartPr>
              <p14:cNvPr id="769" name="Ink 768">
                <a:extLst>
                  <a:ext uri="{FF2B5EF4-FFF2-40B4-BE49-F238E27FC236}">
                    <a16:creationId xmlns:a16="http://schemas.microsoft.com/office/drawing/2014/main" id="{BA5AE79B-76CA-40E7-9C72-ECC87F86250D}"/>
                  </a:ext>
                </a:extLst>
              </p14:cNvPr>
              <p14:cNvContentPartPr/>
              <p14:nvPr/>
            </p14:nvContentPartPr>
            <p14:xfrm>
              <a:off x="135517" y="4991024"/>
              <a:ext cx="4969800" cy="78480"/>
            </p14:xfrm>
          </p:contentPart>
        </mc:Choice>
        <mc:Fallback>
          <p:pic>
            <p:nvPicPr>
              <p:cNvPr id="769" name="Ink 768">
                <a:extLst>
                  <a:ext uri="{FF2B5EF4-FFF2-40B4-BE49-F238E27FC236}">
                    <a16:creationId xmlns:a16="http://schemas.microsoft.com/office/drawing/2014/main" id="{BA5AE79B-76CA-40E7-9C72-ECC87F86250D}"/>
                  </a:ext>
                </a:extLst>
              </p:cNvPr>
              <p:cNvPicPr/>
              <p:nvPr/>
            </p:nvPicPr>
            <p:blipFill>
              <a:blip r:embed="rId280"/>
              <a:stretch>
                <a:fillRect/>
              </a:stretch>
            </p:blipFill>
            <p:spPr>
              <a:xfrm>
                <a:off x="117877" y="4973024"/>
                <a:ext cx="5005440" cy="11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1">
            <p14:nvContentPartPr>
              <p14:cNvPr id="770" name="Ink 769">
                <a:extLst>
                  <a:ext uri="{FF2B5EF4-FFF2-40B4-BE49-F238E27FC236}">
                    <a16:creationId xmlns:a16="http://schemas.microsoft.com/office/drawing/2014/main" id="{27BAFF13-8C33-42D5-9925-6FD8DDD020DF}"/>
                  </a:ext>
                </a:extLst>
              </p14:cNvPr>
              <p14:cNvContentPartPr/>
              <p14:nvPr/>
            </p14:nvContentPartPr>
            <p14:xfrm>
              <a:off x="5324557" y="3605744"/>
              <a:ext cx="191160" cy="1207440"/>
            </p14:xfrm>
          </p:contentPart>
        </mc:Choice>
        <mc:Fallback>
          <p:pic>
            <p:nvPicPr>
              <p:cNvPr id="770" name="Ink 769">
                <a:extLst>
                  <a:ext uri="{FF2B5EF4-FFF2-40B4-BE49-F238E27FC236}">
                    <a16:creationId xmlns:a16="http://schemas.microsoft.com/office/drawing/2014/main" id="{27BAFF13-8C33-42D5-9925-6FD8DDD020DF}"/>
                  </a:ext>
                </a:extLst>
              </p:cNvPr>
              <p:cNvPicPr/>
              <p:nvPr/>
            </p:nvPicPr>
            <p:blipFill>
              <a:blip r:embed="rId282"/>
              <a:stretch>
                <a:fillRect/>
              </a:stretch>
            </p:blipFill>
            <p:spPr>
              <a:xfrm>
                <a:off x="5306557" y="3588104"/>
                <a:ext cx="226800" cy="124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3">
            <p14:nvContentPartPr>
              <p14:cNvPr id="771" name="Ink 770">
                <a:extLst>
                  <a:ext uri="{FF2B5EF4-FFF2-40B4-BE49-F238E27FC236}">
                    <a16:creationId xmlns:a16="http://schemas.microsoft.com/office/drawing/2014/main" id="{1EE890AD-1570-4093-8215-B9FC779B2860}"/>
                  </a:ext>
                </a:extLst>
              </p14:cNvPr>
              <p14:cNvContentPartPr/>
              <p14:nvPr/>
            </p14:nvContentPartPr>
            <p14:xfrm>
              <a:off x="6624517" y="2414504"/>
              <a:ext cx="677880" cy="22680"/>
            </p14:xfrm>
          </p:contentPart>
        </mc:Choice>
        <mc:Fallback>
          <p:pic>
            <p:nvPicPr>
              <p:cNvPr id="771" name="Ink 770">
                <a:extLst>
                  <a:ext uri="{FF2B5EF4-FFF2-40B4-BE49-F238E27FC236}">
                    <a16:creationId xmlns:a16="http://schemas.microsoft.com/office/drawing/2014/main" id="{1EE890AD-1570-4093-8215-B9FC779B2860}"/>
                  </a:ext>
                </a:extLst>
              </p:cNvPr>
              <p:cNvPicPr/>
              <p:nvPr/>
            </p:nvPicPr>
            <p:blipFill>
              <a:blip r:embed="rId284"/>
              <a:stretch>
                <a:fillRect/>
              </a:stretch>
            </p:blipFill>
            <p:spPr>
              <a:xfrm>
                <a:off x="6606877" y="2396864"/>
                <a:ext cx="713520" cy="5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5">
            <p14:nvContentPartPr>
              <p14:cNvPr id="772" name="Ink 771">
                <a:extLst>
                  <a:ext uri="{FF2B5EF4-FFF2-40B4-BE49-F238E27FC236}">
                    <a16:creationId xmlns:a16="http://schemas.microsoft.com/office/drawing/2014/main" id="{14C260F3-1CF7-4A80-8EA7-E79C7382AE85}"/>
                  </a:ext>
                </a:extLst>
              </p14:cNvPr>
              <p14:cNvContentPartPr/>
              <p14:nvPr/>
            </p14:nvContentPartPr>
            <p14:xfrm>
              <a:off x="9775597" y="2972144"/>
              <a:ext cx="875880" cy="63360"/>
            </p14:xfrm>
          </p:contentPart>
        </mc:Choice>
        <mc:Fallback>
          <p:pic>
            <p:nvPicPr>
              <p:cNvPr id="772" name="Ink 771">
                <a:extLst>
                  <a:ext uri="{FF2B5EF4-FFF2-40B4-BE49-F238E27FC236}">
                    <a16:creationId xmlns:a16="http://schemas.microsoft.com/office/drawing/2014/main" id="{14C260F3-1CF7-4A80-8EA7-E79C7382AE85}"/>
                  </a:ext>
                </a:extLst>
              </p:cNvPr>
              <p:cNvPicPr/>
              <p:nvPr/>
            </p:nvPicPr>
            <p:blipFill>
              <a:blip r:embed="rId286"/>
              <a:stretch>
                <a:fillRect/>
              </a:stretch>
            </p:blipFill>
            <p:spPr>
              <a:xfrm>
                <a:off x="9757957" y="2954144"/>
                <a:ext cx="911520" cy="9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7">
            <p14:nvContentPartPr>
              <p14:cNvPr id="773" name="Ink 772">
                <a:extLst>
                  <a:ext uri="{FF2B5EF4-FFF2-40B4-BE49-F238E27FC236}">
                    <a16:creationId xmlns:a16="http://schemas.microsoft.com/office/drawing/2014/main" id="{C6E299F1-A7BB-4216-AF9B-4A83DFFBC674}"/>
                  </a:ext>
                </a:extLst>
              </p14:cNvPr>
              <p14:cNvContentPartPr/>
              <p14:nvPr/>
            </p14:nvContentPartPr>
            <p14:xfrm>
              <a:off x="8141917" y="3026504"/>
              <a:ext cx="1173240" cy="19080"/>
            </p14:xfrm>
          </p:contentPart>
        </mc:Choice>
        <mc:Fallback>
          <p:pic>
            <p:nvPicPr>
              <p:cNvPr id="773" name="Ink 772">
                <a:extLst>
                  <a:ext uri="{FF2B5EF4-FFF2-40B4-BE49-F238E27FC236}">
                    <a16:creationId xmlns:a16="http://schemas.microsoft.com/office/drawing/2014/main" id="{C6E299F1-A7BB-4216-AF9B-4A83DFFBC674}"/>
                  </a:ext>
                </a:extLst>
              </p:cNvPr>
              <p:cNvPicPr/>
              <p:nvPr/>
            </p:nvPicPr>
            <p:blipFill>
              <a:blip r:embed="rId288"/>
              <a:stretch>
                <a:fillRect/>
              </a:stretch>
            </p:blipFill>
            <p:spPr>
              <a:xfrm>
                <a:off x="8124277" y="3008504"/>
                <a:ext cx="120888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9">
            <p14:nvContentPartPr>
              <p14:cNvPr id="774" name="Ink 773">
                <a:extLst>
                  <a:ext uri="{FF2B5EF4-FFF2-40B4-BE49-F238E27FC236}">
                    <a16:creationId xmlns:a16="http://schemas.microsoft.com/office/drawing/2014/main" id="{1EA316F3-B39C-4908-ADAD-14B494792602}"/>
                  </a:ext>
                </a:extLst>
              </p14:cNvPr>
              <p14:cNvContentPartPr/>
              <p14:nvPr/>
            </p14:nvContentPartPr>
            <p14:xfrm>
              <a:off x="6528397" y="3045944"/>
              <a:ext cx="1423080" cy="13680"/>
            </p14:xfrm>
          </p:contentPart>
        </mc:Choice>
        <mc:Fallback>
          <p:pic>
            <p:nvPicPr>
              <p:cNvPr id="774" name="Ink 773">
                <a:extLst>
                  <a:ext uri="{FF2B5EF4-FFF2-40B4-BE49-F238E27FC236}">
                    <a16:creationId xmlns:a16="http://schemas.microsoft.com/office/drawing/2014/main" id="{1EA316F3-B39C-4908-ADAD-14B494792602}"/>
                  </a:ext>
                </a:extLst>
              </p:cNvPr>
              <p:cNvPicPr/>
              <p:nvPr/>
            </p:nvPicPr>
            <p:blipFill>
              <a:blip r:embed="rId290"/>
              <a:stretch>
                <a:fillRect/>
              </a:stretch>
            </p:blipFill>
            <p:spPr>
              <a:xfrm>
                <a:off x="6510757" y="3027944"/>
                <a:ext cx="145872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1">
            <p14:nvContentPartPr>
              <p14:cNvPr id="834" name="Ink 833">
                <a:extLst>
                  <a:ext uri="{FF2B5EF4-FFF2-40B4-BE49-F238E27FC236}">
                    <a16:creationId xmlns:a16="http://schemas.microsoft.com/office/drawing/2014/main" id="{ADA6A59F-3842-4A2F-BDE2-9C50D6518652}"/>
                  </a:ext>
                </a:extLst>
              </p14:cNvPr>
              <p14:cNvContentPartPr/>
              <p14:nvPr/>
            </p14:nvContentPartPr>
            <p14:xfrm>
              <a:off x="5804437" y="3026504"/>
              <a:ext cx="354960" cy="18720"/>
            </p14:xfrm>
          </p:contentPart>
        </mc:Choice>
        <mc:Fallback>
          <p:pic>
            <p:nvPicPr>
              <p:cNvPr id="834" name="Ink 833">
                <a:extLst>
                  <a:ext uri="{FF2B5EF4-FFF2-40B4-BE49-F238E27FC236}">
                    <a16:creationId xmlns:a16="http://schemas.microsoft.com/office/drawing/2014/main" id="{ADA6A59F-3842-4A2F-BDE2-9C50D6518652}"/>
                  </a:ext>
                </a:extLst>
              </p:cNvPr>
              <p:cNvPicPr/>
              <p:nvPr/>
            </p:nvPicPr>
            <p:blipFill>
              <a:blip r:embed="rId292"/>
              <a:stretch>
                <a:fillRect/>
              </a:stretch>
            </p:blipFill>
            <p:spPr>
              <a:xfrm>
                <a:off x="5786797" y="3008504"/>
                <a:ext cx="390600" cy="54360"/>
              </a:xfrm>
              <a:prstGeom prst="rect">
                <a:avLst/>
              </a:prstGeom>
            </p:spPr>
          </p:pic>
        </mc:Fallback>
      </mc:AlternateContent>
      <p:grpSp>
        <p:nvGrpSpPr>
          <p:cNvPr id="853" name="Group 852">
            <a:extLst>
              <a:ext uri="{FF2B5EF4-FFF2-40B4-BE49-F238E27FC236}">
                <a16:creationId xmlns:a16="http://schemas.microsoft.com/office/drawing/2014/main" id="{F13501DC-CB3B-467C-985E-59071F2A54EC}"/>
              </a:ext>
            </a:extLst>
          </p:cNvPr>
          <p:cNvGrpSpPr/>
          <p:nvPr/>
        </p:nvGrpSpPr>
        <p:grpSpPr>
          <a:xfrm>
            <a:off x="5871475" y="4135356"/>
            <a:ext cx="5923640" cy="1449602"/>
            <a:chOff x="5871475" y="4135356"/>
            <a:chExt cx="5923640" cy="1449602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93">
              <p14:nvContentPartPr>
                <p14:cNvPr id="788" name="Ink 787">
                  <a:extLst>
                    <a:ext uri="{FF2B5EF4-FFF2-40B4-BE49-F238E27FC236}">
                      <a16:creationId xmlns:a16="http://schemas.microsoft.com/office/drawing/2014/main" id="{FFAE57E2-55CC-4758-ACF9-C6207E6490B4}"/>
                    </a:ext>
                  </a:extLst>
                </p14:cNvPr>
                <p14:cNvContentPartPr/>
                <p14:nvPr/>
              </p14:nvContentPartPr>
              <p14:xfrm>
                <a:off x="6830502" y="4200196"/>
                <a:ext cx="27361" cy="222796"/>
              </p14:xfrm>
            </p:contentPart>
          </mc:Choice>
          <mc:Fallback>
            <p:pic>
              <p:nvPicPr>
                <p:cNvPr id="788" name="Ink 787">
                  <a:extLst>
                    <a:ext uri="{FF2B5EF4-FFF2-40B4-BE49-F238E27FC236}">
                      <a16:creationId xmlns:a16="http://schemas.microsoft.com/office/drawing/2014/main" id="{FFAE57E2-55CC-4758-ACF9-C6207E6490B4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6812501" y="4182559"/>
                  <a:ext cx="63002" cy="25842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5">
              <p14:nvContentPartPr>
                <p14:cNvPr id="789" name="Ink 788">
                  <a:extLst>
                    <a:ext uri="{FF2B5EF4-FFF2-40B4-BE49-F238E27FC236}">
                      <a16:creationId xmlns:a16="http://schemas.microsoft.com/office/drawing/2014/main" id="{70ECEA61-E1D2-4C67-854B-1DECA3FF997A}"/>
                    </a:ext>
                  </a:extLst>
                </p14:cNvPr>
                <p14:cNvContentPartPr/>
                <p14:nvPr/>
              </p14:nvContentPartPr>
              <p14:xfrm>
                <a:off x="6091067" y="4184098"/>
                <a:ext cx="628928" cy="299746"/>
              </p14:xfrm>
            </p:contentPart>
          </mc:Choice>
          <mc:Fallback>
            <p:pic>
              <p:nvPicPr>
                <p:cNvPr id="789" name="Ink 788">
                  <a:extLst>
                    <a:ext uri="{FF2B5EF4-FFF2-40B4-BE49-F238E27FC236}">
                      <a16:creationId xmlns:a16="http://schemas.microsoft.com/office/drawing/2014/main" id="{70ECEA61-E1D2-4C67-854B-1DECA3FF997A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6073427" y="4166106"/>
                  <a:ext cx="664568" cy="33537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7">
              <p14:nvContentPartPr>
                <p14:cNvPr id="792" name="Ink 791">
                  <a:extLst>
                    <a:ext uri="{FF2B5EF4-FFF2-40B4-BE49-F238E27FC236}">
                      <a16:creationId xmlns:a16="http://schemas.microsoft.com/office/drawing/2014/main" id="{363D8488-BB55-4F8B-B4CA-F7348D9D51B9}"/>
                    </a:ext>
                  </a:extLst>
                </p14:cNvPr>
                <p14:cNvContentPartPr/>
                <p14:nvPr/>
              </p14:nvContentPartPr>
              <p14:xfrm>
                <a:off x="7062530" y="4333488"/>
                <a:ext cx="133247" cy="6440"/>
              </p14:xfrm>
            </p:contentPart>
          </mc:Choice>
          <mc:Fallback>
            <p:pic>
              <p:nvPicPr>
                <p:cNvPr id="792" name="Ink 791">
                  <a:extLst>
                    <a:ext uri="{FF2B5EF4-FFF2-40B4-BE49-F238E27FC236}">
                      <a16:creationId xmlns:a16="http://schemas.microsoft.com/office/drawing/2014/main" id="{363D8488-BB55-4F8B-B4CA-F7348D9D51B9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7044524" y="4315599"/>
                  <a:ext cx="168900" cy="418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9">
              <p14:nvContentPartPr>
                <p14:cNvPr id="793" name="Ink 792">
                  <a:extLst>
                    <a:ext uri="{FF2B5EF4-FFF2-40B4-BE49-F238E27FC236}">
                      <a16:creationId xmlns:a16="http://schemas.microsoft.com/office/drawing/2014/main" id="{0BB6209C-84AB-4D7B-AD0D-6ADE2C37D293}"/>
                    </a:ext>
                  </a:extLst>
                </p14:cNvPr>
                <p14:cNvContentPartPr/>
                <p14:nvPr/>
              </p14:nvContentPartPr>
              <p14:xfrm>
                <a:off x="7050804" y="4411403"/>
                <a:ext cx="189033" cy="6440"/>
              </p14:xfrm>
            </p:contentPart>
          </mc:Choice>
          <mc:Fallback>
            <p:pic>
              <p:nvPicPr>
                <p:cNvPr id="793" name="Ink 792">
                  <a:extLst>
                    <a:ext uri="{FF2B5EF4-FFF2-40B4-BE49-F238E27FC236}">
                      <a16:creationId xmlns:a16="http://schemas.microsoft.com/office/drawing/2014/main" id="{0BB6209C-84AB-4D7B-AD0D-6ADE2C37D293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7033161" y="4393514"/>
                  <a:ext cx="224679" cy="418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1">
              <p14:nvContentPartPr>
                <p14:cNvPr id="794" name="Ink 793">
                  <a:extLst>
                    <a:ext uri="{FF2B5EF4-FFF2-40B4-BE49-F238E27FC236}">
                      <a16:creationId xmlns:a16="http://schemas.microsoft.com/office/drawing/2014/main" id="{3C9302E6-6244-4495-A907-AC6885EE29D9}"/>
                    </a:ext>
                  </a:extLst>
                </p14:cNvPr>
                <p14:cNvContentPartPr/>
                <p14:nvPr/>
              </p14:nvContentPartPr>
              <p14:xfrm>
                <a:off x="7453744" y="4366972"/>
                <a:ext cx="1692066" cy="39601"/>
              </p14:xfrm>
            </p:contentPart>
          </mc:Choice>
          <mc:Fallback>
            <p:pic>
              <p:nvPicPr>
                <p:cNvPr id="794" name="Ink 793">
                  <a:extLst>
                    <a:ext uri="{FF2B5EF4-FFF2-40B4-BE49-F238E27FC236}">
                      <a16:creationId xmlns:a16="http://schemas.microsoft.com/office/drawing/2014/main" id="{3C9302E6-6244-4495-A907-AC6885EE29D9}"/>
                    </a:ext>
                  </a:extLst>
                </p:cNvPr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7436107" y="4349332"/>
                  <a:ext cx="1727700" cy="7524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3">
              <p14:nvContentPartPr>
                <p14:cNvPr id="796" name="Ink 795">
                  <a:extLst>
                    <a:ext uri="{FF2B5EF4-FFF2-40B4-BE49-F238E27FC236}">
                      <a16:creationId xmlns:a16="http://schemas.microsoft.com/office/drawing/2014/main" id="{9E4EFDF9-48E6-4BEE-99F4-88EF6FFB7581}"/>
                    </a:ext>
                  </a:extLst>
                </p14:cNvPr>
                <p14:cNvContentPartPr/>
                <p14:nvPr/>
              </p14:nvContentPartPr>
              <p14:xfrm>
                <a:off x="8933325" y="4142243"/>
                <a:ext cx="86345" cy="169351"/>
              </p14:xfrm>
            </p:contentPart>
          </mc:Choice>
          <mc:Fallback>
            <p:pic>
              <p:nvPicPr>
                <p:cNvPr id="796" name="Ink 795">
                  <a:extLst>
                    <a:ext uri="{FF2B5EF4-FFF2-40B4-BE49-F238E27FC236}">
                      <a16:creationId xmlns:a16="http://schemas.microsoft.com/office/drawing/2014/main" id="{9E4EFDF9-48E6-4BEE-99F4-88EF6FFB7581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8915336" y="4124227"/>
                  <a:ext cx="121962" cy="20502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5">
              <p14:nvContentPartPr>
                <p14:cNvPr id="797" name="Ink 796">
                  <a:extLst>
                    <a:ext uri="{FF2B5EF4-FFF2-40B4-BE49-F238E27FC236}">
                      <a16:creationId xmlns:a16="http://schemas.microsoft.com/office/drawing/2014/main" id="{BBDCC910-519C-41EC-B1E8-773CE7C5A3C1}"/>
                    </a:ext>
                  </a:extLst>
                </p14:cNvPr>
                <p14:cNvContentPartPr/>
                <p14:nvPr/>
              </p14:nvContentPartPr>
              <p14:xfrm>
                <a:off x="8061353" y="4136770"/>
                <a:ext cx="811566" cy="151966"/>
              </p14:xfrm>
            </p:contentPart>
          </mc:Choice>
          <mc:Fallback>
            <p:pic>
              <p:nvPicPr>
                <p:cNvPr id="797" name="Ink 796">
                  <a:extLst>
                    <a:ext uri="{FF2B5EF4-FFF2-40B4-BE49-F238E27FC236}">
                      <a16:creationId xmlns:a16="http://schemas.microsoft.com/office/drawing/2014/main" id="{BBDCC910-519C-41EC-B1E8-773CE7C5A3C1}"/>
                    </a:ext>
                  </a:extLst>
                </p:cNvPr>
                <p:cNvPicPr/>
                <p:nvPr/>
              </p:nvPicPr>
              <p:blipFill>
                <a:blip r:embed="rId306"/>
                <a:stretch>
                  <a:fillRect/>
                </a:stretch>
              </p:blipFill>
              <p:spPr>
                <a:xfrm>
                  <a:off x="8043710" y="4119125"/>
                  <a:ext cx="847212" cy="18761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7">
              <p14:nvContentPartPr>
                <p14:cNvPr id="798" name="Ink 797">
                  <a:extLst>
                    <a:ext uri="{FF2B5EF4-FFF2-40B4-BE49-F238E27FC236}">
                      <a16:creationId xmlns:a16="http://schemas.microsoft.com/office/drawing/2014/main" id="{ED1800B8-F3A3-4C2D-B9E7-35E5D61C835F}"/>
                    </a:ext>
                  </a:extLst>
                </p14:cNvPr>
                <p14:cNvContentPartPr/>
                <p14:nvPr/>
              </p14:nvContentPartPr>
              <p14:xfrm>
                <a:off x="7659124" y="4205670"/>
                <a:ext cx="294566" cy="59563"/>
              </p14:xfrm>
            </p:contentPart>
          </mc:Choice>
          <mc:Fallback>
            <p:pic>
              <p:nvPicPr>
                <p:cNvPr id="798" name="Ink 797">
                  <a:extLst>
                    <a:ext uri="{FF2B5EF4-FFF2-40B4-BE49-F238E27FC236}">
                      <a16:creationId xmlns:a16="http://schemas.microsoft.com/office/drawing/2014/main" id="{ED1800B8-F3A3-4C2D-B9E7-35E5D61C835F}"/>
                    </a:ext>
                  </a:extLst>
                </p:cNvPr>
                <p:cNvPicPr/>
                <p:nvPr/>
              </p:nvPicPr>
              <p:blipFill>
                <a:blip r:embed="rId308"/>
                <a:stretch>
                  <a:fillRect/>
                </a:stretch>
              </p:blipFill>
              <p:spPr>
                <a:xfrm>
                  <a:off x="7641141" y="4188088"/>
                  <a:ext cx="330173" cy="9508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9">
              <p14:nvContentPartPr>
                <p14:cNvPr id="799" name="Ink 798">
                  <a:extLst>
                    <a:ext uri="{FF2B5EF4-FFF2-40B4-BE49-F238E27FC236}">
                      <a16:creationId xmlns:a16="http://schemas.microsoft.com/office/drawing/2014/main" id="{9E5034D9-41C3-4A6B-8C15-5AB521D3217A}"/>
                    </a:ext>
                  </a:extLst>
                </p14:cNvPr>
                <p14:cNvContentPartPr/>
                <p14:nvPr/>
              </p14:nvContentPartPr>
              <p14:xfrm>
                <a:off x="7655825" y="4135356"/>
                <a:ext cx="43920" cy="12240"/>
              </p14:xfrm>
            </p:contentPart>
          </mc:Choice>
          <mc:Fallback>
            <p:pic>
              <p:nvPicPr>
                <p:cNvPr id="799" name="Ink 798">
                  <a:extLst>
                    <a:ext uri="{FF2B5EF4-FFF2-40B4-BE49-F238E27FC236}">
                      <a16:creationId xmlns:a16="http://schemas.microsoft.com/office/drawing/2014/main" id="{9E5034D9-41C3-4A6B-8C15-5AB521D3217A}"/>
                    </a:ext>
                  </a:extLst>
                </p:cNvPr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7638185" y="4117356"/>
                  <a:ext cx="7956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1">
              <p14:nvContentPartPr>
                <p14:cNvPr id="800" name="Ink 799">
                  <a:extLst>
                    <a:ext uri="{FF2B5EF4-FFF2-40B4-BE49-F238E27FC236}">
                      <a16:creationId xmlns:a16="http://schemas.microsoft.com/office/drawing/2014/main" id="{1164ECB9-0923-464D-9EDE-21E000DC81A4}"/>
                    </a:ext>
                  </a:extLst>
                </p14:cNvPr>
                <p14:cNvContentPartPr/>
                <p14:nvPr/>
              </p14:nvContentPartPr>
              <p14:xfrm>
                <a:off x="8809671" y="4455832"/>
                <a:ext cx="42284" cy="93046"/>
              </p14:xfrm>
            </p:contentPart>
          </mc:Choice>
          <mc:Fallback>
            <p:pic>
              <p:nvPicPr>
                <p:cNvPr id="800" name="Ink 799">
                  <a:extLst>
                    <a:ext uri="{FF2B5EF4-FFF2-40B4-BE49-F238E27FC236}">
                      <a16:creationId xmlns:a16="http://schemas.microsoft.com/office/drawing/2014/main" id="{1164ECB9-0923-464D-9EDE-21E000DC81A4}"/>
                    </a:ext>
                  </a:extLst>
                </p:cNvPr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8791962" y="4437800"/>
                  <a:ext cx="78063" cy="12875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3">
              <p14:nvContentPartPr>
                <p14:cNvPr id="801" name="Ink 800">
                  <a:extLst>
                    <a:ext uri="{FF2B5EF4-FFF2-40B4-BE49-F238E27FC236}">
                      <a16:creationId xmlns:a16="http://schemas.microsoft.com/office/drawing/2014/main" id="{F323E01F-25A7-4C78-941A-3A6FD0EA96A4}"/>
                    </a:ext>
                  </a:extLst>
                </p14:cNvPr>
                <p14:cNvContentPartPr/>
                <p14:nvPr/>
              </p14:nvContentPartPr>
              <p14:xfrm>
                <a:off x="8419522" y="4487706"/>
                <a:ext cx="282486" cy="166131"/>
              </p14:xfrm>
            </p:contentPart>
          </mc:Choice>
          <mc:Fallback>
            <p:pic>
              <p:nvPicPr>
                <p:cNvPr id="801" name="Ink 800">
                  <a:extLst>
                    <a:ext uri="{FF2B5EF4-FFF2-40B4-BE49-F238E27FC236}">
                      <a16:creationId xmlns:a16="http://schemas.microsoft.com/office/drawing/2014/main" id="{F323E01F-25A7-4C78-941A-3A6FD0EA96A4}"/>
                    </a:ext>
                  </a:extLst>
                </p:cNvPr>
                <p:cNvPicPr/>
                <p:nvPr/>
              </p:nvPicPr>
              <p:blipFill>
                <a:blip r:embed="rId314"/>
                <a:stretch>
                  <a:fillRect/>
                </a:stretch>
              </p:blipFill>
              <p:spPr>
                <a:xfrm>
                  <a:off x="8401529" y="4469687"/>
                  <a:ext cx="318112" cy="20180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5">
              <p14:nvContentPartPr>
                <p14:cNvPr id="802" name="Ink 801">
                  <a:extLst>
                    <a:ext uri="{FF2B5EF4-FFF2-40B4-BE49-F238E27FC236}">
                      <a16:creationId xmlns:a16="http://schemas.microsoft.com/office/drawing/2014/main" id="{689364BF-66EA-4F23-B1A1-3613A5E22672}"/>
                    </a:ext>
                  </a:extLst>
                </p14:cNvPr>
                <p14:cNvContentPartPr/>
                <p14:nvPr/>
              </p14:nvContentPartPr>
              <p14:xfrm>
                <a:off x="8487390" y="4514751"/>
                <a:ext cx="29492" cy="6117"/>
              </p14:xfrm>
            </p:contentPart>
          </mc:Choice>
          <mc:Fallback>
            <p:pic>
              <p:nvPicPr>
                <p:cNvPr id="802" name="Ink 801">
                  <a:extLst>
                    <a:ext uri="{FF2B5EF4-FFF2-40B4-BE49-F238E27FC236}">
                      <a16:creationId xmlns:a16="http://schemas.microsoft.com/office/drawing/2014/main" id="{689364BF-66EA-4F23-B1A1-3613A5E22672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8469185" y="4496760"/>
                  <a:ext cx="65538" cy="417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7">
              <p14:nvContentPartPr>
                <p14:cNvPr id="803" name="Ink 802">
                  <a:extLst>
                    <a:ext uri="{FF2B5EF4-FFF2-40B4-BE49-F238E27FC236}">
                      <a16:creationId xmlns:a16="http://schemas.microsoft.com/office/drawing/2014/main" id="{5FD78362-A824-4931-B25E-A5C8625B3F10}"/>
                    </a:ext>
                  </a:extLst>
                </p14:cNvPr>
                <p14:cNvContentPartPr/>
                <p14:nvPr/>
              </p14:nvContentPartPr>
              <p14:xfrm>
                <a:off x="7928817" y="4565299"/>
                <a:ext cx="398321" cy="112042"/>
              </p14:xfrm>
            </p:contentPart>
          </mc:Choice>
          <mc:Fallback>
            <p:pic>
              <p:nvPicPr>
                <p:cNvPr id="803" name="Ink 802">
                  <a:extLst>
                    <a:ext uri="{FF2B5EF4-FFF2-40B4-BE49-F238E27FC236}">
                      <a16:creationId xmlns:a16="http://schemas.microsoft.com/office/drawing/2014/main" id="{5FD78362-A824-4931-B25E-A5C8625B3F10}"/>
                    </a:ext>
                  </a:extLst>
                </p:cNvPr>
                <p:cNvPicPr/>
                <p:nvPr/>
              </p:nvPicPr>
              <p:blipFill>
                <a:blip r:embed="rId318"/>
                <a:stretch>
                  <a:fillRect/>
                </a:stretch>
              </p:blipFill>
              <p:spPr>
                <a:xfrm>
                  <a:off x="7911170" y="4547646"/>
                  <a:ext cx="433975" cy="14770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9">
              <p14:nvContentPartPr>
                <p14:cNvPr id="804" name="Ink 803">
                  <a:extLst>
                    <a:ext uri="{FF2B5EF4-FFF2-40B4-BE49-F238E27FC236}">
                      <a16:creationId xmlns:a16="http://schemas.microsoft.com/office/drawing/2014/main" id="{D6FD89FF-F2D5-4BF7-A5E6-AB8441639006}"/>
                    </a:ext>
                  </a:extLst>
                </p14:cNvPr>
                <p14:cNvContentPartPr/>
                <p14:nvPr/>
              </p14:nvContentPartPr>
              <p14:xfrm>
                <a:off x="8009120" y="4547270"/>
                <a:ext cx="23452" cy="13522"/>
              </p14:xfrm>
            </p:contentPart>
          </mc:Choice>
          <mc:Fallback>
            <p:pic>
              <p:nvPicPr>
                <p:cNvPr id="804" name="Ink 803">
                  <a:extLst>
                    <a:ext uri="{FF2B5EF4-FFF2-40B4-BE49-F238E27FC236}">
                      <a16:creationId xmlns:a16="http://schemas.microsoft.com/office/drawing/2014/main" id="{D6FD89FF-F2D5-4BF7-A5E6-AB8441639006}"/>
                    </a:ext>
                  </a:extLst>
                </p:cNvPr>
                <p:cNvPicPr/>
                <p:nvPr/>
              </p:nvPicPr>
              <p:blipFill>
                <a:blip r:embed="rId320"/>
                <a:stretch>
                  <a:fillRect/>
                </a:stretch>
              </p:blipFill>
              <p:spPr>
                <a:xfrm>
                  <a:off x="7991441" y="4529362"/>
                  <a:ext cx="59171" cy="4970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1">
              <p14:nvContentPartPr>
                <p14:cNvPr id="805" name="Ink 804">
                  <a:extLst>
                    <a:ext uri="{FF2B5EF4-FFF2-40B4-BE49-F238E27FC236}">
                      <a16:creationId xmlns:a16="http://schemas.microsoft.com/office/drawing/2014/main" id="{4FAB5392-14BE-49BE-B94A-65A9CB4F0C33}"/>
                    </a:ext>
                  </a:extLst>
                </p14:cNvPr>
                <p14:cNvContentPartPr/>
                <p14:nvPr/>
              </p14:nvContentPartPr>
              <p14:xfrm>
                <a:off x="7050449" y="4959058"/>
                <a:ext cx="167714" cy="18029"/>
              </p14:xfrm>
            </p:contentPart>
          </mc:Choice>
          <mc:Fallback>
            <p:pic>
              <p:nvPicPr>
                <p:cNvPr id="805" name="Ink 804">
                  <a:extLst>
                    <a:ext uri="{FF2B5EF4-FFF2-40B4-BE49-F238E27FC236}">
                      <a16:creationId xmlns:a16="http://schemas.microsoft.com/office/drawing/2014/main" id="{4FAB5392-14BE-49BE-B94A-65A9CB4F0C33}"/>
                    </a:ext>
                  </a:extLst>
                </p:cNvPr>
                <p:cNvPicPr/>
                <p:nvPr/>
              </p:nvPicPr>
              <p:blipFill>
                <a:blip r:embed="rId322"/>
                <a:stretch>
                  <a:fillRect/>
                </a:stretch>
              </p:blipFill>
              <p:spPr>
                <a:xfrm>
                  <a:off x="7032814" y="4941390"/>
                  <a:ext cx="203344" cy="5372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3">
              <p14:nvContentPartPr>
                <p14:cNvPr id="806" name="Ink 805">
                  <a:extLst>
                    <a:ext uri="{FF2B5EF4-FFF2-40B4-BE49-F238E27FC236}">
                      <a16:creationId xmlns:a16="http://schemas.microsoft.com/office/drawing/2014/main" id="{BC085604-9D69-4FA6-B0ED-0E46CD61B316}"/>
                    </a:ext>
                  </a:extLst>
                </p14:cNvPr>
                <p14:cNvContentPartPr/>
                <p14:nvPr/>
              </p14:nvContentPartPr>
              <p14:xfrm>
                <a:off x="7070703" y="4994474"/>
                <a:ext cx="162384" cy="12556"/>
              </p14:xfrm>
            </p:contentPart>
          </mc:Choice>
          <mc:Fallback>
            <p:pic>
              <p:nvPicPr>
                <p:cNvPr id="806" name="Ink 805">
                  <a:extLst>
                    <a:ext uri="{FF2B5EF4-FFF2-40B4-BE49-F238E27FC236}">
                      <a16:creationId xmlns:a16="http://schemas.microsoft.com/office/drawing/2014/main" id="{BC085604-9D69-4FA6-B0ED-0E46CD61B316}"/>
                    </a:ext>
                  </a:extLst>
                </p:cNvPr>
                <p:cNvPicPr/>
                <p:nvPr/>
              </p:nvPicPr>
              <p:blipFill>
                <a:blip r:embed="rId324"/>
                <a:stretch>
                  <a:fillRect/>
                </a:stretch>
              </p:blipFill>
              <p:spPr>
                <a:xfrm>
                  <a:off x="7053060" y="4976896"/>
                  <a:ext cx="198029" cy="4807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5">
              <p14:nvContentPartPr>
                <p14:cNvPr id="807" name="Ink 806">
                  <a:extLst>
                    <a:ext uri="{FF2B5EF4-FFF2-40B4-BE49-F238E27FC236}">
                      <a16:creationId xmlns:a16="http://schemas.microsoft.com/office/drawing/2014/main" id="{BFA10F4B-A053-4424-94ED-48B706FFE2FD}"/>
                    </a:ext>
                  </a:extLst>
                </p14:cNvPr>
                <p14:cNvContentPartPr/>
                <p14:nvPr/>
              </p14:nvContentPartPr>
              <p14:xfrm>
                <a:off x="6917201" y="4833494"/>
                <a:ext cx="51877" cy="124277"/>
              </p14:xfrm>
            </p:contentPart>
          </mc:Choice>
          <mc:Fallback>
            <p:pic>
              <p:nvPicPr>
                <p:cNvPr id="807" name="Ink 806">
                  <a:extLst>
                    <a:ext uri="{FF2B5EF4-FFF2-40B4-BE49-F238E27FC236}">
                      <a16:creationId xmlns:a16="http://schemas.microsoft.com/office/drawing/2014/main" id="{BFA10F4B-A053-4424-94ED-48B706FFE2FD}"/>
                    </a:ext>
                  </a:extLst>
                </p:cNvPr>
                <p:cNvPicPr/>
                <p:nvPr/>
              </p:nvPicPr>
              <p:blipFill>
                <a:blip r:embed="rId326"/>
                <a:stretch>
                  <a:fillRect/>
                </a:stretch>
              </p:blipFill>
              <p:spPr>
                <a:xfrm>
                  <a:off x="6899548" y="4815843"/>
                  <a:ext cx="87542" cy="15993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7">
              <p14:nvContentPartPr>
                <p14:cNvPr id="808" name="Ink 807">
                  <a:extLst>
                    <a:ext uri="{FF2B5EF4-FFF2-40B4-BE49-F238E27FC236}">
                      <a16:creationId xmlns:a16="http://schemas.microsoft.com/office/drawing/2014/main" id="{89C30450-F400-4B6E-90E3-AF8B28D08CA8}"/>
                    </a:ext>
                  </a:extLst>
                </p14:cNvPr>
                <p14:cNvContentPartPr/>
                <p14:nvPr/>
              </p14:nvContentPartPr>
              <p14:xfrm>
                <a:off x="6155381" y="4825766"/>
                <a:ext cx="660908" cy="250485"/>
              </p14:xfrm>
            </p:contentPart>
          </mc:Choice>
          <mc:Fallback>
            <p:pic>
              <p:nvPicPr>
                <p:cNvPr id="808" name="Ink 807">
                  <a:extLst>
                    <a:ext uri="{FF2B5EF4-FFF2-40B4-BE49-F238E27FC236}">
                      <a16:creationId xmlns:a16="http://schemas.microsoft.com/office/drawing/2014/main" id="{89C30450-F400-4B6E-90E3-AF8B28D08CA8}"/>
                    </a:ext>
                  </a:extLst>
                </p:cNvPr>
                <p:cNvPicPr/>
                <p:nvPr/>
              </p:nvPicPr>
              <p:blipFill>
                <a:blip r:embed="rId328"/>
                <a:stretch>
                  <a:fillRect/>
                </a:stretch>
              </p:blipFill>
              <p:spPr>
                <a:xfrm>
                  <a:off x="6137742" y="4807771"/>
                  <a:ext cx="696545" cy="28611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9">
              <p14:nvContentPartPr>
                <p14:cNvPr id="809" name="Ink 808">
                  <a:extLst>
                    <a:ext uri="{FF2B5EF4-FFF2-40B4-BE49-F238E27FC236}">
                      <a16:creationId xmlns:a16="http://schemas.microsoft.com/office/drawing/2014/main" id="{38A48DCF-31F4-4A7E-8A24-CCA0C52DDE03}"/>
                    </a:ext>
                  </a:extLst>
                </p14:cNvPr>
                <p14:cNvContentPartPr/>
                <p14:nvPr/>
              </p14:nvContentPartPr>
              <p14:xfrm>
                <a:off x="5871475" y="4917847"/>
                <a:ext cx="307357" cy="90793"/>
              </p14:xfrm>
            </p:contentPart>
          </mc:Choice>
          <mc:Fallback>
            <p:pic>
              <p:nvPicPr>
                <p:cNvPr id="809" name="Ink 808">
                  <a:extLst>
                    <a:ext uri="{FF2B5EF4-FFF2-40B4-BE49-F238E27FC236}">
                      <a16:creationId xmlns:a16="http://schemas.microsoft.com/office/drawing/2014/main" id="{38A48DCF-31F4-4A7E-8A24-CCA0C52DDE03}"/>
                    </a:ext>
                  </a:extLst>
                </p:cNvPr>
                <p:cNvPicPr/>
                <p:nvPr/>
              </p:nvPicPr>
              <p:blipFill>
                <a:blip r:embed="rId330"/>
                <a:stretch>
                  <a:fillRect/>
                </a:stretch>
              </p:blipFill>
              <p:spPr>
                <a:xfrm>
                  <a:off x="5853480" y="4899833"/>
                  <a:ext cx="342987" cy="12646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1">
              <p14:nvContentPartPr>
                <p14:cNvPr id="810" name="Ink 809">
                  <a:extLst>
                    <a:ext uri="{FF2B5EF4-FFF2-40B4-BE49-F238E27FC236}">
                      <a16:creationId xmlns:a16="http://schemas.microsoft.com/office/drawing/2014/main" id="{D3A85D5A-FB99-49B6-B3A5-C9884DC74DD5}"/>
                    </a:ext>
                  </a:extLst>
                </p14:cNvPr>
                <p14:cNvContentPartPr/>
                <p14:nvPr/>
              </p14:nvContentPartPr>
              <p14:xfrm>
                <a:off x="6059798" y="4903358"/>
                <a:ext cx="29492" cy="20605"/>
              </p14:xfrm>
            </p:contentPart>
          </mc:Choice>
          <mc:Fallback>
            <p:pic>
              <p:nvPicPr>
                <p:cNvPr id="810" name="Ink 809">
                  <a:extLst>
                    <a:ext uri="{FF2B5EF4-FFF2-40B4-BE49-F238E27FC236}">
                      <a16:creationId xmlns:a16="http://schemas.microsoft.com/office/drawing/2014/main" id="{D3A85D5A-FB99-49B6-B3A5-C9884DC74DD5}"/>
                    </a:ext>
                  </a:extLst>
                </p:cNvPr>
                <p:cNvPicPr/>
                <p:nvPr/>
              </p:nvPicPr>
              <p:blipFill>
                <a:blip r:embed="rId332"/>
                <a:stretch>
                  <a:fillRect/>
                </a:stretch>
              </p:blipFill>
              <p:spPr>
                <a:xfrm>
                  <a:off x="6041957" y="4885595"/>
                  <a:ext cx="65538" cy="5577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3">
              <p14:nvContentPartPr>
                <p14:cNvPr id="811" name="Ink 810">
                  <a:extLst>
                    <a:ext uri="{FF2B5EF4-FFF2-40B4-BE49-F238E27FC236}">
                      <a16:creationId xmlns:a16="http://schemas.microsoft.com/office/drawing/2014/main" id="{F5A65D99-58F2-47AF-B9B6-A6359E563E94}"/>
                    </a:ext>
                  </a:extLst>
                </p14:cNvPr>
                <p14:cNvContentPartPr/>
                <p14:nvPr/>
              </p14:nvContentPartPr>
              <p14:xfrm>
                <a:off x="7386943" y="5022484"/>
                <a:ext cx="1392525" cy="31552"/>
              </p14:xfrm>
            </p:contentPart>
          </mc:Choice>
          <mc:Fallback>
            <p:pic>
              <p:nvPicPr>
                <p:cNvPr id="811" name="Ink 810">
                  <a:extLst>
                    <a:ext uri="{FF2B5EF4-FFF2-40B4-BE49-F238E27FC236}">
                      <a16:creationId xmlns:a16="http://schemas.microsoft.com/office/drawing/2014/main" id="{F5A65D99-58F2-47AF-B9B6-A6359E563E94}"/>
                    </a:ext>
                  </a:extLst>
                </p:cNvPr>
                <p:cNvPicPr/>
                <p:nvPr/>
              </p:nvPicPr>
              <p:blipFill>
                <a:blip r:embed="rId334"/>
                <a:stretch>
                  <a:fillRect/>
                </a:stretch>
              </p:blipFill>
              <p:spPr>
                <a:xfrm>
                  <a:off x="7369307" y="5004713"/>
                  <a:ext cx="1428157" cy="6745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5">
              <p14:nvContentPartPr>
                <p14:cNvPr id="817" name="Ink 816">
                  <a:extLst>
                    <a:ext uri="{FF2B5EF4-FFF2-40B4-BE49-F238E27FC236}">
                      <a16:creationId xmlns:a16="http://schemas.microsoft.com/office/drawing/2014/main" id="{10B2D10A-C91B-4101-A931-DAA7FCB66EED}"/>
                    </a:ext>
                  </a:extLst>
                </p14:cNvPr>
                <p14:cNvContentPartPr/>
                <p14:nvPr/>
              </p14:nvContentPartPr>
              <p14:xfrm>
                <a:off x="7774605" y="4904646"/>
                <a:ext cx="9238" cy="14488"/>
              </p14:xfrm>
            </p:contentPart>
          </mc:Choice>
          <mc:Fallback>
            <p:pic>
              <p:nvPicPr>
                <p:cNvPr id="817" name="Ink 816">
                  <a:extLst>
                    <a:ext uri="{FF2B5EF4-FFF2-40B4-BE49-F238E27FC236}">
                      <a16:creationId xmlns:a16="http://schemas.microsoft.com/office/drawing/2014/main" id="{10B2D10A-C91B-4101-A931-DAA7FCB66EED}"/>
                    </a:ext>
                  </a:extLst>
                </p:cNvPr>
                <p:cNvPicPr/>
                <p:nvPr/>
              </p:nvPicPr>
              <p:blipFill>
                <a:blip r:embed="rId336"/>
                <a:stretch>
                  <a:fillRect/>
                </a:stretch>
              </p:blipFill>
              <p:spPr>
                <a:xfrm>
                  <a:off x="7756499" y="4886536"/>
                  <a:ext cx="45820" cy="5034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7">
              <p14:nvContentPartPr>
                <p14:cNvPr id="818" name="Ink 817">
                  <a:extLst>
                    <a:ext uri="{FF2B5EF4-FFF2-40B4-BE49-F238E27FC236}">
                      <a16:creationId xmlns:a16="http://schemas.microsoft.com/office/drawing/2014/main" id="{6A563C72-9380-4ED6-8018-D007B6EB7746}"/>
                    </a:ext>
                  </a:extLst>
                </p14:cNvPr>
                <p14:cNvContentPartPr/>
                <p14:nvPr/>
              </p14:nvContentPartPr>
              <p14:xfrm>
                <a:off x="7829680" y="4848303"/>
                <a:ext cx="188679" cy="188025"/>
              </p14:xfrm>
            </p:contentPart>
          </mc:Choice>
          <mc:Fallback>
            <p:pic>
              <p:nvPicPr>
                <p:cNvPr id="818" name="Ink 817">
                  <a:extLst>
                    <a:ext uri="{FF2B5EF4-FFF2-40B4-BE49-F238E27FC236}">
                      <a16:creationId xmlns:a16="http://schemas.microsoft.com/office/drawing/2014/main" id="{6A563C72-9380-4ED6-8018-D007B6EB7746}"/>
                    </a:ext>
                  </a:extLst>
                </p:cNvPr>
                <p:cNvPicPr/>
                <p:nvPr/>
              </p:nvPicPr>
              <p:blipFill>
                <a:blip r:embed="rId338"/>
                <a:stretch>
                  <a:fillRect/>
                </a:stretch>
              </p:blipFill>
              <p:spPr>
                <a:xfrm>
                  <a:off x="7812036" y="4830293"/>
                  <a:ext cx="224326" cy="22368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9">
              <p14:nvContentPartPr>
                <p14:cNvPr id="820" name="Ink 819">
                  <a:extLst>
                    <a:ext uri="{FF2B5EF4-FFF2-40B4-BE49-F238E27FC236}">
                      <a16:creationId xmlns:a16="http://schemas.microsoft.com/office/drawing/2014/main" id="{E6C89FA3-F362-4B82-A0B9-B8806B95BBC7}"/>
                    </a:ext>
                  </a:extLst>
                </p14:cNvPr>
                <p14:cNvContentPartPr/>
                <p14:nvPr/>
              </p14:nvContentPartPr>
              <p14:xfrm>
                <a:off x="8713022" y="5040192"/>
                <a:ext cx="466543" cy="20927"/>
              </p14:xfrm>
            </p:contentPart>
          </mc:Choice>
          <mc:Fallback>
            <p:pic>
              <p:nvPicPr>
                <p:cNvPr id="820" name="Ink 819">
                  <a:extLst>
                    <a:ext uri="{FF2B5EF4-FFF2-40B4-BE49-F238E27FC236}">
                      <a16:creationId xmlns:a16="http://schemas.microsoft.com/office/drawing/2014/main" id="{E6C89FA3-F362-4B82-A0B9-B8806B95BBC7}"/>
                    </a:ext>
                  </a:extLst>
                </p:cNvPr>
                <p:cNvPicPr/>
                <p:nvPr/>
              </p:nvPicPr>
              <p:blipFill>
                <a:blip r:embed="rId340"/>
                <a:stretch>
                  <a:fillRect/>
                </a:stretch>
              </p:blipFill>
              <p:spPr>
                <a:xfrm>
                  <a:off x="8695383" y="5022812"/>
                  <a:ext cx="502182" cy="5604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1">
              <p14:nvContentPartPr>
                <p14:cNvPr id="821" name="Ink 820">
                  <a:extLst>
                    <a:ext uri="{FF2B5EF4-FFF2-40B4-BE49-F238E27FC236}">
                      <a16:creationId xmlns:a16="http://schemas.microsoft.com/office/drawing/2014/main" id="{E0AC8069-9646-447B-826B-093C1AA572EB}"/>
                    </a:ext>
                  </a:extLst>
                </p14:cNvPr>
                <p14:cNvContentPartPr/>
                <p14:nvPr/>
              </p14:nvContentPartPr>
              <p14:xfrm>
                <a:off x="8331402" y="4855708"/>
                <a:ext cx="95583" cy="143917"/>
              </p14:xfrm>
            </p:contentPart>
          </mc:Choice>
          <mc:Fallback>
            <p:pic>
              <p:nvPicPr>
                <p:cNvPr id="821" name="Ink 820">
                  <a:extLst>
                    <a:ext uri="{FF2B5EF4-FFF2-40B4-BE49-F238E27FC236}">
                      <a16:creationId xmlns:a16="http://schemas.microsoft.com/office/drawing/2014/main" id="{E0AC8069-9646-447B-826B-093C1AA572EB}"/>
                    </a:ext>
                  </a:extLst>
                </p:cNvPr>
                <p:cNvPicPr/>
                <p:nvPr/>
              </p:nvPicPr>
              <p:blipFill>
                <a:blip r:embed="rId342"/>
                <a:stretch>
                  <a:fillRect/>
                </a:stretch>
              </p:blipFill>
              <p:spPr>
                <a:xfrm>
                  <a:off x="8313367" y="4838078"/>
                  <a:ext cx="131291" cy="17953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3">
              <p14:nvContentPartPr>
                <p14:cNvPr id="822" name="Ink 821">
                  <a:extLst>
                    <a:ext uri="{FF2B5EF4-FFF2-40B4-BE49-F238E27FC236}">
                      <a16:creationId xmlns:a16="http://schemas.microsoft.com/office/drawing/2014/main" id="{B2CB49A2-D285-4EAF-BCF1-7EEF63046751}"/>
                    </a:ext>
                  </a:extLst>
                </p14:cNvPr>
                <p14:cNvContentPartPr/>
                <p14:nvPr/>
              </p14:nvContentPartPr>
              <p14:xfrm>
                <a:off x="8293737" y="4849913"/>
                <a:ext cx="231672" cy="165166"/>
              </p14:xfrm>
            </p:contentPart>
          </mc:Choice>
          <mc:Fallback>
            <p:pic>
              <p:nvPicPr>
                <p:cNvPr id="822" name="Ink 821">
                  <a:extLst>
                    <a:ext uri="{FF2B5EF4-FFF2-40B4-BE49-F238E27FC236}">
                      <a16:creationId xmlns:a16="http://schemas.microsoft.com/office/drawing/2014/main" id="{B2CB49A2-D285-4EAF-BCF1-7EEF63046751}"/>
                    </a:ext>
                  </a:extLst>
                </p:cNvPr>
                <p:cNvPicPr/>
                <p:nvPr/>
              </p:nvPicPr>
              <p:blipFill>
                <a:blip r:embed="rId344"/>
                <a:stretch>
                  <a:fillRect/>
                </a:stretch>
              </p:blipFill>
              <p:spPr>
                <a:xfrm>
                  <a:off x="8275722" y="4831921"/>
                  <a:ext cx="267342" cy="20079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5">
              <p14:nvContentPartPr>
                <p14:cNvPr id="823" name="Ink 822">
                  <a:extLst>
                    <a:ext uri="{FF2B5EF4-FFF2-40B4-BE49-F238E27FC236}">
                      <a16:creationId xmlns:a16="http://schemas.microsoft.com/office/drawing/2014/main" id="{9A93924E-D5AB-499F-9FD0-67619F1BBEB3}"/>
                    </a:ext>
                  </a:extLst>
                </p14:cNvPr>
                <p14:cNvContentPartPr/>
                <p14:nvPr/>
              </p14:nvContentPartPr>
              <p14:xfrm>
                <a:off x="8652262" y="4799686"/>
                <a:ext cx="173755" cy="200581"/>
              </p14:xfrm>
            </p:contentPart>
          </mc:Choice>
          <mc:Fallback>
            <p:pic>
              <p:nvPicPr>
                <p:cNvPr id="823" name="Ink 822">
                  <a:extLst>
                    <a:ext uri="{FF2B5EF4-FFF2-40B4-BE49-F238E27FC236}">
                      <a16:creationId xmlns:a16="http://schemas.microsoft.com/office/drawing/2014/main" id="{9A93924E-D5AB-499F-9FD0-67619F1BBEB3}"/>
                    </a:ext>
                  </a:extLst>
                </p:cNvPr>
                <p:cNvPicPr/>
                <p:nvPr/>
              </p:nvPicPr>
              <p:blipFill>
                <a:blip r:embed="rId346"/>
                <a:stretch>
                  <a:fillRect/>
                </a:stretch>
              </p:blipFill>
              <p:spPr>
                <a:xfrm>
                  <a:off x="8634598" y="4781681"/>
                  <a:ext cx="209443" cy="23623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7">
              <p14:nvContentPartPr>
                <p14:cNvPr id="824" name="Ink 823">
                  <a:extLst>
                    <a:ext uri="{FF2B5EF4-FFF2-40B4-BE49-F238E27FC236}">
                      <a16:creationId xmlns:a16="http://schemas.microsoft.com/office/drawing/2014/main" id="{42179BDE-E772-4687-9A8E-CEA4C91E9012}"/>
                    </a:ext>
                  </a:extLst>
                </p14:cNvPr>
                <p14:cNvContentPartPr/>
                <p14:nvPr/>
              </p14:nvContentPartPr>
              <p14:xfrm>
                <a:off x="8945051" y="4900461"/>
                <a:ext cx="84568" cy="81778"/>
              </p14:xfrm>
            </p:contentPart>
          </mc:Choice>
          <mc:Fallback>
            <p:pic>
              <p:nvPicPr>
                <p:cNvPr id="824" name="Ink 823">
                  <a:extLst>
                    <a:ext uri="{FF2B5EF4-FFF2-40B4-BE49-F238E27FC236}">
                      <a16:creationId xmlns:a16="http://schemas.microsoft.com/office/drawing/2014/main" id="{42179BDE-E772-4687-9A8E-CEA4C91E9012}"/>
                    </a:ext>
                  </a:extLst>
                </p:cNvPr>
                <p:cNvPicPr/>
                <p:nvPr/>
              </p:nvPicPr>
              <p:blipFill>
                <a:blip r:embed="rId348"/>
                <a:stretch>
                  <a:fillRect/>
                </a:stretch>
              </p:blipFill>
              <p:spPr>
                <a:xfrm>
                  <a:off x="8926981" y="4882886"/>
                  <a:ext cx="120347" cy="1172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9">
              <p14:nvContentPartPr>
                <p14:cNvPr id="826" name="Ink 825">
                  <a:extLst>
                    <a:ext uri="{FF2B5EF4-FFF2-40B4-BE49-F238E27FC236}">
                      <a16:creationId xmlns:a16="http://schemas.microsoft.com/office/drawing/2014/main" id="{E2DD554E-B095-4337-9E79-2B84588EA2A9}"/>
                    </a:ext>
                  </a:extLst>
                </p14:cNvPr>
                <p14:cNvContentPartPr/>
                <p14:nvPr/>
              </p14:nvContentPartPr>
              <p14:xfrm>
                <a:off x="8864391" y="4625184"/>
                <a:ext cx="106597" cy="159049"/>
              </p14:xfrm>
            </p:contentPart>
          </mc:Choice>
          <mc:Fallback>
            <p:pic>
              <p:nvPicPr>
                <p:cNvPr id="826" name="Ink 825">
                  <a:extLst>
                    <a:ext uri="{FF2B5EF4-FFF2-40B4-BE49-F238E27FC236}">
                      <a16:creationId xmlns:a16="http://schemas.microsoft.com/office/drawing/2014/main" id="{E2DD554E-B095-4337-9E79-2B84588EA2A9}"/>
                    </a:ext>
                  </a:extLst>
                </p:cNvPr>
                <p:cNvPicPr/>
                <p:nvPr/>
              </p:nvPicPr>
              <p:blipFill>
                <a:blip r:embed="rId350"/>
                <a:stretch>
                  <a:fillRect/>
                </a:stretch>
              </p:blipFill>
              <p:spPr>
                <a:xfrm>
                  <a:off x="8846385" y="4607192"/>
                  <a:ext cx="142249" cy="19467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1">
              <p14:nvContentPartPr>
                <p14:cNvPr id="829" name="Ink 828">
                  <a:extLst>
                    <a:ext uri="{FF2B5EF4-FFF2-40B4-BE49-F238E27FC236}">
                      <a16:creationId xmlns:a16="http://schemas.microsoft.com/office/drawing/2014/main" id="{35CF2DB2-E5B4-4C04-9260-8BC6400C085E}"/>
                    </a:ext>
                  </a:extLst>
                </p14:cNvPr>
                <p14:cNvContentPartPr/>
                <p14:nvPr/>
              </p14:nvContentPartPr>
              <p14:xfrm>
                <a:off x="7826837" y="5203425"/>
                <a:ext cx="127562" cy="129106"/>
              </p14:xfrm>
            </p:contentPart>
          </mc:Choice>
          <mc:Fallback>
            <p:pic>
              <p:nvPicPr>
                <p:cNvPr id="829" name="Ink 828">
                  <a:extLst>
                    <a:ext uri="{FF2B5EF4-FFF2-40B4-BE49-F238E27FC236}">
                      <a16:creationId xmlns:a16="http://schemas.microsoft.com/office/drawing/2014/main" id="{35CF2DB2-E5B4-4C04-9260-8BC6400C085E}"/>
                    </a:ext>
                  </a:extLst>
                </p:cNvPr>
                <p:cNvPicPr/>
                <p:nvPr/>
              </p:nvPicPr>
              <p:blipFill>
                <a:blip r:embed="rId352"/>
                <a:stretch>
                  <a:fillRect/>
                </a:stretch>
              </p:blipFill>
              <p:spPr>
                <a:xfrm>
                  <a:off x="7809180" y="5185803"/>
                  <a:ext cx="163236" cy="16470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3">
              <p14:nvContentPartPr>
                <p14:cNvPr id="830" name="Ink 829">
                  <a:extLst>
                    <a:ext uri="{FF2B5EF4-FFF2-40B4-BE49-F238E27FC236}">
                      <a16:creationId xmlns:a16="http://schemas.microsoft.com/office/drawing/2014/main" id="{6D005A3A-AF17-4804-8619-FEA71B69FB4D}"/>
                    </a:ext>
                  </a:extLst>
                </p14:cNvPr>
                <p14:cNvContentPartPr/>
                <p14:nvPr/>
              </p14:nvContentPartPr>
              <p14:xfrm>
                <a:off x="7598718" y="5178956"/>
                <a:ext cx="193653" cy="226661"/>
              </p14:xfrm>
            </p:contentPart>
          </mc:Choice>
          <mc:Fallback>
            <p:pic>
              <p:nvPicPr>
                <p:cNvPr id="830" name="Ink 829">
                  <a:extLst>
                    <a:ext uri="{FF2B5EF4-FFF2-40B4-BE49-F238E27FC236}">
                      <a16:creationId xmlns:a16="http://schemas.microsoft.com/office/drawing/2014/main" id="{6D005A3A-AF17-4804-8619-FEA71B69FB4D}"/>
                    </a:ext>
                  </a:extLst>
                </p:cNvPr>
                <p:cNvPicPr/>
                <p:nvPr/>
              </p:nvPicPr>
              <p:blipFill>
                <a:blip r:embed="rId354"/>
                <a:stretch>
                  <a:fillRect/>
                </a:stretch>
              </p:blipFill>
              <p:spPr>
                <a:xfrm>
                  <a:off x="7580721" y="5160967"/>
                  <a:ext cx="229288" cy="26227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5">
              <p14:nvContentPartPr>
                <p14:cNvPr id="831" name="Ink 830">
                  <a:extLst>
                    <a:ext uri="{FF2B5EF4-FFF2-40B4-BE49-F238E27FC236}">
                      <a16:creationId xmlns:a16="http://schemas.microsoft.com/office/drawing/2014/main" id="{32743DA6-4986-4FAC-8487-DBAC9DADA0C8}"/>
                    </a:ext>
                  </a:extLst>
                </p14:cNvPr>
                <p14:cNvContentPartPr/>
                <p14:nvPr/>
              </p14:nvContentPartPr>
              <p14:xfrm>
                <a:off x="8077698" y="5319976"/>
                <a:ext cx="18832" cy="4185"/>
              </p14:xfrm>
            </p:contentPart>
          </mc:Choice>
          <mc:Fallback>
            <p:pic>
              <p:nvPicPr>
                <p:cNvPr id="831" name="Ink 830">
                  <a:extLst>
                    <a:ext uri="{FF2B5EF4-FFF2-40B4-BE49-F238E27FC236}">
                      <a16:creationId xmlns:a16="http://schemas.microsoft.com/office/drawing/2014/main" id="{32743DA6-4986-4FAC-8487-DBAC9DADA0C8}"/>
                    </a:ext>
                  </a:extLst>
                </p:cNvPr>
                <p:cNvPicPr/>
                <p:nvPr/>
              </p:nvPicPr>
              <p:blipFill>
                <a:blip r:embed="rId356"/>
                <a:stretch>
                  <a:fillRect/>
                </a:stretch>
              </p:blipFill>
              <p:spPr>
                <a:xfrm>
                  <a:off x="8059932" y="5301334"/>
                  <a:ext cx="54009" cy="4185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7">
              <p14:nvContentPartPr>
                <p14:cNvPr id="832" name="Ink 831">
                  <a:extLst>
                    <a:ext uri="{FF2B5EF4-FFF2-40B4-BE49-F238E27FC236}">
                      <a16:creationId xmlns:a16="http://schemas.microsoft.com/office/drawing/2014/main" id="{8EBC4F32-C1C0-4D0D-BC7A-B637183E3FD5}"/>
                    </a:ext>
                  </a:extLst>
                </p14:cNvPr>
                <p14:cNvContentPartPr/>
                <p14:nvPr/>
              </p14:nvContentPartPr>
              <p14:xfrm>
                <a:off x="8313279" y="5182176"/>
                <a:ext cx="222434" cy="228915"/>
              </p14:xfrm>
            </p:contentPart>
          </mc:Choice>
          <mc:Fallback>
            <p:pic>
              <p:nvPicPr>
                <p:cNvPr id="832" name="Ink 831">
                  <a:extLst>
                    <a:ext uri="{FF2B5EF4-FFF2-40B4-BE49-F238E27FC236}">
                      <a16:creationId xmlns:a16="http://schemas.microsoft.com/office/drawing/2014/main" id="{8EBC4F32-C1C0-4D0D-BC7A-B637183E3FD5}"/>
                    </a:ext>
                  </a:extLst>
                </p:cNvPr>
                <p:cNvPicPr/>
                <p:nvPr/>
              </p:nvPicPr>
              <p:blipFill>
                <a:blip r:embed="rId358"/>
                <a:stretch>
                  <a:fillRect/>
                </a:stretch>
              </p:blipFill>
              <p:spPr>
                <a:xfrm>
                  <a:off x="8295643" y="5164539"/>
                  <a:ext cx="258067" cy="26454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9">
              <p14:nvContentPartPr>
                <p14:cNvPr id="835" name="Ink 834">
                  <a:extLst>
                    <a:ext uri="{FF2B5EF4-FFF2-40B4-BE49-F238E27FC236}">
                      <a16:creationId xmlns:a16="http://schemas.microsoft.com/office/drawing/2014/main" id="{3BB7409B-643E-48EE-B028-B24A4EA8D44E}"/>
                    </a:ext>
                  </a:extLst>
                </p14:cNvPr>
                <p14:cNvContentPartPr/>
                <p14:nvPr/>
              </p14:nvContentPartPr>
              <p14:xfrm>
                <a:off x="9332712" y="5022484"/>
                <a:ext cx="177307" cy="9337"/>
              </p14:xfrm>
            </p:contentPart>
          </mc:Choice>
          <mc:Fallback>
            <p:pic>
              <p:nvPicPr>
                <p:cNvPr id="835" name="Ink 834">
                  <a:extLst>
                    <a:ext uri="{FF2B5EF4-FFF2-40B4-BE49-F238E27FC236}">
                      <a16:creationId xmlns:a16="http://schemas.microsoft.com/office/drawing/2014/main" id="{3BB7409B-643E-48EE-B028-B24A4EA8D44E}"/>
                    </a:ext>
                  </a:extLst>
                </p:cNvPr>
                <p:cNvPicPr/>
                <p:nvPr/>
              </p:nvPicPr>
              <p:blipFill>
                <a:blip r:embed="rId360"/>
                <a:stretch>
                  <a:fillRect/>
                </a:stretch>
              </p:blipFill>
              <p:spPr>
                <a:xfrm>
                  <a:off x="9314730" y="5004887"/>
                  <a:ext cx="212912" cy="4488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1">
              <p14:nvContentPartPr>
                <p14:cNvPr id="836" name="Ink 835">
                  <a:extLst>
                    <a:ext uri="{FF2B5EF4-FFF2-40B4-BE49-F238E27FC236}">
                      <a16:creationId xmlns:a16="http://schemas.microsoft.com/office/drawing/2014/main" id="{5B7C9569-E60D-4ED5-AF29-61A8D3BD2CE9}"/>
                    </a:ext>
                  </a:extLst>
                </p14:cNvPr>
                <p14:cNvContentPartPr/>
                <p14:nvPr/>
              </p14:nvContentPartPr>
              <p14:xfrm>
                <a:off x="9366113" y="5112633"/>
                <a:ext cx="222790" cy="35416"/>
              </p14:xfrm>
            </p:contentPart>
          </mc:Choice>
          <mc:Fallback>
            <p:pic>
              <p:nvPicPr>
                <p:cNvPr id="836" name="Ink 835">
                  <a:extLst>
                    <a:ext uri="{FF2B5EF4-FFF2-40B4-BE49-F238E27FC236}">
                      <a16:creationId xmlns:a16="http://schemas.microsoft.com/office/drawing/2014/main" id="{5B7C9569-E60D-4ED5-AF29-61A8D3BD2CE9}"/>
                    </a:ext>
                  </a:extLst>
                </p:cNvPr>
                <p:cNvPicPr/>
                <p:nvPr/>
              </p:nvPicPr>
              <p:blipFill>
                <a:blip r:embed="rId362"/>
                <a:stretch>
                  <a:fillRect/>
                </a:stretch>
              </p:blipFill>
              <p:spPr>
                <a:xfrm>
                  <a:off x="9348117" y="5094925"/>
                  <a:ext cx="258422" cy="7119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3">
              <p14:nvContentPartPr>
                <p14:cNvPr id="838" name="Ink 837">
                  <a:extLst>
                    <a:ext uri="{FF2B5EF4-FFF2-40B4-BE49-F238E27FC236}">
                      <a16:creationId xmlns:a16="http://schemas.microsoft.com/office/drawing/2014/main" id="{1CEA861D-B9B7-4DBD-A75E-28D3491A827B}"/>
                    </a:ext>
                  </a:extLst>
                </p14:cNvPr>
                <p14:cNvContentPartPr/>
                <p14:nvPr/>
              </p14:nvContentPartPr>
              <p14:xfrm>
                <a:off x="10025244" y="4907866"/>
                <a:ext cx="90963" cy="213783"/>
              </p14:xfrm>
            </p:contentPart>
          </mc:Choice>
          <mc:Fallback>
            <p:pic>
              <p:nvPicPr>
                <p:cNvPr id="838" name="Ink 837">
                  <a:extLst>
                    <a:ext uri="{FF2B5EF4-FFF2-40B4-BE49-F238E27FC236}">
                      <a16:creationId xmlns:a16="http://schemas.microsoft.com/office/drawing/2014/main" id="{1CEA861D-B9B7-4DBD-A75E-28D3491A827B}"/>
                    </a:ext>
                  </a:extLst>
                </p:cNvPr>
                <p:cNvPicPr/>
                <p:nvPr/>
              </p:nvPicPr>
              <p:blipFill>
                <a:blip r:embed="rId364"/>
                <a:stretch>
                  <a:fillRect/>
                </a:stretch>
              </p:blipFill>
              <p:spPr>
                <a:xfrm>
                  <a:off x="10007196" y="4890231"/>
                  <a:ext cx="126698" cy="24941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5">
              <p14:nvContentPartPr>
                <p14:cNvPr id="839" name="Ink 838">
                  <a:extLst>
                    <a:ext uri="{FF2B5EF4-FFF2-40B4-BE49-F238E27FC236}">
                      <a16:creationId xmlns:a16="http://schemas.microsoft.com/office/drawing/2014/main" id="{91AB6C71-F16E-40C6-B829-29B98EEBB8B5}"/>
                    </a:ext>
                  </a:extLst>
                </p14:cNvPr>
                <p14:cNvContentPartPr/>
                <p14:nvPr/>
              </p14:nvContentPartPr>
              <p14:xfrm>
                <a:off x="9763368" y="4972580"/>
                <a:ext cx="167004" cy="225372"/>
              </p14:xfrm>
            </p:contentPart>
          </mc:Choice>
          <mc:Fallback>
            <p:pic>
              <p:nvPicPr>
                <p:cNvPr id="839" name="Ink 838">
                  <a:extLst>
                    <a:ext uri="{FF2B5EF4-FFF2-40B4-BE49-F238E27FC236}">
                      <a16:creationId xmlns:a16="http://schemas.microsoft.com/office/drawing/2014/main" id="{91AB6C71-F16E-40C6-B829-29B98EEBB8B5}"/>
                    </a:ext>
                  </a:extLst>
                </p:cNvPr>
                <p:cNvPicPr/>
                <p:nvPr/>
              </p:nvPicPr>
              <p:blipFill>
                <a:blip r:embed="rId366"/>
                <a:stretch>
                  <a:fillRect/>
                </a:stretch>
              </p:blipFill>
              <p:spPr>
                <a:xfrm>
                  <a:off x="9745372" y="4954608"/>
                  <a:ext cx="202636" cy="26095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7">
              <p14:nvContentPartPr>
                <p14:cNvPr id="840" name="Ink 839">
                  <a:extLst>
                    <a:ext uri="{FF2B5EF4-FFF2-40B4-BE49-F238E27FC236}">
                      <a16:creationId xmlns:a16="http://schemas.microsoft.com/office/drawing/2014/main" id="{035DF6A3-05AB-4760-B2F5-54453D7E8735}"/>
                    </a:ext>
                  </a:extLst>
                </p14:cNvPr>
                <p14:cNvContentPartPr/>
                <p14:nvPr/>
              </p14:nvContentPartPr>
              <p14:xfrm>
                <a:off x="10191538" y="4868909"/>
                <a:ext cx="226699" cy="356411"/>
              </p14:xfrm>
            </p:contentPart>
          </mc:Choice>
          <mc:Fallback>
            <p:pic>
              <p:nvPicPr>
                <p:cNvPr id="840" name="Ink 839">
                  <a:extLst>
                    <a:ext uri="{FF2B5EF4-FFF2-40B4-BE49-F238E27FC236}">
                      <a16:creationId xmlns:a16="http://schemas.microsoft.com/office/drawing/2014/main" id="{035DF6A3-05AB-4760-B2F5-54453D7E8735}"/>
                    </a:ext>
                  </a:extLst>
                </p:cNvPr>
                <p:cNvPicPr/>
                <p:nvPr/>
              </p:nvPicPr>
              <p:blipFill>
                <a:blip r:embed="rId368"/>
                <a:stretch>
                  <a:fillRect/>
                </a:stretch>
              </p:blipFill>
              <p:spPr>
                <a:xfrm>
                  <a:off x="10173878" y="4851268"/>
                  <a:ext cx="262380" cy="39205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9">
              <p14:nvContentPartPr>
                <p14:cNvPr id="841" name="Ink 840">
                  <a:extLst>
                    <a:ext uri="{FF2B5EF4-FFF2-40B4-BE49-F238E27FC236}">
                      <a16:creationId xmlns:a16="http://schemas.microsoft.com/office/drawing/2014/main" id="{D49263A6-C069-4D76-95A4-D0F0C5864B17}"/>
                    </a:ext>
                  </a:extLst>
                </p14:cNvPr>
                <p14:cNvContentPartPr/>
                <p14:nvPr/>
              </p14:nvContentPartPr>
              <p14:xfrm>
                <a:off x="10248389" y="5036006"/>
                <a:ext cx="142486" cy="27045"/>
              </p14:xfrm>
            </p:contentPart>
          </mc:Choice>
          <mc:Fallback>
            <p:pic>
              <p:nvPicPr>
                <p:cNvPr id="841" name="Ink 840">
                  <a:extLst>
                    <a:ext uri="{FF2B5EF4-FFF2-40B4-BE49-F238E27FC236}">
                      <a16:creationId xmlns:a16="http://schemas.microsoft.com/office/drawing/2014/main" id="{D49263A6-C069-4D76-95A4-D0F0C5864B17}"/>
                    </a:ext>
                  </a:extLst>
                </p:cNvPr>
                <p:cNvPicPr/>
                <p:nvPr/>
              </p:nvPicPr>
              <p:blipFill>
                <a:blip r:embed="rId370"/>
                <a:stretch>
                  <a:fillRect/>
                </a:stretch>
              </p:blipFill>
              <p:spPr>
                <a:xfrm>
                  <a:off x="10230398" y="5017976"/>
                  <a:ext cx="178108" cy="6274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1">
              <p14:nvContentPartPr>
                <p14:cNvPr id="843" name="Ink 842">
                  <a:extLst>
                    <a:ext uri="{FF2B5EF4-FFF2-40B4-BE49-F238E27FC236}">
                      <a16:creationId xmlns:a16="http://schemas.microsoft.com/office/drawing/2014/main" id="{CC066AB3-A9B9-434C-A973-03908CDC95C6}"/>
                    </a:ext>
                  </a:extLst>
                </p14:cNvPr>
                <p14:cNvContentPartPr/>
                <p14:nvPr/>
              </p14:nvContentPartPr>
              <p14:xfrm>
                <a:off x="10793106" y="4969360"/>
                <a:ext cx="145329" cy="235997"/>
              </p14:xfrm>
            </p:contentPart>
          </mc:Choice>
          <mc:Fallback>
            <p:pic>
              <p:nvPicPr>
                <p:cNvPr id="843" name="Ink 842">
                  <a:extLst>
                    <a:ext uri="{FF2B5EF4-FFF2-40B4-BE49-F238E27FC236}">
                      <a16:creationId xmlns:a16="http://schemas.microsoft.com/office/drawing/2014/main" id="{CC066AB3-A9B9-434C-A973-03908CDC95C6}"/>
                    </a:ext>
                  </a:extLst>
                </p:cNvPr>
                <p:cNvPicPr/>
                <p:nvPr/>
              </p:nvPicPr>
              <p:blipFill>
                <a:blip r:embed="rId372"/>
                <a:stretch>
                  <a:fillRect/>
                </a:stretch>
              </p:blipFill>
              <p:spPr>
                <a:xfrm>
                  <a:off x="10775436" y="4951732"/>
                  <a:ext cx="181030" cy="27161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3">
              <p14:nvContentPartPr>
                <p14:cNvPr id="844" name="Ink 843">
                  <a:extLst>
                    <a:ext uri="{FF2B5EF4-FFF2-40B4-BE49-F238E27FC236}">
                      <a16:creationId xmlns:a16="http://schemas.microsoft.com/office/drawing/2014/main" id="{E2B6399E-B668-4D9F-9D40-89DA4AA8827F}"/>
                    </a:ext>
                  </a:extLst>
                </p14:cNvPr>
                <p14:cNvContentPartPr/>
                <p14:nvPr/>
              </p14:nvContentPartPr>
              <p14:xfrm>
                <a:off x="10544376" y="4879534"/>
                <a:ext cx="150303" cy="318420"/>
              </p14:xfrm>
            </p:contentPart>
          </mc:Choice>
          <mc:Fallback>
            <p:pic>
              <p:nvPicPr>
                <p:cNvPr id="844" name="Ink 843">
                  <a:extLst>
                    <a:ext uri="{FF2B5EF4-FFF2-40B4-BE49-F238E27FC236}">
                      <a16:creationId xmlns:a16="http://schemas.microsoft.com/office/drawing/2014/main" id="{E2B6399E-B668-4D9F-9D40-89DA4AA8827F}"/>
                    </a:ext>
                  </a:extLst>
                </p:cNvPr>
                <p:cNvPicPr/>
                <p:nvPr/>
              </p:nvPicPr>
              <p:blipFill>
                <a:blip r:embed="rId374"/>
                <a:stretch>
                  <a:fillRect/>
                </a:stretch>
              </p:blipFill>
              <p:spPr>
                <a:xfrm>
                  <a:off x="10526757" y="4861884"/>
                  <a:ext cx="185901" cy="3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5">
              <p14:nvContentPartPr>
                <p14:cNvPr id="846" name="Ink 845">
                  <a:extLst>
                    <a:ext uri="{FF2B5EF4-FFF2-40B4-BE49-F238E27FC236}">
                      <a16:creationId xmlns:a16="http://schemas.microsoft.com/office/drawing/2014/main" id="{A731D523-41FD-443E-956E-9DDD93F81CF7}"/>
                    </a:ext>
                  </a:extLst>
                </p14:cNvPr>
                <p14:cNvContentPartPr/>
                <p14:nvPr/>
              </p14:nvContentPartPr>
              <p14:xfrm>
                <a:off x="11102951" y="4967107"/>
                <a:ext cx="108019" cy="242759"/>
              </p14:xfrm>
            </p:contentPart>
          </mc:Choice>
          <mc:Fallback>
            <p:pic>
              <p:nvPicPr>
                <p:cNvPr id="846" name="Ink 845">
                  <a:extLst>
                    <a:ext uri="{FF2B5EF4-FFF2-40B4-BE49-F238E27FC236}">
                      <a16:creationId xmlns:a16="http://schemas.microsoft.com/office/drawing/2014/main" id="{A731D523-41FD-443E-956E-9DDD93F81CF7}"/>
                    </a:ext>
                  </a:extLst>
                </p:cNvPr>
                <p:cNvPicPr/>
                <p:nvPr/>
              </p:nvPicPr>
              <p:blipFill>
                <a:blip r:embed="rId376"/>
                <a:stretch>
                  <a:fillRect/>
                </a:stretch>
              </p:blipFill>
              <p:spPr>
                <a:xfrm>
                  <a:off x="11084948" y="4949125"/>
                  <a:ext cx="143665" cy="27836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7">
              <p14:nvContentPartPr>
                <p14:cNvPr id="847" name="Ink 846">
                  <a:extLst>
                    <a:ext uri="{FF2B5EF4-FFF2-40B4-BE49-F238E27FC236}">
                      <a16:creationId xmlns:a16="http://schemas.microsoft.com/office/drawing/2014/main" id="{386649B6-8BAE-40AF-9E05-FC9A78338A44}"/>
                    </a:ext>
                  </a:extLst>
                </p14:cNvPr>
                <p14:cNvContentPartPr/>
                <p14:nvPr/>
              </p14:nvContentPartPr>
              <p14:xfrm>
                <a:off x="11185031" y="5043412"/>
                <a:ext cx="138577" cy="100775"/>
              </p14:xfrm>
            </p:contentPart>
          </mc:Choice>
          <mc:Fallback>
            <p:pic>
              <p:nvPicPr>
                <p:cNvPr id="847" name="Ink 846">
                  <a:extLst>
                    <a:ext uri="{FF2B5EF4-FFF2-40B4-BE49-F238E27FC236}">
                      <a16:creationId xmlns:a16="http://schemas.microsoft.com/office/drawing/2014/main" id="{386649B6-8BAE-40AF-9E05-FC9A78338A44}"/>
                    </a:ext>
                  </a:extLst>
                </p:cNvPr>
                <p:cNvPicPr/>
                <p:nvPr/>
              </p:nvPicPr>
              <p:blipFill>
                <a:blip r:embed="rId378"/>
                <a:stretch>
                  <a:fillRect/>
                </a:stretch>
              </p:blipFill>
              <p:spPr>
                <a:xfrm>
                  <a:off x="11167034" y="5025416"/>
                  <a:ext cx="174211" cy="13640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9">
              <p14:nvContentPartPr>
                <p14:cNvPr id="848" name="Ink 847">
                  <a:extLst>
                    <a:ext uri="{FF2B5EF4-FFF2-40B4-BE49-F238E27FC236}">
                      <a16:creationId xmlns:a16="http://schemas.microsoft.com/office/drawing/2014/main" id="{FB99077B-D391-4D15-BE61-009772D6F0E4}"/>
                    </a:ext>
                  </a:extLst>
                </p14:cNvPr>
                <p14:cNvContentPartPr/>
                <p14:nvPr/>
              </p14:nvContentPartPr>
              <p14:xfrm>
                <a:off x="11366602" y="5049208"/>
                <a:ext cx="327611" cy="90793"/>
              </p14:xfrm>
            </p:contentPart>
          </mc:Choice>
          <mc:Fallback>
            <p:pic>
              <p:nvPicPr>
                <p:cNvPr id="848" name="Ink 847">
                  <a:extLst>
                    <a:ext uri="{FF2B5EF4-FFF2-40B4-BE49-F238E27FC236}">
                      <a16:creationId xmlns:a16="http://schemas.microsoft.com/office/drawing/2014/main" id="{FB99077B-D391-4D15-BE61-009772D6F0E4}"/>
                    </a:ext>
                  </a:extLst>
                </p:cNvPr>
                <p:cNvPicPr/>
                <p:nvPr/>
              </p:nvPicPr>
              <p:blipFill>
                <a:blip r:embed="rId380"/>
                <a:stretch>
                  <a:fillRect/>
                </a:stretch>
              </p:blipFill>
              <p:spPr>
                <a:xfrm>
                  <a:off x="11348601" y="5031554"/>
                  <a:ext cx="363252" cy="12646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1">
              <p14:nvContentPartPr>
                <p14:cNvPr id="849" name="Ink 848">
                  <a:extLst>
                    <a:ext uri="{FF2B5EF4-FFF2-40B4-BE49-F238E27FC236}">
                      <a16:creationId xmlns:a16="http://schemas.microsoft.com/office/drawing/2014/main" id="{82C910C2-F103-4F48-A3C8-91B9DDD8B13B}"/>
                    </a:ext>
                  </a:extLst>
                </p14:cNvPr>
                <p14:cNvContentPartPr/>
                <p14:nvPr/>
              </p14:nvContentPartPr>
              <p14:xfrm>
                <a:off x="11207771" y="5208938"/>
                <a:ext cx="587344" cy="118082"/>
              </p14:xfrm>
            </p:contentPart>
          </mc:Choice>
          <mc:Fallback>
            <p:pic>
              <p:nvPicPr>
                <p:cNvPr id="849" name="Ink 848">
                  <a:extLst>
                    <a:ext uri="{FF2B5EF4-FFF2-40B4-BE49-F238E27FC236}">
                      <a16:creationId xmlns:a16="http://schemas.microsoft.com/office/drawing/2014/main" id="{82C910C2-F103-4F48-A3C8-91B9DDD8B13B}"/>
                    </a:ext>
                  </a:extLst>
                </p:cNvPr>
                <p:cNvPicPr/>
                <p:nvPr/>
              </p:nvPicPr>
              <p:blipFill>
                <a:blip r:embed="rId382"/>
                <a:stretch>
                  <a:fillRect/>
                </a:stretch>
              </p:blipFill>
              <p:spPr>
                <a:xfrm>
                  <a:off x="11190125" y="5190938"/>
                  <a:ext cx="622995" cy="15372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3">
              <p14:nvContentPartPr>
                <p14:cNvPr id="850" name="Ink 849">
                  <a:extLst>
                    <a:ext uri="{FF2B5EF4-FFF2-40B4-BE49-F238E27FC236}">
                      <a16:creationId xmlns:a16="http://schemas.microsoft.com/office/drawing/2014/main" id="{E6E665FA-576A-4A8E-BDC0-28D48CE350D8}"/>
                    </a:ext>
                  </a:extLst>
                </p14:cNvPr>
                <p14:cNvContentPartPr/>
                <p14:nvPr/>
              </p14:nvContentPartPr>
              <p14:xfrm>
                <a:off x="11430010" y="5403210"/>
                <a:ext cx="232808" cy="181748"/>
              </p14:xfrm>
            </p:contentPart>
          </mc:Choice>
          <mc:Fallback>
            <p:pic>
              <p:nvPicPr>
                <p:cNvPr id="850" name="Ink 849">
                  <a:extLst>
                    <a:ext uri="{FF2B5EF4-FFF2-40B4-BE49-F238E27FC236}">
                      <a16:creationId xmlns:a16="http://schemas.microsoft.com/office/drawing/2014/main" id="{E6E665FA-576A-4A8E-BDC0-28D48CE350D8}"/>
                    </a:ext>
                  </a:extLst>
                </p:cNvPr>
                <p:cNvPicPr/>
                <p:nvPr/>
              </p:nvPicPr>
              <p:blipFill>
                <a:blip r:embed="rId384"/>
                <a:stretch>
                  <a:fillRect/>
                </a:stretch>
              </p:blipFill>
              <p:spPr>
                <a:xfrm>
                  <a:off x="11412019" y="5385575"/>
                  <a:ext cx="268431" cy="217378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85">
            <p14:nvContentPartPr>
              <p14:cNvPr id="854" name="Ink 853">
                <a:extLst>
                  <a:ext uri="{FF2B5EF4-FFF2-40B4-BE49-F238E27FC236}">
                    <a16:creationId xmlns:a16="http://schemas.microsoft.com/office/drawing/2014/main" id="{B7FD80A1-3BED-4599-B12B-B4A8E387A210}"/>
                  </a:ext>
                </a:extLst>
              </p14:cNvPr>
              <p14:cNvContentPartPr/>
              <p14:nvPr/>
            </p14:nvContentPartPr>
            <p14:xfrm>
              <a:off x="10533397" y="3048104"/>
              <a:ext cx="418320" cy="371520"/>
            </p14:xfrm>
          </p:contentPart>
        </mc:Choice>
        <mc:Fallback>
          <p:pic>
            <p:nvPicPr>
              <p:cNvPr id="854" name="Ink 853">
                <a:extLst>
                  <a:ext uri="{FF2B5EF4-FFF2-40B4-BE49-F238E27FC236}">
                    <a16:creationId xmlns:a16="http://schemas.microsoft.com/office/drawing/2014/main" id="{B7FD80A1-3BED-4599-B12B-B4A8E387A210}"/>
                  </a:ext>
                </a:extLst>
              </p:cNvPr>
              <p:cNvPicPr/>
              <p:nvPr/>
            </p:nvPicPr>
            <p:blipFill>
              <a:blip r:embed="rId386"/>
              <a:stretch>
                <a:fillRect/>
              </a:stretch>
            </p:blipFill>
            <p:spPr>
              <a:xfrm>
                <a:off x="10515397" y="3030464"/>
                <a:ext cx="453960" cy="407160"/>
              </a:xfrm>
              <a:prstGeom prst="rect">
                <a:avLst/>
              </a:prstGeom>
            </p:spPr>
          </p:pic>
        </mc:Fallback>
      </mc:AlternateContent>
      <p:grpSp>
        <p:nvGrpSpPr>
          <p:cNvPr id="858" name="Group 857">
            <a:extLst>
              <a:ext uri="{FF2B5EF4-FFF2-40B4-BE49-F238E27FC236}">
                <a16:creationId xmlns:a16="http://schemas.microsoft.com/office/drawing/2014/main" id="{976E107E-AF02-4FFB-B36C-BA96E623C4BB}"/>
              </a:ext>
            </a:extLst>
          </p:cNvPr>
          <p:cNvGrpSpPr/>
          <p:nvPr/>
        </p:nvGrpSpPr>
        <p:grpSpPr>
          <a:xfrm>
            <a:off x="939957" y="5876152"/>
            <a:ext cx="688060" cy="433160"/>
            <a:chOff x="939957" y="5876152"/>
            <a:chExt cx="688060" cy="433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87">
              <p14:nvContentPartPr>
                <p14:cNvPr id="856" name="Ink 855">
                  <a:extLst>
                    <a:ext uri="{FF2B5EF4-FFF2-40B4-BE49-F238E27FC236}">
                      <a16:creationId xmlns:a16="http://schemas.microsoft.com/office/drawing/2014/main" id="{79F7FFD3-7F4E-469E-8F97-4C580AA15498}"/>
                    </a:ext>
                  </a:extLst>
                </p14:cNvPr>
                <p14:cNvContentPartPr/>
                <p14:nvPr/>
              </p14:nvContentPartPr>
              <p14:xfrm>
                <a:off x="1565255" y="5881975"/>
                <a:ext cx="62762" cy="252650"/>
              </p14:xfrm>
            </p:contentPart>
          </mc:Choice>
          <mc:Fallback>
            <p:pic>
              <p:nvPicPr>
                <p:cNvPr id="856" name="Ink 855">
                  <a:extLst>
                    <a:ext uri="{FF2B5EF4-FFF2-40B4-BE49-F238E27FC236}">
                      <a16:creationId xmlns:a16="http://schemas.microsoft.com/office/drawing/2014/main" id="{79F7FFD3-7F4E-469E-8F97-4C580AA15498}"/>
                    </a:ext>
                  </a:extLst>
                </p:cNvPr>
                <p:cNvPicPr/>
                <p:nvPr/>
              </p:nvPicPr>
              <p:blipFill>
                <a:blip r:embed="rId388"/>
                <a:stretch>
                  <a:fillRect/>
                </a:stretch>
              </p:blipFill>
              <p:spPr>
                <a:xfrm>
                  <a:off x="1556648" y="5872977"/>
                  <a:ext cx="80335" cy="27028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9">
              <p14:nvContentPartPr>
                <p14:cNvPr id="857" name="Ink 856">
                  <a:extLst>
                    <a:ext uri="{FF2B5EF4-FFF2-40B4-BE49-F238E27FC236}">
                      <a16:creationId xmlns:a16="http://schemas.microsoft.com/office/drawing/2014/main" id="{B95E5BDF-960D-42E5-BB38-2C1A6147D78A}"/>
                    </a:ext>
                  </a:extLst>
                </p14:cNvPr>
                <p14:cNvContentPartPr/>
                <p14:nvPr/>
              </p14:nvContentPartPr>
              <p14:xfrm>
                <a:off x="939957" y="5876152"/>
                <a:ext cx="514011" cy="433160"/>
              </p14:xfrm>
            </p:contentPart>
          </mc:Choice>
          <mc:Fallback>
            <p:pic>
              <p:nvPicPr>
                <p:cNvPr id="857" name="Ink 856">
                  <a:extLst>
                    <a:ext uri="{FF2B5EF4-FFF2-40B4-BE49-F238E27FC236}">
                      <a16:creationId xmlns:a16="http://schemas.microsoft.com/office/drawing/2014/main" id="{B95E5BDF-960D-42E5-BB38-2C1A6147D78A}"/>
                    </a:ext>
                  </a:extLst>
                </p:cNvPr>
                <p:cNvPicPr/>
                <p:nvPr/>
              </p:nvPicPr>
              <p:blipFill>
                <a:blip r:embed="rId390"/>
                <a:stretch>
                  <a:fillRect/>
                </a:stretch>
              </p:blipFill>
              <p:spPr>
                <a:xfrm>
                  <a:off x="930958" y="5867158"/>
                  <a:ext cx="531649" cy="45078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61" name="Group 860">
            <a:extLst>
              <a:ext uri="{FF2B5EF4-FFF2-40B4-BE49-F238E27FC236}">
                <a16:creationId xmlns:a16="http://schemas.microsoft.com/office/drawing/2014/main" id="{62BD0E0B-EDD0-4AB4-911C-C373CB70BD8C}"/>
              </a:ext>
            </a:extLst>
          </p:cNvPr>
          <p:cNvGrpSpPr/>
          <p:nvPr/>
        </p:nvGrpSpPr>
        <p:grpSpPr>
          <a:xfrm>
            <a:off x="631957" y="6015578"/>
            <a:ext cx="384419" cy="208007"/>
            <a:chOff x="631957" y="6015578"/>
            <a:chExt cx="384419" cy="208007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91">
              <p14:nvContentPartPr>
                <p14:cNvPr id="859" name="Ink 858">
                  <a:extLst>
                    <a:ext uri="{FF2B5EF4-FFF2-40B4-BE49-F238E27FC236}">
                      <a16:creationId xmlns:a16="http://schemas.microsoft.com/office/drawing/2014/main" id="{9B2ADB43-DDD5-4B4F-8C42-7DE20833F741}"/>
                    </a:ext>
                  </a:extLst>
                </p14:cNvPr>
                <p14:cNvContentPartPr/>
                <p14:nvPr/>
              </p14:nvContentPartPr>
              <p14:xfrm>
                <a:off x="631957" y="6071866"/>
                <a:ext cx="384419" cy="151719"/>
              </p14:xfrm>
            </p:contentPart>
          </mc:Choice>
          <mc:Fallback>
            <p:pic>
              <p:nvPicPr>
                <p:cNvPr id="859" name="Ink 858">
                  <a:extLst>
                    <a:ext uri="{FF2B5EF4-FFF2-40B4-BE49-F238E27FC236}">
                      <a16:creationId xmlns:a16="http://schemas.microsoft.com/office/drawing/2014/main" id="{9B2ADB43-DDD5-4B4F-8C42-7DE20833F741}"/>
                    </a:ext>
                  </a:extLst>
                </p:cNvPr>
                <p:cNvPicPr/>
                <p:nvPr/>
              </p:nvPicPr>
              <p:blipFill>
                <a:blip r:embed="rId392"/>
                <a:stretch>
                  <a:fillRect/>
                </a:stretch>
              </p:blipFill>
              <p:spPr>
                <a:xfrm>
                  <a:off x="614320" y="6053890"/>
                  <a:ext cx="420053" cy="18731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3">
              <p14:nvContentPartPr>
                <p14:cNvPr id="860" name="Ink 859">
                  <a:extLst>
                    <a:ext uri="{FF2B5EF4-FFF2-40B4-BE49-F238E27FC236}">
                      <a16:creationId xmlns:a16="http://schemas.microsoft.com/office/drawing/2014/main" id="{1D17F4D1-A38E-4F9F-8CDE-CF8C3A0A5CAB}"/>
                    </a:ext>
                  </a:extLst>
                </p14:cNvPr>
                <p14:cNvContentPartPr/>
                <p14:nvPr/>
              </p14:nvContentPartPr>
              <p14:xfrm>
                <a:off x="705761" y="6015578"/>
                <a:ext cx="68864" cy="34290"/>
              </p14:xfrm>
            </p:contentPart>
          </mc:Choice>
          <mc:Fallback>
            <p:pic>
              <p:nvPicPr>
                <p:cNvPr id="860" name="Ink 859">
                  <a:extLst>
                    <a:ext uri="{FF2B5EF4-FFF2-40B4-BE49-F238E27FC236}">
                      <a16:creationId xmlns:a16="http://schemas.microsoft.com/office/drawing/2014/main" id="{1D17F4D1-A38E-4F9F-8CDE-CF8C3A0A5CAB}"/>
                    </a:ext>
                  </a:extLst>
                </p:cNvPr>
                <p:cNvPicPr/>
                <p:nvPr/>
              </p:nvPicPr>
              <p:blipFill>
                <a:blip r:embed="rId394"/>
                <a:stretch>
                  <a:fillRect/>
                </a:stretch>
              </p:blipFill>
              <p:spPr>
                <a:xfrm>
                  <a:off x="687734" y="5997719"/>
                  <a:ext cx="104558" cy="69652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78" name="Group 877">
            <a:extLst>
              <a:ext uri="{FF2B5EF4-FFF2-40B4-BE49-F238E27FC236}">
                <a16:creationId xmlns:a16="http://schemas.microsoft.com/office/drawing/2014/main" id="{9195EA8F-8706-40E2-8C74-91C31868DCB9}"/>
              </a:ext>
            </a:extLst>
          </p:cNvPr>
          <p:cNvGrpSpPr/>
          <p:nvPr/>
        </p:nvGrpSpPr>
        <p:grpSpPr>
          <a:xfrm>
            <a:off x="2266971" y="6268551"/>
            <a:ext cx="750822" cy="282735"/>
            <a:chOff x="2266971" y="6268551"/>
            <a:chExt cx="750822" cy="282735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95">
              <p14:nvContentPartPr>
                <p14:cNvPr id="869" name="Ink 868">
                  <a:extLst>
                    <a:ext uri="{FF2B5EF4-FFF2-40B4-BE49-F238E27FC236}">
                      <a16:creationId xmlns:a16="http://schemas.microsoft.com/office/drawing/2014/main" id="{0BCD31A2-5310-45AC-827D-68873F1D7D04}"/>
                    </a:ext>
                  </a:extLst>
                </p14:cNvPr>
                <p14:cNvContentPartPr/>
                <p14:nvPr/>
              </p14:nvContentPartPr>
              <p14:xfrm>
                <a:off x="2967525" y="6268551"/>
                <a:ext cx="50268" cy="167570"/>
              </p14:xfrm>
            </p:contentPart>
          </mc:Choice>
          <mc:Fallback>
            <p:pic>
              <p:nvPicPr>
                <p:cNvPr id="869" name="Ink 868">
                  <a:extLst>
                    <a:ext uri="{FF2B5EF4-FFF2-40B4-BE49-F238E27FC236}">
                      <a16:creationId xmlns:a16="http://schemas.microsoft.com/office/drawing/2014/main" id="{0BCD31A2-5310-45AC-827D-68873F1D7D04}"/>
                    </a:ext>
                  </a:extLst>
                </p:cNvPr>
                <p:cNvPicPr/>
                <p:nvPr/>
              </p:nvPicPr>
              <p:blipFill>
                <a:blip r:embed="rId396"/>
                <a:stretch>
                  <a:fillRect/>
                </a:stretch>
              </p:blipFill>
              <p:spPr>
                <a:xfrm>
                  <a:off x="2949931" y="6250893"/>
                  <a:ext cx="85815" cy="20324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7">
              <p14:nvContentPartPr>
                <p14:cNvPr id="870" name="Ink 869">
                  <a:extLst>
                    <a:ext uri="{FF2B5EF4-FFF2-40B4-BE49-F238E27FC236}">
                      <a16:creationId xmlns:a16="http://schemas.microsoft.com/office/drawing/2014/main" id="{22F66192-AE58-4259-AE57-58D6E4976136}"/>
                    </a:ext>
                  </a:extLst>
                </p14:cNvPr>
                <p14:cNvContentPartPr/>
                <p14:nvPr/>
              </p14:nvContentPartPr>
              <p14:xfrm>
                <a:off x="2583978" y="6289902"/>
                <a:ext cx="291728" cy="261384"/>
              </p14:xfrm>
            </p:contentPart>
          </mc:Choice>
          <mc:Fallback>
            <p:pic>
              <p:nvPicPr>
                <p:cNvPr id="870" name="Ink 869">
                  <a:extLst>
                    <a:ext uri="{FF2B5EF4-FFF2-40B4-BE49-F238E27FC236}">
                      <a16:creationId xmlns:a16="http://schemas.microsoft.com/office/drawing/2014/main" id="{22F66192-AE58-4259-AE57-58D6E4976136}"/>
                    </a:ext>
                  </a:extLst>
                </p:cNvPr>
                <p:cNvPicPr/>
                <p:nvPr/>
              </p:nvPicPr>
              <p:blipFill>
                <a:blip r:embed="rId398"/>
                <a:stretch>
                  <a:fillRect/>
                </a:stretch>
              </p:blipFill>
              <p:spPr>
                <a:xfrm>
                  <a:off x="2565970" y="6271900"/>
                  <a:ext cx="327384" cy="2970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9">
              <p14:nvContentPartPr>
                <p14:cNvPr id="871" name="Ink 870">
                  <a:extLst>
                    <a:ext uri="{FF2B5EF4-FFF2-40B4-BE49-F238E27FC236}">
                      <a16:creationId xmlns:a16="http://schemas.microsoft.com/office/drawing/2014/main" id="{6CAA2F7C-E9D6-4D1C-B676-82986C24D9FE}"/>
                    </a:ext>
                  </a:extLst>
                </p14:cNvPr>
                <p14:cNvContentPartPr/>
                <p14:nvPr/>
              </p14:nvContentPartPr>
              <p14:xfrm>
                <a:off x="2699914" y="6290873"/>
                <a:ext cx="14528" cy="42378"/>
              </p14:xfrm>
            </p:contentPart>
          </mc:Choice>
          <mc:Fallback>
            <p:pic>
              <p:nvPicPr>
                <p:cNvPr id="871" name="Ink 870">
                  <a:extLst>
                    <a:ext uri="{FF2B5EF4-FFF2-40B4-BE49-F238E27FC236}">
                      <a16:creationId xmlns:a16="http://schemas.microsoft.com/office/drawing/2014/main" id="{6CAA2F7C-E9D6-4D1C-B676-82986C24D9FE}"/>
                    </a:ext>
                  </a:extLst>
                </p:cNvPr>
                <p:cNvPicPr/>
                <p:nvPr/>
              </p:nvPicPr>
              <p:blipFill>
                <a:blip r:embed="rId400"/>
                <a:stretch>
                  <a:fillRect/>
                </a:stretch>
              </p:blipFill>
              <p:spPr>
                <a:xfrm>
                  <a:off x="2681754" y="6272916"/>
                  <a:ext cx="50485" cy="7793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1">
              <p14:nvContentPartPr>
                <p14:cNvPr id="872" name="Ink 871">
                  <a:extLst>
                    <a:ext uri="{FF2B5EF4-FFF2-40B4-BE49-F238E27FC236}">
                      <a16:creationId xmlns:a16="http://schemas.microsoft.com/office/drawing/2014/main" id="{28DBA903-5246-41EB-83E9-964A8D8B87DC}"/>
                    </a:ext>
                  </a:extLst>
                </p14:cNvPr>
                <p14:cNvContentPartPr/>
                <p14:nvPr/>
              </p14:nvContentPartPr>
              <p14:xfrm>
                <a:off x="2266971" y="6401184"/>
                <a:ext cx="380641" cy="134250"/>
              </p14:xfrm>
            </p:contentPart>
          </mc:Choice>
          <mc:Fallback>
            <p:pic>
              <p:nvPicPr>
                <p:cNvPr id="872" name="Ink 871">
                  <a:extLst>
                    <a:ext uri="{FF2B5EF4-FFF2-40B4-BE49-F238E27FC236}">
                      <a16:creationId xmlns:a16="http://schemas.microsoft.com/office/drawing/2014/main" id="{28DBA903-5246-41EB-83E9-964A8D8B87DC}"/>
                    </a:ext>
                  </a:extLst>
                </p:cNvPr>
                <p:cNvPicPr/>
                <p:nvPr/>
              </p:nvPicPr>
              <p:blipFill>
                <a:blip r:embed="rId402"/>
                <a:stretch>
                  <a:fillRect/>
                </a:stretch>
              </p:blipFill>
              <p:spPr>
                <a:xfrm>
                  <a:off x="2248982" y="6383188"/>
                  <a:ext cx="416259" cy="169882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03">
            <p14:nvContentPartPr>
              <p14:cNvPr id="888" name="Ink 887">
                <a:extLst>
                  <a:ext uri="{FF2B5EF4-FFF2-40B4-BE49-F238E27FC236}">
                    <a16:creationId xmlns:a16="http://schemas.microsoft.com/office/drawing/2014/main" id="{FBE9E8E1-6203-4811-AAFC-5719834891D7}"/>
                  </a:ext>
                </a:extLst>
              </p14:cNvPr>
              <p14:cNvContentPartPr/>
              <p14:nvPr/>
            </p14:nvContentPartPr>
            <p14:xfrm>
              <a:off x="5010203" y="6126214"/>
              <a:ext cx="337638" cy="20057"/>
            </p14:xfrm>
          </p:contentPart>
        </mc:Choice>
        <mc:Fallback>
          <p:pic>
            <p:nvPicPr>
              <p:cNvPr id="888" name="Ink 887">
                <a:extLst>
                  <a:ext uri="{FF2B5EF4-FFF2-40B4-BE49-F238E27FC236}">
                    <a16:creationId xmlns:a16="http://schemas.microsoft.com/office/drawing/2014/main" id="{FBE9E8E1-6203-4811-AAFC-5719834891D7}"/>
                  </a:ext>
                </a:extLst>
              </p:cNvPr>
              <p:cNvPicPr/>
              <p:nvPr/>
            </p:nvPicPr>
            <p:blipFill>
              <a:blip r:embed="rId404"/>
              <a:stretch>
                <a:fillRect/>
              </a:stretch>
            </p:blipFill>
            <p:spPr>
              <a:xfrm>
                <a:off x="4992565" y="6108664"/>
                <a:ext cx="373274" cy="55515"/>
              </a:xfrm>
              <a:prstGeom prst="rect">
                <a:avLst/>
              </a:prstGeom>
            </p:spPr>
          </p:pic>
        </mc:Fallback>
      </mc:AlternateContent>
      <p:grpSp>
        <p:nvGrpSpPr>
          <p:cNvPr id="901" name="Group 900">
            <a:extLst>
              <a:ext uri="{FF2B5EF4-FFF2-40B4-BE49-F238E27FC236}">
                <a16:creationId xmlns:a16="http://schemas.microsoft.com/office/drawing/2014/main" id="{6D4A7B80-DAEE-4611-8E1F-CE29FA99C602}"/>
              </a:ext>
            </a:extLst>
          </p:cNvPr>
          <p:cNvGrpSpPr/>
          <p:nvPr/>
        </p:nvGrpSpPr>
        <p:grpSpPr>
          <a:xfrm>
            <a:off x="1814269" y="5827304"/>
            <a:ext cx="3271191" cy="341288"/>
            <a:chOff x="1814269" y="5827304"/>
            <a:chExt cx="3271191" cy="341288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05">
              <p14:nvContentPartPr>
                <p14:cNvPr id="862" name="Ink 861">
                  <a:extLst>
                    <a:ext uri="{FF2B5EF4-FFF2-40B4-BE49-F238E27FC236}">
                      <a16:creationId xmlns:a16="http://schemas.microsoft.com/office/drawing/2014/main" id="{A43C981B-0EB6-477E-A177-29631B3397A2}"/>
                    </a:ext>
                  </a:extLst>
                </p14:cNvPr>
                <p14:cNvContentPartPr/>
                <p14:nvPr/>
              </p14:nvContentPartPr>
              <p14:xfrm>
                <a:off x="1814269" y="6059897"/>
                <a:ext cx="143249" cy="10675"/>
              </p14:xfrm>
            </p:contentPart>
          </mc:Choice>
          <mc:Fallback>
            <p:pic>
              <p:nvPicPr>
                <p:cNvPr id="862" name="Ink 861">
                  <a:extLst>
                    <a:ext uri="{FF2B5EF4-FFF2-40B4-BE49-F238E27FC236}">
                      <a16:creationId xmlns:a16="http://schemas.microsoft.com/office/drawing/2014/main" id="{A43C981B-0EB6-477E-A177-29631B3397A2}"/>
                    </a:ext>
                  </a:extLst>
                </p:cNvPr>
                <p:cNvPicPr/>
                <p:nvPr/>
              </p:nvPicPr>
              <p:blipFill>
                <a:blip r:embed="rId406"/>
                <a:stretch>
                  <a:fillRect/>
                </a:stretch>
              </p:blipFill>
              <p:spPr>
                <a:xfrm>
                  <a:off x="1796273" y="6042461"/>
                  <a:ext cx="178881" cy="4590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7">
              <p14:nvContentPartPr>
                <p14:cNvPr id="863" name="Ink 862">
                  <a:extLst>
                    <a:ext uri="{FF2B5EF4-FFF2-40B4-BE49-F238E27FC236}">
                      <a16:creationId xmlns:a16="http://schemas.microsoft.com/office/drawing/2014/main" id="{B3CBED37-3047-4549-89BA-91D837244D13}"/>
                    </a:ext>
                  </a:extLst>
                </p14:cNvPr>
                <p14:cNvContentPartPr/>
                <p14:nvPr/>
              </p14:nvContentPartPr>
              <p14:xfrm>
                <a:off x="1850300" y="6150476"/>
                <a:ext cx="156034" cy="18116"/>
              </p14:xfrm>
            </p:contentPart>
          </mc:Choice>
          <mc:Fallback>
            <p:pic>
              <p:nvPicPr>
                <p:cNvPr id="863" name="Ink 862">
                  <a:extLst>
                    <a:ext uri="{FF2B5EF4-FFF2-40B4-BE49-F238E27FC236}">
                      <a16:creationId xmlns:a16="http://schemas.microsoft.com/office/drawing/2014/main" id="{B3CBED37-3047-4549-89BA-91D837244D13}"/>
                    </a:ext>
                  </a:extLst>
                </p:cNvPr>
                <p:cNvPicPr/>
                <p:nvPr/>
              </p:nvPicPr>
              <p:blipFill>
                <a:blip r:embed="rId408"/>
                <a:stretch>
                  <a:fillRect/>
                </a:stretch>
              </p:blipFill>
              <p:spPr>
                <a:xfrm>
                  <a:off x="1832324" y="6132715"/>
                  <a:ext cx="191627" cy="5328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9">
              <p14:nvContentPartPr>
                <p14:cNvPr id="864" name="Ink 863">
                  <a:extLst>
                    <a:ext uri="{FF2B5EF4-FFF2-40B4-BE49-F238E27FC236}">
                      <a16:creationId xmlns:a16="http://schemas.microsoft.com/office/drawing/2014/main" id="{F09E7C96-E826-4F9E-A692-7F7DB19A5A63}"/>
                    </a:ext>
                  </a:extLst>
                </p14:cNvPr>
                <p14:cNvContentPartPr/>
                <p14:nvPr/>
              </p14:nvContentPartPr>
              <p14:xfrm>
                <a:off x="2208858" y="6116185"/>
                <a:ext cx="1270935" cy="18116"/>
              </p14:xfrm>
            </p:contentPart>
          </mc:Choice>
          <mc:Fallback>
            <p:pic>
              <p:nvPicPr>
                <p:cNvPr id="864" name="Ink 863">
                  <a:extLst>
                    <a:ext uri="{FF2B5EF4-FFF2-40B4-BE49-F238E27FC236}">
                      <a16:creationId xmlns:a16="http://schemas.microsoft.com/office/drawing/2014/main" id="{F09E7C96-E826-4F9E-A692-7F7DB19A5A63}"/>
                    </a:ext>
                  </a:extLst>
                </p:cNvPr>
                <p:cNvPicPr/>
                <p:nvPr/>
              </p:nvPicPr>
              <p:blipFill>
                <a:blip r:embed="rId410"/>
                <a:stretch>
                  <a:fillRect/>
                </a:stretch>
              </p:blipFill>
              <p:spPr>
                <a:xfrm>
                  <a:off x="2190861" y="6098431"/>
                  <a:ext cx="1306569" cy="5398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1">
              <p14:nvContentPartPr>
                <p14:cNvPr id="865" name="Ink 864">
                  <a:extLst>
                    <a:ext uri="{FF2B5EF4-FFF2-40B4-BE49-F238E27FC236}">
                      <a16:creationId xmlns:a16="http://schemas.microsoft.com/office/drawing/2014/main" id="{2F82E921-1354-4494-8507-016205B15C03}"/>
                    </a:ext>
                  </a:extLst>
                </p14:cNvPr>
                <p14:cNvContentPartPr/>
                <p14:nvPr/>
              </p14:nvContentPartPr>
              <p14:xfrm>
                <a:off x="3275525" y="5904296"/>
                <a:ext cx="57241" cy="168864"/>
              </p14:xfrm>
            </p:contentPart>
          </mc:Choice>
          <mc:Fallback>
            <p:pic>
              <p:nvPicPr>
                <p:cNvPr id="865" name="Ink 864">
                  <a:extLst>
                    <a:ext uri="{FF2B5EF4-FFF2-40B4-BE49-F238E27FC236}">
                      <a16:creationId xmlns:a16="http://schemas.microsoft.com/office/drawing/2014/main" id="{2F82E921-1354-4494-8507-016205B15C03}"/>
                    </a:ext>
                  </a:extLst>
                </p:cNvPr>
                <p:cNvPicPr/>
                <p:nvPr/>
              </p:nvPicPr>
              <p:blipFill>
                <a:blip r:embed="rId412"/>
                <a:stretch>
                  <a:fillRect/>
                </a:stretch>
              </p:blipFill>
              <p:spPr>
                <a:xfrm>
                  <a:off x="3257637" y="5886653"/>
                  <a:ext cx="92659" cy="20450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3">
              <p14:nvContentPartPr>
                <p14:cNvPr id="866" name="Ink 865">
                  <a:extLst>
                    <a:ext uri="{FF2B5EF4-FFF2-40B4-BE49-F238E27FC236}">
                      <a16:creationId xmlns:a16="http://schemas.microsoft.com/office/drawing/2014/main" id="{515A32B8-7B0F-4F0F-AE86-AF99A3152BAD}"/>
                    </a:ext>
                  </a:extLst>
                </p14:cNvPr>
                <p14:cNvContentPartPr/>
                <p14:nvPr/>
              </p14:nvContentPartPr>
              <p14:xfrm>
                <a:off x="2553178" y="5884239"/>
                <a:ext cx="652030" cy="199597"/>
              </p14:xfrm>
            </p:contentPart>
          </mc:Choice>
          <mc:Fallback>
            <p:pic>
              <p:nvPicPr>
                <p:cNvPr id="866" name="Ink 865">
                  <a:extLst>
                    <a:ext uri="{FF2B5EF4-FFF2-40B4-BE49-F238E27FC236}">
                      <a16:creationId xmlns:a16="http://schemas.microsoft.com/office/drawing/2014/main" id="{515A32B8-7B0F-4F0F-AE86-AF99A3152BAD}"/>
                    </a:ext>
                  </a:extLst>
                </p:cNvPr>
                <p:cNvPicPr/>
                <p:nvPr/>
              </p:nvPicPr>
              <p:blipFill>
                <a:blip r:embed="rId414"/>
                <a:stretch>
                  <a:fillRect/>
                </a:stretch>
              </p:blipFill>
              <p:spPr>
                <a:xfrm>
                  <a:off x="2535176" y="5866617"/>
                  <a:ext cx="687674" cy="23520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5">
              <p14:nvContentPartPr>
                <p14:cNvPr id="867" name="Ink 866">
                  <a:extLst>
                    <a:ext uri="{FF2B5EF4-FFF2-40B4-BE49-F238E27FC236}">
                      <a16:creationId xmlns:a16="http://schemas.microsoft.com/office/drawing/2014/main" id="{2D66DC50-1A23-4F4B-9DBB-C574103D2043}"/>
                    </a:ext>
                  </a:extLst>
                </p14:cNvPr>
                <p14:cNvContentPartPr/>
                <p14:nvPr/>
              </p14:nvContentPartPr>
              <p14:xfrm>
                <a:off x="2152198" y="5954438"/>
                <a:ext cx="237683" cy="83138"/>
              </p14:xfrm>
            </p:contentPart>
          </mc:Choice>
          <mc:Fallback>
            <p:pic>
              <p:nvPicPr>
                <p:cNvPr id="867" name="Ink 866">
                  <a:extLst>
                    <a:ext uri="{FF2B5EF4-FFF2-40B4-BE49-F238E27FC236}">
                      <a16:creationId xmlns:a16="http://schemas.microsoft.com/office/drawing/2014/main" id="{2D66DC50-1A23-4F4B-9DBB-C574103D2043}"/>
                    </a:ext>
                  </a:extLst>
                </p:cNvPr>
                <p:cNvPicPr/>
                <p:nvPr/>
              </p:nvPicPr>
              <p:blipFill>
                <a:blip r:embed="rId416"/>
                <a:stretch>
                  <a:fillRect/>
                </a:stretch>
              </p:blipFill>
              <p:spPr>
                <a:xfrm>
                  <a:off x="2134192" y="5936443"/>
                  <a:ext cx="273335" cy="11876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7">
              <p14:nvContentPartPr>
                <p14:cNvPr id="874" name="Ink 873">
                  <a:extLst>
                    <a:ext uri="{FF2B5EF4-FFF2-40B4-BE49-F238E27FC236}">
                      <a16:creationId xmlns:a16="http://schemas.microsoft.com/office/drawing/2014/main" id="{7FD015E2-7E8B-48B5-958D-327C2B48B132}"/>
                    </a:ext>
                  </a:extLst>
                </p14:cNvPr>
                <p14:cNvContentPartPr/>
                <p14:nvPr/>
              </p14:nvContentPartPr>
              <p14:xfrm>
                <a:off x="3562314" y="6082218"/>
                <a:ext cx="111577" cy="20704"/>
              </p14:xfrm>
            </p:contentPart>
          </mc:Choice>
          <mc:Fallback>
            <p:pic>
              <p:nvPicPr>
                <p:cNvPr id="874" name="Ink 873">
                  <a:extLst>
                    <a:ext uri="{FF2B5EF4-FFF2-40B4-BE49-F238E27FC236}">
                      <a16:creationId xmlns:a16="http://schemas.microsoft.com/office/drawing/2014/main" id="{7FD015E2-7E8B-48B5-958D-327C2B48B132}"/>
                    </a:ext>
                  </a:extLst>
                </p:cNvPr>
                <p:cNvPicPr/>
                <p:nvPr/>
              </p:nvPicPr>
              <p:blipFill>
                <a:blip r:embed="rId418"/>
                <a:stretch>
                  <a:fillRect/>
                </a:stretch>
              </p:blipFill>
              <p:spPr>
                <a:xfrm>
                  <a:off x="3544318" y="6064370"/>
                  <a:ext cx="147210" cy="5604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9">
              <p14:nvContentPartPr>
                <p14:cNvPr id="875" name="Ink 874">
                  <a:extLst>
                    <a:ext uri="{FF2B5EF4-FFF2-40B4-BE49-F238E27FC236}">
                      <a16:creationId xmlns:a16="http://schemas.microsoft.com/office/drawing/2014/main" id="{FA222878-D41F-40D8-A674-70BE64F00853}"/>
                    </a:ext>
                  </a:extLst>
                </p14:cNvPr>
                <p14:cNvContentPartPr/>
                <p14:nvPr/>
              </p14:nvContentPartPr>
              <p14:xfrm>
                <a:off x="3576842" y="6135595"/>
                <a:ext cx="118551" cy="25880"/>
              </p14:xfrm>
            </p:contentPart>
          </mc:Choice>
          <mc:Fallback>
            <p:pic>
              <p:nvPicPr>
                <p:cNvPr id="875" name="Ink 874">
                  <a:extLst>
                    <a:ext uri="{FF2B5EF4-FFF2-40B4-BE49-F238E27FC236}">
                      <a16:creationId xmlns:a16="http://schemas.microsoft.com/office/drawing/2014/main" id="{FA222878-D41F-40D8-A674-70BE64F00853}"/>
                    </a:ext>
                  </a:extLst>
                </p:cNvPr>
                <p:cNvPicPr/>
                <p:nvPr/>
              </p:nvPicPr>
              <p:blipFill>
                <a:blip r:embed="rId420"/>
                <a:stretch>
                  <a:fillRect/>
                </a:stretch>
              </p:blipFill>
              <p:spPr>
                <a:xfrm>
                  <a:off x="3558880" y="6117623"/>
                  <a:ext cx="154116" cy="6146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1">
              <p14:nvContentPartPr>
                <p14:cNvPr id="876" name="Ink 875">
                  <a:extLst>
                    <a:ext uri="{FF2B5EF4-FFF2-40B4-BE49-F238E27FC236}">
                      <a16:creationId xmlns:a16="http://schemas.microsoft.com/office/drawing/2014/main" id="{C3852FB8-3624-492C-BA27-52306CF3CFED}"/>
                    </a:ext>
                  </a:extLst>
                </p14:cNvPr>
                <p14:cNvContentPartPr/>
                <p14:nvPr/>
              </p14:nvContentPartPr>
              <p14:xfrm>
                <a:off x="3777623" y="6120714"/>
                <a:ext cx="1307837" cy="40760"/>
              </p14:xfrm>
            </p:contentPart>
          </mc:Choice>
          <mc:Fallback>
            <p:pic>
              <p:nvPicPr>
                <p:cNvPr id="876" name="Ink 875">
                  <a:extLst>
                    <a:ext uri="{FF2B5EF4-FFF2-40B4-BE49-F238E27FC236}">
                      <a16:creationId xmlns:a16="http://schemas.microsoft.com/office/drawing/2014/main" id="{C3852FB8-3624-492C-BA27-52306CF3CFED}"/>
                    </a:ext>
                  </a:extLst>
                </p:cNvPr>
                <p:cNvPicPr/>
                <p:nvPr/>
              </p:nvPicPr>
              <p:blipFill>
                <a:blip r:embed="rId422"/>
                <a:stretch>
                  <a:fillRect/>
                </a:stretch>
              </p:blipFill>
              <p:spPr>
                <a:xfrm>
                  <a:off x="3759984" y="6103039"/>
                  <a:ext cx="1343476" cy="7647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3">
              <p14:nvContentPartPr>
                <p14:cNvPr id="890" name="Ink 889">
                  <a:extLst>
                    <a:ext uri="{FF2B5EF4-FFF2-40B4-BE49-F238E27FC236}">
                      <a16:creationId xmlns:a16="http://schemas.microsoft.com/office/drawing/2014/main" id="{9CCC9B30-1EF7-44B9-B741-7C32F15E3B01}"/>
                    </a:ext>
                  </a:extLst>
                </p14:cNvPr>
                <p14:cNvContentPartPr/>
                <p14:nvPr/>
              </p14:nvContentPartPr>
              <p14:xfrm>
                <a:off x="3901113" y="5919177"/>
                <a:ext cx="177826" cy="148161"/>
              </p14:xfrm>
            </p:contentPart>
          </mc:Choice>
          <mc:Fallback>
            <p:pic>
              <p:nvPicPr>
                <p:cNvPr id="890" name="Ink 889">
                  <a:extLst>
                    <a:ext uri="{FF2B5EF4-FFF2-40B4-BE49-F238E27FC236}">
                      <a16:creationId xmlns:a16="http://schemas.microsoft.com/office/drawing/2014/main" id="{9CCC9B30-1EF7-44B9-B741-7C32F15E3B01}"/>
                    </a:ext>
                  </a:extLst>
                </p:cNvPr>
                <p:cNvPicPr/>
                <p:nvPr/>
              </p:nvPicPr>
              <p:blipFill>
                <a:blip r:embed="rId424"/>
                <a:stretch>
                  <a:fillRect/>
                </a:stretch>
              </p:blipFill>
              <p:spPr>
                <a:xfrm>
                  <a:off x="3883114" y="5901196"/>
                  <a:ext cx="213463" cy="1837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5">
              <p14:nvContentPartPr>
                <p14:cNvPr id="891" name="Ink 890">
                  <a:extLst>
                    <a:ext uri="{FF2B5EF4-FFF2-40B4-BE49-F238E27FC236}">
                      <a16:creationId xmlns:a16="http://schemas.microsoft.com/office/drawing/2014/main" id="{4BC16671-412B-4F0C-923E-288D6B0ED9A8}"/>
                    </a:ext>
                  </a:extLst>
                </p14:cNvPr>
                <p14:cNvContentPartPr/>
                <p14:nvPr/>
              </p14:nvContentPartPr>
              <p14:xfrm>
                <a:off x="4234974" y="5884886"/>
                <a:ext cx="66540" cy="189568"/>
              </p14:xfrm>
            </p:contentPart>
          </mc:Choice>
          <mc:Fallback>
            <p:pic>
              <p:nvPicPr>
                <p:cNvPr id="891" name="Ink 890">
                  <a:extLst>
                    <a:ext uri="{FF2B5EF4-FFF2-40B4-BE49-F238E27FC236}">
                      <a16:creationId xmlns:a16="http://schemas.microsoft.com/office/drawing/2014/main" id="{4BC16671-412B-4F0C-923E-288D6B0ED9A8}"/>
                    </a:ext>
                  </a:extLst>
                </p:cNvPr>
                <p:cNvPicPr/>
                <p:nvPr/>
              </p:nvPicPr>
              <p:blipFill>
                <a:blip r:embed="rId426"/>
                <a:stretch>
                  <a:fillRect/>
                </a:stretch>
              </p:blipFill>
              <p:spPr>
                <a:xfrm>
                  <a:off x="4216990" y="5866866"/>
                  <a:ext cx="102148" cy="22524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7">
              <p14:nvContentPartPr>
                <p14:cNvPr id="892" name="Ink 891">
                  <a:extLst>
                    <a:ext uri="{FF2B5EF4-FFF2-40B4-BE49-F238E27FC236}">
                      <a16:creationId xmlns:a16="http://schemas.microsoft.com/office/drawing/2014/main" id="{F95DBDA0-5988-4ABB-8607-2198289AD49C}"/>
                    </a:ext>
                  </a:extLst>
                </p14:cNvPr>
                <p14:cNvContentPartPr/>
                <p14:nvPr/>
              </p14:nvContentPartPr>
              <p14:xfrm>
                <a:off x="4132694" y="5873240"/>
                <a:ext cx="104894" cy="206390"/>
              </p14:xfrm>
            </p:contentPart>
          </mc:Choice>
          <mc:Fallback>
            <p:pic>
              <p:nvPicPr>
                <p:cNvPr id="892" name="Ink 891">
                  <a:extLst>
                    <a:ext uri="{FF2B5EF4-FFF2-40B4-BE49-F238E27FC236}">
                      <a16:creationId xmlns:a16="http://schemas.microsoft.com/office/drawing/2014/main" id="{F95DBDA0-5988-4ABB-8607-2198289AD49C}"/>
                    </a:ext>
                  </a:extLst>
                </p:cNvPr>
                <p:cNvPicPr/>
                <p:nvPr/>
              </p:nvPicPr>
              <p:blipFill>
                <a:blip r:embed="rId428"/>
                <a:stretch>
                  <a:fillRect/>
                </a:stretch>
              </p:blipFill>
              <p:spPr>
                <a:xfrm>
                  <a:off x="4114733" y="5855591"/>
                  <a:ext cx="140457" cy="24204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9">
              <p14:nvContentPartPr>
                <p14:cNvPr id="893" name="Ink 892">
                  <a:extLst>
                    <a:ext uri="{FF2B5EF4-FFF2-40B4-BE49-F238E27FC236}">
                      <a16:creationId xmlns:a16="http://schemas.microsoft.com/office/drawing/2014/main" id="{F20D5BD6-E7B2-4415-9512-9D558858DDB7}"/>
                    </a:ext>
                  </a:extLst>
                </p14:cNvPr>
                <p14:cNvContentPartPr/>
                <p14:nvPr/>
              </p14:nvContentPartPr>
              <p14:xfrm>
                <a:off x="4052789" y="5833450"/>
                <a:ext cx="282721" cy="21351"/>
              </p14:xfrm>
            </p:contentPart>
          </mc:Choice>
          <mc:Fallback>
            <p:pic>
              <p:nvPicPr>
                <p:cNvPr id="893" name="Ink 892">
                  <a:extLst>
                    <a:ext uri="{FF2B5EF4-FFF2-40B4-BE49-F238E27FC236}">
                      <a16:creationId xmlns:a16="http://schemas.microsoft.com/office/drawing/2014/main" id="{F20D5BD6-E7B2-4415-9512-9D558858DDB7}"/>
                    </a:ext>
                  </a:extLst>
                </p:cNvPr>
                <p:cNvPicPr/>
                <p:nvPr/>
              </p:nvPicPr>
              <p:blipFill>
                <a:blip r:embed="rId430"/>
                <a:stretch>
                  <a:fillRect/>
                </a:stretch>
              </p:blipFill>
              <p:spPr>
                <a:xfrm>
                  <a:off x="4035164" y="5815356"/>
                  <a:ext cx="318331" cy="5717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1">
              <p14:nvContentPartPr>
                <p14:cNvPr id="894" name="Ink 893">
                  <a:extLst>
                    <a:ext uri="{FF2B5EF4-FFF2-40B4-BE49-F238E27FC236}">
                      <a16:creationId xmlns:a16="http://schemas.microsoft.com/office/drawing/2014/main" id="{5B744F7E-555E-4EF0-B180-1CCFF112B491}"/>
                    </a:ext>
                  </a:extLst>
                </p14:cNvPr>
                <p14:cNvContentPartPr/>
                <p14:nvPr/>
              </p14:nvContentPartPr>
              <p14:xfrm>
                <a:off x="4437498" y="5827304"/>
                <a:ext cx="145864" cy="300527"/>
              </p14:xfrm>
            </p:contentPart>
          </mc:Choice>
          <mc:Fallback>
            <p:pic>
              <p:nvPicPr>
                <p:cNvPr id="894" name="Ink 893">
                  <a:extLst>
                    <a:ext uri="{FF2B5EF4-FFF2-40B4-BE49-F238E27FC236}">
                      <a16:creationId xmlns:a16="http://schemas.microsoft.com/office/drawing/2014/main" id="{5B744F7E-555E-4EF0-B180-1CCFF112B491}"/>
                    </a:ext>
                  </a:extLst>
                </p:cNvPr>
                <p:cNvPicPr/>
                <p:nvPr/>
              </p:nvPicPr>
              <p:blipFill>
                <a:blip r:embed="rId432"/>
                <a:stretch>
                  <a:fillRect/>
                </a:stretch>
              </p:blipFill>
              <p:spPr>
                <a:xfrm>
                  <a:off x="4419850" y="5809287"/>
                  <a:ext cx="181520" cy="33620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3">
              <p14:nvContentPartPr>
                <p14:cNvPr id="900" name="Ink 899">
                  <a:extLst>
                    <a:ext uri="{FF2B5EF4-FFF2-40B4-BE49-F238E27FC236}">
                      <a16:creationId xmlns:a16="http://schemas.microsoft.com/office/drawing/2014/main" id="{6C192A28-F626-4C29-BD75-8E20C48C311E}"/>
                    </a:ext>
                  </a:extLst>
                </p14:cNvPr>
                <p14:cNvContentPartPr/>
                <p14:nvPr/>
              </p14:nvContentPartPr>
              <p14:xfrm>
                <a:off x="2077232" y="5886504"/>
                <a:ext cx="183638" cy="34290"/>
              </p14:xfrm>
            </p:contentPart>
          </mc:Choice>
          <mc:Fallback>
            <p:pic>
              <p:nvPicPr>
                <p:cNvPr id="900" name="Ink 899">
                  <a:extLst>
                    <a:ext uri="{FF2B5EF4-FFF2-40B4-BE49-F238E27FC236}">
                      <a16:creationId xmlns:a16="http://schemas.microsoft.com/office/drawing/2014/main" id="{6C192A28-F626-4C29-BD75-8E20C48C311E}"/>
                    </a:ext>
                  </a:extLst>
                </p:cNvPr>
                <p:cNvPicPr/>
                <p:nvPr/>
              </p:nvPicPr>
              <p:blipFill>
                <a:blip r:embed="rId434"/>
                <a:stretch>
                  <a:fillRect/>
                </a:stretch>
              </p:blipFill>
              <p:spPr>
                <a:xfrm>
                  <a:off x="2059588" y="5868645"/>
                  <a:ext cx="219285" cy="69652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19" name="Group 918">
            <a:extLst>
              <a:ext uri="{FF2B5EF4-FFF2-40B4-BE49-F238E27FC236}">
                <a16:creationId xmlns:a16="http://schemas.microsoft.com/office/drawing/2014/main" id="{100B5D51-EF66-4277-A2A8-0D4333B517D3}"/>
              </a:ext>
            </a:extLst>
          </p:cNvPr>
          <p:cNvGrpSpPr/>
          <p:nvPr/>
        </p:nvGrpSpPr>
        <p:grpSpPr>
          <a:xfrm>
            <a:off x="5529154" y="5992845"/>
            <a:ext cx="5489623" cy="614317"/>
            <a:chOff x="5529154" y="5992845"/>
            <a:chExt cx="5489623" cy="614317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35">
              <p14:nvContentPartPr>
                <p14:cNvPr id="896" name="Ink 895">
                  <a:extLst>
                    <a:ext uri="{FF2B5EF4-FFF2-40B4-BE49-F238E27FC236}">
                      <a16:creationId xmlns:a16="http://schemas.microsoft.com/office/drawing/2014/main" id="{B4E0962B-25A7-410D-AFFD-42D72822AF4E}"/>
                    </a:ext>
                  </a:extLst>
                </p14:cNvPr>
                <p14:cNvContentPartPr/>
                <p14:nvPr/>
              </p14:nvContentPartPr>
              <p14:xfrm>
                <a:off x="5529154" y="6120714"/>
                <a:ext cx="161845" cy="17792"/>
              </p14:xfrm>
            </p:contentPart>
          </mc:Choice>
          <mc:Fallback>
            <p:pic>
              <p:nvPicPr>
                <p:cNvPr id="896" name="Ink 895">
                  <a:extLst>
                    <a:ext uri="{FF2B5EF4-FFF2-40B4-BE49-F238E27FC236}">
                      <a16:creationId xmlns:a16="http://schemas.microsoft.com/office/drawing/2014/main" id="{B4E0962B-25A7-410D-AFFD-42D72822AF4E}"/>
                    </a:ext>
                  </a:extLst>
                </p:cNvPr>
                <p:cNvPicPr/>
                <p:nvPr/>
              </p:nvPicPr>
              <p:blipFill>
                <a:blip r:embed="rId436"/>
                <a:stretch>
                  <a:fillRect/>
                </a:stretch>
              </p:blipFill>
              <p:spPr>
                <a:xfrm>
                  <a:off x="5511492" y="6103278"/>
                  <a:ext cx="197530" cy="530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7">
              <p14:nvContentPartPr>
                <p14:cNvPr id="905" name="Ink 904">
                  <a:extLst>
                    <a:ext uri="{FF2B5EF4-FFF2-40B4-BE49-F238E27FC236}">
                      <a16:creationId xmlns:a16="http://schemas.microsoft.com/office/drawing/2014/main" id="{160B758A-6973-4D33-A141-5CD47994277E}"/>
                    </a:ext>
                  </a:extLst>
                </p14:cNvPr>
                <p14:cNvContentPartPr/>
                <p14:nvPr/>
              </p14:nvContentPartPr>
              <p14:xfrm>
                <a:off x="8275254" y="5992845"/>
                <a:ext cx="56951" cy="296969"/>
              </p14:xfrm>
            </p:contentPart>
          </mc:Choice>
          <mc:Fallback>
            <p:pic>
              <p:nvPicPr>
                <p:cNvPr id="905" name="Ink 904">
                  <a:extLst>
                    <a:ext uri="{FF2B5EF4-FFF2-40B4-BE49-F238E27FC236}">
                      <a16:creationId xmlns:a16="http://schemas.microsoft.com/office/drawing/2014/main" id="{160B758A-6973-4D33-A141-5CD47994277E}"/>
                    </a:ext>
                  </a:extLst>
                </p:cNvPr>
                <p:cNvPicPr/>
                <p:nvPr/>
              </p:nvPicPr>
              <p:blipFill>
                <a:blip r:embed="rId438"/>
                <a:stretch>
                  <a:fillRect/>
                </a:stretch>
              </p:blipFill>
              <p:spPr>
                <a:xfrm>
                  <a:off x="8257703" y="5974847"/>
                  <a:ext cx="92411" cy="33260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9">
              <p14:nvContentPartPr>
                <p14:cNvPr id="906" name="Ink 905">
                  <a:extLst>
                    <a:ext uri="{FF2B5EF4-FFF2-40B4-BE49-F238E27FC236}">
                      <a16:creationId xmlns:a16="http://schemas.microsoft.com/office/drawing/2014/main" id="{8C882E7E-7186-44EB-B298-0A469A77ECE2}"/>
                    </a:ext>
                  </a:extLst>
                </p14:cNvPr>
                <p14:cNvContentPartPr/>
                <p14:nvPr/>
              </p14:nvContentPartPr>
              <p14:xfrm>
                <a:off x="8476616" y="6112538"/>
                <a:ext cx="110415" cy="120017"/>
              </p14:xfrm>
            </p:contentPart>
          </mc:Choice>
          <mc:Fallback>
            <p:pic>
              <p:nvPicPr>
                <p:cNvPr id="906" name="Ink 905">
                  <a:extLst>
                    <a:ext uri="{FF2B5EF4-FFF2-40B4-BE49-F238E27FC236}">
                      <a16:creationId xmlns:a16="http://schemas.microsoft.com/office/drawing/2014/main" id="{8C882E7E-7186-44EB-B298-0A469A77ECE2}"/>
                    </a:ext>
                  </a:extLst>
                </p:cNvPr>
                <p:cNvPicPr/>
                <p:nvPr/>
              </p:nvPicPr>
              <p:blipFill>
                <a:blip r:embed="rId440"/>
                <a:stretch>
                  <a:fillRect/>
                </a:stretch>
              </p:blipFill>
              <p:spPr>
                <a:xfrm>
                  <a:off x="8458633" y="6094517"/>
                  <a:ext cx="146021" cy="15569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1">
              <p14:nvContentPartPr>
                <p14:cNvPr id="907" name="Ink 906">
                  <a:extLst>
                    <a:ext uri="{FF2B5EF4-FFF2-40B4-BE49-F238E27FC236}">
                      <a16:creationId xmlns:a16="http://schemas.microsoft.com/office/drawing/2014/main" id="{7D2E5223-1400-4631-BF90-CD25D83C2A6C}"/>
                    </a:ext>
                  </a:extLst>
                </p14:cNvPr>
                <p14:cNvContentPartPr/>
                <p14:nvPr/>
              </p14:nvContentPartPr>
              <p14:xfrm>
                <a:off x="8637590" y="5998668"/>
                <a:ext cx="217924" cy="354874"/>
              </p14:xfrm>
            </p:contentPart>
          </mc:Choice>
          <mc:Fallback>
            <p:pic>
              <p:nvPicPr>
                <p:cNvPr id="907" name="Ink 906">
                  <a:extLst>
                    <a:ext uri="{FF2B5EF4-FFF2-40B4-BE49-F238E27FC236}">
                      <a16:creationId xmlns:a16="http://schemas.microsoft.com/office/drawing/2014/main" id="{7D2E5223-1400-4631-BF90-CD25D83C2A6C}"/>
                    </a:ext>
                  </a:extLst>
                </p:cNvPr>
                <p:cNvPicPr/>
                <p:nvPr/>
              </p:nvPicPr>
              <p:blipFill>
                <a:blip r:embed="rId442"/>
                <a:stretch>
                  <a:fillRect/>
                </a:stretch>
              </p:blipFill>
              <p:spPr>
                <a:xfrm>
                  <a:off x="8619940" y="5981032"/>
                  <a:ext cx="253584" cy="39050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3">
              <p14:nvContentPartPr>
                <p14:cNvPr id="908" name="Ink 907">
                  <a:extLst>
                    <a:ext uri="{FF2B5EF4-FFF2-40B4-BE49-F238E27FC236}">
                      <a16:creationId xmlns:a16="http://schemas.microsoft.com/office/drawing/2014/main" id="{51C53123-D6EC-4E4C-9B6A-1FEDBC50813C}"/>
                    </a:ext>
                  </a:extLst>
                </p14:cNvPr>
                <p14:cNvContentPartPr/>
                <p14:nvPr/>
              </p14:nvContentPartPr>
              <p14:xfrm>
                <a:off x="8708197" y="6145535"/>
                <a:ext cx="154872" cy="35908"/>
              </p14:xfrm>
            </p:contentPart>
          </mc:Choice>
          <mc:Fallback>
            <p:pic>
              <p:nvPicPr>
                <p:cNvPr id="908" name="Ink 907">
                  <a:extLst>
                    <a:ext uri="{FF2B5EF4-FFF2-40B4-BE49-F238E27FC236}">
                      <a16:creationId xmlns:a16="http://schemas.microsoft.com/office/drawing/2014/main" id="{51C53123-D6EC-4E4C-9B6A-1FEDBC50813C}"/>
                    </a:ext>
                  </a:extLst>
                </p:cNvPr>
                <p:cNvPicPr/>
                <p:nvPr/>
              </p:nvPicPr>
              <p:blipFill>
                <a:blip r:embed="rId444"/>
                <a:stretch>
                  <a:fillRect/>
                </a:stretch>
              </p:blipFill>
              <p:spPr>
                <a:xfrm>
                  <a:off x="8690230" y="6127581"/>
                  <a:ext cx="190446" cy="7145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5">
              <p14:nvContentPartPr>
                <p14:cNvPr id="910" name="Ink 909">
                  <a:extLst>
                    <a:ext uri="{FF2B5EF4-FFF2-40B4-BE49-F238E27FC236}">
                      <a16:creationId xmlns:a16="http://schemas.microsoft.com/office/drawing/2014/main" id="{8950B6C8-F798-4854-B9F7-EC386D9163E0}"/>
                    </a:ext>
                  </a:extLst>
                </p14:cNvPr>
                <p14:cNvContentPartPr/>
                <p14:nvPr/>
              </p14:nvContentPartPr>
              <p14:xfrm>
                <a:off x="9021427" y="6013225"/>
                <a:ext cx="244075" cy="354551"/>
              </p14:xfrm>
            </p:contentPart>
          </mc:Choice>
          <mc:Fallback>
            <p:pic>
              <p:nvPicPr>
                <p:cNvPr id="910" name="Ink 909">
                  <a:extLst>
                    <a:ext uri="{FF2B5EF4-FFF2-40B4-BE49-F238E27FC236}">
                      <a16:creationId xmlns:a16="http://schemas.microsoft.com/office/drawing/2014/main" id="{8950B6C8-F798-4854-B9F7-EC386D9163E0}"/>
                    </a:ext>
                  </a:extLst>
                </p:cNvPr>
                <p:cNvPicPr/>
                <p:nvPr/>
              </p:nvPicPr>
              <p:blipFill>
                <a:blip r:embed="rId446"/>
                <a:stretch>
                  <a:fillRect/>
                </a:stretch>
              </p:blipFill>
              <p:spPr>
                <a:xfrm>
                  <a:off x="9003427" y="5995587"/>
                  <a:ext cx="279714" cy="39018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7">
              <p14:nvContentPartPr>
                <p14:cNvPr id="911" name="Ink 910">
                  <a:extLst>
                    <a:ext uri="{FF2B5EF4-FFF2-40B4-BE49-F238E27FC236}">
                      <a16:creationId xmlns:a16="http://schemas.microsoft.com/office/drawing/2014/main" id="{0B0AFF0D-1FA1-4F76-BE2D-207C5960E893}"/>
                    </a:ext>
                  </a:extLst>
                </p14:cNvPr>
                <p14:cNvContentPartPr/>
                <p14:nvPr/>
              </p14:nvContentPartPr>
              <p14:xfrm>
                <a:off x="9408461" y="6052045"/>
                <a:ext cx="214728" cy="343875"/>
              </p14:xfrm>
            </p:contentPart>
          </mc:Choice>
          <mc:Fallback>
            <p:pic>
              <p:nvPicPr>
                <p:cNvPr id="911" name="Ink 910">
                  <a:extLst>
                    <a:ext uri="{FF2B5EF4-FFF2-40B4-BE49-F238E27FC236}">
                      <a16:creationId xmlns:a16="http://schemas.microsoft.com/office/drawing/2014/main" id="{0B0AFF0D-1FA1-4F76-BE2D-207C5960E893}"/>
                    </a:ext>
                  </a:extLst>
                </p:cNvPr>
                <p:cNvPicPr/>
                <p:nvPr/>
              </p:nvPicPr>
              <p:blipFill>
                <a:blip r:embed="rId448"/>
                <a:stretch>
                  <a:fillRect/>
                </a:stretch>
              </p:blipFill>
              <p:spPr>
                <a:xfrm>
                  <a:off x="9390477" y="6034401"/>
                  <a:ext cx="250336" cy="37952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9">
              <p14:nvContentPartPr>
                <p14:cNvPr id="912" name="Ink 911">
                  <a:extLst>
                    <a:ext uri="{FF2B5EF4-FFF2-40B4-BE49-F238E27FC236}">
                      <a16:creationId xmlns:a16="http://schemas.microsoft.com/office/drawing/2014/main" id="{DE89B580-2F2C-4D67-88C0-9C33EFDAA0AB}"/>
                    </a:ext>
                  </a:extLst>
                </p14:cNvPr>
                <p14:cNvContentPartPr/>
                <p14:nvPr/>
              </p14:nvContentPartPr>
              <p14:xfrm>
                <a:off x="9799853" y="5997697"/>
                <a:ext cx="176664" cy="353257"/>
              </p14:xfrm>
            </p:contentPart>
          </mc:Choice>
          <mc:Fallback>
            <p:pic>
              <p:nvPicPr>
                <p:cNvPr id="912" name="Ink 911">
                  <a:extLst>
                    <a:ext uri="{FF2B5EF4-FFF2-40B4-BE49-F238E27FC236}">
                      <a16:creationId xmlns:a16="http://schemas.microsoft.com/office/drawing/2014/main" id="{DE89B580-2F2C-4D67-88C0-9C33EFDAA0AB}"/>
                    </a:ext>
                  </a:extLst>
                </p:cNvPr>
                <p:cNvPicPr/>
                <p:nvPr/>
              </p:nvPicPr>
              <p:blipFill>
                <a:blip r:embed="rId450"/>
                <a:stretch>
                  <a:fillRect/>
                </a:stretch>
              </p:blipFill>
              <p:spPr>
                <a:xfrm>
                  <a:off x="9782223" y="5980052"/>
                  <a:ext cx="212285" cy="38890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1">
              <p14:nvContentPartPr>
                <p14:cNvPr id="914" name="Ink 913">
                  <a:extLst>
                    <a:ext uri="{FF2B5EF4-FFF2-40B4-BE49-F238E27FC236}">
                      <a16:creationId xmlns:a16="http://schemas.microsoft.com/office/drawing/2014/main" id="{04CE3CB4-5EB3-4FAB-ACC8-119E283AA43F}"/>
                    </a:ext>
                  </a:extLst>
                </p14:cNvPr>
                <p14:cNvContentPartPr/>
                <p14:nvPr/>
              </p14:nvContentPartPr>
              <p14:xfrm>
                <a:off x="10156087" y="6028429"/>
                <a:ext cx="146736" cy="237769"/>
              </p14:xfrm>
            </p:contentPart>
          </mc:Choice>
          <mc:Fallback>
            <p:pic>
              <p:nvPicPr>
                <p:cNvPr id="914" name="Ink 913">
                  <a:extLst>
                    <a:ext uri="{FF2B5EF4-FFF2-40B4-BE49-F238E27FC236}">
                      <a16:creationId xmlns:a16="http://schemas.microsoft.com/office/drawing/2014/main" id="{04CE3CB4-5EB3-4FAB-ACC8-119E283AA43F}"/>
                    </a:ext>
                  </a:extLst>
                </p:cNvPr>
                <p:cNvPicPr/>
                <p:nvPr/>
              </p:nvPicPr>
              <p:blipFill>
                <a:blip r:embed="rId452"/>
                <a:stretch>
                  <a:fillRect/>
                </a:stretch>
              </p:blipFill>
              <p:spPr>
                <a:xfrm>
                  <a:off x="10138105" y="6010443"/>
                  <a:ext cx="182341" cy="2733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3">
              <p14:nvContentPartPr>
                <p14:cNvPr id="915" name="Ink 914">
                  <a:extLst>
                    <a:ext uri="{FF2B5EF4-FFF2-40B4-BE49-F238E27FC236}">
                      <a16:creationId xmlns:a16="http://schemas.microsoft.com/office/drawing/2014/main" id="{23BDD1A3-70BF-4E39-ADA8-D748898FA241}"/>
                    </a:ext>
                  </a:extLst>
                </p14:cNvPr>
                <p14:cNvContentPartPr/>
                <p14:nvPr/>
              </p14:nvContentPartPr>
              <p14:xfrm>
                <a:off x="10302823" y="6065631"/>
                <a:ext cx="170853" cy="130692"/>
              </p14:xfrm>
            </p:contentPart>
          </mc:Choice>
          <mc:Fallback>
            <p:pic>
              <p:nvPicPr>
                <p:cNvPr id="915" name="Ink 914">
                  <a:extLst>
                    <a:ext uri="{FF2B5EF4-FFF2-40B4-BE49-F238E27FC236}">
                      <a16:creationId xmlns:a16="http://schemas.microsoft.com/office/drawing/2014/main" id="{23BDD1A3-70BF-4E39-ADA8-D748898FA241}"/>
                    </a:ext>
                  </a:extLst>
                </p:cNvPr>
                <p:cNvPicPr/>
                <p:nvPr/>
              </p:nvPicPr>
              <p:blipFill>
                <a:blip r:embed="rId454"/>
                <a:stretch>
                  <a:fillRect/>
                </a:stretch>
              </p:blipFill>
              <p:spPr>
                <a:xfrm>
                  <a:off x="10285198" y="6047989"/>
                  <a:ext cx="206462" cy="16633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5">
              <p14:nvContentPartPr>
                <p14:cNvPr id="916" name="Ink 915">
                  <a:extLst>
                    <a:ext uri="{FF2B5EF4-FFF2-40B4-BE49-F238E27FC236}">
                      <a16:creationId xmlns:a16="http://schemas.microsoft.com/office/drawing/2014/main" id="{C8528E38-2FBC-4575-8BA0-44BBB62F59CB}"/>
                    </a:ext>
                  </a:extLst>
                </p14:cNvPr>
                <p14:cNvContentPartPr/>
                <p14:nvPr/>
              </p14:nvContentPartPr>
              <p14:xfrm>
                <a:off x="10466992" y="6006432"/>
                <a:ext cx="397494" cy="103518"/>
              </p14:xfrm>
            </p:contentPart>
          </mc:Choice>
          <mc:Fallback>
            <p:pic>
              <p:nvPicPr>
                <p:cNvPr id="916" name="Ink 915">
                  <a:extLst>
                    <a:ext uri="{FF2B5EF4-FFF2-40B4-BE49-F238E27FC236}">
                      <a16:creationId xmlns:a16="http://schemas.microsoft.com/office/drawing/2014/main" id="{C8528E38-2FBC-4575-8BA0-44BBB62F59CB}"/>
                    </a:ext>
                  </a:extLst>
                </p:cNvPr>
                <p:cNvPicPr/>
                <p:nvPr/>
              </p:nvPicPr>
              <p:blipFill>
                <a:blip r:embed="rId456"/>
                <a:stretch>
                  <a:fillRect/>
                </a:stretch>
              </p:blipFill>
              <p:spPr>
                <a:xfrm>
                  <a:off x="10449006" y="5988820"/>
                  <a:ext cx="433107" cy="13910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7">
              <p14:nvContentPartPr>
                <p14:cNvPr id="917" name="Ink 916">
                  <a:extLst>
                    <a:ext uri="{FF2B5EF4-FFF2-40B4-BE49-F238E27FC236}">
                      <a16:creationId xmlns:a16="http://schemas.microsoft.com/office/drawing/2014/main" id="{AF4D4EF7-69E8-45B8-8B5D-0357BD6CB187}"/>
                    </a:ext>
                  </a:extLst>
                </p14:cNvPr>
                <p14:cNvContentPartPr/>
                <p14:nvPr/>
              </p14:nvContentPartPr>
              <p14:xfrm>
                <a:off x="10371977" y="6112862"/>
                <a:ext cx="637211" cy="392076"/>
              </p14:xfrm>
            </p:contentPart>
          </mc:Choice>
          <mc:Fallback>
            <p:pic>
              <p:nvPicPr>
                <p:cNvPr id="917" name="Ink 916">
                  <a:extLst>
                    <a:ext uri="{FF2B5EF4-FFF2-40B4-BE49-F238E27FC236}">
                      <a16:creationId xmlns:a16="http://schemas.microsoft.com/office/drawing/2014/main" id="{AF4D4EF7-69E8-45B8-8B5D-0357BD6CB187}"/>
                    </a:ext>
                  </a:extLst>
                </p:cNvPr>
                <p:cNvPicPr/>
                <p:nvPr/>
              </p:nvPicPr>
              <p:blipFill>
                <a:blip r:embed="rId458"/>
                <a:stretch>
                  <a:fillRect/>
                </a:stretch>
              </p:blipFill>
              <p:spPr>
                <a:xfrm>
                  <a:off x="10353977" y="6094877"/>
                  <a:ext cx="672852" cy="4276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9">
              <p14:nvContentPartPr>
                <p14:cNvPr id="918" name="Ink 917">
                  <a:extLst>
                    <a:ext uri="{FF2B5EF4-FFF2-40B4-BE49-F238E27FC236}">
                      <a16:creationId xmlns:a16="http://schemas.microsoft.com/office/drawing/2014/main" id="{5CEE8F6A-A5E3-4B25-A37C-A3CF2117755B}"/>
                    </a:ext>
                  </a:extLst>
                </p14:cNvPr>
                <p14:cNvContentPartPr/>
                <p14:nvPr/>
              </p14:nvContentPartPr>
              <p14:xfrm>
                <a:off x="10809860" y="6295313"/>
                <a:ext cx="208917" cy="311849"/>
              </p14:xfrm>
            </p:contentPart>
          </mc:Choice>
          <mc:Fallback>
            <p:pic>
              <p:nvPicPr>
                <p:cNvPr id="918" name="Ink 917">
                  <a:extLst>
                    <a:ext uri="{FF2B5EF4-FFF2-40B4-BE49-F238E27FC236}">
                      <a16:creationId xmlns:a16="http://schemas.microsoft.com/office/drawing/2014/main" id="{5CEE8F6A-A5E3-4B25-A37C-A3CF2117755B}"/>
                    </a:ext>
                  </a:extLst>
                </p:cNvPr>
                <p:cNvPicPr/>
                <p:nvPr/>
              </p:nvPicPr>
              <p:blipFill>
                <a:blip r:embed="rId460"/>
                <a:stretch>
                  <a:fillRect/>
                </a:stretch>
              </p:blipFill>
              <p:spPr>
                <a:xfrm>
                  <a:off x="10791881" y="6277688"/>
                  <a:ext cx="244516" cy="347458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61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F0CEFA9-9E9D-4E3A-AEE0-28B3A52A2345}"/>
                  </a:ext>
                </a:extLst>
              </p14:cNvPr>
              <p14:cNvContentPartPr/>
              <p14:nvPr/>
            </p14:nvContentPartPr>
            <p14:xfrm>
              <a:off x="2375352" y="5881975"/>
              <a:ext cx="18887" cy="16822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F0CEFA9-9E9D-4E3A-AEE0-28B3A52A2345}"/>
                  </a:ext>
                </a:extLst>
              </p:cNvPr>
              <p:cNvPicPr/>
              <p:nvPr/>
            </p:nvPicPr>
            <p:blipFill>
              <a:blip r:embed="rId462"/>
              <a:stretch>
                <a:fillRect/>
              </a:stretch>
            </p:blipFill>
            <p:spPr>
              <a:xfrm>
                <a:off x="2366799" y="5873027"/>
                <a:ext cx="36349" cy="3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4241003-7188-4D70-9DD7-8B8009375613}"/>
                  </a:ext>
                </a:extLst>
              </p14:cNvPr>
              <p14:cNvContentPartPr/>
              <p14:nvPr/>
            </p14:nvContentPartPr>
            <p14:xfrm>
              <a:off x="9364837" y="3911384"/>
              <a:ext cx="558000" cy="230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4241003-7188-4D70-9DD7-8B8009375613}"/>
                  </a:ext>
                </a:extLst>
              </p:cNvPr>
              <p:cNvPicPr/>
              <p:nvPr/>
            </p:nvPicPr>
            <p:blipFill>
              <a:blip r:embed="rId464"/>
              <a:stretch>
                <a:fillRect/>
              </a:stretch>
            </p:blipFill>
            <p:spPr>
              <a:xfrm>
                <a:off x="9347197" y="3893744"/>
                <a:ext cx="59364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B6603D7-C437-4114-BD9E-62ECB54B76A9}"/>
                  </a:ext>
                </a:extLst>
              </p14:cNvPr>
              <p14:cNvContentPartPr/>
              <p14:nvPr/>
            </p14:nvContentPartPr>
            <p14:xfrm>
              <a:off x="2332058" y="6396655"/>
              <a:ext cx="19758" cy="18116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B6603D7-C437-4114-BD9E-62ECB54B76A9}"/>
                  </a:ext>
                </a:extLst>
              </p:cNvPr>
              <p:cNvPicPr/>
              <p:nvPr/>
            </p:nvPicPr>
            <p:blipFill>
              <a:blip r:embed="rId466"/>
              <a:stretch>
                <a:fillRect/>
              </a:stretch>
            </p:blipFill>
            <p:spPr>
              <a:xfrm>
                <a:off x="2323436" y="6387959"/>
                <a:ext cx="37361" cy="3587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711FDA96-4856-4928-8926-1CAE03FA9001}"/>
              </a:ext>
            </a:extLst>
          </p:cNvPr>
          <p:cNvGrpSpPr/>
          <p:nvPr/>
        </p:nvGrpSpPr>
        <p:grpSpPr>
          <a:xfrm>
            <a:off x="4685917" y="1483904"/>
            <a:ext cx="493200" cy="386280"/>
            <a:chOff x="4685917" y="1483904"/>
            <a:chExt cx="493200" cy="386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67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C057DD96-B1DF-4A8F-9830-B767ABC512E7}"/>
                    </a:ext>
                  </a:extLst>
                </p14:cNvPr>
                <p14:cNvContentPartPr/>
                <p14:nvPr/>
              </p14:nvContentPartPr>
              <p14:xfrm>
                <a:off x="4829197" y="1685864"/>
                <a:ext cx="5760" cy="1044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C057DD96-B1DF-4A8F-9830-B767ABC512E7}"/>
                    </a:ext>
                  </a:extLst>
                </p:cNvPr>
                <p:cNvPicPr/>
                <p:nvPr/>
              </p:nvPicPr>
              <p:blipFill>
                <a:blip r:embed="rId468"/>
                <a:stretch>
                  <a:fillRect/>
                </a:stretch>
              </p:blipFill>
              <p:spPr>
                <a:xfrm>
                  <a:off x="4811557" y="1668224"/>
                  <a:ext cx="4140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9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B6B3594D-AE15-4E5B-9C64-5EEA2D42D7D2}"/>
                    </a:ext>
                  </a:extLst>
                </p14:cNvPr>
                <p14:cNvContentPartPr/>
                <p14:nvPr/>
              </p14:nvContentPartPr>
              <p14:xfrm>
                <a:off x="4849357" y="1606304"/>
                <a:ext cx="223200" cy="14508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B6B3594D-AE15-4E5B-9C64-5EEA2D42D7D2}"/>
                    </a:ext>
                  </a:extLst>
                </p:cNvPr>
                <p:cNvPicPr/>
                <p:nvPr/>
              </p:nvPicPr>
              <p:blipFill>
                <a:blip r:embed="rId470"/>
                <a:stretch>
                  <a:fillRect/>
                </a:stretch>
              </p:blipFill>
              <p:spPr>
                <a:xfrm>
                  <a:off x="4831717" y="1588304"/>
                  <a:ext cx="25884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71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663647B5-3675-4261-997F-7CF99F92E25B}"/>
                    </a:ext>
                  </a:extLst>
                </p14:cNvPr>
                <p14:cNvContentPartPr/>
                <p14:nvPr/>
              </p14:nvContentPartPr>
              <p14:xfrm>
                <a:off x="4685917" y="1483904"/>
                <a:ext cx="493200" cy="38628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663647B5-3675-4261-997F-7CF99F92E25B}"/>
                    </a:ext>
                  </a:extLst>
                </p:cNvPr>
                <p:cNvPicPr/>
                <p:nvPr/>
              </p:nvPicPr>
              <p:blipFill>
                <a:blip r:embed="rId472"/>
                <a:stretch>
                  <a:fillRect/>
                </a:stretch>
              </p:blipFill>
              <p:spPr>
                <a:xfrm>
                  <a:off x="4668277" y="1465904"/>
                  <a:ext cx="528840" cy="421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43C4607-7108-41D3-91A7-A1392090310B}"/>
              </a:ext>
            </a:extLst>
          </p:cNvPr>
          <p:cNvGrpSpPr/>
          <p:nvPr/>
        </p:nvGrpSpPr>
        <p:grpSpPr>
          <a:xfrm>
            <a:off x="10910317" y="3941624"/>
            <a:ext cx="660240" cy="442080"/>
            <a:chOff x="10910317" y="3941624"/>
            <a:chExt cx="660240" cy="4420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73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E5A6750E-F6C4-49EF-9C74-9FC935D1D2B7}"/>
                    </a:ext>
                  </a:extLst>
                </p14:cNvPr>
                <p14:cNvContentPartPr/>
                <p14:nvPr/>
              </p14:nvContentPartPr>
              <p14:xfrm>
                <a:off x="11127037" y="4104344"/>
                <a:ext cx="114480" cy="25236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E5A6750E-F6C4-49EF-9C74-9FC935D1D2B7}"/>
                    </a:ext>
                  </a:extLst>
                </p:cNvPr>
                <p:cNvPicPr/>
                <p:nvPr/>
              </p:nvPicPr>
              <p:blipFill>
                <a:blip r:embed="rId474"/>
                <a:stretch>
                  <a:fillRect/>
                </a:stretch>
              </p:blipFill>
              <p:spPr>
                <a:xfrm>
                  <a:off x="11109397" y="4086704"/>
                  <a:ext cx="150120" cy="28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75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A9DDE1BB-DE80-4DB6-8831-BE3EA9DF1FB6}"/>
                    </a:ext>
                  </a:extLst>
                </p14:cNvPr>
                <p14:cNvContentPartPr/>
                <p14:nvPr/>
              </p14:nvContentPartPr>
              <p14:xfrm>
                <a:off x="11219917" y="4234304"/>
                <a:ext cx="171360" cy="10836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A9DDE1BB-DE80-4DB6-8831-BE3EA9DF1FB6}"/>
                    </a:ext>
                  </a:extLst>
                </p:cNvPr>
                <p:cNvPicPr/>
                <p:nvPr/>
              </p:nvPicPr>
              <p:blipFill>
                <a:blip r:embed="rId476"/>
                <a:stretch>
                  <a:fillRect/>
                </a:stretch>
              </p:blipFill>
              <p:spPr>
                <a:xfrm>
                  <a:off x="11202277" y="4216664"/>
                  <a:ext cx="20700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77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ABD0E963-4E4D-42B1-B874-DC7E653BB965}"/>
                    </a:ext>
                  </a:extLst>
                </p14:cNvPr>
                <p14:cNvContentPartPr/>
                <p14:nvPr/>
              </p14:nvContentPartPr>
              <p14:xfrm>
                <a:off x="10910317" y="3941624"/>
                <a:ext cx="660240" cy="44208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ABD0E963-4E4D-42B1-B874-DC7E653BB965}"/>
                    </a:ext>
                  </a:extLst>
                </p:cNvPr>
                <p:cNvPicPr/>
                <p:nvPr/>
              </p:nvPicPr>
              <p:blipFill>
                <a:blip r:embed="rId478"/>
                <a:stretch>
                  <a:fillRect/>
                </a:stretch>
              </p:blipFill>
              <p:spPr>
                <a:xfrm>
                  <a:off x="10892317" y="3923984"/>
                  <a:ext cx="695880" cy="477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F12860B-F0F0-44CC-8FE0-13E32E0AF23D}"/>
              </a:ext>
            </a:extLst>
          </p:cNvPr>
          <p:cNvGrpSpPr/>
          <p:nvPr/>
        </p:nvGrpSpPr>
        <p:grpSpPr>
          <a:xfrm>
            <a:off x="10983037" y="5837744"/>
            <a:ext cx="712440" cy="646920"/>
            <a:chOff x="10983037" y="5837744"/>
            <a:chExt cx="712440" cy="646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79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1C4E6A32-5984-4F75-8551-9550532981B5}"/>
                    </a:ext>
                  </a:extLst>
                </p14:cNvPr>
                <p14:cNvContentPartPr/>
                <p14:nvPr/>
              </p14:nvContentPartPr>
              <p14:xfrm>
                <a:off x="11116597" y="6180464"/>
                <a:ext cx="303840" cy="20484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1C4E6A32-5984-4F75-8551-9550532981B5}"/>
                    </a:ext>
                  </a:extLst>
                </p:cNvPr>
                <p:cNvPicPr/>
                <p:nvPr/>
              </p:nvPicPr>
              <p:blipFill>
                <a:blip r:embed="rId480"/>
                <a:stretch>
                  <a:fillRect/>
                </a:stretch>
              </p:blipFill>
              <p:spPr>
                <a:xfrm>
                  <a:off x="11098597" y="6162824"/>
                  <a:ext cx="339480" cy="24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1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E221D8AB-2298-45F3-9F37-63F164548FE6}"/>
                    </a:ext>
                  </a:extLst>
                </p14:cNvPr>
                <p14:cNvContentPartPr/>
                <p14:nvPr/>
              </p14:nvContentPartPr>
              <p14:xfrm>
                <a:off x="10983037" y="5837744"/>
                <a:ext cx="712440" cy="64692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E221D8AB-2298-45F3-9F37-63F164548FE6}"/>
                    </a:ext>
                  </a:extLst>
                </p:cNvPr>
                <p:cNvPicPr/>
                <p:nvPr/>
              </p:nvPicPr>
              <p:blipFill>
                <a:blip r:embed="rId482"/>
                <a:stretch>
                  <a:fillRect/>
                </a:stretch>
              </p:blipFill>
              <p:spPr>
                <a:xfrm>
                  <a:off x="10965037" y="5820104"/>
                  <a:ext cx="748080" cy="682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8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4CA719E6-E921-4BD4-BA35-F5A828B2AD9F}"/>
                  </a:ext>
                </a:extLst>
              </p14:cNvPr>
              <p14:cNvContentPartPr/>
              <p14:nvPr/>
            </p14:nvContentPartPr>
            <p14:xfrm>
              <a:off x="5813725" y="4848427"/>
              <a:ext cx="164715" cy="10314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4CA719E6-E921-4BD4-BA35-F5A828B2AD9F}"/>
                  </a:ext>
                </a:extLst>
              </p:cNvPr>
              <p:cNvPicPr/>
              <p:nvPr/>
            </p:nvPicPr>
            <p:blipFill>
              <a:blip r:embed="rId484"/>
              <a:stretch>
                <a:fillRect/>
              </a:stretch>
            </p:blipFill>
            <p:spPr>
              <a:xfrm>
                <a:off x="5796103" y="4830377"/>
                <a:ext cx="200319" cy="467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602AED7A-9180-4442-83CF-D50BA66D94D4}"/>
                  </a:ext>
                </a:extLst>
              </p14:cNvPr>
              <p14:cNvContentPartPr/>
              <p14:nvPr/>
            </p14:nvContentPartPr>
            <p14:xfrm>
              <a:off x="2507197" y="4591424"/>
              <a:ext cx="3240" cy="54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602AED7A-9180-4442-83CF-D50BA66D94D4}"/>
                  </a:ext>
                </a:extLst>
              </p:cNvPr>
              <p:cNvPicPr/>
              <p:nvPr/>
            </p:nvPicPr>
            <p:blipFill>
              <a:blip r:embed="rId486"/>
              <a:stretch>
                <a:fillRect/>
              </a:stretch>
            </p:blipFill>
            <p:spPr>
              <a:xfrm>
                <a:off x="2489557" y="4573424"/>
                <a:ext cx="38880" cy="4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C698087-11AB-40FD-A494-0AB7007A7C96}"/>
                  </a:ext>
                </a:extLst>
              </p14:cNvPr>
              <p14:cNvContentPartPr/>
              <p14:nvPr/>
            </p14:nvContentPartPr>
            <p14:xfrm>
              <a:off x="4142677" y="5676104"/>
              <a:ext cx="8640" cy="136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C698087-11AB-40FD-A494-0AB7007A7C96}"/>
                  </a:ext>
                </a:extLst>
              </p:cNvPr>
              <p:cNvPicPr/>
              <p:nvPr/>
            </p:nvPicPr>
            <p:blipFill>
              <a:blip r:embed="rId488"/>
              <a:stretch>
                <a:fillRect/>
              </a:stretch>
            </p:blipFill>
            <p:spPr>
              <a:xfrm>
                <a:off x="4138357" y="5671784"/>
                <a:ext cx="17280" cy="2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9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9A794307-6084-4CA2-83A2-433E0DAFB42C}"/>
                  </a:ext>
                </a:extLst>
              </p14:cNvPr>
              <p14:cNvContentPartPr/>
              <p14:nvPr/>
            </p14:nvContentPartPr>
            <p14:xfrm>
              <a:off x="4810837" y="6651704"/>
              <a:ext cx="24120" cy="4320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9A794307-6084-4CA2-83A2-433E0DAFB42C}"/>
                  </a:ext>
                </a:extLst>
              </p:cNvPr>
              <p:cNvPicPr/>
              <p:nvPr/>
            </p:nvPicPr>
            <p:blipFill>
              <a:blip r:embed="rId490"/>
              <a:stretch>
                <a:fillRect/>
              </a:stretch>
            </p:blipFill>
            <p:spPr>
              <a:xfrm>
                <a:off x="4806517" y="6647384"/>
                <a:ext cx="3276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1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BB16A0B8-5793-4C70-A308-4D253589B1CA}"/>
                  </a:ext>
                </a:extLst>
              </p14:cNvPr>
              <p14:cNvContentPartPr/>
              <p14:nvPr/>
            </p14:nvContentPartPr>
            <p14:xfrm>
              <a:off x="2363557" y="5883824"/>
              <a:ext cx="2880" cy="936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BB16A0B8-5793-4C70-A308-4D253589B1CA}"/>
                  </a:ext>
                </a:extLst>
              </p:cNvPr>
              <p:cNvPicPr/>
              <p:nvPr/>
            </p:nvPicPr>
            <p:blipFill>
              <a:blip r:embed="rId492"/>
              <a:stretch>
                <a:fillRect/>
              </a:stretch>
            </p:blipFill>
            <p:spPr>
              <a:xfrm>
                <a:off x="2359237" y="5879504"/>
                <a:ext cx="115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3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63B665DB-D75D-4B3D-9D15-0E593B7CD527}"/>
                  </a:ext>
                </a:extLst>
              </p14:cNvPr>
              <p14:cNvContentPartPr/>
              <p14:nvPr/>
            </p14:nvContentPartPr>
            <p14:xfrm>
              <a:off x="2049997" y="6717209"/>
              <a:ext cx="644400" cy="9828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63B665DB-D75D-4B3D-9D15-0E593B7CD527}"/>
                  </a:ext>
                </a:extLst>
              </p:cNvPr>
              <p:cNvPicPr/>
              <p:nvPr/>
            </p:nvPicPr>
            <p:blipFill>
              <a:blip r:embed="rId494"/>
              <a:stretch>
                <a:fillRect/>
              </a:stretch>
            </p:blipFill>
            <p:spPr>
              <a:xfrm>
                <a:off x="2045677" y="6712889"/>
                <a:ext cx="653040" cy="106920"/>
              </a:xfrm>
              <a:prstGeom prst="rect">
                <a:avLst/>
              </a:prstGeom>
            </p:spPr>
          </p:pic>
        </mc:Fallback>
      </mc:AlternateContent>
      <p:grpSp>
        <p:nvGrpSpPr>
          <p:cNvPr id="45" name="Group 44">
            <a:extLst>
              <a:ext uri="{FF2B5EF4-FFF2-40B4-BE49-F238E27FC236}">
                <a16:creationId xmlns:a16="http://schemas.microsoft.com/office/drawing/2014/main" id="{A0DB0A95-ECE2-4559-BB93-57E794D6703A}"/>
              </a:ext>
            </a:extLst>
          </p:cNvPr>
          <p:cNvGrpSpPr/>
          <p:nvPr/>
        </p:nvGrpSpPr>
        <p:grpSpPr>
          <a:xfrm>
            <a:off x="1890877" y="6592289"/>
            <a:ext cx="364320" cy="53280"/>
            <a:chOff x="1890877" y="6592289"/>
            <a:chExt cx="364320" cy="53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95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1B319F1D-849A-4B98-A545-8286D965081D}"/>
                    </a:ext>
                  </a:extLst>
                </p14:cNvPr>
                <p14:cNvContentPartPr/>
                <p14:nvPr/>
              </p14:nvContentPartPr>
              <p14:xfrm>
                <a:off x="2237197" y="6640169"/>
                <a:ext cx="18000" cy="540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1B319F1D-849A-4B98-A545-8286D965081D}"/>
                    </a:ext>
                  </a:extLst>
                </p:cNvPr>
                <p:cNvPicPr/>
                <p:nvPr/>
              </p:nvPicPr>
              <p:blipFill>
                <a:blip r:embed="rId496"/>
                <a:stretch>
                  <a:fillRect/>
                </a:stretch>
              </p:blipFill>
              <p:spPr>
                <a:xfrm>
                  <a:off x="2232877" y="6635849"/>
                  <a:ext cx="26640" cy="1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97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34B87DB3-5201-4966-BAAA-9BDCC015C360}"/>
                    </a:ext>
                  </a:extLst>
                </p14:cNvPr>
                <p14:cNvContentPartPr/>
                <p14:nvPr/>
              </p14:nvContentPartPr>
              <p14:xfrm>
                <a:off x="1890877" y="6592289"/>
                <a:ext cx="211680" cy="2484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34B87DB3-5201-4966-BAAA-9BDCC015C360}"/>
                    </a:ext>
                  </a:extLst>
                </p:cNvPr>
                <p:cNvPicPr/>
                <p:nvPr/>
              </p:nvPicPr>
              <p:blipFill>
                <a:blip r:embed="rId498"/>
                <a:stretch>
                  <a:fillRect/>
                </a:stretch>
              </p:blipFill>
              <p:spPr>
                <a:xfrm>
                  <a:off x="1886557" y="6587969"/>
                  <a:ext cx="220320" cy="33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6E68551-D7B4-4AB8-89EE-353CFD35945F}"/>
              </a:ext>
            </a:extLst>
          </p:cNvPr>
          <p:cNvGrpSpPr/>
          <p:nvPr/>
        </p:nvGrpSpPr>
        <p:grpSpPr>
          <a:xfrm>
            <a:off x="9395077" y="3934409"/>
            <a:ext cx="546480" cy="153720"/>
            <a:chOff x="9395077" y="3934409"/>
            <a:chExt cx="546480" cy="1537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99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370AF99B-BCCF-45D7-8EB1-73DE62A75FF7}"/>
                    </a:ext>
                  </a:extLst>
                </p14:cNvPr>
                <p14:cNvContentPartPr/>
                <p14:nvPr/>
              </p14:nvContentPartPr>
              <p14:xfrm>
                <a:off x="9395077" y="4007849"/>
                <a:ext cx="546480" cy="8028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370AF99B-BCCF-45D7-8EB1-73DE62A75FF7}"/>
                    </a:ext>
                  </a:extLst>
                </p:cNvPr>
                <p:cNvPicPr/>
                <p:nvPr/>
              </p:nvPicPr>
              <p:blipFill>
                <a:blip r:embed="rId500"/>
                <a:stretch>
                  <a:fillRect/>
                </a:stretch>
              </p:blipFill>
              <p:spPr>
                <a:xfrm>
                  <a:off x="9390757" y="4003529"/>
                  <a:ext cx="55512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1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5F6CE4C1-0BEF-4C13-B7D5-AAF87BBF2561}"/>
                    </a:ext>
                  </a:extLst>
                </p14:cNvPr>
                <p14:cNvContentPartPr/>
                <p14:nvPr/>
              </p14:nvContentPartPr>
              <p14:xfrm>
                <a:off x="9600637" y="3990569"/>
                <a:ext cx="23400" cy="540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5F6CE4C1-0BEF-4C13-B7D5-AAF87BBF2561}"/>
                    </a:ext>
                  </a:extLst>
                </p:cNvPr>
                <p:cNvPicPr/>
                <p:nvPr/>
              </p:nvPicPr>
              <p:blipFill>
                <a:blip r:embed="rId502"/>
                <a:stretch>
                  <a:fillRect/>
                </a:stretch>
              </p:blipFill>
              <p:spPr>
                <a:xfrm>
                  <a:off x="9596317" y="3986249"/>
                  <a:ext cx="32040" cy="1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3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D7B2405A-AC63-4FE7-A0BE-A48CE60465A0}"/>
                    </a:ext>
                  </a:extLst>
                </p14:cNvPr>
                <p14:cNvContentPartPr/>
                <p14:nvPr/>
              </p14:nvContentPartPr>
              <p14:xfrm>
                <a:off x="9427477" y="3934409"/>
                <a:ext cx="61920" cy="1440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D7B2405A-AC63-4FE7-A0BE-A48CE60465A0}"/>
                    </a:ext>
                  </a:extLst>
                </p:cNvPr>
                <p:cNvPicPr/>
                <p:nvPr/>
              </p:nvPicPr>
              <p:blipFill>
                <a:blip r:embed="rId504"/>
                <a:stretch>
                  <a:fillRect/>
                </a:stretch>
              </p:blipFill>
              <p:spPr>
                <a:xfrm>
                  <a:off x="9423157" y="3930089"/>
                  <a:ext cx="70560" cy="23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5C1F7E0-62A0-4F55-93C3-E19C1938EF9D}"/>
              </a:ext>
            </a:extLst>
          </p:cNvPr>
          <p:cNvGrpSpPr/>
          <p:nvPr/>
        </p:nvGrpSpPr>
        <p:grpSpPr>
          <a:xfrm>
            <a:off x="5706157" y="4261289"/>
            <a:ext cx="452160" cy="183600"/>
            <a:chOff x="5706157" y="4261289"/>
            <a:chExt cx="452160" cy="1836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05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6C3BF128-BDA2-429A-8A8E-DFE672D88242}"/>
                    </a:ext>
                  </a:extLst>
                </p14:cNvPr>
                <p14:cNvContentPartPr/>
                <p14:nvPr/>
              </p14:nvContentPartPr>
              <p14:xfrm>
                <a:off x="5745037" y="4323929"/>
                <a:ext cx="413280" cy="12096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6C3BF128-BDA2-429A-8A8E-DFE672D88242}"/>
                    </a:ext>
                  </a:extLst>
                </p:cNvPr>
                <p:cNvPicPr/>
                <p:nvPr/>
              </p:nvPicPr>
              <p:blipFill>
                <a:blip r:embed="rId506"/>
                <a:stretch>
                  <a:fillRect/>
                </a:stretch>
              </p:blipFill>
              <p:spPr>
                <a:xfrm>
                  <a:off x="5727037" y="4306289"/>
                  <a:ext cx="448920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7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79F0AFB7-FD8F-4750-AEBC-00AFC58E4158}"/>
                    </a:ext>
                  </a:extLst>
                </p14:cNvPr>
                <p14:cNvContentPartPr/>
                <p14:nvPr/>
              </p14:nvContentPartPr>
              <p14:xfrm>
                <a:off x="5706157" y="4261289"/>
                <a:ext cx="180000" cy="684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79F0AFB7-FD8F-4750-AEBC-00AFC58E4158}"/>
                    </a:ext>
                  </a:extLst>
                </p:cNvPr>
                <p:cNvPicPr/>
                <p:nvPr/>
              </p:nvPicPr>
              <p:blipFill>
                <a:blip r:embed="rId508"/>
                <a:stretch>
                  <a:fillRect/>
                </a:stretch>
              </p:blipFill>
              <p:spPr>
                <a:xfrm>
                  <a:off x="5688517" y="4243289"/>
                  <a:ext cx="215640" cy="42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226C7E8-D7F1-4F5A-94BB-39FFEB013483}"/>
              </a:ext>
            </a:extLst>
          </p:cNvPr>
          <p:cNvGrpSpPr/>
          <p:nvPr/>
        </p:nvGrpSpPr>
        <p:grpSpPr>
          <a:xfrm>
            <a:off x="7625317" y="4130969"/>
            <a:ext cx="305640" cy="21960"/>
            <a:chOff x="7625317" y="4130969"/>
            <a:chExt cx="305640" cy="21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09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0B346096-8935-4BCC-B5A8-F005AE825E78}"/>
                    </a:ext>
                  </a:extLst>
                </p14:cNvPr>
                <p14:cNvContentPartPr/>
                <p14:nvPr/>
              </p14:nvContentPartPr>
              <p14:xfrm>
                <a:off x="7924837" y="4152209"/>
                <a:ext cx="6120" cy="72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0B346096-8935-4BCC-B5A8-F005AE825E78}"/>
                    </a:ext>
                  </a:extLst>
                </p:cNvPr>
                <p:cNvPicPr/>
                <p:nvPr/>
              </p:nvPicPr>
              <p:blipFill>
                <a:blip r:embed="rId510"/>
                <a:stretch>
                  <a:fillRect/>
                </a:stretch>
              </p:blipFill>
              <p:spPr>
                <a:xfrm>
                  <a:off x="7907197" y="4134569"/>
                  <a:ext cx="4176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11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6862050C-9FC1-4C0B-9F8D-18CB7F29259B}"/>
                    </a:ext>
                  </a:extLst>
                </p14:cNvPr>
                <p14:cNvContentPartPr/>
                <p14:nvPr/>
              </p14:nvContentPartPr>
              <p14:xfrm>
                <a:off x="7625317" y="4130969"/>
                <a:ext cx="102600" cy="2052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6862050C-9FC1-4C0B-9F8D-18CB7F29259B}"/>
                    </a:ext>
                  </a:extLst>
                </p:cNvPr>
                <p:cNvPicPr/>
                <p:nvPr/>
              </p:nvPicPr>
              <p:blipFill>
                <a:blip r:embed="rId512"/>
                <a:stretch>
                  <a:fillRect/>
                </a:stretch>
              </p:blipFill>
              <p:spPr>
                <a:xfrm>
                  <a:off x="7607677" y="4112969"/>
                  <a:ext cx="138240" cy="56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513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DDC243B3-AE63-4CC4-B07F-19573D46D700}"/>
                  </a:ext>
                </a:extLst>
              </p14:cNvPr>
              <p14:cNvContentPartPr/>
              <p14:nvPr/>
            </p14:nvContentPartPr>
            <p14:xfrm>
              <a:off x="7519837" y="4808849"/>
              <a:ext cx="123480" cy="18576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DDC243B3-AE63-4CC4-B07F-19573D46D700}"/>
                  </a:ext>
                </a:extLst>
              </p:cNvPr>
              <p:cNvPicPr/>
              <p:nvPr/>
            </p:nvPicPr>
            <p:blipFill>
              <a:blip r:embed="rId514"/>
              <a:stretch>
                <a:fillRect/>
              </a:stretch>
            </p:blipFill>
            <p:spPr>
              <a:xfrm>
                <a:off x="7502197" y="4790849"/>
                <a:ext cx="159120" cy="221400"/>
              </a:xfrm>
              <a:prstGeom prst="rect">
                <a:avLst/>
              </a:prstGeom>
            </p:spPr>
          </p:pic>
        </mc:Fallback>
      </mc:AlternateContent>
      <p:grpSp>
        <p:nvGrpSpPr>
          <p:cNvPr id="93" name="Group 92">
            <a:extLst>
              <a:ext uri="{FF2B5EF4-FFF2-40B4-BE49-F238E27FC236}">
                <a16:creationId xmlns:a16="http://schemas.microsoft.com/office/drawing/2014/main" id="{BC2B63AA-3023-4D8F-9312-41510AF6DA23}"/>
              </a:ext>
            </a:extLst>
          </p:cNvPr>
          <p:cNvGrpSpPr/>
          <p:nvPr/>
        </p:nvGrpSpPr>
        <p:grpSpPr>
          <a:xfrm>
            <a:off x="5559277" y="5768249"/>
            <a:ext cx="2584997" cy="469126"/>
            <a:chOff x="5559277" y="5768249"/>
            <a:chExt cx="2584997" cy="469126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15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CD6C9BF2-7513-4774-A2EF-50F8D21C7E5E}"/>
                    </a:ext>
                  </a:extLst>
                </p14:cNvPr>
                <p14:cNvContentPartPr/>
                <p14:nvPr/>
              </p14:nvContentPartPr>
              <p14:xfrm>
                <a:off x="5559277" y="6209249"/>
                <a:ext cx="114840" cy="11160"/>
              </p14:xfrm>
            </p:contentPart>
          </mc:Choice>
          <mc:Fallback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CD6C9BF2-7513-4774-A2EF-50F8D21C7E5E}"/>
                    </a:ext>
                  </a:extLst>
                </p:cNvPr>
                <p:cNvPicPr/>
                <p:nvPr/>
              </p:nvPicPr>
              <p:blipFill>
                <a:blip r:embed="rId516"/>
                <a:stretch>
                  <a:fillRect/>
                </a:stretch>
              </p:blipFill>
              <p:spPr>
                <a:xfrm>
                  <a:off x="5554957" y="6204929"/>
                  <a:ext cx="12348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17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0F2F2725-2061-4915-958F-13351E412E14}"/>
                    </a:ext>
                  </a:extLst>
                </p14:cNvPr>
                <p14:cNvContentPartPr/>
                <p14:nvPr/>
              </p14:nvContentPartPr>
              <p14:xfrm>
                <a:off x="8003514" y="6224055"/>
                <a:ext cx="140760" cy="11160"/>
              </p14:xfrm>
            </p:contentPart>
          </mc:Choice>
          <mc:Fallback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0F2F2725-2061-4915-958F-13351E412E14}"/>
                    </a:ext>
                  </a:extLst>
                </p:cNvPr>
                <p:cNvPicPr/>
                <p:nvPr/>
              </p:nvPicPr>
              <p:blipFill>
                <a:blip r:embed="rId518"/>
                <a:stretch>
                  <a:fillRect/>
                </a:stretch>
              </p:blipFill>
              <p:spPr>
                <a:xfrm>
                  <a:off x="7999194" y="6219735"/>
                  <a:ext cx="14940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19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41B013CF-37C2-4172-8704-90C2978FAF5E}"/>
                    </a:ext>
                  </a:extLst>
                </p14:cNvPr>
                <p14:cNvContentPartPr/>
                <p14:nvPr/>
              </p14:nvContentPartPr>
              <p14:xfrm>
                <a:off x="5588797" y="6224009"/>
                <a:ext cx="94320" cy="5400"/>
              </p14:xfrm>
            </p:contentPart>
          </mc:Choice>
          <mc:Fallback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41B013CF-37C2-4172-8704-90C2978FAF5E}"/>
                    </a:ext>
                  </a:extLst>
                </p:cNvPr>
                <p:cNvPicPr/>
                <p:nvPr/>
              </p:nvPicPr>
              <p:blipFill>
                <a:blip r:embed="rId520"/>
                <a:stretch>
                  <a:fillRect/>
                </a:stretch>
              </p:blipFill>
              <p:spPr>
                <a:xfrm>
                  <a:off x="5571157" y="6206369"/>
                  <a:ext cx="12996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1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5D0A0088-70DD-49D2-A916-2EEF145AC949}"/>
                    </a:ext>
                  </a:extLst>
                </p14:cNvPr>
                <p14:cNvContentPartPr/>
                <p14:nvPr/>
              </p14:nvContentPartPr>
              <p14:xfrm>
                <a:off x="7968234" y="6222255"/>
                <a:ext cx="153000" cy="15120"/>
              </p14:xfrm>
            </p:contentPart>
          </mc:Choice>
          <mc:Fallback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5D0A0088-70DD-49D2-A916-2EEF145AC949}"/>
                    </a:ext>
                  </a:extLst>
                </p:cNvPr>
                <p:cNvPicPr/>
                <p:nvPr/>
              </p:nvPicPr>
              <p:blipFill>
                <a:blip r:embed="rId522"/>
                <a:stretch>
                  <a:fillRect/>
                </a:stretch>
              </p:blipFill>
              <p:spPr>
                <a:xfrm>
                  <a:off x="7950234" y="6204615"/>
                  <a:ext cx="18864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3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4FF5041C-C1FF-49FC-84DE-75D277156904}"/>
                    </a:ext>
                  </a:extLst>
                </p14:cNvPr>
                <p14:cNvContentPartPr/>
                <p14:nvPr/>
              </p14:nvContentPartPr>
              <p14:xfrm>
                <a:off x="7977037" y="6126449"/>
                <a:ext cx="132480" cy="33480"/>
              </p14:xfrm>
            </p:contentPart>
          </mc:Choice>
          <mc:Fallback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4FF5041C-C1FF-49FC-84DE-75D277156904}"/>
                    </a:ext>
                  </a:extLst>
                </p:cNvPr>
                <p:cNvPicPr/>
                <p:nvPr/>
              </p:nvPicPr>
              <p:blipFill>
                <a:blip r:embed="rId524"/>
                <a:stretch>
                  <a:fillRect/>
                </a:stretch>
              </p:blipFill>
              <p:spPr>
                <a:xfrm>
                  <a:off x="7959397" y="6108809"/>
                  <a:ext cx="168120" cy="6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5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A4261325-BFB2-4F6C-9E5E-59E25F53DC0B}"/>
                    </a:ext>
                  </a:extLst>
                </p14:cNvPr>
                <p14:cNvContentPartPr/>
                <p14:nvPr/>
              </p14:nvContentPartPr>
              <p14:xfrm>
                <a:off x="5958517" y="6121769"/>
                <a:ext cx="1881360" cy="89640"/>
              </p14:xfrm>
            </p:contentPart>
          </mc:Choice>
          <mc:Fallback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A4261325-BFB2-4F6C-9E5E-59E25F53DC0B}"/>
                    </a:ext>
                  </a:extLst>
                </p:cNvPr>
                <p:cNvPicPr/>
                <p:nvPr/>
              </p:nvPicPr>
              <p:blipFill>
                <a:blip r:embed="rId526"/>
                <a:stretch>
                  <a:fillRect/>
                </a:stretch>
              </p:blipFill>
              <p:spPr>
                <a:xfrm>
                  <a:off x="5940877" y="6103769"/>
                  <a:ext cx="191700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7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74FEDE29-BA06-4266-A8E9-EF49506E3697}"/>
                    </a:ext>
                  </a:extLst>
                </p14:cNvPr>
                <p14:cNvContentPartPr/>
                <p14:nvPr/>
              </p14:nvContentPartPr>
              <p14:xfrm>
                <a:off x="5779597" y="6111689"/>
                <a:ext cx="196920" cy="15120"/>
              </p14:xfrm>
            </p:contentPart>
          </mc:Choice>
          <mc:Fallback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74FEDE29-BA06-4266-A8E9-EF49506E3697}"/>
                    </a:ext>
                  </a:extLst>
                </p:cNvPr>
                <p:cNvPicPr/>
                <p:nvPr/>
              </p:nvPicPr>
              <p:blipFill>
                <a:blip r:embed="rId528"/>
                <a:stretch>
                  <a:fillRect/>
                </a:stretch>
              </p:blipFill>
              <p:spPr>
                <a:xfrm>
                  <a:off x="5761597" y="6094049"/>
                  <a:ext cx="23256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9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2F5C4ABB-56DD-47B6-8895-20B3FEB7E9A0}"/>
                    </a:ext>
                  </a:extLst>
                </p14:cNvPr>
                <p14:cNvContentPartPr/>
                <p14:nvPr/>
              </p14:nvContentPartPr>
              <p14:xfrm>
                <a:off x="5838277" y="5932049"/>
                <a:ext cx="132480" cy="135720"/>
              </p14:xfrm>
            </p:contentPart>
          </mc:Choice>
          <mc:Fallback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2F5C4ABB-56DD-47B6-8895-20B3FEB7E9A0}"/>
                    </a:ext>
                  </a:extLst>
                </p:cNvPr>
                <p:cNvPicPr/>
                <p:nvPr/>
              </p:nvPicPr>
              <p:blipFill>
                <a:blip r:embed="rId530"/>
                <a:stretch>
                  <a:fillRect/>
                </a:stretch>
              </p:blipFill>
              <p:spPr>
                <a:xfrm>
                  <a:off x="5820277" y="5914409"/>
                  <a:ext cx="16812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31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8A5E0E29-28CC-4F4D-BF29-13DDDADF3EDD}"/>
                    </a:ext>
                  </a:extLst>
                </p14:cNvPr>
                <p14:cNvContentPartPr/>
                <p14:nvPr/>
              </p14:nvContentPartPr>
              <p14:xfrm>
                <a:off x="6070477" y="5930609"/>
                <a:ext cx="46800" cy="146880"/>
              </p14:xfrm>
            </p:contentPart>
          </mc:Choice>
          <mc:Fallback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8A5E0E29-28CC-4F4D-BF29-13DDDADF3EDD}"/>
                    </a:ext>
                  </a:extLst>
                </p:cNvPr>
                <p:cNvPicPr/>
                <p:nvPr/>
              </p:nvPicPr>
              <p:blipFill>
                <a:blip r:embed="rId532"/>
                <a:stretch>
                  <a:fillRect/>
                </a:stretch>
              </p:blipFill>
              <p:spPr>
                <a:xfrm>
                  <a:off x="6052837" y="5912969"/>
                  <a:ext cx="8244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33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665635C6-70D0-406C-B313-983D1844E20E}"/>
                    </a:ext>
                  </a:extLst>
                </p14:cNvPr>
                <p14:cNvContentPartPr/>
                <p14:nvPr/>
              </p14:nvContentPartPr>
              <p14:xfrm>
                <a:off x="6152197" y="5928449"/>
                <a:ext cx="41400" cy="162720"/>
              </p14:xfrm>
            </p:contentPart>
          </mc:Choice>
          <mc:Fallback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665635C6-70D0-406C-B313-983D1844E20E}"/>
                    </a:ext>
                  </a:extLst>
                </p:cNvPr>
                <p:cNvPicPr/>
                <p:nvPr/>
              </p:nvPicPr>
              <p:blipFill>
                <a:blip r:embed="rId534"/>
                <a:stretch>
                  <a:fillRect/>
                </a:stretch>
              </p:blipFill>
              <p:spPr>
                <a:xfrm>
                  <a:off x="6134557" y="5910809"/>
                  <a:ext cx="7704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35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0F95C79E-B125-4A32-97E6-F9B578807D22}"/>
                    </a:ext>
                  </a:extLst>
                </p14:cNvPr>
                <p14:cNvContentPartPr/>
                <p14:nvPr/>
              </p14:nvContentPartPr>
              <p14:xfrm>
                <a:off x="5959957" y="5902169"/>
                <a:ext cx="230760" cy="8640"/>
              </p14:xfrm>
            </p:contentPart>
          </mc:Choice>
          <mc:Fallback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0F95C79E-B125-4A32-97E6-F9B578807D22}"/>
                    </a:ext>
                  </a:extLst>
                </p:cNvPr>
                <p:cNvPicPr/>
                <p:nvPr/>
              </p:nvPicPr>
              <p:blipFill>
                <a:blip r:embed="rId536"/>
                <a:stretch>
                  <a:fillRect/>
                </a:stretch>
              </p:blipFill>
              <p:spPr>
                <a:xfrm>
                  <a:off x="5942317" y="5884169"/>
                  <a:ext cx="26640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37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8FAC54B8-BF31-4A07-AF8A-A9AEC9B68EC9}"/>
                    </a:ext>
                  </a:extLst>
                </p14:cNvPr>
                <p14:cNvContentPartPr/>
                <p14:nvPr/>
              </p14:nvContentPartPr>
              <p14:xfrm>
                <a:off x="6381877" y="5963369"/>
                <a:ext cx="73080" cy="121320"/>
              </p14:xfrm>
            </p:contentPart>
          </mc:Choice>
          <mc:Fallback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8FAC54B8-BF31-4A07-AF8A-A9AEC9B68EC9}"/>
                    </a:ext>
                  </a:extLst>
                </p:cNvPr>
                <p:cNvPicPr/>
                <p:nvPr/>
              </p:nvPicPr>
              <p:blipFill>
                <a:blip r:embed="rId538"/>
                <a:stretch>
                  <a:fillRect/>
                </a:stretch>
              </p:blipFill>
              <p:spPr>
                <a:xfrm>
                  <a:off x="6363877" y="5945369"/>
                  <a:ext cx="10872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39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548A97E7-E5F3-455D-8DBE-0894F34F3C6E}"/>
                    </a:ext>
                  </a:extLst>
                </p14:cNvPr>
                <p14:cNvContentPartPr/>
                <p14:nvPr/>
              </p14:nvContentPartPr>
              <p14:xfrm>
                <a:off x="6390157" y="5950049"/>
                <a:ext cx="68040" cy="134280"/>
              </p14:xfrm>
            </p:contentPart>
          </mc:Choice>
          <mc:Fallback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548A97E7-E5F3-455D-8DBE-0894F34F3C6E}"/>
                    </a:ext>
                  </a:extLst>
                </p:cNvPr>
                <p:cNvPicPr/>
                <p:nvPr/>
              </p:nvPicPr>
              <p:blipFill>
                <a:blip r:embed="rId540"/>
                <a:stretch>
                  <a:fillRect/>
                </a:stretch>
              </p:blipFill>
              <p:spPr>
                <a:xfrm>
                  <a:off x="6372157" y="5932049"/>
                  <a:ext cx="103680" cy="16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1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993798BD-07DA-4562-A3EF-E649029EB099}"/>
                    </a:ext>
                  </a:extLst>
                </p14:cNvPr>
                <p14:cNvContentPartPr/>
                <p14:nvPr/>
              </p14:nvContentPartPr>
              <p14:xfrm>
                <a:off x="6516157" y="5928449"/>
                <a:ext cx="47880" cy="124920"/>
              </p14:xfrm>
            </p:contentPart>
          </mc:Choice>
          <mc:Fallback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993798BD-07DA-4562-A3EF-E649029EB099}"/>
                    </a:ext>
                  </a:extLst>
                </p:cNvPr>
                <p:cNvPicPr/>
                <p:nvPr/>
              </p:nvPicPr>
              <p:blipFill>
                <a:blip r:embed="rId542"/>
                <a:stretch>
                  <a:fillRect/>
                </a:stretch>
              </p:blipFill>
              <p:spPr>
                <a:xfrm>
                  <a:off x="6498517" y="5910809"/>
                  <a:ext cx="8352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3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5F9A681F-2F04-422A-9400-C4A033DD8648}"/>
                    </a:ext>
                  </a:extLst>
                </p14:cNvPr>
                <p14:cNvContentPartPr/>
                <p14:nvPr/>
              </p14:nvContentPartPr>
              <p14:xfrm>
                <a:off x="6621997" y="6029249"/>
                <a:ext cx="23760" cy="8640"/>
              </p14:xfrm>
            </p:contentPart>
          </mc:Choice>
          <mc:Fallback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5F9A681F-2F04-422A-9400-C4A033DD8648}"/>
                    </a:ext>
                  </a:extLst>
                </p:cNvPr>
                <p:cNvPicPr/>
                <p:nvPr/>
              </p:nvPicPr>
              <p:blipFill>
                <a:blip r:embed="rId544"/>
                <a:stretch>
                  <a:fillRect/>
                </a:stretch>
              </p:blipFill>
              <p:spPr>
                <a:xfrm>
                  <a:off x="6603997" y="6011249"/>
                  <a:ext cx="5940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5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365A397F-69E6-4FF7-BC69-18F6D2D888B5}"/>
                    </a:ext>
                  </a:extLst>
                </p14:cNvPr>
                <p14:cNvContentPartPr/>
                <p14:nvPr/>
              </p14:nvContentPartPr>
              <p14:xfrm>
                <a:off x="6745117" y="5928449"/>
                <a:ext cx="92160" cy="152280"/>
              </p14:xfrm>
            </p:contentPart>
          </mc:Choice>
          <mc:Fallback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365A397F-69E6-4FF7-BC69-18F6D2D888B5}"/>
                    </a:ext>
                  </a:extLst>
                </p:cNvPr>
                <p:cNvPicPr/>
                <p:nvPr/>
              </p:nvPicPr>
              <p:blipFill>
                <a:blip r:embed="rId546"/>
                <a:stretch>
                  <a:fillRect/>
                </a:stretch>
              </p:blipFill>
              <p:spPr>
                <a:xfrm>
                  <a:off x="6727117" y="5910809"/>
                  <a:ext cx="12780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7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BF9A7A07-0EF9-42D3-9319-C63FABB18BD4}"/>
                    </a:ext>
                  </a:extLst>
                </p14:cNvPr>
                <p14:cNvContentPartPr/>
                <p14:nvPr/>
              </p14:nvContentPartPr>
              <p14:xfrm>
                <a:off x="6972277" y="5969849"/>
                <a:ext cx="87120" cy="120960"/>
              </p14:xfrm>
            </p:contentPart>
          </mc:Choice>
          <mc:Fallback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BF9A7A07-0EF9-42D3-9319-C63FABB18BD4}"/>
                    </a:ext>
                  </a:extLst>
                </p:cNvPr>
                <p:cNvPicPr/>
                <p:nvPr/>
              </p:nvPicPr>
              <p:blipFill>
                <a:blip r:embed="rId548"/>
                <a:stretch>
                  <a:fillRect/>
                </a:stretch>
              </p:blipFill>
              <p:spPr>
                <a:xfrm>
                  <a:off x="6954637" y="5951849"/>
                  <a:ext cx="122760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9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B4999A27-4BED-410A-AE23-110753B23723}"/>
                    </a:ext>
                  </a:extLst>
                </p14:cNvPr>
                <p14:cNvContentPartPr/>
                <p14:nvPr/>
              </p14:nvContentPartPr>
              <p14:xfrm>
                <a:off x="6956797" y="5962289"/>
                <a:ext cx="111600" cy="138240"/>
              </p14:xfrm>
            </p:contentPart>
          </mc:Choice>
          <mc:Fallback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B4999A27-4BED-410A-AE23-110753B23723}"/>
                    </a:ext>
                  </a:extLst>
                </p:cNvPr>
                <p:cNvPicPr/>
                <p:nvPr/>
              </p:nvPicPr>
              <p:blipFill>
                <a:blip r:embed="rId550"/>
                <a:stretch>
                  <a:fillRect/>
                </a:stretch>
              </p:blipFill>
              <p:spPr>
                <a:xfrm>
                  <a:off x="6939157" y="5944649"/>
                  <a:ext cx="14724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51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E6A1B439-E171-45A7-A8F2-3944E3FDDB67}"/>
                    </a:ext>
                  </a:extLst>
                </p14:cNvPr>
                <p14:cNvContentPartPr/>
                <p14:nvPr/>
              </p14:nvContentPartPr>
              <p14:xfrm>
                <a:off x="7185397" y="5908649"/>
                <a:ext cx="76680" cy="201600"/>
              </p14:xfrm>
            </p:contentPart>
          </mc:Choice>
          <mc:Fallback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E6A1B439-E171-45A7-A8F2-3944E3FDDB67}"/>
                    </a:ext>
                  </a:extLst>
                </p:cNvPr>
                <p:cNvPicPr/>
                <p:nvPr/>
              </p:nvPicPr>
              <p:blipFill>
                <a:blip r:embed="rId552"/>
                <a:stretch>
                  <a:fillRect/>
                </a:stretch>
              </p:blipFill>
              <p:spPr>
                <a:xfrm>
                  <a:off x="7167397" y="5891009"/>
                  <a:ext cx="11232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53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20F3A006-F50C-4A98-B63E-483A0402B6B1}"/>
                    </a:ext>
                  </a:extLst>
                </p14:cNvPr>
                <p14:cNvContentPartPr/>
                <p14:nvPr/>
              </p14:nvContentPartPr>
              <p14:xfrm>
                <a:off x="7344157" y="6022769"/>
                <a:ext cx="41040" cy="78480"/>
              </p14:xfrm>
            </p:contentPart>
          </mc:Choice>
          <mc:Fallback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20F3A006-F50C-4A98-B63E-483A0402B6B1}"/>
                    </a:ext>
                  </a:extLst>
                </p:cNvPr>
                <p:cNvPicPr/>
                <p:nvPr/>
              </p:nvPicPr>
              <p:blipFill>
                <a:blip r:embed="rId554"/>
                <a:stretch>
                  <a:fillRect/>
                </a:stretch>
              </p:blipFill>
              <p:spPr>
                <a:xfrm>
                  <a:off x="7326517" y="6004769"/>
                  <a:ext cx="76680" cy="11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55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B6621416-9F73-4BA0-9533-EBC9EC2056B9}"/>
                    </a:ext>
                  </a:extLst>
                </p14:cNvPr>
                <p14:cNvContentPartPr/>
                <p14:nvPr/>
              </p14:nvContentPartPr>
              <p14:xfrm>
                <a:off x="7258837" y="5768249"/>
                <a:ext cx="115200" cy="114120"/>
              </p14:xfrm>
            </p:contentPart>
          </mc:Choice>
          <mc:Fallback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B6621416-9F73-4BA0-9533-EBC9EC2056B9}"/>
                    </a:ext>
                  </a:extLst>
                </p:cNvPr>
                <p:cNvPicPr/>
                <p:nvPr/>
              </p:nvPicPr>
              <p:blipFill>
                <a:blip r:embed="rId556"/>
                <a:stretch>
                  <a:fillRect/>
                </a:stretch>
              </p:blipFill>
              <p:spPr>
                <a:xfrm>
                  <a:off x="7240837" y="5750609"/>
                  <a:ext cx="150840" cy="149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D6601968-955D-49E4-9DD7-97F284FA36FC}"/>
              </a:ext>
            </a:extLst>
          </p:cNvPr>
          <p:cNvGrpSpPr/>
          <p:nvPr/>
        </p:nvGrpSpPr>
        <p:grpSpPr>
          <a:xfrm>
            <a:off x="5993797" y="6265049"/>
            <a:ext cx="1350000" cy="259920"/>
            <a:chOff x="5993797" y="6265049"/>
            <a:chExt cx="1350000" cy="259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57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53D7C300-A957-4986-89E2-7AADDF5A27B0}"/>
                    </a:ext>
                  </a:extLst>
                </p14:cNvPr>
                <p14:cNvContentPartPr/>
                <p14:nvPr/>
              </p14:nvContentPartPr>
              <p14:xfrm>
                <a:off x="5993797" y="6277289"/>
                <a:ext cx="110880" cy="188280"/>
              </p14:xfrm>
            </p:contentPart>
          </mc:Choice>
          <mc:Fallback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53D7C300-A957-4986-89E2-7AADDF5A27B0}"/>
                    </a:ext>
                  </a:extLst>
                </p:cNvPr>
                <p:cNvPicPr/>
                <p:nvPr/>
              </p:nvPicPr>
              <p:blipFill>
                <a:blip r:embed="rId558"/>
                <a:stretch>
                  <a:fillRect/>
                </a:stretch>
              </p:blipFill>
              <p:spPr>
                <a:xfrm>
                  <a:off x="5976157" y="6259289"/>
                  <a:ext cx="146520" cy="2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59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6A172789-809B-46B0-BDEA-73B545E11E2B}"/>
                    </a:ext>
                  </a:extLst>
                </p14:cNvPr>
                <p14:cNvContentPartPr/>
                <p14:nvPr/>
              </p14:nvContentPartPr>
              <p14:xfrm>
                <a:off x="6219877" y="6265049"/>
                <a:ext cx="96840" cy="191160"/>
              </p14:xfrm>
            </p:contentPart>
          </mc:Choice>
          <mc:Fallback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6A172789-809B-46B0-BDEA-73B545E11E2B}"/>
                    </a:ext>
                  </a:extLst>
                </p:cNvPr>
                <p:cNvPicPr/>
                <p:nvPr/>
              </p:nvPicPr>
              <p:blipFill>
                <a:blip r:embed="rId560"/>
                <a:stretch>
                  <a:fillRect/>
                </a:stretch>
              </p:blipFill>
              <p:spPr>
                <a:xfrm>
                  <a:off x="6201877" y="6247409"/>
                  <a:ext cx="13248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1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B793C504-4484-419A-AF30-DB3275FA4689}"/>
                    </a:ext>
                  </a:extLst>
                </p14:cNvPr>
                <p14:cNvContentPartPr/>
                <p14:nvPr/>
              </p14:nvContentPartPr>
              <p14:xfrm>
                <a:off x="6443437" y="6293489"/>
                <a:ext cx="130320" cy="195480"/>
              </p14:xfrm>
            </p:contentPart>
          </mc:Choice>
          <mc:Fallback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B793C504-4484-419A-AF30-DB3275FA4689}"/>
                    </a:ext>
                  </a:extLst>
                </p:cNvPr>
                <p:cNvPicPr/>
                <p:nvPr/>
              </p:nvPicPr>
              <p:blipFill>
                <a:blip r:embed="rId562"/>
                <a:stretch>
                  <a:fillRect/>
                </a:stretch>
              </p:blipFill>
              <p:spPr>
                <a:xfrm>
                  <a:off x="6425437" y="6275489"/>
                  <a:ext cx="165960" cy="2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3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FAB963CA-64D0-40FB-BEC1-4EAC88771961}"/>
                    </a:ext>
                  </a:extLst>
                </p14:cNvPr>
                <p14:cNvContentPartPr/>
                <p14:nvPr/>
              </p14:nvContentPartPr>
              <p14:xfrm>
                <a:off x="6800917" y="6321569"/>
                <a:ext cx="85320" cy="165600"/>
              </p14:xfrm>
            </p:contentPart>
          </mc:Choice>
          <mc:Fallback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FAB963CA-64D0-40FB-BEC1-4EAC88771961}"/>
                    </a:ext>
                  </a:extLst>
                </p:cNvPr>
                <p:cNvPicPr/>
                <p:nvPr/>
              </p:nvPicPr>
              <p:blipFill>
                <a:blip r:embed="rId564"/>
                <a:stretch>
                  <a:fillRect/>
                </a:stretch>
              </p:blipFill>
              <p:spPr>
                <a:xfrm>
                  <a:off x="6782917" y="6303569"/>
                  <a:ext cx="12096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5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84102FF4-AA4A-4D6D-9AC8-B2F73F334101}"/>
                    </a:ext>
                  </a:extLst>
                </p14:cNvPr>
                <p14:cNvContentPartPr/>
                <p14:nvPr/>
              </p14:nvContentPartPr>
              <p14:xfrm>
                <a:off x="6789037" y="6318329"/>
                <a:ext cx="132480" cy="165240"/>
              </p14:xfrm>
            </p:contentPart>
          </mc:Choice>
          <mc:Fallback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84102FF4-AA4A-4D6D-9AC8-B2F73F334101}"/>
                    </a:ext>
                  </a:extLst>
                </p:cNvPr>
                <p:cNvPicPr/>
                <p:nvPr/>
              </p:nvPicPr>
              <p:blipFill>
                <a:blip r:embed="rId566"/>
                <a:stretch>
                  <a:fillRect/>
                </a:stretch>
              </p:blipFill>
              <p:spPr>
                <a:xfrm>
                  <a:off x="6771397" y="6300689"/>
                  <a:ext cx="16812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7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1E239AED-F4C9-4DA7-B228-B5F04C370098}"/>
                    </a:ext>
                  </a:extLst>
                </p14:cNvPr>
                <p14:cNvContentPartPr/>
                <p14:nvPr/>
              </p14:nvContentPartPr>
              <p14:xfrm>
                <a:off x="7009357" y="6350729"/>
                <a:ext cx="129600" cy="121320"/>
              </p14:xfrm>
            </p:contentPart>
          </mc:Choice>
          <mc:Fallback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1E239AED-F4C9-4DA7-B228-B5F04C370098}"/>
                    </a:ext>
                  </a:extLst>
                </p:cNvPr>
                <p:cNvPicPr/>
                <p:nvPr/>
              </p:nvPicPr>
              <p:blipFill>
                <a:blip r:embed="rId568"/>
                <a:stretch>
                  <a:fillRect/>
                </a:stretch>
              </p:blipFill>
              <p:spPr>
                <a:xfrm>
                  <a:off x="6991357" y="6332729"/>
                  <a:ext cx="16524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9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5F39C438-A81A-4352-A21E-780A4EA951D8}"/>
                    </a:ext>
                  </a:extLst>
                </p14:cNvPr>
                <p14:cNvContentPartPr/>
                <p14:nvPr/>
              </p14:nvContentPartPr>
              <p14:xfrm>
                <a:off x="7217797" y="6320489"/>
                <a:ext cx="126000" cy="204480"/>
              </p14:xfrm>
            </p:contentPart>
          </mc:Choice>
          <mc:Fallback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5F39C438-A81A-4352-A21E-780A4EA951D8}"/>
                    </a:ext>
                  </a:extLst>
                </p:cNvPr>
                <p:cNvPicPr/>
                <p:nvPr/>
              </p:nvPicPr>
              <p:blipFill>
                <a:blip r:embed="rId570"/>
                <a:stretch>
                  <a:fillRect/>
                </a:stretch>
              </p:blipFill>
              <p:spPr>
                <a:xfrm>
                  <a:off x="7200157" y="6302849"/>
                  <a:ext cx="161640" cy="240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014E0F52-2D7A-451F-9C49-7A95F8E62AE5}"/>
              </a:ext>
            </a:extLst>
          </p:cNvPr>
          <p:cNvGrpSpPr/>
          <p:nvPr/>
        </p:nvGrpSpPr>
        <p:grpSpPr>
          <a:xfrm>
            <a:off x="3837397" y="6264266"/>
            <a:ext cx="968040" cy="216360"/>
            <a:chOff x="3837397" y="6264266"/>
            <a:chExt cx="968040" cy="216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71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C26FF429-C48E-4A67-925D-65001AB2DBB7}"/>
                    </a:ext>
                  </a:extLst>
                </p14:cNvPr>
                <p14:cNvContentPartPr/>
                <p14:nvPr/>
              </p14:nvContentPartPr>
              <p14:xfrm>
                <a:off x="4758277" y="6281546"/>
                <a:ext cx="47160" cy="199080"/>
              </p14:xfrm>
            </p:contentPart>
          </mc:Choice>
          <mc:Fallback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C26FF429-C48E-4A67-925D-65001AB2DBB7}"/>
                    </a:ext>
                  </a:extLst>
                </p:cNvPr>
                <p:cNvPicPr/>
                <p:nvPr/>
              </p:nvPicPr>
              <p:blipFill>
                <a:blip r:embed="rId572"/>
                <a:stretch>
                  <a:fillRect/>
                </a:stretch>
              </p:blipFill>
              <p:spPr>
                <a:xfrm>
                  <a:off x="4740637" y="6263906"/>
                  <a:ext cx="82800" cy="23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73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BBABAB83-2CC1-4E5D-BB3B-742E9EA952F5}"/>
                    </a:ext>
                  </a:extLst>
                </p14:cNvPr>
                <p14:cNvContentPartPr/>
                <p14:nvPr/>
              </p14:nvContentPartPr>
              <p14:xfrm>
                <a:off x="3872317" y="6394946"/>
                <a:ext cx="706680" cy="81000"/>
              </p14:xfrm>
            </p:contentPart>
          </mc:Choice>
          <mc:Fallback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BBABAB83-2CC1-4E5D-BB3B-742E9EA952F5}"/>
                    </a:ext>
                  </a:extLst>
                </p:cNvPr>
                <p:cNvPicPr/>
                <p:nvPr/>
              </p:nvPicPr>
              <p:blipFill>
                <a:blip r:embed="rId574"/>
                <a:stretch>
                  <a:fillRect/>
                </a:stretch>
              </p:blipFill>
              <p:spPr>
                <a:xfrm>
                  <a:off x="3854677" y="6376946"/>
                  <a:ext cx="74232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75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BEED2B60-E3C8-40E1-B0CA-A6EAC86545EE}"/>
                    </a:ext>
                  </a:extLst>
                </p14:cNvPr>
                <p14:cNvContentPartPr/>
                <p14:nvPr/>
              </p14:nvContentPartPr>
              <p14:xfrm>
                <a:off x="4159597" y="6315746"/>
                <a:ext cx="23760" cy="10080"/>
              </p14:xfrm>
            </p:contentPart>
          </mc:Choice>
          <mc:Fallback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BEED2B60-E3C8-40E1-B0CA-A6EAC86545EE}"/>
                    </a:ext>
                  </a:extLst>
                </p:cNvPr>
                <p:cNvPicPr/>
                <p:nvPr/>
              </p:nvPicPr>
              <p:blipFill>
                <a:blip r:embed="rId576"/>
                <a:stretch>
                  <a:fillRect/>
                </a:stretch>
              </p:blipFill>
              <p:spPr>
                <a:xfrm>
                  <a:off x="4141957" y="6297746"/>
                  <a:ext cx="5940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77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3BB735E6-3899-489D-9188-A1ADB4F9F973}"/>
                    </a:ext>
                  </a:extLst>
                </p14:cNvPr>
                <p14:cNvContentPartPr/>
                <p14:nvPr/>
              </p14:nvContentPartPr>
              <p14:xfrm>
                <a:off x="3837397" y="6264266"/>
                <a:ext cx="131760" cy="6120"/>
              </p14:xfrm>
            </p:contentPart>
          </mc:Choice>
          <mc:Fallback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3BB735E6-3899-489D-9188-A1ADB4F9F973}"/>
                    </a:ext>
                  </a:extLst>
                </p:cNvPr>
                <p:cNvPicPr/>
                <p:nvPr/>
              </p:nvPicPr>
              <p:blipFill>
                <a:blip r:embed="rId578"/>
                <a:stretch>
                  <a:fillRect/>
                </a:stretch>
              </p:blipFill>
              <p:spPr>
                <a:xfrm>
                  <a:off x="3819397" y="6246266"/>
                  <a:ext cx="167400" cy="41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EC04FC4E-DF86-40F1-9FC8-4FDA06FC650F}"/>
              </a:ext>
            </a:extLst>
          </p:cNvPr>
          <p:cNvGrpSpPr/>
          <p:nvPr/>
        </p:nvGrpSpPr>
        <p:grpSpPr>
          <a:xfrm>
            <a:off x="6152557" y="6604466"/>
            <a:ext cx="343440" cy="295920"/>
            <a:chOff x="6152557" y="6604466"/>
            <a:chExt cx="343440" cy="295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79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D8D47EEA-EE78-4D6C-8EE6-FCCA41BBBAC7}"/>
                    </a:ext>
                  </a:extLst>
                </p14:cNvPr>
                <p14:cNvContentPartPr/>
                <p14:nvPr/>
              </p14:nvContentPartPr>
              <p14:xfrm>
                <a:off x="6269557" y="6604466"/>
                <a:ext cx="170640" cy="205200"/>
              </p14:xfrm>
            </p:contentPart>
          </mc:Choice>
          <mc:Fallback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D8D47EEA-EE78-4D6C-8EE6-FCCA41BBBAC7}"/>
                    </a:ext>
                  </a:extLst>
                </p:cNvPr>
                <p:cNvPicPr/>
                <p:nvPr/>
              </p:nvPicPr>
              <p:blipFill>
                <a:blip r:embed="rId580"/>
                <a:stretch>
                  <a:fillRect/>
                </a:stretch>
              </p:blipFill>
              <p:spPr>
                <a:xfrm>
                  <a:off x="6260917" y="6595466"/>
                  <a:ext cx="18828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1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FE03FFE2-BAE6-48C7-A7B8-53AD3EEB4B0F}"/>
                    </a:ext>
                  </a:extLst>
                </p14:cNvPr>
                <p14:cNvContentPartPr/>
                <p14:nvPr/>
              </p14:nvContentPartPr>
              <p14:xfrm>
                <a:off x="6381157" y="6799586"/>
                <a:ext cx="114840" cy="3600"/>
              </p14:xfrm>
            </p:contentPart>
          </mc:Choice>
          <mc:Fallback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FE03FFE2-BAE6-48C7-A7B8-53AD3EEB4B0F}"/>
                    </a:ext>
                  </a:extLst>
                </p:cNvPr>
                <p:cNvPicPr/>
                <p:nvPr/>
              </p:nvPicPr>
              <p:blipFill>
                <a:blip r:embed="rId582"/>
                <a:stretch>
                  <a:fillRect/>
                </a:stretch>
              </p:blipFill>
              <p:spPr>
                <a:xfrm>
                  <a:off x="6372517" y="6790586"/>
                  <a:ext cx="13248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3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B56817A0-FE10-4E4A-8126-FA27C353146D}"/>
                    </a:ext>
                  </a:extLst>
                </p14:cNvPr>
                <p14:cNvContentPartPr/>
                <p14:nvPr/>
              </p14:nvContentPartPr>
              <p14:xfrm>
                <a:off x="6152557" y="6644066"/>
                <a:ext cx="76320" cy="256320"/>
              </p14:xfrm>
            </p:contentPart>
          </mc:Choice>
          <mc:Fallback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B56817A0-FE10-4E4A-8126-FA27C353146D}"/>
                    </a:ext>
                  </a:extLst>
                </p:cNvPr>
                <p:cNvPicPr/>
                <p:nvPr/>
              </p:nvPicPr>
              <p:blipFill>
                <a:blip r:embed="rId584"/>
                <a:stretch>
                  <a:fillRect/>
                </a:stretch>
              </p:blipFill>
              <p:spPr>
                <a:xfrm>
                  <a:off x="6143917" y="6635066"/>
                  <a:ext cx="93960" cy="273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C3D46E5B-140B-4F17-8F6B-A1977E242F52}"/>
              </a:ext>
            </a:extLst>
          </p:cNvPr>
          <p:cNvGrpSpPr/>
          <p:nvPr/>
        </p:nvGrpSpPr>
        <p:grpSpPr>
          <a:xfrm>
            <a:off x="6795157" y="6656306"/>
            <a:ext cx="645840" cy="189720"/>
            <a:chOff x="6795157" y="6656306"/>
            <a:chExt cx="645840" cy="1897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85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D99E5F4C-F882-41BA-B659-627E57BB543F}"/>
                    </a:ext>
                  </a:extLst>
                </p14:cNvPr>
                <p14:cNvContentPartPr/>
                <p14:nvPr/>
              </p14:nvContentPartPr>
              <p14:xfrm>
                <a:off x="7170637" y="6660626"/>
                <a:ext cx="270360" cy="85320"/>
              </p14:xfrm>
            </p:contentPart>
          </mc:Choice>
          <mc:Fallback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D99E5F4C-F882-41BA-B659-627E57BB543F}"/>
                    </a:ext>
                  </a:extLst>
                </p:cNvPr>
                <p:cNvPicPr/>
                <p:nvPr/>
              </p:nvPicPr>
              <p:blipFill>
                <a:blip r:embed="rId586"/>
                <a:stretch>
                  <a:fillRect/>
                </a:stretch>
              </p:blipFill>
              <p:spPr>
                <a:xfrm>
                  <a:off x="7161997" y="6651986"/>
                  <a:ext cx="288000" cy="10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7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B6584ACE-E988-43F2-8780-499F1EE36CE4}"/>
                    </a:ext>
                  </a:extLst>
                </p14:cNvPr>
                <p14:cNvContentPartPr/>
                <p14:nvPr/>
              </p14:nvContentPartPr>
              <p14:xfrm>
                <a:off x="6838357" y="6701666"/>
                <a:ext cx="262440" cy="144360"/>
              </p14:xfrm>
            </p:contentPart>
          </mc:Choice>
          <mc:Fallback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B6584ACE-E988-43F2-8780-499F1EE36CE4}"/>
                    </a:ext>
                  </a:extLst>
                </p:cNvPr>
                <p:cNvPicPr/>
                <p:nvPr/>
              </p:nvPicPr>
              <p:blipFill>
                <a:blip r:embed="rId588"/>
                <a:stretch>
                  <a:fillRect/>
                </a:stretch>
              </p:blipFill>
              <p:spPr>
                <a:xfrm>
                  <a:off x="6829357" y="6693026"/>
                  <a:ext cx="28008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9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D4CFBB92-F76F-474F-AA5C-801E23DD924D}"/>
                    </a:ext>
                  </a:extLst>
                </p14:cNvPr>
                <p14:cNvContentPartPr/>
                <p14:nvPr/>
              </p14:nvContentPartPr>
              <p14:xfrm>
                <a:off x="6795157" y="6656306"/>
                <a:ext cx="147240" cy="59040"/>
              </p14:xfrm>
            </p:contentPart>
          </mc:Choice>
          <mc:Fallback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D4CFBB92-F76F-474F-AA5C-801E23DD924D}"/>
                    </a:ext>
                  </a:extLst>
                </p:cNvPr>
                <p:cNvPicPr/>
                <p:nvPr/>
              </p:nvPicPr>
              <p:blipFill>
                <a:blip r:embed="rId590"/>
                <a:stretch>
                  <a:fillRect/>
                </a:stretch>
              </p:blipFill>
              <p:spPr>
                <a:xfrm>
                  <a:off x="6786157" y="6647306"/>
                  <a:ext cx="164880" cy="766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1724893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3"/>
          <p:cNvSpPr txBox="1"/>
          <p:nvPr/>
        </p:nvSpPr>
        <p:spPr>
          <a:xfrm>
            <a:off x="1595998" y="708680"/>
            <a:ext cx="9144000" cy="830997"/>
          </a:xfrm>
          <a:prstGeom prst="rect">
            <a:avLst/>
          </a:prstGeom>
          <a:gradFill>
            <a:gsLst>
              <a:gs pos="0">
                <a:srgbClr val="DAFEA4"/>
              </a:gs>
              <a:gs pos="35000">
                <a:srgbClr val="E3FEBF"/>
              </a:gs>
              <a:gs pos="100000">
                <a:srgbClr val="F4FEE6"/>
              </a:gs>
            </a:gsLst>
            <a:lin ang="16200000" scaled="0"/>
          </a:gradFill>
          <a:ln w="9525" cap="flat" cmpd="sng">
            <a:solidFill>
              <a:srgbClr val="97B853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AE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الاستضاءة(E)  </a:t>
            </a:r>
            <a:r>
              <a:rPr kumimoji="0" lang="ar-A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: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A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معدل اصطدام الضوء بوحدة المساحات للسطح .( خاصة بالسطح)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" name="Google Shape;205;p13"/>
          <p:cNvPicPr preferRelativeResize="0"/>
          <p:nvPr/>
        </p:nvPicPr>
        <p:blipFill rotWithShape="1">
          <a:blip r:embed="rId3">
            <a:alphaModFix/>
          </a:blip>
          <a:srcRect l="1" r="77800"/>
          <a:stretch/>
        </p:blipFill>
        <p:spPr>
          <a:xfrm>
            <a:off x="3114854" y="1552274"/>
            <a:ext cx="1724336" cy="1337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05;p13">
            <a:extLst>
              <a:ext uri="{FF2B5EF4-FFF2-40B4-BE49-F238E27FC236}">
                <a16:creationId xmlns:a16="http://schemas.microsoft.com/office/drawing/2014/main" id="{696F525A-F641-4A98-AEA0-58DA4E2C2BE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83694"/>
          <a:stretch/>
        </p:blipFill>
        <p:spPr>
          <a:xfrm>
            <a:off x="4751000" y="1669941"/>
            <a:ext cx="1541770" cy="1075412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01" name="Ink 300">
                <a:extLst>
                  <a:ext uri="{FF2B5EF4-FFF2-40B4-BE49-F238E27FC236}">
                    <a16:creationId xmlns:a16="http://schemas.microsoft.com/office/drawing/2014/main" id="{C391E0AE-D56E-485E-80B9-B34120305A13}"/>
                  </a:ext>
                </a:extLst>
              </p14:cNvPr>
              <p14:cNvContentPartPr/>
              <p14:nvPr/>
            </p14:nvContentPartPr>
            <p14:xfrm>
              <a:off x="519308" y="2777619"/>
              <a:ext cx="20880" cy="27000"/>
            </p14:xfrm>
          </p:contentPart>
        </mc:Choice>
        <mc:Fallback xmlns="">
          <p:pic>
            <p:nvPicPr>
              <p:cNvPr id="301" name="Ink 300">
                <a:extLst>
                  <a:ext uri="{FF2B5EF4-FFF2-40B4-BE49-F238E27FC236}">
                    <a16:creationId xmlns:a16="http://schemas.microsoft.com/office/drawing/2014/main" id="{C391E0AE-D56E-485E-80B9-B34120305A1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1668" y="2759979"/>
                <a:ext cx="56520" cy="6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11" name="Ink 210">
                <a:extLst>
                  <a:ext uri="{FF2B5EF4-FFF2-40B4-BE49-F238E27FC236}">
                    <a16:creationId xmlns:a16="http://schemas.microsoft.com/office/drawing/2014/main" id="{C71FAA51-1323-41A1-AC87-070A4E1FE058}"/>
                  </a:ext>
                </a:extLst>
              </p14:cNvPr>
              <p14:cNvContentPartPr/>
              <p14:nvPr/>
            </p14:nvContentPartPr>
            <p14:xfrm>
              <a:off x="2288697" y="1531123"/>
              <a:ext cx="9000" cy="18000"/>
            </p14:xfrm>
          </p:contentPart>
        </mc:Choice>
        <mc:Fallback xmlns="">
          <p:pic>
            <p:nvPicPr>
              <p:cNvPr id="211" name="Ink 210">
                <a:extLst>
                  <a:ext uri="{FF2B5EF4-FFF2-40B4-BE49-F238E27FC236}">
                    <a16:creationId xmlns:a16="http://schemas.microsoft.com/office/drawing/2014/main" id="{C71FAA51-1323-41A1-AC87-070A4E1FE05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70697" y="1513123"/>
                <a:ext cx="44640" cy="5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90B145F-93D5-426C-BB07-5B85C29003FF}"/>
                  </a:ext>
                </a:extLst>
              </p14:cNvPr>
              <p14:cNvContentPartPr/>
              <p14:nvPr/>
            </p14:nvContentPartPr>
            <p14:xfrm>
              <a:off x="11471338" y="3000459"/>
              <a:ext cx="18360" cy="298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90B145F-93D5-426C-BB07-5B85C29003F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453338" y="2982819"/>
                <a:ext cx="54000" cy="65520"/>
              </a:xfrm>
              <a:prstGeom prst="rect">
                <a:avLst/>
              </a:prstGeom>
            </p:spPr>
          </p:pic>
        </mc:Fallback>
      </mc:AlternateContent>
      <p:grpSp>
        <p:nvGrpSpPr>
          <p:cNvPr id="294" name="Group 293">
            <a:extLst>
              <a:ext uri="{FF2B5EF4-FFF2-40B4-BE49-F238E27FC236}">
                <a16:creationId xmlns:a16="http://schemas.microsoft.com/office/drawing/2014/main" id="{57B09552-6C0D-4C19-9F1D-FBB04ECD91C9}"/>
              </a:ext>
            </a:extLst>
          </p:cNvPr>
          <p:cNvGrpSpPr/>
          <p:nvPr/>
        </p:nvGrpSpPr>
        <p:grpSpPr>
          <a:xfrm>
            <a:off x="4980538" y="2777619"/>
            <a:ext cx="6828480" cy="572040"/>
            <a:chOff x="4980538" y="2777619"/>
            <a:chExt cx="6828480" cy="5720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316312F0-9786-4848-BA4E-4A9F1FBFCD15}"/>
                    </a:ext>
                  </a:extLst>
                </p14:cNvPr>
                <p14:cNvContentPartPr/>
                <p14:nvPr/>
              </p14:nvContentPartPr>
              <p14:xfrm>
                <a:off x="11011618" y="2969139"/>
                <a:ext cx="797400" cy="203760"/>
              </p14:xfrm>
            </p:contentPart>
          </mc:Choice>
          <mc:Fallback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316312F0-9786-4848-BA4E-4A9F1FBFCD1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0993618" y="2951499"/>
                  <a:ext cx="83304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6C8E2E54-2D4E-4452-85AA-2093065ACE24}"/>
                    </a:ext>
                  </a:extLst>
                </p14:cNvPr>
                <p14:cNvContentPartPr/>
                <p14:nvPr/>
              </p14:nvContentPartPr>
              <p14:xfrm>
                <a:off x="11494378" y="3005499"/>
                <a:ext cx="15120" cy="540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6C8E2E54-2D4E-4452-85AA-2093065ACE2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1476738" y="2987859"/>
                  <a:ext cx="5076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9B837F24-3C64-4D4B-B020-E1CB6F4D3151}"/>
                    </a:ext>
                  </a:extLst>
                </p14:cNvPr>
                <p14:cNvContentPartPr/>
                <p14:nvPr/>
              </p14:nvContentPartPr>
              <p14:xfrm>
                <a:off x="10696258" y="2847819"/>
                <a:ext cx="302760" cy="26784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9B837F24-3C64-4D4B-B020-E1CB6F4D3151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0678618" y="2829819"/>
                  <a:ext cx="338400" cy="30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4BB2AB92-AA8D-467A-A73E-ECBE30E68606}"/>
                    </a:ext>
                  </a:extLst>
                </p14:cNvPr>
                <p14:cNvContentPartPr/>
                <p14:nvPr/>
              </p14:nvContentPartPr>
              <p14:xfrm>
                <a:off x="10012978" y="2987139"/>
                <a:ext cx="516240" cy="26280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4BB2AB92-AA8D-467A-A73E-ECBE30E6860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995338" y="2969139"/>
                  <a:ext cx="551880" cy="29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2E392C71-0BE5-4712-AFA8-DB07DA6E63CE}"/>
                    </a:ext>
                  </a:extLst>
                </p14:cNvPr>
                <p14:cNvContentPartPr/>
                <p14:nvPr/>
              </p14:nvContentPartPr>
              <p14:xfrm>
                <a:off x="10490698" y="2840619"/>
                <a:ext cx="59040" cy="2016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2E392C71-0BE5-4712-AFA8-DB07DA6E63CE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0473058" y="2822619"/>
                  <a:ext cx="9468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005FAF85-D219-46A6-B3BB-26A662A58779}"/>
                    </a:ext>
                  </a:extLst>
                </p14:cNvPr>
                <p14:cNvContentPartPr/>
                <p14:nvPr/>
              </p14:nvContentPartPr>
              <p14:xfrm>
                <a:off x="9774658" y="3033579"/>
                <a:ext cx="390600" cy="15048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005FAF85-D219-46A6-B3BB-26A662A58779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9757018" y="3015939"/>
                  <a:ext cx="42624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8F4AECF4-3AA5-4D3A-998E-45F785BD54B6}"/>
                    </a:ext>
                  </a:extLst>
                </p14:cNvPr>
                <p14:cNvContentPartPr/>
                <p14:nvPr/>
              </p14:nvContentPartPr>
              <p14:xfrm>
                <a:off x="10065178" y="3155619"/>
                <a:ext cx="135360" cy="2304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8F4AECF4-3AA5-4D3A-998E-45F785BD54B6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0047538" y="3137979"/>
                  <a:ext cx="17100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BFBAF5B8-B1A4-477C-B5D1-C5EE3A1B4088}"/>
                    </a:ext>
                  </a:extLst>
                </p14:cNvPr>
                <p14:cNvContentPartPr/>
                <p14:nvPr/>
              </p14:nvContentPartPr>
              <p14:xfrm>
                <a:off x="9532378" y="2901459"/>
                <a:ext cx="37440" cy="25560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BFBAF5B8-B1A4-477C-B5D1-C5EE3A1B4088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9514738" y="2883819"/>
                  <a:ext cx="73080" cy="29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BE784CF8-2220-4408-B68C-B259CAE9E354}"/>
                    </a:ext>
                  </a:extLst>
                </p14:cNvPr>
                <p14:cNvContentPartPr/>
                <p14:nvPr/>
              </p14:nvContentPartPr>
              <p14:xfrm>
                <a:off x="9490258" y="2777619"/>
                <a:ext cx="35640" cy="7632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BE784CF8-2220-4408-B68C-B259CAE9E354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9472258" y="2759979"/>
                  <a:ext cx="71280" cy="11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11825D63-4197-470F-9BB9-FEDF7A33B8B4}"/>
                    </a:ext>
                  </a:extLst>
                </p14:cNvPr>
                <p14:cNvContentPartPr/>
                <p14:nvPr/>
              </p14:nvContentPartPr>
              <p14:xfrm>
                <a:off x="9223138" y="3084699"/>
                <a:ext cx="202680" cy="9612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11825D63-4197-470F-9BB9-FEDF7A33B8B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9205138" y="3067059"/>
                  <a:ext cx="23832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9DE5491A-B291-4B46-8E80-21E9E676D1C9}"/>
                    </a:ext>
                  </a:extLst>
                </p14:cNvPr>
                <p14:cNvContentPartPr/>
                <p14:nvPr/>
              </p14:nvContentPartPr>
              <p14:xfrm>
                <a:off x="9340498" y="3012339"/>
                <a:ext cx="36000" cy="2664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9DE5491A-B291-4B46-8E80-21E9E676D1C9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9322498" y="2994699"/>
                  <a:ext cx="7164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9ED9BAC6-4522-4C08-BF15-7D8B0DC5767C}"/>
                    </a:ext>
                  </a:extLst>
                </p14:cNvPr>
                <p14:cNvContentPartPr/>
                <p14:nvPr/>
              </p14:nvContentPartPr>
              <p14:xfrm>
                <a:off x="8883658" y="2848899"/>
                <a:ext cx="234720" cy="31716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9ED9BAC6-4522-4C08-BF15-7D8B0DC5767C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8865658" y="2830899"/>
                  <a:ext cx="270360" cy="35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F8281C18-9ED3-44A3-84BD-CDD1CFA88CE4}"/>
                    </a:ext>
                  </a:extLst>
                </p14:cNvPr>
                <p14:cNvContentPartPr/>
                <p14:nvPr/>
              </p14:nvContentPartPr>
              <p14:xfrm>
                <a:off x="9076258" y="2930619"/>
                <a:ext cx="111960" cy="5220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F8281C18-9ED3-44A3-84BD-CDD1CFA88CE4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9058618" y="2912979"/>
                  <a:ext cx="147600" cy="8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7DB63B09-484D-4BCA-92A9-D005CCDE9C46}"/>
                    </a:ext>
                  </a:extLst>
                </p14:cNvPr>
                <p14:cNvContentPartPr/>
                <p14:nvPr/>
              </p14:nvContentPartPr>
              <p14:xfrm>
                <a:off x="8635978" y="3117819"/>
                <a:ext cx="176400" cy="12420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7DB63B09-484D-4BCA-92A9-D005CCDE9C46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8618338" y="3100179"/>
                  <a:ext cx="212040" cy="15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28EF276A-6105-4ECF-8F8E-071D71E08325}"/>
                    </a:ext>
                  </a:extLst>
                </p14:cNvPr>
                <p14:cNvContentPartPr/>
                <p14:nvPr/>
              </p14:nvContentPartPr>
              <p14:xfrm>
                <a:off x="8462818" y="3116379"/>
                <a:ext cx="208800" cy="10728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28EF276A-6105-4ECF-8F8E-071D71E08325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445178" y="3098739"/>
                  <a:ext cx="24444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F3658ACD-2825-47DB-957B-C4A59C8B7121}"/>
                    </a:ext>
                  </a:extLst>
                </p14:cNvPr>
                <p14:cNvContentPartPr/>
                <p14:nvPr/>
              </p14:nvContentPartPr>
              <p14:xfrm>
                <a:off x="8358058" y="3029619"/>
                <a:ext cx="231480" cy="17928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F3658ACD-2825-47DB-957B-C4A59C8B7121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8340058" y="3011979"/>
                  <a:ext cx="26712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DAAD9201-8B1C-4346-97A6-896CA7DBBD35}"/>
                    </a:ext>
                  </a:extLst>
                </p14:cNvPr>
                <p14:cNvContentPartPr/>
                <p14:nvPr/>
              </p14:nvContentPartPr>
              <p14:xfrm>
                <a:off x="8178058" y="2928099"/>
                <a:ext cx="56160" cy="28260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DAAD9201-8B1C-4346-97A6-896CA7DBBD35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8160418" y="2910099"/>
                  <a:ext cx="91800" cy="31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9425AAC3-63F4-4DF6-B551-B772777A04DA}"/>
                    </a:ext>
                  </a:extLst>
                </p14:cNvPr>
                <p14:cNvContentPartPr/>
                <p14:nvPr/>
              </p14:nvContentPartPr>
              <p14:xfrm>
                <a:off x="7711138" y="2946099"/>
                <a:ext cx="368640" cy="31464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9425AAC3-63F4-4DF6-B551-B772777A04DA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693498" y="2928099"/>
                  <a:ext cx="404280" cy="35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BD70F374-6CE1-4EF8-8A2E-E3BAF8CC284D}"/>
                    </a:ext>
                  </a:extLst>
                </p14:cNvPr>
                <p14:cNvContentPartPr/>
                <p14:nvPr/>
              </p14:nvContentPartPr>
              <p14:xfrm>
                <a:off x="7884658" y="3023859"/>
                <a:ext cx="23400" cy="16056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BD70F374-6CE1-4EF8-8A2E-E3BAF8CC284D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7867018" y="3005859"/>
                  <a:ext cx="59040" cy="19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2ADDF80D-6726-4FBE-B304-0B50B586B8CC}"/>
                    </a:ext>
                  </a:extLst>
                </p14:cNvPr>
                <p14:cNvContentPartPr/>
                <p14:nvPr/>
              </p14:nvContentPartPr>
              <p14:xfrm>
                <a:off x="6946138" y="3122499"/>
                <a:ext cx="675000" cy="7200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2ADDF80D-6726-4FBE-B304-0B50B586B8CC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6928498" y="3104859"/>
                  <a:ext cx="71064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03BAC239-A855-4F07-87D1-CAB6A024FB96}"/>
                    </a:ext>
                  </a:extLst>
                </p14:cNvPr>
                <p14:cNvContentPartPr/>
                <p14:nvPr/>
              </p14:nvContentPartPr>
              <p14:xfrm>
                <a:off x="7080778" y="3033579"/>
                <a:ext cx="100080" cy="2196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03BAC239-A855-4F07-87D1-CAB6A024FB96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062778" y="3015939"/>
                  <a:ext cx="13572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5F8B14F3-F6A7-42E7-90CF-CB675FE68E1F}"/>
                    </a:ext>
                  </a:extLst>
                </p14:cNvPr>
                <p14:cNvContentPartPr/>
                <p14:nvPr/>
              </p14:nvContentPartPr>
              <p14:xfrm>
                <a:off x="6603058" y="2906499"/>
                <a:ext cx="349920" cy="34524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5F8B14F3-F6A7-42E7-90CF-CB675FE68E1F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585418" y="2888859"/>
                  <a:ext cx="385560" cy="38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1D0EDEC8-0876-44BB-892B-4D4F813C5D87}"/>
                    </a:ext>
                  </a:extLst>
                </p14:cNvPr>
                <p14:cNvContentPartPr/>
                <p14:nvPr/>
              </p14:nvContentPartPr>
              <p14:xfrm>
                <a:off x="6813658" y="2931339"/>
                <a:ext cx="38520" cy="1368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1D0EDEC8-0876-44BB-892B-4D4F813C5D87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795658" y="2913339"/>
                  <a:ext cx="7416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B93044CA-2A65-4BE0-B33A-868620FB023F}"/>
                    </a:ext>
                  </a:extLst>
                </p14:cNvPr>
                <p14:cNvContentPartPr/>
                <p14:nvPr/>
              </p14:nvContentPartPr>
              <p14:xfrm>
                <a:off x="6487858" y="3137619"/>
                <a:ext cx="108360" cy="8712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B93044CA-2A65-4BE0-B33A-868620FB023F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470218" y="3119979"/>
                  <a:ext cx="14400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3425C66D-225D-4BF1-B440-CAD5E9DDD8D6}"/>
                    </a:ext>
                  </a:extLst>
                </p14:cNvPr>
                <p14:cNvContentPartPr/>
                <p14:nvPr/>
              </p14:nvContentPartPr>
              <p14:xfrm>
                <a:off x="6345658" y="3144099"/>
                <a:ext cx="113400" cy="5472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3425C66D-225D-4BF1-B440-CAD5E9DDD8D6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327658" y="3126459"/>
                  <a:ext cx="149040" cy="9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61A9289C-E95E-4290-B3A6-140732474162}"/>
                    </a:ext>
                  </a:extLst>
                </p14:cNvPr>
                <p14:cNvContentPartPr/>
                <p14:nvPr/>
              </p14:nvContentPartPr>
              <p14:xfrm>
                <a:off x="6367618" y="3074979"/>
                <a:ext cx="73800" cy="1368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61A9289C-E95E-4290-B3A6-140732474162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349618" y="3056979"/>
                  <a:ext cx="10944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2">
              <p14:nvContentPartPr>
                <p14:cNvPr id="288" name="Ink 287">
                  <a:extLst>
                    <a:ext uri="{FF2B5EF4-FFF2-40B4-BE49-F238E27FC236}">
                      <a16:creationId xmlns:a16="http://schemas.microsoft.com/office/drawing/2014/main" id="{42F8C0C5-AC8C-41AD-8F50-A83D8A287026}"/>
                    </a:ext>
                  </a:extLst>
                </p14:cNvPr>
                <p14:cNvContentPartPr/>
                <p14:nvPr/>
              </p14:nvContentPartPr>
              <p14:xfrm>
                <a:off x="5774338" y="2937099"/>
                <a:ext cx="426240" cy="354960"/>
              </p14:xfrm>
            </p:contentPart>
          </mc:Choice>
          <mc:Fallback>
            <p:pic>
              <p:nvPicPr>
                <p:cNvPr id="288" name="Ink 287">
                  <a:extLst>
                    <a:ext uri="{FF2B5EF4-FFF2-40B4-BE49-F238E27FC236}">
                      <a16:creationId xmlns:a16="http://schemas.microsoft.com/office/drawing/2014/main" id="{42F8C0C5-AC8C-41AD-8F50-A83D8A287026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756338" y="2919099"/>
                  <a:ext cx="461880" cy="39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4">
              <p14:nvContentPartPr>
                <p14:cNvPr id="289" name="Ink 288">
                  <a:extLst>
                    <a:ext uri="{FF2B5EF4-FFF2-40B4-BE49-F238E27FC236}">
                      <a16:creationId xmlns:a16="http://schemas.microsoft.com/office/drawing/2014/main" id="{F315E153-DCF2-468E-8F28-92F97BECF038}"/>
                    </a:ext>
                  </a:extLst>
                </p14:cNvPr>
                <p14:cNvContentPartPr/>
                <p14:nvPr/>
              </p14:nvContentPartPr>
              <p14:xfrm>
                <a:off x="6126778" y="2919819"/>
                <a:ext cx="82440" cy="26640"/>
              </p14:xfrm>
            </p:contentPart>
          </mc:Choice>
          <mc:Fallback>
            <p:pic>
              <p:nvPicPr>
                <p:cNvPr id="289" name="Ink 288">
                  <a:extLst>
                    <a:ext uri="{FF2B5EF4-FFF2-40B4-BE49-F238E27FC236}">
                      <a16:creationId xmlns:a16="http://schemas.microsoft.com/office/drawing/2014/main" id="{F315E153-DCF2-468E-8F28-92F97BECF038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109138" y="2901819"/>
                  <a:ext cx="11808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6">
              <p14:nvContentPartPr>
                <p14:cNvPr id="290" name="Ink 289">
                  <a:extLst>
                    <a:ext uri="{FF2B5EF4-FFF2-40B4-BE49-F238E27FC236}">
                      <a16:creationId xmlns:a16="http://schemas.microsoft.com/office/drawing/2014/main" id="{17748035-7C13-4757-9B79-7F74E080C723}"/>
                    </a:ext>
                  </a:extLst>
                </p14:cNvPr>
                <p14:cNvContentPartPr/>
                <p14:nvPr/>
              </p14:nvContentPartPr>
              <p14:xfrm>
                <a:off x="6132898" y="3279459"/>
                <a:ext cx="41400" cy="12240"/>
              </p14:xfrm>
            </p:contentPart>
          </mc:Choice>
          <mc:Fallback>
            <p:pic>
              <p:nvPicPr>
                <p:cNvPr id="290" name="Ink 289">
                  <a:extLst>
                    <a:ext uri="{FF2B5EF4-FFF2-40B4-BE49-F238E27FC236}">
                      <a16:creationId xmlns:a16="http://schemas.microsoft.com/office/drawing/2014/main" id="{17748035-7C13-4757-9B79-7F74E080C723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114898" y="3261819"/>
                  <a:ext cx="7704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8">
              <p14:nvContentPartPr>
                <p14:cNvPr id="291" name="Ink 290">
                  <a:extLst>
                    <a:ext uri="{FF2B5EF4-FFF2-40B4-BE49-F238E27FC236}">
                      <a16:creationId xmlns:a16="http://schemas.microsoft.com/office/drawing/2014/main" id="{55E75CCB-40A5-4FAC-B874-2278A98072C5}"/>
                    </a:ext>
                  </a:extLst>
                </p14:cNvPr>
                <p14:cNvContentPartPr/>
                <p14:nvPr/>
              </p14:nvContentPartPr>
              <p14:xfrm>
                <a:off x="5481298" y="3135099"/>
                <a:ext cx="163080" cy="135000"/>
              </p14:xfrm>
            </p:contentPart>
          </mc:Choice>
          <mc:Fallback>
            <p:pic>
              <p:nvPicPr>
                <p:cNvPr id="291" name="Ink 290">
                  <a:extLst>
                    <a:ext uri="{FF2B5EF4-FFF2-40B4-BE49-F238E27FC236}">
                      <a16:creationId xmlns:a16="http://schemas.microsoft.com/office/drawing/2014/main" id="{55E75CCB-40A5-4FAC-B874-2278A98072C5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5463298" y="3117099"/>
                  <a:ext cx="19872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0">
              <p14:nvContentPartPr>
                <p14:cNvPr id="292" name="Ink 291">
                  <a:extLst>
                    <a:ext uri="{FF2B5EF4-FFF2-40B4-BE49-F238E27FC236}">
                      <a16:creationId xmlns:a16="http://schemas.microsoft.com/office/drawing/2014/main" id="{68CC6DE0-3285-4704-A1E5-AF425D47020D}"/>
                    </a:ext>
                  </a:extLst>
                </p14:cNvPr>
                <p14:cNvContentPartPr/>
                <p14:nvPr/>
              </p14:nvContentPartPr>
              <p14:xfrm>
                <a:off x="4980538" y="3078219"/>
                <a:ext cx="506880" cy="177120"/>
              </p14:xfrm>
            </p:contentPart>
          </mc:Choice>
          <mc:Fallback>
            <p:pic>
              <p:nvPicPr>
                <p:cNvPr id="292" name="Ink 291">
                  <a:extLst>
                    <a:ext uri="{FF2B5EF4-FFF2-40B4-BE49-F238E27FC236}">
                      <a16:creationId xmlns:a16="http://schemas.microsoft.com/office/drawing/2014/main" id="{68CC6DE0-3285-4704-A1E5-AF425D47020D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962538" y="3060219"/>
                  <a:ext cx="54252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2">
              <p14:nvContentPartPr>
                <p14:cNvPr id="293" name="Ink 292">
                  <a:extLst>
                    <a:ext uri="{FF2B5EF4-FFF2-40B4-BE49-F238E27FC236}">
                      <a16:creationId xmlns:a16="http://schemas.microsoft.com/office/drawing/2014/main" id="{F34C7ED2-4667-4E61-81D9-5307FF62A0C3}"/>
                    </a:ext>
                  </a:extLst>
                </p14:cNvPr>
                <p14:cNvContentPartPr/>
                <p14:nvPr/>
              </p14:nvContentPartPr>
              <p14:xfrm>
                <a:off x="5354938" y="3342459"/>
                <a:ext cx="31680" cy="7200"/>
              </p14:xfrm>
            </p:contentPart>
          </mc:Choice>
          <mc:Fallback>
            <p:pic>
              <p:nvPicPr>
                <p:cNvPr id="293" name="Ink 292">
                  <a:extLst>
                    <a:ext uri="{FF2B5EF4-FFF2-40B4-BE49-F238E27FC236}">
                      <a16:creationId xmlns:a16="http://schemas.microsoft.com/office/drawing/2014/main" id="{F34C7ED2-4667-4E61-81D9-5307FF62A0C3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5337298" y="3324459"/>
                  <a:ext cx="67320" cy="42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3" name="Group 312">
            <a:extLst>
              <a:ext uri="{FF2B5EF4-FFF2-40B4-BE49-F238E27FC236}">
                <a16:creationId xmlns:a16="http://schemas.microsoft.com/office/drawing/2014/main" id="{2EF2D946-E8C2-4696-9296-371F355C67B0}"/>
              </a:ext>
            </a:extLst>
          </p:cNvPr>
          <p:cNvGrpSpPr/>
          <p:nvPr/>
        </p:nvGrpSpPr>
        <p:grpSpPr>
          <a:xfrm>
            <a:off x="1402138" y="2893179"/>
            <a:ext cx="3516120" cy="545400"/>
            <a:chOff x="1402138" y="2893179"/>
            <a:chExt cx="3516120" cy="5454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4">
              <p14:nvContentPartPr>
                <p14:cNvPr id="295" name="Ink 294">
                  <a:extLst>
                    <a:ext uri="{FF2B5EF4-FFF2-40B4-BE49-F238E27FC236}">
                      <a16:creationId xmlns:a16="http://schemas.microsoft.com/office/drawing/2014/main" id="{647C7996-48C0-4ECD-8719-8A59EA3E3E4E}"/>
                    </a:ext>
                  </a:extLst>
                </p14:cNvPr>
                <p14:cNvContentPartPr/>
                <p14:nvPr/>
              </p14:nvContentPartPr>
              <p14:xfrm>
                <a:off x="4679218" y="3078219"/>
                <a:ext cx="194400" cy="149040"/>
              </p14:xfrm>
            </p:contentPart>
          </mc:Choice>
          <mc:Fallback>
            <p:pic>
              <p:nvPicPr>
                <p:cNvPr id="295" name="Ink 294">
                  <a:extLst>
                    <a:ext uri="{FF2B5EF4-FFF2-40B4-BE49-F238E27FC236}">
                      <a16:creationId xmlns:a16="http://schemas.microsoft.com/office/drawing/2014/main" id="{647C7996-48C0-4ECD-8719-8A59EA3E3E4E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4661578" y="3060219"/>
                  <a:ext cx="23004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6">
              <p14:nvContentPartPr>
                <p14:cNvPr id="296" name="Ink 295">
                  <a:extLst>
                    <a:ext uri="{FF2B5EF4-FFF2-40B4-BE49-F238E27FC236}">
                      <a16:creationId xmlns:a16="http://schemas.microsoft.com/office/drawing/2014/main" id="{0BB33733-0971-4E49-BBC2-6FB8E2EF7095}"/>
                    </a:ext>
                  </a:extLst>
                </p14:cNvPr>
                <p14:cNvContentPartPr/>
                <p14:nvPr/>
              </p14:nvContentPartPr>
              <p14:xfrm>
                <a:off x="4856338" y="2946099"/>
                <a:ext cx="61920" cy="28440"/>
              </p14:xfrm>
            </p:contentPart>
          </mc:Choice>
          <mc:Fallback>
            <p:pic>
              <p:nvPicPr>
                <p:cNvPr id="296" name="Ink 295">
                  <a:extLst>
                    <a:ext uri="{FF2B5EF4-FFF2-40B4-BE49-F238E27FC236}">
                      <a16:creationId xmlns:a16="http://schemas.microsoft.com/office/drawing/2014/main" id="{0BB33733-0971-4E49-BBC2-6FB8E2EF7095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4838338" y="2928099"/>
                  <a:ext cx="9756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8">
              <p14:nvContentPartPr>
                <p14:cNvPr id="297" name="Ink 296">
                  <a:extLst>
                    <a:ext uri="{FF2B5EF4-FFF2-40B4-BE49-F238E27FC236}">
                      <a16:creationId xmlns:a16="http://schemas.microsoft.com/office/drawing/2014/main" id="{D7EFECDC-8685-4A83-913C-A722F28B2A89}"/>
                    </a:ext>
                  </a:extLst>
                </p14:cNvPr>
                <p14:cNvContentPartPr/>
                <p14:nvPr/>
              </p14:nvContentPartPr>
              <p14:xfrm>
                <a:off x="4548178" y="2893179"/>
                <a:ext cx="120600" cy="277560"/>
              </p14:xfrm>
            </p:contentPart>
          </mc:Choice>
          <mc:Fallback>
            <p:pic>
              <p:nvPicPr>
                <p:cNvPr id="297" name="Ink 296">
                  <a:extLst>
                    <a:ext uri="{FF2B5EF4-FFF2-40B4-BE49-F238E27FC236}">
                      <a16:creationId xmlns:a16="http://schemas.microsoft.com/office/drawing/2014/main" id="{D7EFECDC-8685-4A83-913C-A722F28B2A89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4530178" y="2875539"/>
                  <a:ext cx="156240" cy="31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0">
              <p14:nvContentPartPr>
                <p14:cNvPr id="298" name="Ink 297">
                  <a:extLst>
                    <a:ext uri="{FF2B5EF4-FFF2-40B4-BE49-F238E27FC236}">
                      <a16:creationId xmlns:a16="http://schemas.microsoft.com/office/drawing/2014/main" id="{410FA58F-94B4-4CA9-8EFE-1D78028933EB}"/>
                    </a:ext>
                  </a:extLst>
                </p14:cNvPr>
                <p14:cNvContentPartPr/>
                <p14:nvPr/>
              </p14:nvContentPartPr>
              <p14:xfrm>
                <a:off x="4530538" y="3304299"/>
                <a:ext cx="109080" cy="13680"/>
              </p14:xfrm>
            </p:contentPart>
          </mc:Choice>
          <mc:Fallback>
            <p:pic>
              <p:nvPicPr>
                <p:cNvPr id="298" name="Ink 297">
                  <a:extLst>
                    <a:ext uri="{FF2B5EF4-FFF2-40B4-BE49-F238E27FC236}">
                      <a16:creationId xmlns:a16="http://schemas.microsoft.com/office/drawing/2014/main" id="{410FA58F-94B4-4CA9-8EFE-1D78028933EB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4512538" y="3286659"/>
                  <a:ext cx="14472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2">
              <p14:nvContentPartPr>
                <p14:cNvPr id="299" name="Ink 298">
                  <a:extLst>
                    <a:ext uri="{FF2B5EF4-FFF2-40B4-BE49-F238E27FC236}">
                      <a16:creationId xmlns:a16="http://schemas.microsoft.com/office/drawing/2014/main" id="{1BE0D784-1FDB-4A09-A511-CEB27C8D3BA8}"/>
                    </a:ext>
                  </a:extLst>
                </p14:cNvPr>
                <p14:cNvContentPartPr/>
                <p14:nvPr/>
              </p14:nvContentPartPr>
              <p14:xfrm>
                <a:off x="4304458" y="3121779"/>
                <a:ext cx="147240" cy="86040"/>
              </p14:xfrm>
            </p:contentPart>
          </mc:Choice>
          <mc:Fallback>
            <p:pic>
              <p:nvPicPr>
                <p:cNvPr id="299" name="Ink 298">
                  <a:extLst>
                    <a:ext uri="{FF2B5EF4-FFF2-40B4-BE49-F238E27FC236}">
                      <a16:creationId xmlns:a16="http://schemas.microsoft.com/office/drawing/2014/main" id="{1BE0D784-1FDB-4A09-A511-CEB27C8D3BA8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4286458" y="3104139"/>
                  <a:ext cx="182880" cy="12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4">
              <p14:nvContentPartPr>
                <p14:cNvPr id="300" name="Ink 299">
                  <a:extLst>
                    <a:ext uri="{FF2B5EF4-FFF2-40B4-BE49-F238E27FC236}">
                      <a16:creationId xmlns:a16="http://schemas.microsoft.com/office/drawing/2014/main" id="{48FE2D16-EE91-4BC0-88A8-36B4B7923128}"/>
                    </a:ext>
                  </a:extLst>
                </p14:cNvPr>
                <p14:cNvContentPartPr/>
                <p14:nvPr/>
              </p14:nvContentPartPr>
              <p14:xfrm>
                <a:off x="4181698" y="3084699"/>
                <a:ext cx="108720" cy="72720"/>
              </p14:xfrm>
            </p:contentPart>
          </mc:Choice>
          <mc:Fallback>
            <p:pic>
              <p:nvPicPr>
                <p:cNvPr id="300" name="Ink 299">
                  <a:extLst>
                    <a:ext uri="{FF2B5EF4-FFF2-40B4-BE49-F238E27FC236}">
                      <a16:creationId xmlns:a16="http://schemas.microsoft.com/office/drawing/2014/main" id="{48FE2D16-EE91-4BC0-88A8-36B4B7923128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163698" y="3067059"/>
                  <a:ext cx="14436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6">
              <p14:nvContentPartPr>
                <p14:cNvPr id="302" name="Ink 301">
                  <a:extLst>
                    <a:ext uri="{FF2B5EF4-FFF2-40B4-BE49-F238E27FC236}">
                      <a16:creationId xmlns:a16="http://schemas.microsoft.com/office/drawing/2014/main" id="{7CB8A21F-2901-4916-BA6C-56451614FE04}"/>
                    </a:ext>
                  </a:extLst>
                </p14:cNvPr>
                <p14:cNvContentPartPr/>
                <p14:nvPr/>
              </p14:nvContentPartPr>
              <p14:xfrm>
                <a:off x="4160458" y="3015579"/>
                <a:ext cx="82440" cy="20160"/>
              </p14:xfrm>
            </p:contentPart>
          </mc:Choice>
          <mc:Fallback>
            <p:pic>
              <p:nvPicPr>
                <p:cNvPr id="302" name="Ink 301">
                  <a:extLst>
                    <a:ext uri="{FF2B5EF4-FFF2-40B4-BE49-F238E27FC236}">
                      <a16:creationId xmlns:a16="http://schemas.microsoft.com/office/drawing/2014/main" id="{7CB8A21F-2901-4916-BA6C-56451614FE04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4142818" y="2997579"/>
                  <a:ext cx="11808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8">
              <p14:nvContentPartPr>
                <p14:cNvPr id="303" name="Ink 302">
                  <a:extLst>
                    <a:ext uri="{FF2B5EF4-FFF2-40B4-BE49-F238E27FC236}">
                      <a16:creationId xmlns:a16="http://schemas.microsoft.com/office/drawing/2014/main" id="{4046CBB8-381B-4562-953B-F8698FA7D031}"/>
                    </a:ext>
                  </a:extLst>
                </p14:cNvPr>
                <p14:cNvContentPartPr/>
                <p14:nvPr/>
              </p14:nvContentPartPr>
              <p14:xfrm>
                <a:off x="3996658" y="2929539"/>
                <a:ext cx="50040" cy="290160"/>
              </p14:xfrm>
            </p:contentPart>
          </mc:Choice>
          <mc:Fallback>
            <p:pic>
              <p:nvPicPr>
                <p:cNvPr id="303" name="Ink 302">
                  <a:extLst>
                    <a:ext uri="{FF2B5EF4-FFF2-40B4-BE49-F238E27FC236}">
                      <a16:creationId xmlns:a16="http://schemas.microsoft.com/office/drawing/2014/main" id="{4046CBB8-381B-4562-953B-F8698FA7D031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3979018" y="2911899"/>
                  <a:ext cx="85680" cy="32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0">
              <p14:nvContentPartPr>
                <p14:cNvPr id="304" name="Ink 303">
                  <a:extLst>
                    <a:ext uri="{FF2B5EF4-FFF2-40B4-BE49-F238E27FC236}">
                      <a16:creationId xmlns:a16="http://schemas.microsoft.com/office/drawing/2014/main" id="{4E2924C0-9325-44DF-9345-8E511F156CD2}"/>
                    </a:ext>
                  </a:extLst>
                </p14:cNvPr>
                <p14:cNvContentPartPr/>
                <p14:nvPr/>
              </p14:nvContentPartPr>
              <p14:xfrm>
                <a:off x="3230218" y="2919819"/>
                <a:ext cx="693000" cy="258480"/>
              </p14:xfrm>
            </p:contentPart>
          </mc:Choice>
          <mc:Fallback>
            <p:pic>
              <p:nvPicPr>
                <p:cNvPr id="304" name="Ink 303">
                  <a:extLst>
                    <a:ext uri="{FF2B5EF4-FFF2-40B4-BE49-F238E27FC236}">
                      <a16:creationId xmlns:a16="http://schemas.microsoft.com/office/drawing/2014/main" id="{4E2924C0-9325-44DF-9345-8E511F156CD2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3212578" y="2901819"/>
                  <a:ext cx="728640" cy="29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2">
              <p14:nvContentPartPr>
                <p14:cNvPr id="305" name="Ink 304">
                  <a:extLst>
                    <a:ext uri="{FF2B5EF4-FFF2-40B4-BE49-F238E27FC236}">
                      <a16:creationId xmlns:a16="http://schemas.microsoft.com/office/drawing/2014/main" id="{514BCB20-4A92-41E6-91CA-32DE4C199D40}"/>
                    </a:ext>
                  </a:extLst>
                </p14:cNvPr>
                <p14:cNvContentPartPr/>
                <p14:nvPr/>
              </p14:nvContentPartPr>
              <p14:xfrm>
                <a:off x="2790658" y="3018819"/>
                <a:ext cx="403200" cy="170280"/>
              </p14:xfrm>
            </p:contentPart>
          </mc:Choice>
          <mc:Fallback>
            <p:pic>
              <p:nvPicPr>
                <p:cNvPr id="305" name="Ink 304">
                  <a:extLst>
                    <a:ext uri="{FF2B5EF4-FFF2-40B4-BE49-F238E27FC236}">
                      <a16:creationId xmlns:a16="http://schemas.microsoft.com/office/drawing/2014/main" id="{514BCB20-4A92-41E6-91CA-32DE4C199D40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2772658" y="3000819"/>
                  <a:ext cx="43884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4">
              <p14:nvContentPartPr>
                <p14:cNvPr id="306" name="Ink 305">
                  <a:extLst>
                    <a:ext uri="{FF2B5EF4-FFF2-40B4-BE49-F238E27FC236}">
                      <a16:creationId xmlns:a16="http://schemas.microsoft.com/office/drawing/2014/main" id="{47A060EA-2F01-4FC4-A602-9171CC9CACD1}"/>
                    </a:ext>
                  </a:extLst>
                </p14:cNvPr>
                <p14:cNvContentPartPr/>
                <p14:nvPr/>
              </p14:nvContentPartPr>
              <p14:xfrm>
                <a:off x="3057058" y="2941419"/>
                <a:ext cx="73800" cy="3600"/>
              </p14:xfrm>
            </p:contentPart>
          </mc:Choice>
          <mc:Fallback>
            <p:pic>
              <p:nvPicPr>
                <p:cNvPr id="306" name="Ink 305">
                  <a:extLst>
                    <a:ext uri="{FF2B5EF4-FFF2-40B4-BE49-F238E27FC236}">
                      <a16:creationId xmlns:a16="http://schemas.microsoft.com/office/drawing/2014/main" id="{47A060EA-2F01-4FC4-A602-9171CC9CACD1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3039418" y="2923419"/>
                  <a:ext cx="10944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6">
              <p14:nvContentPartPr>
                <p14:cNvPr id="307" name="Ink 306">
                  <a:extLst>
                    <a:ext uri="{FF2B5EF4-FFF2-40B4-BE49-F238E27FC236}">
                      <a16:creationId xmlns:a16="http://schemas.microsoft.com/office/drawing/2014/main" id="{421C2F6E-8315-4982-B041-D15F939A92B9}"/>
                    </a:ext>
                  </a:extLst>
                </p14:cNvPr>
                <p14:cNvContentPartPr/>
                <p14:nvPr/>
              </p14:nvContentPartPr>
              <p14:xfrm>
                <a:off x="2787058" y="2919819"/>
                <a:ext cx="73800" cy="16920"/>
              </p14:xfrm>
            </p:contentPart>
          </mc:Choice>
          <mc:Fallback>
            <p:pic>
              <p:nvPicPr>
                <p:cNvPr id="307" name="Ink 306">
                  <a:extLst>
                    <a:ext uri="{FF2B5EF4-FFF2-40B4-BE49-F238E27FC236}">
                      <a16:creationId xmlns:a16="http://schemas.microsoft.com/office/drawing/2014/main" id="{421C2F6E-8315-4982-B041-D15F939A92B9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2769418" y="2901819"/>
                  <a:ext cx="10944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8">
              <p14:nvContentPartPr>
                <p14:cNvPr id="308" name="Ink 307">
                  <a:extLst>
                    <a:ext uri="{FF2B5EF4-FFF2-40B4-BE49-F238E27FC236}">
                      <a16:creationId xmlns:a16="http://schemas.microsoft.com/office/drawing/2014/main" id="{76EED231-2AFC-4A25-88F0-C2649ECB8D14}"/>
                    </a:ext>
                  </a:extLst>
                </p14:cNvPr>
                <p14:cNvContentPartPr/>
                <p14:nvPr/>
              </p14:nvContentPartPr>
              <p14:xfrm>
                <a:off x="1649818" y="3027099"/>
                <a:ext cx="1012680" cy="211320"/>
              </p14:xfrm>
            </p:contentPart>
          </mc:Choice>
          <mc:Fallback>
            <p:pic>
              <p:nvPicPr>
                <p:cNvPr id="308" name="Ink 307">
                  <a:extLst>
                    <a:ext uri="{FF2B5EF4-FFF2-40B4-BE49-F238E27FC236}">
                      <a16:creationId xmlns:a16="http://schemas.microsoft.com/office/drawing/2014/main" id="{76EED231-2AFC-4A25-88F0-C2649ECB8D14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1632178" y="3009459"/>
                  <a:ext cx="1048320" cy="24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0">
              <p14:nvContentPartPr>
                <p14:cNvPr id="309" name="Ink 308">
                  <a:extLst>
                    <a:ext uri="{FF2B5EF4-FFF2-40B4-BE49-F238E27FC236}">
                      <a16:creationId xmlns:a16="http://schemas.microsoft.com/office/drawing/2014/main" id="{C399B7A6-0E38-4569-843D-33FAC9A9EFDB}"/>
                    </a:ext>
                  </a:extLst>
                </p14:cNvPr>
                <p14:cNvContentPartPr/>
                <p14:nvPr/>
              </p14:nvContentPartPr>
              <p14:xfrm>
                <a:off x="2546578" y="2916579"/>
                <a:ext cx="64800" cy="2160"/>
              </p14:xfrm>
            </p:contentPart>
          </mc:Choice>
          <mc:Fallback>
            <p:pic>
              <p:nvPicPr>
                <p:cNvPr id="309" name="Ink 308">
                  <a:extLst>
                    <a:ext uri="{FF2B5EF4-FFF2-40B4-BE49-F238E27FC236}">
                      <a16:creationId xmlns:a16="http://schemas.microsoft.com/office/drawing/2014/main" id="{C399B7A6-0E38-4569-843D-33FAC9A9EFDB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2528578" y="2898579"/>
                  <a:ext cx="10044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2">
              <p14:nvContentPartPr>
                <p14:cNvPr id="310" name="Ink 309">
                  <a:extLst>
                    <a:ext uri="{FF2B5EF4-FFF2-40B4-BE49-F238E27FC236}">
                      <a16:creationId xmlns:a16="http://schemas.microsoft.com/office/drawing/2014/main" id="{EB9F3162-FEC5-4C8C-83E1-1F1F3531068D}"/>
                    </a:ext>
                  </a:extLst>
                </p14:cNvPr>
                <p14:cNvContentPartPr/>
                <p14:nvPr/>
              </p14:nvContentPartPr>
              <p14:xfrm>
                <a:off x="2065258" y="2944659"/>
                <a:ext cx="100080" cy="10080"/>
              </p14:xfrm>
            </p:contentPart>
          </mc:Choice>
          <mc:Fallback>
            <p:pic>
              <p:nvPicPr>
                <p:cNvPr id="310" name="Ink 309">
                  <a:extLst>
                    <a:ext uri="{FF2B5EF4-FFF2-40B4-BE49-F238E27FC236}">
                      <a16:creationId xmlns:a16="http://schemas.microsoft.com/office/drawing/2014/main" id="{EB9F3162-FEC5-4C8C-83E1-1F1F3531068D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2047258" y="2926659"/>
                  <a:ext cx="13572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4">
              <p14:nvContentPartPr>
                <p14:cNvPr id="311" name="Ink 310">
                  <a:extLst>
                    <a:ext uri="{FF2B5EF4-FFF2-40B4-BE49-F238E27FC236}">
                      <a16:creationId xmlns:a16="http://schemas.microsoft.com/office/drawing/2014/main" id="{4B20618F-A4BC-4952-87CF-7138CE3E01D0}"/>
                    </a:ext>
                  </a:extLst>
                </p14:cNvPr>
                <p14:cNvContentPartPr/>
                <p14:nvPr/>
              </p14:nvContentPartPr>
              <p14:xfrm>
                <a:off x="1921258" y="2941779"/>
                <a:ext cx="41400" cy="19800"/>
              </p14:xfrm>
            </p:contentPart>
          </mc:Choice>
          <mc:Fallback>
            <p:pic>
              <p:nvPicPr>
                <p:cNvPr id="311" name="Ink 310">
                  <a:extLst>
                    <a:ext uri="{FF2B5EF4-FFF2-40B4-BE49-F238E27FC236}">
                      <a16:creationId xmlns:a16="http://schemas.microsoft.com/office/drawing/2014/main" id="{4B20618F-A4BC-4952-87CF-7138CE3E01D0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903618" y="2923779"/>
                  <a:ext cx="7704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6">
              <p14:nvContentPartPr>
                <p14:cNvPr id="312" name="Ink 311">
                  <a:extLst>
                    <a:ext uri="{FF2B5EF4-FFF2-40B4-BE49-F238E27FC236}">
                      <a16:creationId xmlns:a16="http://schemas.microsoft.com/office/drawing/2014/main" id="{511F6189-2A75-49FE-9DD0-6ABDD48A7235}"/>
                    </a:ext>
                  </a:extLst>
                </p14:cNvPr>
                <p14:cNvContentPartPr/>
                <p14:nvPr/>
              </p14:nvContentPartPr>
              <p14:xfrm>
                <a:off x="1402138" y="2950779"/>
                <a:ext cx="254520" cy="487800"/>
              </p14:xfrm>
            </p:contentPart>
          </mc:Choice>
          <mc:Fallback>
            <p:pic>
              <p:nvPicPr>
                <p:cNvPr id="312" name="Ink 311">
                  <a:extLst>
                    <a:ext uri="{FF2B5EF4-FFF2-40B4-BE49-F238E27FC236}">
                      <a16:creationId xmlns:a16="http://schemas.microsoft.com/office/drawing/2014/main" id="{511F6189-2A75-49FE-9DD0-6ABDD48A7235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1384138" y="2932779"/>
                  <a:ext cx="290160" cy="523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51FD328B-4B0E-41F2-98C2-C36C8CB9C098}"/>
              </a:ext>
            </a:extLst>
          </p:cNvPr>
          <p:cNvGrpSpPr/>
          <p:nvPr/>
        </p:nvGrpSpPr>
        <p:grpSpPr>
          <a:xfrm>
            <a:off x="6006538" y="3663422"/>
            <a:ext cx="768240" cy="930600"/>
            <a:chOff x="6006538" y="3663422"/>
            <a:chExt cx="768240" cy="9306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8">
              <p14:nvContentPartPr>
                <p14:cNvPr id="314" name="Ink 313">
                  <a:extLst>
                    <a:ext uri="{FF2B5EF4-FFF2-40B4-BE49-F238E27FC236}">
                      <a16:creationId xmlns:a16="http://schemas.microsoft.com/office/drawing/2014/main" id="{29F95D32-61FF-4869-98E3-633BA6FD6FC6}"/>
                    </a:ext>
                  </a:extLst>
                </p14:cNvPr>
                <p14:cNvContentPartPr/>
                <p14:nvPr/>
              </p14:nvContentPartPr>
              <p14:xfrm>
                <a:off x="6150538" y="3663422"/>
                <a:ext cx="308520" cy="405360"/>
              </p14:xfrm>
            </p:contentPart>
          </mc:Choice>
          <mc:Fallback>
            <p:pic>
              <p:nvPicPr>
                <p:cNvPr id="314" name="Ink 313">
                  <a:extLst>
                    <a:ext uri="{FF2B5EF4-FFF2-40B4-BE49-F238E27FC236}">
                      <a16:creationId xmlns:a16="http://schemas.microsoft.com/office/drawing/2014/main" id="{29F95D32-61FF-4869-98E3-633BA6FD6FC6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6132538" y="3645782"/>
                  <a:ext cx="344160" cy="44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0">
              <p14:nvContentPartPr>
                <p14:cNvPr id="315" name="Ink 314">
                  <a:extLst>
                    <a:ext uri="{FF2B5EF4-FFF2-40B4-BE49-F238E27FC236}">
                      <a16:creationId xmlns:a16="http://schemas.microsoft.com/office/drawing/2014/main" id="{E4FCE954-EC93-4CF7-A6F9-4D3DA64DE15E}"/>
                    </a:ext>
                  </a:extLst>
                </p14:cNvPr>
                <p14:cNvContentPartPr/>
                <p14:nvPr/>
              </p14:nvContentPartPr>
              <p14:xfrm>
                <a:off x="6226858" y="3850262"/>
                <a:ext cx="158760" cy="28440"/>
              </p14:xfrm>
            </p:contentPart>
          </mc:Choice>
          <mc:Fallback>
            <p:pic>
              <p:nvPicPr>
                <p:cNvPr id="315" name="Ink 314">
                  <a:extLst>
                    <a:ext uri="{FF2B5EF4-FFF2-40B4-BE49-F238E27FC236}">
                      <a16:creationId xmlns:a16="http://schemas.microsoft.com/office/drawing/2014/main" id="{E4FCE954-EC93-4CF7-A6F9-4D3DA64DE15E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6208858" y="3832262"/>
                  <a:ext cx="19440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2">
              <p14:nvContentPartPr>
                <p14:cNvPr id="316" name="Ink 315">
                  <a:extLst>
                    <a:ext uri="{FF2B5EF4-FFF2-40B4-BE49-F238E27FC236}">
                      <a16:creationId xmlns:a16="http://schemas.microsoft.com/office/drawing/2014/main" id="{7B629097-1624-4B66-B3F2-7E89957CAA6C}"/>
                    </a:ext>
                  </a:extLst>
                </p14:cNvPr>
                <p14:cNvContentPartPr/>
                <p14:nvPr/>
              </p14:nvContentPartPr>
              <p14:xfrm>
                <a:off x="6479218" y="3947462"/>
                <a:ext cx="18360" cy="138960"/>
              </p14:xfrm>
            </p:contentPart>
          </mc:Choice>
          <mc:Fallback>
            <p:pic>
              <p:nvPicPr>
                <p:cNvPr id="316" name="Ink 315">
                  <a:extLst>
                    <a:ext uri="{FF2B5EF4-FFF2-40B4-BE49-F238E27FC236}">
                      <a16:creationId xmlns:a16="http://schemas.microsoft.com/office/drawing/2014/main" id="{7B629097-1624-4B66-B3F2-7E89957CAA6C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6461218" y="3929822"/>
                  <a:ext cx="5400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4">
              <p14:nvContentPartPr>
                <p14:cNvPr id="317" name="Ink 316">
                  <a:extLst>
                    <a:ext uri="{FF2B5EF4-FFF2-40B4-BE49-F238E27FC236}">
                      <a16:creationId xmlns:a16="http://schemas.microsoft.com/office/drawing/2014/main" id="{562BC554-B7F6-47E1-8D99-7D724857EA43}"/>
                    </a:ext>
                  </a:extLst>
                </p14:cNvPr>
                <p14:cNvContentPartPr/>
                <p14:nvPr/>
              </p14:nvContentPartPr>
              <p14:xfrm>
                <a:off x="6006538" y="4133942"/>
                <a:ext cx="768240" cy="41400"/>
              </p14:xfrm>
            </p:contentPart>
          </mc:Choice>
          <mc:Fallback>
            <p:pic>
              <p:nvPicPr>
                <p:cNvPr id="317" name="Ink 316">
                  <a:extLst>
                    <a:ext uri="{FF2B5EF4-FFF2-40B4-BE49-F238E27FC236}">
                      <a16:creationId xmlns:a16="http://schemas.microsoft.com/office/drawing/2014/main" id="{562BC554-B7F6-47E1-8D99-7D724857EA43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5988898" y="4116302"/>
                  <a:ext cx="80388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6">
              <p14:nvContentPartPr>
                <p14:cNvPr id="318" name="Ink 317">
                  <a:extLst>
                    <a:ext uri="{FF2B5EF4-FFF2-40B4-BE49-F238E27FC236}">
                      <a16:creationId xmlns:a16="http://schemas.microsoft.com/office/drawing/2014/main" id="{33250636-52E3-40A8-941C-91342642769E}"/>
                    </a:ext>
                  </a:extLst>
                </p14:cNvPr>
                <p14:cNvContentPartPr/>
                <p14:nvPr/>
              </p14:nvContentPartPr>
              <p14:xfrm>
                <a:off x="6198418" y="4261022"/>
                <a:ext cx="304560" cy="291600"/>
              </p14:xfrm>
            </p:contentPart>
          </mc:Choice>
          <mc:Fallback>
            <p:pic>
              <p:nvPicPr>
                <p:cNvPr id="318" name="Ink 317">
                  <a:extLst>
                    <a:ext uri="{FF2B5EF4-FFF2-40B4-BE49-F238E27FC236}">
                      <a16:creationId xmlns:a16="http://schemas.microsoft.com/office/drawing/2014/main" id="{33250636-52E3-40A8-941C-91342642769E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6180418" y="4243382"/>
                  <a:ext cx="340200" cy="32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8">
              <p14:nvContentPartPr>
                <p14:cNvPr id="319" name="Ink 318">
                  <a:extLst>
                    <a:ext uri="{FF2B5EF4-FFF2-40B4-BE49-F238E27FC236}">
                      <a16:creationId xmlns:a16="http://schemas.microsoft.com/office/drawing/2014/main" id="{A8A1D469-E0D3-4514-9748-13BCF0BC6639}"/>
                    </a:ext>
                  </a:extLst>
                </p14:cNvPr>
                <p14:cNvContentPartPr/>
                <p14:nvPr/>
              </p14:nvContentPartPr>
              <p14:xfrm>
                <a:off x="6288418" y="4389902"/>
                <a:ext cx="100080" cy="18360"/>
              </p14:xfrm>
            </p:contentPart>
          </mc:Choice>
          <mc:Fallback>
            <p:pic>
              <p:nvPicPr>
                <p:cNvPr id="319" name="Ink 318">
                  <a:extLst>
                    <a:ext uri="{FF2B5EF4-FFF2-40B4-BE49-F238E27FC236}">
                      <a16:creationId xmlns:a16="http://schemas.microsoft.com/office/drawing/2014/main" id="{A8A1D469-E0D3-4514-9748-13BCF0BC6639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6270418" y="4371902"/>
                  <a:ext cx="13572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0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7F99A2B2-E2D2-4BDE-B948-4E1DC949AA3B}"/>
                    </a:ext>
                  </a:extLst>
                </p14:cNvPr>
                <p14:cNvContentPartPr/>
                <p14:nvPr/>
              </p14:nvContentPartPr>
              <p14:xfrm>
                <a:off x="6449698" y="4493222"/>
                <a:ext cx="220320" cy="100800"/>
              </p14:xfrm>
            </p:contentPart>
          </mc:Choice>
          <mc:Fallback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7F99A2B2-E2D2-4BDE-B948-4E1DC949AA3B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6432058" y="4475222"/>
                  <a:ext cx="255960" cy="136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22">
            <p14:nvContentPartPr>
              <p14:cNvPr id="194" name="Ink 193">
                <a:extLst>
                  <a:ext uri="{FF2B5EF4-FFF2-40B4-BE49-F238E27FC236}">
                    <a16:creationId xmlns:a16="http://schemas.microsoft.com/office/drawing/2014/main" id="{FC1D8F70-93D3-4B0A-9AC2-8320A2E5C046}"/>
                  </a:ext>
                </a:extLst>
              </p14:cNvPr>
              <p14:cNvContentPartPr/>
              <p14:nvPr/>
            </p14:nvContentPartPr>
            <p14:xfrm>
              <a:off x="6996178" y="4097582"/>
              <a:ext cx="175680" cy="9720"/>
            </p14:xfrm>
          </p:contentPart>
        </mc:Choice>
        <mc:Fallback>
          <p:pic>
            <p:nvPicPr>
              <p:cNvPr id="194" name="Ink 193">
                <a:extLst>
                  <a:ext uri="{FF2B5EF4-FFF2-40B4-BE49-F238E27FC236}">
                    <a16:creationId xmlns:a16="http://schemas.microsoft.com/office/drawing/2014/main" id="{FC1D8F70-93D3-4B0A-9AC2-8320A2E5C046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6978178" y="4079942"/>
                <a:ext cx="21132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4">
            <p14:nvContentPartPr>
              <p14:cNvPr id="195" name="Ink 194">
                <a:extLst>
                  <a:ext uri="{FF2B5EF4-FFF2-40B4-BE49-F238E27FC236}">
                    <a16:creationId xmlns:a16="http://schemas.microsoft.com/office/drawing/2014/main" id="{D2FF5462-D90E-4555-A185-08D291F00E5D}"/>
                  </a:ext>
                </a:extLst>
              </p14:cNvPr>
              <p14:cNvContentPartPr/>
              <p14:nvPr/>
            </p14:nvContentPartPr>
            <p14:xfrm>
              <a:off x="7058098" y="4221422"/>
              <a:ext cx="178560" cy="10080"/>
            </p14:xfrm>
          </p:contentPart>
        </mc:Choice>
        <mc:Fallback>
          <p:pic>
            <p:nvPicPr>
              <p:cNvPr id="195" name="Ink 194">
                <a:extLst>
                  <a:ext uri="{FF2B5EF4-FFF2-40B4-BE49-F238E27FC236}">
                    <a16:creationId xmlns:a16="http://schemas.microsoft.com/office/drawing/2014/main" id="{D2FF5462-D90E-4555-A185-08D291F00E5D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7040098" y="4203782"/>
                <a:ext cx="21420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6">
            <p14:nvContentPartPr>
              <p14:cNvPr id="196" name="Ink 195">
                <a:extLst>
                  <a:ext uri="{FF2B5EF4-FFF2-40B4-BE49-F238E27FC236}">
                    <a16:creationId xmlns:a16="http://schemas.microsoft.com/office/drawing/2014/main" id="{F201F727-5EF9-4441-BFC6-BE321C24B9AC}"/>
                  </a:ext>
                </a:extLst>
              </p14:cNvPr>
              <p14:cNvContentPartPr/>
              <p14:nvPr/>
            </p14:nvContentPartPr>
            <p14:xfrm>
              <a:off x="7487218" y="4115942"/>
              <a:ext cx="726840" cy="53640"/>
            </p14:xfrm>
          </p:contentPart>
        </mc:Choice>
        <mc:Fallback>
          <p:pic>
            <p:nvPicPr>
              <p:cNvPr id="196" name="Ink 195">
                <a:extLst>
                  <a:ext uri="{FF2B5EF4-FFF2-40B4-BE49-F238E27FC236}">
                    <a16:creationId xmlns:a16="http://schemas.microsoft.com/office/drawing/2014/main" id="{F201F727-5EF9-4441-BFC6-BE321C24B9AC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7469218" y="4097942"/>
                <a:ext cx="762480" cy="89280"/>
              </a:xfrm>
              <a:prstGeom prst="rect">
                <a:avLst/>
              </a:prstGeom>
            </p:spPr>
          </p:pic>
        </mc:Fallback>
      </mc:AlternateContent>
      <p:grpSp>
        <p:nvGrpSpPr>
          <p:cNvPr id="203" name="Group 202">
            <a:extLst>
              <a:ext uri="{FF2B5EF4-FFF2-40B4-BE49-F238E27FC236}">
                <a16:creationId xmlns:a16="http://schemas.microsoft.com/office/drawing/2014/main" id="{758F1DEA-D60D-4F59-944D-162069D214D1}"/>
              </a:ext>
            </a:extLst>
          </p:cNvPr>
          <p:cNvGrpSpPr/>
          <p:nvPr/>
        </p:nvGrpSpPr>
        <p:grpSpPr>
          <a:xfrm>
            <a:off x="7742098" y="3826142"/>
            <a:ext cx="277920" cy="286920"/>
            <a:chOff x="7742098" y="3826142"/>
            <a:chExt cx="277920" cy="286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8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1A888AFA-A314-4738-80D8-E873D419EA95}"/>
                    </a:ext>
                  </a:extLst>
                </p14:cNvPr>
                <p14:cNvContentPartPr/>
                <p14:nvPr/>
              </p14:nvContentPartPr>
              <p14:xfrm>
                <a:off x="7742098" y="3826142"/>
                <a:ext cx="207720" cy="286920"/>
              </p14:xfrm>
            </p:contentPart>
          </mc:Choice>
          <mc:Fallback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1A888AFA-A314-4738-80D8-E873D419EA95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7724098" y="3808502"/>
                  <a:ext cx="243360" cy="32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0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6C32A8C8-2697-4DAB-B2EC-4666B9EF024C}"/>
                    </a:ext>
                  </a:extLst>
                </p14:cNvPr>
                <p14:cNvContentPartPr/>
                <p14:nvPr/>
              </p14:nvContentPartPr>
              <p14:xfrm>
                <a:off x="7930018" y="4011902"/>
                <a:ext cx="90000" cy="56880"/>
              </p14:xfrm>
            </p:contentPart>
          </mc:Choice>
          <mc:Fallback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6C32A8C8-2697-4DAB-B2EC-4666B9EF024C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7912378" y="3993902"/>
                  <a:ext cx="125640" cy="92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56883290-48EC-4839-8E18-BE32482EA660}"/>
              </a:ext>
            </a:extLst>
          </p:cNvPr>
          <p:cNvGrpSpPr/>
          <p:nvPr/>
        </p:nvGrpSpPr>
        <p:grpSpPr>
          <a:xfrm>
            <a:off x="7761538" y="4249502"/>
            <a:ext cx="208800" cy="387360"/>
            <a:chOff x="7761538" y="4249502"/>
            <a:chExt cx="208800" cy="387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32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DB5A6D41-0722-4B50-B7FF-BC6D66963608}"/>
                    </a:ext>
                  </a:extLst>
                </p14:cNvPr>
                <p14:cNvContentPartPr/>
                <p14:nvPr/>
              </p14:nvContentPartPr>
              <p14:xfrm>
                <a:off x="7761538" y="4249502"/>
                <a:ext cx="208800" cy="290880"/>
              </p14:xfrm>
            </p:contentPart>
          </mc:Choice>
          <mc:Fallback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DB5A6D41-0722-4B50-B7FF-BC6D66963608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7743898" y="4231862"/>
                  <a:ext cx="244440" cy="32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4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B55341DD-D683-4F64-B479-32DBE9E982D7}"/>
                    </a:ext>
                  </a:extLst>
                </p14:cNvPr>
                <p14:cNvContentPartPr/>
                <p14:nvPr/>
              </p14:nvContentPartPr>
              <p14:xfrm>
                <a:off x="7951978" y="4462622"/>
                <a:ext cx="17280" cy="174240"/>
              </p14:xfrm>
            </p:contentPart>
          </mc:Choice>
          <mc:Fallback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B55341DD-D683-4F64-B479-32DBE9E982D7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7934338" y="4444622"/>
                  <a:ext cx="52920" cy="209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36">
            <p14:nvContentPartPr>
              <p14:cNvPr id="204" name="Ink 203">
                <a:extLst>
                  <a:ext uri="{FF2B5EF4-FFF2-40B4-BE49-F238E27FC236}">
                    <a16:creationId xmlns:a16="http://schemas.microsoft.com/office/drawing/2014/main" id="{C528834E-4055-48DC-9B18-20CEA9FB0A77}"/>
                  </a:ext>
                </a:extLst>
              </p14:cNvPr>
              <p14:cNvContentPartPr/>
              <p14:nvPr/>
            </p14:nvContentPartPr>
            <p14:xfrm>
              <a:off x="7994458" y="3718142"/>
              <a:ext cx="108000" cy="96120"/>
            </p14:xfrm>
          </p:contentPart>
        </mc:Choice>
        <mc:Fallback>
          <p:pic>
            <p:nvPicPr>
              <p:cNvPr id="204" name="Ink 203">
                <a:extLst>
                  <a:ext uri="{FF2B5EF4-FFF2-40B4-BE49-F238E27FC236}">
                    <a16:creationId xmlns:a16="http://schemas.microsoft.com/office/drawing/2014/main" id="{C528834E-4055-48DC-9B18-20CEA9FB0A77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7976458" y="3700142"/>
                <a:ext cx="14364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8">
            <p14:nvContentPartPr>
              <p14:cNvPr id="206" name="Ink 205">
                <a:extLst>
                  <a:ext uri="{FF2B5EF4-FFF2-40B4-BE49-F238E27FC236}">
                    <a16:creationId xmlns:a16="http://schemas.microsoft.com/office/drawing/2014/main" id="{6001B336-1AFE-4F3E-B484-C10DA523213C}"/>
                  </a:ext>
                </a:extLst>
              </p14:cNvPr>
              <p14:cNvContentPartPr/>
              <p14:nvPr/>
            </p14:nvContentPartPr>
            <p14:xfrm>
              <a:off x="8069698" y="4245542"/>
              <a:ext cx="169200" cy="87120"/>
            </p14:xfrm>
          </p:contentPart>
        </mc:Choice>
        <mc:Fallback>
          <p:pic>
            <p:nvPicPr>
              <p:cNvPr id="206" name="Ink 205">
                <a:extLst>
                  <a:ext uri="{FF2B5EF4-FFF2-40B4-BE49-F238E27FC236}">
                    <a16:creationId xmlns:a16="http://schemas.microsoft.com/office/drawing/2014/main" id="{6001B336-1AFE-4F3E-B484-C10DA523213C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8052058" y="4227542"/>
                <a:ext cx="204840" cy="12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0">
            <p14:nvContentPartPr>
              <p14:cNvPr id="207" name="Ink 206">
                <a:extLst>
                  <a:ext uri="{FF2B5EF4-FFF2-40B4-BE49-F238E27FC236}">
                    <a16:creationId xmlns:a16="http://schemas.microsoft.com/office/drawing/2014/main" id="{B2B085B7-D280-43BB-9E2B-C130D73A9915}"/>
                  </a:ext>
                </a:extLst>
              </p14:cNvPr>
              <p14:cNvContentPartPr/>
              <p14:nvPr/>
            </p14:nvContentPartPr>
            <p14:xfrm>
              <a:off x="11967997" y="3174026"/>
              <a:ext cx="166320" cy="13680"/>
            </p14:xfrm>
          </p:contentPart>
        </mc:Choice>
        <mc:Fallback>
          <p:pic>
            <p:nvPicPr>
              <p:cNvPr id="207" name="Ink 206">
                <a:extLst>
                  <a:ext uri="{FF2B5EF4-FFF2-40B4-BE49-F238E27FC236}">
                    <a16:creationId xmlns:a16="http://schemas.microsoft.com/office/drawing/2014/main" id="{B2B085B7-D280-43BB-9E2B-C130D73A9915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11950357" y="3156026"/>
                <a:ext cx="201960" cy="49320"/>
              </a:xfrm>
              <a:prstGeom prst="rect">
                <a:avLst/>
              </a:prstGeom>
            </p:spPr>
          </p:pic>
        </mc:Fallback>
      </mc:AlternateContent>
      <p:grpSp>
        <p:nvGrpSpPr>
          <p:cNvPr id="358" name="Group 357">
            <a:extLst>
              <a:ext uri="{FF2B5EF4-FFF2-40B4-BE49-F238E27FC236}">
                <a16:creationId xmlns:a16="http://schemas.microsoft.com/office/drawing/2014/main" id="{4BF2846D-0908-40F0-AF9B-2FD3F0F86D47}"/>
              </a:ext>
            </a:extLst>
          </p:cNvPr>
          <p:cNvGrpSpPr/>
          <p:nvPr/>
        </p:nvGrpSpPr>
        <p:grpSpPr>
          <a:xfrm>
            <a:off x="1738597" y="4961786"/>
            <a:ext cx="10316160" cy="566280"/>
            <a:chOff x="1738597" y="4961786"/>
            <a:chExt cx="10316160" cy="566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42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84932D1F-DE5A-4DA7-8885-1D1218446DD6}"/>
                    </a:ext>
                  </a:extLst>
                </p14:cNvPr>
                <p14:cNvContentPartPr/>
                <p14:nvPr/>
              </p14:nvContentPartPr>
              <p14:xfrm>
                <a:off x="11936677" y="5282186"/>
                <a:ext cx="118080" cy="31680"/>
              </p14:xfrm>
            </p:contentPart>
          </mc:Choice>
          <mc:Fallback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84932D1F-DE5A-4DA7-8885-1D1218446DD6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11918677" y="5264186"/>
                  <a:ext cx="15372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4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39D3F4C3-EB22-438B-810E-6FA519F266F2}"/>
                    </a:ext>
                  </a:extLst>
                </p14:cNvPr>
                <p14:cNvContentPartPr/>
                <p14:nvPr/>
              </p14:nvContentPartPr>
              <p14:xfrm>
                <a:off x="11540317" y="5255186"/>
                <a:ext cx="250560" cy="137160"/>
              </p14:xfrm>
            </p:contentPart>
          </mc:Choice>
          <mc:Fallback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39D3F4C3-EB22-438B-810E-6FA519F266F2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11522677" y="5237186"/>
                  <a:ext cx="28620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6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267AD69B-8C6C-4CBC-ACFD-B3CF654B004D}"/>
                    </a:ext>
                  </a:extLst>
                </p14:cNvPr>
                <p14:cNvContentPartPr/>
                <p14:nvPr/>
              </p14:nvContentPartPr>
              <p14:xfrm>
                <a:off x="11023717" y="5178866"/>
                <a:ext cx="554760" cy="176760"/>
              </p14:xfrm>
            </p:contentPart>
          </mc:Choice>
          <mc:Fallback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267AD69B-8C6C-4CBC-ACFD-B3CF654B004D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11006077" y="5160866"/>
                  <a:ext cx="59040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8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846A2C53-950F-4453-A3CA-1CC82C4D3B5E}"/>
                    </a:ext>
                  </a:extLst>
                </p14:cNvPr>
                <p14:cNvContentPartPr/>
                <p14:nvPr/>
              </p14:nvContentPartPr>
              <p14:xfrm>
                <a:off x="11294077" y="5125586"/>
                <a:ext cx="12240" cy="19800"/>
              </p14:xfrm>
            </p:contentPart>
          </mc:Choice>
          <mc:Fallback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846A2C53-950F-4453-A3CA-1CC82C4D3B5E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11276077" y="5107586"/>
                  <a:ext cx="4788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0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770BA1C9-59A5-4B26-A75C-603BBFE7E5FB}"/>
                    </a:ext>
                  </a:extLst>
                </p14:cNvPr>
                <p14:cNvContentPartPr/>
                <p14:nvPr/>
              </p14:nvContentPartPr>
              <p14:xfrm>
                <a:off x="10804477" y="5075546"/>
                <a:ext cx="257040" cy="242280"/>
              </p14:xfrm>
            </p:contentPart>
          </mc:Choice>
          <mc:Fallback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770BA1C9-59A5-4B26-A75C-603BBFE7E5FB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10786477" y="5057546"/>
                  <a:ext cx="292680" cy="27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2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CEBD517B-DA5B-4F1B-97B5-E3179DAD8E15}"/>
                    </a:ext>
                  </a:extLst>
                </p14:cNvPr>
                <p14:cNvContentPartPr/>
                <p14:nvPr/>
              </p14:nvContentPartPr>
              <p14:xfrm>
                <a:off x="10296157" y="5171306"/>
                <a:ext cx="297360" cy="174600"/>
              </p14:xfrm>
            </p:contentPart>
          </mc:Choice>
          <mc:Fallback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CEBD517B-DA5B-4F1B-97B5-E3179DAD8E15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10278157" y="5153306"/>
                  <a:ext cx="33300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4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E4AC5A5F-8BBD-402D-AB53-7E1C7C02AA43}"/>
                    </a:ext>
                  </a:extLst>
                </p14:cNvPr>
                <p14:cNvContentPartPr/>
                <p14:nvPr/>
              </p14:nvContentPartPr>
              <p14:xfrm>
                <a:off x="10527637" y="5447066"/>
                <a:ext cx="118080" cy="20160"/>
              </p14:xfrm>
            </p:contentPart>
          </mc:Choice>
          <mc:Fallback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E4AC5A5F-8BBD-402D-AB53-7E1C7C02AA43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10509637" y="5429426"/>
                  <a:ext cx="15372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6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C2430D41-7427-4AE9-BB03-8271ABFF8DB8}"/>
                    </a:ext>
                  </a:extLst>
                </p14:cNvPr>
                <p14:cNvContentPartPr/>
                <p14:nvPr/>
              </p14:nvContentPartPr>
              <p14:xfrm>
                <a:off x="10416397" y="5169866"/>
                <a:ext cx="15120" cy="11880"/>
              </p14:xfrm>
            </p:contentPart>
          </mc:Choice>
          <mc:Fallback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C2430D41-7427-4AE9-BB03-8271ABFF8DB8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10398757" y="5151866"/>
                  <a:ext cx="5076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8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3A3F6774-6A6C-4CD0-8E2A-9B06DA894D7C}"/>
                    </a:ext>
                  </a:extLst>
                </p14:cNvPr>
                <p14:cNvContentPartPr/>
                <p14:nvPr/>
              </p14:nvContentPartPr>
              <p14:xfrm>
                <a:off x="9644557" y="5004626"/>
                <a:ext cx="942480" cy="498960"/>
              </p14:xfrm>
            </p:contentPart>
          </mc:Choice>
          <mc:Fallback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3A3F6774-6A6C-4CD0-8E2A-9B06DA894D7C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9626917" y="4986986"/>
                  <a:ext cx="978120" cy="53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0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19256250-4AC7-4C46-BACA-7449F23E6AC2}"/>
                    </a:ext>
                  </a:extLst>
                </p14:cNvPr>
                <p14:cNvContentPartPr/>
                <p14:nvPr/>
              </p14:nvContentPartPr>
              <p14:xfrm>
                <a:off x="9358717" y="5151866"/>
                <a:ext cx="329040" cy="249480"/>
              </p14:xfrm>
            </p:contentPart>
          </mc:Choice>
          <mc:Fallback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19256250-4AC7-4C46-BACA-7449F23E6AC2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9340717" y="5133866"/>
                  <a:ext cx="364680" cy="28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2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F0E02729-BDAD-4FF3-ABF6-8B352C4C4EFA}"/>
                    </a:ext>
                  </a:extLst>
                </p14:cNvPr>
                <p14:cNvContentPartPr/>
                <p14:nvPr/>
              </p14:nvContentPartPr>
              <p14:xfrm>
                <a:off x="9667957" y="5056106"/>
                <a:ext cx="56160" cy="38160"/>
              </p14:xfrm>
            </p:contentPart>
          </mc:Choice>
          <mc:Fallback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F0E02729-BDAD-4FF3-ABF6-8B352C4C4EFA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9650317" y="5038106"/>
                  <a:ext cx="9180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4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1CF5420F-D696-401E-BC8B-528CF5BE0CB0}"/>
                    </a:ext>
                  </a:extLst>
                </p14:cNvPr>
                <p14:cNvContentPartPr/>
                <p14:nvPr/>
              </p14:nvContentPartPr>
              <p14:xfrm>
                <a:off x="9318757" y="5514746"/>
                <a:ext cx="214560" cy="13320"/>
              </p14:xfrm>
            </p:contentPart>
          </mc:Choice>
          <mc:Fallback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1CF5420F-D696-401E-BC8B-528CF5BE0CB0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9301117" y="5497106"/>
                  <a:ext cx="250200" cy="4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6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FBB97799-4220-49C9-BB7C-ED1C125A2031}"/>
                    </a:ext>
                  </a:extLst>
                </p14:cNvPr>
                <p14:cNvContentPartPr/>
                <p14:nvPr/>
              </p14:nvContentPartPr>
              <p14:xfrm>
                <a:off x="9127597" y="5082026"/>
                <a:ext cx="46440" cy="305280"/>
              </p14:xfrm>
            </p:contentPart>
          </mc:Choice>
          <mc:Fallback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FBB97799-4220-49C9-BB7C-ED1C125A2031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9109957" y="5064386"/>
                  <a:ext cx="82080" cy="34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8">
              <p14:nvContentPartPr>
                <p14:cNvPr id="320" name="Ink 319">
                  <a:extLst>
                    <a:ext uri="{FF2B5EF4-FFF2-40B4-BE49-F238E27FC236}">
                      <a16:creationId xmlns:a16="http://schemas.microsoft.com/office/drawing/2014/main" id="{537535C7-B4A6-4DCB-A3FE-7E39087DC464}"/>
                    </a:ext>
                  </a:extLst>
                </p14:cNvPr>
                <p14:cNvContentPartPr/>
                <p14:nvPr/>
              </p14:nvContentPartPr>
              <p14:xfrm>
                <a:off x="8288797" y="5100386"/>
                <a:ext cx="758160" cy="300600"/>
              </p14:xfrm>
            </p:contentPart>
          </mc:Choice>
          <mc:Fallback>
            <p:pic>
              <p:nvPicPr>
                <p:cNvPr id="320" name="Ink 319">
                  <a:extLst>
                    <a:ext uri="{FF2B5EF4-FFF2-40B4-BE49-F238E27FC236}">
                      <a16:creationId xmlns:a16="http://schemas.microsoft.com/office/drawing/2014/main" id="{537535C7-B4A6-4DCB-A3FE-7E39087DC464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8270797" y="5082746"/>
                  <a:ext cx="793800" cy="33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0">
              <p14:nvContentPartPr>
                <p14:cNvPr id="321" name="Ink 320">
                  <a:extLst>
                    <a:ext uri="{FF2B5EF4-FFF2-40B4-BE49-F238E27FC236}">
                      <a16:creationId xmlns:a16="http://schemas.microsoft.com/office/drawing/2014/main" id="{043E61E1-7F9A-4064-AB43-372D9543C0CA}"/>
                    </a:ext>
                  </a:extLst>
                </p14:cNvPr>
                <p14:cNvContentPartPr/>
                <p14:nvPr/>
              </p14:nvContentPartPr>
              <p14:xfrm>
                <a:off x="8212477" y="5032706"/>
                <a:ext cx="111240" cy="86040"/>
              </p14:xfrm>
            </p:contentPart>
          </mc:Choice>
          <mc:Fallback>
            <p:pic>
              <p:nvPicPr>
                <p:cNvPr id="321" name="Ink 320">
                  <a:extLst>
                    <a:ext uri="{FF2B5EF4-FFF2-40B4-BE49-F238E27FC236}">
                      <a16:creationId xmlns:a16="http://schemas.microsoft.com/office/drawing/2014/main" id="{043E61E1-7F9A-4064-AB43-372D9543C0CA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8194477" y="5015066"/>
                  <a:ext cx="146880" cy="12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2">
              <p14:nvContentPartPr>
                <p14:cNvPr id="322" name="Ink 321">
                  <a:extLst>
                    <a:ext uri="{FF2B5EF4-FFF2-40B4-BE49-F238E27FC236}">
                      <a16:creationId xmlns:a16="http://schemas.microsoft.com/office/drawing/2014/main" id="{51FFBB10-1BE1-4099-9CD5-D2F4CE416DFA}"/>
                    </a:ext>
                  </a:extLst>
                </p14:cNvPr>
                <p14:cNvContentPartPr/>
                <p14:nvPr/>
              </p14:nvContentPartPr>
              <p14:xfrm>
                <a:off x="7709197" y="5057546"/>
                <a:ext cx="352440" cy="338760"/>
              </p14:xfrm>
            </p:contentPart>
          </mc:Choice>
          <mc:Fallback>
            <p:pic>
              <p:nvPicPr>
                <p:cNvPr id="322" name="Ink 321">
                  <a:extLst>
                    <a:ext uri="{FF2B5EF4-FFF2-40B4-BE49-F238E27FC236}">
                      <a16:creationId xmlns:a16="http://schemas.microsoft.com/office/drawing/2014/main" id="{51FFBB10-1BE1-4099-9CD5-D2F4CE416DFA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7691557" y="5039546"/>
                  <a:ext cx="388080" cy="37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4">
              <p14:nvContentPartPr>
                <p14:cNvPr id="323" name="Ink 322">
                  <a:extLst>
                    <a:ext uri="{FF2B5EF4-FFF2-40B4-BE49-F238E27FC236}">
                      <a16:creationId xmlns:a16="http://schemas.microsoft.com/office/drawing/2014/main" id="{25574541-F3FE-4A66-BFAC-DB43277A2146}"/>
                    </a:ext>
                  </a:extLst>
                </p14:cNvPr>
                <p14:cNvContentPartPr/>
                <p14:nvPr/>
              </p14:nvContentPartPr>
              <p14:xfrm>
                <a:off x="7804597" y="5115146"/>
                <a:ext cx="114840" cy="26640"/>
              </p14:xfrm>
            </p:contentPart>
          </mc:Choice>
          <mc:Fallback>
            <p:pic>
              <p:nvPicPr>
                <p:cNvPr id="323" name="Ink 322">
                  <a:extLst>
                    <a:ext uri="{FF2B5EF4-FFF2-40B4-BE49-F238E27FC236}">
                      <a16:creationId xmlns:a16="http://schemas.microsoft.com/office/drawing/2014/main" id="{25574541-F3FE-4A66-BFAC-DB43277A2146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7786597" y="5097506"/>
                  <a:ext cx="15048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6">
              <p14:nvContentPartPr>
                <p14:cNvPr id="325" name="Ink 324">
                  <a:extLst>
                    <a:ext uri="{FF2B5EF4-FFF2-40B4-BE49-F238E27FC236}">
                      <a16:creationId xmlns:a16="http://schemas.microsoft.com/office/drawing/2014/main" id="{E17955DC-E715-4613-918C-C373EED865C1}"/>
                    </a:ext>
                  </a:extLst>
                </p14:cNvPr>
                <p14:cNvContentPartPr/>
                <p14:nvPr/>
              </p14:nvContentPartPr>
              <p14:xfrm>
                <a:off x="7486357" y="5116946"/>
                <a:ext cx="22320" cy="237960"/>
              </p14:xfrm>
            </p:contentPart>
          </mc:Choice>
          <mc:Fallback>
            <p:pic>
              <p:nvPicPr>
                <p:cNvPr id="325" name="Ink 324">
                  <a:extLst>
                    <a:ext uri="{FF2B5EF4-FFF2-40B4-BE49-F238E27FC236}">
                      <a16:creationId xmlns:a16="http://schemas.microsoft.com/office/drawing/2014/main" id="{E17955DC-E715-4613-918C-C373EED865C1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7468357" y="5098946"/>
                  <a:ext cx="57960" cy="27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8">
              <p14:nvContentPartPr>
                <p14:cNvPr id="326" name="Ink 325">
                  <a:extLst>
                    <a:ext uri="{FF2B5EF4-FFF2-40B4-BE49-F238E27FC236}">
                      <a16:creationId xmlns:a16="http://schemas.microsoft.com/office/drawing/2014/main" id="{8CAD4DDB-AF59-4D1A-94DC-F6E9E2DA34FE}"/>
                    </a:ext>
                  </a:extLst>
                </p14:cNvPr>
                <p14:cNvContentPartPr/>
                <p14:nvPr/>
              </p14:nvContentPartPr>
              <p14:xfrm>
                <a:off x="7546117" y="4961786"/>
                <a:ext cx="14400" cy="48240"/>
              </p14:xfrm>
            </p:contentPart>
          </mc:Choice>
          <mc:Fallback>
            <p:pic>
              <p:nvPicPr>
                <p:cNvPr id="326" name="Ink 325">
                  <a:extLst>
                    <a:ext uri="{FF2B5EF4-FFF2-40B4-BE49-F238E27FC236}">
                      <a16:creationId xmlns:a16="http://schemas.microsoft.com/office/drawing/2014/main" id="{8CAD4DDB-AF59-4D1A-94DC-F6E9E2DA34FE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7528477" y="4943786"/>
                  <a:ext cx="50040" cy="8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0">
              <p14:nvContentPartPr>
                <p14:cNvPr id="327" name="Ink 326">
                  <a:extLst>
                    <a:ext uri="{FF2B5EF4-FFF2-40B4-BE49-F238E27FC236}">
                      <a16:creationId xmlns:a16="http://schemas.microsoft.com/office/drawing/2014/main" id="{FF091888-CACC-40F5-A258-902265DE0443}"/>
                    </a:ext>
                  </a:extLst>
                </p14:cNvPr>
                <p14:cNvContentPartPr/>
                <p14:nvPr/>
              </p14:nvContentPartPr>
              <p14:xfrm>
                <a:off x="7115197" y="5285426"/>
                <a:ext cx="237960" cy="87840"/>
              </p14:xfrm>
            </p:contentPart>
          </mc:Choice>
          <mc:Fallback>
            <p:pic>
              <p:nvPicPr>
                <p:cNvPr id="327" name="Ink 326">
                  <a:extLst>
                    <a:ext uri="{FF2B5EF4-FFF2-40B4-BE49-F238E27FC236}">
                      <a16:creationId xmlns:a16="http://schemas.microsoft.com/office/drawing/2014/main" id="{FF091888-CACC-40F5-A258-902265DE0443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7097197" y="5267786"/>
                  <a:ext cx="27360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2">
              <p14:nvContentPartPr>
                <p14:cNvPr id="328" name="Ink 327">
                  <a:extLst>
                    <a:ext uri="{FF2B5EF4-FFF2-40B4-BE49-F238E27FC236}">
                      <a16:creationId xmlns:a16="http://schemas.microsoft.com/office/drawing/2014/main" id="{B2C389DA-313A-48B4-9D6A-3EED7C2EA3BB}"/>
                    </a:ext>
                  </a:extLst>
                </p14:cNvPr>
                <p14:cNvContentPartPr/>
                <p14:nvPr/>
              </p14:nvContentPartPr>
              <p14:xfrm>
                <a:off x="7264597" y="5194346"/>
                <a:ext cx="26640" cy="20160"/>
              </p14:xfrm>
            </p:contentPart>
          </mc:Choice>
          <mc:Fallback>
            <p:pic>
              <p:nvPicPr>
                <p:cNvPr id="328" name="Ink 327">
                  <a:extLst>
                    <a:ext uri="{FF2B5EF4-FFF2-40B4-BE49-F238E27FC236}">
                      <a16:creationId xmlns:a16="http://schemas.microsoft.com/office/drawing/2014/main" id="{B2C389DA-313A-48B4-9D6A-3EED7C2EA3BB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7246597" y="5176706"/>
                  <a:ext cx="6228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4">
              <p14:nvContentPartPr>
                <p14:cNvPr id="329" name="Ink 328">
                  <a:extLst>
                    <a:ext uri="{FF2B5EF4-FFF2-40B4-BE49-F238E27FC236}">
                      <a16:creationId xmlns:a16="http://schemas.microsoft.com/office/drawing/2014/main" id="{51B7C6BF-E26F-46F7-BF1B-FD6DBE7467AA}"/>
                    </a:ext>
                  </a:extLst>
                </p14:cNvPr>
                <p14:cNvContentPartPr/>
                <p14:nvPr/>
              </p14:nvContentPartPr>
              <p14:xfrm>
                <a:off x="6833317" y="5132066"/>
                <a:ext cx="64800" cy="264600"/>
              </p14:xfrm>
            </p:contentPart>
          </mc:Choice>
          <mc:Fallback>
            <p:pic>
              <p:nvPicPr>
                <p:cNvPr id="329" name="Ink 328">
                  <a:extLst>
                    <a:ext uri="{FF2B5EF4-FFF2-40B4-BE49-F238E27FC236}">
                      <a16:creationId xmlns:a16="http://schemas.microsoft.com/office/drawing/2014/main" id="{51B7C6BF-E26F-46F7-BF1B-FD6DBE7467AA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6815317" y="5114066"/>
                  <a:ext cx="100440" cy="30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6">
              <p14:nvContentPartPr>
                <p14:cNvPr id="334" name="Ink 333">
                  <a:extLst>
                    <a:ext uri="{FF2B5EF4-FFF2-40B4-BE49-F238E27FC236}">
                      <a16:creationId xmlns:a16="http://schemas.microsoft.com/office/drawing/2014/main" id="{3817E1AC-D478-4497-A586-1D64B21360FA}"/>
                    </a:ext>
                  </a:extLst>
                </p14:cNvPr>
                <p14:cNvContentPartPr/>
                <p14:nvPr/>
              </p14:nvContentPartPr>
              <p14:xfrm>
                <a:off x="6824317" y="5016146"/>
                <a:ext cx="44640" cy="59760"/>
              </p14:xfrm>
            </p:contentPart>
          </mc:Choice>
          <mc:Fallback>
            <p:pic>
              <p:nvPicPr>
                <p:cNvPr id="334" name="Ink 333">
                  <a:extLst>
                    <a:ext uri="{FF2B5EF4-FFF2-40B4-BE49-F238E27FC236}">
                      <a16:creationId xmlns:a16="http://schemas.microsoft.com/office/drawing/2014/main" id="{3817E1AC-D478-4497-A586-1D64B21360FA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6806317" y="4998146"/>
                  <a:ext cx="80280" cy="9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8">
              <p14:nvContentPartPr>
                <p14:cNvPr id="335" name="Ink 334">
                  <a:extLst>
                    <a:ext uri="{FF2B5EF4-FFF2-40B4-BE49-F238E27FC236}">
                      <a16:creationId xmlns:a16="http://schemas.microsoft.com/office/drawing/2014/main" id="{791D4F34-ED34-4192-AFD2-C8634CA1DA7A}"/>
                    </a:ext>
                  </a:extLst>
                </p14:cNvPr>
                <p14:cNvContentPartPr/>
                <p14:nvPr/>
              </p14:nvContentPartPr>
              <p14:xfrm>
                <a:off x="5946997" y="5306666"/>
                <a:ext cx="745920" cy="74160"/>
              </p14:xfrm>
            </p:contentPart>
          </mc:Choice>
          <mc:Fallback>
            <p:pic>
              <p:nvPicPr>
                <p:cNvPr id="335" name="Ink 334">
                  <a:extLst>
                    <a:ext uri="{FF2B5EF4-FFF2-40B4-BE49-F238E27FC236}">
                      <a16:creationId xmlns:a16="http://schemas.microsoft.com/office/drawing/2014/main" id="{791D4F34-ED34-4192-AFD2-C8634CA1DA7A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5928997" y="5289026"/>
                  <a:ext cx="78156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0">
              <p14:nvContentPartPr>
                <p14:cNvPr id="336" name="Ink 335">
                  <a:extLst>
                    <a:ext uri="{FF2B5EF4-FFF2-40B4-BE49-F238E27FC236}">
                      <a16:creationId xmlns:a16="http://schemas.microsoft.com/office/drawing/2014/main" id="{11A0D16C-A2C6-4DEB-A88B-FFA52FB003AF}"/>
                    </a:ext>
                  </a:extLst>
                </p14:cNvPr>
                <p14:cNvContentPartPr/>
                <p14:nvPr/>
              </p14:nvContentPartPr>
              <p14:xfrm>
                <a:off x="6067237" y="5224946"/>
                <a:ext cx="120600" cy="50760"/>
              </p14:xfrm>
            </p:contentPart>
          </mc:Choice>
          <mc:Fallback>
            <p:pic>
              <p:nvPicPr>
                <p:cNvPr id="336" name="Ink 335">
                  <a:extLst>
                    <a:ext uri="{FF2B5EF4-FFF2-40B4-BE49-F238E27FC236}">
                      <a16:creationId xmlns:a16="http://schemas.microsoft.com/office/drawing/2014/main" id="{11A0D16C-A2C6-4DEB-A88B-FFA52FB003AF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6049237" y="5207306"/>
                  <a:ext cx="156240" cy="8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2">
              <p14:nvContentPartPr>
                <p14:cNvPr id="337" name="Ink 336">
                  <a:extLst>
                    <a:ext uri="{FF2B5EF4-FFF2-40B4-BE49-F238E27FC236}">
                      <a16:creationId xmlns:a16="http://schemas.microsoft.com/office/drawing/2014/main" id="{11350E24-04F5-428F-852D-20A1280E937C}"/>
                    </a:ext>
                  </a:extLst>
                </p14:cNvPr>
                <p14:cNvContentPartPr/>
                <p14:nvPr/>
              </p14:nvContentPartPr>
              <p14:xfrm>
                <a:off x="5626237" y="5148626"/>
                <a:ext cx="333360" cy="287640"/>
              </p14:xfrm>
            </p:contentPart>
          </mc:Choice>
          <mc:Fallback>
            <p:pic>
              <p:nvPicPr>
                <p:cNvPr id="337" name="Ink 336">
                  <a:extLst>
                    <a:ext uri="{FF2B5EF4-FFF2-40B4-BE49-F238E27FC236}">
                      <a16:creationId xmlns:a16="http://schemas.microsoft.com/office/drawing/2014/main" id="{11350E24-04F5-428F-852D-20A1280E937C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5608237" y="5130986"/>
                  <a:ext cx="369000" cy="32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4">
              <p14:nvContentPartPr>
                <p14:cNvPr id="338" name="Ink 337">
                  <a:extLst>
                    <a:ext uri="{FF2B5EF4-FFF2-40B4-BE49-F238E27FC236}">
                      <a16:creationId xmlns:a16="http://schemas.microsoft.com/office/drawing/2014/main" id="{33876E4D-6D63-4C9D-9A4B-5C2397D0D433}"/>
                    </a:ext>
                  </a:extLst>
                </p14:cNvPr>
                <p14:cNvContentPartPr/>
                <p14:nvPr/>
              </p14:nvContentPartPr>
              <p14:xfrm>
                <a:off x="5823517" y="5136026"/>
                <a:ext cx="25200" cy="17640"/>
              </p14:xfrm>
            </p:contentPart>
          </mc:Choice>
          <mc:Fallback>
            <p:pic>
              <p:nvPicPr>
                <p:cNvPr id="338" name="Ink 337">
                  <a:extLst>
                    <a:ext uri="{FF2B5EF4-FFF2-40B4-BE49-F238E27FC236}">
                      <a16:creationId xmlns:a16="http://schemas.microsoft.com/office/drawing/2014/main" id="{33876E4D-6D63-4C9D-9A4B-5C2397D0D433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5805877" y="5118026"/>
                  <a:ext cx="6084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6">
              <p14:nvContentPartPr>
                <p14:cNvPr id="339" name="Ink 338">
                  <a:extLst>
                    <a:ext uri="{FF2B5EF4-FFF2-40B4-BE49-F238E27FC236}">
                      <a16:creationId xmlns:a16="http://schemas.microsoft.com/office/drawing/2014/main" id="{B8EF1A67-E65A-4D8C-9B15-B3A7F693D064}"/>
                    </a:ext>
                  </a:extLst>
                </p14:cNvPr>
                <p14:cNvContentPartPr/>
                <p14:nvPr/>
              </p14:nvContentPartPr>
              <p14:xfrm>
                <a:off x="5512477" y="5303786"/>
                <a:ext cx="115920" cy="113040"/>
              </p14:xfrm>
            </p:contentPart>
          </mc:Choice>
          <mc:Fallback>
            <p:pic>
              <p:nvPicPr>
                <p:cNvPr id="339" name="Ink 338">
                  <a:extLst>
                    <a:ext uri="{FF2B5EF4-FFF2-40B4-BE49-F238E27FC236}">
                      <a16:creationId xmlns:a16="http://schemas.microsoft.com/office/drawing/2014/main" id="{B8EF1A67-E65A-4D8C-9B15-B3A7F693D064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5494837" y="5285786"/>
                  <a:ext cx="15156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8">
              <p14:nvContentPartPr>
                <p14:cNvPr id="340" name="Ink 339">
                  <a:extLst>
                    <a:ext uri="{FF2B5EF4-FFF2-40B4-BE49-F238E27FC236}">
                      <a16:creationId xmlns:a16="http://schemas.microsoft.com/office/drawing/2014/main" id="{4F8FC8BA-4DEF-4045-B547-4DFE3F9BA108}"/>
                    </a:ext>
                  </a:extLst>
                </p14:cNvPr>
                <p14:cNvContentPartPr/>
                <p14:nvPr/>
              </p14:nvContentPartPr>
              <p14:xfrm>
                <a:off x="5338237" y="5295146"/>
                <a:ext cx="98280" cy="71280"/>
              </p14:xfrm>
            </p:contentPart>
          </mc:Choice>
          <mc:Fallback>
            <p:pic>
              <p:nvPicPr>
                <p:cNvPr id="340" name="Ink 339">
                  <a:extLst>
                    <a:ext uri="{FF2B5EF4-FFF2-40B4-BE49-F238E27FC236}">
                      <a16:creationId xmlns:a16="http://schemas.microsoft.com/office/drawing/2014/main" id="{4F8FC8BA-4DEF-4045-B547-4DFE3F9BA108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5320237" y="5277506"/>
                  <a:ext cx="13392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0">
              <p14:nvContentPartPr>
                <p14:cNvPr id="341" name="Ink 340">
                  <a:extLst>
                    <a:ext uri="{FF2B5EF4-FFF2-40B4-BE49-F238E27FC236}">
                      <a16:creationId xmlns:a16="http://schemas.microsoft.com/office/drawing/2014/main" id="{9ADBF23A-858D-4BFC-9E2F-F2B48FEAB1B9}"/>
                    </a:ext>
                  </a:extLst>
                </p14:cNvPr>
                <p14:cNvContentPartPr/>
                <p14:nvPr/>
              </p14:nvContentPartPr>
              <p14:xfrm>
                <a:off x="5356957" y="5206226"/>
                <a:ext cx="76680" cy="31680"/>
              </p14:xfrm>
            </p:contentPart>
          </mc:Choice>
          <mc:Fallback>
            <p:pic>
              <p:nvPicPr>
                <p:cNvPr id="341" name="Ink 340">
                  <a:extLst>
                    <a:ext uri="{FF2B5EF4-FFF2-40B4-BE49-F238E27FC236}">
                      <a16:creationId xmlns:a16="http://schemas.microsoft.com/office/drawing/2014/main" id="{9ADBF23A-858D-4BFC-9E2F-F2B48FEAB1B9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5339317" y="5188226"/>
                  <a:ext cx="11232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2">
              <p14:nvContentPartPr>
                <p14:cNvPr id="343" name="Ink 342">
                  <a:extLst>
                    <a:ext uri="{FF2B5EF4-FFF2-40B4-BE49-F238E27FC236}">
                      <a16:creationId xmlns:a16="http://schemas.microsoft.com/office/drawing/2014/main" id="{D32C8062-9711-44CB-879B-9F6A1083EA70}"/>
                    </a:ext>
                  </a:extLst>
                </p14:cNvPr>
                <p14:cNvContentPartPr/>
                <p14:nvPr/>
              </p14:nvContentPartPr>
              <p14:xfrm>
                <a:off x="5106037" y="5128106"/>
                <a:ext cx="30240" cy="261000"/>
              </p14:xfrm>
            </p:contentPart>
          </mc:Choice>
          <mc:Fallback>
            <p:pic>
              <p:nvPicPr>
                <p:cNvPr id="343" name="Ink 342">
                  <a:extLst>
                    <a:ext uri="{FF2B5EF4-FFF2-40B4-BE49-F238E27FC236}">
                      <a16:creationId xmlns:a16="http://schemas.microsoft.com/office/drawing/2014/main" id="{D32C8062-9711-44CB-879B-9F6A1083EA70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5088397" y="5110466"/>
                  <a:ext cx="65880" cy="29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4">
              <p14:nvContentPartPr>
                <p14:cNvPr id="344" name="Ink 343">
                  <a:extLst>
                    <a:ext uri="{FF2B5EF4-FFF2-40B4-BE49-F238E27FC236}">
                      <a16:creationId xmlns:a16="http://schemas.microsoft.com/office/drawing/2014/main" id="{C484DDCA-99E2-4F76-AB12-C05E45E5F9E4}"/>
                    </a:ext>
                  </a:extLst>
                </p14:cNvPr>
                <p14:cNvContentPartPr/>
                <p14:nvPr/>
              </p14:nvContentPartPr>
              <p14:xfrm>
                <a:off x="4354357" y="5069066"/>
                <a:ext cx="651960" cy="341640"/>
              </p14:xfrm>
            </p:contentPart>
          </mc:Choice>
          <mc:Fallback>
            <p:pic>
              <p:nvPicPr>
                <p:cNvPr id="344" name="Ink 343">
                  <a:extLst>
                    <a:ext uri="{FF2B5EF4-FFF2-40B4-BE49-F238E27FC236}">
                      <a16:creationId xmlns:a16="http://schemas.microsoft.com/office/drawing/2014/main" id="{C484DDCA-99E2-4F76-AB12-C05E45E5F9E4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4336357" y="5051066"/>
                  <a:ext cx="687600" cy="37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6">
              <p14:nvContentPartPr>
                <p14:cNvPr id="345" name="Ink 344">
                  <a:extLst>
                    <a:ext uri="{FF2B5EF4-FFF2-40B4-BE49-F238E27FC236}">
                      <a16:creationId xmlns:a16="http://schemas.microsoft.com/office/drawing/2014/main" id="{EE69E09D-8394-4822-B271-B1E1E62E2448}"/>
                    </a:ext>
                  </a:extLst>
                </p14:cNvPr>
                <p14:cNvContentPartPr/>
                <p14:nvPr/>
              </p14:nvContentPartPr>
              <p14:xfrm>
                <a:off x="4535077" y="5481626"/>
                <a:ext cx="44640" cy="20520"/>
              </p14:xfrm>
            </p:contentPart>
          </mc:Choice>
          <mc:Fallback>
            <p:pic>
              <p:nvPicPr>
                <p:cNvPr id="345" name="Ink 344">
                  <a:extLst>
                    <a:ext uri="{FF2B5EF4-FFF2-40B4-BE49-F238E27FC236}">
                      <a16:creationId xmlns:a16="http://schemas.microsoft.com/office/drawing/2014/main" id="{EE69E09D-8394-4822-B271-B1E1E62E2448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4517437" y="5463986"/>
                  <a:ext cx="8028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8">
              <p14:nvContentPartPr>
                <p14:cNvPr id="346" name="Ink 345">
                  <a:extLst>
                    <a:ext uri="{FF2B5EF4-FFF2-40B4-BE49-F238E27FC236}">
                      <a16:creationId xmlns:a16="http://schemas.microsoft.com/office/drawing/2014/main" id="{BA9E41D1-8AAD-4749-8D58-D9ADA0355A0E}"/>
                    </a:ext>
                  </a:extLst>
                </p14:cNvPr>
                <p14:cNvContentPartPr/>
                <p14:nvPr/>
              </p14:nvContentPartPr>
              <p14:xfrm>
                <a:off x="3810757" y="5169866"/>
                <a:ext cx="469800" cy="270000"/>
              </p14:xfrm>
            </p:contentPart>
          </mc:Choice>
          <mc:Fallback>
            <p:pic>
              <p:nvPicPr>
                <p:cNvPr id="346" name="Ink 345">
                  <a:extLst>
                    <a:ext uri="{FF2B5EF4-FFF2-40B4-BE49-F238E27FC236}">
                      <a16:creationId xmlns:a16="http://schemas.microsoft.com/office/drawing/2014/main" id="{BA9E41D1-8AAD-4749-8D58-D9ADA0355A0E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3792757" y="5151866"/>
                  <a:ext cx="505440" cy="30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0">
              <p14:nvContentPartPr>
                <p14:cNvPr id="347" name="Ink 346">
                  <a:extLst>
                    <a:ext uri="{FF2B5EF4-FFF2-40B4-BE49-F238E27FC236}">
                      <a16:creationId xmlns:a16="http://schemas.microsoft.com/office/drawing/2014/main" id="{97B0869E-9844-41FF-91FF-52691D8CDD54}"/>
                    </a:ext>
                  </a:extLst>
                </p14:cNvPr>
                <p14:cNvContentPartPr/>
                <p14:nvPr/>
              </p14:nvContentPartPr>
              <p14:xfrm>
                <a:off x="4092277" y="5453546"/>
                <a:ext cx="129600" cy="20880"/>
              </p14:xfrm>
            </p:contentPart>
          </mc:Choice>
          <mc:Fallback>
            <p:pic>
              <p:nvPicPr>
                <p:cNvPr id="347" name="Ink 346">
                  <a:extLst>
                    <a:ext uri="{FF2B5EF4-FFF2-40B4-BE49-F238E27FC236}">
                      <a16:creationId xmlns:a16="http://schemas.microsoft.com/office/drawing/2014/main" id="{97B0869E-9844-41FF-91FF-52691D8CDD54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4074277" y="5435906"/>
                  <a:ext cx="16524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2">
              <p14:nvContentPartPr>
                <p14:cNvPr id="348" name="Ink 347">
                  <a:extLst>
                    <a:ext uri="{FF2B5EF4-FFF2-40B4-BE49-F238E27FC236}">
                      <a16:creationId xmlns:a16="http://schemas.microsoft.com/office/drawing/2014/main" id="{7500B36C-E4CD-414B-BC19-C751A5655357}"/>
                    </a:ext>
                  </a:extLst>
                </p14:cNvPr>
                <p14:cNvContentPartPr/>
                <p14:nvPr/>
              </p14:nvContentPartPr>
              <p14:xfrm>
                <a:off x="3957277" y="5150066"/>
                <a:ext cx="18000" cy="13680"/>
              </p14:xfrm>
            </p:contentPart>
          </mc:Choice>
          <mc:Fallback>
            <p:pic>
              <p:nvPicPr>
                <p:cNvPr id="348" name="Ink 347">
                  <a:extLst>
                    <a:ext uri="{FF2B5EF4-FFF2-40B4-BE49-F238E27FC236}">
                      <a16:creationId xmlns:a16="http://schemas.microsoft.com/office/drawing/2014/main" id="{7500B36C-E4CD-414B-BC19-C751A5655357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3939277" y="5132066"/>
                  <a:ext cx="5364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4">
              <p14:nvContentPartPr>
                <p14:cNvPr id="349" name="Ink 348">
                  <a:extLst>
                    <a:ext uri="{FF2B5EF4-FFF2-40B4-BE49-F238E27FC236}">
                      <a16:creationId xmlns:a16="http://schemas.microsoft.com/office/drawing/2014/main" id="{CDCE133B-25B8-4D24-BE18-F8D272755DDA}"/>
                    </a:ext>
                  </a:extLst>
                </p14:cNvPr>
                <p14:cNvContentPartPr/>
                <p14:nvPr/>
              </p14:nvContentPartPr>
              <p14:xfrm>
                <a:off x="2598637" y="4975466"/>
                <a:ext cx="1164600" cy="351720"/>
              </p14:xfrm>
            </p:contentPart>
          </mc:Choice>
          <mc:Fallback>
            <p:pic>
              <p:nvPicPr>
                <p:cNvPr id="349" name="Ink 348">
                  <a:extLst>
                    <a:ext uri="{FF2B5EF4-FFF2-40B4-BE49-F238E27FC236}">
                      <a16:creationId xmlns:a16="http://schemas.microsoft.com/office/drawing/2014/main" id="{CDCE133B-25B8-4D24-BE18-F8D272755DDA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2580997" y="4957826"/>
                  <a:ext cx="1200240" cy="38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6">
              <p14:nvContentPartPr>
                <p14:cNvPr id="350" name="Ink 349">
                  <a:extLst>
                    <a:ext uri="{FF2B5EF4-FFF2-40B4-BE49-F238E27FC236}">
                      <a16:creationId xmlns:a16="http://schemas.microsoft.com/office/drawing/2014/main" id="{30591BBC-F2CA-4423-82AF-D557D69F6FD6}"/>
                    </a:ext>
                  </a:extLst>
                </p14:cNvPr>
                <p14:cNvContentPartPr/>
                <p14:nvPr/>
              </p14:nvContentPartPr>
              <p14:xfrm>
                <a:off x="3273277" y="5071946"/>
                <a:ext cx="169920" cy="40320"/>
              </p14:xfrm>
            </p:contentPart>
          </mc:Choice>
          <mc:Fallback>
            <p:pic>
              <p:nvPicPr>
                <p:cNvPr id="350" name="Ink 349">
                  <a:extLst>
                    <a:ext uri="{FF2B5EF4-FFF2-40B4-BE49-F238E27FC236}">
                      <a16:creationId xmlns:a16="http://schemas.microsoft.com/office/drawing/2014/main" id="{30591BBC-F2CA-4423-82AF-D557D69F6FD6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3255637" y="5054306"/>
                  <a:ext cx="205560" cy="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8">
              <p14:nvContentPartPr>
                <p14:cNvPr id="351" name="Ink 350">
                  <a:extLst>
                    <a:ext uri="{FF2B5EF4-FFF2-40B4-BE49-F238E27FC236}">
                      <a16:creationId xmlns:a16="http://schemas.microsoft.com/office/drawing/2014/main" id="{A25FC4F1-4F3A-441F-80A8-16213238D6FD}"/>
                    </a:ext>
                  </a:extLst>
                </p14:cNvPr>
                <p14:cNvContentPartPr/>
                <p14:nvPr/>
              </p14:nvContentPartPr>
              <p14:xfrm>
                <a:off x="2357797" y="5198666"/>
                <a:ext cx="205560" cy="159480"/>
              </p14:xfrm>
            </p:contentPart>
          </mc:Choice>
          <mc:Fallback>
            <p:pic>
              <p:nvPicPr>
                <p:cNvPr id="351" name="Ink 350">
                  <a:extLst>
                    <a:ext uri="{FF2B5EF4-FFF2-40B4-BE49-F238E27FC236}">
                      <a16:creationId xmlns:a16="http://schemas.microsoft.com/office/drawing/2014/main" id="{A25FC4F1-4F3A-441F-80A8-16213238D6FD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2339797" y="5181026"/>
                  <a:ext cx="24120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0">
              <p14:nvContentPartPr>
                <p14:cNvPr id="352" name="Ink 351">
                  <a:extLst>
                    <a:ext uri="{FF2B5EF4-FFF2-40B4-BE49-F238E27FC236}">
                      <a16:creationId xmlns:a16="http://schemas.microsoft.com/office/drawing/2014/main" id="{3FE83A24-3735-43B0-A670-2EE7AAE446AE}"/>
                    </a:ext>
                  </a:extLst>
                </p14:cNvPr>
                <p14:cNvContentPartPr/>
                <p14:nvPr/>
              </p14:nvContentPartPr>
              <p14:xfrm>
                <a:off x="1981957" y="5140346"/>
                <a:ext cx="377640" cy="160920"/>
              </p14:xfrm>
            </p:contentPart>
          </mc:Choice>
          <mc:Fallback>
            <p:pic>
              <p:nvPicPr>
                <p:cNvPr id="352" name="Ink 351">
                  <a:extLst>
                    <a:ext uri="{FF2B5EF4-FFF2-40B4-BE49-F238E27FC236}">
                      <a16:creationId xmlns:a16="http://schemas.microsoft.com/office/drawing/2014/main" id="{3FE83A24-3735-43B0-A670-2EE7AAE446AE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1964317" y="5122706"/>
                  <a:ext cx="41328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2">
              <p14:nvContentPartPr>
                <p14:cNvPr id="353" name="Ink 352">
                  <a:extLst>
                    <a:ext uri="{FF2B5EF4-FFF2-40B4-BE49-F238E27FC236}">
                      <a16:creationId xmlns:a16="http://schemas.microsoft.com/office/drawing/2014/main" id="{B02ECC51-3112-484D-B015-CB9445E43906}"/>
                    </a:ext>
                  </a:extLst>
                </p14:cNvPr>
                <p14:cNvContentPartPr/>
                <p14:nvPr/>
              </p14:nvContentPartPr>
              <p14:xfrm>
                <a:off x="2061157" y="5397746"/>
                <a:ext cx="176400" cy="16920"/>
              </p14:xfrm>
            </p:contentPart>
          </mc:Choice>
          <mc:Fallback>
            <p:pic>
              <p:nvPicPr>
                <p:cNvPr id="353" name="Ink 352">
                  <a:extLst>
                    <a:ext uri="{FF2B5EF4-FFF2-40B4-BE49-F238E27FC236}">
                      <a16:creationId xmlns:a16="http://schemas.microsoft.com/office/drawing/2014/main" id="{B02ECC51-3112-484D-B015-CB9445E43906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2043517" y="5379746"/>
                  <a:ext cx="21204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4">
              <p14:nvContentPartPr>
                <p14:cNvPr id="354" name="Ink 353">
                  <a:extLst>
                    <a:ext uri="{FF2B5EF4-FFF2-40B4-BE49-F238E27FC236}">
                      <a16:creationId xmlns:a16="http://schemas.microsoft.com/office/drawing/2014/main" id="{5F96F3BC-E088-4461-9332-3B9D3ABAE407}"/>
                    </a:ext>
                  </a:extLst>
                </p14:cNvPr>
                <p14:cNvContentPartPr/>
                <p14:nvPr/>
              </p14:nvContentPartPr>
              <p14:xfrm>
                <a:off x="1993837" y="5024426"/>
                <a:ext cx="155880" cy="10440"/>
              </p14:xfrm>
            </p:contentPart>
          </mc:Choice>
          <mc:Fallback>
            <p:pic>
              <p:nvPicPr>
                <p:cNvPr id="354" name="Ink 353">
                  <a:extLst>
                    <a:ext uri="{FF2B5EF4-FFF2-40B4-BE49-F238E27FC236}">
                      <a16:creationId xmlns:a16="http://schemas.microsoft.com/office/drawing/2014/main" id="{5F96F3BC-E088-4461-9332-3B9D3ABAE407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1975837" y="5006786"/>
                  <a:ext cx="19152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6">
              <p14:nvContentPartPr>
                <p14:cNvPr id="356" name="Ink 355">
                  <a:extLst>
                    <a:ext uri="{FF2B5EF4-FFF2-40B4-BE49-F238E27FC236}">
                      <a16:creationId xmlns:a16="http://schemas.microsoft.com/office/drawing/2014/main" id="{FC8EAAEC-1063-4A10-9DA8-E51B82167BD1}"/>
                    </a:ext>
                  </a:extLst>
                </p14:cNvPr>
                <p14:cNvContentPartPr/>
                <p14:nvPr/>
              </p14:nvContentPartPr>
              <p14:xfrm>
                <a:off x="1738597" y="5138546"/>
                <a:ext cx="9000" cy="34920"/>
              </p14:xfrm>
            </p:contentPart>
          </mc:Choice>
          <mc:Fallback>
            <p:pic>
              <p:nvPicPr>
                <p:cNvPr id="356" name="Ink 355">
                  <a:extLst>
                    <a:ext uri="{FF2B5EF4-FFF2-40B4-BE49-F238E27FC236}">
                      <a16:creationId xmlns:a16="http://schemas.microsoft.com/office/drawing/2014/main" id="{FC8EAAEC-1063-4A10-9DA8-E51B82167BD1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1720597" y="5120546"/>
                  <a:ext cx="44640" cy="7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8">
              <p14:nvContentPartPr>
                <p14:cNvPr id="357" name="Ink 356">
                  <a:extLst>
                    <a:ext uri="{FF2B5EF4-FFF2-40B4-BE49-F238E27FC236}">
                      <a16:creationId xmlns:a16="http://schemas.microsoft.com/office/drawing/2014/main" id="{0052F0D5-F932-440F-9483-7E5720219918}"/>
                    </a:ext>
                  </a:extLst>
                </p14:cNvPr>
                <p14:cNvContentPartPr/>
                <p14:nvPr/>
              </p14:nvContentPartPr>
              <p14:xfrm>
                <a:off x="1802677" y="5306666"/>
                <a:ext cx="6480" cy="18360"/>
              </p14:xfrm>
            </p:contentPart>
          </mc:Choice>
          <mc:Fallback>
            <p:pic>
              <p:nvPicPr>
                <p:cNvPr id="357" name="Ink 356">
                  <a:extLst>
                    <a:ext uri="{FF2B5EF4-FFF2-40B4-BE49-F238E27FC236}">
                      <a16:creationId xmlns:a16="http://schemas.microsoft.com/office/drawing/2014/main" id="{0052F0D5-F932-440F-9483-7E5720219918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1785037" y="5289026"/>
                  <a:ext cx="42120" cy="54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8" name="Group 367">
            <a:extLst>
              <a:ext uri="{FF2B5EF4-FFF2-40B4-BE49-F238E27FC236}">
                <a16:creationId xmlns:a16="http://schemas.microsoft.com/office/drawing/2014/main" id="{43C19C49-DA6B-4711-BABF-848DF7ABBFFC}"/>
              </a:ext>
            </a:extLst>
          </p:cNvPr>
          <p:cNvGrpSpPr/>
          <p:nvPr/>
        </p:nvGrpSpPr>
        <p:grpSpPr>
          <a:xfrm>
            <a:off x="4972837" y="5808506"/>
            <a:ext cx="543240" cy="567720"/>
            <a:chOff x="4972837" y="5808506"/>
            <a:chExt cx="543240" cy="5677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30">
              <p14:nvContentPartPr>
                <p14:cNvPr id="359" name="Ink 358">
                  <a:extLst>
                    <a:ext uri="{FF2B5EF4-FFF2-40B4-BE49-F238E27FC236}">
                      <a16:creationId xmlns:a16="http://schemas.microsoft.com/office/drawing/2014/main" id="{DFED8636-EE16-48F9-A61E-779C82C5B3BF}"/>
                    </a:ext>
                  </a:extLst>
                </p14:cNvPr>
                <p14:cNvContentPartPr/>
                <p14:nvPr/>
              </p14:nvContentPartPr>
              <p14:xfrm>
                <a:off x="4972837" y="5808506"/>
                <a:ext cx="505080" cy="543960"/>
              </p14:xfrm>
            </p:contentPart>
          </mc:Choice>
          <mc:Fallback>
            <p:pic>
              <p:nvPicPr>
                <p:cNvPr id="359" name="Ink 358">
                  <a:extLst>
                    <a:ext uri="{FF2B5EF4-FFF2-40B4-BE49-F238E27FC236}">
                      <a16:creationId xmlns:a16="http://schemas.microsoft.com/office/drawing/2014/main" id="{DFED8636-EE16-48F9-A61E-779C82C5B3BF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4954837" y="5790866"/>
                  <a:ext cx="540720" cy="57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2">
              <p14:nvContentPartPr>
                <p14:cNvPr id="360" name="Ink 359">
                  <a:extLst>
                    <a:ext uri="{FF2B5EF4-FFF2-40B4-BE49-F238E27FC236}">
                      <a16:creationId xmlns:a16="http://schemas.microsoft.com/office/drawing/2014/main" id="{B53ACB6D-6462-4FBB-809E-3E7816B55A95}"/>
                    </a:ext>
                  </a:extLst>
                </p14:cNvPr>
                <p14:cNvContentPartPr/>
                <p14:nvPr/>
              </p14:nvContentPartPr>
              <p14:xfrm>
                <a:off x="5098837" y="6029906"/>
                <a:ext cx="237960" cy="36720"/>
              </p14:xfrm>
            </p:contentPart>
          </mc:Choice>
          <mc:Fallback>
            <p:pic>
              <p:nvPicPr>
                <p:cNvPr id="360" name="Ink 359">
                  <a:extLst>
                    <a:ext uri="{FF2B5EF4-FFF2-40B4-BE49-F238E27FC236}">
                      <a16:creationId xmlns:a16="http://schemas.microsoft.com/office/drawing/2014/main" id="{B53ACB6D-6462-4FBB-809E-3E7816B55A95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5080837" y="6011906"/>
                  <a:ext cx="27360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4">
              <p14:nvContentPartPr>
                <p14:cNvPr id="361" name="Ink 360">
                  <a:extLst>
                    <a:ext uri="{FF2B5EF4-FFF2-40B4-BE49-F238E27FC236}">
                      <a16:creationId xmlns:a16="http://schemas.microsoft.com/office/drawing/2014/main" id="{3A3ACA07-EC35-4953-B297-748D7BFC2B54}"/>
                    </a:ext>
                  </a:extLst>
                </p14:cNvPr>
                <p14:cNvContentPartPr/>
                <p14:nvPr/>
              </p14:nvContentPartPr>
              <p14:xfrm>
                <a:off x="5485477" y="6198386"/>
                <a:ext cx="30600" cy="177840"/>
              </p14:xfrm>
            </p:contentPart>
          </mc:Choice>
          <mc:Fallback>
            <p:pic>
              <p:nvPicPr>
                <p:cNvPr id="361" name="Ink 360">
                  <a:extLst>
                    <a:ext uri="{FF2B5EF4-FFF2-40B4-BE49-F238E27FC236}">
                      <a16:creationId xmlns:a16="http://schemas.microsoft.com/office/drawing/2014/main" id="{3A3ACA07-EC35-4953-B297-748D7BFC2B54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5467477" y="6180386"/>
                  <a:ext cx="66240" cy="213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7" name="Group 366">
            <a:extLst>
              <a:ext uri="{FF2B5EF4-FFF2-40B4-BE49-F238E27FC236}">
                <a16:creationId xmlns:a16="http://schemas.microsoft.com/office/drawing/2014/main" id="{BCDCA1AD-22BA-48CD-B22F-7918D3EEBFB5}"/>
              </a:ext>
            </a:extLst>
          </p:cNvPr>
          <p:cNvGrpSpPr/>
          <p:nvPr/>
        </p:nvGrpSpPr>
        <p:grpSpPr>
          <a:xfrm>
            <a:off x="5889397" y="6110546"/>
            <a:ext cx="342000" cy="144000"/>
            <a:chOff x="5889397" y="6110546"/>
            <a:chExt cx="342000" cy="144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36">
              <p14:nvContentPartPr>
                <p14:cNvPr id="362" name="Ink 361">
                  <a:extLst>
                    <a:ext uri="{FF2B5EF4-FFF2-40B4-BE49-F238E27FC236}">
                      <a16:creationId xmlns:a16="http://schemas.microsoft.com/office/drawing/2014/main" id="{E22A4F5F-8D6E-4C4C-9B8D-45FC58F9AECF}"/>
                    </a:ext>
                  </a:extLst>
                </p14:cNvPr>
                <p14:cNvContentPartPr/>
                <p14:nvPr/>
              </p14:nvContentPartPr>
              <p14:xfrm>
                <a:off x="5889397" y="6110546"/>
                <a:ext cx="327240" cy="30240"/>
              </p14:xfrm>
            </p:contentPart>
          </mc:Choice>
          <mc:Fallback>
            <p:pic>
              <p:nvPicPr>
                <p:cNvPr id="362" name="Ink 361">
                  <a:extLst>
                    <a:ext uri="{FF2B5EF4-FFF2-40B4-BE49-F238E27FC236}">
                      <a16:creationId xmlns:a16="http://schemas.microsoft.com/office/drawing/2014/main" id="{E22A4F5F-8D6E-4C4C-9B8D-45FC58F9AECF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5871757" y="6092906"/>
                  <a:ext cx="36288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8">
              <p14:nvContentPartPr>
                <p14:cNvPr id="363" name="Ink 362">
                  <a:extLst>
                    <a:ext uri="{FF2B5EF4-FFF2-40B4-BE49-F238E27FC236}">
                      <a16:creationId xmlns:a16="http://schemas.microsoft.com/office/drawing/2014/main" id="{EC328F53-5743-4F7C-BC1F-5DB040853A12}"/>
                    </a:ext>
                  </a:extLst>
                </p14:cNvPr>
                <p14:cNvContentPartPr/>
                <p14:nvPr/>
              </p14:nvContentPartPr>
              <p14:xfrm>
                <a:off x="5943757" y="6208106"/>
                <a:ext cx="287640" cy="46440"/>
              </p14:xfrm>
            </p:contentPart>
          </mc:Choice>
          <mc:Fallback>
            <p:pic>
              <p:nvPicPr>
                <p:cNvPr id="363" name="Ink 362">
                  <a:extLst>
                    <a:ext uri="{FF2B5EF4-FFF2-40B4-BE49-F238E27FC236}">
                      <a16:creationId xmlns:a16="http://schemas.microsoft.com/office/drawing/2014/main" id="{EC328F53-5743-4F7C-BC1F-5DB040853A12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5926117" y="6190466"/>
                  <a:ext cx="323280" cy="82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0" name="Group 369">
            <a:extLst>
              <a:ext uri="{FF2B5EF4-FFF2-40B4-BE49-F238E27FC236}">
                <a16:creationId xmlns:a16="http://schemas.microsoft.com/office/drawing/2014/main" id="{201926D3-117D-4CC3-AB95-B994BC92BC0A}"/>
              </a:ext>
            </a:extLst>
          </p:cNvPr>
          <p:cNvGrpSpPr/>
          <p:nvPr/>
        </p:nvGrpSpPr>
        <p:grpSpPr>
          <a:xfrm>
            <a:off x="6498517" y="5838386"/>
            <a:ext cx="608040" cy="538560"/>
            <a:chOff x="6498517" y="5838386"/>
            <a:chExt cx="608040" cy="5385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40">
              <p14:nvContentPartPr>
                <p14:cNvPr id="364" name="Ink 363">
                  <a:extLst>
                    <a:ext uri="{FF2B5EF4-FFF2-40B4-BE49-F238E27FC236}">
                      <a16:creationId xmlns:a16="http://schemas.microsoft.com/office/drawing/2014/main" id="{10A128D3-85E0-411D-AB4D-8FCB7828B77F}"/>
                    </a:ext>
                  </a:extLst>
                </p14:cNvPr>
                <p14:cNvContentPartPr/>
                <p14:nvPr/>
              </p14:nvContentPartPr>
              <p14:xfrm>
                <a:off x="6498517" y="5838386"/>
                <a:ext cx="349920" cy="513360"/>
              </p14:xfrm>
            </p:contentPart>
          </mc:Choice>
          <mc:Fallback>
            <p:pic>
              <p:nvPicPr>
                <p:cNvPr id="364" name="Ink 363">
                  <a:extLst>
                    <a:ext uri="{FF2B5EF4-FFF2-40B4-BE49-F238E27FC236}">
                      <a16:creationId xmlns:a16="http://schemas.microsoft.com/office/drawing/2014/main" id="{10A128D3-85E0-411D-AB4D-8FCB7828B77F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6480517" y="5820386"/>
                  <a:ext cx="385560" cy="54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2">
              <p14:nvContentPartPr>
                <p14:cNvPr id="365" name="Ink 364">
                  <a:extLst>
                    <a:ext uri="{FF2B5EF4-FFF2-40B4-BE49-F238E27FC236}">
                      <a16:creationId xmlns:a16="http://schemas.microsoft.com/office/drawing/2014/main" id="{A9D87B62-209A-4F37-8E7A-46E695EE17BF}"/>
                    </a:ext>
                  </a:extLst>
                </p14:cNvPr>
                <p14:cNvContentPartPr/>
                <p14:nvPr/>
              </p14:nvContentPartPr>
              <p14:xfrm>
                <a:off x="6642517" y="6065546"/>
                <a:ext cx="202680" cy="29880"/>
              </p14:xfrm>
            </p:contentPart>
          </mc:Choice>
          <mc:Fallback>
            <p:pic>
              <p:nvPicPr>
                <p:cNvPr id="365" name="Ink 364">
                  <a:extLst>
                    <a:ext uri="{FF2B5EF4-FFF2-40B4-BE49-F238E27FC236}">
                      <a16:creationId xmlns:a16="http://schemas.microsoft.com/office/drawing/2014/main" id="{A9D87B62-209A-4F37-8E7A-46E695EE17BF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6624517" y="6047546"/>
                  <a:ext cx="238320" cy="6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4">
              <p14:nvContentPartPr>
                <p14:cNvPr id="369" name="Ink 368">
                  <a:extLst>
                    <a:ext uri="{FF2B5EF4-FFF2-40B4-BE49-F238E27FC236}">
                      <a16:creationId xmlns:a16="http://schemas.microsoft.com/office/drawing/2014/main" id="{DDB900F9-E7AB-409E-8679-6B827C64EAAC}"/>
                    </a:ext>
                  </a:extLst>
                </p14:cNvPr>
                <p14:cNvContentPartPr/>
                <p14:nvPr/>
              </p14:nvContentPartPr>
              <p14:xfrm>
                <a:off x="6877237" y="6285146"/>
                <a:ext cx="229320" cy="91800"/>
              </p14:xfrm>
            </p:contentPart>
          </mc:Choice>
          <mc:Fallback>
            <p:pic>
              <p:nvPicPr>
                <p:cNvPr id="369" name="Ink 368">
                  <a:extLst>
                    <a:ext uri="{FF2B5EF4-FFF2-40B4-BE49-F238E27FC236}">
                      <a16:creationId xmlns:a16="http://schemas.microsoft.com/office/drawing/2014/main" id="{DDB900F9-E7AB-409E-8679-6B827C64EAAC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6859237" y="6267506"/>
                  <a:ext cx="264960" cy="127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3" name="Group 382">
            <a:extLst>
              <a:ext uri="{FF2B5EF4-FFF2-40B4-BE49-F238E27FC236}">
                <a16:creationId xmlns:a16="http://schemas.microsoft.com/office/drawing/2014/main" id="{4B111245-D614-4574-9A97-C6BC4726C827}"/>
              </a:ext>
            </a:extLst>
          </p:cNvPr>
          <p:cNvGrpSpPr/>
          <p:nvPr/>
        </p:nvGrpSpPr>
        <p:grpSpPr>
          <a:xfrm>
            <a:off x="3901477" y="3887186"/>
            <a:ext cx="1130760" cy="380160"/>
            <a:chOff x="3901477" y="3887186"/>
            <a:chExt cx="1130760" cy="380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46">
              <p14:nvContentPartPr>
                <p14:cNvPr id="371" name="Ink 370">
                  <a:extLst>
                    <a:ext uri="{FF2B5EF4-FFF2-40B4-BE49-F238E27FC236}">
                      <a16:creationId xmlns:a16="http://schemas.microsoft.com/office/drawing/2014/main" id="{0E39F5B0-A526-4550-BDA8-D3E299C78C71}"/>
                    </a:ext>
                  </a:extLst>
                </p14:cNvPr>
                <p14:cNvContentPartPr/>
                <p14:nvPr/>
              </p14:nvContentPartPr>
              <p14:xfrm>
                <a:off x="4989757" y="3976106"/>
                <a:ext cx="42480" cy="167040"/>
              </p14:xfrm>
            </p:contentPart>
          </mc:Choice>
          <mc:Fallback>
            <p:pic>
              <p:nvPicPr>
                <p:cNvPr id="371" name="Ink 370">
                  <a:extLst>
                    <a:ext uri="{FF2B5EF4-FFF2-40B4-BE49-F238E27FC236}">
                      <a16:creationId xmlns:a16="http://schemas.microsoft.com/office/drawing/2014/main" id="{0E39F5B0-A526-4550-BDA8-D3E299C78C71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4971757" y="3958466"/>
                  <a:ext cx="7812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8">
              <p14:nvContentPartPr>
                <p14:cNvPr id="372" name="Ink 371">
                  <a:extLst>
                    <a:ext uri="{FF2B5EF4-FFF2-40B4-BE49-F238E27FC236}">
                      <a16:creationId xmlns:a16="http://schemas.microsoft.com/office/drawing/2014/main" id="{CFA54331-7481-4504-BFF6-09C01497893F}"/>
                    </a:ext>
                  </a:extLst>
                </p14:cNvPr>
                <p14:cNvContentPartPr/>
                <p14:nvPr/>
              </p14:nvContentPartPr>
              <p14:xfrm>
                <a:off x="4975357" y="3887186"/>
                <a:ext cx="53280" cy="54720"/>
              </p14:xfrm>
            </p:contentPart>
          </mc:Choice>
          <mc:Fallback>
            <p:pic>
              <p:nvPicPr>
                <p:cNvPr id="372" name="Ink 371">
                  <a:extLst>
                    <a:ext uri="{FF2B5EF4-FFF2-40B4-BE49-F238E27FC236}">
                      <a16:creationId xmlns:a16="http://schemas.microsoft.com/office/drawing/2014/main" id="{CFA54331-7481-4504-BFF6-09C01497893F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4957717" y="3869186"/>
                  <a:ext cx="88920" cy="9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0">
              <p14:nvContentPartPr>
                <p14:cNvPr id="374" name="Ink 373">
                  <a:extLst>
                    <a:ext uri="{FF2B5EF4-FFF2-40B4-BE49-F238E27FC236}">
                      <a16:creationId xmlns:a16="http://schemas.microsoft.com/office/drawing/2014/main" id="{4B6789DC-B5F7-4363-89A5-0ACBAEFDB1C3}"/>
                    </a:ext>
                  </a:extLst>
                </p14:cNvPr>
                <p14:cNvContentPartPr/>
                <p14:nvPr/>
              </p14:nvContentPartPr>
              <p14:xfrm>
                <a:off x="4819837" y="4050626"/>
                <a:ext cx="120240" cy="111600"/>
              </p14:xfrm>
            </p:contentPart>
          </mc:Choice>
          <mc:Fallback>
            <p:pic>
              <p:nvPicPr>
                <p:cNvPr id="374" name="Ink 373">
                  <a:extLst>
                    <a:ext uri="{FF2B5EF4-FFF2-40B4-BE49-F238E27FC236}">
                      <a16:creationId xmlns:a16="http://schemas.microsoft.com/office/drawing/2014/main" id="{4B6789DC-B5F7-4363-89A5-0ACBAEFDB1C3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4802197" y="4032626"/>
                  <a:ext cx="15588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2">
              <p14:nvContentPartPr>
                <p14:cNvPr id="375" name="Ink 374">
                  <a:extLst>
                    <a:ext uri="{FF2B5EF4-FFF2-40B4-BE49-F238E27FC236}">
                      <a16:creationId xmlns:a16="http://schemas.microsoft.com/office/drawing/2014/main" id="{4597DC7F-42C2-4709-BF51-9993CAE624C6}"/>
                    </a:ext>
                  </a:extLst>
                </p14:cNvPr>
                <p14:cNvContentPartPr/>
                <p14:nvPr/>
              </p14:nvContentPartPr>
              <p14:xfrm>
                <a:off x="4559197" y="3913106"/>
                <a:ext cx="179640" cy="206280"/>
              </p14:xfrm>
            </p:contentPart>
          </mc:Choice>
          <mc:Fallback>
            <p:pic>
              <p:nvPicPr>
                <p:cNvPr id="375" name="Ink 374">
                  <a:extLst>
                    <a:ext uri="{FF2B5EF4-FFF2-40B4-BE49-F238E27FC236}">
                      <a16:creationId xmlns:a16="http://schemas.microsoft.com/office/drawing/2014/main" id="{4597DC7F-42C2-4709-BF51-9993CAE624C6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4541197" y="3895466"/>
                  <a:ext cx="21528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4">
              <p14:nvContentPartPr>
                <p14:cNvPr id="376" name="Ink 375">
                  <a:extLst>
                    <a:ext uri="{FF2B5EF4-FFF2-40B4-BE49-F238E27FC236}">
                      <a16:creationId xmlns:a16="http://schemas.microsoft.com/office/drawing/2014/main" id="{C7515FB0-EBE5-4A0C-B5F1-91C577C60411}"/>
                    </a:ext>
                  </a:extLst>
                </p14:cNvPr>
                <p14:cNvContentPartPr/>
                <p14:nvPr/>
              </p14:nvContentPartPr>
              <p14:xfrm>
                <a:off x="4658557" y="4240346"/>
                <a:ext cx="85320" cy="18360"/>
              </p14:xfrm>
            </p:contentPart>
          </mc:Choice>
          <mc:Fallback>
            <p:pic>
              <p:nvPicPr>
                <p:cNvPr id="376" name="Ink 375">
                  <a:extLst>
                    <a:ext uri="{FF2B5EF4-FFF2-40B4-BE49-F238E27FC236}">
                      <a16:creationId xmlns:a16="http://schemas.microsoft.com/office/drawing/2014/main" id="{C7515FB0-EBE5-4A0C-B5F1-91C577C60411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4640557" y="4222706"/>
                  <a:ext cx="12096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6">
              <p14:nvContentPartPr>
                <p14:cNvPr id="377" name="Ink 376">
                  <a:extLst>
                    <a:ext uri="{FF2B5EF4-FFF2-40B4-BE49-F238E27FC236}">
                      <a16:creationId xmlns:a16="http://schemas.microsoft.com/office/drawing/2014/main" id="{C3BEC0AF-8F75-41CB-92C9-5241B36E2556}"/>
                    </a:ext>
                  </a:extLst>
                </p14:cNvPr>
                <p14:cNvContentPartPr/>
                <p14:nvPr/>
              </p14:nvContentPartPr>
              <p14:xfrm>
                <a:off x="4158157" y="4039466"/>
                <a:ext cx="505440" cy="174240"/>
              </p14:xfrm>
            </p:contentPart>
          </mc:Choice>
          <mc:Fallback>
            <p:pic>
              <p:nvPicPr>
                <p:cNvPr id="377" name="Ink 376">
                  <a:extLst>
                    <a:ext uri="{FF2B5EF4-FFF2-40B4-BE49-F238E27FC236}">
                      <a16:creationId xmlns:a16="http://schemas.microsoft.com/office/drawing/2014/main" id="{C3BEC0AF-8F75-41CB-92C9-5241B36E2556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4140157" y="4021826"/>
                  <a:ext cx="541080" cy="20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8">
              <p14:nvContentPartPr>
                <p14:cNvPr id="379" name="Ink 378">
                  <a:extLst>
                    <a:ext uri="{FF2B5EF4-FFF2-40B4-BE49-F238E27FC236}">
                      <a16:creationId xmlns:a16="http://schemas.microsoft.com/office/drawing/2014/main" id="{DAD9CE85-CDC7-4A26-97F3-5455AF3C58BF}"/>
                    </a:ext>
                  </a:extLst>
                </p14:cNvPr>
                <p14:cNvContentPartPr/>
                <p14:nvPr/>
              </p14:nvContentPartPr>
              <p14:xfrm>
                <a:off x="4511677" y="4048826"/>
                <a:ext cx="79560" cy="9360"/>
              </p14:xfrm>
            </p:contentPart>
          </mc:Choice>
          <mc:Fallback>
            <p:pic>
              <p:nvPicPr>
                <p:cNvPr id="379" name="Ink 378">
                  <a:extLst>
                    <a:ext uri="{FF2B5EF4-FFF2-40B4-BE49-F238E27FC236}">
                      <a16:creationId xmlns:a16="http://schemas.microsoft.com/office/drawing/2014/main" id="{DAD9CE85-CDC7-4A26-97F3-5455AF3C58BF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4494037" y="4031186"/>
                  <a:ext cx="11520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0">
              <p14:nvContentPartPr>
                <p14:cNvPr id="380" name="Ink 379">
                  <a:extLst>
                    <a:ext uri="{FF2B5EF4-FFF2-40B4-BE49-F238E27FC236}">
                      <a16:creationId xmlns:a16="http://schemas.microsoft.com/office/drawing/2014/main" id="{C3D82E52-B27C-44EA-88F8-EA01339A2AD6}"/>
                    </a:ext>
                  </a:extLst>
                </p14:cNvPr>
                <p14:cNvContentPartPr/>
                <p14:nvPr/>
              </p14:nvContentPartPr>
              <p14:xfrm>
                <a:off x="4432477" y="4261946"/>
                <a:ext cx="21600" cy="5400"/>
              </p14:xfrm>
            </p:contentPart>
          </mc:Choice>
          <mc:Fallback>
            <p:pic>
              <p:nvPicPr>
                <p:cNvPr id="380" name="Ink 379">
                  <a:extLst>
                    <a:ext uri="{FF2B5EF4-FFF2-40B4-BE49-F238E27FC236}">
                      <a16:creationId xmlns:a16="http://schemas.microsoft.com/office/drawing/2014/main" id="{C3D82E52-B27C-44EA-88F8-EA01339A2AD6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4414837" y="4243946"/>
                  <a:ext cx="5724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2">
              <p14:nvContentPartPr>
                <p14:cNvPr id="381" name="Ink 380">
                  <a:extLst>
                    <a:ext uri="{FF2B5EF4-FFF2-40B4-BE49-F238E27FC236}">
                      <a16:creationId xmlns:a16="http://schemas.microsoft.com/office/drawing/2014/main" id="{A6E27223-A4BB-4A3F-9CBE-662E13009D69}"/>
                    </a:ext>
                  </a:extLst>
                </p14:cNvPr>
                <p14:cNvContentPartPr/>
                <p14:nvPr/>
              </p14:nvContentPartPr>
              <p14:xfrm>
                <a:off x="3901477" y="4040546"/>
                <a:ext cx="10800" cy="18360"/>
              </p14:xfrm>
            </p:contentPart>
          </mc:Choice>
          <mc:Fallback>
            <p:pic>
              <p:nvPicPr>
                <p:cNvPr id="381" name="Ink 380">
                  <a:extLst>
                    <a:ext uri="{FF2B5EF4-FFF2-40B4-BE49-F238E27FC236}">
                      <a16:creationId xmlns:a16="http://schemas.microsoft.com/office/drawing/2014/main" id="{A6E27223-A4BB-4A3F-9CBE-662E13009D69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3883477" y="4022906"/>
                  <a:ext cx="4644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4">
              <p14:nvContentPartPr>
                <p14:cNvPr id="382" name="Ink 381">
                  <a:extLst>
                    <a:ext uri="{FF2B5EF4-FFF2-40B4-BE49-F238E27FC236}">
                      <a16:creationId xmlns:a16="http://schemas.microsoft.com/office/drawing/2014/main" id="{5EB420DF-6E0C-4174-AA0A-00F2A315E7A3}"/>
                    </a:ext>
                  </a:extLst>
                </p14:cNvPr>
                <p14:cNvContentPartPr/>
                <p14:nvPr/>
              </p14:nvContentPartPr>
              <p14:xfrm>
                <a:off x="3921997" y="4133066"/>
                <a:ext cx="12240" cy="39960"/>
              </p14:xfrm>
            </p:contentPart>
          </mc:Choice>
          <mc:Fallback>
            <p:pic>
              <p:nvPicPr>
                <p:cNvPr id="382" name="Ink 381">
                  <a:extLst>
                    <a:ext uri="{FF2B5EF4-FFF2-40B4-BE49-F238E27FC236}">
                      <a16:creationId xmlns:a16="http://schemas.microsoft.com/office/drawing/2014/main" id="{5EB420DF-6E0C-4174-AA0A-00F2A315E7A3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3903997" y="4115426"/>
                  <a:ext cx="47880" cy="75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3" name="Group 392">
            <a:extLst>
              <a:ext uri="{FF2B5EF4-FFF2-40B4-BE49-F238E27FC236}">
                <a16:creationId xmlns:a16="http://schemas.microsoft.com/office/drawing/2014/main" id="{9CE3BAA3-0685-4A68-A537-CDE4673082EC}"/>
              </a:ext>
            </a:extLst>
          </p:cNvPr>
          <p:cNvGrpSpPr/>
          <p:nvPr/>
        </p:nvGrpSpPr>
        <p:grpSpPr>
          <a:xfrm>
            <a:off x="1485517" y="3807986"/>
            <a:ext cx="910440" cy="367560"/>
            <a:chOff x="1485517" y="3807986"/>
            <a:chExt cx="910440" cy="3675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66">
              <p14:nvContentPartPr>
                <p14:cNvPr id="384" name="Ink 383">
                  <a:extLst>
                    <a:ext uri="{FF2B5EF4-FFF2-40B4-BE49-F238E27FC236}">
                      <a16:creationId xmlns:a16="http://schemas.microsoft.com/office/drawing/2014/main" id="{CA5CB518-37DF-4989-9FD2-125B91B493C0}"/>
                    </a:ext>
                  </a:extLst>
                </p14:cNvPr>
                <p14:cNvContentPartPr/>
                <p14:nvPr/>
              </p14:nvContentPartPr>
              <p14:xfrm>
                <a:off x="1485517" y="3807986"/>
                <a:ext cx="250920" cy="265320"/>
              </p14:xfrm>
            </p:contentPart>
          </mc:Choice>
          <mc:Fallback>
            <p:pic>
              <p:nvPicPr>
                <p:cNvPr id="384" name="Ink 383">
                  <a:extLst>
                    <a:ext uri="{FF2B5EF4-FFF2-40B4-BE49-F238E27FC236}">
                      <a16:creationId xmlns:a16="http://schemas.microsoft.com/office/drawing/2014/main" id="{CA5CB518-37DF-4989-9FD2-125B91B493C0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1467517" y="3789986"/>
                  <a:ext cx="286560" cy="30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8">
              <p14:nvContentPartPr>
                <p14:cNvPr id="385" name="Ink 384">
                  <a:extLst>
                    <a:ext uri="{FF2B5EF4-FFF2-40B4-BE49-F238E27FC236}">
                      <a16:creationId xmlns:a16="http://schemas.microsoft.com/office/drawing/2014/main" id="{F62BDF63-C0AE-49B6-9824-480C64AD6BC9}"/>
                    </a:ext>
                  </a:extLst>
                </p14:cNvPr>
                <p14:cNvContentPartPr/>
                <p14:nvPr/>
              </p14:nvContentPartPr>
              <p14:xfrm>
                <a:off x="1576957" y="3941906"/>
                <a:ext cx="91440" cy="15120"/>
              </p14:xfrm>
            </p:contentPart>
          </mc:Choice>
          <mc:Fallback>
            <p:pic>
              <p:nvPicPr>
                <p:cNvPr id="385" name="Ink 384">
                  <a:extLst>
                    <a:ext uri="{FF2B5EF4-FFF2-40B4-BE49-F238E27FC236}">
                      <a16:creationId xmlns:a16="http://schemas.microsoft.com/office/drawing/2014/main" id="{F62BDF63-C0AE-49B6-9824-480C64AD6BC9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1559317" y="3923906"/>
                  <a:ext cx="12708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0">
              <p14:nvContentPartPr>
                <p14:cNvPr id="386" name="Ink 385">
                  <a:extLst>
                    <a:ext uri="{FF2B5EF4-FFF2-40B4-BE49-F238E27FC236}">
                      <a16:creationId xmlns:a16="http://schemas.microsoft.com/office/drawing/2014/main" id="{C449798E-0EFD-4DC9-9BCF-4F7A8165657D}"/>
                    </a:ext>
                  </a:extLst>
                </p14:cNvPr>
                <p14:cNvContentPartPr/>
                <p14:nvPr/>
              </p14:nvContentPartPr>
              <p14:xfrm>
                <a:off x="1697557" y="4058906"/>
                <a:ext cx="18360" cy="116640"/>
              </p14:xfrm>
            </p:contentPart>
          </mc:Choice>
          <mc:Fallback>
            <p:pic>
              <p:nvPicPr>
                <p:cNvPr id="386" name="Ink 385">
                  <a:extLst>
                    <a:ext uri="{FF2B5EF4-FFF2-40B4-BE49-F238E27FC236}">
                      <a16:creationId xmlns:a16="http://schemas.microsoft.com/office/drawing/2014/main" id="{C449798E-0EFD-4DC9-9BCF-4F7A8165657D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1679557" y="4040906"/>
                  <a:ext cx="5400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2">
              <p14:nvContentPartPr>
                <p14:cNvPr id="387" name="Ink 386">
                  <a:extLst>
                    <a:ext uri="{FF2B5EF4-FFF2-40B4-BE49-F238E27FC236}">
                      <a16:creationId xmlns:a16="http://schemas.microsoft.com/office/drawing/2014/main" id="{7CE142E9-4F7C-4B93-8668-1CA0B059BF8E}"/>
                    </a:ext>
                  </a:extLst>
                </p14:cNvPr>
                <p14:cNvContentPartPr/>
                <p14:nvPr/>
              </p14:nvContentPartPr>
              <p14:xfrm>
                <a:off x="1863157" y="3888626"/>
                <a:ext cx="133920" cy="216720"/>
              </p14:xfrm>
            </p:contentPart>
          </mc:Choice>
          <mc:Fallback>
            <p:pic>
              <p:nvPicPr>
                <p:cNvPr id="387" name="Ink 386">
                  <a:extLst>
                    <a:ext uri="{FF2B5EF4-FFF2-40B4-BE49-F238E27FC236}">
                      <a16:creationId xmlns:a16="http://schemas.microsoft.com/office/drawing/2014/main" id="{7CE142E9-4F7C-4B93-8668-1CA0B059BF8E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1845157" y="3870986"/>
                  <a:ext cx="16956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4">
              <p14:nvContentPartPr>
                <p14:cNvPr id="389" name="Ink 388">
                  <a:extLst>
                    <a:ext uri="{FF2B5EF4-FFF2-40B4-BE49-F238E27FC236}">
                      <a16:creationId xmlns:a16="http://schemas.microsoft.com/office/drawing/2014/main" id="{70D88AFB-9402-4668-B78F-754D67C38E15}"/>
                    </a:ext>
                  </a:extLst>
                </p14:cNvPr>
                <p14:cNvContentPartPr/>
                <p14:nvPr/>
              </p14:nvContentPartPr>
              <p14:xfrm>
                <a:off x="1984837" y="4060346"/>
                <a:ext cx="13320" cy="97560"/>
              </p14:xfrm>
            </p:contentPart>
          </mc:Choice>
          <mc:Fallback>
            <p:pic>
              <p:nvPicPr>
                <p:cNvPr id="389" name="Ink 388">
                  <a:extLst>
                    <a:ext uri="{FF2B5EF4-FFF2-40B4-BE49-F238E27FC236}">
                      <a16:creationId xmlns:a16="http://schemas.microsoft.com/office/drawing/2014/main" id="{70D88AFB-9402-4668-B78F-754D67C38E15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1967197" y="4042706"/>
                  <a:ext cx="48960" cy="1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6">
              <p14:nvContentPartPr>
                <p14:cNvPr id="390" name="Ink 389">
                  <a:extLst>
                    <a:ext uri="{FF2B5EF4-FFF2-40B4-BE49-F238E27FC236}">
                      <a16:creationId xmlns:a16="http://schemas.microsoft.com/office/drawing/2014/main" id="{718A51F8-F1F5-4B6E-A586-6099CF3C89E7}"/>
                    </a:ext>
                  </a:extLst>
                </p14:cNvPr>
                <p14:cNvContentPartPr/>
                <p14:nvPr/>
              </p14:nvContentPartPr>
              <p14:xfrm>
                <a:off x="2052517" y="3815906"/>
                <a:ext cx="79200" cy="65160"/>
              </p14:xfrm>
            </p:contentPart>
          </mc:Choice>
          <mc:Fallback>
            <p:pic>
              <p:nvPicPr>
                <p:cNvPr id="390" name="Ink 389">
                  <a:extLst>
                    <a:ext uri="{FF2B5EF4-FFF2-40B4-BE49-F238E27FC236}">
                      <a16:creationId xmlns:a16="http://schemas.microsoft.com/office/drawing/2014/main" id="{718A51F8-F1F5-4B6E-A586-6099CF3C89E7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2034517" y="3798266"/>
                  <a:ext cx="11484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8">
              <p14:nvContentPartPr>
                <p14:cNvPr id="391" name="Ink 390">
                  <a:extLst>
                    <a:ext uri="{FF2B5EF4-FFF2-40B4-BE49-F238E27FC236}">
                      <a16:creationId xmlns:a16="http://schemas.microsoft.com/office/drawing/2014/main" id="{DD9F1FFE-20BC-4434-9E28-E93E42557646}"/>
                    </a:ext>
                  </a:extLst>
                </p14:cNvPr>
                <p14:cNvContentPartPr/>
                <p14:nvPr/>
              </p14:nvContentPartPr>
              <p14:xfrm>
                <a:off x="2234317" y="3984026"/>
                <a:ext cx="126720" cy="15480"/>
              </p14:xfrm>
            </p:contentPart>
          </mc:Choice>
          <mc:Fallback>
            <p:pic>
              <p:nvPicPr>
                <p:cNvPr id="391" name="Ink 390">
                  <a:extLst>
                    <a:ext uri="{FF2B5EF4-FFF2-40B4-BE49-F238E27FC236}">
                      <a16:creationId xmlns:a16="http://schemas.microsoft.com/office/drawing/2014/main" id="{DD9F1FFE-20BC-4434-9E28-E93E42557646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2216317" y="3966386"/>
                  <a:ext cx="16236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0">
              <p14:nvContentPartPr>
                <p14:cNvPr id="392" name="Ink 391">
                  <a:extLst>
                    <a:ext uri="{FF2B5EF4-FFF2-40B4-BE49-F238E27FC236}">
                      <a16:creationId xmlns:a16="http://schemas.microsoft.com/office/drawing/2014/main" id="{311158FC-B50A-4CB9-8491-EE4DC64F6303}"/>
                    </a:ext>
                  </a:extLst>
                </p14:cNvPr>
                <p14:cNvContentPartPr/>
                <p14:nvPr/>
              </p14:nvContentPartPr>
              <p14:xfrm>
                <a:off x="2234317" y="4065386"/>
                <a:ext cx="161640" cy="13680"/>
              </p14:xfrm>
            </p:contentPart>
          </mc:Choice>
          <mc:Fallback>
            <p:pic>
              <p:nvPicPr>
                <p:cNvPr id="392" name="Ink 391">
                  <a:extLst>
                    <a:ext uri="{FF2B5EF4-FFF2-40B4-BE49-F238E27FC236}">
                      <a16:creationId xmlns:a16="http://schemas.microsoft.com/office/drawing/2014/main" id="{311158FC-B50A-4CB9-8491-EE4DC64F6303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2216677" y="4047386"/>
                  <a:ext cx="197280" cy="49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82">
            <p14:nvContentPartPr>
              <p14:cNvPr id="394" name="Ink 393">
                <a:extLst>
                  <a:ext uri="{FF2B5EF4-FFF2-40B4-BE49-F238E27FC236}">
                    <a16:creationId xmlns:a16="http://schemas.microsoft.com/office/drawing/2014/main" id="{B161A89E-2BB7-4C67-894E-20A4EC73AE5F}"/>
                  </a:ext>
                </a:extLst>
              </p14:cNvPr>
              <p14:cNvContentPartPr/>
              <p14:nvPr/>
            </p14:nvContentPartPr>
            <p14:xfrm>
              <a:off x="2589997" y="3918506"/>
              <a:ext cx="126000" cy="231480"/>
            </p14:xfrm>
          </p:contentPart>
        </mc:Choice>
        <mc:Fallback>
          <p:pic>
            <p:nvPicPr>
              <p:cNvPr id="394" name="Ink 393">
                <a:extLst>
                  <a:ext uri="{FF2B5EF4-FFF2-40B4-BE49-F238E27FC236}">
                    <a16:creationId xmlns:a16="http://schemas.microsoft.com/office/drawing/2014/main" id="{B161A89E-2BB7-4C67-894E-20A4EC73AE5F}"/>
                  </a:ext>
                </a:extLst>
              </p:cNvPr>
              <p:cNvPicPr/>
              <p:nvPr/>
            </p:nvPicPr>
            <p:blipFill>
              <a:blip r:embed="rId283"/>
              <a:stretch>
                <a:fillRect/>
              </a:stretch>
            </p:blipFill>
            <p:spPr>
              <a:xfrm>
                <a:off x="2572357" y="3900506"/>
                <a:ext cx="161640" cy="26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4">
            <p14:nvContentPartPr>
              <p14:cNvPr id="395" name="Ink 394">
                <a:extLst>
                  <a:ext uri="{FF2B5EF4-FFF2-40B4-BE49-F238E27FC236}">
                    <a16:creationId xmlns:a16="http://schemas.microsoft.com/office/drawing/2014/main" id="{4622A001-BF8E-4962-8C81-F510EB1D3D85}"/>
                  </a:ext>
                </a:extLst>
              </p14:cNvPr>
              <p14:cNvContentPartPr/>
              <p14:nvPr/>
            </p14:nvContentPartPr>
            <p14:xfrm>
              <a:off x="2624557" y="4019306"/>
              <a:ext cx="82440" cy="15840"/>
            </p14:xfrm>
          </p:contentPart>
        </mc:Choice>
        <mc:Fallback>
          <p:pic>
            <p:nvPicPr>
              <p:cNvPr id="395" name="Ink 394">
                <a:extLst>
                  <a:ext uri="{FF2B5EF4-FFF2-40B4-BE49-F238E27FC236}">
                    <a16:creationId xmlns:a16="http://schemas.microsoft.com/office/drawing/2014/main" id="{4622A001-BF8E-4962-8C81-F510EB1D3D85}"/>
                  </a:ext>
                </a:extLst>
              </p:cNvPr>
              <p:cNvPicPr/>
              <p:nvPr/>
            </p:nvPicPr>
            <p:blipFill>
              <a:blip r:embed="rId285"/>
              <a:stretch>
                <a:fillRect/>
              </a:stretch>
            </p:blipFill>
            <p:spPr>
              <a:xfrm>
                <a:off x="2606917" y="4001306"/>
                <a:ext cx="118080" cy="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6">
            <p14:nvContentPartPr>
              <p14:cNvPr id="396" name="Ink 395">
                <a:extLst>
                  <a:ext uri="{FF2B5EF4-FFF2-40B4-BE49-F238E27FC236}">
                    <a16:creationId xmlns:a16="http://schemas.microsoft.com/office/drawing/2014/main" id="{009429BD-F25B-4D07-99D1-02B62A0B1322}"/>
                  </a:ext>
                </a:extLst>
              </p14:cNvPr>
              <p14:cNvContentPartPr/>
              <p14:nvPr/>
            </p14:nvContentPartPr>
            <p14:xfrm>
              <a:off x="2733277" y="4141346"/>
              <a:ext cx="100080" cy="53280"/>
            </p14:xfrm>
          </p:contentPart>
        </mc:Choice>
        <mc:Fallback>
          <p:pic>
            <p:nvPicPr>
              <p:cNvPr id="396" name="Ink 395">
                <a:extLst>
                  <a:ext uri="{FF2B5EF4-FFF2-40B4-BE49-F238E27FC236}">
                    <a16:creationId xmlns:a16="http://schemas.microsoft.com/office/drawing/2014/main" id="{009429BD-F25B-4D07-99D1-02B62A0B1322}"/>
                  </a:ext>
                </a:extLst>
              </p:cNvPr>
              <p:cNvPicPr/>
              <p:nvPr/>
            </p:nvPicPr>
            <p:blipFill>
              <a:blip r:embed="rId287"/>
              <a:stretch>
                <a:fillRect/>
              </a:stretch>
            </p:blipFill>
            <p:spPr>
              <a:xfrm>
                <a:off x="2715637" y="4123346"/>
                <a:ext cx="135720" cy="8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8">
            <p14:nvContentPartPr>
              <p14:cNvPr id="397" name="Ink 396">
                <a:extLst>
                  <a:ext uri="{FF2B5EF4-FFF2-40B4-BE49-F238E27FC236}">
                    <a16:creationId xmlns:a16="http://schemas.microsoft.com/office/drawing/2014/main" id="{AD83810E-AE7F-4513-B4D7-EE2927FCF371}"/>
                  </a:ext>
                </a:extLst>
              </p14:cNvPr>
              <p14:cNvContentPartPr/>
              <p14:nvPr/>
            </p14:nvContentPartPr>
            <p14:xfrm>
              <a:off x="2908237" y="3951626"/>
              <a:ext cx="140040" cy="210240"/>
            </p14:xfrm>
          </p:contentPart>
        </mc:Choice>
        <mc:Fallback>
          <p:pic>
            <p:nvPicPr>
              <p:cNvPr id="397" name="Ink 396">
                <a:extLst>
                  <a:ext uri="{FF2B5EF4-FFF2-40B4-BE49-F238E27FC236}">
                    <a16:creationId xmlns:a16="http://schemas.microsoft.com/office/drawing/2014/main" id="{AD83810E-AE7F-4513-B4D7-EE2927FCF371}"/>
                  </a:ext>
                </a:extLst>
              </p:cNvPr>
              <p:cNvPicPr/>
              <p:nvPr/>
            </p:nvPicPr>
            <p:blipFill>
              <a:blip r:embed="rId289"/>
              <a:stretch>
                <a:fillRect/>
              </a:stretch>
            </p:blipFill>
            <p:spPr>
              <a:xfrm>
                <a:off x="2890237" y="3933626"/>
                <a:ext cx="175680" cy="24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0">
            <p14:nvContentPartPr>
              <p14:cNvPr id="398" name="Ink 397">
                <a:extLst>
                  <a:ext uri="{FF2B5EF4-FFF2-40B4-BE49-F238E27FC236}">
                    <a16:creationId xmlns:a16="http://schemas.microsoft.com/office/drawing/2014/main" id="{1DFFB168-04E0-455C-99CE-DFA4610F1168}"/>
                  </a:ext>
                </a:extLst>
              </p14:cNvPr>
              <p14:cNvContentPartPr/>
              <p14:nvPr/>
            </p14:nvContentPartPr>
            <p14:xfrm>
              <a:off x="3009037" y="4156106"/>
              <a:ext cx="126720" cy="49320"/>
            </p14:xfrm>
          </p:contentPart>
        </mc:Choice>
        <mc:Fallback>
          <p:pic>
            <p:nvPicPr>
              <p:cNvPr id="398" name="Ink 397">
                <a:extLst>
                  <a:ext uri="{FF2B5EF4-FFF2-40B4-BE49-F238E27FC236}">
                    <a16:creationId xmlns:a16="http://schemas.microsoft.com/office/drawing/2014/main" id="{1DFFB168-04E0-455C-99CE-DFA4610F1168}"/>
                  </a:ext>
                </a:extLst>
              </p:cNvPr>
              <p:cNvPicPr/>
              <p:nvPr/>
            </p:nvPicPr>
            <p:blipFill>
              <a:blip r:embed="rId291"/>
              <a:stretch>
                <a:fillRect/>
              </a:stretch>
            </p:blipFill>
            <p:spPr>
              <a:xfrm>
                <a:off x="2991397" y="4138466"/>
                <a:ext cx="162360" cy="8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2">
            <p14:nvContentPartPr>
              <p14:cNvPr id="401" name="Ink 400">
                <a:extLst>
                  <a:ext uri="{FF2B5EF4-FFF2-40B4-BE49-F238E27FC236}">
                    <a16:creationId xmlns:a16="http://schemas.microsoft.com/office/drawing/2014/main" id="{E2B66C10-347F-4C11-8B11-5D0C120F4DEF}"/>
                  </a:ext>
                </a:extLst>
              </p14:cNvPr>
              <p14:cNvContentPartPr/>
              <p14:nvPr/>
            </p14:nvContentPartPr>
            <p14:xfrm>
              <a:off x="3132877" y="3882146"/>
              <a:ext cx="88200" cy="71640"/>
            </p14:xfrm>
          </p:contentPart>
        </mc:Choice>
        <mc:Fallback>
          <p:pic>
            <p:nvPicPr>
              <p:cNvPr id="401" name="Ink 400">
                <a:extLst>
                  <a:ext uri="{FF2B5EF4-FFF2-40B4-BE49-F238E27FC236}">
                    <a16:creationId xmlns:a16="http://schemas.microsoft.com/office/drawing/2014/main" id="{E2B66C10-347F-4C11-8B11-5D0C120F4DEF}"/>
                  </a:ext>
                </a:extLst>
              </p:cNvPr>
              <p:cNvPicPr/>
              <p:nvPr/>
            </p:nvPicPr>
            <p:blipFill>
              <a:blip r:embed="rId293"/>
              <a:stretch>
                <a:fillRect/>
              </a:stretch>
            </p:blipFill>
            <p:spPr>
              <a:xfrm>
                <a:off x="3115237" y="3864146"/>
                <a:ext cx="123840" cy="10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4">
            <p14:nvContentPartPr>
              <p14:cNvPr id="402" name="Ink 401">
                <a:extLst>
                  <a:ext uri="{FF2B5EF4-FFF2-40B4-BE49-F238E27FC236}">
                    <a16:creationId xmlns:a16="http://schemas.microsoft.com/office/drawing/2014/main" id="{667C367B-43E8-4B74-8D80-C6E338BE3B4E}"/>
                  </a:ext>
                </a:extLst>
              </p14:cNvPr>
              <p14:cNvContentPartPr/>
              <p14:nvPr/>
            </p14:nvContentPartPr>
            <p14:xfrm>
              <a:off x="5811997" y="3520346"/>
              <a:ext cx="2606400" cy="48600"/>
            </p14:xfrm>
          </p:contentPart>
        </mc:Choice>
        <mc:Fallback>
          <p:pic>
            <p:nvPicPr>
              <p:cNvPr id="402" name="Ink 401">
                <a:extLst>
                  <a:ext uri="{FF2B5EF4-FFF2-40B4-BE49-F238E27FC236}">
                    <a16:creationId xmlns:a16="http://schemas.microsoft.com/office/drawing/2014/main" id="{667C367B-43E8-4B74-8D80-C6E338BE3B4E}"/>
                  </a:ext>
                </a:extLst>
              </p:cNvPr>
              <p:cNvPicPr/>
              <p:nvPr/>
            </p:nvPicPr>
            <p:blipFill>
              <a:blip r:embed="rId295"/>
              <a:stretch>
                <a:fillRect/>
              </a:stretch>
            </p:blipFill>
            <p:spPr>
              <a:xfrm>
                <a:off x="5793997" y="3502346"/>
                <a:ext cx="2642040" cy="8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6">
            <p14:nvContentPartPr>
              <p14:cNvPr id="403" name="Ink 402">
                <a:extLst>
                  <a:ext uri="{FF2B5EF4-FFF2-40B4-BE49-F238E27FC236}">
                    <a16:creationId xmlns:a16="http://schemas.microsoft.com/office/drawing/2014/main" id="{A81E1F63-30D7-41E0-90D9-26EF1BC9A40D}"/>
                  </a:ext>
                </a:extLst>
              </p14:cNvPr>
              <p14:cNvContentPartPr/>
              <p14:nvPr/>
            </p14:nvContentPartPr>
            <p14:xfrm>
              <a:off x="5792557" y="3537266"/>
              <a:ext cx="2747160" cy="1212120"/>
            </p14:xfrm>
          </p:contentPart>
        </mc:Choice>
        <mc:Fallback>
          <p:pic>
            <p:nvPicPr>
              <p:cNvPr id="403" name="Ink 402">
                <a:extLst>
                  <a:ext uri="{FF2B5EF4-FFF2-40B4-BE49-F238E27FC236}">
                    <a16:creationId xmlns:a16="http://schemas.microsoft.com/office/drawing/2014/main" id="{A81E1F63-30D7-41E0-90D9-26EF1BC9A40D}"/>
                  </a:ext>
                </a:extLst>
              </p:cNvPr>
              <p:cNvPicPr/>
              <p:nvPr/>
            </p:nvPicPr>
            <p:blipFill>
              <a:blip r:embed="rId297"/>
              <a:stretch>
                <a:fillRect/>
              </a:stretch>
            </p:blipFill>
            <p:spPr>
              <a:xfrm>
                <a:off x="5774917" y="3519266"/>
                <a:ext cx="2782800" cy="1247760"/>
              </a:xfrm>
              <a:prstGeom prst="rect">
                <a:avLst/>
              </a:prstGeom>
            </p:spPr>
          </p:pic>
        </mc:Fallback>
      </mc:AlternateContent>
      <p:sp>
        <p:nvSpPr>
          <p:cNvPr id="180" name="Google Shape;202;p13">
            <a:extLst>
              <a:ext uri="{FF2B5EF4-FFF2-40B4-BE49-F238E27FC236}">
                <a16:creationId xmlns:a16="http://schemas.microsoft.com/office/drawing/2014/main" id="{BB51ECD0-3771-4AC5-80D9-B1FF1053CCC3}"/>
              </a:ext>
            </a:extLst>
          </p:cNvPr>
          <p:cNvSpPr txBox="1"/>
          <p:nvPr/>
        </p:nvSpPr>
        <p:spPr>
          <a:xfrm>
            <a:off x="3250903" y="-8131"/>
            <a:ext cx="4702813" cy="584735"/>
          </a:xfrm>
          <a:prstGeom prst="rect">
            <a:avLst/>
          </a:prstGeom>
          <a:gradFill>
            <a:gsLst>
              <a:gs pos="0">
                <a:srgbClr val="DAFEA4"/>
              </a:gs>
              <a:gs pos="35000">
                <a:srgbClr val="E3FEBF"/>
              </a:gs>
              <a:gs pos="100000">
                <a:srgbClr val="F4FEE6"/>
              </a:gs>
            </a:gsLst>
            <a:lin ang="16200000" scaled="0"/>
          </a:gradFill>
          <a:ln w="9525" cap="flat" cmpd="sng">
            <a:solidFill>
              <a:srgbClr val="97B853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AE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مراجعة</a:t>
            </a:r>
            <a:r>
              <a:rPr kumimoji="0" lang="ar-AE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ar-AE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: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9F4145-4FF8-44E7-8863-8532FFEF00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29" t="9749" r="2016" b="101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5E15FE-B963-4C7F-AE85-CFFB6DDDBD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26" t="13509" r="60242" b="75341"/>
          <a:stretch/>
        </p:blipFill>
        <p:spPr>
          <a:xfrm>
            <a:off x="5589767" y="500931"/>
            <a:ext cx="6482963" cy="152665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047FC71-15AF-4BC3-828B-A4F2E9F7F14E}"/>
                  </a:ext>
                </a:extLst>
              </p14:cNvPr>
              <p14:cNvContentPartPr/>
              <p14:nvPr/>
            </p14:nvContentPartPr>
            <p14:xfrm>
              <a:off x="5491957" y="1719626"/>
              <a:ext cx="12240" cy="68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047FC71-15AF-4BC3-828B-A4F2E9F7F14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74317" y="1701626"/>
                <a:ext cx="47880" cy="42480"/>
              </a:xfrm>
              <a:prstGeom prst="rect">
                <a:avLst/>
              </a:prstGeom>
            </p:spPr>
          </p:pic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8ED28BF1-2100-44EC-8579-9C9D519A5C57}"/>
              </a:ext>
            </a:extLst>
          </p:cNvPr>
          <p:cNvGrpSpPr/>
          <p:nvPr/>
        </p:nvGrpSpPr>
        <p:grpSpPr>
          <a:xfrm>
            <a:off x="3745957" y="1251986"/>
            <a:ext cx="2523960" cy="491040"/>
            <a:chOff x="3745957" y="1251986"/>
            <a:chExt cx="2523960" cy="4910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E54A3F2E-9A95-4AEC-B4FB-1B1C85109D45}"/>
                    </a:ext>
                  </a:extLst>
                </p14:cNvPr>
                <p14:cNvContentPartPr/>
                <p14:nvPr/>
              </p14:nvContentPartPr>
              <p14:xfrm>
                <a:off x="5850517" y="1251986"/>
                <a:ext cx="419400" cy="26964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E54A3F2E-9A95-4AEC-B4FB-1B1C85109D45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832517" y="1233986"/>
                  <a:ext cx="455040" cy="30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1112930F-BA7F-4581-8677-B8B0311950B5}"/>
                    </a:ext>
                  </a:extLst>
                </p14:cNvPr>
                <p14:cNvContentPartPr/>
                <p14:nvPr/>
              </p14:nvContentPartPr>
              <p14:xfrm>
                <a:off x="6026197" y="1285466"/>
                <a:ext cx="91440" cy="10764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1112930F-BA7F-4581-8677-B8B0311950B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008197" y="1267466"/>
                  <a:ext cx="12708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62285C78-6023-41E9-9F9A-F825EEB838E5}"/>
                    </a:ext>
                  </a:extLst>
                </p14:cNvPr>
                <p14:cNvContentPartPr/>
                <p14:nvPr/>
              </p14:nvContentPartPr>
              <p14:xfrm>
                <a:off x="5060677" y="1330826"/>
                <a:ext cx="659880" cy="24372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62285C78-6023-41E9-9F9A-F825EEB838E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042677" y="1312826"/>
                  <a:ext cx="695520" cy="27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9BF1AF11-B246-4E10-8A7A-1864A0DDC3AB}"/>
                    </a:ext>
                  </a:extLst>
                </p14:cNvPr>
                <p14:cNvContentPartPr/>
                <p14:nvPr/>
              </p14:nvContentPartPr>
              <p14:xfrm>
                <a:off x="4731997" y="1397426"/>
                <a:ext cx="349560" cy="15228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9BF1AF11-B246-4E10-8A7A-1864A0DDC3AB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713997" y="1379426"/>
                  <a:ext cx="38520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29AB8C53-739F-4982-BADD-384490E3C46F}"/>
                    </a:ext>
                  </a:extLst>
                </p14:cNvPr>
                <p14:cNvContentPartPr/>
                <p14:nvPr/>
              </p14:nvContentPartPr>
              <p14:xfrm>
                <a:off x="4963837" y="1313186"/>
                <a:ext cx="51840" cy="1872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29AB8C53-739F-4982-BADD-384490E3C46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945837" y="1295546"/>
                  <a:ext cx="8748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A6A59D28-0361-43A3-9147-1A467737DF2B}"/>
                    </a:ext>
                  </a:extLst>
                </p14:cNvPr>
                <p14:cNvContentPartPr/>
                <p14:nvPr/>
              </p14:nvContentPartPr>
              <p14:xfrm>
                <a:off x="4335637" y="1386266"/>
                <a:ext cx="304920" cy="13176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A6A59D28-0361-43A3-9147-1A467737DF2B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317997" y="1368626"/>
                  <a:ext cx="34056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354DAE7F-39A1-4D2A-A57A-24977EEC128E}"/>
                    </a:ext>
                  </a:extLst>
                </p14:cNvPr>
                <p14:cNvContentPartPr/>
                <p14:nvPr/>
              </p14:nvContentPartPr>
              <p14:xfrm>
                <a:off x="4626157" y="1263866"/>
                <a:ext cx="127080" cy="3672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354DAE7F-39A1-4D2A-A57A-24977EEC128E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608517" y="1246226"/>
                  <a:ext cx="16272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BE0C7938-AD67-48BF-AD50-590C252CC694}"/>
                    </a:ext>
                  </a:extLst>
                </p14:cNvPr>
                <p14:cNvContentPartPr/>
                <p14:nvPr/>
              </p14:nvContentPartPr>
              <p14:xfrm>
                <a:off x="4450117" y="1316786"/>
                <a:ext cx="141120" cy="2844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BE0C7938-AD67-48BF-AD50-590C252CC694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432477" y="1299146"/>
                  <a:ext cx="17676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B08DE8B9-7C5D-4020-A26A-14F9FEFFF19F}"/>
                    </a:ext>
                  </a:extLst>
                </p14:cNvPr>
                <p14:cNvContentPartPr/>
                <p14:nvPr/>
              </p14:nvContentPartPr>
              <p14:xfrm>
                <a:off x="3745957" y="1403906"/>
                <a:ext cx="602640" cy="33912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B08DE8B9-7C5D-4020-A26A-14F9FEFFF19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727957" y="1386266"/>
                  <a:ext cx="638280" cy="37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12F22C81-726F-4D62-905D-A779446A6D29}"/>
                    </a:ext>
                  </a:extLst>
                </p14:cNvPr>
                <p14:cNvContentPartPr/>
                <p14:nvPr/>
              </p14:nvContentPartPr>
              <p14:xfrm>
                <a:off x="4350397" y="1286546"/>
                <a:ext cx="7920" cy="1224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12F22C81-726F-4D62-905D-A779446A6D29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332397" y="1268906"/>
                  <a:ext cx="4356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5A32E23D-CC37-4F1C-814C-DDD64A0E6188}"/>
                    </a:ext>
                  </a:extLst>
                </p14:cNvPr>
                <p14:cNvContentPartPr/>
                <p14:nvPr/>
              </p14:nvContentPartPr>
              <p14:xfrm>
                <a:off x="4259317" y="1636106"/>
                <a:ext cx="102240" cy="5112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5A32E23D-CC37-4F1C-814C-DDD64A0E618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241677" y="1618106"/>
                  <a:ext cx="137880" cy="86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33B1471-EA60-4018-BE79-E35E249274E4}"/>
              </a:ext>
            </a:extLst>
          </p:cNvPr>
          <p:cNvGrpSpPr/>
          <p:nvPr/>
        </p:nvGrpSpPr>
        <p:grpSpPr>
          <a:xfrm>
            <a:off x="6292237" y="2338826"/>
            <a:ext cx="5496120" cy="708840"/>
            <a:chOff x="6292237" y="2338826"/>
            <a:chExt cx="5496120" cy="708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424BD68-D5BA-4049-ABEA-823BCC440DD0}"/>
                    </a:ext>
                  </a:extLst>
                </p14:cNvPr>
                <p14:cNvContentPartPr/>
                <p14:nvPr/>
              </p14:nvContentPartPr>
              <p14:xfrm>
                <a:off x="11032717" y="2544026"/>
                <a:ext cx="755640" cy="21096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424BD68-D5BA-4049-ABEA-823BCC440DD0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1015077" y="2526026"/>
                  <a:ext cx="791280" cy="24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0E11A5E8-6B48-487A-A95D-B221A4E58785}"/>
                    </a:ext>
                  </a:extLst>
                </p14:cNvPr>
                <p14:cNvContentPartPr/>
                <p14:nvPr/>
              </p14:nvContentPartPr>
              <p14:xfrm>
                <a:off x="10704037" y="2583986"/>
                <a:ext cx="350640" cy="13068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0E11A5E8-6B48-487A-A95D-B221A4E58785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0686397" y="2565986"/>
                  <a:ext cx="38628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3886A662-FD84-45FF-850D-0BFE38C1EB64}"/>
                    </a:ext>
                  </a:extLst>
                </p14:cNvPr>
                <p14:cNvContentPartPr/>
                <p14:nvPr/>
              </p14:nvContentPartPr>
              <p14:xfrm>
                <a:off x="10979797" y="2511986"/>
                <a:ext cx="3240" cy="1008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3886A662-FD84-45FF-850D-0BFE38C1EB64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0962157" y="2494346"/>
                  <a:ext cx="3888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DFEC7008-29E5-46D8-BEE4-924E6949DB39}"/>
                    </a:ext>
                  </a:extLst>
                </p14:cNvPr>
                <p14:cNvContentPartPr/>
                <p14:nvPr/>
              </p14:nvContentPartPr>
              <p14:xfrm>
                <a:off x="10032637" y="2442506"/>
                <a:ext cx="378720" cy="30816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DFEC7008-29E5-46D8-BEE4-924E6949DB39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0014997" y="2424866"/>
                  <a:ext cx="414360" cy="34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3564915C-EA76-4943-A84C-D56CE6009322}"/>
                    </a:ext>
                  </a:extLst>
                </p14:cNvPr>
                <p14:cNvContentPartPr/>
                <p14:nvPr/>
              </p14:nvContentPartPr>
              <p14:xfrm>
                <a:off x="10469317" y="2512706"/>
                <a:ext cx="97200" cy="2124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3564915C-EA76-4943-A84C-D56CE6009322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0451317" y="2494706"/>
                  <a:ext cx="13284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96A24BA0-B31B-45B2-85C0-409AF326F99E}"/>
                    </a:ext>
                  </a:extLst>
                </p14:cNvPr>
                <p14:cNvContentPartPr/>
                <p14:nvPr/>
              </p14:nvContentPartPr>
              <p14:xfrm>
                <a:off x="9867757" y="2708546"/>
                <a:ext cx="370080" cy="13068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96A24BA0-B31B-45B2-85C0-409AF326F99E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9849757" y="2690546"/>
                  <a:ext cx="40572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8ABC9A4E-5FBA-4E0D-9A85-4F5026132822}"/>
                    </a:ext>
                  </a:extLst>
                </p14:cNvPr>
                <p14:cNvContentPartPr/>
                <p14:nvPr/>
              </p14:nvContentPartPr>
              <p14:xfrm>
                <a:off x="9577237" y="2712866"/>
                <a:ext cx="276120" cy="8496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8ABC9A4E-5FBA-4E0D-9A85-4F5026132822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9559237" y="2694866"/>
                  <a:ext cx="311760" cy="1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BEEA8B87-400B-4FC2-BCD5-BF31EE0CB45B}"/>
                    </a:ext>
                  </a:extLst>
                </p14:cNvPr>
                <p14:cNvContentPartPr/>
                <p14:nvPr/>
              </p14:nvContentPartPr>
              <p14:xfrm>
                <a:off x="9744277" y="2617826"/>
                <a:ext cx="18000" cy="2484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BEEA8B87-400B-4FC2-BCD5-BF31EE0CB45B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726637" y="2600186"/>
                  <a:ext cx="5364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C02BFC1E-70DC-4F8B-AE43-CDA81AEC8D04}"/>
                    </a:ext>
                  </a:extLst>
                </p14:cNvPr>
                <p14:cNvContentPartPr/>
                <p14:nvPr/>
              </p14:nvContentPartPr>
              <p14:xfrm>
                <a:off x="9336397" y="2514146"/>
                <a:ext cx="65160" cy="28476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C02BFC1E-70DC-4F8B-AE43-CDA81AEC8D04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9318757" y="2496146"/>
                  <a:ext cx="100800" cy="32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6FF0470B-90E9-4C60-81CC-2BD18B5D10E1}"/>
                    </a:ext>
                  </a:extLst>
                </p14:cNvPr>
                <p14:cNvContentPartPr/>
                <p14:nvPr/>
              </p14:nvContentPartPr>
              <p14:xfrm>
                <a:off x="9300037" y="2368346"/>
                <a:ext cx="36360" cy="7128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6FF0470B-90E9-4C60-81CC-2BD18B5D10E1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9282037" y="2350706"/>
                  <a:ext cx="7200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11823BC0-B323-4B9D-B9FF-A1DEEACAD86E}"/>
                    </a:ext>
                  </a:extLst>
                </p14:cNvPr>
                <p14:cNvContentPartPr/>
                <p14:nvPr/>
              </p14:nvContentPartPr>
              <p14:xfrm>
                <a:off x="8456197" y="2528906"/>
                <a:ext cx="672840" cy="37404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11823BC0-B323-4B9D-B9FF-A1DEEACAD86E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8438197" y="2511266"/>
                  <a:ext cx="708480" cy="40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52FEBD99-2BFB-4281-886A-A1BFB5FC5833}"/>
                    </a:ext>
                  </a:extLst>
                </p14:cNvPr>
                <p14:cNvContentPartPr/>
                <p14:nvPr/>
              </p14:nvContentPartPr>
              <p14:xfrm>
                <a:off x="8793517" y="2532866"/>
                <a:ext cx="6120" cy="936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52FEBD99-2BFB-4281-886A-A1BFB5FC5833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8775877" y="2515226"/>
                  <a:ext cx="4176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BBAFDD2D-6CA7-4176-BABE-CC2336F38924}"/>
                    </a:ext>
                  </a:extLst>
                </p14:cNvPr>
                <p14:cNvContentPartPr/>
                <p14:nvPr/>
              </p14:nvContentPartPr>
              <p14:xfrm>
                <a:off x="8047957" y="2460146"/>
                <a:ext cx="185400" cy="34272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BBAFDD2D-6CA7-4176-BABE-CC2336F38924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8030317" y="2442506"/>
                  <a:ext cx="221040" cy="37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57ACEF95-C812-44D8-B440-06FE1B8926D7}"/>
                    </a:ext>
                  </a:extLst>
                </p14:cNvPr>
                <p14:cNvContentPartPr/>
                <p14:nvPr/>
              </p14:nvContentPartPr>
              <p14:xfrm>
                <a:off x="8174317" y="2889986"/>
                <a:ext cx="16200" cy="3780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57ACEF95-C812-44D8-B440-06FE1B8926D7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8156677" y="2872346"/>
                  <a:ext cx="51840" cy="7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A908C778-1688-44EC-B8F0-6495515E9DB9}"/>
                    </a:ext>
                  </a:extLst>
                </p14:cNvPr>
                <p14:cNvContentPartPr/>
                <p14:nvPr/>
              </p14:nvContentPartPr>
              <p14:xfrm>
                <a:off x="8030677" y="2338826"/>
                <a:ext cx="63360" cy="9252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A908C778-1688-44EC-B8F0-6495515E9DB9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8012677" y="2320826"/>
                  <a:ext cx="9900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2174C75A-3620-4589-AA68-48B0284DB9AE}"/>
                    </a:ext>
                  </a:extLst>
                </p14:cNvPr>
                <p14:cNvContentPartPr/>
                <p14:nvPr/>
              </p14:nvContentPartPr>
              <p14:xfrm>
                <a:off x="7723237" y="2659586"/>
                <a:ext cx="258120" cy="17892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2174C75A-3620-4589-AA68-48B0284DB9AE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705237" y="2641586"/>
                  <a:ext cx="29376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9DBA0CDF-7C02-40EE-ACCC-7C2D91DE92C7}"/>
                    </a:ext>
                  </a:extLst>
                </p14:cNvPr>
                <p14:cNvContentPartPr/>
                <p14:nvPr/>
              </p14:nvContentPartPr>
              <p14:xfrm>
                <a:off x="7357117" y="2488946"/>
                <a:ext cx="418680" cy="55872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9DBA0CDF-7C02-40EE-ACCC-7C2D91DE92C7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7339117" y="2470946"/>
                  <a:ext cx="454320" cy="59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E538C878-1059-40DD-87B6-0573BBDF1462}"/>
                    </a:ext>
                  </a:extLst>
                </p14:cNvPr>
                <p14:cNvContentPartPr/>
                <p14:nvPr/>
              </p14:nvContentPartPr>
              <p14:xfrm>
                <a:off x="7690117" y="2749586"/>
                <a:ext cx="7920" cy="720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E538C878-1059-40DD-87B6-0573BBDF1462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7672117" y="2731946"/>
                  <a:ext cx="4356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4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525B90FA-79AD-49E5-808D-9AD26BA9BDDB}"/>
                    </a:ext>
                  </a:extLst>
                </p14:cNvPr>
                <p14:cNvContentPartPr/>
                <p14:nvPr/>
              </p14:nvContentPartPr>
              <p14:xfrm>
                <a:off x="6753757" y="2695226"/>
                <a:ext cx="497880" cy="25092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525B90FA-79AD-49E5-808D-9AD26BA9BDDB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736117" y="2677586"/>
                  <a:ext cx="53352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D2E93AE5-6660-4BD9-8859-3F7CB6435465}"/>
                    </a:ext>
                  </a:extLst>
                </p14:cNvPr>
                <p14:cNvContentPartPr/>
                <p14:nvPr/>
              </p14:nvContentPartPr>
              <p14:xfrm>
                <a:off x="6778237" y="2414786"/>
                <a:ext cx="83160" cy="20664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D2E93AE5-6660-4BD9-8859-3F7CB6435465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760597" y="2396786"/>
                  <a:ext cx="11880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8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47ECEE46-3C1D-4AC1-8EDD-1B3788E08F52}"/>
                    </a:ext>
                  </a:extLst>
                </p14:cNvPr>
                <p14:cNvContentPartPr/>
                <p14:nvPr/>
              </p14:nvContentPartPr>
              <p14:xfrm>
                <a:off x="6292237" y="2744906"/>
                <a:ext cx="496800" cy="15372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47ECEE46-3C1D-4AC1-8EDD-1B3788E08F52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274237" y="2726906"/>
                  <a:ext cx="53244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0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125E44B3-0F71-49DC-805F-E6ED5D3315DB}"/>
                    </a:ext>
                  </a:extLst>
                </p14:cNvPr>
                <p14:cNvContentPartPr/>
                <p14:nvPr/>
              </p14:nvContentPartPr>
              <p14:xfrm>
                <a:off x="6519037" y="2644106"/>
                <a:ext cx="185400" cy="2124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125E44B3-0F71-49DC-805F-E6ED5D3315DB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6501397" y="2626106"/>
                  <a:ext cx="22104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8A8BA643-FDB0-43B6-BD2E-C15A8D1635BC}"/>
                    </a:ext>
                  </a:extLst>
                </p14:cNvPr>
                <p14:cNvContentPartPr/>
                <p14:nvPr/>
              </p14:nvContentPartPr>
              <p14:xfrm>
                <a:off x="7533517" y="2586146"/>
                <a:ext cx="48240" cy="3600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8A8BA643-FDB0-43B6-BD2E-C15A8D1635BC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515877" y="2568506"/>
                  <a:ext cx="83880" cy="71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B7696463-C3B4-49CF-B633-A5279E7D4EA7}"/>
                  </a:ext>
                </a:extLst>
              </p14:cNvPr>
              <p14:cNvContentPartPr/>
              <p14:nvPr/>
            </p14:nvContentPartPr>
            <p14:xfrm>
              <a:off x="5048437" y="3462746"/>
              <a:ext cx="511560" cy="54936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B7696463-C3B4-49CF-B633-A5279E7D4EA7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5030437" y="3445106"/>
                <a:ext cx="547200" cy="58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B9BB2353-3AB5-4694-8F6E-3CE9CDC3F1AD}"/>
                  </a:ext>
                </a:extLst>
              </p14:cNvPr>
              <p14:cNvContentPartPr/>
              <p14:nvPr/>
            </p14:nvContentPartPr>
            <p14:xfrm>
              <a:off x="5210797" y="3792866"/>
              <a:ext cx="131760" cy="2844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B9BB2353-3AB5-4694-8F6E-3CE9CDC3F1AD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5192797" y="3775226"/>
                <a:ext cx="167400" cy="6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800DBCF0-65B3-4393-B776-A51C6CD788A4}"/>
                  </a:ext>
                </a:extLst>
              </p14:cNvPr>
              <p14:cNvContentPartPr/>
              <p14:nvPr/>
            </p14:nvContentPartPr>
            <p14:xfrm>
              <a:off x="5317357" y="4094186"/>
              <a:ext cx="207360" cy="12492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800DBCF0-65B3-4393-B776-A51C6CD788A4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5299717" y="4076546"/>
                <a:ext cx="243000" cy="16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36F4E0E5-5190-4F3C-94B5-DC6BDEC3136A}"/>
                  </a:ext>
                </a:extLst>
              </p14:cNvPr>
              <p14:cNvContentPartPr/>
              <p14:nvPr/>
            </p14:nvContentPartPr>
            <p14:xfrm>
              <a:off x="5691757" y="3830666"/>
              <a:ext cx="159120" cy="1620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36F4E0E5-5190-4F3C-94B5-DC6BDEC3136A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5673757" y="3813026"/>
                <a:ext cx="19476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ADC0318C-9CB6-4709-85A7-630C72A2AECD}"/>
                  </a:ext>
                </a:extLst>
              </p14:cNvPr>
              <p14:cNvContentPartPr/>
              <p14:nvPr/>
            </p14:nvContentPartPr>
            <p14:xfrm>
              <a:off x="5691037" y="3919946"/>
              <a:ext cx="215280" cy="2664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ADC0318C-9CB6-4709-85A7-630C72A2AECD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5673037" y="3902306"/>
                <a:ext cx="250920" cy="6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4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08DC7D67-FF41-443F-B1B4-FEEC38FAD1FB}"/>
                  </a:ext>
                </a:extLst>
              </p14:cNvPr>
              <p14:cNvContentPartPr/>
              <p14:nvPr/>
            </p14:nvContentPartPr>
            <p14:xfrm>
              <a:off x="6143917" y="3861266"/>
              <a:ext cx="732600" cy="6012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08DC7D67-FF41-443F-B1B4-FEEC38FAD1FB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6126277" y="3843266"/>
                <a:ext cx="768240" cy="9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6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4101F38E-3855-4BC7-83F7-351D9E011AB0}"/>
                  </a:ext>
                </a:extLst>
              </p14:cNvPr>
              <p14:cNvContentPartPr/>
              <p14:nvPr/>
            </p14:nvContentPartPr>
            <p14:xfrm>
              <a:off x="6375397" y="3552026"/>
              <a:ext cx="63720" cy="21672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4101F38E-3855-4BC7-83F7-351D9E011AB0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6357397" y="3534026"/>
                <a:ext cx="99360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8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83896044-DA9E-445F-B830-D238F590A24B}"/>
                  </a:ext>
                </a:extLst>
              </p14:cNvPr>
              <p14:cNvContentPartPr/>
              <p14:nvPr/>
            </p14:nvContentPartPr>
            <p14:xfrm>
              <a:off x="6419317" y="3965666"/>
              <a:ext cx="182160" cy="20304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83896044-DA9E-445F-B830-D238F590A24B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6401677" y="3947666"/>
                <a:ext cx="217800" cy="23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0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6FA86DE7-CBA7-44D1-9D4B-EE1A30BBC2BE}"/>
                  </a:ext>
                </a:extLst>
              </p14:cNvPr>
              <p14:cNvContentPartPr/>
              <p14:nvPr/>
            </p14:nvContentPartPr>
            <p14:xfrm>
              <a:off x="7048237" y="3538706"/>
              <a:ext cx="216720" cy="44136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6FA86DE7-CBA7-44D1-9D4B-EE1A30BBC2BE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7030237" y="3521066"/>
                <a:ext cx="252360" cy="477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948874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61</Words>
  <Application>Microsoft Office PowerPoint</Application>
  <PresentationFormat>Widescreen</PresentationFormat>
  <Paragraphs>12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Tw Cen MT</vt:lpstr>
      <vt:lpstr>Office Theme</vt:lpstr>
      <vt:lpstr>Droplet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Abd_alkaleq rabea</dc:creator>
  <cp:lastModifiedBy>Abd_alkaleq rabea</cp:lastModifiedBy>
  <cp:revision>13</cp:revision>
  <dcterms:created xsi:type="dcterms:W3CDTF">2021-09-25T17:15:12Z</dcterms:created>
  <dcterms:modified xsi:type="dcterms:W3CDTF">2021-09-28T19:31:17Z</dcterms:modified>
</cp:coreProperties>
</file>