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  <p:sldMasterId id="2147483672" r:id="rId2"/>
  </p:sldMasterIdLst>
  <p:notesMasterIdLst>
    <p:notesMasterId r:id="rId14"/>
  </p:notesMasterIdLst>
  <p:sldIdLst>
    <p:sldId id="256" r:id="rId3"/>
    <p:sldId id="746" r:id="rId4"/>
    <p:sldId id="1166" r:id="rId5"/>
    <p:sldId id="1167" r:id="rId6"/>
    <p:sldId id="1165" r:id="rId7"/>
    <p:sldId id="1171" r:id="rId8"/>
    <p:sldId id="1168" r:id="rId9"/>
    <p:sldId id="1169" r:id="rId10"/>
    <p:sldId id="1170" r:id="rId11"/>
    <p:sldId id="270" r:id="rId12"/>
    <p:sldId id="736" r:id="rId13"/>
  </p:sldIdLst>
  <p:sldSz cx="12192000" cy="6858000"/>
  <p:notesSz cx="6858000" cy="9144000"/>
  <p:embeddedFontLst>
    <p:embeddedFont>
      <p:font typeface="微软雅黑" panose="020B0503020204020204" pitchFamily="34" charset="-122"/>
      <p:regular r:id="rId15"/>
      <p:bold r:id="rId16"/>
    </p:embeddedFont>
    <p:embeddedFont>
      <p:font typeface="Abadi" panose="020B0604020104020204" pitchFamily="34" charset="0"/>
      <p:regular r:id="rId17"/>
    </p:embeddedFont>
    <p:embeddedFont>
      <p:font typeface="Ara Hala Bo She'sha" panose="00000500000000000000" pitchFamily="50" charset="-78"/>
      <p:regular r:id="rId18"/>
    </p:embeddedFont>
    <p:embeddedFont>
      <p:font typeface="Calibri" panose="020F0502020204030204" pitchFamily="34" charset="0"/>
      <p:regular r:id="rId19"/>
      <p:bold r:id="rId20"/>
    </p:embeddedFont>
    <p:embeddedFont>
      <p:font typeface="Calibri Light" panose="020F0302020204030204" pitchFamily="34" charset="0"/>
      <p:regular r:id="rId21"/>
    </p:embeddedFont>
    <p:embeddedFont>
      <p:font typeface="M-Saber" panose="02000000000000000000" pitchFamily="2" charset="-78"/>
      <p:regular r:id="rId22"/>
    </p:embeddedFont>
    <p:embeddedFont>
      <p:font typeface="Sakkal Majalla" panose="02000000000000000000" pitchFamily="2" charset="-78"/>
      <p:regular r:id="rId23"/>
      <p:bold r:id="rId24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9A9EE"/>
    <a:srgbClr val="A36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317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254" y="-67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3AC9FFA-873D-4B83-AB8E-10865ED5C4BD}" type="datetimeFigureOut">
              <a:rPr lang="ar-SA" smtClean="0"/>
              <a:t>15/03/43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256E22D-3935-4ABB-92E7-2EA795544D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0536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604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81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429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26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495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059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79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6B904E-B9E9-49A7-863F-5CE87748C9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0E3478C-7E11-4EFF-A242-6DEA63B7A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0BDEDD5-86A6-4750-9E12-9A4F9CFC7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AE28-990E-42D8-92C1-AFB76D69F9A3}" type="datetimeFigureOut">
              <a:rPr lang="ar-SA" smtClean="0"/>
              <a:t>15/03/43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6B2A89C-82A2-4388-9C34-41AC3CCD1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27A74E6-2536-4274-BFCC-93DBD5958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BF21-6809-4398-929F-667CA45415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7037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1FF5A4-C145-4520-8969-16795A14A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4885AE0-1BD9-49C9-A32A-EFB176D41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8AC2382-5226-4AC1-A579-51E791F1B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AE28-990E-42D8-92C1-AFB76D69F9A3}" type="datetimeFigureOut">
              <a:rPr lang="ar-SA" smtClean="0"/>
              <a:t>15/03/43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639326C-2000-497F-A3EB-3CDCC511E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AFA13D2-1FE1-475C-B78E-24186816B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BF21-6809-4398-929F-667CA45415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9000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AF42BA0-1359-4864-BC66-61B4C93513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DD65082-4AD7-401F-BB40-0E73F5E04E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CB21AF3-C1F3-4F53-91DC-F90ACA028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AE28-990E-42D8-92C1-AFB76D69F9A3}" type="datetimeFigureOut">
              <a:rPr lang="ar-SA" smtClean="0"/>
              <a:t>15/03/43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7351CE1-4416-4CF0-8D53-3531292E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21D6C34-F421-4885-B960-B00FF8613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BF21-6809-4398-929F-667CA45415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0903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27" y="-554739"/>
            <a:ext cx="4520193" cy="31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8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46F032-3814-4826-90C0-B912E765F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E4B21FF-57EE-4C84-9B96-663B0D350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6DC059-AB1E-4A93-BE3A-54636B64F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AE28-990E-42D8-92C1-AFB76D69F9A3}" type="datetimeFigureOut">
              <a:rPr lang="ar-SA" smtClean="0"/>
              <a:t>15/03/43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00E9A60-9D18-47E3-898B-87C2489D3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AA7C17-B614-462B-86E2-7704D8B1D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BF21-6809-4398-929F-667CA45415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2109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46F032-3814-4826-90C0-B912E765F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E4B21FF-57EE-4C84-9B96-663B0D350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6DC059-AB1E-4A93-BE3A-54636B64F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AE28-990E-42D8-92C1-AFB76D69F9A3}" type="datetimeFigureOut">
              <a:rPr lang="ar-SA" smtClean="0"/>
              <a:t>15/03/43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00E9A60-9D18-47E3-898B-87C2489D3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AA7C17-B614-462B-86E2-7704D8B1D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BF21-6809-4398-929F-667CA45415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9501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2331F3-0A3E-4CB0-9527-03D1B84A9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D43B085-A569-487D-B6AB-4B7F22A12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C951A5F-DEF2-45EA-B658-761546145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AE28-990E-42D8-92C1-AFB76D69F9A3}" type="datetimeFigureOut">
              <a:rPr lang="ar-SA" smtClean="0"/>
              <a:t>15/03/43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01A912-D94B-4096-B091-BEB2D5A5B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7DFC6B1-8E99-4F69-9566-012495FE4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BF21-6809-4398-929F-667CA45415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641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89643E4-1E75-4906-85FC-C67B76A41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58D58F6-C83D-4AA1-91A2-D5FF8B534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16F5248-2762-41C3-940C-36A5D54B0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3A21809-65DB-4547-85E1-004B4850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AE28-990E-42D8-92C1-AFB76D69F9A3}" type="datetimeFigureOut">
              <a:rPr lang="ar-SA" smtClean="0"/>
              <a:t>15/03/43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2F53CFB-E9B2-41AB-AA1C-80AB7FED9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553DCCD-E447-471D-B6E9-EFE8FE802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BF21-6809-4398-929F-667CA45415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1582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57BE10-A836-4B4F-83AF-542BC65B0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4A2CFDC-A5FB-4D46-9DE2-515099973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482844F-F7FA-4AC3-8367-55F8AA5D7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9DA43ED-DA72-4F46-9C77-710C6A3075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CEA6684-4127-44AF-923F-CC8F8A1E3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183959B-1DD7-4091-B054-7AD18C8AD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AE28-990E-42D8-92C1-AFB76D69F9A3}" type="datetimeFigureOut">
              <a:rPr lang="ar-SA" smtClean="0"/>
              <a:t>15/03/43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16CDB53-5C58-4DDC-BE81-A11CF6CEE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17630F4-91FB-4108-9DF9-051F5A5AE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BF21-6809-4398-929F-667CA45415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3821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002206-74A9-40A5-B028-7F421DC51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B926442-77A8-415B-92CC-307A70DA5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AE28-990E-42D8-92C1-AFB76D69F9A3}" type="datetimeFigureOut">
              <a:rPr lang="ar-SA" smtClean="0"/>
              <a:t>15/03/43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8B7FCE5-0F3C-444E-99E9-861E4CCEE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4EBF34E-E648-4D85-98D0-219C28302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BF21-6809-4398-929F-667CA45415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9788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2CF9B3A-CDF7-4DBE-96E6-D81546CE4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AE28-990E-42D8-92C1-AFB76D69F9A3}" type="datetimeFigureOut">
              <a:rPr lang="ar-SA" smtClean="0"/>
              <a:t>15/03/43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94E997A-5AEB-4FA5-B155-ADE16F7B0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7211F65-7F5F-4211-9F19-0A540F8D1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BF21-6809-4398-929F-667CA45415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7409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7A47EB-4820-4276-83D5-FDD52AF37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82BCDC-1138-4688-8FB2-7F0E0C9BE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D8A38D1-D6E1-4D4C-9C74-A9AFCB041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1F59B19-C2E6-4FD7-9426-2B28F0129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AE28-990E-42D8-92C1-AFB76D69F9A3}" type="datetimeFigureOut">
              <a:rPr lang="ar-SA" smtClean="0"/>
              <a:t>15/03/43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763135E-8C67-4C80-B835-AB690D5BD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36D58A9-A433-45F8-84CD-4D783E420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BF21-6809-4398-929F-667CA45415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5862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BE24BC-DE15-438B-B5B7-E53D48604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9ACC07B-2D18-4B78-8F8B-EEDB53B535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91648AF-2097-4A7A-85DF-B46BE9AB7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2CC219C-13F7-434A-8419-B089ECD1B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AE28-990E-42D8-92C1-AFB76D69F9A3}" type="datetimeFigureOut">
              <a:rPr lang="ar-SA" smtClean="0"/>
              <a:t>15/03/43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37CD788-075C-438E-BDC2-DDBA5A4DA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0FDA0EB-03EB-45C8-8263-B6B536655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BF21-6809-4398-929F-667CA45415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0299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61C8FA22-F563-4FF7-81F5-851E0A263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0093441-2B92-42A2-885F-CE925FB95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578BEEC-BAD8-4BF9-BFC9-AF0C0A37A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2AE28-990E-42D8-92C1-AFB76D69F9A3}" type="datetimeFigureOut">
              <a:rPr lang="ar-SA" smtClean="0"/>
              <a:t>15/03/43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A330854-E58A-4D50-86FD-9D2CB25F0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7785126-83D9-4B9D-997A-7848D4B6D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9BF21-6809-4398-929F-667CA454157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132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B5E90B5D-E77C-4CE4-B53E-2BA4AFA76175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73429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hyperlink" Target="https://twitter.com/YMoghera" TargetMode="External"/><Relationship Id="rId17" Type="http://schemas.openxmlformats.org/officeDocument/2006/relationships/image" Target="../media/image12.png"/><Relationship Id="rId2" Type="http://schemas.openxmlformats.org/officeDocument/2006/relationships/image" Target="../media/image3.png"/><Relationship Id="rId16" Type="http://schemas.openxmlformats.org/officeDocument/2006/relationships/hyperlink" Target="https://t.me/YMOGHER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29.png"/><Relationship Id="rId7" Type="http://schemas.openxmlformats.org/officeDocument/2006/relationships/hyperlink" Target="https://twitter.com/YMoghera" TargetMode="External"/><Relationship Id="rId12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hyperlink" Target="https://t.me/YMOGHERA" TargetMode="External"/><Relationship Id="rId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microsoft.com/office/2007/relationships/hdphoto" Target="../media/hdphoto6.wdp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9B5C03D5-65C0-47E8-BBA2-F8DA194D8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956" y="2460862"/>
            <a:ext cx="5254777" cy="136100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9244A7BD-8283-47DC-97FB-C8A1C585A4DE}"/>
              </a:ext>
            </a:extLst>
          </p:cNvPr>
          <p:cNvSpPr txBox="1"/>
          <p:nvPr/>
        </p:nvSpPr>
        <p:spPr>
          <a:xfrm>
            <a:off x="3789819" y="2538210"/>
            <a:ext cx="4009912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-Saber" panose="02000000000000000000" pitchFamily="2" charset="-78"/>
                <a:cs typeface="M-Saber" panose="02000000000000000000" pitchFamily="2" charset="-78"/>
              </a:rPr>
              <a:t>مَهَارَة السَّكُون</a:t>
            </a:r>
          </a:p>
        </p:txBody>
      </p: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76394381-BBFE-4522-86A1-AA4B7C71C5F4}"/>
              </a:ext>
            </a:extLst>
          </p:cNvPr>
          <p:cNvGrpSpPr/>
          <p:nvPr/>
        </p:nvGrpSpPr>
        <p:grpSpPr>
          <a:xfrm>
            <a:off x="6864756" y="271073"/>
            <a:ext cx="4035613" cy="832245"/>
            <a:chOff x="7837768" y="6030686"/>
            <a:chExt cx="4035613" cy="832245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7F19AED3-4ADD-48E2-B462-D833C20FB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2088" y="6030686"/>
              <a:ext cx="2781293" cy="748750"/>
            </a:xfrm>
            <a:prstGeom prst="rect">
              <a:avLst/>
            </a:prstGeom>
          </p:spPr>
        </p:pic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D42F8D06-09E9-4AFB-8EFF-F834D2C02DA8}"/>
                </a:ext>
              </a:extLst>
            </p:cNvPr>
            <p:cNvSpPr txBox="1"/>
            <p:nvPr/>
          </p:nvSpPr>
          <p:spPr>
            <a:xfrm>
              <a:off x="7837768" y="6031934"/>
              <a:ext cx="3274271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توضيح</a:t>
              </a:r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D3853D92-0D87-42E0-B55E-0F5E461DA48A}"/>
              </a:ext>
            </a:extLst>
          </p:cNvPr>
          <p:cNvGrpSpPr/>
          <p:nvPr/>
        </p:nvGrpSpPr>
        <p:grpSpPr>
          <a:xfrm>
            <a:off x="687466" y="320981"/>
            <a:ext cx="4358277" cy="830997"/>
            <a:chOff x="7833723" y="439976"/>
            <a:chExt cx="4358277" cy="830997"/>
          </a:xfrm>
        </p:grpSpPr>
        <p:pic>
          <p:nvPicPr>
            <p:cNvPr id="27" name="صورة 26">
              <a:hlinkClick r:id="" action="ppaction://noaction"/>
              <a:extLst>
                <a:ext uri="{FF2B5EF4-FFF2-40B4-BE49-F238E27FC236}">
                  <a16:creationId xmlns:a16="http://schemas.microsoft.com/office/drawing/2014/main" id="{D61DA336-4D4A-49B1-9847-7C2BB768A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3857" y="472682"/>
              <a:ext cx="3258143" cy="740154"/>
            </a:xfrm>
            <a:prstGeom prst="rect">
              <a:avLst/>
            </a:prstGeom>
          </p:spPr>
        </p:pic>
        <p:sp>
          <p:nvSpPr>
            <p:cNvPr id="32" name="مربع نص 31">
              <a:hlinkClick r:id="" action="ppaction://noaction"/>
              <a:extLst>
                <a:ext uri="{FF2B5EF4-FFF2-40B4-BE49-F238E27FC236}">
                  <a16:creationId xmlns:a16="http://schemas.microsoft.com/office/drawing/2014/main" id="{A8F45147-2DE5-4218-B906-C653B7DB2271}"/>
                </a:ext>
              </a:extLst>
            </p:cNvPr>
            <p:cNvSpPr txBox="1"/>
            <p:nvPr/>
          </p:nvSpPr>
          <p:spPr>
            <a:xfrm>
              <a:off x="7833723" y="439976"/>
              <a:ext cx="3274271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تدريب</a:t>
              </a:r>
            </a:p>
          </p:txBody>
        </p:sp>
      </p:grp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35987CDA-B0B1-436C-9386-647A17155536}"/>
              </a:ext>
            </a:extLst>
          </p:cNvPr>
          <p:cNvGrpSpPr/>
          <p:nvPr/>
        </p:nvGrpSpPr>
        <p:grpSpPr>
          <a:xfrm>
            <a:off x="9740733" y="1861000"/>
            <a:ext cx="2380962" cy="830997"/>
            <a:chOff x="9878000" y="2282532"/>
            <a:chExt cx="2380962" cy="830997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4B46990A-85D1-4CF9-9E85-4EE1E93E1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000" y="2282532"/>
              <a:ext cx="2380962" cy="769442"/>
            </a:xfrm>
            <a:prstGeom prst="rect">
              <a:avLst/>
            </a:prstGeom>
          </p:spPr>
        </p:pic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D5574627-FB5A-4B22-8406-A3F727A98710}"/>
                </a:ext>
              </a:extLst>
            </p:cNvPr>
            <p:cNvSpPr txBox="1"/>
            <p:nvPr/>
          </p:nvSpPr>
          <p:spPr>
            <a:xfrm>
              <a:off x="10002834" y="2282532"/>
              <a:ext cx="1922665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استخراج</a:t>
              </a: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CE69F6B8-D358-464E-9301-BE9DBE998381}"/>
              </a:ext>
            </a:extLst>
          </p:cNvPr>
          <p:cNvGrpSpPr/>
          <p:nvPr/>
        </p:nvGrpSpPr>
        <p:grpSpPr>
          <a:xfrm>
            <a:off x="-126112" y="1735530"/>
            <a:ext cx="2836097" cy="839428"/>
            <a:chOff x="4591606" y="5165943"/>
            <a:chExt cx="3261388" cy="839428"/>
          </a:xfrm>
        </p:grpSpPr>
        <p:pic>
          <p:nvPicPr>
            <p:cNvPr id="14" name="صورة 13">
              <a:hlinkClick r:id="" action="ppaction://noaction"/>
              <a:extLst>
                <a:ext uri="{FF2B5EF4-FFF2-40B4-BE49-F238E27FC236}">
                  <a16:creationId xmlns:a16="http://schemas.microsoft.com/office/drawing/2014/main" id="{74700E3A-B9B3-403A-86D2-34DAEAA01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595" y="5165943"/>
              <a:ext cx="3017399" cy="748751"/>
            </a:xfrm>
            <a:prstGeom prst="rect">
              <a:avLst/>
            </a:prstGeom>
          </p:spPr>
        </p:pic>
        <p:sp>
          <p:nvSpPr>
            <p:cNvPr id="38" name="مربع نص 37">
              <a:hlinkClick r:id="" action="ppaction://noaction"/>
              <a:extLst>
                <a:ext uri="{FF2B5EF4-FFF2-40B4-BE49-F238E27FC236}">
                  <a16:creationId xmlns:a16="http://schemas.microsoft.com/office/drawing/2014/main" id="{14404C90-9B96-4CCC-9A5C-658EE69CD2C6}"/>
                </a:ext>
              </a:extLst>
            </p:cNvPr>
            <p:cNvSpPr txBox="1"/>
            <p:nvPr/>
          </p:nvSpPr>
          <p:spPr>
            <a:xfrm>
              <a:off x="4591606" y="5174374"/>
              <a:ext cx="2157594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تحليل</a:t>
              </a:r>
            </a:p>
          </p:txBody>
        </p:sp>
      </p:grp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24E744AC-5889-4512-9723-CC4D268755EE}"/>
              </a:ext>
            </a:extLst>
          </p:cNvPr>
          <p:cNvSpPr txBox="1"/>
          <p:nvPr/>
        </p:nvSpPr>
        <p:spPr>
          <a:xfrm>
            <a:off x="2617114" y="4066202"/>
            <a:ext cx="748635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-Saber" panose="02000000000000000000" pitchFamily="2" charset="-78"/>
                <a:cs typeface="M-Saber" panose="02000000000000000000" pitchFamily="2" charset="-78"/>
              </a:rPr>
              <a:t>توضيح المهارة، مع تدريبات قرائية تكفي لـ40 طالب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C3766D09-4E73-4C79-B7C5-D32A8B57420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898"/>
          <a:stretch/>
        </p:blipFill>
        <p:spPr>
          <a:xfrm>
            <a:off x="9098231" y="2534188"/>
            <a:ext cx="767336" cy="169337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4" name="صورة 43">
            <a:extLst>
              <a:ext uri="{FF2B5EF4-FFF2-40B4-BE49-F238E27FC236}">
                <a16:creationId xmlns:a16="http://schemas.microsoft.com/office/drawing/2014/main" id="{C4720345-768E-432A-8E98-897C577F884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701"/>
          <a:stretch/>
        </p:blipFill>
        <p:spPr>
          <a:xfrm>
            <a:off x="2559945" y="2555236"/>
            <a:ext cx="752491" cy="167808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45" name="مجموعة 44">
            <a:extLst>
              <a:ext uri="{FF2B5EF4-FFF2-40B4-BE49-F238E27FC236}">
                <a16:creationId xmlns:a16="http://schemas.microsoft.com/office/drawing/2014/main" id="{F7C49EEF-A4A7-49E9-BB4F-D63B268973BB}"/>
              </a:ext>
            </a:extLst>
          </p:cNvPr>
          <p:cNvGrpSpPr/>
          <p:nvPr/>
        </p:nvGrpSpPr>
        <p:grpSpPr>
          <a:xfrm>
            <a:off x="5451931" y="1176534"/>
            <a:ext cx="1412825" cy="1200329"/>
            <a:chOff x="7663189" y="1677347"/>
            <a:chExt cx="1072954" cy="993449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55500" dist="101600" dir="5400000" sy="-100000" algn="bl" rotWithShape="0"/>
          </a:effectLst>
        </p:grpSpPr>
        <p:sp>
          <p:nvSpPr>
            <p:cNvPr id="46" name="معين 45">
              <a:extLst>
                <a:ext uri="{FF2B5EF4-FFF2-40B4-BE49-F238E27FC236}">
                  <a16:creationId xmlns:a16="http://schemas.microsoft.com/office/drawing/2014/main" id="{C6872B2A-17F2-4E66-A3E8-CFCC6E21E167}"/>
                </a:ext>
              </a:extLst>
            </p:cNvPr>
            <p:cNvSpPr/>
            <p:nvPr/>
          </p:nvSpPr>
          <p:spPr>
            <a:xfrm>
              <a:off x="7765036" y="1769277"/>
              <a:ext cx="971107" cy="878958"/>
            </a:xfrm>
            <a:prstGeom prst="diamond">
              <a:avLst/>
            </a:prstGeom>
            <a:noFill/>
            <a:ln w="12700">
              <a:solidFill>
                <a:srgbClr val="FF0000"/>
              </a:solidFill>
              <a:prstDash val="dash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7" name="معين 46">
              <a:extLst>
                <a:ext uri="{FF2B5EF4-FFF2-40B4-BE49-F238E27FC236}">
                  <a16:creationId xmlns:a16="http://schemas.microsoft.com/office/drawing/2014/main" id="{5A8EC908-3C27-4568-97C8-5F15566C7502}"/>
                </a:ext>
              </a:extLst>
            </p:cNvPr>
            <p:cNvSpPr/>
            <p:nvPr/>
          </p:nvSpPr>
          <p:spPr>
            <a:xfrm>
              <a:off x="7663189" y="1755101"/>
              <a:ext cx="971107" cy="878958"/>
            </a:xfrm>
            <a:prstGeom prst="diamond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48" name="مستطيل 47">
              <a:extLst>
                <a:ext uri="{FF2B5EF4-FFF2-40B4-BE49-F238E27FC236}">
                  <a16:creationId xmlns:a16="http://schemas.microsoft.com/office/drawing/2014/main" id="{A7FF9A95-13DB-4D2B-AE9C-E8C396A49AF8}"/>
                </a:ext>
              </a:extLst>
            </p:cNvPr>
            <p:cNvSpPr/>
            <p:nvPr/>
          </p:nvSpPr>
          <p:spPr>
            <a:xfrm>
              <a:off x="7957192" y="1677347"/>
              <a:ext cx="365458" cy="9934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7200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5</a:t>
              </a:r>
              <a:endParaRPr lang="ar-SA" sz="2000" dirty="0"/>
            </a:p>
          </p:txBody>
        </p:sp>
      </p:grp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7F712919-A150-45EF-AD95-8EAB8B392B12}"/>
              </a:ext>
            </a:extLst>
          </p:cNvPr>
          <p:cNvSpPr txBox="1"/>
          <p:nvPr/>
        </p:nvSpPr>
        <p:spPr>
          <a:xfrm>
            <a:off x="4408351" y="4707020"/>
            <a:ext cx="3629771" cy="1077218"/>
          </a:xfrm>
          <a:prstGeom prst="rect">
            <a:avLst/>
          </a:prstGeom>
          <a:solidFill>
            <a:srgbClr val="00B0F0"/>
          </a:solidFill>
          <a:effectLst>
            <a:softEdge rad="317500"/>
          </a:effectLst>
        </p:spPr>
        <p:txBody>
          <a:bodyPr wrap="square" rtlCol="1">
            <a:sp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3200" b="1" kern="0" dirty="0">
                <a:ln w="1143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  <a:sym typeface="Arial"/>
              </a:rPr>
              <a:t>إعداد/ ياسر المغيرة</a:t>
            </a:r>
            <a:endParaRPr lang="en-US" sz="1050" b="1" kern="0" dirty="0">
              <a:ln w="11430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cs typeface="Arial"/>
              <a:sym typeface="Arial"/>
            </a:endParaRPr>
          </a:p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ln w="1143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@</a:t>
            </a:r>
            <a:r>
              <a:rPr lang="en-US" sz="3200" b="1" kern="0" dirty="0">
                <a:ln w="1143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Arial"/>
                <a:sym typeface="Arial"/>
              </a:rPr>
              <a:t>YMoghera</a:t>
            </a:r>
            <a:r>
              <a:rPr lang="ar-SA" sz="3200" b="1" kern="0" dirty="0">
                <a:ln w="1143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  <a:sym typeface="Arial"/>
              </a:rPr>
              <a:t>  </a:t>
            </a:r>
          </a:p>
        </p:txBody>
      </p:sp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C56544BA-D41E-48D3-9B0C-4EE3DB9D93A0}"/>
              </a:ext>
            </a:extLst>
          </p:cNvPr>
          <p:cNvGrpSpPr/>
          <p:nvPr/>
        </p:nvGrpSpPr>
        <p:grpSpPr>
          <a:xfrm>
            <a:off x="8761010" y="5784238"/>
            <a:ext cx="1705952" cy="1172329"/>
            <a:chOff x="6655053" y="3190637"/>
            <a:chExt cx="1826470" cy="1284366"/>
          </a:xfrm>
        </p:grpSpPr>
        <p:pic>
          <p:nvPicPr>
            <p:cNvPr id="52" name="صورة 51">
              <a:hlinkClick r:id="rId12"/>
              <a:extLst>
                <a:ext uri="{FF2B5EF4-FFF2-40B4-BE49-F238E27FC236}">
                  <a16:creationId xmlns:a16="http://schemas.microsoft.com/office/drawing/2014/main" id="{539CA3A2-CBEA-4B15-9F36-D9DB6B8CE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5053" y="3288901"/>
              <a:ext cx="920798" cy="850010"/>
            </a:xfrm>
            <a:prstGeom prst="rect">
              <a:avLst/>
            </a:prstGeom>
          </p:spPr>
        </p:pic>
        <p:pic>
          <p:nvPicPr>
            <p:cNvPr id="53" name="صورة 52">
              <a:hlinkClick r:id="rId12"/>
              <a:extLst>
                <a:ext uri="{FF2B5EF4-FFF2-40B4-BE49-F238E27FC236}">
                  <a16:creationId xmlns:a16="http://schemas.microsoft.com/office/drawing/2014/main" id="{04367863-39C1-4B6D-AD4B-E1198CFC2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7784971">
              <a:off x="7197157" y="3190637"/>
              <a:ext cx="1284366" cy="1284366"/>
            </a:xfrm>
            <a:prstGeom prst="rect">
              <a:avLst/>
            </a:prstGeom>
          </p:spPr>
        </p:pic>
      </p:grpSp>
      <p:pic>
        <p:nvPicPr>
          <p:cNvPr id="54" name="صورة 53">
            <a:hlinkClick r:id="rId16"/>
            <a:extLst>
              <a:ext uri="{FF2B5EF4-FFF2-40B4-BE49-F238E27FC236}">
                <a16:creationId xmlns:a16="http://schemas.microsoft.com/office/drawing/2014/main" id="{2CA684CF-3BAB-4A3D-B1A4-9AFCD348C13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38054" y="5475695"/>
            <a:ext cx="1474382" cy="1591455"/>
          </a:xfrm>
          <a:prstGeom prst="rect">
            <a:avLst/>
          </a:prstGeom>
        </p:spPr>
      </p:pic>
      <p:pic>
        <p:nvPicPr>
          <p:cNvPr id="56" name="صورة 55" descr="صورة تحتوي على نص, وسيلة&#10;&#10;تم إنشاء الوصف تلقائياً">
            <a:extLst>
              <a:ext uri="{FF2B5EF4-FFF2-40B4-BE49-F238E27FC236}">
                <a16:creationId xmlns:a16="http://schemas.microsoft.com/office/drawing/2014/main" id="{C485890D-2472-4325-B6B5-9324C4184AE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21465" r="15849" b="25345"/>
          <a:stretch/>
        </p:blipFill>
        <p:spPr>
          <a:xfrm>
            <a:off x="5498879" y="5743962"/>
            <a:ext cx="1015043" cy="979462"/>
          </a:xfrm>
          <a:prstGeom prst="flowChartConnector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F8F4E873-243F-4DBF-90BC-E12EE5C7A7C6}"/>
              </a:ext>
            </a:extLst>
          </p:cNvPr>
          <p:cNvSpPr txBox="1"/>
          <p:nvPr/>
        </p:nvSpPr>
        <p:spPr>
          <a:xfrm>
            <a:off x="-406083" y="3404224"/>
            <a:ext cx="3287789" cy="193899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من حروف الوحدة</a:t>
            </a:r>
          </a:p>
          <a:p>
            <a:pPr algn="ctr"/>
            <a:r>
              <a:rPr lang="ar-SA" sz="40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 الأولى ( م-ب-</a:t>
            </a:r>
          </a:p>
          <a:p>
            <a:pPr algn="ctr"/>
            <a:r>
              <a:rPr lang="ar-SA" sz="40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ل-د-ن-ر)</a:t>
            </a:r>
          </a:p>
        </p:txBody>
      </p:sp>
    </p:spTree>
    <p:extLst>
      <p:ext uri="{BB962C8B-B14F-4D97-AF65-F5344CB8AC3E}">
        <p14:creationId xmlns:p14="http://schemas.microsoft.com/office/powerpoint/2010/main" val="238600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0F2739BC-F12C-4174-A041-970C8652C9A7}"/>
              </a:ext>
            </a:extLst>
          </p:cNvPr>
          <p:cNvSpPr txBox="1"/>
          <p:nvPr/>
        </p:nvSpPr>
        <p:spPr>
          <a:xfrm>
            <a:off x="8985765" y="65146"/>
            <a:ext cx="3173413" cy="40862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3300"/>
                </a:solidFill>
              </a:rPr>
              <a:t>الطَّرِيقَة التَّحْلِيلِيَّة لِقَرَاءَةِ الْمَقْطَع السَّاكِن</a:t>
            </a:r>
          </a:p>
        </p:txBody>
      </p:sp>
      <p:sp>
        <p:nvSpPr>
          <p:cNvPr id="9" name="نص - 3">
            <a:extLst>
              <a:ext uri="{FF2B5EF4-FFF2-40B4-BE49-F238E27FC236}">
                <a16:creationId xmlns:a16="http://schemas.microsoft.com/office/drawing/2014/main" id="{DD6F26E5-DA9E-4EEC-B80A-5EFA647E2511}"/>
              </a:ext>
            </a:extLst>
          </p:cNvPr>
          <p:cNvSpPr txBox="1"/>
          <p:nvPr/>
        </p:nvSpPr>
        <p:spPr>
          <a:xfrm>
            <a:off x="10197990" y="648009"/>
            <a:ext cx="1960834" cy="1321674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t">
            <a:noAutofit/>
          </a:bodyPr>
          <a:lstStyle/>
          <a:p>
            <a:pPr algn="ctr" defTabSz="685800" rtl="1">
              <a:buClrTx/>
            </a:pPr>
            <a:r>
              <a:rPr lang="ar-SA" sz="9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-Saber" panose="02000000000000000000" pitchFamily="2" charset="-78"/>
                <a:cs typeface="M-Saber" panose="02000000000000000000" pitchFamily="2" charset="-78"/>
              </a:rPr>
              <a:t>نَمْلُ</a:t>
            </a:r>
            <a:endParaRPr lang="ar-JO" sz="80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28240083-E3FC-40C2-BFF2-F6049ED6B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323" b="41211"/>
          <a:stretch/>
        </p:blipFill>
        <p:spPr>
          <a:xfrm>
            <a:off x="0" y="750266"/>
            <a:ext cx="10088545" cy="1165500"/>
          </a:xfrm>
          <a:prstGeom prst="rect">
            <a:avLst/>
          </a:prstGeom>
        </p:spPr>
      </p:pic>
      <p:sp>
        <p:nvSpPr>
          <p:cNvPr id="17" name="نص - 3">
            <a:extLst>
              <a:ext uri="{FF2B5EF4-FFF2-40B4-BE49-F238E27FC236}">
                <a16:creationId xmlns:a16="http://schemas.microsoft.com/office/drawing/2014/main" id="{F39795DC-3078-4DF5-BD74-3102F04AD2F9}"/>
              </a:ext>
            </a:extLst>
          </p:cNvPr>
          <p:cNvSpPr txBox="1"/>
          <p:nvPr/>
        </p:nvSpPr>
        <p:spPr>
          <a:xfrm>
            <a:off x="8259451" y="750266"/>
            <a:ext cx="1246291" cy="10860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ctr">
            <a:noAutofit/>
          </a:bodyPr>
          <a:lstStyle/>
          <a:p>
            <a:pPr algn="ctr" defTabSz="685800" rtl="1">
              <a:buClrTx/>
            </a:pPr>
            <a:endParaRPr lang="ar-JO" sz="58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A07EFE61-7A5E-44FF-9E17-2BE93B2D877A}"/>
              </a:ext>
            </a:extLst>
          </p:cNvPr>
          <p:cNvSpPr/>
          <p:nvPr/>
        </p:nvSpPr>
        <p:spPr>
          <a:xfrm>
            <a:off x="8240127" y="635100"/>
            <a:ext cx="117852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8800" kern="12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نَمْـ</a:t>
            </a:r>
            <a:endParaRPr lang="ar-SA" sz="5800" dirty="0">
              <a:solidFill>
                <a:schemeClr val="tx1"/>
              </a:solidFill>
            </a:endParaRPr>
          </a:p>
        </p:txBody>
      </p:sp>
      <p:sp>
        <p:nvSpPr>
          <p:cNvPr id="29" name="نص - 3">
            <a:extLst>
              <a:ext uri="{FF2B5EF4-FFF2-40B4-BE49-F238E27FC236}">
                <a16:creationId xmlns:a16="http://schemas.microsoft.com/office/drawing/2014/main" id="{D754A7A0-82B8-478D-9F46-FE6F2C65B010}"/>
              </a:ext>
            </a:extLst>
          </p:cNvPr>
          <p:cNvSpPr txBox="1"/>
          <p:nvPr/>
        </p:nvSpPr>
        <p:spPr>
          <a:xfrm>
            <a:off x="6261504" y="789981"/>
            <a:ext cx="1246291" cy="10860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ctr">
            <a:noAutofit/>
          </a:bodyPr>
          <a:lstStyle/>
          <a:p>
            <a:pPr algn="ctr" defTabSz="685800" rtl="1">
              <a:buClrTx/>
            </a:pPr>
            <a:endParaRPr lang="ar-JO" sz="58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1FC8CB12-4A94-4609-BD8F-D0E666980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105" y="555195"/>
            <a:ext cx="2133521" cy="1321674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99E8601B-B9D8-4FDC-9554-779E37576E83}"/>
              </a:ext>
            </a:extLst>
          </p:cNvPr>
          <p:cNvSpPr/>
          <p:nvPr/>
        </p:nvSpPr>
        <p:spPr>
          <a:xfrm>
            <a:off x="6299690" y="654986"/>
            <a:ext cx="93968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8800" kern="12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ـلُ</a:t>
            </a:r>
            <a:endParaRPr lang="ar-SA" sz="5800" dirty="0">
              <a:solidFill>
                <a:schemeClr val="tx1"/>
              </a:solidFill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DD059C3D-9563-402B-959F-8254F213FCE7}"/>
              </a:ext>
            </a:extLst>
          </p:cNvPr>
          <p:cNvSpPr/>
          <p:nvPr/>
        </p:nvSpPr>
        <p:spPr>
          <a:xfrm>
            <a:off x="1723544" y="454986"/>
            <a:ext cx="209063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9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نَمْـ</a:t>
            </a:r>
            <a:r>
              <a:rPr lang="ar-SA" sz="9600" dirty="0">
                <a:solidFill>
                  <a:srgbClr val="00B05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ـلُ</a:t>
            </a:r>
            <a:endParaRPr lang="ar-SA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صورة 36">
            <a:extLst>
              <a:ext uri="{FF2B5EF4-FFF2-40B4-BE49-F238E27FC236}">
                <a16:creationId xmlns:a16="http://schemas.microsoft.com/office/drawing/2014/main" id="{447D4F0E-8A24-43DB-B2E7-B4C631A60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802">
            <a:off x="7716341" y="-46003"/>
            <a:ext cx="1170653" cy="951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8" name="نص - 3">
            <a:extLst>
              <a:ext uri="{FF2B5EF4-FFF2-40B4-BE49-F238E27FC236}">
                <a16:creationId xmlns:a16="http://schemas.microsoft.com/office/drawing/2014/main" id="{AB607019-3598-41AD-8F5A-A8C0BFD72C04}"/>
              </a:ext>
            </a:extLst>
          </p:cNvPr>
          <p:cNvSpPr txBox="1"/>
          <p:nvPr/>
        </p:nvSpPr>
        <p:spPr>
          <a:xfrm>
            <a:off x="9923395" y="2208823"/>
            <a:ext cx="2247155" cy="1321674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t">
            <a:noAutofit/>
          </a:bodyPr>
          <a:lstStyle/>
          <a:p>
            <a:pPr algn="ctr" defTabSz="685800" rtl="1">
              <a:buClrTx/>
            </a:pPr>
            <a:r>
              <a:rPr lang="ar-SA" sz="9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-Saber" panose="02000000000000000000" pitchFamily="2" charset="-78"/>
                <a:cs typeface="M-Saber" panose="02000000000000000000" pitchFamily="2" charset="-78"/>
              </a:rPr>
              <a:t>بَرْدُ</a:t>
            </a:r>
            <a:endParaRPr lang="ar-JO" sz="80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34F0F319-4EDB-4047-88E5-75C70581D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323" b="41211"/>
          <a:stretch/>
        </p:blipFill>
        <p:spPr>
          <a:xfrm>
            <a:off x="11726" y="2311080"/>
            <a:ext cx="10088545" cy="1165500"/>
          </a:xfrm>
          <a:prstGeom prst="rect">
            <a:avLst/>
          </a:prstGeom>
        </p:spPr>
      </p:pic>
      <p:sp>
        <p:nvSpPr>
          <p:cNvPr id="40" name="نص - 3">
            <a:extLst>
              <a:ext uri="{FF2B5EF4-FFF2-40B4-BE49-F238E27FC236}">
                <a16:creationId xmlns:a16="http://schemas.microsoft.com/office/drawing/2014/main" id="{EFAE982E-F8E0-43BA-B6BF-8F14ACBA4D70}"/>
              </a:ext>
            </a:extLst>
          </p:cNvPr>
          <p:cNvSpPr txBox="1"/>
          <p:nvPr/>
        </p:nvSpPr>
        <p:spPr>
          <a:xfrm>
            <a:off x="8592722" y="2311080"/>
            <a:ext cx="1131577" cy="10860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ctr">
            <a:noAutofit/>
          </a:bodyPr>
          <a:lstStyle/>
          <a:p>
            <a:pPr algn="ctr" defTabSz="685800" rtl="1">
              <a:buClrTx/>
            </a:pPr>
            <a:endParaRPr lang="ar-JO" sz="58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FC3F1B59-6B74-4668-A154-E7A77AD3FE1D}"/>
              </a:ext>
            </a:extLst>
          </p:cNvPr>
          <p:cNvSpPr/>
          <p:nvPr/>
        </p:nvSpPr>
        <p:spPr>
          <a:xfrm>
            <a:off x="8727141" y="2182520"/>
            <a:ext cx="8627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8800" kern="12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بَرْ</a:t>
            </a:r>
            <a:endParaRPr lang="ar-SA" sz="5800" dirty="0">
              <a:solidFill>
                <a:schemeClr val="tx1"/>
              </a:solidFill>
            </a:endParaRPr>
          </a:p>
        </p:txBody>
      </p:sp>
      <p:pic>
        <p:nvPicPr>
          <p:cNvPr id="44" name="صورة 43">
            <a:extLst>
              <a:ext uri="{FF2B5EF4-FFF2-40B4-BE49-F238E27FC236}">
                <a16:creationId xmlns:a16="http://schemas.microsoft.com/office/drawing/2014/main" id="{396FE082-3A7B-47BA-8D64-80FFFEF5F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543" y="2170210"/>
            <a:ext cx="1925427" cy="1262968"/>
          </a:xfrm>
          <a:prstGeom prst="rect">
            <a:avLst/>
          </a:prstGeom>
        </p:spPr>
      </p:pic>
      <p:sp>
        <p:nvSpPr>
          <p:cNvPr id="47" name="مستطيل 46">
            <a:extLst>
              <a:ext uri="{FF2B5EF4-FFF2-40B4-BE49-F238E27FC236}">
                <a16:creationId xmlns:a16="http://schemas.microsoft.com/office/drawing/2014/main" id="{F0400C6E-8730-48C5-99A3-5807BA7E070E}"/>
              </a:ext>
            </a:extLst>
          </p:cNvPr>
          <p:cNvSpPr/>
          <p:nvPr/>
        </p:nvSpPr>
        <p:spPr>
          <a:xfrm>
            <a:off x="2154250" y="2024646"/>
            <a:ext cx="12682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9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بَرْ</a:t>
            </a:r>
            <a:r>
              <a:rPr lang="ar-SA" sz="9600" dirty="0">
                <a:solidFill>
                  <a:srgbClr val="00B05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دُ</a:t>
            </a:r>
            <a:endParaRPr lang="ar-SA" sz="6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نص - 3">
            <a:extLst>
              <a:ext uri="{FF2B5EF4-FFF2-40B4-BE49-F238E27FC236}">
                <a16:creationId xmlns:a16="http://schemas.microsoft.com/office/drawing/2014/main" id="{C2F7862D-6DCD-4D72-9EAD-D719B86F4070}"/>
              </a:ext>
            </a:extLst>
          </p:cNvPr>
          <p:cNvSpPr txBox="1"/>
          <p:nvPr/>
        </p:nvSpPr>
        <p:spPr>
          <a:xfrm>
            <a:off x="6681860" y="2321966"/>
            <a:ext cx="1246291" cy="10860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ctr">
            <a:noAutofit/>
          </a:bodyPr>
          <a:lstStyle/>
          <a:p>
            <a:pPr algn="ctr" defTabSz="685800" rtl="1">
              <a:buClrTx/>
            </a:pPr>
            <a:endParaRPr lang="ar-JO" sz="58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75223CEA-776C-4CEE-83BF-F80833BBF7BE}"/>
              </a:ext>
            </a:extLst>
          </p:cNvPr>
          <p:cNvSpPr/>
          <p:nvPr/>
        </p:nvSpPr>
        <p:spPr>
          <a:xfrm>
            <a:off x="7097427" y="2144683"/>
            <a:ext cx="49885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8800" kern="12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دُ</a:t>
            </a:r>
            <a:endParaRPr lang="ar-SA" sz="5800" dirty="0">
              <a:solidFill>
                <a:schemeClr val="tx1"/>
              </a:solidFill>
            </a:endParaRPr>
          </a:p>
        </p:txBody>
      </p:sp>
      <p:cxnSp>
        <p:nvCxnSpPr>
          <p:cNvPr id="51" name="رابط مستقيم 50">
            <a:extLst>
              <a:ext uri="{FF2B5EF4-FFF2-40B4-BE49-F238E27FC236}">
                <a16:creationId xmlns:a16="http://schemas.microsoft.com/office/drawing/2014/main" id="{96003E79-B022-4C11-B79A-B032DE8B8D43}"/>
              </a:ext>
            </a:extLst>
          </p:cNvPr>
          <p:cNvCxnSpPr/>
          <p:nvPr/>
        </p:nvCxnSpPr>
        <p:spPr>
          <a:xfrm flipH="1">
            <a:off x="10882" y="3653071"/>
            <a:ext cx="12158824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نص - 3">
            <a:extLst>
              <a:ext uri="{FF2B5EF4-FFF2-40B4-BE49-F238E27FC236}">
                <a16:creationId xmlns:a16="http://schemas.microsoft.com/office/drawing/2014/main" id="{C229E927-C756-42AF-B6A7-7D14CF91CCED}"/>
              </a:ext>
            </a:extLst>
          </p:cNvPr>
          <p:cNvSpPr txBox="1"/>
          <p:nvPr/>
        </p:nvSpPr>
        <p:spPr>
          <a:xfrm>
            <a:off x="10088545" y="3804944"/>
            <a:ext cx="2081161" cy="1321674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t">
            <a:noAutofit/>
          </a:bodyPr>
          <a:lstStyle/>
          <a:p>
            <a:pPr algn="ctr" defTabSz="685800" rtl="1">
              <a:buClrTx/>
            </a:pPr>
            <a:r>
              <a:rPr lang="ar-SA" sz="9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-Saber" panose="02000000000000000000" pitchFamily="2" charset="-78"/>
                <a:cs typeface="M-Saber" panose="02000000000000000000" pitchFamily="2" charset="-78"/>
              </a:rPr>
              <a:t>نَدْبُ</a:t>
            </a:r>
            <a:endParaRPr lang="ar-JO" sz="80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E76B6F27-E714-43E1-95B8-7F41D950F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323" b="41211"/>
          <a:stretch/>
        </p:blipFill>
        <p:spPr>
          <a:xfrm>
            <a:off x="10882" y="3907201"/>
            <a:ext cx="10088545" cy="1165500"/>
          </a:xfrm>
          <a:prstGeom prst="rect">
            <a:avLst/>
          </a:prstGeom>
        </p:spPr>
      </p:pic>
      <p:sp>
        <p:nvSpPr>
          <p:cNvPr id="54" name="نص - 3">
            <a:extLst>
              <a:ext uri="{FF2B5EF4-FFF2-40B4-BE49-F238E27FC236}">
                <a16:creationId xmlns:a16="http://schemas.microsoft.com/office/drawing/2014/main" id="{E84B1CF8-2282-4560-84DD-64917035534F}"/>
              </a:ext>
            </a:extLst>
          </p:cNvPr>
          <p:cNvSpPr txBox="1"/>
          <p:nvPr/>
        </p:nvSpPr>
        <p:spPr>
          <a:xfrm>
            <a:off x="8270333" y="3907201"/>
            <a:ext cx="1246291" cy="10860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ctr">
            <a:noAutofit/>
          </a:bodyPr>
          <a:lstStyle/>
          <a:p>
            <a:pPr algn="ctr" defTabSz="685800" rtl="1">
              <a:buClrTx/>
            </a:pPr>
            <a:endParaRPr lang="ar-JO" sz="58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908AE104-B111-46A8-BC2A-DE586C854533}"/>
              </a:ext>
            </a:extLst>
          </p:cNvPr>
          <p:cNvSpPr/>
          <p:nvPr/>
        </p:nvSpPr>
        <p:spPr>
          <a:xfrm>
            <a:off x="8583972" y="3742506"/>
            <a:ext cx="87235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8800" kern="12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نَدْ</a:t>
            </a:r>
            <a:endParaRPr lang="ar-SA" sz="5800" dirty="0">
              <a:solidFill>
                <a:schemeClr val="tx1"/>
              </a:solidFill>
            </a:endParaRPr>
          </a:p>
        </p:txBody>
      </p:sp>
      <p:sp>
        <p:nvSpPr>
          <p:cNvPr id="56" name="نص - 3">
            <a:extLst>
              <a:ext uri="{FF2B5EF4-FFF2-40B4-BE49-F238E27FC236}">
                <a16:creationId xmlns:a16="http://schemas.microsoft.com/office/drawing/2014/main" id="{39E039C7-F8C1-446A-9A23-429EA38EA832}"/>
              </a:ext>
            </a:extLst>
          </p:cNvPr>
          <p:cNvSpPr txBox="1"/>
          <p:nvPr/>
        </p:nvSpPr>
        <p:spPr>
          <a:xfrm>
            <a:off x="6200054" y="3946916"/>
            <a:ext cx="1423070" cy="10860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ctr">
            <a:noAutofit/>
          </a:bodyPr>
          <a:lstStyle/>
          <a:p>
            <a:pPr algn="ctr" defTabSz="685800" rtl="1">
              <a:buClrTx/>
            </a:pPr>
            <a:endParaRPr lang="ar-JO" sz="58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pic>
        <p:nvPicPr>
          <p:cNvPr id="58" name="صورة 57">
            <a:extLst>
              <a:ext uri="{FF2B5EF4-FFF2-40B4-BE49-F238E27FC236}">
                <a16:creationId xmlns:a16="http://schemas.microsoft.com/office/drawing/2014/main" id="{DCF41148-8E8C-41D7-97E9-79CDC8548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32" y="3828883"/>
            <a:ext cx="2382138" cy="1248119"/>
          </a:xfrm>
          <a:prstGeom prst="rect">
            <a:avLst/>
          </a:prstGeom>
        </p:spPr>
      </p:pic>
      <p:sp>
        <p:nvSpPr>
          <p:cNvPr id="59" name="مستطيل 58">
            <a:extLst>
              <a:ext uri="{FF2B5EF4-FFF2-40B4-BE49-F238E27FC236}">
                <a16:creationId xmlns:a16="http://schemas.microsoft.com/office/drawing/2014/main" id="{90BF7126-89EE-40F9-B395-CC0B6B65770C}"/>
              </a:ext>
            </a:extLst>
          </p:cNvPr>
          <p:cNvSpPr/>
          <p:nvPr/>
        </p:nvSpPr>
        <p:spPr>
          <a:xfrm>
            <a:off x="6691154" y="3687622"/>
            <a:ext cx="71846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8800" kern="12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بُ</a:t>
            </a:r>
            <a:endParaRPr lang="ar-SA" sz="5800" dirty="0">
              <a:solidFill>
                <a:schemeClr val="tx1"/>
              </a:solidFill>
            </a:endParaRPr>
          </a:p>
        </p:txBody>
      </p:sp>
      <p:sp>
        <p:nvSpPr>
          <p:cNvPr id="61" name="مستطيل 60">
            <a:extLst>
              <a:ext uri="{FF2B5EF4-FFF2-40B4-BE49-F238E27FC236}">
                <a16:creationId xmlns:a16="http://schemas.microsoft.com/office/drawing/2014/main" id="{60E1D37C-BDEC-4FC5-B3E1-0C814098ED0F}"/>
              </a:ext>
            </a:extLst>
          </p:cNvPr>
          <p:cNvSpPr/>
          <p:nvPr/>
        </p:nvSpPr>
        <p:spPr>
          <a:xfrm>
            <a:off x="1874222" y="3594306"/>
            <a:ext cx="151676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9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نَدْ</a:t>
            </a:r>
            <a:r>
              <a:rPr lang="ar-SA" sz="9600" dirty="0">
                <a:solidFill>
                  <a:srgbClr val="00B05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بُ</a:t>
            </a:r>
            <a:endParaRPr lang="ar-SA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3" name="صورة 62">
            <a:extLst>
              <a:ext uri="{FF2B5EF4-FFF2-40B4-BE49-F238E27FC236}">
                <a16:creationId xmlns:a16="http://schemas.microsoft.com/office/drawing/2014/main" id="{755D7E74-31B5-4639-8379-E85A3C70A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323" b="41211"/>
          <a:stretch/>
        </p:blipFill>
        <p:spPr>
          <a:xfrm>
            <a:off x="22608" y="5587761"/>
            <a:ext cx="10088545" cy="1165500"/>
          </a:xfrm>
          <a:prstGeom prst="rect">
            <a:avLst/>
          </a:prstGeom>
        </p:spPr>
      </p:pic>
      <p:sp>
        <p:nvSpPr>
          <p:cNvPr id="64" name="نص - 3">
            <a:extLst>
              <a:ext uri="{FF2B5EF4-FFF2-40B4-BE49-F238E27FC236}">
                <a16:creationId xmlns:a16="http://schemas.microsoft.com/office/drawing/2014/main" id="{74E5B107-761B-4679-8491-0E6433AE059B}"/>
              </a:ext>
            </a:extLst>
          </p:cNvPr>
          <p:cNvSpPr txBox="1"/>
          <p:nvPr/>
        </p:nvSpPr>
        <p:spPr>
          <a:xfrm>
            <a:off x="8160766" y="5587761"/>
            <a:ext cx="1509099" cy="10860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ctr">
            <a:noAutofit/>
          </a:bodyPr>
          <a:lstStyle/>
          <a:p>
            <a:pPr algn="ctr" defTabSz="685800" rtl="1">
              <a:buClrTx/>
            </a:pPr>
            <a:endParaRPr lang="ar-JO" sz="58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F2C2AA31-85DF-4057-880E-79857B425DCD}"/>
              </a:ext>
            </a:extLst>
          </p:cNvPr>
          <p:cNvSpPr/>
          <p:nvPr/>
        </p:nvSpPr>
        <p:spPr>
          <a:xfrm>
            <a:off x="8396500" y="5407521"/>
            <a:ext cx="117852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8800" kern="12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نِمْـ</a:t>
            </a:r>
            <a:endParaRPr lang="ar-SA" sz="5800" dirty="0">
              <a:solidFill>
                <a:schemeClr val="tx1"/>
              </a:solidFill>
            </a:endParaRPr>
          </a:p>
        </p:txBody>
      </p:sp>
      <p:pic>
        <p:nvPicPr>
          <p:cNvPr id="68" name="صورة 67">
            <a:extLst>
              <a:ext uri="{FF2B5EF4-FFF2-40B4-BE49-F238E27FC236}">
                <a16:creationId xmlns:a16="http://schemas.microsoft.com/office/drawing/2014/main" id="{EF4627A9-1649-4090-BAFA-73E105166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559" y="5385596"/>
            <a:ext cx="2333475" cy="1321674"/>
          </a:xfrm>
          <a:prstGeom prst="rect">
            <a:avLst/>
          </a:prstGeom>
        </p:spPr>
      </p:pic>
      <p:sp>
        <p:nvSpPr>
          <p:cNvPr id="71" name="مستطيل 70">
            <a:extLst>
              <a:ext uri="{FF2B5EF4-FFF2-40B4-BE49-F238E27FC236}">
                <a16:creationId xmlns:a16="http://schemas.microsoft.com/office/drawing/2014/main" id="{64214B0B-1A57-4802-91F5-053E8782AC2C}"/>
              </a:ext>
            </a:extLst>
          </p:cNvPr>
          <p:cNvSpPr/>
          <p:nvPr/>
        </p:nvSpPr>
        <p:spPr>
          <a:xfrm>
            <a:off x="1144425" y="5281609"/>
            <a:ext cx="203132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-Saber" panose="02000000000000000000" pitchFamily="2" charset="-78"/>
                <a:cs typeface="M-Saber" panose="02000000000000000000" pitchFamily="2" charset="-78"/>
              </a:rPr>
              <a:t>نِمْـ</a:t>
            </a:r>
            <a:r>
              <a:rPr lang="ar-SA" sz="9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-Saber" panose="02000000000000000000" pitchFamily="2" charset="-78"/>
                <a:cs typeface="M-Saber" panose="02000000000000000000" pitchFamily="2" charset="-78"/>
              </a:rPr>
              <a:t>ـرُ</a:t>
            </a:r>
            <a:endParaRPr lang="ar-SA" sz="6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نص - 3">
            <a:extLst>
              <a:ext uri="{FF2B5EF4-FFF2-40B4-BE49-F238E27FC236}">
                <a16:creationId xmlns:a16="http://schemas.microsoft.com/office/drawing/2014/main" id="{5DD57EE2-52DD-4749-AEF5-64081EE78420}"/>
              </a:ext>
            </a:extLst>
          </p:cNvPr>
          <p:cNvSpPr txBox="1"/>
          <p:nvPr/>
        </p:nvSpPr>
        <p:spPr>
          <a:xfrm>
            <a:off x="6024962" y="5598647"/>
            <a:ext cx="1503253" cy="10860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ctr">
            <a:noAutofit/>
          </a:bodyPr>
          <a:lstStyle/>
          <a:p>
            <a:pPr algn="ctr" defTabSz="685800" rtl="1">
              <a:buClrTx/>
            </a:pPr>
            <a:endParaRPr lang="ar-JO" sz="58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73" name="مستطيل 72">
            <a:extLst>
              <a:ext uri="{FF2B5EF4-FFF2-40B4-BE49-F238E27FC236}">
                <a16:creationId xmlns:a16="http://schemas.microsoft.com/office/drawing/2014/main" id="{A8D5359E-9E2D-4323-B1B7-3B3FB9669A7F}"/>
              </a:ext>
            </a:extLst>
          </p:cNvPr>
          <p:cNvSpPr/>
          <p:nvPr/>
        </p:nvSpPr>
        <p:spPr>
          <a:xfrm>
            <a:off x="6479131" y="5466049"/>
            <a:ext cx="88517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8800" kern="12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ـرُ</a:t>
            </a:r>
            <a:endParaRPr lang="ar-SA" sz="5800" dirty="0">
              <a:solidFill>
                <a:schemeClr val="tx1"/>
              </a:solidFill>
            </a:endParaRPr>
          </a:p>
        </p:txBody>
      </p:sp>
      <p:sp>
        <p:nvSpPr>
          <p:cNvPr id="62" name="نص - 3">
            <a:extLst>
              <a:ext uri="{FF2B5EF4-FFF2-40B4-BE49-F238E27FC236}">
                <a16:creationId xmlns:a16="http://schemas.microsoft.com/office/drawing/2014/main" id="{5DA0BADD-5FF8-489E-B1CD-84E022D904B6}"/>
              </a:ext>
            </a:extLst>
          </p:cNvPr>
          <p:cNvSpPr txBox="1"/>
          <p:nvPr/>
        </p:nvSpPr>
        <p:spPr>
          <a:xfrm>
            <a:off x="9884229" y="5485504"/>
            <a:ext cx="2297203" cy="1321674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t">
            <a:noAutofit/>
          </a:bodyPr>
          <a:lstStyle/>
          <a:p>
            <a:pPr algn="ctr" defTabSz="685800" rtl="1">
              <a:buClrTx/>
            </a:pPr>
            <a:r>
              <a:rPr lang="ar-SA" sz="96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-Saber" panose="02000000000000000000" pitchFamily="2" charset="-78"/>
                <a:cs typeface="M-Saber" panose="02000000000000000000" pitchFamily="2" charset="-78"/>
              </a:rPr>
              <a:t>نِمْرُ</a:t>
            </a:r>
            <a:endParaRPr lang="ar-JO" sz="800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88B74F16-3BB8-4C60-BC37-914DA128CB6A}"/>
              </a:ext>
            </a:extLst>
          </p:cNvPr>
          <p:cNvSpPr txBox="1"/>
          <p:nvPr/>
        </p:nvSpPr>
        <p:spPr>
          <a:xfrm>
            <a:off x="4131592" y="138399"/>
            <a:ext cx="3173413" cy="44267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الْمَقْطَع السَّاكِن في مربع واحد</a:t>
            </a:r>
          </a:p>
        </p:txBody>
      </p:sp>
    </p:spTree>
    <p:extLst>
      <p:ext uri="{BB962C8B-B14F-4D97-AF65-F5344CB8AC3E}">
        <p14:creationId xmlns:p14="http://schemas.microsoft.com/office/powerpoint/2010/main" val="294479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/>
      <p:bldP spid="35" grpId="0"/>
      <p:bldP spid="38" grpId="0" animBg="1"/>
      <p:bldP spid="40" grpId="0" animBg="1"/>
      <p:bldP spid="41" grpId="0"/>
      <p:bldP spid="47" grpId="0"/>
      <p:bldP spid="48" grpId="0" animBg="1"/>
      <p:bldP spid="49" grpId="0"/>
      <p:bldP spid="52" grpId="0" animBg="1"/>
      <p:bldP spid="54" grpId="0" animBg="1"/>
      <p:bldP spid="55" grpId="0"/>
      <p:bldP spid="56" grpId="0" animBg="1"/>
      <p:bldP spid="59" grpId="0"/>
      <p:bldP spid="61" grpId="0"/>
      <p:bldP spid="64" grpId="0" animBg="1"/>
      <p:bldP spid="65" grpId="0"/>
      <p:bldP spid="71" grpId="0"/>
      <p:bldP spid="72" grpId="0" animBg="1"/>
      <p:bldP spid="73" grpId="0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2AE7C2A0-C753-4A4A-BC6D-4D7F461504A7}"/>
              </a:ext>
            </a:extLst>
          </p:cNvPr>
          <p:cNvSpPr/>
          <p:nvPr/>
        </p:nvSpPr>
        <p:spPr>
          <a:xfrm>
            <a:off x="4211578" y="3588116"/>
            <a:ext cx="4434114" cy="1477328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38100" cap="flat" cmpd="sng" algn="ctr">
            <a:solidFill>
              <a:sysClr val="window" lastClr="FFFFFF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AC85DF6-A936-4647-B986-C67F5FE88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490" y="4587862"/>
            <a:ext cx="658663" cy="60802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DA376049-0DF7-44D0-8566-E3EC4BFFBAFA}"/>
              </a:ext>
            </a:extLst>
          </p:cNvPr>
          <p:cNvSpPr txBox="1"/>
          <p:nvPr/>
        </p:nvSpPr>
        <p:spPr>
          <a:xfrm>
            <a:off x="4417684" y="3559321"/>
            <a:ext cx="390108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-Saber" panose="02000000000000000000" pitchFamily="2" charset="-78"/>
                <a:ea typeface="+mn-ea"/>
                <a:cs typeface="M-Saber" panose="02000000000000000000" pitchFamily="2" charset="-78"/>
                <a:sym typeface="Arial"/>
              </a:rPr>
              <a:t>إعداد/ ياسر المغيرة</a:t>
            </a:r>
            <a:endParaRPr kumimoji="0" lang="en-US" sz="5400" b="1" i="0" u="none" strike="noStrike" kern="1200" cap="none" spc="0" normalizeH="0" baseline="0" noProof="0" dirty="0">
              <a:ln w="11430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-Saber" panose="02000000000000000000" pitchFamily="2" charset="-78"/>
              <a:ea typeface="+mn-ea"/>
              <a:cs typeface="M-Saber" panose="02000000000000000000" pitchFamily="2" charset="-78"/>
              <a:sym typeface="Arial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@</a:t>
            </a:r>
            <a:r>
              <a:rPr kumimoji="0" lang="en-US" sz="3600" b="1" i="0" u="none" strike="noStrike" kern="1200" cap="none" spc="0" normalizeH="0" baseline="0" noProof="0" dirty="0" err="1">
                <a:ln w="1143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Arial"/>
                <a:sym typeface="Arial"/>
              </a:rPr>
              <a:t>YMoghera</a:t>
            </a:r>
            <a:r>
              <a:rPr kumimoji="0" lang="ar-SA" sz="24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  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85A37B2-D553-4C07-BAF5-98A4E61987E9}"/>
              </a:ext>
            </a:extLst>
          </p:cNvPr>
          <p:cNvGrpSpPr/>
          <p:nvPr/>
        </p:nvGrpSpPr>
        <p:grpSpPr>
          <a:xfrm>
            <a:off x="2347631" y="-260197"/>
            <a:ext cx="8162007" cy="1444883"/>
            <a:chOff x="1568147" y="-304570"/>
            <a:chExt cx="6007704" cy="1444883"/>
          </a:xfrm>
        </p:grpSpPr>
        <p:grpSp>
          <p:nvGrpSpPr>
            <p:cNvPr id="9" name="مجموعة 8">
              <a:extLst>
                <a:ext uri="{FF2B5EF4-FFF2-40B4-BE49-F238E27FC236}">
                  <a16:creationId xmlns:a16="http://schemas.microsoft.com/office/drawing/2014/main" id="{4EDDAC4D-AC4B-42D0-9796-98E740E64A8A}"/>
                </a:ext>
              </a:extLst>
            </p:cNvPr>
            <p:cNvGrpSpPr/>
            <p:nvPr/>
          </p:nvGrpSpPr>
          <p:grpSpPr>
            <a:xfrm>
              <a:off x="1568147" y="-304570"/>
              <a:ext cx="6007704" cy="1424370"/>
              <a:chOff x="4233467" y="-1525413"/>
              <a:chExt cx="4273707" cy="4293457"/>
            </a:xfrm>
          </p:grpSpPr>
          <p:pic>
            <p:nvPicPr>
              <p:cNvPr id="11" name="صورة 10">
                <a:extLst>
                  <a:ext uri="{FF2B5EF4-FFF2-40B4-BE49-F238E27FC236}">
                    <a16:creationId xmlns:a16="http://schemas.microsoft.com/office/drawing/2014/main" id="{C1E3D441-1C6C-4B6B-BE7D-C888BCE70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rgbClr val="ED7D31">
                    <a:lumMod val="60000"/>
                    <a:lumOff val="40000"/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GlowEdge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3467" y="-1525413"/>
                <a:ext cx="4273707" cy="4293457"/>
              </a:xfrm>
              <a:prstGeom prst="rect">
                <a:avLst/>
              </a:prstGeom>
            </p:spPr>
          </p:pic>
          <p:pic>
            <p:nvPicPr>
              <p:cNvPr id="12" name="صورة 11">
                <a:extLst>
                  <a:ext uri="{FF2B5EF4-FFF2-40B4-BE49-F238E27FC236}">
                    <a16:creationId xmlns:a16="http://schemas.microsoft.com/office/drawing/2014/main" id="{5C249B9B-0E00-462E-876F-A948A8A899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prstClr val="black"/>
                  <a:srgbClr val="ED7D31">
                    <a:lumMod val="60000"/>
                    <a:lumOff val="40000"/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01"/>
              <a:stretch/>
            </p:blipFill>
            <p:spPr>
              <a:xfrm>
                <a:off x="4274842" y="-1484732"/>
                <a:ext cx="4190956" cy="3708020"/>
              </a:xfrm>
              <a:prstGeom prst="rect">
                <a:avLst/>
              </a:prstGeom>
            </p:spPr>
          </p:pic>
        </p:grp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89899B9A-AAC7-4EC0-8CC5-FF6D8EB1E2A2}"/>
                </a:ext>
              </a:extLst>
            </p:cNvPr>
            <p:cNvSpPr txBox="1"/>
            <p:nvPr/>
          </p:nvSpPr>
          <p:spPr>
            <a:xfrm>
              <a:off x="2422998" y="124650"/>
              <a:ext cx="4112286" cy="1015663"/>
            </a:xfrm>
            <a:prstGeom prst="rect">
              <a:avLst/>
            </a:prstGeom>
            <a:noFill/>
            <a:effectLst>
              <a:softEdge rad="127000"/>
            </a:effectLst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a Hala Bo She'sha" panose="00000500000000000000" pitchFamily="50" charset="-78"/>
                  <a:ea typeface="+mn-ea"/>
                  <a:cs typeface="Ara Hala Bo She'sha" panose="00000500000000000000" pitchFamily="50" charset="-78"/>
                  <a:sym typeface="Arial"/>
                </a:rPr>
                <a:t>انتهى الدرس</a:t>
              </a:r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C2FE51B7-C981-4BE9-94FD-9C6C0B3E71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94" y="1837383"/>
            <a:ext cx="8760083" cy="1187537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74F0C1C4-97CB-431A-8E29-EF35102BDD99}"/>
              </a:ext>
            </a:extLst>
          </p:cNvPr>
          <p:cNvGrpSpPr/>
          <p:nvPr/>
        </p:nvGrpSpPr>
        <p:grpSpPr>
          <a:xfrm>
            <a:off x="8859568" y="3236038"/>
            <a:ext cx="2229610" cy="1477328"/>
            <a:chOff x="6655053" y="3190637"/>
            <a:chExt cx="1826470" cy="1284366"/>
          </a:xfrm>
        </p:grpSpPr>
        <p:pic>
          <p:nvPicPr>
            <p:cNvPr id="15" name="صورة 14">
              <a:hlinkClick r:id="rId7"/>
              <a:extLst>
                <a:ext uri="{FF2B5EF4-FFF2-40B4-BE49-F238E27FC236}">
                  <a16:creationId xmlns:a16="http://schemas.microsoft.com/office/drawing/2014/main" id="{6F75A8BA-24C1-4D7B-9187-8514CE81A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5053" y="3288901"/>
              <a:ext cx="920798" cy="850010"/>
            </a:xfrm>
            <a:prstGeom prst="rect">
              <a:avLst/>
            </a:prstGeom>
          </p:spPr>
        </p:pic>
        <p:pic>
          <p:nvPicPr>
            <p:cNvPr id="16" name="صورة 15">
              <a:hlinkClick r:id="rId7"/>
              <a:extLst>
                <a:ext uri="{FF2B5EF4-FFF2-40B4-BE49-F238E27FC236}">
                  <a16:creationId xmlns:a16="http://schemas.microsoft.com/office/drawing/2014/main" id="{381A8E24-4AA0-4B14-A479-8AD1A3141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7784971">
              <a:off x="7197157" y="3190637"/>
              <a:ext cx="1284366" cy="1284366"/>
            </a:xfrm>
            <a:prstGeom prst="rect">
              <a:avLst/>
            </a:prstGeom>
          </p:spPr>
        </p:pic>
      </p:grpSp>
      <p:pic>
        <p:nvPicPr>
          <p:cNvPr id="17" name="صورة 16">
            <a:hlinkClick r:id="rId11"/>
            <a:extLst>
              <a:ext uri="{FF2B5EF4-FFF2-40B4-BE49-F238E27FC236}">
                <a16:creationId xmlns:a16="http://schemas.microsoft.com/office/drawing/2014/main" id="{7F90E4F5-B8F2-44CA-9EE9-FE65207CF7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1902" y="3120551"/>
            <a:ext cx="3291220" cy="3552558"/>
          </a:xfrm>
          <a:prstGeom prst="rect">
            <a:avLst/>
          </a:prstGeom>
        </p:spPr>
      </p:pic>
      <p:pic>
        <p:nvPicPr>
          <p:cNvPr id="18" name="صورة 17" descr="صورة تحتوي على نص, وسيلة&#10;&#10;تم إنشاء الوصف تلقائياً">
            <a:extLst>
              <a:ext uri="{FF2B5EF4-FFF2-40B4-BE49-F238E27FC236}">
                <a16:creationId xmlns:a16="http://schemas.microsoft.com/office/drawing/2014/main" id="{62620ECE-AD48-4CAC-96D4-05C826D6C90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21465" r="15849" b="25345"/>
          <a:stretch/>
        </p:blipFill>
        <p:spPr>
          <a:xfrm>
            <a:off x="5747258" y="5195888"/>
            <a:ext cx="1573161" cy="1518016"/>
          </a:xfrm>
          <a:prstGeom prst="flowChartConnector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365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EBEE63F8-2678-4EA5-A317-FD0EA6EB1DD1}"/>
              </a:ext>
            </a:extLst>
          </p:cNvPr>
          <p:cNvSpPr txBox="1"/>
          <p:nvPr/>
        </p:nvSpPr>
        <p:spPr>
          <a:xfrm>
            <a:off x="10306260" y="76426"/>
            <a:ext cx="1849468" cy="34051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 rtlCol="1">
            <a:spAutoFit/>
          </a:bodyPr>
          <a:lstStyle/>
          <a:p>
            <a:r>
              <a:rPr lang="ar-SA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مفهوم الحركات ضد السكون</a:t>
            </a:r>
          </a:p>
        </p:txBody>
      </p:sp>
      <p:sp>
        <p:nvSpPr>
          <p:cNvPr id="3" name="نص - 3">
            <a:extLst>
              <a:ext uri="{FF2B5EF4-FFF2-40B4-BE49-F238E27FC236}">
                <a16:creationId xmlns:a16="http://schemas.microsoft.com/office/drawing/2014/main" id="{C7C119D8-56ED-4784-8D6B-686E1049C558}"/>
              </a:ext>
            </a:extLst>
          </p:cNvPr>
          <p:cNvSpPr txBox="1"/>
          <p:nvPr/>
        </p:nvSpPr>
        <p:spPr>
          <a:xfrm>
            <a:off x="2608400" y="4448413"/>
            <a:ext cx="1412829" cy="132167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tIns="0" bIns="1548000" rtlCol="1" anchor="t">
            <a:noAutofit/>
          </a:bodyPr>
          <a:lstStyle/>
          <a:p>
            <a:pPr algn="ctr" defTabSz="685800" rtl="1">
              <a:buClrTx/>
            </a:pPr>
            <a:r>
              <a:rPr lang="ar-SA" sz="118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نْ</a:t>
            </a:r>
            <a:endParaRPr lang="ar-JO" sz="11800" kern="12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5C592C0B-EAA2-4C15-A457-881F033701DB}"/>
              </a:ext>
            </a:extLst>
          </p:cNvPr>
          <p:cNvGrpSpPr/>
          <p:nvPr/>
        </p:nvGrpSpPr>
        <p:grpSpPr>
          <a:xfrm>
            <a:off x="6543157" y="7823"/>
            <a:ext cx="3679105" cy="1097125"/>
            <a:chOff x="7133726" y="385967"/>
            <a:chExt cx="8009277" cy="1097125"/>
          </a:xfrm>
        </p:grpSpPr>
        <p:sp>
          <p:nvSpPr>
            <p:cNvPr id="5" name="نص - 3">
              <a:extLst>
                <a:ext uri="{FF2B5EF4-FFF2-40B4-BE49-F238E27FC236}">
                  <a16:creationId xmlns:a16="http://schemas.microsoft.com/office/drawing/2014/main" id="{05B63ADE-8C61-4476-9E9B-1C1FA8F17CFC}"/>
                </a:ext>
              </a:extLst>
            </p:cNvPr>
            <p:cNvSpPr txBox="1"/>
            <p:nvPr/>
          </p:nvSpPr>
          <p:spPr>
            <a:xfrm>
              <a:off x="7133726" y="385967"/>
              <a:ext cx="8009277" cy="940013"/>
            </a:xfrm>
            <a:prstGeom prst="roundRect">
              <a:avLst/>
            </a:prstGeom>
            <a:solidFill>
              <a:srgbClr val="0070C0"/>
            </a:solidFill>
            <a:ln w="28575"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 prst="softRound"/>
            </a:sp3d>
          </p:spPr>
          <p:txBody>
            <a:bodyPr wrap="square" rtlCol="1" anchor="t">
              <a:noAutofit/>
            </a:bodyPr>
            <a:lstStyle/>
            <a:p>
              <a:pPr algn="ctr" defTabSz="685800"/>
              <a:endParaRPr lang="ar-JO" sz="6000" dirty="0">
                <a:solidFill>
                  <a:srgbClr val="002060"/>
                </a:solidFill>
                <a:latin typeface="M-Saber" panose="02000000000000000000" pitchFamily="2" charset="-78"/>
                <a:cs typeface="M-Saber" panose="02000000000000000000" pitchFamily="2" charset="-78"/>
              </a:endParaRPr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12F9C063-5E15-4664-90B7-AAA2A93B7801}"/>
                </a:ext>
              </a:extLst>
            </p:cNvPr>
            <p:cNvSpPr txBox="1"/>
            <p:nvPr/>
          </p:nvSpPr>
          <p:spPr>
            <a:xfrm>
              <a:off x="7575974" y="467429"/>
              <a:ext cx="676236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-Saber" panose="02000000000000000000" pitchFamily="2" charset="-78"/>
                  <a:ea typeface="+mn-ea"/>
                  <a:cs typeface="M-Saber" panose="02000000000000000000" pitchFamily="2" charset="-78"/>
                </a:rPr>
                <a:t>الْحَرَكَات ثَلَاث</a:t>
              </a:r>
              <a:endPara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-Saber" panose="02000000000000000000" pitchFamily="2" charset="-78"/>
                <a:ea typeface="+mn-ea"/>
                <a:cs typeface="M-Saber" panose="02000000000000000000" pitchFamily="2" charset="-78"/>
              </a:endParaRP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6F2607F3-86AB-4112-8C70-24978613DE74}"/>
              </a:ext>
            </a:extLst>
          </p:cNvPr>
          <p:cNvGrpSpPr/>
          <p:nvPr/>
        </p:nvGrpSpPr>
        <p:grpSpPr>
          <a:xfrm>
            <a:off x="2530698" y="1133560"/>
            <a:ext cx="1412825" cy="1200329"/>
            <a:chOff x="7663189" y="1677347"/>
            <a:chExt cx="1072954" cy="993449"/>
          </a:xfrm>
        </p:grpSpPr>
        <p:sp>
          <p:nvSpPr>
            <p:cNvPr id="8" name="معين 7">
              <a:extLst>
                <a:ext uri="{FF2B5EF4-FFF2-40B4-BE49-F238E27FC236}">
                  <a16:creationId xmlns:a16="http://schemas.microsoft.com/office/drawing/2014/main" id="{E3D7C4C7-41C1-4F80-B682-ED31DFD3C7BC}"/>
                </a:ext>
              </a:extLst>
            </p:cNvPr>
            <p:cNvSpPr/>
            <p:nvPr/>
          </p:nvSpPr>
          <p:spPr>
            <a:xfrm>
              <a:off x="7765036" y="1769277"/>
              <a:ext cx="971107" cy="878958"/>
            </a:xfrm>
            <a:prstGeom prst="diamond">
              <a:avLst/>
            </a:prstGeom>
            <a:noFill/>
            <a:ln w="12700">
              <a:solidFill>
                <a:srgbClr val="FF0000"/>
              </a:solidFill>
              <a:prstDash val="dash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عين 8">
              <a:extLst>
                <a:ext uri="{FF2B5EF4-FFF2-40B4-BE49-F238E27FC236}">
                  <a16:creationId xmlns:a16="http://schemas.microsoft.com/office/drawing/2014/main" id="{0B830B2C-2D87-4E6B-A771-3D62DF029CF4}"/>
                </a:ext>
              </a:extLst>
            </p:cNvPr>
            <p:cNvSpPr/>
            <p:nvPr/>
          </p:nvSpPr>
          <p:spPr>
            <a:xfrm>
              <a:off x="7663189" y="1755101"/>
              <a:ext cx="971107" cy="878958"/>
            </a:xfrm>
            <a:prstGeom prst="diamond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958E03AD-59DA-43E9-979C-5BA7AE21AB05}"/>
                </a:ext>
              </a:extLst>
            </p:cNvPr>
            <p:cNvSpPr/>
            <p:nvPr/>
          </p:nvSpPr>
          <p:spPr>
            <a:xfrm>
              <a:off x="7957192" y="1677347"/>
              <a:ext cx="365458" cy="9934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7200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5</a:t>
              </a:r>
              <a:endParaRPr lang="ar-SA" sz="2000" dirty="0"/>
            </a:p>
          </p:txBody>
        </p: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8543D339-8272-40D8-996D-A556A9CE7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43" y="4543364"/>
            <a:ext cx="1214960" cy="1214960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6C512AA-5C29-4661-9239-2F68B91B36F1}"/>
              </a:ext>
            </a:extLst>
          </p:cNvPr>
          <p:cNvGrpSpPr/>
          <p:nvPr/>
        </p:nvGrpSpPr>
        <p:grpSpPr>
          <a:xfrm>
            <a:off x="7669857" y="1690376"/>
            <a:ext cx="1889851" cy="1391869"/>
            <a:chOff x="9533254" y="3565141"/>
            <a:chExt cx="1889851" cy="1391869"/>
          </a:xfrm>
        </p:grpSpPr>
        <p:sp>
          <p:nvSpPr>
            <p:cNvPr id="13" name="نص - 3">
              <a:extLst>
                <a:ext uri="{FF2B5EF4-FFF2-40B4-BE49-F238E27FC236}">
                  <a16:creationId xmlns:a16="http://schemas.microsoft.com/office/drawing/2014/main" id="{8CE30F95-2749-4DA8-8337-874987F16A4E}"/>
                </a:ext>
              </a:extLst>
            </p:cNvPr>
            <p:cNvSpPr txBox="1"/>
            <p:nvPr/>
          </p:nvSpPr>
          <p:spPr>
            <a:xfrm>
              <a:off x="9573637" y="3565141"/>
              <a:ext cx="1849468" cy="12033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 prst="softRound"/>
            </a:sp3d>
          </p:spPr>
          <p:txBody>
            <a:bodyPr wrap="square" rtlCol="1" anchor="ctr">
              <a:noAutofit/>
            </a:bodyPr>
            <a:lstStyle/>
            <a:p>
              <a:pPr marL="0" marR="0" lvl="0" indent="0" algn="ct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8000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ـــــــــــــــــــــــــ</a:t>
              </a:r>
              <a:endParaRPr kumimoji="0" lang="ar-JO" sz="60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M-Saber" panose="02000000000000000000" pitchFamily="2" charset="-78"/>
                <a:ea typeface="+mn-ea"/>
                <a:cs typeface="M-Saber" panose="02000000000000000000" pitchFamily="2" charset="-78"/>
              </a:endParaRPr>
            </a:p>
          </p:txBody>
        </p:sp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FA6DF64C-0427-44B4-8661-9672C66FB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948" t="20699" r="31139" b="67235"/>
            <a:stretch/>
          </p:blipFill>
          <p:spPr>
            <a:xfrm>
              <a:off x="9533254" y="4315642"/>
              <a:ext cx="1738478" cy="641368"/>
            </a:xfrm>
            <a:prstGeom prst="rect">
              <a:avLst/>
            </a:prstGeom>
          </p:spPr>
        </p:pic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5E4758D5-F9FB-4961-9ABB-2C6A64B78F04}"/>
              </a:ext>
            </a:extLst>
          </p:cNvPr>
          <p:cNvGrpSpPr/>
          <p:nvPr/>
        </p:nvGrpSpPr>
        <p:grpSpPr>
          <a:xfrm>
            <a:off x="10110438" y="1672280"/>
            <a:ext cx="2004134" cy="1221441"/>
            <a:chOff x="9418971" y="3547045"/>
            <a:chExt cx="2004134" cy="1221441"/>
          </a:xfrm>
        </p:grpSpPr>
        <p:sp>
          <p:nvSpPr>
            <p:cNvPr id="16" name="نص - 3">
              <a:extLst>
                <a:ext uri="{FF2B5EF4-FFF2-40B4-BE49-F238E27FC236}">
                  <a16:creationId xmlns:a16="http://schemas.microsoft.com/office/drawing/2014/main" id="{F10B7B96-92E0-402C-B10F-C8DA97197272}"/>
                </a:ext>
              </a:extLst>
            </p:cNvPr>
            <p:cNvSpPr txBox="1"/>
            <p:nvPr/>
          </p:nvSpPr>
          <p:spPr>
            <a:xfrm>
              <a:off x="9573637" y="3565141"/>
              <a:ext cx="1849468" cy="12033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 prst="softRound"/>
            </a:sp3d>
          </p:spPr>
          <p:txBody>
            <a:bodyPr wrap="square" rtlCol="1" anchor="ctr">
              <a:noAutofit/>
            </a:bodyPr>
            <a:lstStyle/>
            <a:p>
              <a:pPr marL="0" marR="0" lvl="0" indent="0" algn="ct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8000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ـــــــــــــــــــــــــ</a:t>
              </a:r>
              <a:endParaRPr kumimoji="0" lang="ar-JO" sz="60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M-Saber" panose="02000000000000000000" pitchFamily="2" charset="-78"/>
                <a:ea typeface="+mn-ea"/>
                <a:cs typeface="M-Saber" panose="02000000000000000000" pitchFamily="2" charset="-78"/>
              </a:endParaRPr>
            </a:p>
          </p:txBody>
        </p:sp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789B6DEF-015A-4F08-802A-FA4E44052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948" t="20699" r="31139" b="67235"/>
            <a:stretch/>
          </p:blipFill>
          <p:spPr>
            <a:xfrm>
              <a:off x="9418971" y="3547045"/>
              <a:ext cx="1738478" cy="641368"/>
            </a:xfrm>
            <a:prstGeom prst="rect">
              <a:avLst/>
            </a:prstGeom>
          </p:spPr>
        </p:pic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522438E9-B87E-4006-9333-CE892A9CC20C}"/>
              </a:ext>
            </a:extLst>
          </p:cNvPr>
          <p:cNvGrpSpPr/>
          <p:nvPr/>
        </p:nvGrpSpPr>
        <p:grpSpPr>
          <a:xfrm>
            <a:off x="5089733" y="1554078"/>
            <a:ext cx="1849468" cy="1363193"/>
            <a:chOff x="4099921" y="3554490"/>
            <a:chExt cx="1849468" cy="1363193"/>
          </a:xfrm>
        </p:grpSpPr>
        <p:sp>
          <p:nvSpPr>
            <p:cNvPr id="19" name="نص - 3">
              <a:extLst>
                <a:ext uri="{FF2B5EF4-FFF2-40B4-BE49-F238E27FC236}">
                  <a16:creationId xmlns:a16="http://schemas.microsoft.com/office/drawing/2014/main" id="{2E7557FB-FE35-4113-A7D7-FF57BB3EA0EE}"/>
                </a:ext>
              </a:extLst>
            </p:cNvPr>
            <p:cNvSpPr txBox="1"/>
            <p:nvPr/>
          </p:nvSpPr>
          <p:spPr>
            <a:xfrm>
              <a:off x="4099921" y="3714338"/>
              <a:ext cx="1849468" cy="12033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 prst="softRound"/>
            </a:sp3d>
          </p:spPr>
          <p:txBody>
            <a:bodyPr wrap="square" rtlCol="1" anchor="ctr">
              <a:noAutofit/>
            </a:bodyPr>
            <a:lstStyle/>
            <a:p>
              <a:pPr marL="0" marR="0" lvl="0" indent="0" algn="ct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8000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ـــــــــــــــــــــــــ</a:t>
              </a:r>
              <a:endParaRPr kumimoji="0" lang="ar-JO" sz="60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M-Saber" panose="02000000000000000000" pitchFamily="2" charset="-78"/>
                <a:ea typeface="+mn-ea"/>
                <a:cs typeface="M-Saber" panose="02000000000000000000" pitchFamily="2" charset="-78"/>
              </a:endParaRPr>
            </a:p>
          </p:txBody>
        </p:sp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09A11ADB-08E7-41D5-B9DE-0716002354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012" t="14600" r="34104" b="70140"/>
            <a:stretch/>
          </p:blipFill>
          <p:spPr>
            <a:xfrm>
              <a:off x="4433762" y="3554490"/>
              <a:ext cx="986245" cy="630081"/>
            </a:xfrm>
            <a:prstGeom prst="rect">
              <a:avLst/>
            </a:prstGeom>
          </p:spPr>
        </p:pic>
      </p:grp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B6C2D192-5DFE-417F-87E1-13636B2EAF9F}"/>
              </a:ext>
            </a:extLst>
          </p:cNvPr>
          <p:cNvCxnSpPr>
            <a:cxnSpLocks/>
          </p:cNvCxnSpPr>
          <p:nvPr/>
        </p:nvCxnSpPr>
        <p:spPr>
          <a:xfrm>
            <a:off x="8641953" y="931636"/>
            <a:ext cx="0" cy="767394"/>
          </a:xfrm>
          <a:prstGeom prst="line">
            <a:avLst/>
          </a:prstGeom>
          <a:ln w="7620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1EB8165E-C1D3-4246-839E-032AEF4FC0CD}"/>
              </a:ext>
            </a:extLst>
          </p:cNvPr>
          <p:cNvCxnSpPr>
            <a:cxnSpLocks/>
          </p:cNvCxnSpPr>
          <p:nvPr/>
        </p:nvCxnSpPr>
        <p:spPr>
          <a:xfrm flipH="1" flipV="1">
            <a:off x="9657858" y="966946"/>
            <a:ext cx="857742" cy="715939"/>
          </a:xfrm>
          <a:prstGeom prst="line">
            <a:avLst/>
          </a:prstGeom>
          <a:ln w="7620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CCC2A6C0-A949-4C1E-AEC2-FA372746C1D8}"/>
              </a:ext>
            </a:extLst>
          </p:cNvPr>
          <p:cNvCxnSpPr>
            <a:cxnSpLocks/>
          </p:cNvCxnSpPr>
          <p:nvPr/>
        </p:nvCxnSpPr>
        <p:spPr>
          <a:xfrm flipV="1">
            <a:off x="6235298" y="983247"/>
            <a:ext cx="761127" cy="742766"/>
          </a:xfrm>
          <a:prstGeom prst="line">
            <a:avLst/>
          </a:prstGeom>
          <a:ln w="7620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8F0EECF-4C7F-4DDC-BA1F-B314D9564750}"/>
              </a:ext>
            </a:extLst>
          </p:cNvPr>
          <p:cNvCxnSpPr>
            <a:cxnSpLocks/>
          </p:cNvCxnSpPr>
          <p:nvPr/>
        </p:nvCxnSpPr>
        <p:spPr>
          <a:xfrm flipV="1">
            <a:off x="11230994" y="2886393"/>
            <a:ext cx="0" cy="857119"/>
          </a:xfrm>
          <a:prstGeom prst="line">
            <a:avLst/>
          </a:prstGeom>
          <a:ln w="7620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A0BAA645-7774-4EBD-A787-91552B197533}"/>
              </a:ext>
            </a:extLst>
          </p:cNvPr>
          <p:cNvGrpSpPr/>
          <p:nvPr/>
        </p:nvGrpSpPr>
        <p:grpSpPr>
          <a:xfrm>
            <a:off x="10339909" y="3144829"/>
            <a:ext cx="1771928" cy="1261330"/>
            <a:chOff x="9895601" y="3130426"/>
            <a:chExt cx="1771928" cy="1261330"/>
          </a:xfrm>
        </p:grpSpPr>
        <p:sp>
          <p:nvSpPr>
            <p:cNvPr id="27" name="نص - 3">
              <a:extLst>
                <a:ext uri="{FF2B5EF4-FFF2-40B4-BE49-F238E27FC236}">
                  <a16:creationId xmlns:a16="http://schemas.microsoft.com/office/drawing/2014/main" id="{D63BA72A-F5EA-4A9E-BAB5-D6BB49263C71}"/>
                </a:ext>
              </a:extLst>
            </p:cNvPr>
            <p:cNvSpPr txBox="1"/>
            <p:nvPr/>
          </p:nvSpPr>
          <p:spPr>
            <a:xfrm>
              <a:off x="10091181" y="3188411"/>
              <a:ext cx="1576348" cy="12033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 prst="softRound"/>
            </a:sp3d>
          </p:spPr>
          <p:txBody>
            <a:bodyPr wrap="square" tIns="396000" rtlCol="1" anchor="ctr">
              <a:noAutofit/>
            </a:bodyPr>
            <a:lstStyle/>
            <a:p>
              <a:pPr algn="ctr" defTabSz="685800" rtl="1">
                <a:buClrTx/>
              </a:pPr>
              <a:r>
                <a:rPr lang="ar-SA" sz="11500" dirty="0">
                  <a:latin typeface="M-Saber" panose="02000000000000000000" pitchFamily="2" charset="-78"/>
                  <a:cs typeface="M-Saber" panose="02000000000000000000" pitchFamily="2" charset="-78"/>
                </a:rPr>
                <a:t>ن</a:t>
              </a:r>
              <a:endParaRPr lang="ar-JO" sz="8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-Saber" panose="02000000000000000000" pitchFamily="2" charset="-78"/>
                <a:cs typeface="M-Saber" panose="02000000000000000000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35047A07-EE2B-475D-A652-F2305A30B0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948" t="20699" r="31139" b="67235"/>
            <a:stretch/>
          </p:blipFill>
          <p:spPr>
            <a:xfrm>
              <a:off x="9895601" y="3130426"/>
              <a:ext cx="1738478" cy="641368"/>
            </a:xfrm>
            <a:prstGeom prst="rect">
              <a:avLst/>
            </a:prstGeom>
          </p:spPr>
        </p:pic>
      </p:grp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F1EC309F-184D-4245-8D94-61D8CCF3DCB2}"/>
              </a:ext>
            </a:extLst>
          </p:cNvPr>
          <p:cNvCxnSpPr>
            <a:cxnSpLocks/>
          </p:cNvCxnSpPr>
          <p:nvPr/>
        </p:nvCxnSpPr>
        <p:spPr>
          <a:xfrm flipV="1">
            <a:off x="8723495" y="2924380"/>
            <a:ext cx="0" cy="857119"/>
          </a:xfrm>
          <a:prstGeom prst="line">
            <a:avLst/>
          </a:prstGeom>
          <a:ln w="7620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E85181D2-7468-4948-8A4D-D5D2231A29A2}"/>
              </a:ext>
            </a:extLst>
          </p:cNvPr>
          <p:cNvCxnSpPr>
            <a:cxnSpLocks/>
          </p:cNvCxnSpPr>
          <p:nvPr/>
        </p:nvCxnSpPr>
        <p:spPr>
          <a:xfrm flipV="1">
            <a:off x="6014467" y="2924380"/>
            <a:ext cx="0" cy="857119"/>
          </a:xfrm>
          <a:prstGeom prst="line">
            <a:avLst/>
          </a:prstGeom>
          <a:ln w="7620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945F9EEC-B44C-4502-850E-26F42518081C}"/>
              </a:ext>
            </a:extLst>
          </p:cNvPr>
          <p:cNvGrpSpPr/>
          <p:nvPr/>
        </p:nvGrpSpPr>
        <p:grpSpPr>
          <a:xfrm>
            <a:off x="7793225" y="3202814"/>
            <a:ext cx="1738478" cy="1438605"/>
            <a:chOff x="7275713" y="3202089"/>
            <a:chExt cx="1738478" cy="1438605"/>
          </a:xfrm>
        </p:grpSpPr>
        <p:sp>
          <p:nvSpPr>
            <p:cNvPr id="32" name="نص - 3">
              <a:extLst>
                <a:ext uri="{FF2B5EF4-FFF2-40B4-BE49-F238E27FC236}">
                  <a16:creationId xmlns:a16="http://schemas.microsoft.com/office/drawing/2014/main" id="{00D3884F-13CD-419E-B5DF-DECB051A0204}"/>
                </a:ext>
              </a:extLst>
            </p:cNvPr>
            <p:cNvSpPr txBox="1"/>
            <p:nvPr/>
          </p:nvSpPr>
          <p:spPr>
            <a:xfrm>
              <a:off x="7381674" y="3202089"/>
              <a:ext cx="1576348" cy="12033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 prst="softRound"/>
            </a:sp3d>
          </p:spPr>
          <p:txBody>
            <a:bodyPr wrap="square" tIns="0" bIns="144000" rtlCol="1" anchor="ctr">
              <a:noAutofit/>
            </a:bodyPr>
            <a:lstStyle/>
            <a:p>
              <a:pPr algn="ctr" defTabSz="685800" rtl="1">
                <a:buClrTx/>
              </a:pPr>
              <a:r>
                <a:rPr lang="ar-SA" sz="1150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ن</a:t>
              </a:r>
              <a:endParaRPr lang="ar-JO" sz="8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-Saber" panose="02000000000000000000" pitchFamily="2" charset="-78"/>
                <a:cs typeface="M-Saber" panose="02000000000000000000" pitchFamily="2" charset="-78"/>
              </a:endParaRPr>
            </a:p>
          </p:txBody>
        </p:sp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A25118DE-A8D3-451D-9471-C9C5F6959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948" t="20699" r="31139" b="67235"/>
            <a:stretch/>
          </p:blipFill>
          <p:spPr>
            <a:xfrm>
              <a:off x="7275713" y="3999326"/>
              <a:ext cx="1738478" cy="641368"/>
            </a:xfrm>
            <a:prstGeom prst="rect">
              <a:avLst/>
            </a:prstGeom>
          </p:spPr>
        </p:pic>
      </p:grp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001F236D-83D8-4FDD-B7E2-44D84D2D8D6F}"/>
              </a:ext>
            </a:extLst>
          </p:cNvPr>
          <p:cNvGrpSpPr/>
          <p:nvPr/>
        </p:nvGrpSpPr>
        <p:grpSpPr>
          <a:xfrm>
            <a:off x="5191159" y="3145275"/>
            <a:ext cx="1576348" cy="1329686"/>
            <a:chOff x="4552076" y="3088087"/>
            <a:chExt cx="1576348" cy="1329686"/>
          </a:xfrm>
        </p:grpSpPr>
        <p:sp>
          <p:nvSpPr>
            <p:cNvPr id="35" name="نص - 3">
              <a:extLst>
                <a:ext uri="{FF2B5EF4-FFF2-40B4-BE49-F238E27FC236}">
                  <a16:creationId xmlns:a16="http://schemas.microsoft.com/office/drawing/2014/main" id="{2030104E-99AF-4EED-8AB7-6E91A39B6441}"/>
                </a:ext>
              </a:extLst>
            </p:cNvPr>
            <p:cNvSpPr txBox="1"/>
            <p:nvPr/>
          </p:nvSpPr>
          <p:spPr>
            <a:xfrm>
              <a:off x="4552076" y="3214428"/>
              <a:ext cx="1576348" cy="12033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 prst="softRound"/>
            </a:sp3d>
          </p:spPr>
          <p:txBody>
            <a:bodyPr wrap="square" tIns="504000" rtlCol="1" anchor="ctr">
              <a:noAutofit/>
            </a:bodyPr>
            <a:lstStyle/>
            <a:p>
              <a:pPr algn="ctr" defTabSz="685800" rtl="1">
                <a:buClrTx/>
              </a:pPr>
              <a:r>
                <a:rPr lang="ar-SA" sz="11500" dirty="0">
                  <a:latin typeface="M-Saber" panose="02000000000000000000" pitchFamily="2" charset="-78"/>
                  <a:cs typeface="M-Saber" panose="02000000000000000000" pitchFamily="2" charset="-78"/>
                </a:rPr>
                <a:t>ن</a:t>
              </a:r>
              <a:endParaRPr lang="ar-JO" sz="8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-Saber" panose="02000000000000000000" pitchFamily="2" charset="-78"/>
                <a:cs typeface="M-Saber" panose="02000000000000000000" pitchFamily="2" charset="-78"/>
              </a:endParaRPr>
            </a:p>
          </p:txBody>
        </p:sp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0E91240E-FAD7-4EB1-B2A2-0F8C2B3B6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012" t="14600" r="34104" b="70140"/>
            <a:stretch/>
          </p:blipFill>
          <p:spPr>
            <a:xfrm rot="368006">
              <a:off x="4827974" y="3088087"/>
              <a:ext cx="986245" cy="630081"/>
            </a:xfrm>
            <a:prstGeom prst="rect">
              <a:avLst/>
            </a:prstGeom>
          </p:spPr>
        </p:pic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5DC55080-F909-4A61-9A87-5CF1DFE6FC9B}"/>
              </a:ext>
            </a:extLst>
          </p:cNvPr>
          <p:cNvGrpSpPr/>
          <p:nvPr/>
        </p:nvGrpSpPr>
        <p:grpSpPr>
          <a:xfrm>
            <a:off x="1712373" y="39938"/>
            <a:ext cx="1947070" cy="1024100"/>
            <a:chOff x="6013383" y="385967"/>
            <a:chExt cx="5170531" cy="1024100"/>
          </a:xfrm>
        </p:grpSpPr>
        <p:sp>
          <p:nvSpPr>
            <p:cNvPr id="38" name="نص - 3">
              <a:extLst>
                <a:ext uri="{FF2B5EF4-FFF2-40B4-BE49-F238E27FC236}">
                  <a16:creationId xmlns:a16="http://schemas.microsoft.com/office/drawing/2014/main" id="{25ABC1BA-4B1B-4D89-B1CC-6EDD75855423}"/>
                </a:ext>
              </a:extLst>
            </p:cNvPr>
            <p:cNvSpPr txBox="1"/>
            <p:nvPr/>
          </p:nvSpPr>
          <p:spPr>
            <a:xfrm>
              <a:off x="6013383" y="385967"/>
              <a:ext cx="5170531" cy="940013"/>
            </a:xfrm>
            <a:prstGeom prst="roundRect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 prst="softRound"/>
            </a:sp3d>
          </p:spPr>
          <p:txBody>
            <a:bodyPr wrap="square" rtlCol="1" anchor="t">
              <a:noAutofit/>
            </a:bodyPr>
            <a:lstStyle/>
            <a:p>
              <a:pPr algn="ctr" defTabSz="685800"/>
              <a:endParaRPr lang="ar-JO" sz="6000" dirty="0">
                <a:solidFill>
                  <a:srgbClr val="002060"/>
                </a:solidFill>
                <a:latin typeface="M-Saber" panose="02000000000000000000" pitchFamily="2" charset="-78"/>
                <a:cs typeface="M-Saber" panose="02000000000000000000" pitchFamily="2" charset="-78"/>
              </a:endParaRPr>
            </a:p>
          </p:txBody>
        </p:sp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ED69FFA4-DD02-41D4-A33E-17BADE160536}"/>
                </a:ext>
              </a:extLst>
            </p:cNvPr>
            <p:cNvSpPr txBox="1"/>
            <p:nvPr/>
          </p:nvSpPr>
          <p:spPr>
            <a:xfrm>
              <a:off x="6103063" y="394404"/>
              <a:ext cx="491134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-Saber" panose="02000000000000000000" pitchFamily="2" charset="-78"/>
                  <a:ea typeface="+mn-ea"/>
                  <a:cs typeface="M-Saber" panose="02000000000000000000" pitchFamily="2" charset="-78"/>
                </a:rPr>
                <a:t>السكُون</a:t>
              </a:r>
              <a:endPara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-Saber" panose="02000000000000000000" pitchFamily="2" charset="-78"/>
                <a:ea typeface="+mn-ea"/>
                <a:cs typeface="M-Saber" panose="02000000000000000000" pitchFamily="2" charset="-78"/>
              </a:endParaRPr>
            </a:p>
          </p:txBody>
        </p:sp>
      </p:grp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5A17CA32-9FFE-466E-98DA-ECE90A2B2F18}"/>
              </a:ext>
            </a:extLst>
          </p:cNvPr>
          <p:cNvSpPr txBox="1"/>
          <p:nvPr/>
        </p:nvSpPr>
        <p:spPr>
          <a:xfrm>
            <a:off x="150608" y="1160421"/>
            <a:ext cx="18494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-Saber" panose="02000000000000000000" pitchFamily="2" charset="-78"/>
                <a:ea typeface="+mn-ea"/>
                <a:cs typeface="M-Saber" panose="02000000000000000000" pitchFamily="2" charset="-78"/>
              </a:rPr>
              <a:t>السكُون ضعيف لا يتحرك</a:t>
            </a:r>
            <a:endParaRPr lang="ar-SA" sz="1100" dirty="0">
              <a:solidFill>
                <a:srgbClr val="FF0000"/>
              </a:solidFill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0F07B89D-8BAF-402F-95B0-B24E4D569E2F}"/>
              </a:ext>
            </a:extLst>
          </p:cNvPr>
          <p:cNvSpPr txBox="1"/>
          <p:nvPr/>
        </p:nvSpPr>
        <p:spPr>
          <a:xfrm>
            <a:off x="0" y="6197527"/>
            <a:ext cx="4052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-Saber" panose="02000000000000000000" pitchFamily="2" charset="-78"/>
                <a:cs typeface="M-Saber" panose="02000000000000000000" pitchFamily="2" charset="-78"/>
              </a:rPr>
              <a:t>السكُون ضعيف لا ينطق لوحده</a:t>
            </a:r>
            <a:endParaRPr lang="ar-SA" sz="1100" b="1" dirty="0">
              <a:solidFill>
                <a:srgbClr val="FF0000"/>
              </a:solidFill>
            </a:endParaRP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AD6BE372-DCBE-4186-87F3-C8B0777E52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6" t="-207" r="-2953" b="207"/>
          <a:stretch/>
        </p:blipFill>
        <p:spPr>
          <a:xfrm>
            <a:off x="1859770" y="2432572"/>
            <a:ext cx="770425" cy="1678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682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3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EBEE63F8-2678-4EA5-A317-FD0EA6EB1DD1}"/>
              </a:ext>
            </a:extLst>
          </p:cNvPr>
          <p:cNvSpPr txBox="1"/>
          <p:nvPr/>
        </p:nvSpPr>
        <p:spPr>
          <a:xfrm>
            <a:off x="10306260" y="76426"/>
            <a:ext cx="1849468" cy="37457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 rtlCol="1">
            <a:spAutoFit/>
          </a:bodyPr>
          <a:lstStyle/>
          <a:p>
            <a:r>
              <a:rPr lang="ar-SA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توضيح مهارة السكون</a:t>
            </a:r>
          </a:p>
        </p:txBody>
      </p:sp>
      <p:sp>
        <p:nvSpPr>
          <p:cNvPr id="53" name="نص - 3">
            <a:extLst>
              <a:ext uri="{FF2B5EF4-FFF2-40B4-BE49-F238E27FC236}">
                <a16:creationId xmlns:a16="http://schemas.microsoft.com/office/drawing/2014/main" id="{B6612FA9-34F4-4444-A23D-BAFAD584D2A0}"/>
              </a:ext>
            </a:extLst>
          </p:cNvPr>
          <p:cNvSpPr txBox="1"/>
          <p:nvPr/>
        </p:nvSpPr>
        <p:spPr>
          <a:xfrm>
            <a:off x="8767975" y="673377"/>
            <a:ext cx="1753357" cy="12827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ctr">
            <a:noAutofit/>
          </a:bodyPr>
          <a:lstStyle/>
          <a:p>
            <a:pPr defTabSz="685800" rtl="1">
              <a:buClrTx/>
            </a:pPr>
            <a:r>
              <a:rPr kumimoji="0" lang="ar-SA" sz="1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-Saber" panose="02000000000000000000" pitchFamily="2" charset="-78"/>
                <a:cs typeface="M-Saber" panose="02000000000000000000" pitchFamily="2" charset="-78"/>
              </a:rPr>
              <a:t>مَنَ</a:t>
            </a:r>
            <a:endParaRPr lang="ar-JO" sz="8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pic>
        <p:nvPicPr>
          <p:cNvPr id="54" name="صورة 53">
            <a:extLst>
              <a:ext uri="{FF2B5EF4-FFF2-40B4-BE49-F238E27FC236}">
                <a16:creationId xmlns:a16="http://schemas.microsoft.com/office/drawing/2014/main" id="{4104EEC5-BC28-4E51-85AD-53D0BEB09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98"/>
          <a:stretch/>
        </p:blipFill>
        <p:spPr>
          <a:xfrm>
            <a:off x="7405677" y="468049"/>
            <a:ext cx="767336" cy="1693371"/>
          </a:xfrm>
          <a:prstGeom prst="rect">
            <a:avLst/>
          </a:prstGeom>
        </p:spPr>
      </p:pic>
      <p:sp>
        <p:nvSpPr>
          <p:cNvPr id="55" name="نص - 3">
            <a:extLst>
              <a:ext uri="{FF2B5EF4-FFF2-40B4-BE49-F238E27FC236}">
                <a16:creationId xmlns:a16="http://schemas.microsoft.com/office/drawing/2014/main" id="{CEA13999-E855-465F-ADE8-722A723DF1BC}"/>
              </a:ext>
            </a:extLst>
          </p:cNvPr>
          <p:cNvSpPr txBox="1"/>
          <p:nvPr/>
        </p:nvSpPr>
        <p:spPr>
          <a:xfrm>
            <a:off x="2862469" y="626680"/>
            <a:ext cx="2152586" cy="12827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ctr">
            <a:noAutofit/>
          </a:bodyPr>
          <a:lstStyle/>
          <a:p>
            <a:pPr defTabSz="685800" rtl="1">
              <a:buClrTx/>
            </a:pPr>
            <a:r>
              <a:rPr kumimoji="0" lang="ar-SA" sz="1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-Saber" panose="02000000000000000000" pitchFamily="2" charset="-78"/>
                <a:cs typeface="M-Saber" panose="02000000000000000000" pitchFamily="2" charset="-78"/>
              </a:rPr>
              <a:t>مَـ</a:t>
            </a:r>
            <a:endParaRPr lang="ar-JO" sz="8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030CDDD2-89E2-4F3E-8010-48B704AE4EEF}"/>
              </a:ext>
            </a:extLst>
          </p:cNvPr>
          <p:cNvSpPr txBox="1"/>
          <p:nvPr/>
        </p:nvSpPr>
        <p:spPr>
          <a:xfrm>
            <a:off x="3077554" y="224962"/>
            <a:ext cx="1361924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-Saber" panose="02000000000000000000" pitchFamily="2" charset="-78"/>
                <a:ea typeface="+mn-ea"/>
                <a:cs typeface="M-Saber" panose="02000000000000000000" pitchFamily="2" charset="-78"/>
              </a:rPr>
              <a:t>ـنْ</a:t>
            </a:r>
            <a:endParaRPr lang="ar-SA" sz="11500" dirty="0"/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id="{93461976-3964-4D90-B3BD-7E36BD844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01"/>
          <a:stretch/>
        </p:blipFill>
        <p:spPr>
          <a:xfrm>
            <a:off x="1651337" y="428994"/>
            <a:ext cx="752491" cy="1678088"/>
          </a:xfrm>
          <a:prstGeom prst="rect">
            <a:avLst/>
          </a:prstGeom>
        </p:spPr>
      </p:pic>
      <p:sp>
        <p:nvSpPr>
          <p:cNvPr id="62" name="نص - 3">
            <a:extLst>
              <a:ext uri="{FF2B5EF4-FFF2-40B4-BE49-F238E27FC236}">
                <a16:creationId xmlns:a16="http://schemas.microsoft.com/office/drawing/2014/main" id="{B69F08C8-70AA-4754-AF6A-D6A6F75BC458}"/>
              </a:ext>
            </a:extLst>
          </p:cNvPr>
          <p:cNvSpPr txBox="1"/>
          <p:nvPr/>
        </p:nvSpPr>
        <p:spPr>
          <a:xfrm>
            <a:off x="8814357" y="3078652"/>
            <a:ext cx="1753357" cy="12827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tIns="216000" rtlCol="1" anchor="ctr">
            <a:noAutofit/>
          </a:bodyPr>
          <a:lstStyle/>
          <a:p>
            <a:pPr algn="ctr" defTabSz="685800" rtl="1">
              <a:buClrTx/>
            </a:pPr>
            <a:r>
              <a:rPr kumimoji="0" lang="ar-SA" sz="1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-Saber" panose="02000000000000000000" pitchFamily="2" charset="-78"/>
                <a:cs typeface="M-Saber" panose="02000000000000000000" pitchFamily="2" charset="-78"/>
              </a:rPr>
              <a:t>لَمَ</a:t>
            </a:r>
            <a:endParaRPr lang="ar-JO" sz="8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pic>
        <p:nvPicPr>
          <p:cNvPr id="63" name="صورة 62">
            <a:extLst>
              <a:ext uri="{FF2B5EF4-FFF2-40B4-BE49-F238E27FC236}">
                <a16:creationId xmlns:a16="http://schemas.microsoft.com/office/drawing/2014/main" id="{B2E313D7-259F-42AD-93B0-6B0418E622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98"/>
          <a:stretch/>
        </p:blipFill>
        <p:spPr>
          <a:xfrm>
            <a:off x="7452059" y="2873324"/>
            <a:ext cx="767336" cy="1693371"/>
          </a:xfrm>
          <a:prstGeom prst="rect">
            <a:avLst/>
          </a:prstGeom>
        </p:spPr>
      </p:pic>
      <p:sp>
        <p:nvSpPr>
          <p:cNvPr id="64" name="نص - 3">
            <a:extLst>
              <a:ext uri="{FF2B5EF4-FFF2-40B4-BE49-F238E27FC236}">
                <a16:creationId xmlns:a16="http://schemas.microsoft.com/office/drawing/2014/main" id="{62E512B6-E9A5-4CC4-A0F7-DC930F0B72FE}"/>
              </a:ext>
            </a:extLst>
          </p:cNvPr>
          <p:cNvSpPr txBox="1"/>
          <p:nvPr/>
        </p:nvSpPr>
        <p:spPr>
          <a:xfrm>
            <a:off x="2908851" y="3031955"/>
            <a:ext cx="2152586" cy="12827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ctr">
            <a:noAutofit/>
          </a:bodyPr>
          <a:lstStyle/>
          <a:p>
            <a:pPr defTabSz="685800" rtl="1">
              <a:buClrTx/>
            </a:pPr>
            <a:r>
              <a:rPr kumimoji="0" lang="ar-SA" sz="1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-Saber" panose="02000000000000000000" pitchFamily="2" charset="-78"/>
                <a:cs typeface="M-Saber" panose="02000000000000000000" pitchFamily="2" charset="-78"/>
              </a:rPr>
              <a:t>لَـ</a:t>
            </a:r>
            <a:endParaRPr lang="ar-JO" sz="8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85B8761B-D84E-4FBD-946B-37AFD2941F99}"/>
              </a:ext>
            </a:extLst>
          </p:cNvPr>
          <p:cNvSpPr txBox="1"/>
          <p:nvPr/>
        </p:nvSpPr>
        <p:spPr>
          <a:xfrm>
            <a:off x="3123936" y="2616985"/>
            <a:ext cx="1361924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-Saber" panose="02000000000000000000" pitchFamily="2" charset="-78"/>
                <a:ea typeface="+mn-ea"/>
                <a:cs typeface="M-Saber" panose="02000000000000000000" pitchFamily="2" charset="-78"/>
              </a:rPr>
              <a:t>ـمْ</a:t>
            </a:r>
            <a:endParaRPr lang="ar-SA" sz="11500" dirty="0"/>
          </a:p>
        </p:txBody>
      </p:sp>
      <p:pic>
        <p:nvPicPr>
          <p:cNvPr id="66" name="صورة 65">
            <a:extLst>
              <a:ext uri="{FF2B5EF4-FFF2-40B4-BE49-F238E27FC236}">
                <a16:creationId xmlns:a16="http://schemas.microsoft.com/office/drawing/2014/main" id="{54895194-083E-437D-9DCD-3774F9B10B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01"/>
          <a:stretch/>
        </p:blipFill>
        <p:spPr>
          <a:xfrm>
            <a:off x="1697719" y="2834269"/>
            <a:ext cx="752491" cy="1678088"/>
          </a:xfrm>
          <a:prstGeom prst="rect">
            <a:avLst/>
          </a:prstGeom>
        </p:spPr>
      </p:pic>
      <p:sp>
        <p:nvSpPr>
          <p:cNvPr id="67" name="نص - 3">
            <a:extLst>
              <a:ext uri="{FF2B5EF4-FFF2-40B4-BE49-F238E27FC236}">
                <a16:creationId xmlns:a16="http://schemas.microsoft.com/office/drawing/2014/main" id="{3AD1224E-8F8B-4DD8-A05F-95B7BBE95D39}"/>
              </a:ext>
            </a:extLst>
          </p:cNvPr>
          <p:cNvSpPr txBox="1"/>
          <p:nvPr/>
        </p:nvSpPr>
        <p:spPr>
          <a:xfrm>
            <a:off x="8661962" y="5430907"/>
            <a:ext cx="1753357" cy="12827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ctr">
            <a:noAutofit/>
          </a:bodyPr>
          <a:lstStyle/>
          <a:p>
            <a:pPr algn="ctr" defTabSz="685800" rtl="1">
              <a:buClrTx/>
            </a:pPr>
            <a:r>
              <a:rPr kumimoji="0" lang="ar-SA" sz="1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-Saber" panose="02000000000000000000" pitchFamily="2" charset="-78"/>
                <a:cs typeface="M-Saber" panose="02000000000000000000" pitchFamily="2" charset="-78"/>
              </a:rPr>
              <a:t>بَرَ</a:t>
            </a:r>
            <a:endParaRPr lang="ar-JO" sz="8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pic>
        <p:nvPicPr>
          <p:cNvPr id="68" name="صورة 67">
            <a:extLst>
              <a:ext uri="{FF2B5EF4-FFF2-40B4-BE49-F238E27FC236}">
                <a16:creationId xmlns:a16="http://schemas.microsoft.com/office/drawing/2014/main" id="{0FAD25F0-BBE0-45DF-BA9A-E2990E38F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98"/>
          <a:stretch/>
        </p:blipFill>
        <p:spPr>
          <a:xfrm>
            <a:off x="7299664" y="5225579"/>
            <a:ext cx="767336" cy="1693371"/>
          </a:xfrm>
          <a:prstGeom prst="rect">
            <a:avLst/>
          </a:prstGeom>
        </p:spPr>
      </p:pic>
      <p:sp>
        <p:nvSpPr>
          <p:cNvPr id="69" name="نص - 3">
            <a:extLst>
              <a:ext uri="{FF2B5EF4-FFF2-40B4-BE49-F238E27FC236}">
                <a16:creationId xmlns:a16="http://schemas.microsoft.com/office/drawing/2014/main" id="{6DA70F10-C648-4929-B7B9-BDFEF2D1F6E4}"/>
              </a:ext>
            </a:extLst>
          </p:cNvPr>
          <p:cNvSpPr txBox="1"/>
          <p:nvPr/>
        </p:nvSpPr>
        <p:spPr>
          <a:xfrm>
            <a:off x="2756456" y="5384210"/>
            <a:ext cx="2152586" cy="12827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ctr">
            <a:noAutofit/>
          </a:bodyPr>
          <a:lstStyle/>
          <a:p>
            <a:pPr defTabSz="685800" rtl="1">
              <a:buClrTx/>
            </a:pPr>
            <a:r>
              <a:rPr kumimoji="0" lang="ar-SA" sz="1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-Saber" panose="02000000000000000000" pitchFamily="2" charset="-78"/>
                <a:cs typeface="M-Saber" panose="02000000000000000000" pitchFamily="2" charset="-78"/>
              </a:rPr>
              <a:t>بَـ</a:t>
            </a:r>
            <a:endParaRPr lang="ar-JO" sz="8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70" name="مربع نص 69">
            <a:extLst>
              <a:ext uri="{FF2B5EF4-FFF2-40B4-BE49-F238E27FC236}">
                <a16:creationId xmlns:a16="http://schemas.microsoft.com/office/drawing/2014/main" id="{731BA931-D251-4FE8-95E3-347FE3688702}"/>
              </a:ext>
            </a:extLst>
          </p:cNvPr>
          <p:cNvSpPr txBox="1"/>
          <p:nvPr/>
        </p:nvSpPr>
        <p:spPr>
          <a:xfrm>
            <a:off x="2971541" y="4982492"/>
            <a:ext cx="1361924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-Saber" panose="02000000000000000000" pitchFamily="2" charset="-78"/>
                <a:ea typeface="+mn-ea"/>
                <a:cs typeface="M-Saber" panose="02000000000000000000" pitchFamily="2" charset="-78"/>
              </a:rPr>
              <a:t>ـرْ</a:t>
            </a:r>
            <a:endParaRPr lang="ar-SA" sz="11500" dirty="0"/>
          </a:p>
        </p:txBody>
      </p:sp>
      <p:pic>
        <p:nvPicPr>
          <p:cNvPr id="71" name="صورة 70">
            <a:extLst>
              <a:ext uri="{FF2B5EF4-FFF2-40B4-BE49-F238E27FC236}">
                <a16:creationId xmlns:a16="http://schemas.microsoft.com/office/drawing/2014/main" id="{01B3DE20-9B7C-41FF-9AE5-595EC434EF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01"/>
          <a:stretch/>
        </p:blipFill>
        <p:spPr>
          <a:xfrm>
            <a:off x="1545324" y="5186524"/>
            <a:ext cx="752491" cy="167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1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 animBg="1"/>
      <p:bldP spid="56" grpId="0"/>
      <p:bldP spid="62" grpId="0" animBg="1"/>
      <p:bldP spid="64" grpId="0" animBg="1"/>
      <p:bldP spid="65" grpId="0"/>
      <p:bldP spid="67" grpId="0" animBg="1"/>
      <p:bldP spid="69" grpId="0" animBg="1"/>
      <p:bldP spid="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EBEE63F8-2678-4EA5-A317-FD0EA6EB1DD1}"/>
              </a:ext>
            </a:extLst>
          </p:cNvPr>
          <p:cNvSpPr txBox="1"/>
          <p:nvPr/>
        </p:nvSpPr>
        <p:spPr>
          <a:xfrm>
            <a:off x="10306260" y="76426"/>
            <a:ext cx="1849468" cy="37457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 rtlCol="1">
            <a:spAutoFit/>
          </a:bodyPr>
          <a:lstStyle/>
          <a:p>
            <a:r>
              <a:rPr lang="ar-SA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توضيح مهارة السكون</a:t>
            </a:r>
          </a:p>
        </p:txBody>
      </p:sp>
      <p:sp>
        <p:nvSpPr>
          <p:cNvPr id="53" name="نص - 3">
            <a:extLst>
              <a:ext uri="{FF2B5EF4-FFF2-40B4-BE49-F238E27FC236}">
                <a16:creationId xmlns:a16="http://schemas.microsoft.com/office/drawing/2014/main" id="{B6612FA9-34F4-4444-A23D-BAFAD584D2A0}"/>
              </a:ext>
            </a:extLst>
          </p:cNvPr>
          <p:cNvSpPr txBox="1"/>
          <p:nvPr/>
        </p:nvSpPr>
        <p:spPr>
          <a:xfrm>
            <a:off x="8767975" y="673377"/>
            <a:ext cx="1753357" cy="12827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ctr">
            <a:noAutofit/>
          </a:bodyPr>
          <a:lstStyle/>
          <a:p>
            <a:pPr algn="ctr" defTabSz="685800" rtl="1">
              <a:buClrTx/>
            </a:pPr>
            <a:r>
              <a:rPr kumimoji="0" lang="ar-SA" sz="1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-Saber" panose="02000000000000000000" pitchFamily="2" charset="-78"/>
                <a:cs typeface="M-Saber" panose="02000000000000000000" pitchFamily="2" charset="-78"/>
              </a:rPr>
              <a:t>بَلَ</a:t>
            </a:r>
            <a:endParaRPr lang="ar-JO" sz="8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pic>
        <p:nvPicPr>
          <p:cNvPr id="54" name="صورة 53">
            <a:extLst>
              <a:ext uri="{FF2B5EF4-FFF2-40B4-BE49-F238E27FC236}">
                <a16:creationId xmlns:a16="http://schemas.microsoft.com/office/drawing/2014/main" id="{4104EEC5-BC28-4E51-85AD-53D0BEB09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98"/>
          <a:stretch/>
        </p:blipFill>
        <p:spPr>
          <a:xfrm>
            <a:off x="7405677" y="468049"/>
            <a:ext cx="767336" cy="1693371"/>
          </a:xfrm>
          <a:prstGeom prst="rect">
            <a:avLst/>
          </a:prstGeom>
        </p:spPr>
      </p:pic>
      <p:sp>
        <p:nvSpPr>
          <p:cNvPr id="55" name="نص - 3">
            <a:extLst>
              <a:ext uri="{FF2B5EF4-FFF2-40B4-BE49-F238E27FC236}">
                <a16:creationId xmlns:a16="http://schemas.microsoft.com/office/drawing/2014/main" id="{CEA13999-E855-465F-ADE8-722A723DF1BC}"/>
              </a:ext>
            </a:extLst>
          </p:cNvPr>
          <p:cNvSpPr txBox="1"/>
          <p:nvPr/>
        </p:nvSpPr>
        <p:spPr>
          <a:xfrm>
            <a:off x="2862469" y="626680"/>
            <a:ext cx="2152586" cy="12827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ctr">
            <a:noAutofit/>
          </a:bodyPr>
          <a:lstStyle/>
          <a:p>
            <a:pPr defTabSz="685800" rtl="1">
              <a:buClrTx/>
            </a:pPr>
            <a:r>
              <a:rPr kumimoji="0" lang="ar-SA" sz="1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-Saber" panose="02000000000000000000" pitchFamily="2" charset="-78"/>
                <a:cs typeface="M-Saber" panose="02000000000000000000" pitchFamily="2" charset="-78"/>
              </a:rPr>
              <a:t>بَـ</a:t>
            </a:r>
            <a:endParaRPr lang="ar-JO" sz="8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030CDDD2-89E2-4F3E-8010-48B704AE4EEF}"/>
              </a:ext>
            </a:extLst>
          </p:cNvPr>
          <p:cNvSpPr txBox="1"/>
          <p:nvPr/>
        </p:nvSpPr>
        <p:spPr>
          <a:xfrm>
            <a:off x="2905277" y="224962"/>
            <a:ext cx="1361924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-Saber" panose="02000000000000000000" pitchFamily="2" charset="-78"/>
                <a:ea typeface="+mn-ea"/>
                <a:cs typeface="M-Saber" panose="02000000000000000000" pitchFamily="2" charset="-78"/>
              </a:rPr>
              <a:t>ـلْ</a:t>
            </a:r>
            <a:endParaRPr lang="ar-SA" sz="11500" dirty="0"/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id="{93461976-3964-4D90-B3BD-7E36BD844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01"/>
          <a:stretch/>
        </p:blipFill>
        <p:spPr>
          <a:xfrm>
            <a:off x="1651337" y="428994"/>
            <a:ext cx="752491" cy="1678088"/>
          </a:xfrm>
          <a:prstGeom prst="rect">
            <a:avLst/>
          </a:prstGeom>
        </p:spPr>
      </p:pic>
      <p:sp>
        <p:nvSpPr>
          <p:cNvPr id="62" name="نص - 3">
            <a:extLst>
              <a:ext uri="{FF2B5EF4-FFF2-40B4-BE49-F238E27FC236}">
                <a16:creationId xmlns:a16="http://schemas.microsoft.com/office/drawing/2014/main" id="{B69F08C8-70AA-4754-AF6A-D6A6F75BC458}"/>
              </a:ext>
            </a:extLst>
          </p:cNvPr>
          <p:cNvSpPr txBox="1"/>
          <p:nvPr/>
        </p:nvSpPr>
        <p:spPr>
          <a:xfrm>
            <a:off x="8814357" y="3078652"/>
            <a:ext cx="1753357" cy="12827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tIns="216000" rtlCol="1" anchor="ctr">
            <a:noAutofit/>
          </a:bodyPr>
          <a:lstStyle/>
          <a:p>
            <a:pPr algn="ctr" defTabSz="685800" rtl="1">
              <a:buClrTx/>
            </a:pPr>
            <a:r>
              <a:rPr kumimoji="0" lang="ar-SA" sz="1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-Saber" panose="02000000000000000000" pitchFamily="2" charset="-78"/>
                <a:cs typeface="M-Saber" panose="02000000000000000000" pitchFamily="2" charset="-78"/>
              </a:rPr>
              <a:t>مِنَ</a:t>
            </a:r>
            <a:endParaRPr lang="ar-JO" sz="8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pic>
        <p:nvPicPr>
          <p:cNvPr id="63" name="صورة 62">
            <a:extLst>
              <a:ext uri="{FF2B5EF4-FFF2-40B4-BE49-F238E27FC236}">
                <a16:creationId xmlns:a16="http://schemas.microsoft.com/office/drawing/2014/main" id="{B2E313D7-259F-42AD-93B0-6B0418E622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98"/>
          <a:stretch/>
        </p:blipFill>
        <p:spPr>
          <a:xfrm>
            <a:off x="7452059" y="2873324"/>
            <a:ext cx="767336" cy="1693371"/>
          </a:xfrm>
          <a:prstGeom prst="rect">
            <a:avLst/>
          </a:prstGeom>
        </p:spPr>
      </p:pic>
      <p:sp>
        <p:nvSpPr>
          <p:cNvPr id="64" name="نص - 3">
            <a:extLst>
              <a:ext uri="{FF2B5EF4-FFF2-40B4-BE49-F238E27FC236}">
                <a16:creationId xmlns:a16="http://schemas.microsoft.com/office/drawing/2014/main" id="{62E512B6-E9A5-4CC4-A0F7-DC930F0B72FE}"/>
              </a:ext>
            </a:extLst>
          </p:cNvPr>
          <p:cNvSpPr txBox="1"/>
          <p:nvPr/>
        </p:nvSpPr>
        <p:spPr>
          <a:xfrm>
            <a:off x="2908851" y="3031955"/>
            <a:ext cx="2152586" cy="12827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ctr">
            <a:noAutofit/>
          </a:bodyPr>
          <a:lstStyle/>
          <a:p>
            <a:pPr defTabSz="685800" rtl="1">
              <a:buClrTx/>
            </a:pPr>
            <a:r>
              <a:rPr kumimoji="0" lang="ar-SA" sz="1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-Saber" panose="02000000000000000000" pitchFamily="2" charset="-78"/>
                <a:cs typeface="M-Saber" panose="02000000000000000000" pitchFamily="2" charset="-78"/>
              </a:rPr>
              <a:t>مِـ</a:t>
            </a:r>
            <a:endParaRPr lang="ar-JO" sz="8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85B8761B-D84E-4FBD-946B-37AFD2941F99}"/>
              </a:ext>
            </a:extLst>
          </p:cNvPr>
          <p:cNvSpPr txBox="1"/>
          <p:nvPr/>
        </p:nvSpPr>
        <p:spPr>
          <a:xfrm>
            <a:off x="2892029" y="2616587"/>
            <a:ext cx="1361924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-Saber" panose="02000000000000000000" pitchFamily="2" charset="-78"/>
                <a:ea typeface="+mn-ea"/>
                <a:cs typeface="M-Saber" panose="02000000000000000000" pitchFamily="2" charset="-78"/>
              </a:rPr>
              <a:t>ـنْ</a:t>
            </a:r>
            <a:endParaRPr lang="ar-SA" sz="11500" dirty="0"/>
          </a:p>
        </p:txBody>
      </p:sp>
      <p:pic>
        <p:nvPicPr>
          <p:cNvPr id="66" name="صورة 65">
            <a:extLst>
              <a:ext uri="{FF2B5EF4-FFF2-40B4-BE49-F238E27FC236}">
                <a16:creationId xmlns:a16="http://schemas.microsoft.com/office/drawing/2014/main" id="{54895194-083E-437D-9DCD-3774F9B10B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01"/>
          <a:stretch/>
        </p:blipFill>
        <p:spPr>
          <a:xfrm>
            <a:off x="1697719" y="2834269"/>
            <a:ext cx="752491" cy="1678088"/>
          </a:xfrm>
          <a:prstGeom prst="rect">
            <a:avLst/>
          </a:prstGeom>
        </p:spPr>
      </p:pic>
      <p:sp>
        <p:nvSpPr>
          <p:cNvPr id="67" name="نص - 3">
            <a:extLst>
              <a:ext uri="{FF2B5EF4-FFF2-40B4-BE49-F238E27FC236}">
                <a16:creationId xmlns:a16="http://schemas.microsoft.com/office/drawing/2014/main" id="{3AD1224E-8F8B-4DD8-A05F-95B7BBE95D39}"/>
              </a:ext>
            </a:extLst>
          </p:cNvPr>
          <p:cNvSpPr txBox="1"/>
          <p:nvPr/>
        </p:nvSpPr>
        <p:spPr>
          <a:xfrm>
            <a:off x="8661962" y="5430907"/>
            <a:ext cx="1753357" cy="12827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ctr">
            <a:noAutofit/>
          </a:bodyPr>
          <a:lstStyle/>
          <a:p>
            <a:pPr algn="ctr" defTabSz="685800" rtl="1">
              <a:buClrTx/>
            </a:pPr>
            <a:r>
              <a:rPr kumimoji="0" lang="ar-SA" sz="1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-Saber" panose="02000000000000000000" pitchFamily="2" charset="-78"/>
                <a:cs typeface="M-Saber" panose="02000000000000000000" pitchFamily="2" charset="-78"/>
              </a:rPr>
              <a:t>نُمَ</a:t>
            </a:r>
            <a:endParaRPr lang="ar-JO" sz="8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pic>
        <p:nvPicPr>
          <p:cNvPr id="68" name="صورة 67">
            <a:extLst>
              <a:ext uri="{FF2B5EF4-FFF2-40B4-BE49-F238E27FC236}">
                <a16:creationId xmlns:a16="http://schemas.microsoft.com/office/drawing/2014/main" id="{0FAD25F0-BBE0-45DF-BA9A-E2990E38F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98"/>
          <a:stretch/>
        </p:blipFill>
        <p:spPr>
          <a:xfrm>
            <a:off x="7299664" y="5225579"/>
            <a:ext cx="767336" cy="1693371"/>
          </a:xfrm>
          <a:prstGeom prst="rect">
            <a:avLst/>
          </a:prstGeom>
        </p:spPr>
      </p:pic>
      <p:sp>
        <p:nvSpPr>
          <p:cNvPr id="69" name="نص - 3">
            <a:extLst>
              <a:ext uri="{FF2B5EF4-FFF2-40B4-BE49-F238E27FC236}">
                <a16:creationId xmlns:a16="http://schemas.microsoft.com/office/drawing/2014/main" id="{6DA70F10-C648-4929-B7B9-BDFEF2D1F6E4}"/>
              </a:ext>
            </a:extLst>
          </p:cNvPr>
          <p:cNvSpPr txBox="1"/>
          <p:nvPr/>
        </p:nvSpPr>
        <p:spPr>
          <a:xfrm>
            <a:off x="2756456" y="5384210"/>
            <a:ext cx="2152586" cy="12827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ctr">
            <a:noAutofit/>
          </a:bodyPr>
          <a:lstStyle/>
          <a:p>
            <a:pPr defTabSz="685800" rtl="1">
              <a:buClrTx/>
            </a:pPr>
            <a:r>
              <a:rPr kumimoji="0" lang="ar-SA" sz="1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-Saber" panose="02000000000000000000" pitchFamily="2" charset="-78"/>
                <a:cs typeface="M-Saber" panose="02000000000000000000" pitchFamily="2" charset="-78"/>
              </a:rPr>
              <a:t>نُـ</a:t>
            </a:r>
            <a:endParaRPr lang="ar-JO" sz="8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70" name="مربع نص 69">
            <a:extLst>
              <a:ext uri="{FF2B5EF4-FFF2-40B4-BE49-F238E27FC236}">
                <a16:creationId xmlns:a16="http://schemas.microsoft.com/office/drawing/2014/main" id="{731BA931-D251-4FE8-95E3-347FE3688702}"/>
              </a:ext>
            </a:extLst>
          </p:cNvPr>
          <p:cNvSpPr txBox="1"/>
          <p:nvPr/>
        </p:nvSpPr>
        <p:spPr>
          <a:xfrm>
            <a:off x="2892029" y="4982063"/>
            <a:ext cx="1361924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-Saber" panose="02000000000000000000" pitchFamily="2" charset="-78"/>
                <a:ea typeface="+mn-ea"/>
                <a:cs typeface="M-Saber" panose="02000000000000000000" pitchFamily="2" charset="-78"/>
              </a:rPr>
              <a:t>ـمْ</a:t>
            </a:r>
            <a:endParaRPr lang="ar-SA" sz="11500" dirty="0"/>
          </a:p>
        </p:txBody>
      </p:sp>
      <p:pic>
        <p:nvPicPr>
          <p:cNvPr id="71" name="صورة 70">
            <a:extLst>
              <a:ext uri="{FF2B5EF4-FFF2-40B4-BE49-F238E27FC236}">
                <a16:creationId xmlns:a16="http://schemas.microsoft.com/office/drawing/2014/main" id="{01B3DE20-9B7C-41FF-9AE5-595EC434EF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01"/>
          <a:stretch/>
        </p:blipFill>
        <p:spPr>
          <a:xfrm>
            <a:off x="1545324" y="5186524"/>
            <a:ext cx="752491" cy="167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7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 animBg="1"/>
      <p:bldP spid="56" grpId="0"/>
      <p:bldP spid="62" grpId="0" animBg="1"/>
      <p:bldP spid="64" grpId="0" animBg="1"/>
      <p:bldP spid="65" grpId="0"/>
      <p:bldP spid="67" grpId="0" animBg="1"/>
      <p:bldP spid="69" grpId="0" animBg="1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EBEE63F8-2678-4EA5-A317-FD0EA6EB1DD1}"/>
              </a:ext>
            </a:extLst>
          </p:cNvPr>
          <p:cNvSpPr txBox="1"/>
          <p:nvPr/>
        </p:nvSpPr>
        <p:spPr>
          <a:xfrm>
            <a:off x="11463130" y="76426"/>
            <a:ext cx="692598" cy="44267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solidFill>
                  <a:srgbClr val="FF0000"/>
                </a:solidFill>
              </a:rPr>
              <a:t>أتذكر</a:t>
            </a:r>
            <a:endParaRPr lang="ar-SA" sz="1400" dirty="0">
              <a:solidFill>
                <a:srgbClr val="FF0000"/>
              </a:solidFill>
            </a:endParaRPr>
          </a:p>
        </p:txBody>
      </p: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2E58ED72-A000-4A7B-AB6C-A93D573E48C0}"/>
              </a:ext>
            </a:extLst>
          </p:cNvPr>
          <p:cNvGrpSpPr/>
          <p:nvPr/>
        </p:nvGrpSpPr>
        <p:grpSpPr>
          <a:xfrm>
            <a:off x="1595958" y="3008496"/>
            <a:ext cx="10546944" cy="1938992"/>
            <a:chOff x="1415082" y="-86043"/>
            <a:chExt cx="10546944" cy="1938992"/>
          </a:xfrm>
        </p:grpSpPr>
        <p:sp>
          <p:nvSpPr>
            <p:cNvPr id="44" name="نص - 3">
              <a:extLst>
                <a:ext uri="{FF2B5EF4-FFF2-40B4-BE49-F238E27FC236}">
                  <a16:creationId xmlns:a16="http://schemas.microsoft.com/office/drawing/2014/main" id="{10B59653-4DFD-4688-B3B8-C971206C694F}"/>
                </a:ext>
              </a:extLst>
            </p:cNvPr>
            <p:cNvSpPr txBox="1"/>
            <p:nvPr/>
          </p:nvSpPr>
          <p:spPr>
            <a:xfrm>
              <a:off x="1748412" y="770450"/>
              <a:ext cx="9793085" cy="940013"/>
            </a:xfrm>
            <a:prstGeom prst="roundRect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 prst="softRound"/>
            </a:sp3d>
          </p:spPr>
          <p:txBody>
            <a:bodyPr wrap="square" rtlCol="1" anchor="t">
              <a:noAutofit/>
            </a:bodyPr>
            <a:lstStyle/>
            <a:p>
              <a:pPr algn="ctr" defTabSz="685800"/>
              <a:endParaRPr lang="ar-JO" sz="6000" dirty="0">
                <a:solidFill>
                  <a:srgbClr val="002060"/>
                </a:solidFill>
                <a:latin typeface="M-Saber" panose="02000000000000000000" pitchFamily="2" charset="-78"/>
                <a:cs typeface="M-Saber" panose="02000000000000000000" pitchFamily="2" charset="-78"/>
              </a:endParaRPr>
            </a:p>
          </p:txBody>
        </p:sp>
        <p:sp>
          <p:nvSpPr>
            <p:cNvPr id="46" name="مربع نص 45">
              <a:extLst>
                <a:ext uri="{FF2B5EF4-FFF2-40B4-BE49-F238E27FC236}">
                  <a16:creationId xmlns:a16="http://schemas.microsoft.com/office/drawing/2014/main" id="{849C21C3-6305-444E-81A6-630E7C77C71C}"/>
                </a:ext>
              </a:extLst>
            </p:cNvPr>
            <p:cNvSpPr txBox="1"/>
            <p:nvPr/>
          </p:nvSpPr>
          <p:spPr>
            <a:xfrm>
              <a:off x="1415082" y="-86043"/>
              <a:ext cx="10546944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M-Saber" panose="02000000000000000000" pitchFamily="2" charset="-78"/>
                  <a:ea typeface="+mn-ea"/>
                  <a:cs typeface="M-Saber" panose="02000000000000000000" pitchFamily="2" charset="-78"/>
                </a:rPr>
                <a:t>الْمَقْطَع السَّاكِن:</a:t>
              </a:r>
            </a:p>
            <a:p>
              <a:pPr marL="0" marR="0" lvl="0" indent="0" algn="ct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-Saber" panose="02000000000000000000" pitchFamily="2" charset="-78"/>
                  <a:ea typeface="+mn-ea"/>
                  <a:cs typeface="M-Saber" panose="02000000000000000000" pitchFamily="2" charset="-78"/>
                </a:rPr>
                <a:t> هُوَ الْحَرْفُ السَّاكِن </a:t>
              </a: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M-Saber" panose="02000000000000000000" pitchFamily="2" charset="-78"/>
                  <a:ea typeface="+mn-ea"/>
                  <a:cs typeface="M-Saber" panose="02000000000000000000" pitchFamily="2" charset="-78"/>
                </a:rPr>
                <a:t>~ </a:t>
              </a:r>
              <a:r>
                <a:rPr kumimoji="0" lang="ar-SA" sz="6000" b="0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-Saber" panose="02000000000000000000" pitchFamily="2" charset="-78"/>
                  <a:ea typeface="+mn-ea"/>
                  <a:cs typeface="M-Saber" panose="02000000000000000000" pitchFamily="2" charset="-78"/>
                </a:rPr>
                <a:t>يُنْطَق</a:t>
              </a: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-Saber" panose="02000000000000000000" pitchFamily="2" charset="-78"/>
                  <a:ea typeface="+mn-ea"/>
                  <a:cs typeface="M-Saber" panose="02000000000000000000" pitchFamily="2" charset="-78"/>
                </a:rPr>
                <a:t> </a:t>
              </a: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M-Saber" panose="02000000000000000000" pitchFamily="2" charset="-78"/>
                  <a:ea typeface="+mn-ea"/>
                  <a:cs typeface="M-Saber" panose="02000000000000000000" pitchFamily="2" charset="-78"/>
                </a:rPr>
                <a:t>~</a:t>
              </a:r>
              <a:r>
                <a:rPr kumimoji="0" lang="ar-SA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-Saber" panose="02000000000000000000" pitchFamily="2" charset="-78"/>
                  <a:ea typeface="+mn-ea"/>
                  <a:cs typeface="M-Saber" panose="02000000000000000000" pitchFamily="2" charset="-78"/>
                </a:rPr>
                <a:t> مَعَ الْحَرْف الذِّي قَبْلَه</a:t>
              </a:r>
              <a:endParaRPr kumimoji="0" lang="ar-JO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-Saber" panose="02000000000000000000" pitchFamily="2" charset="-78"/>
                <a:ea typeface="+mn-ea"/>
                <a:cs typeface="M-Saber" panose="02000000000000000000" pitchFamily="2" charset="-78"/>
              </a:endParaRPr>
            </a:p>
          </p:txBody>
        </p:sp>
      </p:grpSp>
      <p:grpSp>
        <p:nvGrpSpPr>
          <p:cNvPr id="48" name="مجموعة 47">
            <a:extLst>
              <a:ext uri="{FF2B5EF4-FFF2-40B4-BE49-F238E27FC236}">
                <a16:creationId xmlns:a16="http://schemas.microsoft.com/office/drawing/2014/main" id="{73ADF7F2-0CFA-47D8-A302-F221727BB36C}"/>
              </a:ext>
            </a:extLst>
          </p:cNvPr>
          <p:cNvGrpSpPr/>
          <p:nvPr/>
        </p:nvGrpSpPr>
        <p:grpSpPr>
          <a:xfrm>
            <a:off x="8738330" y="2756993"/>
            <a:ext cx="1072957" cy="1107996"/>
            <a:chOff x="7663186" y="1593073"/>
            <a:chExt cx="1072957" cy="1107996"/>
          </a:xfrm>
        </p:grpSpPr>
        <p:sp>
          <p:nvSpPr>
            <p:cNvPr id="49" name="معين 48">
              <a:extLst>
                <a:ext uri="{FF2B5EF4-FFF2-40B4-BE49-F238E27FC236}">
                  <a16:creationId xmlns:a16="http://schemas.microsoft.com/office/drawing/2014/main" id="{DA1B9C56-2518-4DD5-BB58-B6B1888231E7}"/>
                </a:ext>
              </a:extLst>
            </p:cNvPr>
            <p:cNvSpPr/>
            <p:nvPr/>
          </p:nvSpPr>
          <p:spPr>
            <a:xfrm>
              <a:off x="7765036" y="1769277"/>
              <a:ext cx="971107" cy="878958"/>
            </a:xfrm>
            <a:prstGeom prst="diamond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0" name="معين 49">
              <a:extLst>
                <a:ext uri="{FF2B5EF4-FFF2-40B4-BE49-F238E27FC236}">
                  <a16:creationId xmlns:a16="http://schemas.microsoft.com/office/drawing/2014/main" id="{69542470-1B51-49D0-8121-9D612F80E044}"/>
                </a:ext>
              </a:extLst>
            </p:cNvPr>
            <p:cNvSpPr/>
            <p:nvPr/>
          </p:nvSpPr>
          <p:spPr>
            <a:xfrm>
              <a:off x="7663186" y="1755101"/>
              <a:ext cx="971107" cy="878958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51" name="مستطيل 50">
              <a:extLst>
                <a:ext uri="{FF2B5EF4-FFF2-40B4-BE49-F238E27FC236}">
                  <a16:creationId xmlns:a16="http://schemas.microsoft.com/office/drawing/2014/main" id="{81742D8D-AFA3-42AC-96D1-22C605E15473}"/>
                </a:ext>
              </a:extLst>
            </p:cNvPr>
            <p:cNvSpPr/>
            <p:nvPr/>
          </p:nvSpPr>
          <p:spPr>
            <a:xfrm>
              <a:off x="7937461" y="1593073"/>
              <a:ext cx="45717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6600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5</a:t>
              </a:r>
              <a:endParaRPr lang="ar-SA" sz="1800" dirty="0"/>
            </a:p>
          </p:txBody>
        </p:sp>
      </p:grpSp>
      <p:sp>
        <p:nvSpPr>
          <p:cNvPr id="26" name="نص - 3">
            <a:extLst>
              <a:ext uri="{FF2B5EF4-FFF2-40B4-BE49-F238E27FC236}">
                <a16:creationId xmlns:a16="http://schemas.microsoft.com/office/drawing/2014/main" id="{CEE959E3-47C4-43AD-A35B-061D63BA7B47}"/>
              </a:ext>
            </a:extLst>
          </p:cNvPr>
          <p:cNvSpPr txBox="1"/>
          <p:nvPr/>
        </p:nvSpPr>
        <p:spPr>
          <a:xfrm>
            <a:off x="10455965" y="5229449"/>
            <a:ext cx="1582490" cy="12827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ctr">
            <a:noAutofit/>
          </a:bodyPr>
          <a:lstStyle/>
          <a:p>
            <a:pPr algn="ctr" defTabSz="685800" rtl="1">
              <a:buClrTx/>
            </a:pPr>
            <a:r>
              <a:rPr lang="ar-SA" sz="11500" dirty="0">
                <a:latin typeface="M-Saber" panose="02000000000000000000" pitchFamily="2" charset="-78"/>
                <a:cs typeface="M-Saber" panose="02000000000000000000" pitchFamily="2" charset="-78"/>
              </a:rPr>
              <a:t>بَ</a:t>
            </a:r>
            <a:r>
              <a:rPr lang="ar-SA" sz="115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رْ</a:t>
            </a:r>
            <a:endParaRPr lang="ar-JO" sz="80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A766A3FA-3F8B-49AE-8F97-64B3C458C6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01"/>
          <a:stretch/>
        </p:blipFill>
        <p:spPr>
          <a:xfrm>
            <a:off x="9705031" y="5130606"/>
            <a:ext cx="663844" cy="1480402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A172BDD0-7D1B-4A6F-8424-663B419ED302}"/>
              </a:ext>
            </a:extLst>
          </p:cNvPr>
          <p:cNvSpPr txBox="1"/>
          <p:nvPr/>
        </p:nvSpPr>
        <p:spPr>
          <a:xfrm>
            <a:off x="4170239" y="2551"/>
            <a:ext cx="385152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-Saber" panose="02000000000000000000" pitchFamily="2" charset="-78"/>
                <a:ea typeface="+mn-ea"/>
                <a:cs typeface="M-Saber" panose="02000000000000000000" pitchFamily="2" charset="-78"/>
              </a:rPr>
              <a:t>الْحَرْف السَّاكِن:</a:t>
            </a:r>
          </a:p>
        </p:txBody>
      </p:sp>
      <p:sp>
        <p:nvSpPr>
          <p:cNvPr id="34" name="نص - 3">
            <a:extLst>
              <a:ext uri="{FF2B5EF4-FFF2-40B4-BE49-F238E27FC236}">
                <a16:creationId xmlns:a16="http://schemas.microsoft.com/office/drawing/2014/main" id="{77D2BDF9-CD3E-4952-8964-94AF7B3D0770}"/>
              </a:ext>
            </a:extLst>
          </p:cNvPr>
          <p:cNvSpPr txBox="1"/>
          <p:nvPr/>
        </p:nvSpPr>
        <p:spPr>
          <a:xfrm>
            <a:off x="7797645" y="1200022"/>
            <a:ext cx="1214960" cy="118266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tIns="0" bIns="1548000" rtlCol="1" anchor="t">
            <a:noAutofit/>
          </a:bodyPr>
          <a:lstStyle/>
          <a:p>
            <a:pPr algn="ctr" defTabSz="685800" rtl="1">
              <a:buClrTx/>
            </a:pPr>
            <a:r>
              <a:rPr lang="ar-SA" sz="98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رْ</a:t>
            </a:r>
            <a:endParaRPr lang="ar-JO" sz="9800" kern="12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86C39C97-0207-42A6-95CF-1095838EC4C1}"/>
              </a:ext>
            </a:extLst>
          </p:cNvPr>
          <p:cNvGrpSpPr/>
          <p:nvPr/>
        </p:nvGrpSpPr>
        <p:grpSpPr>
          <a:xfrm>
            <a:off x="7914037" y="-137053"/>
            <a:ext cx="1233406" cy="1107996"/>
            <a:chOff x="7663189" y="1522441"/>
            <a:chExt cx="1072954" cy="1252321"/>
          </a:xfrm>
        </p:grpSpPr>
        <p:sp>
          <p:nvSpPr>
            <p:cNvPr id="36" name="معين 35">
              <a:extLst>
                <a:ext uri="{FF2B5EF4-FFF2-40B4-BE49-F238E27FC236}">
                  <a16:creationId xmlns:a16="http://schemas.microsoft.com/office/drawing/2014/main" id="{8469A79A-DA58-49C2-BDBD-4E816D74AFDB}"/>
                </a:ext>
              </a:extLst>
            </p:cNvPr>
            <p:cNvSpPr/>
            <p:nvPr/>
          </p:nvSpPr>
          <p:spPr>
            <a:xfrm>
              <a:off x="7765036" y="1769277"/>
              <a:ext cx="971107" cy="878958"/>
            </a:xfrm>
            <a:prstGeom prst="diamond">
              <a:avLst/>
            </a:prstGeom>
            <a:noFill/>
            <a:ln w="12700">
              <a:solidFill>
                <a:srgbClr val="FF0000"/>
              </a:solidFill>
              <a:prstDash val="dash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7" name="معين 36">
              <a:extLst>
                <a:ext uri="{FF2B5EF4-FFF2-40B4-BE49-F238E27FC236}">
                  <a16:creationId xmlns:a16="http://schemas.microsoft.com/office/drawing/2014/main" id="{D879DCB5-7EBD-4918-B8BB-5193EA8A6EAB}"/>
                </a:ext>
              </a:extLst>
            </p:cNvPr>
            <p:cNvSpPr/>
            <p:nvPr/>
          </p:nvSpPr>
          <p:spPr>
            <a:xfrm>
              <a:off x="7663189" y="1755101"/>
              <a:ext cx="971107" cy="878958"/>
            </a:xfrm>
            <a:prstGeom prst="diamond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8" name="مستطيل 37">
              <a:extLst>
                <a:ext uri="{FF2B5EF4-FFF2-40B4-BE49-F238E27FC236}">
                  <a16:creationId xmlns:a16="http://schemas.microsoft.com/office/drawing/2014/main" id="{6C1B9B79-FB28-41D4-AB3A-7BDD0660F8E1}"/>
                </a:ext>
              </a:extLst>
            </p:cNvPr>
            <p:cNvSpPr/>
            <p:nvPr/>
          </p:nvSpPr>
          <p:spPr>
            <a:xfrm>
              <a:off x="7944327" y="1522441"/>
              <a:ext cx="397704" cy="12523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6600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5</a:t>
              </a:r>
              <a:endParaRPr lang="ar-SA" dirty="0"/>
            </a:p>
          </p:txBody>
        </p:sp>
      </p:grpSp>
      <p:pic>
        <p:nvPicPr>
          <p:cNvPr id="39" name="صورة 38">
            <a:extLst>
              <a:ext uri="{FF2B5EF4-FFF2-40B4-BE49-F238E27FC236}">
                <a16:creationId xmlns:a16="http://schemas.microsoft.com/office/drawing/2014/main" id="{CFC073BB-7ECD-46EF-A019-2B7A28823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08" y="1329049"/>
            <a:ext cx="1214960" cy="1214960"/>
          </a:xfrm>
          <a:prstGeom prst="rect">
            <a:avLst/>
          </a:prstGeom>
        </p:spPr>
      </p:pic>
      <p:sp>
        <p:nvSpPr>
          <p:cNvPr id="40" name="مربع نص 39">
            <a:extLst>
              <a:ext uri="{FF2B5EF4-FFF2-40B4-BE49-F238E27FC236}">
                <a16:creationId xmlns:a16="http://schemas.microsoft.com/office/drawing/2014/main" id="{34A63F09-14DC-417B-884D-5470D41FACD3}"/>
              </a:ext>
            </a:extLst>
          </p:cNvPr>
          <p:cNvSpPr txBox="1"/>
          <p:nvPr/>
        </p:nvSpPr>
        <p:spPr>
          <a:xfrm>
            <a:off x="1731421" y="1426088"/>
            <a:ext cx="56285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-Saber" panose="02000000000000000000" pitchFamily="2" charset="-78"/>
                <a:ea typeface="+mn-ea"/>
                <a:cs typeface="M-Saber" panose="02000000000000000000" pitchFamily="2" charset="-78"/>
              </a:rPr>
              <a:t>السكُون ضعيف لا ينطق لوحده</a:t>
            </a:r>
            <a:endParaRPr lang="ar-SA" sz="1600" dirty="0">
              <a:solidFill>
                <a:srgbClr val="FF0000"/>
              </a:solidFill>
            </a:endParaRPr>
          </a:p>
        </p:txBody>
      </p:sp>
      <p:pic>
        <p:nvPicPr>
          <p:cNvPr id="41" name="Picture 2" descr="Image result for muscular strength clipart | Smiley, Caretas, Bancos de  imagens">
            <a:extLst>
              <a:ext uri="{FF2B5EF4-FFF2-40B4-BE49-F238E27FC236}">
                <a16:creationId xmlns:a16="http://schemas.microsoft.com/office/drawing/2014/main" id="{8112238C-94C2-473D-8C63-EA0F5998A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7" b="94239" l="3774" r="96462">
                        <a14:foregroundMark x1="49528" y1="10288" x2="49528" y2="10288"/>
                        <a14:foregroundMark x1="56132" y1="75720" x2="56132" y2="75720"/>
                        <a14:foregroundMark x1="61557" y1="37449" x2="61557" y2="37449"/>
                        <a14:foregroundMark x1="61557" y1="37449" x2="61557" y2="37449"/>
                        <a14:foregroundMark x1="61557" y1="37449" x2="61557" y2="48148"/>
                        <a14:foregroundMark x1="61557" y1="48148" x2="63679" y2="25926"/>
                        <a14:foregroundMark x1="34434" y1="33745" x2="37500" y2="50617"/>
                        <a14:foregroundMark x1="5189" y1="39095" x2="5189" y2="39095"/>
                        <a14:foregroundMark x1="5189" y1="39095" x2="10377" y2="32510"/>
                        <a14:foregroundMark x1="5189" y1="52263" x2="5189" y2="52263"/>
                        <a14:foregroundMark x1="5189" y1="52263" x2="5189" y2="52263"/>
                        <a14:foregroundMark x1="4481" y1="49383" x2="4481" y2="49383"/>
                        <a14:foregroundMark x1="90094" y1="36214" x2="94575" y2="46914"/>
                        <a14:foregroundMark x1="91509" y1="37449" x2="87736" y2="34979"/>
                        <a14:foregroundMark x1="90802" y1="28395" x2="90802" y2="37449"/>
                        <a14:foregroundMark x1="93868" y1="58436" x2="93868" y2="54733"/>
                        <a14:foregroundMark x1="95283" y1="50617" x2="92925" y2="52263"/>
                        <a14:foregroundMark x1="96698" y1="54733" x2="96698" y2="54733"/>
                        <a14:foregroundMark x1="48585" y1="94239" x2="48585" y2="94239"/>
                        <a14:foregroundMark x1="57783" y1="73251" x2="49528" y2="73251"/>
                        <a14:foregroundMark x1="49528" y1="73251" x2="41274" y2="73251"/>
                        <a14:foregroundMark x1="41274" y1="81070" x2="51651" y2="81070"/>
                        <a14:foregroundMark x1="59198" y1="42798" x2="59198" y2="50617"/>
                        <a14:foregroundMark x1="34434" y1="40329" x2="41981" y2="48148"/>
                        <a14:foregroundMark x1="41981" y1="48148" x2="35849" y2="39095"/>
                        <a14:foregroundMark x1="38208" y1="41564" x2="38208" y2="41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3" y="3937470"/>
            <a:ext cx="1764816" cy="101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نص - 3">
            <a:extLst>
              <a:ext uri="{FF2B5EF4-FFF2-40B4-BE49-F238E27FC236}">
                <a16:creationId xmlns:a16="http://schemas.microsoft.com/office/drawing/2014/main" id="{213653E3-2573-4203-80EF-2779B87E6E81}"/>
              </a:ext>
            </a:extLst>
          </p:cNvPr>
          <p:cNvSpPr txBox="1"/>
          <p:nvPr/>
        </p:nvSpPr>
        <p:spPr>
          <a:xfrm>
            <a:off x="7020822" y="5295943"/>
            <a:ext cx="1579840" cy="12827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ctr">
            <a:noAutofit/>
          </a:bodyPr>
          <a:lstStyle/>
          <a:p>
            <a:pPr algn="ctr" defTabSz="685800" rtl="1">
              <a:buClrTx/>
            </a:pPr>
            <a:r>
              <a:rPr lang="ar-SA" sz="11500" dirty="0">
                <a:latin typeface="M-Saber" panose="02000000000000000000" pitchFamily="2" charset="-78"/>
                <a:cs typeface="M-Saber" panose="02000000000000000000" pitchFamily="2" charset="-78"/>
              </a:rPr>
              <a:t>مَ</a:t>
            </a:r>
            <a:r>
              <a:rPr lang="ar-SA" sz="115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نْ</a:t>
            </a:r>
            <a:endParaRPr lang="ar-JO" sz="80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pic>
        <p:nvPicPr>
          <p:cNvPr id="45" name="صورة 44">
            <a:extLst>
              <a:ext uri="{FF2B5EF4-FFF2-40B4-BE49-F238E27FC236}">
                <a16:creationId xmlns:a16="http://schemas.microsoft.com/office/drawing/2014/main" id="{3B81D644-D6D1-423F-9BEC-18D308A1C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01"/>
          <a:stretch/>
        </p:blipFill>
        <p:spPr>
          <a:xfrm>
            <a:off x="6269888" y="5197100"/>
            <a:ext cx="663844" cy="1480402"/>
          </a:xfrm>
          <a:prstGeom prst="rect">
            <a:avLst/>
          </a:prstGeom>
        </p:spPr>
      </p:pic>
      <p:sp>
        <p:nvSpPr>
          <p:cNvPr id="47" name="نص - 3">
            <a:extLst>
              <a:ext uri="{FF2B5EF4-FFF2-40B4-BE49-F238E27FC236}">
                <a16:creationId xmlns:a16="http://schemas.microsoft.com/office/drawing/2014/main" id="{E22F3F77-B40C-4C93-ACC2-344ABF991193}"/>
              </a:ext>
            </a:extLst>
          </p:cNvPr>
          <p:cNvSpPr txBox="1"/>
          <p:nvPr/>
        </p:nvSpPr>
        <p:spPr>
          <a:xfrm>
            <a:off x="3990997" y="5295943"/>
            <a:ext cx="1579840" cy="12827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ctr">
            <a:noAutofit/>
          </a:bodyPr>
          <a:lstStyle/>
          <a:p>
            <a:pPr algn="ctr" defTabSz="685800" rtl="1">
              <a:buClrTx/>
            </a:pPr>
            <a:r>
              <a:rPr lang="ar-SA" sz="11500" dirty="0">
                <a:latin typeface="M-Saber" panose="02000000000000000000" pitchFamily="2" charset="-78"/>
                <a:cs typeface="M-Saber" panose="02000000000000000000" pitchFamily="2" charset="-78"/>
              </a:rPr>
              <a:t>دَ</a:t>
            </a:r>
            <a:r>
              <a:rPr lang="ar-SA" sz="115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مْ</a:t>
            </a:r>
            <a:endParaRPr lang="ar-JO" sz="80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03F14E2B-D678-46F1-A4AB-A034A5F9A0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01"/>
          <a:stretch/>
        </p:blipFill>
        <p:spPr>
          <a:xfrm>
            <a:off x="3240063" y="5197100"/>
            <a:ext cx="663844" cy="1480402"/>
          </a:xfrm>
          <a:prstGeom prst="rect">
            <a:avLst/>
          </a:prstGeom>
        </p:spPr>
      </p:pic>
      <p:sp>
        <p:nvSpPr>
          <p:cNvPr id="58" name="نص - 3">
            <a:extLst>
              <a:ext uri="{FF2B5EF4-FFF2-40B4-BE49-F238E27FC236}">
                <a16:creationId xmlns:a16="http://schemas.microsoft.com/office/drawing/2014/main" id="{7F3952B7-267B-4613-AF00-FCD3D73BDA02}"/>
              </a:ext>
            </a:extLst>
          </p:cNvPr>
          <p:cNvSpPr txBox="1"/>
          <p:nvPr/>
        </p:nvSpPr>
        <p:spPr>
          <a:xfrm>
            <a:off x="961172" y="5295943"/>
            <a:ext cx="1579840" cy="12827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rtlCol="1" anchor="ctr">
            <a:noAutofit/>
          </a:bodyPr>
          <a:lstStyle/>
          <a:p>
            <a:pPr algn="ctr" defTabSz="685800" rtl="1">
              <a:buClrTx/>
            </a:pPr>
            <a:r>
              <a:rPr lang="ar-SA" sz="11500" dirty="0">
                <a:latin typeface="M-Saber" panose="02000000000000000000" pitchFamily="2" charset="-78"/>
                <a:cs typeface="M-Saber" panose="02000000000000000000" pitchFamily="2" charset="-78"/>
              </a:rPr>
              <a:t>لَ</a:t>
            </a:r>
            <a:r>
              <a:rPr lang="ar-SA" sz="115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مْ</a:t>
            </a:r>
            <a:endParaRPr lang="ar-JO" sz="80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pic>
        <p:nvPicPr>
          <p:cNvPr id="59" name="صورة 58">
            <a:extLst>
              <a:ext uri="{FF2B5EF4-FFF2-40B4-BE49-F238E27FC236}">
                <a16:creationId xmlns:a16="http://schemas.microsoft.com/office/drawing/2014/main" id="{5C44296F-2A08-415B-9292-066617A657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01"/>
          <a:stretch/>
        </p:blipFill>
        <p:spPr>
          <a:xfrm>
            <a:off x="210238" y="5197100"/>
            <a:ext cx="663844" cy="1480402"/>
          </a:xfrm>
          <a:prstGeom prst="rect">
            <a:avLst/>
          </a:prstGeom>
        </p:spPr>
      </p:pic>
      <p:pic>
        <p:nvPicPr>
          <p:cNvPr id="60" name="صورة 59" descr="صورة تحتوي على نص, وسيلة&#10;&#10;تم إنشاء الوصف تلقائياً">
            <a:extLst>
              <a:ext uri="{FF2B5EF4-FFF2-40B4-BE49-F238E27FC236}">
                <a16:creationId xmlns:a16="http://schemas.microsoft.com/office/drawing/2014/main" id="{5FB17CB5-BD73-4493-A802-5765E07570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21465" r="15849" b="25345"/>
          <a:stretch/>
        </p:blipFill>
        <p:spPr>
          <a:xfrm>
            <a:off x="130809" y="81154"/>
            <a:ext cx="657474" cy="634427"/>
          </a:xfrm>
          <a:prstGeom prst="flowChartConnector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61" name="مربع نص 60">
            <a:extLst>
              <a:ext uri="{FF2B5EF4-FFF2-40B4-BE49-F238E27FC236}">
                <a16:creationId xmlns:a16="http://schemas.microsoft.com/office/drawing/2014/main" id="{70132C2E-C684-425C-9A24-AA39F231ACE4}"/>
              </a:ext>
            </a:extLst>
          </p:cNvPr>
          <p:cNvSpPr txBox="1"/>
          <p:nvPr/>
        </p:nvSpPr>
        <p:spPr>
          <a:xfrm>
            <a:off x="687733" y="44569"/>
            <a:ext cx="159491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-Saber" panose="02000000000000000000" pitchFamily="2" charset="-78"/>
                <a:ea typeface="+mn-ea"/>
                <a:cs typeface="M-Saber" panose="02000000000000000000" pitchFamily="2" charset="-78"/>
                <a:sym typeface="Arial"/>
              </a:rPr>
              <a:t>إعداد/</a:t>
            </a:r>
            <a:r>
              <a:rPr lang="ar-SA" sz="16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-Saber" panose="02000000000000000000" pitchFamily="2" charset="-78"/>
                <a:cs typeface="M-Saber" panose="02000000000000000000" pitchFamily="2" charset="-78"/>
                <a:sym typeface="Arial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@</a:t>
            </a:r>
            <a:r>
              <a:rPr kumimoji="0" lang="en-US" sz="1400" b="1" i="0" u="none" strike="noStrike" kern="1200" cap="none" spc="0" normalizeH="0" baseline="0" noProof="0" dirty="0">
                <a:ln w="11430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Arial"/>
                <a:sym typeface="Arial"/>
              </a:rPr>
              <a:t>YMoghera</a:t>
            </a:r>
            <a:r>
              <a:rPr kumimoji="0" lang="ar-SA" sz="105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0609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4" grpId="0" animBg="1"/>
      <p:bldP spid="40" grpId="0"/>
      <p:bldP spid="43" grpId="0" animBg="1"/>
      <p:bldP spid="47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D842B6EA-C15A-4729-8392-A5677846F4F3}"/>
              </a:ext>
            </a:extLst>
          </p:cNvPr>
          <p:cNvGrpSpPr/>
          <p:nvPr/>
        </p:nvGrpSpPr>
        <p:grpSpPr>
          <a:xfrm>
            <a:off x="9759538" y="268430"/>
            <a:ext cx="2434983" cy="1554272"/>
            <a:chOff x="9813964" y="268430"/>
            <a:chExt cx="2434983" cy="1554272"/>
          </a:xfrm>
        </p:grpSpPr>
        <p:pic>
          <p:nvPicPr>
            <p:cNvPr id="48" name="صورة 47">
              <a:extLst>
                <a:ext uri="{FF2B5EF4-FFF2-40B4-BE49-F238E27FC236}">
                  <a16:creationId xmlns:a16="http://schemas.microsoft.com/office/drawing/2014/main" id="{09EB38B9-5939-4AC6-87E4-2F8F15F22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543" y="369633"/>
              <a:ext cx="2299404" cy="1108676"/>
            </a:xfrm>
            <a:prstGeom prst="rect">
              <a:avLst/>
            </a:prstGeom>
          </p:spPr>
        </p:pic>
        <p:sp>
          <p:nvSpPr>
            <p:cNvPr id="52" name="مربع نص 51">
              <a:extLst>
                <a:ext uri="{FF2B5EF4-FFF2-40B4-BE49-F238E27FC236}">
                  <a16:creationId xmlns:a16="http://schemas.microsoft.com/office/drawing/2014/main" id="{B9F67A44-0B1E-4D40-B8D7-F32EC38F9BB4}"/>
                </a:ext>
              </a:extLst>
            </p:cNvPr>
            <p:cNvSpPr txBox="1"/>
            <p:nvPr/>
          </p:nvSpPr>
          <p:spPr>
            <a:xfrm>
              <a:off x="9813964" y="268430"/>
              <a:ext cx="1749970" cy="15542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9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نَمْ</a:t>
              </a:r>
            </a:p>
          </p:txBody>
        </p:sp>
      </p:grp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9859F8CA-37E3-449C-872A-C674A0907658}"/>
              </a:ext>
            </a:extLst>
          </p:cNvPr>
          <p:cNvSpPr txBox="1"/>
          <p:nvPr/>
        </p:nvSpPr>
        <p:spPr>
          <a:xfrm>
            <a:off x="9007420" y="12667"/>
            <a:ext cx="3015178" cy="374571"/>
          </a:xfrm>
          <a:prstGeom prst="roundRect">
            <a:avLst/>
          </a:prstGeom>
          <a:noFill/>
          <a:ln w="28575">
            <a:noFill/>
            <a:prstDash val="dash"/>
          </a:ln>
        </p:spPr>
        <p:txBody>
          <a:bodyPr wrap="square" rtlCol="1">
            <a:spAutoFit/>
          </a:bodyPr>
          <a:lstStyle/>
          <a:p>
            <a:r>
              <a:rPr lang="ar-SA" sz="1600" dirty="0">
                <a:solidFill>
                  <a:srgbClr val="FF0000"/>
                </a:solidFill>
              </a:rPr>
              <a:t>قراءة مقاطع ساكنة</a:t>
            </a:r>
          </a:p>
        </p:txBody>
      </p:sp>
      <p:grpSp>
        <p:nvGrpSpPr>
          <p:cNvPr id="58" name="مجموعة 57">
            <a:extLst>
              <a:ext uri="{FF2B5EF4-FFF2-40B4-BE49-F238E27FC236}">
                <a16:creationId xmlns:a16="http://schemas.microsoft.com/office/drawing/2014/main" id="{7B7B57FD-A455-492A-8165-316BBE8EC425}"/>
              </a:ext>
            </a:extLst>
          </p:cNvPr>
          <p:cNvGrpSpPr/>
          <p:nvPr/>
        </p:nvGrpSpPr>
        <p:grpSpPr>
          <a:xfrm>
            <a:off x="9895117" y="1487558"/>
            <a:ext cx="2299404" cy="1554272"/>
            <a:chOff x="9949543" y="1487558"/>
            <a:chExt cx="2299404" cy="1554272"/>
          </a:xfrm>
        </p:grpSpPr>
        <p:pic>
          <p:nvPicPr>
            <p:cNvPr id="47" name="صورة 46">
              <a:extLst>
                <a:ext uri="{FF2B5EF4-FFF2-40B4-BE49-F238E27FC236}">
                  <a16:creationId xmlns:a16="http://schemas.microsoft.com/office/drawing/2014/main" id="{EFA6A515-96C1-43A6-9186-EEA6ACF11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543" y="1617414"/>
              <a:ext cx="2299404" cy="1108677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75B5ED0B-434D-43CD-8469-0CF31C89370F}"/>
                </a:ext>
              </a:extLst>
            </p:cNvPr>
            <p:cNvSpPr txBox="1"/>
            <p:nvPr/>
          </p:nvSpPr>
          <p:spPr>
            <a:xfrm>
              <a:off x="9949543" y="1487558"/>
              <a:ext cx="1651610" cy="15542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9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رَمْ</a:t>
              </a:r>
            </a:p>
          </p:txBody>
        </p:sp>
      </p:grpSp>
      <p:grpSp>
        <p:nvGrpSpPr>
          <p:cNvPr id="62" name="مجموعة 61">
            <a:extLst>
              <a:ext uri="{FF2B5EF4-FFF2-40B4-BE49-F238E27FC236}">
                <a16:creationId xmlns:a16="http://schemas.microsoft.com/office/drawing/2014/main" id="{7538D55C-A1AB-4566-8E3F-584617D41B6B}"/>
              </a:ext>
            </a:extLst>
          </p:cNvPr>
          <p:cNvGrpSpPr/>
          <p:nvPr/>
        </p:nvGrpSpPr>
        <p:grpSpPr>
          <a:xfrm>
            <a:off x="9802959" y="2792930"/>
            <a:ext cx="2415852" cy="1554272"/>
            <a:chOff x="9857385" y="2792930"/>
            <a:chExt cx="2415852" cy="1554272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AF800588-6E91-42EB-8BA3-B9C34DC19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543" y="2884405"/>
              <a:ext cx="2323694" cy="1127605"/>
            </a:xfrm>
            <a:prstGeom prst="rect">
              <a:avLst/>
            </a:prstGeom>
          </p:spPr>
        </p:pic>
        <p:sp>
          <p:nvSpPr>
            <p:cNvPr id="59" name="مربع نص 58">
              <a:extLst>
                <a:ext uri="{FF2B5EF4-FFF2-40B4-BE49-F238E27FC236}">
                  <a16:creationId xmlns:a16="http://schemas.microsoft.com/office/drawing/2014/main" id="{FD72914D-DE63-42E4-9FB5-75EAD378F00E}"/>
                </a:ext>
              </a:extLst>
            </p:cNvPr>
            <p:cNvSpPr txBox="1"/>
            <p:nvPr/>
          </p:nvSpPr>
          <p:spPr>
            <a:xfrm>
              <a:off x="9857385" y="2792930"/>
              <a:ext cx="1655353" cy="15542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9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لَمْ</a:t>
              </a:r>
            </a:p>
          </p:txBody>
        </p:sp>
      </p:grpSp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D64E8DEA-67AA-4F86-A730-6212E56B3CEB}"/>
              </a:ext>
            </a:extLst>
          </p:cNvPr>
          <p:cNvGrpSpPr/>
          <p:nvPr/>
        </p:nvGrpSpPr>
        <p:grpSpPr>
          <a:xfrm>
            <a:off x="9895117" y="4199026"/>
            <a:ext cx="2323694" cy="1554272"/>
            <a:chOff x="9949543" y="4199026"/>
            <a:chExt cx="2323694" cy="1554272"/>
          </a:xfrm>
        </p:grpSpPr>
        <p:pic>
          <p:nvPicPr>
            <p:cNvPr id="49" name="صورة 48">
              <a:extLst>
                <a:ext uri="{FF2B5EF4-FFF2-40B4-BE49-F238E27FC236}">
                  <a16:creationId xmlns:a16="http://schemas.microsoft.com/office/drawing/2014/main" id="{41C8CD3C-3159-4B06-972A-20D24CE82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543" y="4285110"/>
              <a:ext cx="2323694" cy="1127605"/>
            </a:xfrm>
            <a:prstGeom prst="rect">
              <a:avLst/>
            </a:prstGeom>
          </p:spPr>
        </p:pic>
        <p:sp>
          <p:nvSpPr>
            <p:cNvPr id="63" name="مربع نص 62">
              <a:extLst>
                <a:ext uri="{FF2B5EF4-FFF2-40B4-BE49-F238E27FC236}">
                  <a16:creationId xmlns:a16="http://schemas.microsoft.com/office/drawing/2014/main" id="{EE1F02D2-6A78-436D-B0D1-B281DFDFB6B9}"/>
                </a:ext>
              </a:extLst>
            </p:cNvPr>
            <p:cNvSpPr txBox="1"/>
            <p:nvPr/>
          </p:nvSpPr>
          <p:spPr>
            <a:xfrm>
              <a:off x="10116521" y="4199026"/>
              <a:ext cx="1594855" cy="15542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9500" dirty="0">
                  <a:latin typeface="M-Saber" panose="02000000000000000000" pitchFamily="2" charset="-78"/>
                  <a:cs typeface="M-Saber" panose="02000000000000000000" pitchFamily="2" charset="-78"/>
                </a:rPr>
                <a:t>مَنْ</a:t>
              </a:r>
            </a:p>
          </p:txBody>
        </p:sp>
      </p:grpSp>
      <p:grpSp>
        <p:nvGrpSpPr>
          <p:cNvPr id="66" name="مجموعة 65">
            <a:extLst>
              <a:ext uri="{FF2B5EF4-FFF2-40B4-BE49-F238E27FC236}">
                <a16:creationId xmlns:a16="http://schemas.microsoft.com/office/drawing/2014/main" id="{EFE262E4-F57D-4D35-AF3C-CA551405E28F}"/>
              </a:ext>
            </a:extLst>
          </p:cNvPr>
          <p:cNvGrpSpPr/>
          <p:nvPr/>
        </p:nvGrpSpPr>
        <p:grpSpPr>
          <a:xfrm>
            <a:off x="9895117" y="5518643"/>
            <a:ext cx="2323694" cy="1554272"/>
            <a:chOff x="9949543" y="5518643"/>
            <a:chExt cx="2323694" cy="1554272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2735A6C9-9CF7-42C0-B11B-640CF69A4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543" y="5685815"/>
              <a:ext cx="2323694" cy="1108677"/>
            </a:xfrm>
            <a:prstGeom prst="rect">
              <a:avLst/>
            </a:prstGeom>
          </p:spPr>
        </p:pic>
        <p:sp>
          <p:nvSpPr>
            <p:cNvPr id="65" name="مربع نص 64">
              <a:extLst>
                <a:ext uri="{FF2B5EF4-FFF2-40B4-BE49-F238E27FC236}">
                  <a16:creationId xmlns:a16="http://schemas.microsoft.com/office/drawing/2014/main" id="{A977004E-EA64-44E5-BD5B-07E627DE845D}"/>
                </a:ext>
              </a:extLst>
            </p:cNvPr>
            <p:cNvSpPr txBox="1"/>
            <p:nvPr/>
          </p:nvSpPr>
          <p:spPr>
            <a:xfrm>
              <a:off x="10101591" y="5518643"/>
              <a:ext cx="1550515" cy="15542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9500" dirty="0">
                  <a:latin typeface="M-Saber" panose="02000000000000000000" pitchFamily="2" charset="-78"/>
                  <a:cs typeface="M-Saber" panose="02000000000000000000" pitchFamily="2" charset="-78"/>
                </a:rPr>
                <a:t>دَمْ</a:t>
              </a:r>
            </a:p>
          </p:txBody>
        </p:sp>
      </p:grpSp>
      <p:grpSp>
        <p:nvGrpSpPr>
          <p:cNvPr id="67" name="مجموعة 66">
            <a:extLst>
              <a:ext uri="{FF2B5EF4-FFF2-40B4-BE49-F238E27FC236}">
                <a16:creationId xmlns:a16="http://schemas.microsoft.com/office/drawing/2014/main" id="{3CAD5B33-18AD-478F-969E-7704021738F6}"/>
              </a:ext>
            </a:extLst>
          </p:cNvPr>
          <p:cNvGrpSpPr/>
          <p:nvPr/>
        </p:nvGrpSpPr>
        <p:grpSpPr>
          <a:xfrm>
            <a:off x="2802961" y="199952"/>
            <a:ext cx="2556596" cy="1554272"/>
            <a:chOff x="9692351" y="167182"/>
            <a:chExt cx="2556596" cy="1554272"/>
          </a:xfrm>
        </p:grpSpPr>
        <p:pic>
          <p:nvPicPr>
            <p:cNvPr id="68" name="صورة 67">
              <a:extLst>
                <a:ext uri="{FF2B5EF4-FFF2-40B4-BE49-F238E27FC236}">
                  <a16:creationId xmlns:a16="http://schemas.microsoft.com/office/drawing/2014/main" id="{43D218B5-5308-4F7E-A450-616DE4D59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0429" y="369633"/>
              <a:ext cx="2288518" cy="1108676"/>
            </a:xfrm>
            <a:prstGeom prst="rect">
              <a:avLst/>
            </a:prstGeom>
          </p:spPr>
        </p:pic>
        <p:sp>
          <p:nvSpPr>
            <p:cNvPr id="69" name="مربع نص 68">
              <a:extLst>
                <a:ext uri="{FF2B5EF4-FFF2-40B4-BE49-F238E27FC236}">
                  <a16:creationId xmlns:a16="http://schemas.microsoft.com/office/drawing/2014/main" id="{78616D49-2603-4075-A896-3054DD58CA50}"/>
                </a:ext>
              </a:extLst>
            </p:cNvPr>
            <p:cNvSpPr txBox="1"/>
            <p:nvPr/>
          </p:nvSpPr>
          <p:spPr>
            <a:xfrm>
              <a:off x="9692351" y="167182"/>
              <a:ext cx="1920119" cy="15542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9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نِمْ</a:t>
              </a:r>
            </a:p>
          </p:txBody>
        </p:sp>
      </p:grpSp>
      <p:grpSp>
        <p:nvGrpSpPr>
          <p:cNvPr id="70" name="مجموعة 69">
            <a:extLst>
              <a:ext uri="{FF2B5EF4-FFF2-40B4-BE49-F238E27FC236}">
                <a16:creationId xmlns:a16="http://schemas.microsoft.com/office/drawing/2014/main" id="{6BEB2EA8-439C-47AE-B94B-2EAA85F5CBE2}"/>
              </a:ext>
            </a:extLst>
          </p:cNvPr>
          <p:cNvGrpSpPr/>
          <p:nvPr/>
        </p:nvGrpSpPr>
        <p:grpSpPr>
          <a:xfrm>
            <a:off x="2891940" y="1521849"/>
            <a:ext cx="2455470" cy="1554272"/>
            <a:chOff x="8289477" y="1489191"/>
            <a:chExt cx="3959470" cy="1554272"/>
          </a:xfrm>
        </p:grpSpPr>
        <p:pic>
          <p:nvPicPr>
            <p:cNvPr id="71" name="صورة 70">
              <a:extLst>
                <a:ext uri="{FF2B5EF4-FFF2-40B4-BE49-F238E27FC236}">
                  <a16:creationId xmlns:a16="http://schemas.microsoft.com/office/drawing/2014/main" id="{83AB80D9-9AA3-40C6-97E8-264C3F1C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8690" y="1617414"/>
              <a:ext cx="3690257" cy="1108677"/>
            </a:xfrm>
            <a:prstGeom prst="rect">
              <a:avLst/>
            </a:prstGeom>
          </p:spPr>
        </p:pic>
        <p:sp>
          <p:nvSpPr>
            <p:cNvPr id="72" name="مربع نص 71">
              <a:extLst>
                <a:ext uri="{FF2B5EF4-FFF2-40B4-BE49-F238E27FC236}">
                  <a16:creationId xmlns:a16="http://schemas.microsoft.com/office/drawing/2014/main" id="{0B0668AC-544E-48FB-9969-0449EEE2B937}"/>
                </a:ext>
              </a:extLst>
            </p:cNvPr>
            <p:cNvSpPr txBox="1"/>
            <p:nvPr/>
          </p:nvSpPr>
          <p:spPr>
            <a:xfrm>
              <a:off x="8289477" y="1489191"/>
              <a:ext cx="3185054" cy="15542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9500" dirty="0">
                  <a:latin typeface="M-Saber" panose="02000000000000000000" pitchFamily="2" charset="-78"/>
                  <a:cs typeface="M-Saber" panose="02000000000000000000" pitchFamily="2" charset="-78"/>
                </a:rPr>
                <a:t>مِنْ</a:t>
              </a:r>
            </a:p>
          </p:txBody>
        </p:sp>
      </p:grpSp>
      <p:grpSp>
        <p:nvGrpSpPr>
          <p:cNvPr id="73" name="مجموعة 72">
            <a:extLst>
              <a:ext uri="{FF2B5EF4-FFF2-40B4-BE49-F238E27FC236}">
                <a16:creationId xmlns:a16="http://schemas.microsoft.com/office/drawing/2014/main" id="{94FFB38C-6882-4BF8-9B4F-977FC723A1C4}"/>
              </a:ext>
            </a:extLst>
          </p:cNvPr>
          <p:cNvGrpSpPr/>
          <p:nvPr/>
        </p:nvGrpSpPr>
        <p:grpSpPr>
          <a:xfrm>
            <a:off x="2717684" y="2726091"/>
            <a:ext cx="2654019" cy="1554272"/>
            <a:chOff x="9619218" y="2693433"/>
            <a:chExt cx="2654019" cy="1554272"/>
          </a:xfrm>
        </p:grpSpPr>
        <p:pic>
          <p:nvPicPr>
            <p:cNvPr id="74" name="صورة 73">
              <a:extLst>
                <a:ext uri="{FF2B5EF4-FFF2-40B4-BE49-F238E27FC236}">
                  <a16:creationId xmlns:a16="http://schemas.microsoft.com/office/drawing/2014/main" id="{EE194BEE-A097-40A4-B43C-E9E4A4BD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0428" y="2884405"/>
              <a:ext cx="2312809" cy="1127605"/>
            </a:xfrm>
            <a:prstGeom prst="rect">
              <a:avLst/>
            </a:prstGeom>
          </p:spPr>
        </p:pic>
        <p:sp>
          <p:nvSpPr>
            <p:cNvPr id="75" name="مربع نص 74">
              <a:extLst>
                <a:ext uri="{FF2B5EF4-FFF2-40B4-BE49-F238E27FC236}">
                  <a16:creationId xmlns:a16="http://schemas.microsoft.com/office/drawing/2014/main" id="{B36E6F00-7921-4621-AC4F-39D6A2CFA422}"/>
                </a:ext>
              </a:extLst>
            </p:cNvPr>
            <p:cNvSpPr txBox="1"/>
            <p:nvPr/>
          </p:nvSpPr>
          <p:spPr>
            <a:xfrm>
              <a:off x="9619218" y="2693433"/>
              <a:ext cx="1950056" cy="15542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9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رِمْ</a:t>
              </a:r>
            </a:p>
          </p:txBody>
        </p:sp>
      </p:grpSp>
      <p:grpSp>
        <p:nvGrpSpPr>
          <p:cNvPr id="76" name="مجموعة 75">
            <a:extLst>
              <a:ext uri="{FF2B5EF4-FFF2-40B4-BE49-F238E27FC236}">
                <a16:creationId xmlns:a16="http://schemas.microsoft.com/office/drawing/2014/main" id="{EB33F84E-2EA0-4EFA-8693-EF18500506CF}"/>
              </a:ext>
            </a:extLst>
          </p:cNvPr>
          <p:cNvGrpSpPr/>
          <p:nvPr/>
        </p:nvGrpSpPr>
        <p:grpSpPr>
          <a:xfrm>
            <a:off x="2808996" y="4208810"/>
            <a:ext cx="2562707" cy="1554272"/>
            <a:chOff x="9710530" y="4176152"/>
            <a:chExt cx="2562707" cy="1554272"/>
          </a:xfrm>
        </p:grpSpPr>
        <p:pic>
          <p:nvPicPr>
            <p:cNvPr id="77" name="صورة 76">
              <a:extLst>
                <a:ext uri="{FF2B5EF4-FFF2-40B4-BE49-F238E27FC236}">
                  <a16:creationId xmlns:a16="http://schemas.microsoft.com/office/drawing/2014/main" id="{128A675A-CBB1-438C-9933-D5AD3DFE2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0428" y="4285110"/>
              <a:ext cx="2312809" cy="1127605"/>
            </a:xfrm>
            <a:prstGeom prst="rect">
              <a:avLst/>
            </a:prstGeom>
          </p:spPr>
        </p:pic>
        <p:sp>
          <p:nvSpPr>
            <p:cNvPr id="78" name="مربع نص 77">
              <a:extLst>
                <a:ext uri="{FF2B5EF4-FFF2-40B4-BE49-F238E27FC236}">
                  <a16:creationId xmlns:a16="http://schemas.microsoft.com/office/drawing/2014/main" id="{849F8637-D84D-47A7-9C3E-1038B8AFB78C}"/>
                </a:ext>
              </a:extLst>
            </p:cNvPr>
            <p:cNvSpPr txBox="1"/>
            <p:nvPr/>
          </p:nvSpPr>
          <p:spPr>
            <a:xfrm>
              <a:off x="9710530" y="4176152"/>
              <a:ext cx="1942114" cy="15542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9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مِلْ</a:t>
              </a:r>
            </a:p>
          </p:txBody>
        </p:sp>
      </p:grpSp>
      <p:grpSp>
        <p:nvGrpSpPr>
          <p:cNvPr id="79" name="مجموعة 78">
            <a:extLst>
              <a:ext uri="{FF2B5EF4-FFF2-40B4-BE49-F238E27FC236}">
                <a16:creationId xmlns:a16="http://schemas.microsoft.com/office/drawing/2014/main" id="{DE0FD193-20B7-4C49-B756-D2238391E932}"/>
              </a:ext>
            </a:extLst>
          </p:cNvPr>
          <p:cNvGrpSpPr/>
          <p:nvPr/>
        </p:nvGrpSpPr>
        <p:grpSpPr>
          <a:xfrm>
            <a:off x="2564233" y="5588181"/>
            <a:ext cx="2807470" cy="1554272"/>
            <a:chOff x="9465767" y="5555523"/>
            <a:chExt cx="2807470" cy="1554272"/>
          </a:xfrm>
        </p:grpSpPr>
        <p:pic>
          <p:nvPicPr>
            <p:cNvPr id="80" name="صورة 79">
              <a:extLst>
                <a:ext uri="{FF2B5EF4-FFF2-40B4-BE49-F238E27FC236}">
                  <a16:creationId xmlns:a16="http://schemas.microsoft.com/office/drawing/2014/main" id="{A9AA89C0-DF75-4517-BDE2-BD7145E8E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0427" y="5685815"/>
              <a:ext cx="2312810" cy="1108677"/>
            </a:xfrm>
            <a:prstGeom prst="rect">
              <a:avLst/>
            </a:prstGeom>
          </p:spPr>
        </p:pic>
        <p:sp>
          <p:nvSpPr>
            <p:cNvPr id="81" name="مربع نص 80">
              <a:extLst>
                <a:ext uri="{FF2B5EF4-FFF2-40B4-BE49-F238E27FC236}">
                  <a16:creationId xmlns:a16="http://schemas.microsoft.com/office/drawing/2014/main" id="{D639F888-6056-4723-B854-32F29BAAD8B9}"/>
                </a:ext>
              </a:extLst>
            </p:cNvPr>
            <p:cNvSpPr txBox="1"/>
            <p:nvPr/>
          </p:nvSpPr>
          <p:spPr>
            <a:xfrm>
              <a:off x="9465767" y="5555523"/>
              <a:ext cx="2014791" cy="15542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9500" dirty="0">
                  <a:latin typeface="M-Saber" panose="02000000000000000000" pitchFamily="2" charset="-78"/>
                  <a:cs typeface="M-Saber" panose="02000000000000000000" pitchFamily="2" charset="-78"/>
                </a:rPr>
                <a:t>دِرْ</a:t>
              </a:r>
            </a:p>
          </p:txBody>
        </p:sp>
      </p:grpSp>
      <p:grpSp>
        <p:nvGrpSpPr>
          <p:cNvPr id="82" name="مجموعة 81">
            <a:extLst>
              <a:ext uri="{FF2B5EF4-FFF2-40B4-BE49-F238E27FC236}">
                <a16:creationId xmlns:a16="http://schemas.microsoft.com/office/drawing/2014/main" id="{49E03D9C-CE11-4DD9-8194-E3C1A7FFC684}"/>
              </a:ext>
            </a:extLst>
          </p:cNvPr>
          <p:cNvGrpSpPr/>
          <p:nvPr/>
        </p:nvGrpSpPr>
        <p:grpSpPr>
          <a:xfrm>
            <a:off x="-1225461" y="271745"/>
            <a:ext cx="3516511" cy="1554272"/>
            <a:chOff x="8830866" y="228201"/>
            <a:chExt cx="3324271" cy="1554272"/>
          </a:xfrm>
        </p:grpSpPr>
        <p:pic>
          <p:nvPicPr>
            <p:cNvPr id="83" name="صورة 82">
              <a:extLst>
                <a:ext uri="{FF2B5EF4-FFF2-40B4-BE49-F238E27FC236}">
                  <a16:creationId xmlns:a16="http://schemas.microsoft.com/office/drawing/2014/main" id="{9F820DC8-086F-4F91-8089-C9B791D0C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2899" y="369633"/>
              <a:ext cx="2042238" cy="1108676"/>
            </a:xfrm>
            <a:prstGeom prst="rect">
              <a:avLst/>
            </a:prstGeom>
          </p:spPr>
        </p:pic>
        <p:sp>
          <p:nvSpPr>
            <p:cNvPr id="84" name="مربع نص 83">
              <a:extLst>
                <a:ext uri="{FF2B5EF4-FFF2-40B4-BE49-F238E27FC236}">
                  <a16:creationId xmlns:a16="http://schemas.microsoft.com/office/drawing/2014/main" id="{C31D59A4-F716-48F2-80C9-F5E764C9F79C}"/>
                </a:ext>
              </a:extLst>
            </p:cNvPr>
            <p:cNvSpPr txBox="1"/>
            <p:nvPr/>
          </p:nvSpPr>
          <p:spPr>
            <a:xfrm>
              <a:off x="8830866" y="228201"/>
              <a:ext cx="2708739" cy="15542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9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دُرْ</a:t>
              </a:r>
            </a:p>
          </p:txBody>
        </p:sp>
      </p:grpSp>
      <p:grpSp>
        <p:nvGrpSpPr>
          <p:cNvPr id="85" name="مجموعة 84">
            <a:extLst>
              <a:ext uri="{FF2B5EF4-FFF2-40B4-BE49-F238E27FC236}">
                <a16:creationId xmlns:a16="http://schemas.microsoft.com/office/drawing/2014/main" id="{F13FDC82-5BCA-411A-8CD6-3FAC54A1B3D6}"/>
              </a:ext>
            </a:extLst>
          </p:cNvPr>
          <p:cNvGrpSpPr/>
          <p:nvPr/>
        </p:nvGrpSpPr>
        <p:grpSpPr>
          <a:xfrm>
            <a:off x="-207079" y="1528170"/>
            <a:ext cx="2473837" cy="1554272"/>
            <a:chOff x="9775110" y="1484626"/>
            <a:chExt cx="2473837" cy="1554272"/>
          </a:xfrm>
        </p:grpSpPr>
        <p:pic>
          <p:nvPicPr>
            <p:cNvPr id="86" name="صورة 85">
              <a:extLst>
                <a:ext uri="{FF2B5EF4-FFF2-40B4-BE49-F238E27FC236}">
                  <a16:creationId xmlns:a16="http://schemas.microsoft.com/office/drawing/2014/main" id="{2F7DAC4C-5A03-459C-BDBB-6C87E6BFD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2898" y="1617414"/>
              <a:ext cx="2136049" cy="1108677"/>
            </a:xfrm>
            <a:prstGeom prst="rect">
              <a:avLst/>
            </a:prstGeom>
          </p:spPr>
        </p:pic>
        <p:sp>
          <p:nvSpPr>
            <p:cNvPr id="87" name="مربع نص 86">
              <a:extLst>
                <a:ext uri="{FF2B5EF4-FFF2-40B4-BE49-F238E27FC236}">
                  <a16:creationId xmlns:a16="http://schemas.microsoft.com/office/drawing/2014/main" id="{B73D3AD1-B8B8-4344-84BD-0B3319A94637}"/>
                </a:ext>
              </a:extLst>
            </p:cNvPr>
            <p:cNvSpPr txBox="1"/>
            <p:nvPr/>
          </p:nvSpPr>
          <p:spPr>
            <a:xfrm>
              <a:off x="9775110" y="1484626"/>
              <a:ext cx="1824899" cy="15542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9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نُمْ</a:t>
              </a:r>
            </a:p>
          </p:txBody>
        </p:sp>
      </p:grpSp>
      <p:grpSp>
        <p:nvGrpSpPr>
          <p:cNvPr id="88" name="مجموعة 87">
            <a:extLst>
              <a:ext uri="{FF2B5EF4-FFF2-40B4-BE49-F238E27FC236}">
                <a16:creationId xmlns:a16="http://schemas.microsoft.com/office/drawing/2014/main" id="{CD834184-46E8-4859-B885-80756658B3F6}"/>
              </a:ext>
            </a:extLst>
          </p:cNvPr>
          <p:cNvGrpSpPr/>
          <p:nvPr/>
        </p:nvGrpSpPr>
        <p:grpSpPr>
          <a:xfrm>
            <a:off x="-124920" y="2844525"/>
            <a:ext cx="2415968" cy="1554272"/>
            <a:chOff x="9857269" y="2800981"/>
            <a:chExt cx="2415968" cy="1554272"/>
          </a:xfrm>
        </p:grpSpPr>
        <p:pic>
          <p:nvPicPr>
            <p:cNvPr id="89" name="صورة 88">
              <a:extLst>
                <a:ext uri="{FF2B5EF4-FFF2-40B4-BE49-F238E27FC236}">
                  <a16:creationId xmlns:a16="http://schemas.microsoft.com/office/drawing/2014/main" id="{20F06776-95A3-441F-A01F-AEB2255C1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2898" y="2884405"/>
              <a:ext cx="2160339" cy="1127605"/>
            </a:xfrm>
            <a:prstGeom prst="rect">
              <a:avLst/>
            </a:prstGeom>
          </p:spPr>
        </p:pic>
        <p:sp>
          <p:nvSpPr>
            <p:cNvPr id="90" name="مربع نص 89">
              <a:extLst>
                <a:ext uri="{FF2B5EF4-FFF2-40B4-BE49-F238E27FC236}">
                  <a16:creationId xmlns:a16="http://schemas.microsoft.com/office/drawing/2014/main" id="{1F872B20-B5EB-4D27-9A9D-8A4EA4E70E76}"/>
                </a:ext>
              </a:extLst>
            </p:cNvPr>
            <p:cNvSpPr txBox="1"/>
            <p:nvPr/>
          </p:nvSpPr>
          <p:spPr>
            <a:xfrm>
              <a:off x="9857269" y="2800981"/>
              <a:ext cx="1846739" cy="15542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9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مُرْ</a:t>
              </a:r>
            </a:p>
          </p:txBody>
        </p:sp>
      </p:grpSp>
      <p:grpSp>
        <p:nvGrpSpPr>
          <p:cNvPr id="91" name="مجموعة 90">
            <a:extLst>
              <a:ext uri="{FF2B5EF4-FFF2-40B4-BE49-F238E27FC236}">
                <a16:creationId xmlns:a16="http://schemas.microsoft.com/office/drawing/2014/main" id="{515B21A6-5D78-4A9D-AD83-77C369772AD9}"/>
              </a:ext>
            </a:extLst>
          </p:cNvPr>
          <p:cNvGrpSpPr/>
          <p:nvPr/>
        </p:nvGrpSpPr>
        <p:grpSpPr>
          <a:xfrm>
            <a:off x="-496287" y="4287984"/>
            <a:ext cx="3057050" cy="1554272"/>
            <a:chOff x="9485902" y="4244440"/>
            <a:chExt cx="3057050" cy="1554272"/>
          </a:xfrm>
        </p:grpSpPr>
        <p:pic>
          <p:nvPicPr>
            <p:cNvPr id="92" name="صورة 91">
              <a:extLst>
                <a:ext uri="{FF2B5EF4-FFF2-40B4-BE49-F238E27FC236}">
                  <a16:creationId xmlns:a16="http://schemas.microsoft.com/office/drawing/2014/main" id="{2CEF6492-6455-461E-A864-72DA88C57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2898" y="4285110"/>
              <a:ext cx="2430054" cy="1127605"/>
            </a:xfrm>
            <a:prstGeom prst="rect">
              <a:avLst/>
            </a:prstGeom>
          </p:spPr>
        </p:pic>
        <p:sp>
          <p:nvSpPr>
            <p:cNvPr id="93" name="مربع نص 92">
              <a:extLst>
                <a:ext uri="{FF2B5EF4-FFF2-40B4-BE49-F238E27FC236}">
                  <a16:creationId xmlns:a16="http://schemas.microsoft.com/office/drawing/2014/main" id="{9A061182-E807-47C1-8281-572CBA87252E}"/>
                </a:ext>
              </a:extLst>
            </p:cNvPr>
            <p:cNvSpPr txBox="1"/>
            <p:nvPr/>
          </p:nvSpPr>
          <p:spPr>
            <a:xfrm>
              <a:off x="9485902" y="4244440"/>
              <a:ext cx="2274456" cy="15542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9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دُبْ</a:t>
              </a:r>
            </a:p>
          </p:txBody>
        </p:sp>
      </p:grpSp>
      <p:grpSp>
        <p:nvGrpSpPr>
          <p:cNvPr id="94" name="مجموعة 93">
            <a:extLst>
              <a:ext uri="{FF2B5EF4-FFF2-40B4-BE49-F238E27FC236}">
                <a16:creationId xmlns:a16="http://schemas.microsoft.com/office/drawing/2014/main" id="{1F45F87F-EF7E-4DCA-BD5D-BF6D7A51BAC3}"/>
              </a:ext>
            </a:extLst>
          </p:cNvPr>
          <p:cNvGrpSpPr/>
          <p:nvPr/>
        </p:nvGrpSpPr>
        <p:grpSpPr>
          <a:xfrm>
            <a:off x="-261457" y="5625229"/>
            <a:ext cx="2666621" cy="1554272"/>
            <a:chOff x="9740409" y="5581685"/>
            <a:chExt cx="2532828" cy="1554272"/>
          </a:xfrm>
        </p:grpSpPr>
        <p:pic>
          <p:nvPicPr>
            <p:cNvPr id="95" name="صورة 94">
              <a:extLst>
                <a:ext uri="{FF2B5EF4-FFF2-40B4-BE49-F238E27FC236}">
                  <a16:creationId xmlns:a16="http://schemas.microsoft.com/office/drawing/2014/main" id="{B5AD5F89-0FF2-4E1A-8141-0687D282C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2898" y="5685815"/>
              <a:ext cx="2160339" cy="1108677"/>
            </a:xfrm>
            <a:prstGeom prst="rect">
              <a:avLst/>
            </a:prstGeom>
          </p:spPr>
        </p:pic>
        <p:sp>
          <p:nvSpPr>
            <p:cNvPr id="96" name="مربع نص 95">
              <a:extLst>
                <a:ext uri="{FF2B5EF4-FFF2-40B4-BE49-F238E27FC236}">
                  <a16:creationId xmlns:a16="http://schemas.microsoft.com/office/drawing/2014/main" id="{9B0E2781-40FE-44DC-B439-69EBEC05C940}"/>
                </a:ext>
              </a:extLst>
            </p:cNvPr>
            <p:cNvSpPr txBox="1"/>
            <p:nvPr/>
          </p:nvSpPr>
          <p:spPr>
            <a:xfrm>
              <a:off x="9740409" y="5581685"/>
              <a:ext cx="1846036" cy="15542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9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نُبْ</a:t>
              </a:r>
            </a:p>
          </p:txBody>
        </p:sp>
      </p:grpSp>
      <p:sp>
        <p:nvSpPr>
          <p:cNvPr id="97" name="مستطيل: زوايا مستديرة 96">
            <a:extLst>
              <a:ext uri="{FF2B5EF4-FFF2-40B4-BE49-F238E27FC236}">
                <a16:creationId xmlns:a16="http://schemas.microsoft.com/office/drawing/2014/main" id="{7F449A40-7AEB-4DB3-BD57-FD3198B30815}"/>
              </a:ext>
            </a:extLst>
          </p:cNvPr>
          <p:cNvSpPr/>
          <p:nvPr/>
        </p:nvSpPr>
        <p:spPr>
          <a:xfrm>
            <a:off x="11713828" y="393617"/>
            <a:ext cx="308770" cy="374571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/>
            </a:solidFill>
            <a:prstDash val="sysDash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" name="مستطيل: زوايا مستديرة 97">
            <a:extLst>
              <a:ext uri="{FF2B5EF4-FFF2-40B4-BE49-F238E27FC236}">
                <a16:creationId xmlns:a16="http://schemas.microsoft.com/office/drawing/2014/main" id="{BDDD3B73-1657-4899-BE02-7E084E7EBF17}"/>
              </a:ext>
            </a:extLst>
          </p:cNvPr>
          <p:cNvSpPr/>
          <p:nvPr/>
        </p:nvSpPr>
        <p:spPr>
          <a:xfrm>
            <a:off x="3242964" y="163562"/>
            <a:ext cx="308770" cy="374571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/>
            </a:solidFill>
            <a:prstDash val="sysDash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مستطيل: زوايا مستديرة 98">
            <a:extLst>
              <a:ext uri="{FF2B5EF4-FFF2-40B4-BE49-F238E27FC236}">
                <a16:creationId xmlns:a16="http://schemas.microsoft.com/office/drawing/2014/main" id="{6ADADECB-2F00-42B2-81C4-AD0B63C03906}"/>
              </a:ext>
            </a:extLst>
          </p:cNvPr>
          <p:cNvSpPr/>
          <p:nvPr/>
        </p:nvSpPr>
        <p:spPr>
          <a:xfrm>
            <a:off x="267244" y="202761"/>
            <a:ext cx="308770" cy="374571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/>
            </a:solidFill>
            <a:prstDash val="sysDash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805EE510-395F-4420-A2FD-7E771938886D}"/>
              </a:ext>
            </a:extLst>
          </p:cNvPr>
          <p:cNvGrpSpPr/>
          <p:nvPr/>
        </p:nvGrpSpPr>
        <p:grpSpPr>
          <a:xfrm>
            <a:off x="6515838" y="326141"/>
            <a:ext cx="2674234" cy="1554272"/>
            <a:chOff x="9574713" y="282601"/>
            <a:chExt cx="2674234" cy="1554272"/>
          </a:xfrm>
        </p:grpSpPr>
        <p:pic>
          <p:nvPicPr>
            <p:cNvPr id="56" name="صورة 55">
              <a:extLst>
                <a:ext uri="{FF2B5EF4-FFF2-40B4-BE49-F238E27FC236}">
                  <a16:creationId xmlns:a16="http://schemas.microsoft.com/office/drawing/2014/main" id="{B75FF7CF-1CA1-4DC1-B5CE-C3921EF2B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543" y="369633"/>
              <a:ext cx="2299404" cy="1108676"/>
            </a:xfrm>
            <a:prstGeom prst="rect">
              <a:avLst/>
            </a:prstGeom>
          </p:spPr>
        </p:pic>
        <p:sp>
          <p:nvSpPr>
            <p:cNvPr id="57" name="مربع نص 56">
              <a:extLst>
                <a:ext uri="{FF2B5EF4-FFF2-40B4-BE49-F238E27FC236}">
                  <a16:creationId xmlns:a16="http://schemas.microsoft.com/office/drawing/2014/main" id="{1D4D9A68-067F-4CBA-A917-2E2F5AD199B2}"/>
                </a:ext>
              </a:extLst>
            </p:cNvPr>
            <p:cNvSpPr txBox="1"/>
            <p:nvPr/>
          </p:nvSpPr>
          <p:spPr>
            <a:xfrm>
              <a:off x="9574713" y="282601"/>
              <a:ext cx="1971464" cy="15542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9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لَنْ</a:t>
              </a:r>
            </a:p>
          </p:txBody>
        </p:sp>
      </p:grpSp>
      <p:grpSp>
        <p:nvGrpSpPr>
          <p:cNvPr id="60" name="مجموعة 59">
            <a:extLst>
              <a:ext uri="{FF2B5EF4-FFF2-40B4-BE49-F238E27FC236}">
                <a16:creationId xmlns:a16="http://schemas.microsoft.com/office/drawing/2014/main" id="{09041287-F3C8-41D9-9A6D-D7472770ED2B}"/>
              </a:ext>
            </a:extLst>
          </p:cNvPr>
          <p:cNvGrpSpPr/>
          <p:nvPr/>
        </p:nvGrpSpPr>
        <p:grpSpPr>
          <a:xfrm>
            <a:off x="6618950" y="1547784"/>
            <a:ext cx="2571122" cy="1554272"/>
            <a:chOff x="9677825" y="1504244"/>
            <a:chExt cx="2571122" cy="1554272"/>
          </a:xfrm>
        </p:grpSpPr>
        <p:pic>
          <p:nvPicPr>
            <p:cNvPr id="61" name="صورة 60">
              <a:extLst>
                <a:ext uri="{FF2B5EF4-FFF2-40B4-BE49-F238E27FC236}">
                  <a16:creationId xmlns:a16="http://schemas.microsoft.com/office/drawing/2014/main" id="{2FFE2F92-E36B-448C-9BA2-9945AD9B1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543" y="1617414"/>
              <a:ext cx="2299404" cy="1108677"/>
            </a:xfrm>
            <a:prstGeom prst="rect">
              <a:avLst/>
            </a:prstGeom>
          </p:spPr>
        </p:pic>
        <p:sp>
          <p:nvSpPr>
            <p:cNvPr id="100" name="مربع نص 99">
              <a:extLst>
                <a:ext uri="{FF2B5EF4-FFF2-40B4-BE49-F238E27FC236}">
                  <a16:creationId xmlns:a16="http://schemas.microsoft.com/office/drawing/2014/main" id="{31379FEB-B401-46BA-9633-A43054164668}"/>
                </a:ext>
              </a:extLst>
            </p:cNvPr>
            <p:cNvSpPr txBox="1"/>
            <p:nvPr/>
          </p:nvSpPr>
          <p:spPr>
            <a:xfrm>
              <a:off x="9677825" y="1504244"/>
              <a:ext cx="1824899" cy="15542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9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بَرْ</a:t>
              </a:r>
            </a:p>
          </p:txBody>
        </p:sp>
      </p:grpSp>
      <p:grpSp>
        <p:nvGrpSpPr>
          <p:cNvPr id="101" name="مجموعة 100">
            <a:extLst>
              <a:ext uri="{FF2B5EF4-FFF2-40B4-BE49-F238E27FC236}">
                <a16:creationId xmlns:a16="http://schemas.microsoft.com/office/drawing/2014/main" id="{D4AFA60B-5640-4F0C-940E-3078282E40D5}"/>
              </a:ext>
            </a:extLst>
          </p:cNvPr>
          <p:cNvGrpSpPr/>
          <p:nvPr/>
        </p:nvGrpSpPr>
        <p:grpSpPr>
          <a:xfrm>
            <a:off x="6746593" y="2858998"/>
            <a:ext cx="2467769" cy="1554272"/>
            <a:chOff x="9805468" y="2815458"/>
            <a:chExt cx="2467769" cy="1554272"/>
          </a:xfrm>
        </p:grpSpPr>
        <p:pic>
          <p:nvPicPr>
            <p:cNvPr id="102" name="صورة 101">
              <a:extLst>
                <a:ext uri="{FF2B5EF4-FFF2-40B4-BE49-F238E27FC236}">
                  <a16:creationId xmlns:a16="http://schemas.microsoft.com/office/drawing/2014/main" id="{FC367779-A87C-419E-933B-33F2068FC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543" y="2884405"/>
              <a:ext cx="2323694" cy="1127605"/>
            </a:xfrm>
            <a:prstGeom prst="rect">
              <a:avLst/>
            </a:prstGeom>
          </p:spPr>
        </p:pic>
        <p:sp>
          <p:nvSpPr>
            <p:cNvPr id="103" name="مربع نص 102">
              <a:extLst>
                <a:ext uri="{FF2B5EF4-FFF2-40B4-BE49-F238E27FC236}">
                  <a16:creationId xmlns:a16="http://schemas.microsoft.com/office/drawing/2014/main" id="{E3A2F88A-392D-4B14-9EF7-8EAE4F2B3700}"/>
                </a:ext>
              </a:extLst>
            </p:cNvPr>
            <p:cNvSpPr txBox="1"/>
            <p:nvPr/>
          </p:nvSpPr>
          <p:spPr>
            <a:xfrm>
              <a:off x="9805468" y="2815458"/>
              <a:ext cx="1824899" cy="15542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9500" dirty="0">
                  <a:latin typeface="M-Saber" panose="02000000000000000000" pitchFamily="2" charset="-78"/>
                  <a:cs typeface="M-Saber" panose="02000000000000000000" pitchFamily="2" charset="-78"/>
                </a:rPr>
                <a:t>رَدْ</a:t>
              </a:r>
            </a:p>
          </p:txBody>
        </p:sp>
      </p:grpSp>
      <p:grpSp>
        <p:nvGrpSpPr>
          <p:cNvPr id="104" name="مجموعة 103">
            <a:extLst>
              <a:ext uri="{FF2B5EF4-FFF2-40B4-BE49-F238E27FC236}">
                <a16:creationId xmlns:a16="http://schemas.microsoft.com/office/drawing/2014/main" id="{19A01DDB-8AEB-4834-8FF1-415E86A616DF}"/>
              </a:ext>
            </a:extLst>
          </p:cNvPr>
          <p:cNvGrpSpPr/>
          <p:nvPr/>
        </p:nvGrpSpPr>
        <p:grpSpPr>
          <a:xfrm>
            <a:off x="6363604" y="4185464"/>
            <a:ext cx="2850758" cy="1554272"/>
            <a:chOff x="9422479" y="4141924"/>
            <a:chExt cx="2850758" cy="1554272"/>
          </a:xfrm>
        </p:grpSpPr>
        <p:pic>
          <p:nvPicPr>
            <p:cNvPr id="105" name="صورة 104">
              <a:extLst>
                <a:ext uri="{FF2B5EF4-FFF2-40B4-BE49-F238E27FC236}">
                  <a16:creationId xmlns:a16="http://schemas.microsoft.com/office/drawing/2014/main" id="{7B6BB081-9577-4BEC-BC19-3B8379FD4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543" y="4285110"/>
              <a:ext cx="2323694" cy="1127605"/>
            </a:xfrm>
            <a:prstGeom prst="rect">
              <a:avLst/>
            </a:prstGeom>
          </p:spPr>
        </p:pic>
        <p:sp>
          <p:nvSpPr>
            <p:cNvPr id="106" name="مربع نص 105">
              <a:extLst>
                <a:ext uri="{FF2B5EF4-FFF2-40B4-BE49-F238E27FC236}">
                  <a16:creationId xmlns:a16="http://schemas.microsoft.com/office/drawing/2014/main" id="{02D49108-9899-4C46-BC0F-A5157F978CBE}"/>
                </a:ext>
              </a:extLst>
            </p:cNvPr>
            <p:cNvSpPr txBox="1"/>
            <p:nvPr/>
          </p:nvSpPr>
          <p:spPr>
            <a:xfrm>
              <a:off x="9422479" y="4141924"/>
              <a:ext cx="2192958" cy="15542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9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مَرْ</a:t>
              </a:r>
            </a:p>
          </p:txBody>
        </p:sp>
      </p:grpSp>
      <p:grpSp>
        <p:nvGrpSpPr>
          <p:cNvPr id="107" name="مجموعة 106">
            <a:extLst>
              <a:ext uri="{FF2B5EF4-FFF2-40B4-BE49-F238E27FC236}">
                <a16:creationId xmlns:a16="http://schemas.microsoft.com/office/drawing/2014/main" id="{FB70B283-87F9-4AF2-AAD3-1081CC2FA783}"/>
              </a:ext>
            </a:extLst>
          </p:cNvPr>
          <p:cNvGrpSpPr/>
          <p:nvPr/>
        </p:nvGrpSpPr>
        <p:grpSpPr>
          <a:xfrm>
            <a:off x="6890668" y="5663695"/>
            <a:ext cx="2323694" cy="1554272"/>
            <a:chOff x="9949543" y="5620155"/>
            <a:chExt cx="2323694" cy="1554272"/>
          </a:xfrm>
        </p:grpSpPr>
        <p:pic>
          <p:nvPicPr>
            <p:cNvPr id="108" name="صورة 107">
              <a:extLst>
                <a:ext uri="{FF2B5EF4-FFF2-40B4-BE49-F238E27FC236}">
                  <a16:creationId xmlns:a16="http://schemas.microsoft.com/office/drawing/2014/main" id="{9DFBEEF8-9A90-426C-A9FA-38FC637A9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543" y="5685815"/>
              <a:ext cx="2323694" cy="1108677"/>
            </a:xfrm>
            <a:prstGeom prst="rect">
              <a:avLst/>
            </a:prstGeom>
          </p:spPr>
        </p:pic>
        <p:sp>
          <p:nvSpPr>
            <p:cNvPr id="109" name="مربع نص 108">
              <a:extLst>
                <a:ext uri="{FF2B5EF4-FFF2-40B4-BE49-F238E27FC236}">
                  <a16:creationId xmlns:a16="http://schemas.microsoft.com/office/drawing/2014/main" id="{1EB0F509-8B10-4F50-8BA5-858BF6DA38C6}"/>
                </a:ext>
              </a:extLst>
            </p:cNvPr>
            <p:cNvSpPr txBox="1"/>
            <p:nvPr/>
          </p:nvSpPr>
          <p:spPr>
            <a:xfrm>
              <a:off x="10001156" y="5620155"/>
              <a:ext cx="1550515" cy="15542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9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cs typeface="M-Saber" panose="02000000000000000000" pitchFamily="2" charset="-78"/>
                </a:rPr>
                <a:t>بَلْ</a:t>
              </a:r>
            </a:p>
          </p:txBody>
        </p:sp>
      </p:grpSp>
      <p:sp>
        <p:nvSpPr>
          <p:cNvPr id="110" name="مستطيل: زوايا مستديرة 109">
            <a:extLst>
              <a:ext uri="{FF2B5EF4-FFF2-40B4-BE49-F238E27FC236}">
                <a16:creationId xmlns:a16="http://schemas.microsoft.com/office/drawing/2014/main" id="{F11D49D3-95D9-4639-B16B-73395A25D72D}"/>
              </a:ext>
            </a:extLst>
          </p:cNvPr>
          <p:cNvSpPr/>
          <p:nvPr/>
        </p:nvSpPr>
        <p:spPr>
          <a:xfrm>
            <a:off x="8492796" y="157565"/>
            <a:ext cx="308770" cy="374571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/>
            </a:solidFill>
            <a:prstDash val="sysDash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997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رابط مستقيم 79">
            <a:extLst>
              <a:ext uri="{FF2B5EF4-FFF2-40B4-BE49-F238E27FC236}">
                <a16:creationId xmlns:a16="http://schemas.microsoft.com/office/drawing/2014/main" id="{719C3213-60D3-4E3A-BD98-C5D0F0C6ADF0}"/>
              </a:ext>
            </a:extLst>
          </p:cNvPr>
          <p:cNvCxnSpPr>
            <a:cxnSpLocks/>
          </p:cNvCxnSpPr>
          <p:nvPr/>
        </p:nvCxnSpPr>
        <p:spPr>
          <a:xfrm flipH="1" flipV="1">
            <a:off x="2067448" y="4119541"/>
            <a:ext cx="11856" cy="1063098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رابط مستقيم 78">
            <a:extLst>
              <a:ext uri="{FF2B5EF4-FFF2-40B4-BE49-F238E27FC236}">
                <a16:creationId xmlns:a16="http://schemas.microsoft.com/office/drawing/2014/main" id="{7DD570D3-E2F2-4A88-B9AF-F98D37FE08BF}"/>
              </a:ext>
            </a:extLst>
          </p:cNvPr>
          <p:cNvCxnSpPr>
            <a:cxnSpLocks/>
          </p:cNvCxnSpPr>
          <p:nvPr/>
        </p:nvCxnSpPr>
        <p:spPr>
          <a:xfrm flipH="1" flipV="1">
            <a:off x="6096189" y="4076269"/>
            <a:ext cx="11856" cy="1063098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رابط مستقيم 77">
            <a:extLst>
              <a:ext uri="{FF2B5EF4-FFF2-40B4-BE49-F238E27FC236}">
                <a16:creationId xmlns:a16="http://schemas.microsoft.com/office/drawing/2014/main" id="{8080589B-5A1E-4665-BEF8-C2AD580FAB9F}"/>
              </a:ext>
            </a:extLst>
          </p:cNvPr>
          <p:cNvCxnSpPr>
            <a:cxnSpLocks/>
          </p:cNvCxnSpPr>
          <p:nvPr/>
        </p:nvCxnSpPr>
        <p:spPr>
          <a:xfrm flipH="1" flipV="1">
            <a:off x="10124930" y="4032997"/>
            <a:ext cx="11856" cy="1063098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مربع نص 1">
            <a:extLst>
              <a:ext uri="{FF2B5EF4-FFF2-40B4-BE49-F238E27FC236}">
                <a16:creationId xmlns:a16="http://schemas.microsoft.com/office/drawing/2014/main" id="{EBEE63F8-2678-4EA5-A317-FD0EA6EB1DD1}"/>
              </a:ext>
            </a:extLst>
          </p:cNvPr>
          <p:cNvSpPr txBox="1"/>
          <p:nvPr/>
        </p:nvSpPr>
        <p:spPr>
          <a:xfrm>
            <a:off x="1745991" y="62232"/>
            <a:ext cx="8564389" cy="64698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rgbClr val="FF0000"/>
                </a:solidFill>
              </a:rPr>
              <a:t>أضع دائرة على المقطع الساكن ثم أكتبه في الأسفل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34" name="نص - 3">
            <a:extLst>
              <a:ext uri="{FF2B5EF4-FFF2-40B4-BE49-F238E27FC236}">
                <a16:creationId xmlns:a16="http://schemas.microsoft.com/office/drawing/2014/main" id="{77D2BDF9-CD3E-4952-8964-94AF7B3D0770}"/>
              </a:ext>
            </a:extLst>
          </p:cNvPr>
          <p:cNvSpPr txBox="1"/>
          <p:nvPr/>
        </p:nvSpPr>
        <p:spPr>
          <a:xfrm>
            <a:off x="9006334" y="5013661"/>
            <a:ext cx="2249049" cy="149062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tIns="0" bIns="1692000" rtlCol="1" anchor="t">
            <a:noAutofit/>
          </a:bodyPr>
          <a:lstStyle/>
          <a:p>
            <a:pPr algn="ctr" defTabSz="685800" rtl="1">
              <a:buClrTx/>
            </a:pPr>
            <a:r>
              <a:rPr lang="ar-SA" sz="142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نَمْـ</a:t>
            </a:r>
            <a:endParaRPr lang="ar-JO" sz="14200" kern="12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A5815349-3C79-4160-BFB9-CE64E94D0709}"/>
              </a:ext>
            </a:extLst>
          </p:cNvPr>
          <p:cNvGrpSpPr/>
          <p:nvPr/>
        </p:nvGrpSpPr>
        <p:grpSpPr>
          <a:xfrm>
            <a:off x="-361479" y="834887"/>
            <a:ext cx="3783936" cy="3627228"/>
            <a:chOff x="-657235" y="1027698"/>
            <a:chExt cx="4184204" cy="4511634"/>
          </a:xfrm>
        </p:grpSpPr>
        <p:grpSp>
          <p:nvGrpSpPr>
            <p:cNvPr id="54" name="مجموعة 53">
              <a:extLst>
                <a:ext uri="{FF2B5EF4-FFF2-40B4-BE49-F238E27FC236}">
                  <a16:creationId xmlns:a16="http://schemas.microsoft.com/office/drawing/2014/main" id="{7338CF58-5918-475D-BA65-51D7DC156A07}"/>
                </a:ext>
              </a:extLst>
            </p:cNvPr>
            <p:cNvGrpSpPr/>
            <p:nvPr/>
          </p:nvGrpSpPr>
          <p:grpSpPr>
            <a:xfrm>
              <a:off x="-657235" y="1086620"/>
              <a:ext cx="4184204" cy="4452712"/>
              <a:chOff x="-657235" y="1086620"/>
              <a:chExt cx="4184204" cy="4452712"/>
            </a:xfrm>
          </p:grpSpPr>
          <p:sp>
            <p:nvSpPr>
              <p:cNvPr id="56" name="مستطيل: زوايا مستديرة 55">
                <a:extLst>
                  <a:ext uri="{FF2B5EF4-FFF2-40B4-BE49-F238E27FC236}">
                    <a16:creationId xmlns:a16="http://schemas.microsoft.com/office/drawing/2014/main" id="{1F80A3BB-BF7C-48AA-AC77-BAFCBD195F0E}"/>
                  </a:ext>
                </a:extLst>
              </p:cNvPr>
              <p:cNvSpPr/>
              <p:nvPr/>
            </p:nvSpPr>
            <p:spPr>
              <a:xfrm>
                <a:off x="130626" y="1086620"/>
                <a:ext cx="3396343" cy="2336800"/>
              </a:xfrm>
              <a:prstGeom prst="roundRect">
                <a:avLst/>
              </a:prstGeom>
              <a:ln w="28575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57" name="مستطيل: زوايا مستديرة 56">
                <a:extLst>
                  <a:ext uri="{FF2B5EF4-FFF2-40B4-BE49-F238E27FC236}">
                    <a16:creationId xmlns:a16="http://schemas.microsoft.com/office/drawing/2014/main" id="{0AC02D90-D276-415A-B7EA-2D48FA8FBA9D}"/>
                  </a:ext>
                </a:extLst>
              </p:cNvPr>
              <p:cNvSpPr/>
              <p:nvPr/>
            </p:nvSpPr>
            <p:spPr>
              <a:xfrm>
                <a:off x="130626" y="3454263"/>
                <a:ext cx="3396343" cy="1854079"/>
              </a:xfrm>
              <a:prstGeom prst="round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60" name="مربع نص 59">
                <a:extLst>
                  <a:ext uri="{FF2B5EF4-FFF2-40B4-BE49-F238E27FC236}">
                    <a16:creationId xmlns:a16="http://schemas.microsoft.com/office/drawing/2014/main" id="{42EAC6AB-681B-478D-8447-112F779CA8CF}"/>
                  </a:ext>
                </a:extLst>
              </p:cNvPr>
              <p:cNvSpPr txBox="1"/>
              <p:nvPr/>
            </p:nvSpPr>
            <p:spPr>
              <a:xfrm>
                <a:off x="-657235" y="3223272"/>
                <a:ext cx="3686627" cy="23160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rtl="0"/>
                <a:r>
                  <a:rPr lang="ar-SA" sz="11500" kern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-Saber" panose="02000000000000000000" pitchFamily="2" charset="-78"/>
                    <a:ea typeface="张海山锐谐体"/>
                    <a:cs typeface="M-Saber" panose="02000000000000000000" pitchFamily="2" charset="-78"/>
                  </a:rPr>
                  <a:t>نِـمْـرُ</a:t>
                </a:r>
                <a:endParaRPr lang="ar-SA" sz="2400" dirty="0">
                  <a:latin typeface="Arial" panose="020F0502020204030204"/>
                  <a:ea typeface="张海山锐谐体"/>
                </a:endParaRPr>
              </a:p>
            </p:txBody>
          </p:sp>
        </p:grpSp>
        <p:pic>
          <p:nvPicPr>
            <p:cNvPr id="55" name="صورة 54" descr="صورة تحتوي على الثدييات, القط الكبير, خارجي, نمر&#10;&#10;تم إنشاء الوصف تلقائياً">
              <a:extLst>
                <a:ext uri="{FF2B5EF4-FFF2-40B4-BE49-F238E27FC236}">
                  <a16:creationId xmlns:a16="http://schemas.microsoft.com/office/drawing/2014/main" id="{7733B65A-CEFE-4B46-8A22-7ECF38D9B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75" y="1027698"/>
              <a:ext cx="3224416" cy="2308103"/>
            </a:xfrm>
            <a:prstGeom prst="rect">
              <a:avLst/>
            </a:prstGeom>
          </p:spPr>
        </p:pic>
      </p:grpSp>
      <p:grpSp>
        <p:nvGrpSpPr>
          <p:cNvPr id="62" name="مجموعة 61">
            <a:extLst>
              <a:ext uri="{FF2B5EF4-FFF2-40B4-BE49-F238E27FC236}">
                <a16:creationId xmlns:a16="http://schemas.microsoft.com/office/drawing/2014/main" id="{3FECD234-ADA2-4BF7-8B95-8CCEE9C2E5B9}"/>
              </a:ext>
            </a:extLst>
          </p:cNvPr>
          <p:cNvGrpSpPr/>
          <p:nvPr/>
        </p:nvGrpSpPr>
        <p:grpSpPr>
          <a:xfrm>
            <a:off x="7921425" y="721616"/>
            <a:ext cx="3657745" cy="3668379"/>
            <a:chOff x="-517695" y="1086620"/>
            <a:chExt cx="4044664" cy="4562819"/>
          </a:xfrm>
        </p:grpSpPr>
        <p:sp>
          <p:nvSpPr>
            <p:cNvPr id="64" name="مستطيل: زوايا مستديرة 63">
              <a:extLst>
                <a:ext uri="{FF2B5EF4-FFF2-40B4-BE49-F238E27FC236}">
                  <a16:creationId xmlns:a16="http://schemas.microsoft.com/office/drawing/2014/main" id="{7E24B5C1-D7F4-4BF4-A79C-E05BDBD43E0F}"/>
                </a:ext>
              </a:extLst>
            </p:cNvPr>
            <p:cNvSpPr/>
            <p:nvPr/>
          </p:nvSpPr>
          <p:spPr>
            <a:xfrm>
              <a:off x="130626" y="1086620"/>
              <a:ext cx="3396343" cy="2336800"/>
            </a:xfrm>
            <a:prstGeom prst="roundRect">
              <a:avLst/>
            </a:prstGeom>
            <a:ln w="28575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5" name="مستطيل: زوايا مستديرة 64">
              <a:extLst>
                <a:ext uri="{FF2B5EF4-FFF2-40B4-BE49-F238E27FC236}">
                  <a16:creationId xmlns:a16="http://schemas.microsoft.com/office/drawing/2014/main" id="{9F0D0E33-B50E-45F3-8BAA-60EE4E3DA715}"/>
                </a:ext>
              </a:extLst>
            </p:cNvPr>
            <p:cNvSpPr/>
            <p:nvPr/>
          </p:nvSpPr>
          <p:spPr>
            <a:xfrm>
              <a:off x="130626" y="3454262"/>
              <a:ext cx="3396343" cy="1854079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6" name="مربع نص 65">
              <a:extLst>
                <a:ext uri="{FF2B5EF4-FFF2-40B4-BE49-F238E27FC236}">
                  <a16:creationId xmlns:a16="http://schemas.microsoft.com/office/drawing/2014/main" id="{4083BF6C-492C-4FAA-A69A-CD2C1AAD91B9}"/>
                </a:ext>
              </a:extLst>
            </p:cNvPr>
            <p:cNvSpPr txBox="1"/>
            <p:nvPr/>
          </p:nvSpPr>
          <p:spPr>
            <a:xfrm>
              <a:off x="-517695" y="3333378"/>
              <a:ext cx="3686627" cy="23160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/>
              <a:r>
                <a:rPr lang="ar-SA" sz="11500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ea typeface="张海山锐谐体"/>
                  <a:cs typeface="M-Saber" panose="02000000000000000000" pitchFamily="2" charset="-78"/>
                </a:rPr>
                <a:t>نَـمْـلُ</a:t>
              </a:r>
              <a:endParaRPr lang="ar-SA" sz="2400" dirty="0">
                <a:latin typeface="Arial" panose="020F0502020204030204"/>
                <a:ea typeface="张海山锐谐体"/>
              </a:endParaRPr>
            </a:p>
          </p:txBody>
        </p:sp>
      </p:grpSp>
      <p:pic>
        <p:nvPicPr>
          <p:cNvPr id="67" name="صورة 66" descr="صورة تحتوي على داخلي, خضراوات&#10;&#10;تم إنشاء الوصف تلقائياً">
            <a:extLst>
              <a:ext uri="{FF2B5EF4-FFF2-40B4-BE49-F238E27FC236}">
                <a16:creationId xmlns:a16="http://schemas.microsoft.com/office/drawing/2014/main" id="{43BB23E1-CC61-47A9-BCB0-F6E34383F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227" y="721616"/>
            <a:ext cx="2786441" cy="1738804"/>
          </a:xfrm>
          <a:prstGeom prst="rect">
            <a:avLst/>
          </a:prstGeom>
        </p:spPr>
      </p:pic>
      <p:grpSp>
        <p:nvGrpSpPr>
          <p:cNvPr id="68" name="مجموعة 67">
            <a:extLst>
              <a:ext uri="{FF2B5EF4-FFF2-40B4-BE49-F238E27FC236}">
                <a16:creationId xmlns:a16="http://schemas.microsoft.com/office/drawing/2014/main" id="{2B8895EF-8869-42AD-8C05-24F2E9B2C7F1}"/>
              </a:ext>
            </a:extLst>
          </p:cNvPr>
          <p:cNvGrpSpPr/>
          <p:nvPr/>
        </p:nvGrpSpPr>
        <p:grpSpPr>
          <a:xfrm>
            <a:off x="3779973" y="810139"/>
            <a:ext cx="3783936" cy="3656706"/>
            <a:chOff x="-657235" y="1086620"/>
            <a:chExt cx="4184204" cy="4548300"/>
          </a:xfrm>
        </p:grpSpPr>
        <p:sp>
          <p:nvSpPr>
            <p:cNvPr id="69" name="مستطيل: زوايا مستديرة 68">
              <a:extLst>
                <a:ext uri="{FF2B5EF4-FFF2-40B4-BE49-F238E27FC236}">
                  <a16:creationId xmlns:a16="http://schemas.microsoft.com/office/drawing/2014/main" id="{215210BF-A175-48C4-9016-E15870323BD6}"/>
                </a:ext>
              </a:extLst>
            </p:cNvPr>
            <p:cNvSpPr/>
            <p:nvPr/>
          </p:nvSpPr>
          <p:spPr>
            <a:xfrm>
              <a:off x="130626" y="1086620"/>
              <a:ext cx="3396343" cy="2336800"/>
            </a:xfrm>
            <a:prstGeom prst="roundRect">
              <a:avLst/>
            </a:prstGeom>
            <a:ln w="28575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DA3745D0-6947-40F3-8B65-23DFD825B48A}"/>
                </a:ext>
              </a:extLst>
            </p:cNvPr>
            <p:cNvSpPr/>
            <p:nvPr/>
          </p:nvSpPr>
          <p:spPr>
            <a:xfrm>
              <a:off x="130626" y="3454262"/>
              <a:ext cx="3396343" cy="1854079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290AC01-9A1B-4C78-9E72-B7D827E05AB2}"/>
                </a:ext>
              </a:extLst>
            </p:cNvPr>
            <p:cNvSpPr txBox="1"/>
            <p:nvPr/>
          </p:nvSpPr>
          <p:spPr>
            <a:xfrm>
              <a:off x="-657235" y="3318859"/>
              <a:ext cx="3686627" cy="23160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/>
              <a:r>
                <a:rPr lang="ar-SA" sz="11500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-Saber" panose="02000000000000000000" pitchFamily="2" charset="-78"/>
                  <a:ea typeface="张海山锐谐体"/>
                  <a:cs typeface="M-Saber" panose="02000000000000000000" pitchFamily="2" charset="-78"/>
                </a:rPr>
                <a:t>رَمْـلُ</a:t>
              </a:r>
              <a:endParaRPr lang="ar-SA" sz="2400" dirty="0">
                <a:latin typeface="Arial" panose="020F0502020204030204"/>
                <a:ea typeface="张海山锐谐体"/>
              </a:endParaRPr>
            </a:p>
          </p:txBody>
        </p:sp>
      </p:grpSp>
      <p:pic>
        <p:nvPicPr>
          <p:cNvPr id="72" name="صورة 71" descr="صورة تحتوي على جبل, خارجي, الطبيعة, سفح التل&#10;&#10;تم إنشاء الوصف تلقائياً">
            <a:extLst>
              <a:ext uri="{FF2B5EF4-FFF2-40B4-BE49-F238E27FC236}">
                <a16:creationId xmlns:a16="http://schemas.microsoft.com/office/drawing/2014/main" id="{97FF5C0C-8011-4217-83D4-86EED16DF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06" y="-580007"/>
            <a:ext cx="3032761" cy="2995034"/>
          </a:xfrm>
          <a:prstGeom prst="rect">
            <a:avLst/>
          </a:prstGeom>
        </p:spPr>
      </p:pic>
      <p:sp>
        <p:nvSpPr>
          <p:cNvPr id="73" name="نص - 3">
            <a:extLst>
              <a:ext uri="{FF2B5EF4-FFF2-40B4-BE49-F238E27FC236}">
                <a16:creationId xmlns:a16="http://schemas.microsoft.com/office/drawing/2014/main" id="{58DADBCA-CC29-4402-BCA6-61C1A397C728}"/>
              </a:ext>
            </a:extLst>
          </p:cNvPr>
          <p:cNvSpPr txBox="1"/>
          <p:nvPr/>
        </p:nvSpPr>
        <p:spPr>
          <a:xfrm>
            <a:off x="4903660" y="5013660"/>
            <a:ext cx="2249049" cy="149062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tIns="0" bIns="1872000" rtlCol="1" anchor="t">
            <a:noAutofit/>
          </a:bodyPr>
          <a:lstStyle/>
          <a:p>
            <a:pPr algn="ctr" defTabSz="685800" rtl="1">
              <a:buClrTx/>
            </a:pPr>
            <a:r>
              <a:rPr lang="ar-SA" sz="142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رَمْـ</a:t>
            </a:r>
            <a:endParaRPr lang="ar-JO" sz="14200" kern="12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74" name="نص - 3">
            <a:extLst>
              <a:ext uri="{FF2B5EF4-FFF2-40B4-BE49-F238E27FC236}">
                <a16:creationId xmlns:a16="http://schemas.microsoft.com/office/drawing/2014/main" id="{178C70B3-1CB6-4CAC-AEFB-3DC2D755F758}"/>
              </a:ext>
            </a:extLst>
          </p:cNvPr>
          <p:cNvSpPr txBox="1"/>
          <p:nvPr/>
        </p:nvSpPr>
        <p:spPr>
          <a:xfrm>
            <a:off x="814280" y="5013660"/>
            <a:ext cx="2249049" cy="149062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softRound"/>
          </a:sp3d>
        </p:spPr>
        <p:txBody>
          <a:bodyPr wrap="square" tIns="0" bIns="2052000" rtlCol="1" anchor="t">
            <a:noAutofit/>
          </a:bodyPr>
          <a:lstStyle/>
          <a:p>
            <a:pPr algn="ctr" defTabSz="685800" rtl="1">
              <a:buClrTx/>
            </a:pPr>
            <a:r>
              <a:rPr lang="ar-SA" sz="142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نِمْـ</a:t>
            </a:r>
            <a:endParaRPr lang="ar-JO" sz="14200" kern="12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75" name="مخطط انسيابي: رابط 74">
            <a:extLst>
              <a:ext uri="{FF2B5EF4-FFF2-40B4-BE49-F238E27FC236}">
                <a16:creationId xmlns:a16="http://schemas.microsoft.com/office/drawing/2014/main" id="{3F78EAC6-D92E-4A6A-A272-11A7A5099766}"/>
              </a:ext>
            </a:extLst>
          </p:cNvPr>
          <p:cNvSpPr/>
          <p:nvPr/>
        </p:nvSpPr>
        <p:spPr>
          <a:xfrm>
            <a:off x="9713843" y="2822349"/>
            <a:ext cx="1703434" cy="1381935"/>
          </a:xfrm>
          <a:prstGeom prst="flowChartConnector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6" name="مخطط انسيابي: رابط 75">
            <a:extLst>
              <a:ext uri="{FF2B5EF4-FFF2-40B4-BE49-F238E27FC236}">
                <a16:creationId xmlns:a16="http://schemas.microsoft.com/office/drawing/2014/main" id="{9EF5E1E8-E3CB-4577-8FB6-CA0C4AC67162}"/>
              </a:ext>
            </a:extLst>
          </p:cNvPr>
          <p:cNvSpPr/>
          <p:nvPr/>
        </p:nvSpPr>
        <p:spPr>
          <a:xfrm>
            <a:off x="5814244" y="2894471"/>
            <a:ext cx="1703434" cy="1381935"/>
          </a:xfrm>
          <a:prstGeom prst="flowChartConnector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7" name="مخطط انسيابي: رابط 76">
            <a:extLst>
              <a:ext uri="{FF2B5EF4-FFF2-40B4-BE49-F238E27FC236}">
                <a16:creationId xmlns:a16="http://schemas.microsoft.com/office/drawing/2014/main" id="{D04FB91A-25C1-4C18-9025-F0C857E9A644}"/>
              </a:ext>
            </a:extLst>
          </p:cNvPr>
          <p:cNvSpPr/>
          <p:nvPr/>
        </p:nvSpPr>
        <p:spPr>
          <a:xfrm>
            <a:off x="1447803" y="2894471"/>
            <a:ext cx="1703434" cy="1513874"/>
          </a:xfrm>
          <a:prstGeom prst="flowChartConnector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32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صورة 40" descr="صورة تحتوي على نص, وسيلة&#10;&#10;تم إنشاء الوصف تلقائياً">
            <a:extLst>
              <a:ext uri="{FF2B5EF4-FFF2-40B4-BE49-F238E27FC236}">
                <a16:creationId xmlns:a16="http://schemas.microsoft.com/office/drawing/2014/main" id="{887E053E-FE1E-4561-B8C0-ED645AECB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21465" r="15849" b="25345"/>
          <a:stretch/>
        </p:blipFill>
        <p:spPr>
          <a:xfrm>
            <a:off x="35602" y="2989"/>
            <a:ext cx="657474" cy="634427"/>
          </a:xfrm>
          <a:prstGeom prst="flowChartConnector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42" name="مربع نص 41">
            <a:extLst>
              <a:ext uri="{FF2B5EF4-FFF2-40B4-BE49-F238E27FC236}">
                <a16:creationId xmlns:a16="http://schemas.microsoft.com/office/drawing/2014/main" id="{46BA0D27-F0C9-4CED-8BF3-D6E2DDE76825}"/>
              </a:ext>
            </a:extLst>
          </p:cNvPr>
          <p:cNvSpPr txBox="1"/>
          <p:nvPr/>
        </p:nvSpPr>
        <p:spPr>
          <a:xfrm>
            <a:off x="592526" y="-33596"/>
            <a:ext cx="159491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-Saber" panose="02000000000000000000" pitchFamily="2" charset="-78"/>
                <a:ea typeface="+mn-ea"/>
                <a:cs typeface="M-Saber" panose="02000000000000000000" pitchFamily="2" charset="-78"/>
                <a:sym typeface="Arial"/>
              </a:rPr>
              <a:t>إعداد/</a:t>
            </a:r>
            <a:r>
              <a:rPr lang="ar-SA" sz="16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-Saber" panose="02000000000000000000" pitchFamily="2" charset="-78"/>
                <a:cs typeface="M-Saber" panose="02000000000000000000" pitchFamily="2" charset="-78"/>
                <a:sym typeface="Arial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@</a:t>
            </a:r>
            <a:r>
              <a:rPr kumimoji="0" lang="en-US" sz="1400" b="1" i="0" u="none" strike="noStrike" kern="1200" cap="none" spc="0" normalizeH="0" baseline="0" noProof="0" dirty="0">
                <a:ln w="11430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Arial"/>
                <a:sym typeface="Arial"/>
              </a:rPr>
              <a:t>YMoghera</a:t>
            </a:r>
            <a:r>
              <a:rPr kumimoji="0" lang="ar-SA" sz="105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  </a:t>
            </a:r>
          </a:p>
        </p:txBody>
      </p:sp>
      <p:pic>
        <p:nvPicPr>
          <p:cNvPr id="43" name="صورة 4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E7259B2-DC48-4ED4-BD80-DC03230BB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320" y="46253"/>
            <a:ext cx="2379680" cy="345854"/>
          </a:xfrm>
          <a:prstGeom prst="rect">
            <a:avLst/>
          </a:prstGeom>
        </p:spPr>
      </p:pic>
      <p:sp>
        <p:nvSpPr>
          <p:cNvPr id="44" name="نص - 3">
            <a:extLst>
              <a:ext uri="{FF2B5EF4-FFF2-40B4-BE49-F238E27FC236}">
                <a16:creationId xmlns:a16="http://schemas.microsoft.com/office/drawing/2014/main" id="{74BD4E9F-86D1-4D73-8525-BF8DD5386F24}"/>
              </a:ext>
            </a:extLst>
          </p:cNvPr>
          <p:cNvSpPr txBox="1"/>
          <p:nvPr/>
        </p:nvSpPr>
        <p:spPr>
          <a:xfrm>
            <a:off x="9130748" y="637416"/>
            <a:ext cx="2190896" cy="9926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980000" bIns="176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نَمْـ</a:t>
            </a:r>
            <a:endParaRPr lang="ar-JO" sz="11000" kern="12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50" name="نص - 3">
            <a:extLst>
              <a:ext uri="{FF2B5EF4-FFF2-40B4-BE49-F238E27FC236}">
                <a16:creationId xmlns:a16="http://schemas.microsoft.com/office/drawing/2014/main" id="{A14E669A-A6CF-4444-A19B-8EB4259B745B}"/>
              </a:ext>
            </a:extLst>
          </p:cNvPr>
          <p:cNvSpPr txBox="1"/>
          <p:nvPr/>
        </p:nvSpPr>
        <p:spPr>
          <a:xfrm>
            <a:off x="5493026" y="637416"/>
            <a:ext cx="1676400" cy="9926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980000" bIns="176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latin typeface="M-Saber" panose="02000000000000000000" pitchFamily="2" charset="-78"/>
                <a:cs typeface="M-Saber" panose="02000000000000000000" pitchFamily="2" charset="-78"/>
              </a:rPr>
              <a:t>ـلُ</a:t>
            </a:r>
            <a:endParaRPr lang="ar-JO" sz="11000" kern="1200" dirty="0"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52" name="نص - 3">
            <a:extLst>
              <a:ext uri="{FF2B5EF4-FFF2-40B4-BE49-F238E27FC236}">
                <a16:creationId xmlns:a16="http://schemas.microsoft.com/office/drawing/2014/main" id="{D3AD1CC4-1C7B-4E71-99B6-70D3926C115F}"/>
              </a:ext>
            </a:extLst>
          </p:cNvPr>
          <p:cNvSpPr txBox="1"/>
          <p:nvPr/>
        </p:nvSpPr>
        <p:spPr>
          <a:xfrm>
            <a:off x="693076" y="736807"/>
            <a:ext cx="2589808" cy="9926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980000" bIns="176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نَمْـ</a:t>
            </a:r>
            <a:r>
              <a:rPr lang="ar-SA" sz="11000" dirty="0">
                <a:latin typeface="M-Saber" panose="02000000000000000000" pitchFamily="2" charset="-78"/>
                <a:cs typeface="M-Saber" panose="02000000000000000000" pitchFamily="2" charset="-78"/>
              </a:rPr>
              <a:t>ـلُ</a:t>
            </a:r>
            <a:endParaRPr lang="ar-JO" sz="11000" kern="12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58" name="نص - 3">
            <a:extLst>
              <a:ext uri="{FF2B5EF4-FFF2-40B4-BE49-F238E27FC236}">
                <a16:creationId xmlns:a16="http://schemas.microsoft.com/office/drawing/2014/main" id="{9238B312-522F-4CC3-89E5-BFEB7FA8239A}"/>
              </a:ext>
            </a:extLst>
          </p:cNvPr>
          <p:cNvSpPr txBox="1"/>
          <p:nvPr/>
        </p:nvSpPr>
        <p:spPr>
          <a:xfrm>
            <a:off x="9137376" y="2366821"/>
            <a:ext cx="2190896" cy="9926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980000" bIns="176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نَدْ</a:t>
            </a:r>
            <a:endParaRPr lang="ar-JO" sz="11000" kern="12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59" name="نص - 3">
            <a:extLst>
              <a:ext uri="{FF2B5EF4-FFF2-40B4-BE49-F238E27FC236}">
                <a16:creationId xmlns:a16="http://schemas.microsoft.com/office/drawing/2014/main" id="{BB86EA6B-E5C6-45EB-94F5-D2E297CA4DAC}"/>
              </a:ext>
            </a:extLst>
          </p:cNvPr>
          <p:cNvSpPr txBox="1"/>
          <p:nvPr/>
        </p:nvSpPr>
        <p:spPr>
          <a:xfrm>
            <a:off x="5499654" y="2366821"/>
            <a:ext cx="1676400" cy="9926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980000" bIns="176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latin typeface="M-Saber" panose="02000000000000000000" pitchFamily="2" charset="-78"/>
                <a:cs typeface="M-Saber" panose="02000000000000000000" pitchFamily="2" charset="-78"/>
              </a:rPr>
              <a:t>بُ</a:t>
            </a:r>
            <a:endParaRPr lang="ar-JO" sz="11000" kern="1200" dirty="0"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61" name="نص - 3">
            <a:extLst>
              <a:ext uri="{FF2B5EF4-FFF2-40B4-BE49-F238E27FC236}">
                <a16:creationId xmlns:a16="http://schemas.microsoft.com/office/drawing/2014/main" id="{4A6758B6-AD0B-4071-8571-105DA3DC0DAA}"/>
              </a:ext>
            </a:extLst>
          </p:cNvPr>
          <p:cNvSpPr txBox="1"/>
          <p:nvPr/>
        </p:nvSpPr>
        <p:spPr>
          <a:xfrm>
            <a:off x="699704" y="2466212"/>
            <a:ext cx="2589808" cy="9926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980000" bIns="176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نَدْ</a:t>
            </a:r>
            <a:r>
              <a:rPr lang="ar-SA" sz="11000" dirty="0">
                <a:latin typeface="M-Saber" panose="02000000000000000000" pitchFamily="2" charset="-78"/>
                <a:cs typeface="M-Saber" panose="02000000000000000000" pitchFamily="2" charset="-78"/>
              </a:rPr>
              <a:t>بُ</a:t>
            </a:r>
            <a:endParaRPr lang="ar-JO" sz="11000" kern="12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63" name="نص - 3">
            <a:extLst>
              <a:ext uri="{FF2B5EF4-FFF2-40B4-BE49-F238E27FC236}">
                <a16:creationId xmlns:a16="http://schemas.microsoft.com/office/drawing/2014/main" id="{2589050E-4F49-4FE3-8E45-992E267BCEEC}"/>
              </a:ext>
            </a:extLst>
          </p:cNvPr>
          <p:cNvSpPr txBox="1"/>
          <p:nvPr/>
        </p:nvSpPr>
        <p:spPr>
          <a:xfrm>
            <a:off x="9144004" y="4096226"/>
            <a:ext cx="2190896" cy="9926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980000" bIns="176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بَدْ</a:t>
            </a:r>
            <a:endParaRPr lang="ar-JO" sz="11000" kern="12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81" name="نص - 3">
            <a:extLst>
              <a:ext uri="{FF2B5EF4-FFF2-40B4-BE49-F238E27FC236}">
                <a16:creationId xmlns:a16="http://schemas.microsoft.com/office/drawing/2014/main" id="{56311492-139D-4037-8808-F0DFBEFF07F9}"/>
              </a:ext>
            </a:extLst>
          </p:cNvPr>
          <p:cNvSpPr txBox="1"/>
          <p:nvPr/>
        </p:nvSpPr>
        <p:spPr>
          <a:xfrm>
            <a:off x="5506282" y="4096226"/>
            <a:ext cx="1676400" cy="9926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980000" bIns="176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latin typeface="M-Saber" panose="02000000000000000000" pitchFamily="2" charset="-78"/>
                <a:cs typeface="M-Saber" panose="02000000000000000000" pitchFamily="2" charset="-78"/>
              </a:rPr>
              <a:t>رُ</a:t>
            </a:r>
            <a:endParaRPr lang="ar-JO" sz="11000" kern="1200" dirty="0"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82" name="نص - 3">
            <a:extLst>
              <a:ext uri="{FF2B5EF4-FFF2-40B4-BE49-F238E27FC236}">
                <a16:creationId xmlns:a16="http://schemas.microsoft.com/office/drawing/2014/main" id="{E82DD355-AD1F-4B24-990A-2C337A2F974D}"/>
              </a:ext>
            </a:extLst>
          </p:cNvPr>
          <p:cNvSpPr txBox="1"/>
          <p:nvPr/>
        </p:nvSpPr>
        <p:spPr>
          <a:xfrm>
            <a:off x="706332" y="4195617"/>
            <a:ext cx="2589808" cy="9926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980000" bIns="176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بَدْ</a:t>
            </a:r>
            <a:r>
              <a:rPr lang="ar-SA" sz="11000" dirty="0">
                <a:latin typeface="M-Saber" panose="02000000000000000000" pitchFamily="2" charset="-78"/>
                <a:cs typeface="M-Saber" panose="02000000000000000000" pitchFamily="2" charset="-78"/>
              </a:rPr>
              <a:t>رُ</a:t>
            </a:r>
            <a:endParaRPr lang="ar-JO" sz="11000" kern="12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83" name="نص - 3">
            <a:extLst>
              <a:ext uri="{FF2B5EF4-FFF2-40B4-BE49-F238E27FC236}">
                <a16:creationId xmlns:a16="http://schemas.microsoft.com/office/drawing/2014/main" id="{FB8218C8-A78D-4D43-A2F6-EDD439273CE0}"/>
              </a:ext>
            </a:extLst>
          </p:cNvPr>
          <p:cNvSpPr txBox="1"/>
          <p:nvPr/>
        </p:nvSpPr>
        <p:spPr>
          <a:xfrm>
            <a:off x="9150632" y="5746119"/>
            <a:ext cx="2190896" cy="9926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980000" bIns="176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رَمْـ</a:t>
            </a:r>
            <a:endParaRPr lang="ar-JO" sz="11000" kern="12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84" name="نص - 3">
            <a:extLst>
              <a:ext uri="{FF2B5EF4-FFF2-40B4-BE49-F238E27FC236}">
                <a16:creationId xmlns:a16="http://schemas.microsoft.com/office/drawing/2014/main" id="{CE45B098-0F37-4802-91B7-A71BC0FEAD1B}"/>
              </a:ext>
            </a:extLst>
          </p:cNvPr>
          <p:cNvSpPr txBox="1"/>
          <p:nvPr/>
        </p:nvSpPr>
        <p:spPr>
          <a:xfrm>
            <a:off x="5512910" y="5746119"/>
            <a:ext cx="1676400" cy="9926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980000" bIns="176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latin typeface="M-Saber" panose="02000000000000000000" pitchFamily="2" charset="-78"/>
                <a:cs typeface="M-Saber" panose="02000000000000000000" pitchFamily="2" charset="-78"/>
              </a:rPr>
              <a:t>ـلُ</a:t>
            </a:r>
            <a:endParaRPr lang="ar-JO" sz="11000" kern="1200" dirty="0"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85" name="نص - 3">
            <a:extLst>
              <a:ext uri="{FF2B5EF4-FFF2-40B4-BE49-F238E27FC236}">
                <a16:creationId xmlns:a16="http://schemas.microsoft.com/office/drawing/2014/main" id="{6D00EFCB-3ED8-4964-9431-EE600820BCA3}"/>
              </a:ext>
            </a:extLst>
          </p:cNvPr>
          <p:cNvSpPr txBox="1"/>
          <p:nvPr/>
        </p:nvSpPr>
        <p:spPr>
          <a:xfrm>
            <a:off x="712960" y="5845510"/>
            <a:ext cx="2589808" cy="9926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980000" bIns="176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رَمْـ</a:t>
            </a:r>
            <a:r>
              <a:rPr lang="ar-SA" sz="11000" dirty="0">
                <a:latin typeface="M-Saber" panose="02000000000000000000" pitchFamily="2" charset="-78"/>
                <a:cs typeface="M-Saber" panose="02000000000000000000" pitchFamily="2" charset="-78"/>
              </a:rPr>
              <a:t>ـلُ</a:t>
            </a:r>
            <a:endParaRPr lang="ar-JO" sz="11000" kern="12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525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58" grpId="0" animBg="1"/>
      <p:bldP spid="59" grpId="0" animBg="1"/>
      <p:bldP spid="61" grpId="0" animBg="1"/>
      <p:bldP spid="63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صورة 40" descr="صورة تحتوي على نص, وسيلة&#10;&#10;تم إنشاء الوصف تلقائياً">
            <a:extLst>
              <a:ext uri="{FF2B5EF4-FFF2-40B4-BE49-F238E27FC236}">
                <a16:creationId xmlns:a16="http://schemas.microsoft.com/office/drawing/2014/main" id="{887E053E-FE1E-4561-B8C0-ED645AECB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21465" r="15849" b="25345"/>
          <a:stretch/>
        </p:blipFill>
        <p:spPr>
          <a:xfrm>
            <a:off x="35602" y="2989"/>
            <a:ext cx="657474" cy="634427"/>
          </a:xfrm>
          <a:prstGeom prst="flowChartConnector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42" name="مربع نص 41">
            <a:extLst>
              <a:ext uri="{FF2B5EF4-FFF2-40B4-BE49-F238E27FC236}">
                <a16:creationId xmlns:a16="http://schemas.microsoft.com/office/drawing/2014/main" id="{46BA0D27-F0C9-4CED-8BF3-D6E2DDE76825}"/>
              </a:ext>
            </a:extLst>
          </p:cNvPr>
          <p:cNvSpPr txBox="1"/>
          <p:nvPr/>
        </p:nvSpPr>
        <p:spPr>
          <a:xfrm>
            <a:off x="592526" y="-33596"/>
            <a:ext cx="159491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-Saber" panose="02000000000000000000" pitchFamily="2" charset="-78"/>
                <a:ea typeface="+mn-ea"/>
                <a:cs typeface="M-Saber" panose="02000000000000000000" pitchFamily="2" charset="-78"/>
                <a:sym typeface="Arial"/>
              </a:rPr>
              <a:t>إعداد/</a:t>
            </a:r>
            <a:r>
              <a:rPr lang="ar-SA" sz="16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-Saber" panose="02000000000000000000" pitchFamily="2" charset="-78"/>
                <a:cs typeface="M-Saber" panose="02000000000000000000" pitchFamily="2" charset="-78"/>
                <a:sym typeface="Arial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@</a:t>
            </a:r>
            <a:r>
              <a:rPr kumimoji="0" lang="en-US" sz="1400" b="1" i="0" u="none" strike="noStrike" kern="1200" cap="none" spc="0" normalizeH="0" baseline="0" noProof="0" dirty="0">
                <a:ln w="11430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Arial"/>
                <a:sym typeface="Arial"/>
              </a:rPr>
              <a:t>YMoghera</a:t>
            </a:r>
            <a:r>
              <a:rPr kumimoji="0" lang="ar-SA" sz="105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  </a:t>
            </a:r>
          </a:p>
        </p:txBody>
      </p:sp>
      <p:pic>
        <p:nvPicPr>
          <p:cNvPr id="43" name="صورة 4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E7259B2-DC48-4ED4-BD80-DC03230BB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320" y="46253"/>
            <a:ext cx="2379680" cy="345854"/>
          </a:xfrm>
          <a:prstGeom prst="rect">
            <a:avLst/>
          </a:prstGeom>
        </p:spPr>
      </p:pic>
      <p:sp>
        <p:nvSpPr>
          <p:cNvPr id="44" name="نص - 3">
            <a:extLst>
              <a:ext uri="{FF2B5EF4-FFF2-40B4-BE49-F238E27FC236}">
                <a16:creationId xmlns:a16="http://schemas.microsoft.com/office/drawing/2014/main" id="{74BD4E9F-86D1-4D73-8525-BF8DD5386F24}"/>
              </a:ext>
            </a:extLst>
          </p:cNvPr>
          <p:cNvSpPr txBox="1"/>
          <p:nvPr/>
        </p:nvSpPr>
        <p:spPr>
          <a:xfrm>
            <a:off x="9130748" y="637416"/>
            <a:ext cx="2190896" cy="9926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980000" bIns="176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دَرْ</a:t>
            </a:r>
            <a:endParaRPr lang="ar-JO" sz="11000" kern="12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50" name="نص - 3">
            <a:extLst>
              <a:ext uri="{FF2B5EF4-FFF2-40B4-BE49-F238E27FC236}">
                <a16:creationId xmlns:a16="http://schemas.microsoft.com/office/drawing/2014/main" id="{A14E669A-A6CF-4444-A19B-8EB4259B745B}"/>
              </a:ext>
            </a:extLst>
          </p:cNvPr>
          <p:cNvSpPr txBox="1"/>
          <p:nvPr/>
        </p:nvSpPr>
        <p:spPr>
          <a:xfrm>
            <a:off x="5493026" y="637416"/>
            <a:ext cx="1676400" cy="9926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980000" bIns="176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latin typeface="M-Saber" panose="02000000000000000000" pitchFamily="2" charset="-78"/>
                <a:cs typeface="M-Saber" panose="02000000000000000000" pitchFamily="2" charset="-78"/>
              </a:rPr>
              <a:t>بُ</a:t>
            </a:r>
            <a:endParaRPr lang="ar-JO" sz="11000" kern="1200" dirty="0"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52" name="نص - 3">
            <a:extLst>
              <a:ext uri="{FF2B5EF4-FFF2-40B4-BE49-F238E27FC236}">
                <a16:creationId xmlns:a16="http://schemas.microsoft.com/office/drawing/2014/main" id="{D3AD1CC4-1C7B-4E71-99B6-70D3926C115F}"/>
              </a:ext>
            </a:extLst>
          </p:cNvPr>
          <p:cNvSpPr txBox="1"/>
          <p:nvPr/>
        </p:nvSpPr>
        <p:spPr>
          <a:xfrm>
            <a:off x="693076" y="736807"/>
            <a:ext cx="2589808" cy="9926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980000" bIns="176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دَرْ</a:t>
            </a:r>
            <a:r>
              <a:rPr lang="ar-SA" sz="11000" dirty="0">
                <a:latin typeface="M-Saber" panose="02000000000000000000" pitchFamily="2" charset="-78"/>
                <a:cs typeface="M-Saber" panose="02000000000000000000" pitchFamily="2" charset="-78"/>
              </a:rPr>
              <a:t>بُ</a:t>
            </a:r>
            <a:endParaRPr lang="ar-JO" sz="11000" kern="12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58" name="نص - 3">
            <a:extLst>
              <a:ext uri="{FF2B5EF4-FFF2-40B4-BE49-F238E27FC236}">
                <a16:creationId xmlns:a16="http://schemas.microsoft.com/office/drawing/2014/main" id="{9238B312-522F-4CC3-89E5-BFEB7FA8239A}"/>
              </a:ext>
            </a:extLst>
          </p:cNvPr>
          <p:cNvSpPr txBox="1"/>
          <p:nvPr/>
        </p:nvSpPr>
        <p:spPr>
          <a:xfrm>
            <a:off x="9137376" y="2366821"/>
            <a:ext cx="2190896" cy="9926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980000" bIns="176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رَدْ</a:t>
            </a:r>
            <a:endParaRPr lang="ar-JO" sz="11000" kern="12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59" name="نص - 3">
            <a:extLst>
              <a:ext uri="{FF2B5EF4-FFF2-40B4-BE49-F238E27FC236}">
                <a16:creationId xmlns:a16="http://schemas.microsoft.com/office/drawing/2014/main" id="{BB86EA6B-E5C6-45EB-94F5-D2E297CA4DAC}"/>
              </a:ext>
            </a:extLst>
          </p:cNvPr>
          <p:cNvSpPr txBox="1"/>
          <p:nvPr/>
        </p:nvSpPr>
        <p:spPr>
          <a:xfrm>
            <a:off x="5499654" y="2366821"/>
            <a:ext cx="1676400" cy="9926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980000" bIns="176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latin typeface="M-Saber" panose="02000000000000000000" pitchFamily="2" charset="-78"/>
                <a:cs typeface="M-Saber" panose="02000000000000000000" pitchFamily="2" charset="-78"/>
              </a:rPr>
              <a:t>مُ</a:t>
            </a:r>
            <a:endParaRPr lang="ar-JO" sz="11000" kern="1200" dirty="0"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61" name="نص - 3">
            <a:extLst>
              <a:ext uri="{FF2B5EF4-FFF2-40B4-BE49-F238E27FC236}">
                <a16:creationId xmlns:a16="http://schemas.microsoft.com/office/drawing/2014/main" id="{4A6758B6-AD0B-4071-8571-105DA3DC0DAA}"/>
              </a:ext>
            </a:extLst>
          </p:cNvPr>
          <p:cNvSpPr txBox="1"/>
          <p:nvPr/>
        </p:nvSpPr>
        <p:spPr>
          <a:xfrm>
            <a:off x="699704" y="2466212"/>
            <a:ext cx="2589808" cy="9926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980000" bIns="176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رَدْ</a:t>
            </a:r>
            <a:r>
              <a:rPr lang="ar-SA" sz="11000" dirty="0">
                <a:latin typeface="M-Saber" panose="02000000000000000000" pitchFamily="2" charset="-78"/>
                <a:cs typeface="M-Saber" panose="02000000000000000000" pitchFamily="2" charset="-78"/>
              </a:rPr>
              <a:t>مُ</a:t>
            </a:r>
            <a:endParaRPr lang="ar-JO" sz="11000" kern="12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63" name="نص - 3">
            <a:extLst>
              <a:ext uri="{FF2B5EF4-FFF2-40B4-BE49-F238E27FC236}">
                <a16:creationId xmlns:a16="http://schemas.microsoft.com/office/drawing/2014/main" id="{2589050E-4F49-4FE3-8E45-992E267BCEEC}"/>
              </a:ext>
            </a:extLst>
          </p:cNvPr>
          <p:cNvSpPr txBox="1"/>
          <p:nvPr/>
        </p:nvSpPr>
        <p:spPr>
          <a:xfrm>
            <a:off x="9144004" y="4096226"/>
            <a:ext cx="2190896" cy="9926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980000" bIns="176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بَرْ</a:t>
            </a:r>
            <a:endParaRPr lang="ar-JO" sz="11000" kern="12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81" name="نص - 3">
            <a:extLst>
              <a:ext uri="{FF2B5EF4-FFF2-40B4-BE49-F238E27FC236}">
                <a16:creationId xmlns:a16="http://schemas.microsoft.com/office/drawing/2014/main" id="{56311492-139D-4037-8808-F0DFBEFF07F9}"/>
              </a:ext>
            </a:extLst>
          </p:cNvPr>
          <p:cNvSpPr txBox="1"/>
          <p:nvPr/>
        </p:nvSpPr>
        <p:spPr>
          <a:xfrm>
            <a:off x="5506282" y="4096226"/>
            <a:ext cx="1676400" cy="9926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980000" bIns="176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latin typeface="M-Saber" panose="02000000000000000000" pitchFamily="2" charset="-78"/>
                <a:cs typeface="M-Saber" panose="02000000000000000000" pitchFamily="2" charset="-78"/>
              </a:rPr>
              <a:t>دُ</a:t>
            </a:r>
            <a:endParaRPr lang="ar-JO" sz="11000" kern="1200" dirty="0"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82" name="نص - 3">
            <a:extLst>
              <a:ext uri="{FF2B5EF4-FFF2-40B4-BE49-F238E27FC236}">
                <a16:creationId xmlns:a16="http://schemas.microsoft.com/office/drawing/2014/main" id="{E82DD355-AD1F-4B24-990A-2C337A2F974D}"/>
              </a:ext>
            </a:extLst>
          </p:cNvPr>
          <p:cNvSpPr txBox="1"/>
          <p:nvPr/>
        </p:nvSpPr>
        <p:spPr>
          <a:xfrm>
            <a:off x="706332" y="4195617"/>
            <a:ext cx="2589808" cy="9926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980000" bIns="176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بَرْ</a:t>
            </a:r>
            <a:r>
              <a:rPr lang="ar-SA" sz="11000" dirty="0">
                <a:latin typeface="M-Saber" panose="02000000000000000000" pitchFamily="2" charset="-78"/>
                <a:cs typeface="M-Saber" panose="02000000000000000000" pitchFamily="2" charset="-78"/>
              </a:rPr>
              <a:t>دُ</a:t>
            </a:r>
            <a:endParaRPr lang="ar-JO" sz="11000" kern="12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83" name="نص - 3">
            <a:extLst>
              <a:ext uri="{FF2B5EF4-FFF2-40B4-BE49-F238E27FC236}">
                <a16:creationId xmlns:a16="http://schemas.microsoft.com/office/drawing/2014/main" id="{FB8218C8-A78D-4D43-A2F6-EDD439273CE0}"/>
              </a:ext>
            </a:extLst>
          </p:cNvPr>
          <p:cNvSpPr txBox="1"/>
          <p:nvPr/>
        </p:nvSpPr>
        <p:spPr>
          <a:xfrm>
            <a:off x="9137376" y="5724283"/>
            <a:ext cx="2190896" cy="113371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800000" bIns="176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نِمْـ</a:t>
            </a:r>
            <a:endParaRPr lang="ar-JO" sz="11000" kern="12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84" name="نص - 3">
            <a:extLst>
              <a:ext uri="{FF2B5EF4-FFF2-40B4-BE49-F238E27FC236}">
                <a16:creationId xmlns:a16="http://schemas.microsoft.com/office/drawing/2014/main" id="{CE45B098-0F37-4802-91B7-A71BC0FEAD1B}"/>
              </a:ext>
            </a:extLst>
          </p:cNvPr>
          <p:cNvSpPr txBox="1"/>
          <p:nvPr/>
        </p:nvSpPr>
        <p:spPr>
          <a:xfrm>
            <a:off x="5512910" y="5746119"/>
            <a:ext cx="1676400" cy="9926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980000" bIns="176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latin typeface="M-Saber" panose="02000000000000000000" pitchFamily="2" charset="-78"/>
                <a:cs typeface="M-Saber" panose="02000000000000000000" pitchFamily="2" charset="-78"/>
              </a:rPr>
              <a:t>ـرُ</a:t>
            </a:r>
            <a:endParaRPr lang="ar-JO" sz="11000" kern="1200" dirty="0"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85" name="نص - 3">
            <a:extLst>
              <a:ext uri="{FF2B5EF4-FFF2-40B4-BE49-F238E27FC236}">
                <a16:creationId xmlns:a16="http://schemas.microsoft.com/office/drawing/2014/main" id="{6D00EFCB-3ED8-4964-9431-EE600820BCA3}"/>
              </a:ext>
            </a:extLst>
          </p:cNvPr>
          <p:cNvSpPr txBox="1"/>
          <p:nvPr/>
        </p:nvSpPr>
        <p:spPr>
          <a:xfrm>
            <a:off x="706332" y="5746119"/>
            <a:ext cx="2589808" cy="113371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 prst="relaxedInset"/>
          </a:sp3d>
        </p:spPr>
        <p:txBody>
          <a:bodyPr wrap="square" tIns="1980000" bIns="1944000" rtlCol="1" anchor="ctr">
            <a:noAutofit/>
          </a:bodyPr>
          <a:lstStyle/>
          <a:p>
            <a:pPr algn="ctr" defTabSz="685800" rtl="1">
              <a:buClrTx/>
            </a:pPr>
            <a:r>
              <a:rPr lang="ar-SA" sz="110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نِمْـ</a:t>
            </a:r>
            <a:r>
              <a:rPr lang="ar-SA" sz="11000" dirty="0">
                <a:latin typeface="M-Saber" panose="02000000000000000000" pitchFamily="2" charset="-78"/>
                <a:cs typeface="M-Saber" panose="02000000000000000000" pitchFamily="2" charset="-78"/>
              </a:rPr>
              <a:t>ـرُ</a:t>
            </a:r>
            <a:endParaRPr lang="ar-JO" sz="11000" kern="1200" dirty="0">
              <a:solidFill>
                <a:srgbClr val="FF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0795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58" grpId="0" animBg="1"/>
      <p:bldP spid="59" grpId="0" animBg="1"/>
      <p:bldP spid="61" grpId="0" animBg="1"/>
      <p:bldP spid="63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涂豆思">
  <a:themeElements>
    <a:clrScheme name="自定义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70C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4410</TotalTime>
  <Words>228</Words>
  <Application>Microsoft Office PowerPoint</Application>
  <PresentationFormat>شاشة عريضة</PresentationFormat>
  <Paragraphs>144</Paragraphs>
  <Slides>11</Slides>
  <Notes>7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11</vt:i4>
      </vt:variant>
    </vt:vector>
  </HeadingPairs>
  <TitlesOfParts>
    <vt:vector size="21" baseType="lpstr">
      <vt:lpstr>Ara Hala Bo She'sha</vt:lpstr>
      <vt:lpstr>微软雅黑</vt:lpstr>
      <vt:lpstr>M-Saber</vt:lpstr>
      <vt:lpstr>Calibri</vt:lpstr>
      <vt:lpstr>Abadi</vt:lpstr>
      <vt:lpstr>Arial</vt:lpstr>
      <vt:lpstr>Sakkal Majalla</vt:lpstr>
      <vt:lpstr>Calibri Light</vt:lpstr>
      <vt:lpstr>نسق Office</vt:lpstr>
      <vt:lpstr>涂豆思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- -</dc:creator>
  <cp:lastModifiedBy>- -</cp:lastModifiedBy>
  <cp:revision>339</cp:revision>
  <dcterms:created xsi:type="dcterms:W3CDTF">2021-04-03T11:52:47Z</dcterms:created>
  <dcterms:modified xsi:type="dcterms:W3CDTF">2021-10-21T00:45:10Z</dcterms:modified>
</cp:coreProperties>
</file>