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4:43:00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27756 12030 0,'0'0'31,"-24"0"-31,24 0 78,-50 0-78,25 0 16,0 0-16,-24 0 15,-26 0-15,1 0 16,24 0-16,1 0 15,-26 0-15,51 0 16,-76 0-16,76 0 16,24 0-16,-25 0 15,0 0 16,25 0-15,-25 0-16,0 0 16,0 0-16,-24 0 15,49 0-15,-25 0 16,25 0-16,-25 0 78</inkml:trace>
  <inkml:trace contextRef="#ctx0" brushRef="#br0" timeOffset="2136.12">29220 12799 0,'0'0'0,"-50"0"47,50 0 16,-24 0-32,24 0 0,-25 0-15,25 0-16,-50 0 15,50 0-15,-25 0 16,-24 0-16,49 0 15,-50 0-15,50 0 16,-25 0 0,0 0-16,1-25 15,-1 25-15,0 0 16,-25 0-16,1 0 15,24-24-15,-25-1 16,1 25-16,24-25 16,-49 0-16,49 25 15,0-25-15,0 25 16,25 0-16</inkml:trace>
  <inkml:trace contextRef="#ctx0" brushRef="#br0" timeOffset="28959.65">20613 12055 0,'0'-25'219,"-75"25"-204,1 0-15,49 0 16,-25 0-16,26 0 16,-1-25 202,-99 25-202,25 0-16,-50 0 15,50 0-15,24 0 16,1 0-16,24 0 15,1 0-15,24 0 16</inkml:trace>
  <inkml:trace contextRef="#ctx0" brushRef="#br0" timeOffset="31945.82">21779 12799 0,'-25'0'47,"25"0"-16,-25 0 16,0 0-16,0 0 1,0 0-32,1 0 15,-51-25 1,50 25-16,25 0 15,-24 0 1,-1 0 15,-25 0-15,50 0-16,-25 0 15,-24 0-15,49 0 16,-25 0-16,25 0 16,-25 0-16,0 0 15,1 0-15,24 0 16</inkml:trace>
  <inkml:trace contextRef="#ctx0" brushRef="#br0" timeOffset="92912.31">4192 11733 0,'0'-25'16,"25"25"-16,0-25 15,-1 25-15,26 0 16,-50 0-16,25 0 15,-25 0 79,49 0-94,26 0 16,-75 0-16,49 25 15,1-25-15,-50 0 16,25 0-1,0 25 79,-25-1-78,0-24-16,0 25 15,0-25-15,-25 25 16,25-25-16,-25 25 15,25 0-15,-50-1 16,50-24-16,-49 25 16,49-25-16,-25 25 15,-25 0 1,50-25-16,-24 0 15,-1 25-15,25-25 16,-25 0 0,25 0-1,-25 0 63,75 0 125,-1 24-187,1-24-16,-25 25 15,24-25-15,-24 0 47,0 25 0,-25-25-32,0 50-15,0-50 16,0 24-16,0-24 16,0 25-16,0 0 15,0-25 16,-25 50 32,25-50-48,-25 25-15,-24-25 16,-1 24-16,25-24 16,1 0-16,24 0 31</inkml:trace>
  <inkml:trace contextRef="#ctx0" brushRef="#br0" timeOffset="94324.39">5432 12626 0,'0'0'141,"-99"0"-141,49 0 15,-49 0-15,50 0 16,-26 0-16,1 0 16,-1 0-16,26 0 15,-26 0-15,75 0 16,-25 0-16,-24 0 78,-26 0-63,26 0-15,-26 24 16,51-24-16,-51 0 16,1 25-16,24-25 15,1 0-15,24 0 16,-25 0-1,25 0-15,-24 0 219,-1 25-219,-24-25 15,24 0-15,25 0 16,1 0-16</inkml:trace>
  <inkml:trace contextRef="#ctx0" brushRef="#br0" timeOffset="99168.67">4018 13221 0,'0'-25'32,"0"0"-17,0 0 1,25 1-16,0 24 15,-25-25 1,25 25 0,-25-25-1,25 0 16,-1 25 110,-24 0-141,25 0 15,-25 0 1,25 0-16,-25 0 16,50 0 62,-50 25-78,24-25 15,-24 25 1,25-25-1,0 25-15,-25-25 32,0 24-17,0 1 1,0-25-1,0 25 1,0-25-16,0 25 16,0 0-16,0 0 15,0-25-15,0 49 16,-25-24-16,0 25 15,1-26-15,24 1 16,-50 0-16,50 0 16,-50 24-16,50-49 15,-24 25-15,-1-25 16,0 50-16,0-50 15,0 25-15,1-1 16,24-24-16,-25 25 16,25-25-1,0 0 266,25 0-281,-25 0 16,24 0-16,26-25 15,-50 25 94,25 0-109,0 0 16,24 0 0,-49 0-16,25 0 15,0 25 1,0-25-1,-25 0 17,24 0-17,1 0 63</inkml:trace>
  <inkml:trace contextRef="#ctx0" brushRef="#br0" timeOffset="100816.76">4911 13221 0,'-24'0'31,"24"0"-15,-25 0-16,0 0 15,0 0 17,25 0-17,-25 25 1,0-25-1,25 25 1,-24-25 0,24 24 15,0 1-16,0-25 1,0 25-16,0-25 16,0 25-1,0 0-15,0-25 31,0 24-15,0 1-16,24 0 16,-24-25-1,25 25 16,-25-25-15,25 25 0,-25-25-16,25 0 15,0 0-15,-25 0 16,25 0-16,-1 0 15,1 0-15,-25 0 16,25 0-16,25 0 16,-26 0-1,1 0 1,-25-25-1,0 0 17,0 25-17,0-25 1,0 25-1,0-25 1,0 25-16,0-49 16,0 24-1,-25 0 1,25 25-16,0-25 15,-24 1-15,24-1 16,-25 25 0,0-25-1,25 25 1,-25-25 93,25 25-93,-25 0-1,1 0-15,24 0 0</inkml:trace>
  <inkml:trace contextRef="#ctx0" brushRef="#br0" timeOffset="102008.83">5953 12402 0,'0'0'31,"25"25"-31,0-25 16,0 0-16,-1 0 15,1 0-15,0 0 16,-25 0 0,25 0-16,0 0 15,-25 0-15,49 25 16,-24-25-16,0 0 15,24 0-15,-24 0 16,0 0 0,0 0 46,-25 0-46</inkml:trace>
  <inkml:trace contextRef="#ctx0" brushRef="#br0" timeOffset="102760.87">5978 12725 0,'0'0'16,"25"0"-16,-25 0 15,49 0-15,1 0 16,24 0-16,-24 0 16,0 0-16,-1 0 15,1 0-15,-50 0 16,25 0-16</inkml:trace>
  <inkml:trace contextRef="#ctx0" brushRef="#br0" timeOffset="104168.95">6846 12551 0,'0'25'47,"0"-25"-32,25 0 1,-25 0-16,25 0 16,0 0-16,-1 0 15,-24 0-15,25 0 16,-25 0-16,25 0 15,0 0 1,0 0-16,-1 0 16,26 0-1,24 0-15,-24 0 0,0 0 16,-1 0-16,1 0 15,-25 0-15,-1 0 16,1 0 0,-25 0-1,25 0 204,0 0-219,0 0 15,24 0-15,-24 0 16,0 0-16,0 0 15,-1 0-15,26 0 16,-50 0 0</inkml:trace>
  <inkml:trace contextRef="#ctx0" brushRef="#br0" timeOffset="105424.02">7119 12005 0,'0'-24'62,"0"24"-46,50 0-16,-50 0 16,49 24-16,-49 1 15,50-25-15,-25 25 16,-1 0-1,1-25-15,-25 25 16,25-25-16,0 24 16,-25-24-16,25 0 15,-1 25 1,1-25 15,-25 0-15,25 25-16,-25 0 15,25-25 1,-25 25-1,49-25 1,-49 25 0,25-25 15,-25 24 47,0 1-63,0-25-15,25 25 16</inkml:trace>
  <inkml:trace contextRef="#ctx0" brushRef="#br0" timeOffset="107628.15">7516 11956 0,'0'0'31,"0"0"16,-25 0-32,0 0-15,25 25 16,-25-1-16,25 1 15,-24-25 1,24 25-16,-25 0 16,25-25-16,-25 25 15,0-25 79,0 49-94,1-49 15,-1 25 1,0 0-16,0-25 16</inkml:trace>
  <inkml:trace contextRef="#ctx0" brushRef="#br0" timeOffset="109177.24">6871 12824 0,'25'0'16,"-25"0"-1,25 0-15,-1 25 16,-24 0-1,0-1 1,0 1-16,0-25 16,0 50-16,0-50 15,0 25-15,0-1 16,25 1-16,-25 0 15,0-25 1,0 25-16,0 0 16,25-25-16,-25 24 15,25 1 1,-25 0-1,0-25 1,0 25 0,0 0 15</inkml:trace>
  <inkml:trace contextRef="#ctx0" brushRef="#br0" timeOffset="110609.32">7392 12948 0,'-25'0'15,"25"0"1,-25 0-1,0 0 32,1 0-31,-1 0-16,0 0 31,25 25-15,-25-25 15,25 25 0,0-25-15,0 24-1,0-24-15,0 25 16,0 0-16,0-25 15,-25 25 1,25-25-16,0 25 16,0-1-1,0-24 48,25 25-48,-25-25-15,50 0 16,-25 0-16,-1 0 15,1 0 1,-25 0-16,25 0 16,-25 0-16,25 0 15,0 0 16,-1 0-15,1-49 15,-25 49 0,0-25-15,0 0-16,0 25 31,0-25-15,0 25-1,0-25-15,0 25 16,0-24-16,0-1 16,0 25-16,-25-25 31,25 25 109,-24 0-93,24 0-31</inkml:trace>
  <inkml:trace contextRef="#ctx0" brushRef="#br0" timeOffset="112368.42">7789 12923 0,'0'0'47,"-25"0"-47,25 0 16,-50 0-1,25 0 1,1 0-16,24 0 16,-25 25-16,0-25 15,0 25 16,25-25 1,0 25-1,0-1-31,0-24 15,0 25 1,0-25 0,0 25-1,0-25 1,0 25-16,0 0 15,25-25 1,0 0 31,-25 24-32,25-24 1,-25 0 0,24 0-16,-24 0 15,25 0 1,0 0-1,-25 0 1,25 0-16,-25 0 16,25 0-1,-1 0 16,-24 0-31,25 0 32,-25-24-17,25-1 1,-25 25-1,25-25 17,-25 25-1,0-25 0,0 25-15,0-25-1,0 1 1,0 24-1,0-25-15,0 25 16,-25-25 15,25 0 0,-25 25 32,25 0 124</inkml:trace>
  <inkml:trace contextRef="#ctx0" brushRef="#br0" timeOffset="123065.03">2877 15354 0,'-24'0'172,"24"25"-156,0 0-16,-25 24 15,0-24-15,25 25 16,-25-25-16,0 24 15,1-24-15,-1 0 16,25 0 0,0-25 93,0 24-109,0-24 15,0 25 1</inkml:trace>
  <inkml:trace contextRef="#ctx0" brushRef="#br0" timeOffset="124000.09">2604 15404 0,'25'0'63,"-25"0"-48,25 25-15,0-1 16,0 1-16,0 0 16,-1 0-16,1 0 15,0-25-15,-25 24 16,25-24-1,-25 25-15,25-25 16,-25 25 0,24-25-1,1 25 1,-25-25-1,25 25 1,0-25 0,0 24-1,-25-24 1</inkml:trace>
  <inkml:trace contextRef="#ctx0" brushRef="#br0" timeOffset="124799.13">3225 15379 0,'0'0'62,"49"0"-62,-24 0 16,25 0-16,-50 0 15,24 0-15,1 0 16,0 0 15,0 0-15,-25 0-16,49 0 15,-49 0-15,25 0 16,0 0-16,0 0 62,-25 0-46,25 0-16,-1 0 16</inkml:trace>
  <inkml:trace contextRef="#ctx0" brushRef="#br0" timeOffset="125880.2">3324 15577 0,'0'0'46,"0"0"-46,0 0 16,25 0 0,24 0-1,-24 0 1,25 25-1,-50 0-15,49-25 16,-24 0-16,0 0 156,0 25-140,-1-25-1,1 0-15,-25 0 16,25 0-16</inkml:trace>
  <inkml:trace contextRef="#ctx0" brushRef="#br0" timeOffset="132016.54">4961 12055 0,'0'0'31,"0"25"-15,0 0-16,0-1 15,25-24 1,-25 0-16,25 25 15,-1-25 1,1 25-16,-25-25 16,25 25-1,0 0-15,0 0 16,-25-1-16,24 1 15,1-25 1,25 50-16,-50-50 16,25 25-16,-1-25 15,1 49-15,0-24 16,0-25-16,24 25 15,-49 0-15,25-1 16,25 1-16,-50 0 16,25-25-16,-1 25 15,1-25-15,25 49 16,-50-49-1,25 25 1,-1-25 31,1 0-47,-25 0 15,25 0 1,0 25-16,-25 0 16,25-25-1,49 25 1,-49-1-1,0-24 1,0 0-16,-1 25 16,-24-25-16,25 25 15,0-25-15,0 25 16,24-25-16,-24 0 15,0 25-15,25-1 16,-50-24-16,24 0 16,1 25-16,0-25 15,0 25-15,0-25 16,-25 0-1,24 25-15,-24-25 16,25 25-16,0-1 16,0 1-16,24 25 31,-49-50-31,25 25 15</inkml:trace>
  <inkml:trace contextRef="#ctx0" brushRef="#br0" timeOffset="133376.62">5953 12799 0,'0'0'31,"0"0"-15,0 25-16,-25-25 15,25 25 1,-49 0-16,49-25 15,-50 49 1,50-49 0,-25 25-16,0-25 15,1 25 1,-26 0-1,25-25-15,-24 49 16,24-24 0,0-25-16,0 25 15,25-25-15,-25 0 16,1 0-16,24 25 15</inkml:trace>
  <inkml:trace contextRef="#ctx0" brushRef="#br0" timeOffset="134104.67">5383 12898 0,'0'-24'47,"0"24"-31,24 0-1,1 0 16,0 0-15,-25 0 0,25 0-16,0 24 15</inkml:trace>
  <inkml:trace contextRef="#ctx0" brushRef="#br0" timeOffset="134896.71">5730 13246 0</inkml:trace>
  <inkml:trace contextRef="#ctx0" brushRef="#br0" timeOffset="136617.81">4242 15503 0,'0'0'47,"0"0"-47,49 0 16,1 0-16,-50 0 15,25 0-15,-25 0 16,24 0-16,1 0 15,0 0-15,0 0 16,0 0-16,24 0 16,-24 0-16,0 0 15,0 0-15,-1 0 16,1 0-16,-25 0 15,25 0-15,0 0 16,-25 0-16,25 0 16,-1 0-16,1 0 15,0 0-15,0 0 16,0 0-1,-25 0-15,25 0 16,-25 0 0,24 0-16,1 0 15,0 0-15,0 0 16,0 0-16,-1 0 15,-24 0-15,25 0 16,0 0-16,-25 0 16,25 0-16,-25 0 15,25 0-15,-25 0 16,74 0-16,-24 0 15,-1 0-15,1 0 16,-25 0-16,-1 0 16,1 0-16,0 0 15,-25-25-15,25 25 31,-25 0-31,25 0 16,-1-25-16,1 25 31,-25 0-15,25 0-1,0 0-15,-25 0 16,49-24 0,-49 24-1,25 0-15,-25-25 219</inkml:trace>
  <inkml:trace contextRef="#ctx0" brushRef="#br0" timeOffset="139144.94">4192 14585 0,'50'0'78,"-26"0"-62,26 0-16,-25 0 15,24 0 63,-49 0-78,25 0 16,0 0-16,0 25 16,-25-25 15,0 25-31,0-25 15,0 25-15,0-1 16,0 1 62,0-25-62,0 50-16,-25-50 15,-25 25-15,26-1 16,-26 1-16,50-25 15,-50 0 1,50 25 171,25-25-171,25 0-16,-25 0 15,-1 0-15,-24 0 16,25 0 31,-25 0-32,25 0 1,0 0 0,0 0 30,-25 25 32,0-25-62,-25 49 31,25-49-32,-25 25 1,0 0 0,0-25-16,1 25 15,24-25-15,-50 25 16</inkml:trace>
  <inkml:trace contextRef="#ctx0" brushRef="#br0" timeOffset="140214.01">4911 14486 0,'0'0'0,"0"25"15,0-25-15,0 25 16,0-1-16,0 1 16,0-25-16,0 25 15,0-25-15,-24 25 16,24 0-16,-25 24 15,25-49-15,-25 25 16,0 25-16,25-26 16,-25 26-1,0-50 1,25 25-16,0-25 15,0 25-15,0-25 16,-24 24-16,-1 1 94,25 0-79,0-25 1,0 25-16,-25 0 15,25-1-15,0 1 16,0-25-16,0 25 16,0-25-1</inkml:trace>
  <inkml:trace contextRef="#ctx0" brushRef="#br0" timeOffset="141121.07">4713 14610 0,'25'-25'16,"-25"25"15,24 0-31,1 25 15,-25 0 1,0-25-16,0 25 16,25-1-16,-25 1 15,0 0-15,25 0 16,-25 0-1,25-1-15,-25 1 16,0-25-16,25 50 16,-25-50-16,24 25 15,-24-25 1,0 49-16,25-49 31,-25 25-15,0 0-16,0 0 15,0-25-15,0 24 16,0-24-1,0 25 1,0 0 109</inkml:trace>
  <inkml:trace contextRef="#ctx0" brushRef="#br0" timeOffset="141948.1">5234 14486 0,'0'0'31,"0"25"-15,0-25-16,0 25 15,0-1-15,0 1 16,0-25-16,0 50 16,0-50-16,0 25 15,0-1-15,0 1 16,0 25-16,0-50 15,0 25-15,0-1 16,0 1-16,0 0 16,0-25-16,0 50 15,0-26-15,0 1 16</inkml:trace>
  <inkml:trace contextRef="#ctx0" brushRef="#br0" timeOffset="143291.19">5606 14660 0,'-25'0'16,"0"0"-1,25 0-15,-25 24 16,25-24-1,-24 25-15,-1-25 16,0 25 0,25 0 15,-25-25-31,25 25 31,-25-1-15,25 1-1,0 0-15,0-25 16,0 25-16,0 0 15,0-25 1,0 24 0,0-24 30,0 25-30,0-25 0,25 0-16,0 0 15,-25 0-15,25 0 16,-25 0-16,25 0 15,-1 0 1,26 0 0,-50 0 15,25-25-16,0 1 17,-1-1-17,-24 0 1,25 0 46,-25 0-15,0 25-31,0-24 15,0 24 62,-25-25-61,1 25 14</inkml:trace>
  <inkml:trace contextRef="#ctx0" brushRef="#br0" timeOffset="145056.29">5978 14734 0,'0'0'62,"-25"0"-46,-24 0-1,49 25 1,-25 0-16,0-25 16,25 24 15,0-24-31,0 25 15,0-25 1,0 25 0,0 0-16,0-25 15,-25 25-15,25-25 16,0 24-1,0 1 1,0-25-16,0 25 31,25-25-15,0 25-1,-25-25 1,25 25 0,-25-25-1,24 0-15,1 0 16,-25 0-16,25 0 15,-25 0-15,25 0 16,0 0-16,-1 0 16,1 0-16,0 0 46,-25-25-30,0 25-16,0-25 16,0 0-16,0 25 15,0-25 1,0 25-1,0-49 1,0 49 0,0-25-1,0 25 1,0-25-16,-25 25 15,25-25 1,0 1-16,0 24 16,-25-25-1,25 25 79,-24 0-63,-1 0-15,0 0-16,0 0 15,0 0 63</inkml:trace>
  <inkml:trace contextRef="#ctx0" brushRef="#br0" timeOffset="147120.41">4638 15825 0,'0'0'16,"25"-24"0,0 24-16,-25-25 15,25 0 1,-25 25-1,25 0 1,-25-25 0,24 25 77,1 0-77,0 0-16,-25 0 15,25 0 17,0 0-32,-25 0 15,25 0 1,-25 0 15,24 0-15,-24 0-16,0 25 15,0 0 1,0 0-16,0-1 15,0 1-15,0 0 16,0 0-16,0 0 16,0-1-1,-24 1 16,24-25-15,-25 0 15,0 0-31,0 25 16,0-25-16,25 0 15,-25 25-15,1 0 16,-1-25-16,25 24 16,-25-24-16,0 25 15,0 0 1,25-25-1,0 0 188,0-25-187,0 25-16,25-25 15,-25 25 1,25 0-16,0 0 16,0 0-16,-1 0 62,-24 0-62,25 0 16,0 0-16,0 0 15,0 0 1,0 0 15,-25 0 0,24 25 78,1-25-109</inkml:trace>
  <inkml:trace contextRef="#ctx0" brushRef="#br0" timeOffset="148632.5">5308 15875 0,'0'-25'47,"-25"25"-32,1 0 1,-1 0-16,25 25 15,-25-25 17,0 25-17,25 0 16,0-25-15,0 24 0,0-24-16,0 25 15,0-25 1,0 25-16,0 0 15,0-25 1,0 25 15,0 24-15,25-49 15,-25 25-15,25 0 15,-25-25-16,25 0-15,-1 0 16,-24 0 0,25 0-16,-25 0 15,25 0 1,0 0-1,-25 0-15,25 0 16,-25 0 0,24 0-1,-24-25 1,25 25-1,0-25 1,-25 25 31,0-25-32,25 25 1,-25-24-16,0-1 16,0 25-1,0-25-15,0 25 16,0-25-16,0 0 31,0 25-15,0-24 15,0 24 16,-25-25-32,0 25 1,25 0-1,-25 0-15,25 0 16,-24 0 0,-1 0-1,25 0-15</inkml:trace>
  <inkml:trace contextRef="#ctx0" brushRef="#br0" timeOffset="154103.81">6474 15354 0,'74'0'172,"1"0"-172,-50 0 15,-1 0-15,-24 0 16,25 0-16,0 0 94,25 0-94,-26 0 15,51 0-15,-75 0 16,25 0-16,-25 0 15,25 0-15,-1 0 16</inkml:trace>
  <inkml:trace contextRef="#ctx0" brushRef="#br0" timeOffset="155375.87">6573 15627 0,'0'0'156,"50"0"-141,-1 0-15,-49 0 16,50 0-16,-50 0 15,50 0-15,-50 0 16,24 0 0,1 0-16,25 0 171,-50 0-155,25 0-1,0 0-15,-25 0 16,24 0-16,-24 25 16,25-25 62,0 0-63</inkml:trace>
  <inkml:trace contextRef="#ctx0" brushRef="#br0" timeOffset="158776.07">7417 15106 0,'-25'0'187,"25"25"-187,0 0 16,0-1-16,0-24 16,0 25-16,0 0 15,0 0-15,0 24 16,0-49-16,0 50 15,0 0-15,0-25 16,0-1-16,0 26 16,0-25-16,0 0 15,0 24-15,0-49 16,0 25-16,25-25 15,-25 50 1,0-50-16</inkml:trace>
  <inkml:trace contextRef="#ctx0" brushRef="#br0" timeOffset="161878.25">8062 15081 0,'0'0'78,"0"0"-62,-25 0 15,25 0-15,-25 0-1,0 0-15,0 0 16,0 0-16,1 25 16,-1-25-1,25 0-15,-25 0 141,25 25-141,-25-25 15,0 25-15,1-1 16,-1-24-16,25 0 15,0 25 313,0-25-328,0 25 16,0-25-16,0 25 15,0 0-15,0-25 16,0 24-16,25 1 15,-25 0-15,0-25 16,0 50-16,0-50 16,24 25-16,-24-1 109,0 1-94,0-25 251,25-25-251,-25 25 172,25 0-187,0 0 16,0 0 0,-1 0 77,-24 25-77,25-25 15,-25 25 31,0-25-46,0 25 0,0 0-16,0-25 15,0 24 1,0 1 93,0 0-109,0-25 16,0 25-1,-25-25 1,25 25-16,-24-25 15,24 24 1,-25 1 0,0-25 15,25 25-16,-25-25 1,25 0-16,-49 0 16,49 0-16,-50 25 15</inkml:trace>
  <inkml:trace contextRef="#ctx0" brushRef="#br0" timeOffset="-192280.17">8880 15007 0,'0'25'15,"0"-25"1,0 24-1,0-24-15,-25 50 16,0-25-16,25 0 16,-49 24-1,49-24-15,-25 0 16,0-25-16,25 49 15,-25-24-15,25 0 16,-24-25-16,-1 25 16,0 49-1,0-74-15,25 50 16,-25-50-16,1 25 15,24-25-15,-25 25 16,25-1-16,0-24 16,-25 25-1,25-25 1,0 25-1,0-25-15,0 25 16,-25 0-16,25-25 16,-25 24-16,25-24 15,0 50-15,0-50 16,-24 25-16,-1 49 15,25-49-15,-25 25 16,0-26-16,0 26 16</inkml:trace>
  <inkml:trace contextRef="#ctx0" brushRef="#br0" timeOffset="-190425.06">8582 14833 0,'-24'25'109,"24"-25"-93,-25 25 15,25-25-15,0 25-1,0-25-15,0 24 16,0 1 0,0-25-16,0 25 15,0-25-15,0 25 16,0 0-16,0-25 15,0 24-15,25 1 16,-1 0 0,-24 0-1,25-25 1,-25 25-1,25-25 32,0 0-47,-25 24 16,25-24 15,-25 0-15,49 0-1,-24-24-15,0 24 31,-25-50-31,0 50 16,0-25 15,0 25-15,0-25-1,0 1 1,0 24-16,0-25 16,0 25-16,-25-50 15,25 50 1,-25-25 15,25 1 0,-25-1 0,1 25-15,24-25 15,-25 25-15,25 0 15,-25 0-15,0 0-1,25 0 63,-25 0-62,25 0-16,-24 0 0,24 0 15,-25 0-15,0 25 16,25 0 0</inkml:trace>
  <inkml:trace contextRef="#ctx0" brushRef="#br0" timeOffset="-188457.95">8731 15776 0,'-25'0'93,"25"0"-77,0 0-1,0 25 1,0-25 0,-24 24-1,24 1 32,0 0-16,0-25-31,0 25 16,24-25-1,-24 49 1,25-49 0,0 25 15,-25-25 31,25 25-62,0 0 16,-1-25 31,-24 0-32,25 0 1,-25 0 46,25 0-46,-25 0-1,25-25 1,0 25 0,-25-25-1,0 0-15,0 25 16,0-49-16,0 24 15,0 0-15,0 0 16,0 1 0,0 24 46,-25-25-46,25 25-1,-25-25 1,0 25-1,0 0 63,-24 0-78,49 0 16,-25 0-16,0 0 16,0 0-16,25 0 31,-24 0 78,24 0-109,-25 0 16,25 25-1,0 0-15,0-1 16,0-24-16,0 25 15,0 0-15,0 0 16,0 0-16</inkml:trace>
  <inkml:trace contextRef="#ctx0" brushRef="#br0" timeOffset="-175945.23">1563 12105 0,'-50'0'234,"25"0"-234,0 0 16,-24 0-16,24 0 15,0 0-15,25 0 125,-25 0-109,25 0-16,0 24 15,0 1 1,0-25-1,0 25-15,0-25 16,0 50 0,0-25-1,0-1-15,25 26 16,-25-50-1,0 25-15,25 0 16,0 24 0,-25-24-1,25 0 1,-1-25-16,-24 25 15,25-25-15,-25 24 16,0-24 0,50 50-16,-50-50 93,25 0-77,-1 0-1,1-25-15,-25 0 16,0 1 0,25-26-1,-25 50 1,0-25-1,0 25 1,0-25 0,0 25-16,0-24 15,0-1-15,0 25 16,0-25-16,0 0 15,0 0 63,0 1-62,0-1 0,0 0 30,-25 25-30,25-25 15,0 0 0,0 25 1,0 0 248,0 0-264,0 25-16,0 0 16,0-25-16,0 25 15,0 0-15,25 49 16,-25-74-1,25 25-15,-25-25 16,0 25 0,25-1 15,0 1-16,-1-25 17,-24 25-17,25 0 16</inkml:trace>
  <inkml:trace contextRef="#ctx0" brushRef="#br0" timeOffset="-173121.07">1513 12923 0,'0'0'31,"50"-25"-15,-50 25-1,24 0-15,1 0 16,0-24-16,-25 24 15,25 0-15,25-25 16,-50 25-16,49 0 16,-49 0-16,50-25 15,-50 25-15,25 0 16,-25-25-16,24 25 15,-24 0 1,25-25 0,0 25-16,25-49 15,-50 49 1,24-25-1,1 0-15,-25 0 16,25 1-16,0-51 16,0 50-16,-25 1 15,24 24-15,-24-25 16,25 0-16,-25 0 15,0 25 1,0-25 0,0 1-1,0-1-15,0 25 16,0-25-16,0 25 15,0-50-15,0 50 16,-25-24-16,1-1 16,24 0-16,-25-25 15,0 50-15,25-49 16,-25 24-16,0 0 15,25 25-15,-24-50 16,24 50-16,-25-24 16,0-1-1,25 0-15,-25 25 16,25-25-1,-25 25-15,1-49 16,24 49-16,-25-25 16,0 25 15,0 0-16,25 0-15,-25-25 16,1 25-16,-1 0 16,0 0-16,25 0 15,-50 0-15,25 0 16,1-25-16,-1 25 15,0 0-15,25 0 78,-25 0-62,25 0-16,-25 0 16,1 0 46,-1 0-46,25 0-16,-25 25 15,25 0 1,-25-25-16,0 25 15,25-25-15,-24 24 16,-1 1-16,0-25 16,0 25-16,0-25 15,1 25 1,24 0 31,-25-25-32,0 24-15,25-24 16,0 25-16,-25 0 15,0 25-15,1-1 16,24-24 0,0 0-16,-25 0 15,25 24-15,0-49 16,0 25-1,0-25-15,0 25 16,0-25-16,0 25 16,0 0-1,0-25-15,0 24 16,0-24-16,0 25 15,0 0 1,0 0-16,0-25 16,0 49-16,0-49 15,0 25-15,0-25 16,25 25-1,-1 0 32,1-25-31,-25 0-16,25 25 15,0-25-15,0 0 16,-25 0-16,24 24 16,1-24-1,-25 25-15,25-25 31,0 0-15,0 0-16,-25 25 16,24-25-1,-24 0 1,25 25-16,-25-25 15,25 0 1,0 0 0,0 25-16,-25-25 15,24 24-15,1-24 250,0 25-235,-25-25-15,25 0 16,0 25-16,-25 0 16</inkml:trace>
  <inkml:trace contextRef="#ctx0" brushRef="#br0" timeOffset="-164505.58">1215 744 0,'0'0'47,"0"25"-32,0 25-15,0-26 16,0 1-16,0 25 16,0-1-16,0 1 15,0 0-15,0-26 16,0 26-16,0-25 15,0 0 1,0 24-16,0-24 16,0 0-16,0 49 15,0-49-15,0 0 16,-24 24-16,24 1 15,0-25-15,0 0 16,-25-1-16,25-24 16,0 50-16,0-50 15,0 50-15,0-50 16,0 0 218,0 0-219,0-25-15,0-25 16,25 50 0,-25-49-16,0 49 15,24-25-15,1 0 16,-25 0-16,0 25 15,25-25-15,-25 25 16,25-49 46,0 49-15,-25 0-31,24-25-1,26 25 126,-25 0-126,0 0-15,-1 0 16,-24 0-16,25 0 16,0 25-16,-25-25 15,25 25 63,-25-1-78,0 1 16,0 0-1,0-25 1,0 25-16,0 0 16,0-1-1,-25-24 1,0 0-1,25 25 1,-25-25 0,-24 25-1,24-25 1,0 25-16,25-25 15,-25 0-15,25 0 16,-24 0 0,-1 25-16,25-25 15,-25 0-15,25 0 16,-25 0 15</inkml:trace>
  <inkml:trace contextRef="#ctx0" brushRef="#br0" timeOffset="-161785.42">819 2158 0,'24'0'16,"1"0"-1,0 0-15,49 0 16,-74 0-16,50 0 15,-25 0-15,-25 0 16,49-25-16,-24 25 16,0 0-1,0-25 1,0 1-16,-1 24 31,-24 0-31,25 0 16,0-25-16,0 0 15,0 25-15,-1 0 16,-24 0-1,25-25-15,0 25 47,0 0-31,-25-25-16,25 1 15,-25 24-15,24 0 16,1-25-16,0 25 16,-25-25-16,25 0 15,0 25-15,-25-25 16,24 1-1,-24-1-15,25 25 16,0-25-16,-25 25 16,25-25-16,-25 0 15,25 25 1,0-24-1,-1-1 1,-24 0-16,50 0 16,-50 25-16,50-50 15,-50 50-15,24-24 16,1-1-16,0 25 15,-25-25 17,0 0-32,0 0 15,25 1-15,-25-1 16,0 0-16,0 25 15,0-25-15,0 0 16,0 1-16,0-1 16,0 0-16,0-25 15,0 1-15,0 24 16,0-25-16,0 26 15,0-1-15,0 0 16,0-25-16,0 26 16,0-26-16,0 0 15,0 26-15,-25-1 16,25-25-16,0 50 31,-25-49 47,0 49-62,-24-25-16,24 25 15,0-25-15,-24 0 16,24 0-16,0 25 15,0-24-15,-25-1 16,26 25 46,-1 0-46,-25-25-16,1 25 16,24-25-16,-25 25 15,50 0-15,-25 0 16,25 0-1,-49 0 63,-1 0-78,25 0 16,-24 0-16,-1 0 16,25 0-16,25 0 15,-24 0-15,-1 0 16,0 0-1,25 0 1,-50 50-16,26-25 16,-1-1-16,0 1 15,-25 25-15,26-25 16,-1-1-16,25-24 15,-25 25-15,25 0 16,0 0 0,-25 0-16,0-1 15,25 1 1,0-25-16,-24 50 15,24-50 1,0 25-16,-25 24 16,25-24-16,0 0 15,0 24-15,0-24 16,0 25-16,0-25 15,0-1-15,0 1 16,0 0-16,0 0 16,0 0-16,0-25 15,0 24-15,0 1 16,0 0-16,0-25 15,0 50-15,0-50 16,0 24-16,0 1 16,0 0-16,0 0 15,0 0-15,0-1 16,0-24-16,0 25 15,0 0-15,0 0 16,0-25-16,25 25 16,-25 0 30,24-1-30,-24-24-16,0 25 16,25-25-16,-25 25 15,25 0 1,-25-25-1,25 25 1,-25-1 0,25 1-16,-1 0 46,-24-25-30,25 50-16,0-50 16,0 24-1,-25 1 1,25-25 140,-25 50-156,24-25 15,1-1 1</inkml:trace>
  <inkml:trace contextRef="#ctx0" brushRef="#br0" timeOffset="-151719.85">21084 14560 0,'0'0'219,"-74"0"-219,24 0 15,0 0-15,26 0 16,-26 0-16,50 0 16,-25 0-16,0 0 15,1 0-15,24 0 16,-50 0-1,50 0-15,-25-24 16,0 24 0,0 0-1,25 0 1,-24 0-1,24 0 1,-25 0-16,0 0 16,0 0-16,0 0 15,1 0-15,-1-25 16,0 25 155,0 0-171,-24 0 16,-1 0 0,0 0-16,1 0 15,-26 0-15,51-25 16,-1 25-16,0 0 15,25 0-15,-25 0 16,50 0 265,25 0-266,-1 0-15,-24-25 16,0 25-16,24 0 16,-49 0-16,25-25 15,0 25 1,0 0-16,-25 0 15,25 0-15,-25 0 32,24 0-32,-24 0 15,25 0 1,0 0-16,0 0 15,-25 0-15,25-24 16,-1 24-16,-24 0 16,25 0-16,0 0 15,0 0-15,-25 0 16,25 0-16,-25 0 15,24 0-15,1 0 16,-25 0 15,25 0-31,0 0 16,0 0-1,24 24 1,-49-24 171,25 0 156,25 0-343,-1 0 16,-24 0 0,0 0-1,0 0-15</inkml:trace>
  <inkml:trace contextRef="#ctx0" brushRef="#br0" timeOffset="-149816.75">2778 1091 0,'0'0'16,"25"0"0,0 0-16,0 0 15,-1 0-15,-24 0 16,25 0-16,-25 0 15,25 0-15,0 0 16,0 0 0,-1 0 124,51 0-124,-50 0-16,24 0 15,-49 0-15,50 0 16</inkml:trace>
  <inkml:trace contextRef="#ctx0" brushRef="#br0" timeOffset="-147465.6">3696 918 0,'25'0'0,"-25"-25"15,25 25 1,-25-25 0,0 25 77,24-25-77,-24 1-1,0 24-15,0-25 16,0 25-16,0-50 16,0 50-16,0-25 15,0 25-15,0-24 16,0-1-16,0 0 78,0 25-63,-24 0-15,-1 0 16,0-25-16,25 25 16,-25 0-1,0 0-15,25 0 16,-25-25-1,25 25-15,-49 0 94,24 0-94,25 0 16,-25 0-1,0 0-15,25 25 16,-24-25-1,24 25 79,0 0-78,0 0-16,0-25 15,0 24-15,0-24 16,0 25-16,0 0 15,0 0 1,0-25 0,24 0-1,1 25-15,0-25 16,0 24-16,0-24 15,74 0-15,-49 0 16,-1 25-16,1 0 16,-1-25-16,1 0 15,-25 0-15,0 0 16,-25 0-16,24 0 15,-24 0 79,0 25-78,0 0-1,0-25-15,0 24 31,0-24-15,0 25 15,0 0-31,0 0 16,0-25-16,-24 25 15,-1-1-15,-25 1 16,50-25-16,-25 25 16,25-25-16,-49 0 109,24 0-109,0 0 15,25 0-15,-25 0 16,1-25 0,-1 25 15,25-25-16,0 25 1,0-24 0,-25-1-1,25 0 1,0 25-16,0-25 15,0 0-15,0 25 16,0-24 0,0-1 108,0 0-108,0 25 0,0-25 15</inkml:trace>
  <inkml:trace contextRef="#ctx0" brushRef="#br0" timeOffset="-143673.39">4341 1563 0,'0'-25'203,"-75"25"-203,-73 0 16,-26 0-16,25 0 15,0 0-15,0 0 16,75-25-16,24 25 16,26 0-16,-1 0 15,-25 0 48,-24 0-63,-1 0 15,-24 0-15,25 0 16,-1 0-16,26 0 15,-1 0 1,1 0-16,24 0 0,25 0 16</inkml:trace>
  <inkml:trace contextRef="#ctx0" brushRef="#br0" timeOffset="-141649.28">2877 1736 0,'0'0'31,"50"-24"-31,-25 24 16,0 0-1,-25 0-15,24 0 47,-24 0 0,50 0-31,-50 0-16,25 0 15,0 24 110,-1 1-94,-24-25 0,0 25-15,0-25 0,25 25-16,-25-25 15,0 49 1,0-49-1,0 25 1,-25 0-16,25 0 16,-24 0-1,24-1 1,-25-24-1,0 25 1,25-25 0,-25 0 15,0 0-16,1 0-15,-1 0 16,25 25-16,-25-25 16,0 0-1,25 25 1,-25-25-16,25 0 15,-49 25 1,74-25 187,24-25-188,-24 25-15,0 0 16,0 0 0,-25 0 46,24 0-46,-24 0-16,50 0 15,-50 0 1,25 0-1,-25 25 1,25-25 0,-25 0-1,24 0 94</inkml:trace>
  <inkml:trace contextRef="#ctx0" brushRef="#br0" timeOffset="-138946.12">3671 1836 0,'0'0'109,"-25"0"-93,25 0-16,-25 0 16,1 0-16,-26 0 15,25 0-15,0 0 16,1 0-16,24 0 15,-25 24 313,25 1-328,0-25 16,0 25-16,0 0 15,0-25-15,0 25 16,0-1-16,0 1 15,0 0-15,0-25 16,0 25-16,0 0 16,25-1-16,-25-24 280,24 25-280,1-25 32,0 0 46,-25 0-78,25 0 15,0 0 1,-25 0-16,24 0 15,-24 0 79,25 0-94,0 0 16,-25 0 108,25 0-108,-25 0 0,0 0 15,0 0 0,0 25 0,0 0-31,0 0 16,0-1 15,-25-24-15,0 25-1,25-25 1,-49 25-16,49 0 15,-50-25 1,50 25 0,-25-25-1,25 24-15,-25-24 31,25 25-31,-24-25 32,-1 0 61,25 0-93</inkml:trace>
  <inkml:trace contextRef="#ctx0" brushRef="#br0" timeOffset="-137778.05">4986 1364 0,'0'0'31,"0"0"-15,0 0-1,25 0-15,-1 0 16,1 0-16,25 0 15,-50 0-15,49 0 16,-24 0-16,0 0 16,0 0-1,-25 0 1,25 0-16,-1 0 15,-24 0-15,25 0 16,25 0 0,-50 0-16,25 0 15,-1 0 63,-24 0-62,25 0-16,-25 0 15,25 0-15,0 0 16,0 0 0,-1 0-16,1 0 15</inkml:trace>
  <inkml:trace contextRef="#ctx0" brushRef="#br0" timeOffset="-136632.98">5035 1637 0,'0'0'16,"25"0"-1,0 0-15,49 0 16,-74 0-16,25 0 15,0 0-15,0 0 16,-25 0 15,25 0-31,24 0 16,-24 0-16,0 0 15,0 0-15,-25 0 16,24 0 156,1 0-172,25 0 15</inkml:trace>
  <inkml:trace contextRef="#ctx0" brushRef="#br0" timeOffset="-135378.91">6648 744 0,'-25'0'78,"25"0"-63,-25 0-15,25 0 16,-25 25-16,0 0 15,1 24-15,-1-24 16,0 25-16,0-50 16,25 25-16,-25-1 15,1 1-15,24 25 16,-25-50-1,25 25 1,0-25-16,0 24 16,-25 1-16,0 0 15,25-25 1,0 25 62,0 0-63,0-25 1</inkml:trace>
  <inkml:trace contextRef="#ctx0" brushRef="#br0" timeOffset="-134240.85">6375 819 0,'0'24'62,"0"-24"-46,25 25-16,-25 0 15,49 0 1,-49 0 0,25-25-1,-25 24 16,25 1-31,0-25 16,-25 25 15,24-25 32,-24 25-48,25 0 16,0-25 1,-25 24-17</inkml:trace>
  <inkml:trace contextRef="#ctx0" brushRef="#br0" timeOffset="-132257.75">7169 1463 0,'-25'0'32,"25"0"61,-25 0-93,0 0 16,0 0-16,1 0 15,-1 25-15,0-25 16,0 0-16,0 0 16,1 0-16,-1 0 15,25 0-15,-25 0 16,25 0-1,-25 0-15,0 0 16,0 0-16,1 0 16,-1 0-16,-25 0 15,25 0 1,1 0-16,-26 0 15,25 0-15,0 0 16,-24 0-16,24 0 16,0 0-16,-24 0 15,-1 0-15,25 0 16,0 0-16,25 0 15,-24 0 173,-51 0-188,-24 0 15,25 0 1,-1 0-16,1 0 15,24 0-15,0 0 16,26 0-16,-26 0 16,25 0-16</inkml:trace>
  <inkml:trace contextRef="#ctx0" brushRef="#br0" timeOffset="-127233.45">5928 1662 0,'0'0'62,"0"25"-62,0 24 16,0-24-16,0 25 15,0-25-15,0-1 16,0 1-16,0 25 15,0-50-15,25 49 16,-25-49-16,0 50 16,0-25-1,25 24-15,-25 1 16,0-25-16,0 24 15,0 26-15,25-50 16,-25-1-16,0 1 16,0 0-16,25 0 15</inkml:trace>
  <inkml:trace contextRef="#ctx0" brushRef="#br0" timeOffset="-125471.35">6350 1885 0,'0'0'187,"-25"0"-172,25 25 1,0 0 0,0-25-16,0 25 15,0-25 1,0 24-1,0 1 1,0-25 0,0 25-1,0-25 1,0 25-1,25-25 1,0 25 0,-25-1-16,25-24 15,-1 0-15,1 0 16,0 0-16,-25 0 15,25 0 110,0 0-125,24 0 16,-49 0-16,25-24 15,-25 24 1,25-25 31,-25 25-16,0-25-15,0 0 15,0 25-16,0-25 1,0 1 62,0-1-62,-25 25-1,25-25 1,-25 25 15,0 0-31,25 0 16,-24 0-16,24 0 15,-25 0 94,0 0-109,-25 0 16,50 25 15</inkml:trace>
  <inkml:trace contextRef="#ctx0" brushRef="#br0" timeOffset="-122705.2">7144 1860 0,'-25'0'0,"25"0"15,-50 0 1,50 0 15,-24 25-15,24 0-1,-25-25 1,25 25-1,-25-25 17,0 25-1,0 24 0,25-49-15,-24 50-1,24-50 1,0 25-16,0-25 15,0 24 48,24 1-63,-24-25 31,25 0-31,-25 0 16,25 0-16,0 0 15,0 0 1,-1 0-16,1 0 15,-25 0 1,25 0-16,-25 0 16,50 0-1,-50 0 1,24-25-16,-24 25 31,25 0-15,0-24-16,-25 24 46,25-25-30,-25 25 31,0-25-47,0 0 78,0 0-47,-25 25-15,25-24 249,0-1-250,-25 25 547,-24-50-562,24 50 16,0 0-1,25 0 1</inkml:trace>
  <inkml:trace contextRef="#ctx0" brushRef="#br0" timeOffset="-19304.27">1439 3870 0,'0'0'78,"-25"24"-78,25 1 16,-50 25-16,25-25 15,1 24-15,-1-24 16,0 0-16,-25 49 16,26-24-16,-1-25 15,25-1-15,0-24 16,-25 25-16,0 0 15,25 0 17,0 0-1,0-25-16,0 24-15,0-24 16,0 25-16,0-25 16,0 25-1,0 0 32</inkml:trace>
  <inkml:trace contextRef="#ctx0" brushRef="#br0" timeOffset="-18458.22">1017 3944 0,'0'0'32,"25"0"-17,0 25 1,-1 0-16,-24-25 15,50 24-15,-50 1 16,50 0-16,-50 0 16,24 0-16,1-1 15,0-24-15,-25 50 16,25-50-16,-25 25 15,25-25-15,-1 25 32,-24-1-17,25 1-15,-25-25 16,25 25-1</inkml:trace>
  <inkml:trace contextRef="#ctx0" brushRef="#br0" timeOffset="-17505.17">2084 4018 0,'0'-24'62,"74"24"-62,-24 0 16,-1 0-16,-24 24 15,25-24-15,-26 0 16,26 25-16,-25-25 16,-25 0-16,49 0 15,-24 0 1,0 0-1</inkml:trace>
  <inkml:trace contextRef="#ctx0" brushRef="#br0" timeOffset="-16642.12">2158 4366 0,'0'-25'31,"25"25"-15,24 0 0,-24 0-16,0 0 15,25 0-15,-26 0 16,-24 0-16,50 0 15,-50 0-15,25 0 16,-25 0-16,25 0 16,-1 0-16,-24 0 15</inkml:trace>
  <inkml:trace contextRef="#ctx0" brushRef="#br0" timeOffset="-15530.06">2952 3621 0,'0'0'62,"25"0"-46,-25 0-16,24 0 15,-24 0-15,50 25 16,-50-25-16,25 0 16,0 0-16,-1 0 15,1 0-15,0 0 16,-25 0 62</inkml:trace>
  <inkml:trace contextRef="#ctx0" brushRef="#br0" timeOffset="-13065.92">3671 3671 0,'0'0'62,"0"-25"-46,0 0 15,0 25-15,25-24 15,-25 24-15,0-25-16,0 0 15,0 0-15,25 0 16,-25 1-16,0-26 15,0 50-15,0-25 16,0 0-16,0 1 16,0 24-1,0-25-15,0 25 16,0-25-1,0 25 1,0-25 15,0 0-15,0 25-16,0-49 15,-25 49 1,25 0 109,-50 0-125,25 0 15,25 0-15,-24 0 16,-1 0-16,25 0 62,-25 0-30,0 0-17,0 0-15,25 25 78,0-1-62,0 1 15,0-25-15,0 25-1,0-25 1,0 25-1,0-25-15,0 25 16,0-1 0,25-24-1,0 25 1,-25-25-1,25 25 1,-25-25-16,25 0 16,-1 25-16,1-25 15,-25 0-15,25 0 16,0 25-16,25-1 15,-50-24-15,49 0 16,-24 0 0,0 25-16,24 0 15,-49-25 1,25 0-16,0 0 15,0 25 1,-25-25 0,0 25-1,0-25 1,0 49-16,0-49 15,0 25-15,0-25 16,0 25 0,0 0-1,0-25 16,-25 25-31,25-25 32,-25 0-32,25 0 15,-25 0-15,1 0 16,-1 0-16,25 24 15,-25-24 1,25 0 0,-25 0-1,0 0-15,-24 0 16,49 0-1,-25 0-15,25-24 16,-25 24 0,0 0 15,25-25-16,0 0 32,0 25-31,0-25-1,0 25-15,0-25 16,0 0 0,0 25-16,0-24 15,0 24 1,0-25-1,0 25 63,0 0-46</inkml:trace>
  <inkml:trace contextRef="#ctx0" brushRef="#br0" timeOffset="-10094.75">4738 3200 0,'0'49'62,"0"-49"-62,-25 25 0,0 25 16,-25-1-16,50-24 15,-24 25-15,-1-25 16,-25 49 0,25-49-16,1 0 15,24-1-15,-50 1 16,50 25-16,-25-25 15,0 0 1,25-25 0</inkml:trace>
  <inkml:trace contextRef="#ctx0" brushRef="#br0" timeOffset="-9275.73">4390 3373 0,'0'0'46,"25"0"-46,-25 25 16,50 0-16,-50 0 16,25-25-16,-25 49 15,24-49-15,1 25 16,-25-25-16,25 25 15,-25 0-15,25 0 16,0-25-16,-25 24 31,24 1 0,1 25-15,0-50 15,-25 25 47</inkml:trace>
  <inkml:trace contextRef="#ctx0" brushRef="#br0" timeOffset="-8202.65">4887 3274 0,'0'0'63,"0"25"-63,0 0 15,0-25 1,0 49-16,0-24 16,0 0-16,0 0 15,0 0-15,0-1 16,0 1-16,0 0 15,0-25-15,0 25 16,0-25-16,0 25 16,0-25-1,0 24 1,0 1-1,0-25 17,0 25-17</inkml:trace>
  <inkml:trace contextRef="#ctx0" brushRef="#br0" timeOffset="-6722.55">5283 3398 0,'-24'0'16,"-1"0"15,25 0 16,-25 0-47,25 25 31,-25 0-15,0 24-1,25-24 1,0-25-16,0 25 16,0-25-16,0 25 31,0 0 16,0-25-32,0 24 1,25-24-1,0 25 1,-25-25 0,25 0-1,24 0-15,-49 0 16,50 0-16,-50 0 15,25 0-15,-25 0 16,25 0-16,-25 0 16,24 0 30,1 0-30,-25-25 0,0 25-1,0-24-15,0-1 16,0 25-16,0-25 15,0 25-15,0-25 16,0 0-16,0 25 16,0-24-16,-25 24 15,25-25 1,-24 0-16,24 0 31,-25 25-31,0-25 16,25 25-1,-25 0-15,25 0 16,-25 0-16,25 0 93,-24 0-77,-1 0 0</inkml:trace>
  <inkml:trace contextRef="#ctx0" brushRef="#br0" timeOffset="-4610.43">5779 3398 0,'-24'0'0,"-1"0"32,0 25-17,25-25 1,-25 0-16,0 0 15,1 25 17,24 0 14,0-25-30,0 24 15,-25-24-15,25 25 15,0-25-15,0 25-16,0 0 15,25-25 1,-25 25-16,24-25 15,1 24-15,-25-24 16,25 25-16,0 0 16,24-25-1,-49 25 1,25-25-16,0 0 15,-25 0 1,50 0-16,-50 0 16,25 0-1,-25 0-15,24 0 16,1 0-16,25 0 15,24 0-15,1 0 16,-26 0-16,-24 0 16,0 0-16,-25 0 15,25 0 1,-25-25 15,0 25-15,0-50-16,-25 26 15,0-1-15,0 0 16,0 0-16,-24 0 15,24 25-15,0 0 16,0-24 0,1 24 15,24 0-31,-25 0 15,0-25 1,0 0 343,0 25-359,1 0 15,24 0-15</inkml:trace>
  <inkml:trace contextRef="#ctx0" brushRef="#br0" timeOffset="-3008.34">6325 3944 0,'-25'0'16,"-24"0"-16,-1 0 15,1 0-15,24 0 16,-25 0-16,1 0 15,-26 0-15,26 0 16,-1 0-16,25 0 16,-25 0-16,26 0 15,-1 0-15,-25 0 16,1 0-16,-1 0 15,0 0 1,26 0-16,-51 0 16,26 0-16,-1 0 15,0 0-15,1 0 16,24 0-16,0 0 15,0 0-15,1 0 16,-26 0-16,25 0 16,0 0-16,1-25 15,-26 25-15,0 0 16,26-25-16,-1 25 15,-50 0-15,50 0 16,-24 0-16,-1 0 16,-24 0-16,24 0 15,1 0-15,-1 0 16,25 0-16,0 0 15,1 0-15,-26 0 16,50 0-16,-25 0 16,25 0-16,-25 0 15,1 0 1,-1 0-1,0 0 1,0 0-16,-24 0 16,49 0-16,-50 0 15,25 0-15,0 0 16,1 0-16,-1 0 15,0 0-15,0 0 16,-24 0-16,-1 25 16,25-25-1,-24 0-15,49 0 16,-25 0-1,0 0-15,0 0 16,25 0-16,-25 0 16,0 25-16,1-25 15,24 0 1,-25 0 46,25 0-46,-50 0-16,50 0 15,-25 0 1</inkml:trace>
  <inkml:trace contextRef="#ctx0" brushRef="#br0" timeOffset="-1196.24">3969 4291 0,'25'-25'16,"-1"25"-1,-24-24 17,25 24-17,-25 0-15,25 0 16,-25 0-16,25 0 15,0 0 1,-25 0-16,24 0 16,-24 0-16,25-25 15,0 25 1,-25 0-1,25 0-15,0 0 32,-1 0-17,-24 0 16,25 0-15,0 25 0,-25-1-1,0-24 1,0 25-16,0 0 15,0 0-15,0 0 16,0-25-16,0 49 16,0-49-16,0 25 15,0-25 1,0 50-1,-25-50 1,0 24 0,-24-24-1,49 25-15,-50-25 16,50 0-16,-25 0 15,25 0-15,-24 0 16,-1 25 0,0-25-1,0 0-15,0 0 16,1 25 46,48-25 110,1 0-172,-25 0 15,25 0-15,25 0 16,-26 0-16,1 0 16,25 0-16,-25 0 15,-1 0-15,26 0 16,-50 0-16,25 0 62,-25 0 32,49 0 31</inkml:trace>
  <inkml:trace contextRef="#ctx0" brushRef="#br0" timeOffset="1253.9">4887 4266 0,'0'0'31,"-25"0"-31,-50 0 16,50 0-16,-24 0 16,24 0-1,-25 0-15,50 0 16,-24 0-16,-1 0 15,0 0 1,25 0 0,-25 0-1,0 0 1,25 0 202,0 25-202,25 0-1,-25 0-15,0-25 16,0 25-16,25-1 16,-25 1-1,25-25-15,0 0 359,-25 0-343,24 0-1,1 0 1,-25 0 15,25 0-15,-25 0-1,50 0 1,-50 0 15,24 25 78,-24 0-109,25-25 16,0 25-1,-25-25 1,0 24-16,0-24 16,25 25-1,-25 0 1,0-25-1,0 25-15,0-25 16,0 25 0,0-1 30,0 1-30,-25-25-16,0 0 16,25 0-1,-49 25-15,49 0 16,-25-25-1,0 0 1,25 0-16,-25 0 16,0 0 15,50 0 218</inkml:trace>
  <inkml:trace contextRef="#ctx0" brushRef="#br0" timeOffset="2580.98">6871 3671 0,'25'0'109,"-25"0"-109,25 0 0,-1 0 16,1 0-16,-25 0 46,25 0-46,-25 0 16,50 0 0,-50 0-16,24 0 15,-24 0 32,50 0-31,-50 0-16,25 0 15,-25 0-15,25 0 16</inkml:trace>
  <inkml:trace contextRef="#ctx0" brushRef="#br0" timeOffset="4027.06">6772 3944 0,'0'0'16,"0"0"15,24 0-31,-24 0 16,25 0-16,-25 0 15,25 0-15,0 0 16,-25 0-16,25 0 31,-25 0-15,49 0-16,-49 0 15,25 0-15,25 0 16,-25 0 0,-1 0-16,-24 0 15</inkml:trace>
  <inkml:trace contextRef="#ctx0" brushRef="#br0" timeOffset="18117.87">7565 3696 0,'0'-25'188,"50"25"-173,-25 0-15,24-25 16,-49 25-16,50-25 15,-25 25 1</inkml:trace>
  <inkml:trace contextRef="#ctx0" brushRef="#br0" timeOffset="21262.05">8186 3175 0,'0'0'94,"24"0"-94,1 0 15,-25 0-15,25 0 16,0 0-16,0 0 16,-25-25-16,24 25 15,1 0 126,25 0-141,-25 0 15,-1 0 1,-24 25 124,0 0-124,0 0-1,0-25 1,0 24-16,0 1 16,-24 0-1,24-25 1,0 25-16,-25-25 15,25 25-15,-25-1 16,0 1 0,25-25-16,-25 25 15,25-25 547,0 0-562,25 0 15,0 0 126,0 0-126,-25 25-15,49-25 219,-49 0-219,25 25 15,-25-25 1,25 24 93,-25 1-93,0-25-1,0 25 1,25-25-16,-25 25 31,0 0-15,-25-1-16,25-24 15,-25 25 1,0 0 15,1 0-15,24-25-1,-50 50 1,50-50 46,-25 0-46,25 0 109</inkml:trace>
  <inkml:trace contextRef="#ctx0" brushRef="#br0" timeOffset="24293.22">8855 3225 0,'-25'0'188,"25"-25"-173,0 0 1,25 25-1,-25-25 1,25 25 31,0-25-32,-25 25 32,25-24-31,-25 24-1,24 0 1,-24 0 156,25 0-141,0 0-31,-25 24 15,25-24 1,-25 25 15,0-25-15,0 25-1,0-25 1,0 25-16,0 0 16,0-25-1,0 24 1,0-24-16,0 25 15,0 0-15,0 0 16,0-25 0,0 49-1,-25-49 1,0 25-1,25-25-15,-25 25 16,25-25-16,-24 25 16,-1-25-16,25 0 15,-25 25-15,-25-1 16,50-24 15,0 0 328,0 0-359,0 0 15,25 0-15,0-24 16,0 24 62,-25 0-62,25 0-1,-1 0 1,-24 0 15,25 0 31,-25 0-46,25 0 31,-25 24-32,25-24 63,0 25-62,-25-25 0,25 25 15,-25 0 0</inkml:trace>
  <inkml:trace contextRef="#ctx0" brushRef="#br0" timeOffset="26253.33">9996 2902 0,'0'0'93,"0"25"-93,0-25 16,0 25-16,0 0 15,0-1-15,-25 1 16,25-25-16,0 50 16,-24-50-1,-1 25 1,25-1-1,0 1 1,-25-25-16,25 25 16,-25 0-1,0-25 1,25 25-1,-24-25 1,24 49 0,-25-49-16,0 25 15,25-25-15,-25 25 16,25-25-16,-25 49 15,1-49 1,24 25-16,-25 0 16,25 0-16,-25-25 15,0 49-15,25-49 16,-25 25-1,25 0-15,-24 25 16,-1-50 0,25 24-1</inkml:trace>
  <inkml:trace contextRef="#ctx0" brushRef="#br0" timeOffset="28133.44">9699 2753 0,'-50'0'0,"50"0"15,-25 0 1,25 0 77,-25 0-77,1 0 0,24 25 15,0 0 0,0-25-15,0 25-1,0-25 32,0 25-31,0-1-1,0 1 1,0-25-1,24 25 1,-24 0 31,25-25 0,0 0-16,0 0-16,-25 0 1,25 0-16,-25 0 16,24 0 15,1 0-16,-25 0 17,50 0 14,-25 0-30,-25 0 0,24 0-16,-24 0 46,0-25-14,0 25-17,0-25-15,0 0 31,0 1 16,0 24-16,-24-25-31,-1 0 32,25 0-17,0 25 16,-25-25-31,25 25 110,-50 0-110,50 0 15,-24 0-15,24 0 16,-25 0-16,25 0 31,-25 0 78,0 25-93</inkml:trace>
  <inkml:trace contextRef="#ctx0" brushRef="#br0" timeOffset="32340.68">9897 3547 0,'0'0'156,"0"0"-140,-25 25 62,25 0-47,0 24-16,0-49 17,0 25-1,0-25 16,0 25-32,0 0 1,0 0-16,0-1 15,0 1-15,0 0 16,0-25-16,0 25 16,0 0-16,0-25 124,0 0-61,25 0-48,0 0 1,-25-25 0,25 25-1,-25-25 1,0 25-1,24-50 1,1 50 62,-25-24-47,25 24 94,-25-25-125,25 0 16,0 25-1,0-25 1,-25 25-1,24-25 1,1 0 15,-25 1-15,0 24-1,0-25 17,0 0 92,0 25-14,-25 0-110,25 0 15,-24 0-15,24 0 16,-25 0-1,25 0 1,-25 0 124,0 0-140,0 0 16,25 0-16,-25 0 16,1 0-16,-1 0 15,25 0 16,-25 0-15,0 25 0,25-25-1,-25 25 141,1-25-109,24 24 93,0 1-30,0-25-79,24 25 0,-24-25 0,0 25-15,0 0 31,25-25-47,-25 25 93,25-1-77,-25 1 187,25-25-1,-25 0-202,25 0 110,-25-25-95,49 25 1,-49-24-1,25 24 110,0 0 62,0-25-171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0:12.0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31626 12278 0,'0'0'140,"0"0"-124,-25 0-16,-24 25 15,-1 0-15,25-25 16,0 0-16,25 0 16,-24 0-16,24 0 296,49 0-280,26 0-1,-26 0-15,1 0 0,-1 0 16,1 0-16,24-25 15,-49 25-15,0-25 16,-25 1 0,0-1-16,0 0 0,25-25 15,-25 25-15,0 1 16,0-1-1,0 0-15,0 0 16,0 0-16,0 25 16,0-49-1,0 49 1,0-25-16,-25 25 15,25-25 1,0 0-16,-25-24 16,25 49-1,0-25-15,0 25 16,0-25-16,0 0 15,-25 1 1,25 24 202,-49 0-202,-1 0-16,25 0 16,1 0-16,-1 0 15,25 0-15,-25 0 47,0 0 93,25 24-124,0 1-16,0-25 16,25 25-16,-25 0 15,50 0-15,24-25 16,-49 24-16,-25-24 15,25 0-15,-1 0 16,1 0 46,0 0-46,0 0-16,0 0 16,-1 0-1,1 0-15,0 0 31,-25 0 172,-25 25-203,25-25 16,0 25-16,0 0 15,0-25-15,0 25 16,0-1-16,-25 1 16,25 25-1,0-50-15,0 25 16,-24-25-16,24 24 15,0 1 1,0 0 15,0-25 0,0 25-31,0 0 16,0-25-16,0 25 16,0-25-16,0 24 15,0 1-15,0-25 16,0 25-16,0-25 15,0 25-15,0 0 16,-25-1-16,25-24 16,-25 50-1,0-50-15,25 25 16,0-25-1,0 25 1,0-1-16,-25-24 16,25 25 30,0-25-30,0 25-16,0 0 16,0 0-16,0-1 15,-24 1-15,-1 0 16,25-25-1,0 25 1,0 0 0,0-25-1,0 24 16,0-24 32,0 25-63,-25-25 15,25 25 17,0 0-17,-50-25 63,1 0-62,-26 0-1,1 0-15,24 0 16,1 0-16,24 0 16,-25 0-16,26 0 15,-1 0-15,25 0 125,-50 0-109,0 0-1,-24 0 1,49 0-16,-24-25 15,-1 25-15,0-25 0,1 25 16,-1-25-16,25 25 16,-24 0-16,24 0 15,0 0-15,0-24 109,-24-51-109,-26 26 16,26-51-16,-1 51 16,1-50-16,-51-25 15,1-25-15,0 25 16,-25-25-16,49-25 15,75 149-15,-24-24 16,-1 24-16,25 25 140,0-50-140,0 26 16,-25 24 0,25-50 187,0 25-188,0 0 1,25 1-1,0-1-15,-1 25 16,1 0 0,25-25-16,24 25 15,-24 0-15,49 0 16,0 0-16,-24 0 15,-1 0-15,-24 0 16,-25 0-16,24 25 16,-24-25-16,0 0 15,24 25-15,1-1 16,24-24-16,26 25 15,24 25-15,-50-25 16,25-25-16,-24 24 16,24 1-16,-74-25 15,0 0-15,-1 0 16,-24 0-16,25 0 31,0 25 31,0-25-62,0 74 16,-1-49 0,26 0-16,-25-25 15,0 50 1,-25-50-1,24 49-15,1-49 16,0 25-16,-25-25 16,25 25 62,-25-25-78,49 25 15,1-1-15,-25 1 16,49 0-16,-49-25 15,-25 25-15,0-25 266,0 49-251,-25-49 1,0 0-1,-24 0-15,24 0 16,-49 0-16,49 0 16,-25 25-16,25-25 15,-24 25-15,24-25 16,-25 0-16,26 0 15,-51 0 1,50 0-16,1 0 16,-1 0-16,0 0 15,0 25-15,25-25 16,-25 0-16,25 0 15,-24 0-15,-1 0 16,-25 25-16,25-25 16,0 0-1,1 0 1,24 0-16,-25 24 15,0-24-15,25 0 16,-25 0-16,-24 25 16,24 0-16,0-25 15,-49 25-15,74-25 16,-25 25-1,0-25 17,0 25-17,0-1-15,1-24 16,-26 0-16,25 25 15,0 0 1,-24-25-16,49 25 16,-50 0-16,1-25 15,-1 24 1,25-24-16,0 25 15,25-25-15,-74 0 16,49 0-16,-24 25 16,49-25-16,-50 0 15,25 25-15,-25-25 16,-24 0-16,49 0 15,-49 0-15,-1 25 16,1-1-16,0-24 16,-1 25-1,50-25-15,1 0 16,-1 0-16,25 0 15,-50 25 48,25-25-32,1 0-31,-26 25 16,0-25-16,50 25 0,-49-25 15,-26 24 1,51-24-16,-26 25 15,50-25 1,-25 0 124,25 25-124,0 25-16,25-26 16,-25-24-16,25 25 15,0-25-15,-1 25 16,1-25-16,0 0 15,25 25 1,-26-25-16,26 25 0,0-25 16,24 0-16,0 0 15,-24 24 1,0-24-16,-26 0 15,1 0-15,0 0 16,-25 0 0,25 0-16,0 0 15,-1 0-15,1 0 16,25 0-16,-1 0 15,1 25-15,0-25 16,-26 0-16,1 0 16,25 0-16,-50 0 15,25 0-15,-25 0 16,49 0-16,1 0 15,-25 0-15,49 0 16,-49 0-16,74 0 16,-49 0-16,-1 0 15,26 0-15,-50 0 16,49 0-16,0 0 15,1 0-15,-26 0 16,1 0-16,-25 0 16,0 0-1,-25 0 48,49 0-63,-49 0 15,25 0-15,99 0 16,-49 25-16,24-25 15,-74 25-15,49-25 16,-24 0-16,-50 0 16,24 0-16,-48 0 312,-26 0-312,0 0 15,-49 0-15,25 0 16,-1 0-16,26 0 15,24 0-15,0 0 16,0 0 0,0 0-16,1 0 15,-26 0 1,25 0-16,-49 0 15,-1 0-15,1 0 16,49 0-16,-49 0 16,49 0-16,-25 0 15,1 0 1,-1 0-16,1 0 15,-26 0-15,1 0 16,-50-25 0,74 25-16,25 0 15,0 0-15,25 0 16,-24 0-16,-1 0 15,25 0-15,-25 0 16,-49 0-16,49 0 16,0 0-16,-25 0 15,1 0-15,24 0 16,0 0-1,25 0 1,-25 0 15,25 0-31,-24 0 16,-26 0-1,25 0-15,-24 0 16,49 0 0,-25 0-1,25 0 1,-25 0-16,-25 0 15,50 0-15,-24 25 16,-1-25-16,25 0 16,-25 0 77,0 0-77,0 0-16,-24 0 15,-26 0-15,1 0 16,-25 0-16,-1 0 16,1 0-16,25 0 15,24 0-15,50 0 16,25 0 296,49 0-312,-24 0 15,0 0-15,-26 0 16,26 0-16,0 0 16,-25 0-16,-1 0 15,51 0 1,-50 0-16,-1 0 15,1 0-15,25 0 16,-50 0-16,49 0 16,-49 0-16,25 0 15,25 0-15,-1 0 16,1 0-16,0 0 15,-26 0-15,26 0 16,-25 0-16,0 0 16,-1 0 30,1 0-30,50 25-16,-51-25 16,1 0-16,0 24 15,-25-24 1,25 0-1,0 0-15,-25 0 16,24 0-16,-24 0 16,25 0-16,50 0 15,-51 0 1,-24 0-16,25 0 15,0 0-15,0 0 16,0 0-16,49 0 16,-24 0-16,-1 0 15,1 0-15,-50 0 16,25 0 46,0 0-46,24 0-16,50 0 15,-24 0-15,-1 0 16,-24 0-16,-1 0 16,1 0-16,-25 0 15,0 0 1,-25-24-1,24 24 32,26 0-31,0-25-1,-26 25-15,76 0 16,49 0-16,24 0 16,1 0-16,-1 0 15,-49 0-15,-74 0 16,-25 0-16,-25 0 265,0-25-234,0 25-31,0 0 16,-50 0-16,25 0 15,25 0-15,-24 0 16,-1 0-16,-25 0 16,25 0-16,-24 0 15,-1 0-15,1 0 16,24 0-16,-25 0 15,25 0-15,-24 0 16,24 0-16,0 0 16,-24 0-16,24 0 15,0 0-15,-25 0 16,1 0-16,-1 0 15,1 0-15,-1 0 16,0 0-16,1 0 16,-1 0-1,0 0-15,1 0 16,-75-25-16,49 25 15,-24-25-15,25 25 16,-25 0-16,24 0 16,-24 0-16,49 0 15,1 0-15,-51 0 16,51 0-16,49 0 15,-50 0-15,50 0 16,-49 0-16,24 0 16,-25 0-16,25 0 15,1 0-15,-26 0 16,0 0-16,26 0 15,-1 0-15,-50 0 16,1 0-16,0 0 16,24 0-16,0 0 15,-24 0-15,49 0 16,-24 0-16,24 0 15,0 0-15,0-24 16,0 24-16,1 0 62,-1 0-46,0 0-16,25 0 16,-25 0-1,25 0 48,25-25 139,74 25-186,50-25-16,0 25 16,0 0-16,-1 0 15,-48 0-15,-26 0 16,-24 0-16,-26 0 15,1 0-15,-25 0 16,50 0-16,-50 0 16,49 0-16,1 0 15,0 0-15,-1 0 16,26 0-16,-1 0 15,1 0-15,-1 0 16,-24 0-16,-1 0 16,-24 0-16,0 0 15,24 0-15,1 0 16,24 0-16,-24 0 15,0 0-15,-1 0 16,-49 0-16,25 0 16,0-25-1,0 25-15,24 0 16,1 0-16,-25-25 15,24 25-15,26 0 16,-75 0-16,25 0 16,-1 0-16,-24 0 15,25 0 1,0-24-16,-25 24 15,50 0 1,-50 0 0,49-25-16,50 25 15,-24 0-15,49 0 16,0 0-16,-25 0 15,0 0-15,-49 0 16,-25 0-16,-25 0 374,-25 0-358,0 0 0,0 0-1,0 0-15,1 25 16,24-25-16,-25 0 15,0 0-15,0 24 16,25-24 0,-25 0 218,25-24-219,25 24 16,-25-25-15,0 25-16,0-25 31,0 0-15,25 25-16,-25-25 15,25 25 1,-25-24 0,0 24-1,0-25 1,0 0-1,0 25-15,0-25 16,0 0-16,0 1 31,0 24-31,0-25 16,25 25-16,-25-25 15,0 0-15,0 25 16,0-25 15,0 25-15,0-24-1,0 24 1,0-25-16,0 0 16,0 25-16,0-25 15,0 25-15,0-49 16,0 49-1,0-25 1,0 0 15,0 0-31,0 25 16,-25-25-1,25 0 1,-25 1-16,25 24 16,0-25-16,0 0 15,0 0-15,0 25 16,-25-25-16,25-24 15,0 49-15,0-25 16,0 0 0,0 25-1,0-25-15,0 25 16,0-49-16,0 49 15,0-25-15,0 25 16,0-25-16,0 25 16,0-25 15,0 1-16,0 24 1,0-25-16,0 25 16,0-25-1,-49 0 126,24-24-126,-99 24-15,99 0 16,-25-25-16,1 50 15,49 0 1,-25-24-16,25-1 187,-25 25-140,0-25-47,-24 25 16,24-25 15,0 0-16,0 25-15,1 0 16,24 0 0,-25 0-1,0 0-15,-25-24 16,26 24 46,-26 0-62,50 0 16,-50 0-16,50 0 15,-24 0-15,-1 0 281,0 0-281,0-25 0,0 25 16,0-25-16,25 25 359,75 0-359,49 0 15,-50 0 1,-24 0-1,0 0-15,-1 0 0,26 0 16,-75 0-16,24 0 78,26 50-78,0-50 16,-26 0-16,1 0 15,0 24-15,25 1 16,-50-25-16,49 0 15,-24 0-15,25 25 16,-26-25-16,26 0 16,-25 25-16,0-25 15,-25 0 157,24 0-172,1 0 140,-25 25-124,0-1-1,0 1 1,0 0-16,0 0 16,-25 24-1,25-49-15,0 25 16,-24 25-16,24-50 15,0 49 1,0-24-16,0 0 16,0 0-1,0 0-15,0-1 16,0-24-1,0 25 1,0-25-16,0 25 16,0 0-16,0-25 15,0 25-15,0-25 16,0 24-16,0-24 15,-25 25-15,25 0 16,-25 25-16,25-50 16,0 24-16,0-24 15,0 50-15,0-50 16,-25 50-16,25-50 15,0 25-15,0-1 16,0 1-16,0-25 16,-25 25-1,25 0 126,0 0-126,0-25 1,0 24-16,0-24 15,-24 50-15,24-50 16,0 25 78,0 0-94,24-25 202,-24 0-186,50 0-16,-50 0 16,50 0 93,-50 0-94,24 0 1,-24 0-16,25 0 0,-25 0 31,50 0 125,-50 0-140,25 0-16,-25 0 15,25 24 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0:12.8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31998 12452 0,'-50'0'156,"1"0"-140,-26 0-16,1-25 15,24 25-15,26 0 16,-26 0-16,50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0:39.2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27211 14287 0,'25'-24'47,"-25"24"-47,49-25 16,-24 0-1,0 25 1,0 0-1,-25-25 1,24 25-16,1 0 16,0 0-16,0 0 15,0 0-15,24 0 16,-49 0-16,25 0 15,0 0 1,0 0-16,-25 0 16,49 0-16,-24 0 15,0 0-15,0 0 16,-1 0-16,1 0 15,25 0-15,-25 0 16,-1 0-16,1 0 16,-25 0-16,50 0 15,-50 0-15,49 0 16,-24 0-16,-25 0 15,25 0-15,0 0 16,0 0-16,-25 0 31,25 0-15,-1 0-16,-24 0 15,25 25-15,25-25 16,-50 0 0,49 25-16,-24-25 0,0 0 15,25 0-15,-50 0 16,24 0-16,1 0 15,0 0 1,0 0-16,-25 0 16,25 0-1,-1 0 1,-24 0-16,25 0 15,-25 0-15,25 0 16,-25 0-16,50 0 16,-26 0-16,51 0 15,-50 0-15,-1 0 16,1 0-16,-25 0 15,25 0-15,-25 0 16,25 0 0,-25 0-1,25 0 16,-1 0-31,1 0 16,0 0 0,49 0-16,1 0 15,-1 0-15,-24 0 16,-25 0-16,0 0 15,24 0 1,-49 0-16,50 0 16,-25 0-16,24 0 15,-49 0-15,25 0 16,0 0-16,-25 0 15,25 0-15,-25 0 16,49 0-16,-49 0 16,25 0-1,0 0 1,24 0-16,1 0 15,24 0-15,-24 0 16,-25 0-16,0 0 16,-1 0-16,-24 0 15,50 0 79,-25 0-79,-25 0-15,49-25 16,-24 25-16,0 0 16,49 0-16,-24 0 15,-25 0-15,0 0 16,0 0-16,-1 0 15,1 0 63,-25 0-62,25 0-16,0 0 16,-25 0-16,25 0 15,-25 0 1,24 0 93,-24 0-93,50 0-16,-50 0 15,25 0 1,-25 0-16,25 0 15,-1 0 1,-24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0:42.3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30535 14064 0,'0'0'0,"-25"0"16,25 0-16,-25 0 16,25 0-16,-50 0 15,50 0-15,-49 0 16,24 0-16,0 0 15,0 0 1,-24 0-16,24 0 16,0-25-16,-25 25 15,26 0-15,-1 0 16,-50-24-16,51 24 15,-26-25 1,25 25-16,0 0 0,1 0 16,-26 0-16,50 0 15,-50 0-15,26 0 16,-26-25-16,25 25 15,-24 0-15,24-25 16,0 25-16,-25 0 16,26 0-16,-1 0 15,-25 0-15,1-25 16,24 25-16,-25 0 15,-24 0-15,-1 0 16,51 0-16,-26-24 16,0 24-16,50 0 15,-25 0-15,-24 0 16,24 0-16,0 0 15,25 0 1,-25 0-16,-24 0 16,24 0-16,-25 0 15,1 24-15,24 1 16,-49 0-16,-1-25 15,50 0-15,-24 25 16,-26 0-16,1-1 16,49-24-16,0 0 15,-24 25-15,49-25 16,-25 25-16,25-25 31,-25 0-31,0 25 16,1-25-16,-1 25 15,-25-25-15,0 24 16,1-24-16,-26 25 15,1 0-15,0-25 16,24 0-16,25 0 16,-74 0-16,49 0 15,-24 0-15,0 25 16,49-25-16,0 0 15,25 25 266,0-1-281,0 1 16,0 0-16,0-25 15,0 25 1,25 0-16,-25-25 16,25 25-1,24-25-15,-49 0 16,50 24-16,-25-24 15,24 25-15,1-25 16,24 0-16,1 25 16,-1-25-16,50 0 15,-50 0-15,1 0 16,-25 0-16,-26 0 15,1 0-15,25 0 16,-25 0-16,-1 0 16,26 0-16,-25 0 15,0 0-15,24 0 16,-24 0-16,0 0 15,24 0-15,-24 0 16,-25 0-16,50 0 16,-25 0-16,-1 0 15,1 0 1,0 0-16,0 0 15,-25 0 1,49 0-16,-49 0 16,25 0-16,25 0 15,-25 0-15,24 0 16,1 0-16,24 0 15,-24 0-15,-25 0 16,0 0-16,24 0 16,-49-25-16,25 25 15,0 0-15,0 0 16,-25 0-1,24 0 1,1-25-16,0 25 16,-25 0-1,50 0-15,-26-24 16,1 24-16,25 0 15,-25 0-15,-1 0 16,-24 0-16,50 0 16,-25 0-16,-25 0 15,25 0 32,-25 0-47,49 0 16,-24 0-16,0 0 15,74 0-15,-25 0 16,50 0-16,-74 0 15,-25 0-15,0 0 16,-1 0-16,1 0 16,-25 0-16,25 0 234,-25 0-219,25 0 1,-25 0-16,25 0 15,0 0-15,-1-25 16,26 25 93,-25 0-93,-25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3:06.9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5606 11212 0,'0'25'0,"0"-1"16,25 1-16,-1 50 16,-24-51-16,0 26 15,0 0-15,0-1 16,0-24-16,0 0 15,25 49-15,-25-74 16,0 25-16,25 25 16,-25-26-16,0 1 15,0 25-15,0-25 16,0-1-16,0 51 15,25-50-15,-25-1 16,0 51-16,0-50 16,25 24-1,-25 26-15,24-26 16,-24 26-16,0-26 15,0 26-15,0-26 16,0 26-16,0-1 16,0-24-16,0 24 15,0 1-15,0-26 16,0 26-16,0-51 15,0 26-15,0 24 16,0-49-16,0 0 16,0 25-16,0-25 15,0-25-15,0 49 16,0 1-16,0-50 15,0 25-15,0 24 16,0-49-16,-24 50 16,24-50-16,0 49 15,0-49-15,-25 50 16,0-25-1,25-25-15,0 25 16,0-25 93,-25 24-93,-49 1-16,24 0 15,25-25-15,-24 0 16,-26 0-16,26 0 16,-1 25-16,25-25 15,-49 25-15,24-1 16,26-24-16,-26 0 15,0 0-15,50 0 16,-49 0-16,24 0 16,0 25-16,0-25 15,1 0-15,-1 0 16,0 0-16,0 0 15,25 0-15,-25 0 16,25 0-16,-49 0 16,49 0-1,-25 0-15,-25 25 16,1-25-16,-26 0 15,-24 0-15,-25 0 16,74 0-16,-49 0 16,50 0-16,24 0 15,0 0-15,25 0 16,-25 25 15,0-25 31,-24 0-46,-50 0-16,-1 0 16,26 0-16,-25 0 15,49 0-15,-24 0 16,49 0-16,-25 0 15,25 0 188,-24-75-187,49 1-16,-25 24 15,0-24-15,0 0 16,1-26-16,24 26 16,-25 24-16,25-24 15,-25-1-15,25 1 16,0 0-16,-25-1 15,25-49-15,0 50 16,0-1-16,0 1 16,0 24-1,0 1-15,0-1 16,0 25-16,0-24 15,0 24-15,0 0 16,0 0-16,0-24 16,0 24-16,0 0 15,0-25-15,0 26 16,0-1-16,0 0 15,0-25-15,0 26 16,0-1-16,0-25 16,0 25-16,0 1 15,25-51-15,-25 75 16,0-49-16,25-1 15,24 25-15,-49-24 16,50 24-16,-50 0 16,50-25-16,-26 26 15,26-26-15,-25 50 16,0 0-16,49-50 15,-49 26-15,49-1 16,1 0-16,24 0 16,-49 25-1,-26 0-15,51-25 16,-1 1-16,-24-1 15,-25 25-15,49 0 16,-49 0-16,49-25 16,1 25-16,-1 0 15,0 0-15,1 0 16,-1-25-16,1 0 15,-26 25-15,1 0 16,-25 0-16,24-25 16,-24 25-16,0 0 15,-25 0-15,25 0 109,24 0-109,-24 0 16,25 0-16,-25 25 16,-1-25-1,26 0-15,24 0 16,50 0-16,-49 25 15,-50-25-15,-1 0 16,-24 0 78,25 0-94,0 0 15,0 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3:10.5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7665 11013 0,'0'0'0,"-25"0"31,25 0-31,-25 0 16,0 0-16,0 0 15,-49 0-15,74 0 16,-25 0-16,-49 25 15,49 0-15,-25 0 16,26-25-16,-1 24 16,0-24-16,0 0 15,0 0-15,-24 0 16,24 0-16,0 0 16,-24 25-16,-1-25 15,25 0-15,-24 0 16,-26 25-16,25-25 15,1 25-15,-1-25 16,1 0-16,24 0 16,-25 0-16,1 25 15,-1-25-15,25 0 16,0 25-1,25-25 110,0 24-125,0 1 31,0 0-31,0-25 16,25 50 0,-25-26-16,0 1 15,25 50-15,-25-75 16,0 49-16,0-24 15,0 25-15,0-26 16,0 1-16,0 25 16,0-1-16,0 1 15,0 0-15,0-26 16,0 51-1,-25-1-15,25-24 0,-49 49 16,24-24 0,0 24-16,0-50 15,-24 26-15,49-26 16,-25 1-16,25-25 15,0 0-15,-25-1 16,25 1 0,0-25-16,0 25 15,0 0-15,0-25 16,0 25-16,0-25 15,-25 49-15,25-49 16,0 50-16,0-25 16,0 24-16,0 1 15,0-1-15,0 1 16,0 24-16,0 1 15,0-1-15,0 1 16,0-26-16,0 1 16,0 0-16,0-1 15,0-49-15,0 25 16,25 0-1,0 0 1,-25-25 0,25 24-1,-25-24 1,24 25-16,1-25 15,-25 0-15,25 0 16,-25 0-16,25 0 16,0 0-16,-1 0 15,26 0-15,-50 25 16,74-25-16,-49 0 15,50 0-15,-26 0 16,-49 0-16,50 0 16,-25 0-16,-25 0 15,49 0-15,-49 0 16,50 0-16,-25 0 15,0-25-15,24 25 16,-24-25-16,25 1 16,24 24-16,-24 0 15,24-25-15,25 25 16,-24-25-1,-1 25-15,25 0 0,-24 0 16,49-25 0,-75 25-16,-24 0 15,-25 0-15,50-25 94,24 1-79,-49 24 1,25 0-16,24 0 16,0-25-16,1 25 15,-26 0-15,-49 0 16,50-25-16,-50 25 15,25-25 1,-25 25 0,25 0-1,-1-25-15,1 25 16,0-24-16,0-1 31,-25 25-31,49-50 16,51 50-16,-51-49 15,-24 24-15,25 25 16,-50-25-16,24 25 15,-24-25 1,0 0 0,0 25-16,0-25 15,0 1-15,0-1 16,0 25-16,0-25 15,0 0-15,0 0 16,0 1-16,0 24 16,0-50-16,0 25 15,0 0-15,0-24 16,0 24-16,0-25 15,0 1-15,0-1 16,0 1-16,0-1 16,0 25-16,0-24 15,0-26-15,0 1 16,0-1-16,0-24 15,0 25-15,0-1 16,0 1 0,0 24-16,0-49 15,-24 74-15,24 0 16,0-24-16,-25 24 15,0-25-15,25 50 16,0-24-16,0-1 16,0 0-16,0 25 15,-25-25-15,25 0 16,-25 1-16,25-1 15,0 0-15,-24 0 16,-1 0-16,25 1 16,-25-1-16,0 0 15,25 0 1,-25 0-16,25 25 15,-49-24-15,24-1 16,-25 0-16,26 0 16,-1 0-16,0 0 15,0 25-15,25 0 31,-25 0-31,1-24 16,-1 24 0,-25 0-16,25 0 15,-24 0-15,24 0 16,-25 0-16,1 0 15,24 0-15,0 0 16,0 0-16,0 0 16,1 0-16,-1 0 15,0 0-15,-25 0 16,26 0-16,-1 0 15,25 0-15,-25 0 78,0 0-78,0 0 16,-74-25-16,50 0 16,24 25-1,0 0-15,0 0 0,0 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3:14.1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14982 4018 0,'25'0'16,"0"25"-16,-1-25 0,26 0 15,-25 25-15,49-25 16,25 25 0,26 0-16,-26-1 15,0-24-15,25 0 16,-25 25-16,25-25 15,-25 25-15,-24 0 16,-1 0-16,1-25 16,-1 0-16,1 24 15,-1-24-15,0 0 16,1 0-16,49 0 15,25 0-15,24 0 16,-24 0-16,25 0 16,-1 0-16,1 0 15,0 0-15,-1 0 16,26 0-16,-1 0 15,25 0-15,-24 0 16,-26 0-16,1 0 16,-50 0-16,50 0 15,-25 0-15,49 0 16,0 0-16,-24 0 15,0 0-15,24 0 16,-24 0 0,-50 0-16,49 0 15,1 0-15,-100 0 16,26 0-16,24 0 15,-50 0-15,25 0 16,1 0-16,-26 0 16,50 0-16,-25 0 15,25 0-15,-25 0 16,-24 0-16,24 0 15,-25 0-15,-24 0 16,0 0-16,49 0 16,-25 0-16,26-24 15,-26 24 1,25-25-16,25 0 0,-25 25 15,-24-25-15,-26 25 16,51 0-16,-51 0 16,50-25-16,-49 25 15,25-24-15,-26-1 16,50 0-16,-74 25 15,0 0-15,25-25 16,-26 25 0,1 0-1,-25-25-15,25 25 16,0-24-16,0-1 15,24 0-15,-49 25 16,25-25-16,0 25 16,0-25-16,-25 1 15,24 24-15,1-50 16,0 50-16,0-50 15,24 1-15,-24 24 16,0 0-16,-25-25 16,50 26-16,-26-76 15,26 51-15,-25 24 16,0-74-16,-1 74 15,1-49-15,0 49 16,0-74-16,0 74 16,0-25-16,-25 1 15,0 49-15,0-50 16,24 25-16,-24 0 15,0-24-15,25 24 16,-25 0 0,0-24-16,0 24 15,0 0-15,0 0 16,0 0-16,0 0 15,0-24-15,-25 24 16,-24-49-16,24 49 16,-99-50-16,49 51 15,-98-26-15,-26 0 16,-24-24-16,-25 0 15,25 24-15,-25-24 16,-25-26-16,0 26 16,0 24-16,50 26 15,25-1-15,-50-50 16,49 50-16,25 1 15,1-1-15,-1 0 16,50 0 0,0 25-16,-25 0 0,0-25 15,75 25-15,-75 0 16,50 0-16,0 0 15,0 0-15,-25 0 16,24 0 0,-48 0-16,24 0 15,24 0-15,-49 0 16,25 0-16,0 0 15,-24 25-15,48 0 16,-24 25-16,-49-26 16,73 26-16,-24 0 15,50-25-15,-50 24 16,-25-24-16,50 0 15,-50 49-15,25-24 16,-50 24-16,50-24 16,-49 24-16,49-24 15,25-1-15,-100 26 16,50-50-16,25 24 15,50-49-15,-25 25 16,24-25-16,50 0 16,1 0-16,24 0 15,-25 25-15,-25-25 16,1 0-16,-26 25 15,1-25-15,-50 24 16,-25 26 0,25-25-16,25 24 15,-25-24-15,74 0 16,-74 74-16,74-99 15,-24 50-15,-25 0 16,49-26-16,25 1 16,-24 0-16,24 0 15,-25 24-15,26-24 16,-26 25-16,50-50 15,-25 25-15,0-1 16,1 1-16,-1 25 16,0-50-16,25 25 15,-25-1-15,25 1 16,-25-25-1,25 25 17,-24 0-32,24 0 15,0-25 1,0 49-16,0-49 15,0 25-15,0 25 16,0-50 0,0 24-16,24 26 15,1-25-15,0 0 16,0-25-16,0 49 15,-1-49-15,-24 25 16,25-25-16,-25 25 16,50-25-16,-50 0 15,25 25-15,24-25 16,-24 0-16,0 0 15,49 25-15,-24-25 16,-50 24 0,25-24-16,-1 0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3:30.9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4862 12105 0,'25'-25'156,"-1"25"-141,1 0 1,0 25-16,-25-25 16,25 0-16,-25 0 15,49 24-15,-24 1 16,0 0-16,-25-25 15,50 25-15,-1 0 16,-49 0 0,25-1-16,49 1 15,-74 0-15,25-25 16,0 25-16,0 0 15,-25-25-15,49 0 16,-49 24-16,25-24 16,-25 0-16,25 25 15,0 0-15,0-25 16,24 25-16,-24 0 15,49-1-15,-74-24 16,25 25-16,25-25 16,-50 0-16,49 25 15,-49-25-15,25 25 16,-25-25-16,50 0 15,-50 0-15,50 25 16,-26-25-16,1 24 16,0-24-16,0 0 15,0 0-15,-25 25 16,49-25-16,-24 0 15,0 25-15,0-25 16,49 50 0,-49-50-16,0 0 15,-25 24-15,24 1 16,1-25-16,0 25 15,25-25 157,-26 50-156,26-26-16,-50 1 15,25 0-15,0-25 16,-1 25-16,-24-25 15,50 25-15,-50-1 32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3:32.6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6003 12725 0,'-25'0'94,"0"0"-94,-24 0 15,-26 0-15,25 25 16,26-25-16,-26 0 15,25 24-15,0-24 16,-24 25-16,-1 0 16,25-25-16,1 0 15,24 25-15,-25-25 16,0 0 46,0 25-62,-24-1 16,-26 1-16,1 25 15,24-1-15,1-49 16,-26 25-16,50 0 16,1 0-16,-1 0 15,0-25-15,25 24 16,-25 1-16,25-25 593,0 0-500,25 0-77,0 0-16,-25 0 15,25-25 17,-1 25-32,1-24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3:45.1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9203 16743 0,'0'0'31,"-25"0"0,0 0-15,0 0-16,-24 0 16,-26-25-16,1 1 15,-26 24-15,26-25 16,0 25-16,-26-25 15,-24 0-15,25 25 16,-50 0-16,-24-25 16,-1-24-16,-24 24 15,-26-25-15,26 26 16,0-1-16,-1 0 15,1 0-15,49 0 16,25 0-16,0 25 16,25 0-16,24 0 15,26 0-15,-1 0 16,0 0-16,1 0 15,24 0-15,0 0 16,-49 0-16,49 0 16,-50 0-16,26 0 15,-26 0-15,-24 0 16,25 0-1,-25 0-15,-25 0 16,24 0-16,26 0 16,24 0-16,1 0 15,-1 0-15,0 0 16,26 0-16,-26 0 15,0 0-15,-49 0 16,25 25-16,24-25 16,1 25-16,-26-25 15,1 25-15,-1 0 16,26 0-16,-1-25 15,1 24-15,-26 1 16,26 0-16,-26-25 16,50 0-16,-24 25 15,-1 0-15,25-1 16,-24-24-16,-1 50 15,-24-25-15,-1-25 16,50 0 0,1 25-16,-26-25 15,25 0 1,0 0-16,-24 24 15,-1-24 1,50 0-16,-49 0 16,24 25-16,0-25 15,0 0-15,0 0 16,-24 0-16,-1 0 15,1 0-15,24 0 16,-25 0-16,1 0 16,-26 0-16,25 0 15,-24 0-15,0 0 16,-1 0-16,-24 0 15,25 0-15,-1 0 16,26 0-16,-26 0 16,26 0-16,-1-25 15,25 25-15,25 0 16,-25-24-16,-24-1 62,24 0-46,-25-25-1,26 26-15,24-1 16,-25 0-16,0-49 16,0 24-16,25 25 15,-50-49-15,50 24 16,0 0-16,0 1 15,0-26-15,0 51 16,0-51-16,0 1 16,0 24-16,0 1 15,0-26-15,0 26 16,0-26-16,0 50 15,0 1-15,0-1 16,0 0-16,0 0 16,0 25-1,0-25-15,0 1 16,0-26-16,0 25 15,0-25-15,0 1 16,0 49-16,0-50 16,0 25-16,0 1 15,25-1-15,0 0 16,-25-25-1,25 26-15,0-1 16,0-50-16,-25 51 16,24-1-16,1 0 15,-25 0 1,25 25 31,0-25-47,0 1 15,49-1-15,-49 25 16,24 0-16,-24 0 15,50-25-15,-1 25 16,0 0-16,-24 0 16,0 0-16,24-25 15,-24 25-15,-1-25 16,1 25-16,-1 0 15,26-24-15,-25 24 16,-26 0-16,26 0 16,24 0-16,-49-25 15,25 25-15,-25 0 16,49-25-1,-24 25-15,24-25 16,-24 25-16,24 0 16,-24 0-16,49 0 15,-50 0-15,1 0 16,24-25-16,1 25 15,-25-24-15,24 24 16,0-25-16,-24 25 16,0 0-16,-1 0 15,1 0-15,-25 0 16,24 0-16,1 0 15,-1 0-15,-24 0 16,0 0-16,25 0 16,-1 0-16,-24 0 15,0 0-15,74 0 16,-74 0-16,0 0 15,49 0-15,0-25 16,-24 25-16,0-25 16,49 25-16,-49-25 15,49 1-15,-25 24 16,-24 0-1,-25 0-15,24 0 16,26 0-16,-51-25 16,1 25-16,-25 0 15,25 0-15,0 0 16,0-25-16,-1 25 15,26 0-15,-25 0 16,49 0-16,-24 0 16,24 0-16,-24-25 15,24 25-15,1-25 16,-1 25-16,1-25 15,-1 25-15,25 0 16,-49 0-16,-1-24 16,1 24-16,0-25 15,-26 0-15,1 25 16,25 0-16,-50 0 15,25 0-15,-1-25 16,1 25-16,0-25 16,25 25-16,-1 0 15,26-24-15,-26 24 16,-24-25-1,50 25-15,-26 0 16,26-25-16,-26 25 16,26 0-16,24 0 15,0 0-15,-25 0 16,50 0-16,-49 0 15,-1 0-15,1 0 16,-26 0-16,1 0 16,0 0-16,24 0 15,0 0-15,1 0 16,-1 0-16,1 0 15,-26 0-15,1 0 16,24 0-16,1 25 16,49-25-16,-25 0 15,50 25-15,-50-1 16,0 1-16,25 0 15,25 0-15,-75-25 16,1 0-16,-1 0 16,-49 0-16,25 25 15,-26-25 110,1 24-109,50 51-16,-26-25 15,-24-1-15,0 1 16,25-1-16,-26 1 15,-24 49-15,0-74 16,25 25-16,0 24 16,-25-24-16,25 49 15,0 0-15,-25 0 16,0 25-16,0-24 15,0-1 1,0 0-16,0-25 16,0 1-16,0-1 0,0-24 15,0 24 1,0-49-16,0 49 15,0 26-15,-25-76 16,25 26-16,0-25 16,-25 0-16,0-1 15,25 1 1,0 0-16,-25 0 31,1 0-15,-1 24-16,-25 1 15,50-50 1,-25 25-16,25 0 15,-49-1-15,49 1 16,-25 0 0,25-25-16,-25 25 46,0-25-30,-49 25-16,74-25 16,-75 0-16,1 49 15,0-49-15,-50 25 16,24-25-1,1 25-15,25 0 16,24-25-16,25 0 16,1 0-16,-1 0 156,0 24-156,-25 1 15,1-25-15,-1 0 16,25 25-16,25-25 15,-25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39:20.6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31750 8706 0,'0'0'78,"0"0"-62,-25 0 0,0 0-16,1 0 15,-1 0-15,0 0 16,25 0-16,-25 0 15,0 0-15,1 0 16,-26 0-16,0 0 16,1 0-16,-1 0 15,1 0-15,-26 0 16,1 0-16,24 0 15,0 0 1,1 0-16,-1 0 16,-24 0-16,-1 0 0,26 0 15,-1 0-15,-24 0 16,-25 0-16,24 0 15,-49-24-15,25-1 16,-75 25-16,25-25 16,-24 0-1,-1 0-15,50 1 16,-25 24-16,-24-25 15,24 0-15,0 0 16,25 25-16,0-25 16,25 25-16,24-24 15,1 24-15,0 0 16,24 0-16,0 0 15,-24 0-15,24 0 16,-24 0-16,49 0 16,-25 0-16,-24 0 15,49 0-15,-24 0 16,24 0-16,-25 0 15,50 0-15,-49 0 16,24 0-16,0 0 16,0 0-16,0 0 15,25 0-15,-24 0 16,-1 0 93,-25 0-109,-24 49 16,24 1-16,-49-25 15,25 24-15,-1 1 16,-49-1-16,74 1 15,-49 0-15,50-50 16,24 24-16,-50 26 16,75-50-16,25 0 249,74 0-233,25 0-16,25 0 15,25 0-15,-75 0 16,50 0-16,-25 0 16,25 0-16,24 0 15,-49 0-15,25 0 16,25 0-16,-75 0 15,25 0-15,-49 0 16,24 0-16,-50 0 16,1 0-16,-25 0 15,24 0-15,1 0 16,24 0-16,1 0 15,-1 0-15,26 0 16,-26 0-16,0 0 16,1 0-1,24 0-15,-25 0 16,1 0-16,-1 0 15,-24 0-15,-1 0 16,-24 0-16,-25 0 16,25 0 62,25 0-78,-1 0 15,-24 0-15,25 0 16,-1 25-16,-49-25 15,25 0-15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4:38.0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4514 11906 0,'25'0'0,"-25"0"16,25 0-16,0 25 16,0-25 15,24 25 94,-24 0-110,74-1-15,-49 26 16,0-25-16,24 0 15,0-1-15,1 26 16,-50-50-16,24 50 16,-24-50-16,0 25 15,24-1-15,-24-24 16,25 50-16,-1-25 15,-24-25-15,50 49 16,-51-24-16,1-25 16,-25 25-16,25-25 15,0 25 1,0 0-16,49-1 15,0 26-15,-24-25 16,0 0-16,24 24 16,1-24-16,-26 25 15,1-50-15,-25 24 16,24 26-16,-49-50 15,25 0-15,-25 0 328,-50 0-328,1-25 16,-26-49-1,51 74-15,-76-50 16,76 25-16,-26-24 15,0 24-15,50 0 16,-49 0-16,-1-24 16,25 24-16,0 0 15,25 25-15,-49-49 16,24 49-16,0-25 15,25 0 1,-25 25 46,1-25-46,-26 0-16,-24 1 16,49-1-1,-50 0-15,-24 0 0,25-25 16,-50 1-16,25-1 15,-26 25-15,51-24 16,-25 24-16,74 0 16,25 25-1,0 0 250,25 0-265,49 25 16,25 0 0,-49 0-16,25-1 15,-26 26-15,26-25 16,-51 0-16,1-1 15,50 1-15,-26 25 16,1-25-16,-1 0 16,1-1-16,0 1 15,-1 0-15,-24 0 16,0-25-16,0 0 15,24 25 1,1-1-16,49 1 16,-49-25-16,24 50 15,-24-25-15,49-1 16,0 1-16,-74 0 15,99 0-15,-99 0 16,0-1-16,49 1 16,-74-25-16,50 25 15,-26-25-15,-24 25 16,50-25 77,0 25-77,-1-1-16,26-24 16,-51 25-16,1 0 15,25 0-15,-25-25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4:39.6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6152 12750 0,'-25'0'94,"-25"0"-79,-24 0-15,-1 0 16,-24 0-16,25 0 16,-50 49-16,49-49 15,1 25-15,-50 25 16,49-26-16,1 1 15,-75 25-15,100-50 16,24 25-16,-25-25 16,50 24-16,-25-24 31,1 25-16,24-25 1,0 0 670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4:48.0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9897 16966 0,'-50'0'0,"26"0"16,-51 0-16,50 0 15,1 0 1,-26 0-16,0 0 0,50 0 16,-49 0-16,49 0 15,-25 0-15,0 0 16,0 0-16,1 0 15,-26 0 1,25 0-16,-24 0 16,24 0-16,25 0 15,-50 0-15,1 0 16,-1 0-16,25 0 15,-49 0-15,74 0 16,-25 0-16,0 0 16,0 0-16,25 0 78,-49 0-78,-51 0 15,1 0-15,0 0 16,0 0-16,24 0 15,1 0-15,0-24 16,-1-1-16,26 25 16,-1 0-16,25-25 15,0 25 157,-49 0-157,-1 0-15,-24 0 16,25 0-16,-50 0 16,49 0-16,1 0 15,24 0-15,-24 0 16,-25 0-16,74 0 15,-49 0-15,24-25 16,0 25 140,1 0-156,-50 0 16,-50 0-16,0-25 15,50 25-15,-25 0 16,24-24-16,51 24 15,24-25-15,-25 25 16,26 0-16,-1 0 16,-25 0 77,-49 0-77,-25-25-16,-25 0 15,0 25 1,50 0-16,-50-25 16,50 1-16,0 24 15,-25-25-15,49 25 16,1-25-16,24 25 15,-24-25-15,24 25 16,25 0-16,-24 0 16,-1 0-16,-24 0 15,24 0-15,1 0 16,-1 0-16,0 0 15,-24 0-15,0 0 16,-26 0-16,26 0 16,24 0-16,-24 0 15,24 0-15,1 0 16,-1 0-16,0 0 31,26 0-31,24 0 16,-50 0-16,0 25 15,50-25 1,-24 0-1,-26 0 126,0 25-141,-24 0 15,-25-25-15,-25 24 16,49-24-16,1 0 16,49 0-16,0 0 15,-24 0-15,49 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4:55.4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31130 10740 0,'-25'0'16,"25"0"-1,-25 0-15,0 0 16,1 25 0,-1-25-16,0 25 15,25-25-15,-25 0 16,0 0-16,1 25 15,-1-25 1,0 25-16,0-25 16,25 0-16,-49 0 15,24 24-15,-25-24 16,50 0-16,-49 0 15,-1 25-15,25 0 16,-24-25-16,24 0 16,-25 25-16,1 0 15,-51-1-15,26 1 16,-25-25-16,24 25 15,-74 25-15,25-26 16,50 26-16,0-25 16,-1-25-16,1 25 15,24 0-15,1-1 16,24-24-1,-50 0-15,51 25 16,-1-25-16,-25 25 16,1 0-16,24-25 15,-25 0-15,25 25 16,-24-1-16,-1-24 15,0 25-15,-24 0 16,24-25-16,-24 25 16,0-25-16,24 0 15,-24 0-15,-1 0 16,-24 25-16,25-1 15,24-24-15,-24 25 16,-1-25-16,25 25 16,1-25-16,-50 0 15,49 0-15,0 0 16,1 0-16,-1 0 15,-24 0-15,-1 0 16,26 0-16,-26 0 16,26 0-16,-26 0 15,26 0-15,-1 0 16,-24 0-1,-1 0-15,26 0 16,24 0-16,-25 0 16,1 0-16,24 0 15,0 0-15,-25 0 16,26 0-16,-1 0 15,0 0-15,25 0 16,-25 0-16,0 0 109,25 0-93,-24-50-16,-1 1 15,0-1-15,0 25 16,25-49-16,-25 24 16,1 26-16,-1-26 15,25 25-15,0 0 16,0-24-1,0 49-15,0-50 16,0 25-16,0 0 16,0 1-16,0-1 15,0 0-15,0 25 16,0-25 124,0 25-140,25-49 16,24 49-16,-24 0 15,49-25-15,-24 0 16,0 0 0,24 25-16,0 0 15,1 0-15,24-25 0,-74 25 16,25 0-1,-26-24-15,1 24 16,-25 0-16,25 0 16,0-25-1,-25 25 1,25-25-1,-1 25 1,26 0-16,-25 0 16,49 0-16,1 0 15,-1 0-15,0 0 16,1 0-16,-1 0 15,1 0-15,-1 0 16,-24 0-16,-1 0 16,26 0-16,-26 0 15,1 0-15,0 0 16,49 0-16,-25 0 15,1 0-15,24 0 16,0 0-16,0 0 16,-24 0-16,-26 0 15,26 0-15,24 0 16,-25 0-1,26 0-15,-26 0 16,0 0-16,1 0 16,-1-25-16,-24 0 15,-25 25-15,24 0 16,1-24-16,-25 24 15,24 0-15,1 0 16,-1-25-16,-24 25 16,25-25-16,-1 25 15,-24 0-15,0 0 16,0 0-16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4:57.6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30212 10517 0,'50'0'16,"74"0"-1,25 0-15,-1 0 16,1 25-16,0-25 15,49 50-15,-73-50 16,-1 24-16,-50-24 16,-24 25-16,-26-25 15,1 0-15,-25 25 265,-74 0-249,-25 0-16,24-25 16,-49 24-16,-25 1 15,-24 25-15,-1-25 16,-24-1-16,-26 1 15,26 0-15,24 0 16,-24 0-16,49-1 16,-25 1-16,26 0 15,-1 0-15,-75 0 16,76-25-16,-1 24 15,-25 1-15,50 0 16,-25 0-16,100-25 16,-75 25-16,49-25 15,26 0-15,-26 25 16,26-1-1,-1-24-15,50 0 16,-25 0 358,75 0-374,49-24 16,124-26-16,-74 0 16,25 1-16,-1 24 15,-24 0-15,-50 0 16,-24 25-16,-50 0 15,-1 0 188,-73-25-187,-50 25-1,-1 0-15,-48 0 16,24 0-16,24 0 16,-123 0-16,0 0 15,74 0-15,25 0 16,-25 0-16,75 0 15,49 0-15,-25 0 16,26 0 62,-1 25-78,-25 25 31,1-50-31,49 25 0,-50-25 16,50 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5:15.3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24135 10765 0,'25'0'109,"-25"0"-109,25 25 16,-25 0-16,0 0 16,0-1-16,24 26 15,-24-25-15,0 0 16,0 24-16,0-24 15,0 0-15,0 24 16,25 1-16,-25-25 16,0 0-16,0 24 15,0-24-15,0 25 16,0-1-16,0-24 15,0 25-15,0-1 16,0 1-16,0 0 16,0-26-16,0 1 15,0 25-15,0-1 16,0 1-1,0 0-15,0-26 16,0 26-16,0 0 16,-25-1-16,1 1 15,24-25-15,0-1 16,0 26-16,-25-25 15,25 0-15,-25 24 16,25-49-16,0 25 16,0 0-16,0 0 15,-50 24-15,50-24 16,0 0 0,-24 0-16,24 0 15,0-25-15,-50 49 16,25-24-16,25 0 15,0-25-15,0 25 16,0-1-16,-25 1 16,25 0-16,-49 25 15,24-1 1,25-24-16,-25 0 15,0 24 1,25-49-16,-25 25 16,25 25-16,-24-50 15,24 25 1,-25-1-1,0 26 79,0-50-78,-49 0-16,24 50 15,1-26-15,24-24 16,-74 50-16,74-25 15,-25-25-15,-24 0 16,24 25-16,-24 0 16,24-1-1,1-24-15,24 0 0,0 0 16,25 0-16,-25 25 15,0-25 1,1 25 0,-1-25-16,25 0 15,-75 0 63,26 0-78,-26 0 16,-74 0-16,75 0 15,-25 0-15,24 0 16,-24 0-16,0-25 16,0 25-16,0 0 15,74-25-15,0 25 16,0-24-16,0 24 203,-49 0-188,-75-25-15,50 0 16,-124-25-16,74 50 15,25-25-15,-99 1 16,123-26-16,-24 25 16,50 25-16,-1-25 15,51 25-15,-1 0 94,0 0-94,0 0 15,-49 0 1,-50-24-16,49-1 16,1 25-16,-25-50 0,24 25 15,-24 25 1,25-24-16,-1-1 15,50 0-15,1 25 16,24 0-16,-50-50 94,0 1-79,1-1-15,-1-49 16,-49-50-16,25 75 15,-26-75-15,26 50 16,24-25-16,-24 49 16,24-24-16,1 25 15,49 49-15,0 0 16,0 0-16,0-24 15,0 24-15,0 25 16,-25-25-16,25 0 16,0 25-1,0-25 1,0 1-1,0-1-15,0 0 16,25-25-16,0 26 16,-25-1-16,49 0 15,-24-25-15,25 26 16,-1-1-16,1-25 15,24 50-15,-24-25 16,-1 25-16,-24-25 16,50 1-16,-1 24 15,-24 0-15,49-25 16,-50 25-16,26 0 15,-1 0-15,-24 0 16,0 0-16,-26 0 16,26 0-16,-50 0 15,25 0-15,0-25 16,-1 25-16,1 0 15,0-25-15,25 25 16,-26 0-16,26 0 16,-25 0-16,0 0 15,-1 0 1,1-25-16,0 25 15,0 0-15,74-24 16,-25 24-16,1 0 16,24 0-16,0 0 15,50-25-15,0 0 16,-25 25-16,25-25 15,0 0-15,-25 25 16,-50-24-16,50-1 16,-25 25-16,25-25 15,-49 25-15,-26-25 16,-24 25-16,0 0 78,0 0-63,99 0-15,49 0 16,26 0-16,74 0 16,-50 0-16,0 0 15,-24 0 1,24 0-16,-25 0 15,-74 0-15,25 0 16,-74 0-16,-26 0 16,-24 0-16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5:19.0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19422 12005 0,'0'0'15,"25"0"1,0 0 0,-1 0-1,1 0 1,0 0-16,0 0 15,25 0-15,-1 0 16,-24 0-16,25 0 16,-26 0-16,26 0 15,0 0-15,-1 0 16,-49 0-16,25 0 15,25-24-15,-50 24 16,49-25-16,-24 25 16,0-25-16,0 25 15,-1 0 1,-24 0-16,25 0 15,0 0-15,0-25 16,0 25 0,-1 0-1,-24 0 157,25 0-157,0 0-15,0 0 16,-25 0-16,25-25 16,-1 25-1,1-24 1,-25 24-16,25 0 109,0-25-93,0 25-1,-1 0-15,-24-25 16,25 0-1,0 25 1,-25-25-16,25 25 16,-25-24-16,25 24 15,-1-25 1,-24 0-1,0 25-15,0-25 16,0 25-16,0-25 16,0 1-16,0 24 15,0-25-15,0 0 16,0 0-16,0-24 15,0 24 1,0 0 15,-24 0-15,24 25-1,-25-25 1,0 1 0,0 24-1,25 0 1,-25 0-16,1-25 15,-26 25-15,25 0 16,0 0-16,-24 0 16,-1 0-16,25 0 15,1 0-15,-1 0 16,0 0-16,0 0 15,0 0-15,1 0 16,-26 0-16,50 0 16,-25 0-16,0 0 15,1 25-15,-26-1 16,25-24-16,-24 25 15,24 0-15,0-25 16,25 0-16,-25 25 16,25-25-16,-25 25 15,1-25 1,-1 24-1,25-24 17,-25 25-1,0 0 0,25 0-31,0-25 16,0 25-1,0-1 1,0-24-1,0 50 79,0-25-78,0 0-16,25-1 15,-25-24 1,25 25-16,-25-25 296,49 0-280,26 25-16,-50-25 0,-1 0 15,1 0-15,0 0 16,0 0-16,-25 0 16,25 0-16,-25 0 15,24 0 1,1 0-1,-25 0-15,25 0 16,0 0-16,0-25 16,24 25-16,-49 0 15,25-25-15,0 1 16,0-1-16,-1 25 15,1-25-15,0 25 16,-25 0-16,50 0 16,-50-25-16,24 25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5:23.1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21605 12328 0,'-25'0'16,"0"25"-16,0-25 0,1 0 15,-1 0 1,25 25-16,-25-25 15,0 24-15,0-24 16,25 0-16,-24 25 16,24-25-1,-25 0 1,0 25-16,25-25 15,-25 25-15,25-25 16,-25 0-16,25 25 16,-24-25 93,24 24-109,0-24 31,0 25-15,0 0-1,0-25 1,0 25-1,0-25-15,0 25 16,0-1 0,0-24-16,24 0 15,26 25-15,-50-25 16,50 0-16,-26 0 15,-24 0-15,50 0 16,-50 0-16,25 0 16,-25 0-16,25 0 46,-1 0-30,1 0 0,0-25-1,0 1 1,-25 24-1,25-25 1,-25 25 78,24-25-94,1 0 15,-25 25 1,0-25-1,0 25 1,0-24 0,0-1 62,0 25-63,0-25-15,-25 25 16,1 0-1,-26 0 1,0 0-16,26 0 0,-51 0 16,75 0-1,-49 0-15,-1 0 156,50 0-140,0 25-1,0-25 1,0 25 0,0-25-1,25 24 1,-25 1-16,25-25 31,-25 0-31,24 0 31,1 0-31,0 0 16,0 0-16,0 0 15,24 0-15,-24 0 16,0 0 0,0 0 77,-1 0-93,1-25 16,0 25-16,-25-24 15,25-1 1,-25 25 0,25-25 15,-25 0 78,0 0-78,0 25-31,-25 0 63,0 0-63,0 0 15,0 0-15,1 0 16,24 0-1,-25 0 1,25 0 0,-25 25-1,25-25 1,-25 25-16,0-25 15,25 50 17,0-50-17,0 24 16,0-24-15,0 25 0,0 0-1,0-25 48,0 25-32,0 0-31,25-25 15,-25 0 17,25 0-1,-25 0 47,50 0-63,-26 0-15,1 0 16,0 0 0,-25-25 15,25 25-16,0-25 1,-25 0 15,25 25 0,-25-25-31,24 1 32,-24-1-1,0 25-16,0-25 1,0 25 0,0-25-1,-24 0 1,24 25-1,-25-24 1,0 24 0,-25 0-16,50 0 15,-25 0 1,25 0-16,-24 0 15,24 0-15,-25 0 16,0 0-16,25 0 16,-25 0-16,0 0 15,1 0-15,24 0 16,-25 0-16,25 0 31,-25 0 47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5:26.6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17338 14238 0,'0'0'46,"0"-25"-30,0 25-16,25 0 16,-25 0-16,50 0 15,-25 0-15,-1-25 16,1 25-16,0 0 15,0 0-15,-25 0 16,25 0 0,0 0-1,-25 0-15,24 0 16,-24 0-16,25 0 15,0 0 79,0 0-94,0 0 16,-1 0 62,-24 0-78,25 0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5:33.8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17413 14039 0,'25'0'0,"49"-24"16,-49 24-16,25 0 15,-1-25-15,-24 25 16,25 0-16,-26 0 15,1 0-15,-25 0 16,50 0-16,-1 0 16,-24 0-16,25 0 15,-25 0-15,49 0 16,-49 0-16,24 0 15,1 0-15,0 0 16,-1 0-16,-24 0 16,25 0-16,-26 0 15,26 0-15,0 0 16,-1 0-16,1 0 15,0 0-15,-1 0 16,-24 0-16,0 0 16,0 0-1,-25 0-15,24 0 16,51 0-16,-26 0 15,-24 0-15,0 0 16,0 0-16,0 0 16,-1 0-16,26 0 15,24 0-15,1 0 16,24 0-16,0 0 15,0 0-15,-24 0 16,49 0-16,-25 0 16,-24 0-16,24 0 15,-25 0-15,1 0 16,-26 0-16,1 0 15,-25 0-15,-1 0 16,-24 0-16,25 0 16,-25 0-1,50 0 16,-50-25-31,25 25 16,-1 0 0,1 0-16,0 0 15,25 0-15,-26 0 0,-24 0 16,50 0 202,0 0-218,-1 0 16,51 0-16,-1 25 15,-50 0-15,51-25 16,-51 24 0,26-24-16,-51 0 0,1 0 15,-25 0 188,25 0-187,25 0-16,-50 0 15,24 0 1,1 25 218,-25-25-234,0 50 15,0-25-15,0-25 16,0 24-16,0 1 16,-25 0 15,25-25 109,-24 25-124,24-25 15,-50 25-15,50-25-16,-50 0 15,50 0-15,-24 0 16,-26 0-16,50 0 15,-25 24-15,0-24 16,1 0-16,-26 25 16,50-25-16,-50 0 15,26 0-15,-1 0 16,-25 25-16,25-25 15,-24 0-15,24 25 16,-25-25 0,25 0-16,-24 0 15,-1 0 1,50 0-16,-25 0 15,-24 0-15,24 0 16,-25 0-16,1 0 16,-1 0-16,25 0 15,-24 0-15,-1 0 16,25 0-16,1 0 15,-26 0-15,25 0 16,0 0-16,-24 0 16,-26 0-16,51 0 15,-26 0-15,0 0 16,26 0-16,-100 0 15,74 0-15,0 0 16,25 0-16,-24 0 16,49 0-16,-25 0 15,0 0-15,-49 0 16,-1 0-16,26 0 15,-26 0-15,1 0 16,24 0 0,-24 0-16,49 0 0,0 0 15,-49 0-15,0-25 16,49 25-1,0 0-15,25 0 16,-50 0 78,-24 0-79,-1 0-15,1 0 16,49 0-16,-49 0 15,24 0-15,1 0 16,24 0-16,0 0 281,-49 0-266,24 0 1,-24 0-16,-1 0 0,75 0 16,-25-25-16,-24 25 468,-26 0-453,26 0-15,24 0 16,-25 0-16,26 0 15,-1 0-15,-50 0 16,-24 0-16,49 25 16,-24-25-16,24 0 15,1 0-15,49 0 156,49 0-156,26 0 16,-26 0-16,1 0 15,0 0-15,-1 0 16,26 0-16,-1 0 16,1 0-16,-1 0 15,0 0-15,1 0 16,-26 0-16,1 0 15,-25 0-15,24 0 16,1-25-16,24 25 16,1 0-16,24 0 15,-25 0-15,1 0 16,-1 0-16,-24 0 15,0 0-15,-26-25 16,1 25-16,0 0 16,0 0-16,0 0 15,-25 0-15,74-24 16,-24 24-16,24 0 15,0 0-15,-24 0 16,-50 0-16,50 0 16,-50 0-1,24 0-15,1 0 0,0 0 16,25 0-1,-1 0-15,1 0 16,-25 0-16,-1 0 16,-24 0-1,25-25 32,0 25-47,0 0 16,-25 0-16,25 0 15,0-25-15,-1 25 16,-24-25-16,25 25 15,-25 0-15,25 0 16,0 0-16,-25 0 16,49 0-16,26 0 15,24 0-15,-25 0 16,75 0-16,-99 0 15,49 0-15,-74 0 16,0 0-16,-25 0 16,24 0 171,-24 0-172,25 0 1,0 0 0,-25 0-16,74 0 15,75 0-15,25 0 16,-50 0-16,0 25 15,25-25-15,-75 25 16,1 0-16,-51-25 125,-24 0-110,0-25 1,0 0-16,0 25 16,-24-25-1,-1 25 1,25 0-1,-25-25-15,25 25 16,-50 0-16,50-24 16,-24 24-16,-51 0 15,26 0-15,-1 0 16,0 0-16,-24 0 15,0 24-15,-1-24 16,1 25-16,-1-25 16,1 25-1,-25-25-15,24 0 16,1 25-16,-25-25 15,24 25-15,26-25 16,-26 24-16,-24-24 16,-50 0-16,50 0 15,-100 0-15,51 0 16,-26 0-16,50 0 15,25 0-15,-25 0 16,25 0-16,24 0 16,50 0-16,1 0 15,-1 0-15,25 0 16,-25 0-1,25 0 1,-25 0-16,0 0 156,-49-24-156,-1-1 16,-98 25-16,49-50 15,25 50-15,24 0 16,-24-25-16,74 25 15,0-24-15,-24 24 328,24 0-312,0 0-16,25 0 15,-49 24 235,-1-24-250,0 0 15,25 0-15,1 25 16,-1-25-16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39:21.8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31626 9302 0,'-25'0'15,"0"0"-15,1 0 16,-1 0-16,-25 0 16,-24 0-1,24 0-15,-24 25 0,-1-25 16,1 24-16,-1-24 15,-24 0-15,25 0 16,-50 0-16,-75 0 16,26 0-16,-75 0 15,24 0-15,-98 0 16,99 0-16,-25-49 15,-25-1 1,25 1-16,74 24 0,25 0 16,75 25-1,24 0-15,26 0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5:37.4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20241 11534 0,'24'0'0,"26"25"15,0-25-15,24 0 16,-49 0-16,24 0 15,-24 0-15,-25 0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5:38.3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20166 11609 0,'50'0'16,"-1"-25"-16,-24 25 15,25 0 1,-50 0-16,25 0 15,24 0 79,1 0-94,-25 0 16,-25 0-16,24 0 15,-24 0-15,25 0 16,0 0-1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5:41.7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21158 14163 0,'0'-24'109,"-24"-1"-109,-1 0 16,-25 25-16,1-50 15,24 26-15,-25 24 16,50 0-16,-49-25 15,24 25-15,25 0 16,-25 0-16,-74 0 78,-1 0-78,-73 0 16,-26 0-16,26 0 15,-26 0 1,51 0-16,48 0 15,1 0-15,49 0 16,26 0-16,24 0 125,0 0-110,0 25 1,0-1-16,0 1 0,0 25 16,0-50-16,24 49 15,1-24-15,0 0 16,-25-25-16,25 25 15,-25 0-15,25-25 16,0 0-16,24 0 16,1 0-1,-1 0-15,1 0 16,24 0-16,-49 0 15,50 0-15,-51 0 16,1 0-16,25 0 16,-25 0-16,-1 0 15,-24 0-15,25 0 16,-25 0-16,25 0 15,-25 0 1,25 0 0,0 0-16,-1 0 15,1 0 1,-25 0-16,25 0 78,0 0-63,0 0-15,24 0 16,26-25 0,-51 25-1,1 0-15,0 0 16,-25 0-16,25 0 15,-25-25-15,25 25 16,-25 0-16,24 0 16,1 0-1,0 0 1,-25-25-1,25 25 1,0 0-16,0 0 16,-25 0-1,24 0 1,26 0 46,-25 0-46,0 0-16,24 0 15,-24 0-15,25 0 16,-50 0 249,24 0-234,1 0-15,0 25-16,0-25 16,24 25-1,51-25-15,24 49 16,-50-24-16,-24 0 15,-50-25-15,24 0 188,-24 0-126,0 0-15,-49 0-47,49 0 15,-25 0-15,25 0 16,-25 0-16,0 0 16,1 0-16,24 0 15,-25 0-15,0 0 16,25 0-16,-25 0 15,25 0-15,-49 0 16,49 0-16,-25 0 16,0 0-16,0 0 15,25 0-15,-25 0 16,1 0-16,-1 0 15,0 0-15,0 0 16,0 0-16,-24 0 16,24 0-16,-25 0 15,26 0 1,-1 0-1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5:44.5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2778 943 0,'0'0'171,"50"0"-171,49 0 16,-25 0-16,1 0 15,24 0-15,-49 0 16,-1 0-16,-49 0 16,50 0-16,-50 0 15,25 0 95,-1 0-95,51 0 1,-26 0-16,26 0 15,-26 0-15,1 0 16,-25 0-16,0 0 16,0 0-16,-1 0 15,-24 0 1,25 0-1,0 0 1,0 0 0,-25 0 15,25 0 47,-25 0-78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5:46.7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992 7293 0,'0'0'16,"0"0"-16,0 0 0,25 0 15,0 0-15,0 0 16,-25 0 0,49 0-16,1 0 15,24 0-15,25 0 16,1 0-16,48 0 15,-23 0-15,48 0 16,26 0-16,49 0 16,0 0-16,49 0 15,1 0-15,74 0 16,-74 0-16,-25 0 15,-50 0-15,25 0 16,-75 0-16,1 0 16,0 0-16,-50 0 15,25 24-15,-1-24 16,-48 25-16,-1-25 15,25 25-15,-25 0 16,0-25 0,50 25-16,-50-1 0,100 1 15,-1 0-15,1 0 16,49 0-16,-99-1 15,-25 1-15,0-25 16,-50 25 0,-24 0-16,-26-25 15,-24 0 79,100 0-94,24 0 15,49 0-15,26 0 16,-26 0-16,51 0 16,-26 0-16,-74 0 15,25 0-15,-50 0 16,-24 0-16,-1 0 15,-24 0-15,-26 0 16,-24 0-16,50 0 16,-50 0-1,25-25 1,-25 25-1,49 0-15,1-25 16,24 25 0,1-25-16,-1 25 15,25 0-15,26 0 16,-26 0-16,-25 0 15,1 0-15,-1 0 16,-49 0-16,24 0 16,-49 0-16,25 0 15,-25 0-15,25 0 16,0 0-16,0 0 15,-1 0-15,26 0 16,0 0-16,-1 0 16,-24 0-16,0 0 15,0 0-15,-25 0 16,24 0-16,1 0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5:48.8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4068 893 0,'-25'0'47,"0"-25"-16,25 0-15,0 25-16,0-24 16,0 24-16,-24-25 15,24 25 1,0-25 187,-75 25-203,-49 0 15,-25 0-15,25 0 16,-25 0-16,50 0 15,0 0-15,25 0 16,49 0-16,25 0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5:55.1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4390 2406 0,'0'0'218,"0"0"-202,-49 0-16,24 0 16,0 0-16,-49 0 15,49 0-15,-25 0 16,26 0-16,-51 0 15,26 0-15,-1 0 16,0 0-16,1 0 16,-1 0-16,-24 0 15,24 0-15,0 0 16,1 0-16,-26 0 15,26 0-15,-26 0 16,26 0-16,-26 0 16,26 0-16,-1 0 15,25 0-15,1 0 16,-1 0-1,25 0 1,-25 0-16,-25 0 16,1 0-16,-1 0 15,1 0-15,-26-25 16,26 25-16,-1 0 15,25-25-15,-25 25 16,26 0-16,-1 0 16,-25 0-16,1 0 15,-1 0-15,0 0 16,-49-24-16,50 24 15,24-25-15,-25 0 16,25 25 0,1 0 233,24-50-233,24 50-1,1-24 1,-25-1-16,25 0 16,-25-25-16,0 50 15,25-49-15,0 49 16,-25-25-16,0 25 15,24-50-15,1 50 16,0-24-16,-25 24 16,25-25-16,-25 0 15,0 25 1,49-25-16,-49 0 31,25 25-31,0-24 16,0 24-1,-25 0-15,25-25 16,24 25-16,-49 0 15,50-25-15,-50 25 16,49 0-16,-49 0 16,50-25-16,-25 25 15,49 0-15,-49 0 16,0 0-16,0 0 15,-25 0-15,25 0 16,-25 0-16,24 0 16,1 0-16,0 0 15,-25 0-15,25 0 16,0 0-16,-1 0 15,51 0-15,-26-25 16,1 25-16,0 0 16,-1 0-16,1-24 15,-1 24-15,26 0 16,-1 0-16,-24 0 15,-25 0 1,24-25-16,1 25 218,24 0-202,1 0-16,49 49 16,-50 1-16,1-50 15,-1 25-15,25 24 16,-99-49-16,25 25 15,49 0 1,-74 0-16,25-25 125,-25 25-110,0-1-15,0 1 16,-25-25-16,1 25 16,-1-25-16,25 0 15,-50 25-15,1 24 16,49-49-16,-50 0 15,25 0-15,0 0 16,25 0-16,-24 0 16,-1 0-16,0 0 15,-25 0-15,1 0 16,-1 0-1,1 0-15,-1 0 16,-49 0-16,-50 0 16,0 0-16,25-24 15,0 24-15,25 0 16,0-50-16,49 50 15,0-25-15,26 0 16,-1 25 109,0 0-125,0 0 15,-24 0-15,49 0 16,-25 0-16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5:57.8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6995 695 0,'0'-25'171,"-25"0"-171,0 0 16,1 0-16,-26 1 16,25-1-16,-25 0 15,26 0-15,-1 0 16,-50 0-16,51 1 15,-26-1-15,25 25 16,25 0-16,-49-25 16,24 25-16,0-25 15,25 25 1,-25 0-1,25 0 1,-49 0-16,49 0 16,-50 0-16,0 0 15,-24 0-15,0 0 16,49 0-16,-25 0 15,1 0-15,24 0 16,25 0-16,-50 0 16,50 0-16,-25 0 15,1 25-15,24-25 109,-25 25-109,0 24 16,-25-24-16,50 50 16,-25-50-16,25-1 15,-24 26-15,24-25 16,0 0-16,0-1 15,-25 1 1,25 25-16,0-50 16,0 25-16,0 24 15,0-49-15,0 50 16,0-50-16,0 25 15,0-25-15,0 24 16,0-24-16,0 25 16,0 0-1,25 0 79,-25-25-79,49 25-15,1-1 16,-25 1-16,24-25 16,1 25-16,-25 0 15,0-25-15,-1 0 16,1 0-16,-25 0 15,25 0 1,0 0-16,0 0 16,-25 0-16,24 0 15,-24 0-15,50 0 16,-50 0-16,25 0 15,0 0-15,-1 0 16,-24 0-16,25 0 16,0 0 140,25 0-141,-1 0-15,26 0 16,24 0-16,-50 0 0,1 0 15,-25 0 1,24 0-16,-24 0 16,0 0-16,0 0 15,-25-25 1,25 25 62,0-25-78,-1 25 15,1-25-15,0 1 32,-25 24-17,25 0-15,-25-25 31,0 25-15,0-25-16,0 0 16,0 0-16,25 25 15,-25-24 1,0 24-16,0-25 15,0 0 1,0 25 0,0-25-1,0 25 1,0-25-1,0 25-15,0-24 16,0-1 0,0 25-1,-25-25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6:03.3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1811 4490 0,'49'-25'16,"1"0"-16,-25 25 31,24-25-15,-49 0-1,50 1 1,-50-1-16,25 25 16,-25-25-16,0 25 15,0-50-15,25 26 16,-25-1-16,0 0 15,0-25 1,0 50-16,0-49 16,0 24-16,0-25 15,0 26-15,0-26 16,0 25-16,0 0 15,0-49-15,0 24 16,-50 26-16,50-26 16,-25 0-16,25 1 15,-25-1-15,1 0 16,-1 26-16,0-26 15,0 25-15,0-24 16,-24-1-16,49 50 16,-25-50-16,0 26 15,0-1-15,1 25 16,24-25-16,-25 0 15,0 0-15,0 25 16,25 0-16,-25-24 16,25 24-16,-49 0 78,-1 0-63,0 0-15,1 0 16,24 0-16,-49 0 15,49 0-15,0 0 16,-25 0-16,1 0 16,24 0-16,0 0 15,0 0-15,1 0 16,24 0 62,-25 0-63,-74 24 1,74 1-16,0-25 0,0 25 16,-24 0-16,49-25 15,-25 25-15,25-25 16,-25 24-1,0 1 1,25 0 0,-25 0-1,25 0 1,-24-1-16,24 26 15,0-25-15,-25 0 16,0 49-16,25-49 16,0 0-16,0 24 15,0 1-15,0-25 16,0 0-16,0 24 15,0-49-15,0 25 16,0-25-16,0 50 16,0-50-1,0 24-15,0-24 16,25 50-1,-25-50 1,0 25 0,0-25-16,0 25 15,25-25-15,-25 49 16,24-24-1,-24 0 1,25-25 0,-25 25-1,0-1-15,25 26 16,0-50-1,-25 25-15,25 0 16,-25-1-16,24-24 16,1 25-16,-25-25 15,25 25-15,0 0 47,0 24-31,24-24-16,-24 0 15,25 0-15,-26-25 16,26 25-16,-50-1 78,25-24-78,-25 0 15,25 0-15,-25 0 16,24 0 0,1 0-1,0 0-15,-25 0 16,25 0-16,24 0 15,-24 25-15,25-25 16,-1 0-16,-24 0 16,-25 0-16,25 0 15,-25 0 1,25 0-16,0 0 15,24 0-15,-24 0 16,0 0-16,0 0 16,0 0-16,-1 0 249,-24-25-233,25 1-1,-25 24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6:07.5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4043 1067 0,'0'0'125,"25"0"-125,0 0 16,0 24-16,24-24 15,-24 25-15,0 0 16,0-25-16,-25 0 16,24 0-1,1 25 16,0 0-15,25-1-16,-26-24 16,26 50-16,-50-50 15,25 25-15,0 0 16,-25-25-1,24 24-15,-24-24 0,25 25 16,-25-25 0,50 50-16,-50-50 15,49 49-15,-49-49 16,25 25-16,-25-25 15,25 25 1,0 0 0,49 49-16,-49-49 15,25 25-15,24-1 16,1 26-16,-1-26 15,-24 1-15,-26 0 16,26-1-16,-50-24 16,50 0-16,-50 0 15,24-25-15,1 24 16,-25-24 62,25 25-78,-25-25 15,25 25 1,-25 0 0,0-25 342,0 0-342,-25 0 0,0 0-16,25 0 15,-25-25-15,25 25 16,-24-25-1,24 25 1,-25-25 0,0 25-16,0-24 15,25-1-15,-49 25 16,49-25-16,-50 0 15,25 25-15,0-25 16,-24 25 0,49-24-16,-25 24 15,25-25-15,-25 25 16,0-25-16,1 0 15,-1-24-15,0 49 16,0-50 0,-25 25-16,50 0 15,-24 25-15,-1-24 16,25 24-1,-25-25-15,25 25 16,-50-50-16,50 50 16,-24-25-16,24 0 15,-25 25-15,0-24 16,0 24-16,25-25 31,-25 0-15,1 25-16,-26-25 15,50 0-15,-25 1 16,25 24-16,-25-25 15,25 25 1,-24-25-16,-1 0 16,25 0 140,0 25-156,-25-24 62,0-26-62,0 25 16,25 25 202,25 25-202,0-25-16,49 50 15,-74-50-15,50 24 16,24 26-16,-24-50 15,0 50-15,-1-26 16,1 1-16,-25-25 16,-1 25-16,1-25 15,0 0 1,0 25-16,0-25 15,0 25-15,-1-25 16,1 0-16,50 24 16,-26 1-16,1-25 15,-1 25 1,-24-25-16,50 25 0,-51-25 15,1 25 1,25-25-16,-25 0 16,-1 0-16,1 25 15,0 24 79,49-24-94,-24 25 15,-25-50-15,24 24 16,-49 1-16,50-25 16,-25 25-16,0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39:25.1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31378 11609 0,'-25'0'32,"0"0"30,1 0-62,-26 0 31,0 0-31,1 0 0,-26 0 16,26 0-16,-1 0 15,25 0-15,-24 0 16,-1 0 0,25 0-16,-49 0 15,49 0-15,-25 0 16,26 0-16,-1 0 15,0 0-15,0 24 16,-24-24-16,24 0 16,-25 0-16,1 0 15,-1 0-15,-24 0 16,24 0-16,25 0 15,-49 0-15,-1 0 16,1 0-16,-1 0 16,1 0-16,-25 0 15,-25 0-15,49 0 16,1 0-16,0 0 15,-1 0-15,26 0 16,-1 0-16,-24 0 16,24 0-16,-25 0 15,1 0-15,-25 0 16,24 0-16,-24 0 15,-50 0-15,50 0 16,-25 0 0,-25 0-16,50 0 15,-50 0-15,25 0 16,0 0-16,25 0 15,25 0-15,24 0 16,25 0-16,0 0 16,25 0-16,-49 0 93,-50 0-93,-25 0 16,24 0-16,-24 0 15,-25 0-15,50 0 16,25 0-16,-25 0 16,24 0-16,1 0 15,74 0-15,0 0 141,74 0-141,-24 0 15,-1 0-15,26 0 16,-26 0-16,1 0 15,0 0-15,24 0 16,25 0-16,25 25 16,-24 0-16,-26-25 15,50 0-15,-50 0 16,1 25-16,-26-25 15,26 25-15,-50-25 16,49 0-16,25 0 16,-24 24-16,-1-24 15,0 0-15,-49 0 16,25 0-16,-50 0 15,25 0 17,-25 0-17,49 0-15,-49 0 16,25 0-16,25 0 15,24 0-15,-24 0 16,24 0-16,1 0 16,-1 0-16,25 0 15,0 0-15,50 0 16,-50 0-16,1 0 15,24 0-15,-75 0 16,-24 0-16,0 0 16,0-24-1,0 24 16,-25-25-31,24 25 16,26 0-16,-50 0 16,50 0-16,24 0 15,0-25-15,-24 25 16,0-25-16,24 25 15,0 0-15,-24 0 16,-25 0 0,24-25-16,-24 25 15,-25 0-15,25 0 16,0 0-16,-25 0 15,25 0-15,-25 0 16,49 0 0,-49 0-1,25 0-15,0 0 16,0 0-16,0 0 15,24 0-15,26 0 16,-26 0-16,26 0 16,-26 0-16,1 0 15,-25 0-15,-1 0 156,-24 0-156,50 0 16,-25 0-16,0 0 15,-1 0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6:16.9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4167 5383 0,'25'0'0,"49"0"16,-24 0-16,0 0 16,-26 0-16,26 0 15,0 0-15,-26 0 16,26 0-16,24 0 15,1 0 1,-1 0-16,1 0 16,-1 0-16,25 0 15,-49 0-15,24 0 16,1-25-16,-1 25 15,1-25-15,24 25 16,-25-25-16,-24 25 16,24 0-16,-49 0 15,0-25-15,0 1 16,24 24-16,-49-25 15,50 0 1,-50 25-16,25-25 16,0 0-1,-1-24 1,-24 24-16,25 0 15,0-24-15,0 24 16,-25-25-16,25 1 16,-1-1-16,-24 25 15,25-25-15,0 26 16,-25-26-1,25 25-15,-25 0 16,0-24-16,0 24 16,0-25-16,0 26 15,0-26-15,0 25 16,25 0-16,-25-24 15,0 49-15,0-50 16,0 50-16,0-49 16,0 24-16,0 0 15,0 0-15,24 25 16,-24-25-16,0 25 15,0-24-15,0 24 16,25-50-16,-25 50 16,0-25-16,0 0 15,25-24-15,0 24 16,-25 0-16,0-24 15,0 49 1,0-25-16,25 25 16,-25-25-1,24 0 1,-24 0 280,0 25-280,25-24-16,-25-1 15,25 0 1,25-25-16,-50 1 16,24 24-16,-24 0 15,25-25-15,-25 26 16,0-1-16,0-25 15,25 1-15,-25 24 16,0-25-16,25 25 16,-25 1-16,0-26 15,0 25-15,0 0 16,0 1-16,0-1 15,-25-25 48,0 25-48,-24 1-15,24-26 16,0 25-16,25 25 16,-25-25-16,0 25 15,1 0 63,-26-24-78,-24 24 16,-1-50-16,50 50 15,-49 0-15,24 0 16,1-25-16,24 25 16,0 0-16,0 0 15,0-25 1,-74 25 62,25 0-63,-25 0-15,-1 0 0,-148 0 16,124 0 0,25 0-16,-25 0 15,50 0-15,-1 0 16,50 0-16,1 0 31,-1 0 63,-50 0-94,-24 0 15,25 25-15,-25-25 16,24 0-16,1 0 16,-1 0-16,26 25 15,-1-25-15,1 25 16,24-25-16,0 0 15,0 0-15,25 25 16,-25-25-16,1 0 16,-26 0-16,0 0 15,1 0-15,-1 0 16,25 0-16,-49 0 15,49 0-15,0 0 16,25 0-16,-25 0 16,25 0 93,-49 24-94,-1-24-15,-74 25 16,99-25-16,-49 25 16,0-25-16,24 25 15,50-25-15,-50 0 16,50 25-16,-49-25 15,49 24-15,-25-24 110,0 25-95,0 0-15,1 0 16,24-25-16,-25 49 15,0-49-15,25 25 16,-25-25 0,25 25-16,0 0 15,-25-25 1,25 25 31,0-1-32,0 1-15,0 0 16,0-25-16,0 25 15,0 0-15,0-1 16,0 1-16,0 0 16,0 0-16,0-25 15,0 25-15,0-1 16,0 1-16,0-25 15,0 50-15,0-25 16,0-1-16,0 26 16,0 0-1,25-25-15,0 24 16,0 1-16,-25-25 15,0 24-15,25-24 16,-25 0-16,0 49 16,24-49-16,-24 0 15,0 24-15,0-49 16,0 50-16,0-25 15,0 0-15,0-1 16,0 1-16,25 0 16,-25 0-16,0 0 15,0-1-15,0 1 16,25-25-1,-25 50-15,0-25 0,0 24 16,0-24-16,0 25 16,25-1-16,-25-24 15,0 25-15,25-26 16,-25 1-16,24 25 15,-24 0-15,25-26 16,0 26 0,-25-25-16,25 0 31,-25-25-31,0 24 15,25-24-15,-1 25 16,26 0-16,0 0 16,-1 24-16,26-24 15,24 0-15,-25 0 16,1 0-16,-26-25 15,26 49-15,-26-49 16,1 25-16,0-25 16,24 0-16,-49 25 15,24 0-15,26-1 16,-26-24-16,-24 0 15,25 0-15,-1 0 16,-24 0-16,25 0 16,-25 0-16,24 0 15,26 0-15,-26 0 16,1 0-16,-1 0 15,26 0-15,-26 25 16,1-25-16,-25 0 16,24 0-1,26 0-15,-25 0 0,-1 0 16,1 0-1,-1 0-15,26 0 16,-1 0-16,-49 0 16,0 0-16,24 0 15,-49 0-15,25 0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6:27.3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7541 4539 0,'0'0'188,"24"0"-188,26 0 15,-25 0 1,0 0-16,24 0 15,-24 0-15,0 0 16,-25 0-16,25 0 16,-1 0 15,26 0-31,24 0 15,1 0-15,24 0 16,0 0-16,-24 0 16,74 0-16,-75 0 15,0 0-15,1 0 16,-26 0-16,1 0 15,0 0-15,-26 0 16,-24 0-16,50 0 16,24 0-16,1 0 15,-1 0-15,26 0 16,-26 0-16,25 0 15,0 0-15,-24 0 16,24 0-16,-25 0 16,-24 0-16,-50 0 15,50 0 1,-50 0-1,24 0 110,26 0-125,24 0 16,-24 0-16,0 0 15,24 0-15,1 0 16,-1 0-16,0 0 16,-24 0-16,0 0 15,-1 25-15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6:28.9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10517 4961 0,'-25'25'78,"1"-25"-62,-26 25-16,25-25 15,-24 24-15,-26 1 16,-24 0-16,74-25 16,-49 0-16,24 25 15,0 0-15,1-25 16,24 0-16,-25 24 15,26-24-15,-1 0 16,0 0-16,0 0 16,-24 0-16,-26 0 15,50 0-15,-49 0 16,24 0-16,-49 0 15,0 0-15,25-24 16,-1 24-16,-24-25 16,49 25-16,1-25 15,24 25 1,25 0-16,-50 0 234,-99 0-234,-74 0 15,25 0 1,-25 0-16,-1 0 0,51 0 16,73 0-16,26 0 15,49 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6:30.6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7392 4713 0,'0'0'15,"0"0"1,25 0-1,-25 0-15,24 0 16,-24 0 0,50 0-16,-25 25 15,0-25 1,-1 24-16,1-24 15,25 25-15,-25-25 16,-25 0-16,24 0 16,1 0-16,-25 0 15,25 0 48,49 0-48,26 0-15,-1 0 16,25 0-16,0 0 15,0 0-15,-25 0 16,-24 0-16,24 0 16,-25 0-1,-49 0-15,-25 0 16,50 0 46,-1 0-62,26 0 16,24 0-16,-25 0 15,26 0-15,-1 0 16,-25 0-16,25 0 16,-49 0-16,24 0 15,-24 0-15,24 25 16,-49-25-16,50 0 15,-75 0-15,49 0 16,-24 0-16,25 0 16,-1 0-16,1 0 15,24 0-15,-24 0 16,24 25-16,-24-25 15,0 25-15,-26-25 16,26 0-16,-50 0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7T07:55:44.3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26293 17289 0,'25'0'109,"49"25"-93,-49-1-16,25-24 16,-50 25-16,24 0 15,76-25-15,-76 25 16,1 0-16,25-25 15,-50 0-15,49 24 16,-24 1 62,0 0-78,0-25 16,0 25-1,-25-25-15,24 0 16,-24 25-16,25-25 31,-25 0-15,25 25-16,0-1 15,-25-24 1,49 25-1,-24 0 1,0-25-16,0 50 16,-25-50-1,25 24 63,0-24 250,-25 0-313,24 25 1,1 0 0</inkml:trace>
  <inkml:trace contextRef="#ctx0" brushRef="#br0" timeOffset="1279.07">26863 17661 0,'0'0'125,"-24"0"-125,-1 25 15,25-25 1,-25 25-16,25-25 16,-50 49-16,50-49 15,-49 25-15,49-25 16,-25 0-16,0 25 15,0 0-15,1-25 16,24 0-16,-25 24 16</inkml:trace>
  <inkml:trace contextRef="#ctx0" brushRef="#br0" timeOffset="2052.11">26566 17661 0</inkml:trace>
  <inkml:trace contextRef="#ctx0" brushRef="#br0" timeOffset="2787.15">26739 17884 0,'0'0'156</inkml:trace>
  <inkml:trace contextRef="#ctx0" brushRef="#br0" timeOffset="13030.74">6970 16247 0,'0'0'47,"50"0"-31,-1 0-16,1 0 15,24 0-15,-24 0 16,0 0-16,-26 0 16,26 0-16,-50 0 15,25 0-15,0 0 16,-1 0-16,26 0 15,-25 25-15,24-25 16,1 25-16,24-25 16,-24 24-16,-25-24 15,24 0 1,-24 0-16,0 0 15,-25 0-15,25 0 16,24 0 0,1 25-16,25-25 15,-26 25-15,50-25 16,-24 25-16,49-25 15,-50 0-15,1 25 16,24-25-16,0 0 16,-25 0-16,-49 0 15,0 0-15,-25 25 250,50-25-250,49 0 15,50 24-15,-50 1 16,0 0-16,-49-25 16,-25 0-16,-25 0 312,-25 0-312,-25 0 15,25 0-15,-49 0 16,24 0-16,1 0 15,24 0-15,-25 0 16,26 0-16,-1 0 16,0 0-16,25 0 15,-50 0-15,50 0 16,-25 0-16,-24 0 15,24 0-15,-25 0 16,1 0-16,-1 0 16,1 0-16,24-25 15,-50 0 1,51 25-16,-1 0 15,-25-24-15,25 24 16,-49-25-16,49 25 16,-24-25-16,24 25 15,-25 0-15,1-25 16,24 25-16,0 0 171,-49 0-155,-26 0 0,-49 0-16,50 0 15,25 0-15,-1 0 16,1-25-16,24 25 15,50 0-15,-24 0 16,98 0 218,0 25-234,26-25 16,48 0-16,-73 0 15,24 0 1,-24 0-16,-26 0 15,1 0-15,-50 0 16,49 0 78,26 25-94,74 0 15,-1-25-15,-24 25 16,25-1-16,25 1 15,-25 0-15,0 0 16,-100-25-16,-24 0 16,0 25 30,-25-25 126,-25 0-156,-25 0-16,-24 0 15,-25 0-15,24 0 16,-24 0-16,0 0 15,0 0-15,-1 0 16,-24 0-16,75 0 16,-1 0-16,25 0 15,1 0-15,24-25 499,0 25-499,0 0 16,49 0-16,-49 0 16,25 0-16,-25 0 171,74 0-155,1 0-16,-50 0 15,-1 0-15,1 0 16,-25 0 0</inkml:trace>
  <inkml:trace contextRef="#ctx0" brushRef="#br0" timeOffset="30246.73">21109 12849 0,'0'0'249,"0"0"-249,25 0 16,-1 0-16,26 0 16,-50 0-16,25 0 15,-25 0-15,25 0 16,-1 0 124,1 0-109,74 0-15,-49 0-16,0 0 16,-1 0-16,1 0 15,-1 0-15,-24 0 16,25 0-16,-50 0 15,0 0 625,0-25-609,-25 25 141,25-25-94,0 25 31,-25-25 219,25 25-328,-25 0 46,1 0-30,24 0 62,-25 0-62,0 0-16,0 0 15,25 0-15,-25 0 16,-24 0 155,49 0-171,-25 0 16,0 0 202,-24 0-202,24 0 0,0 0-16,0 0 31,0 0 78,25 0 109,-49 0 157,49 25-313,-25-25 47,25 25-109</inkml:trace>
  <inkml:trace contextRef="#ctx0" brushRef="#br0" timeOffset="44455.54">20414 14536 0,'-25'0'31,"25"0"-16,50 24-15,24-24 16,-49 0-16,0 0 16,25 0-16,-26 0 15,-24 0-15,25 0 16,0 0-16,25 0 15,-50 0-15,49 25 16,-24-25-16,-25 0 16,25 0-1,-25 0 94,25 0-15,49 0-94,25 0 16,-24 0-16,-26 0 15,1 0-15,0 0 16,-26 0-16,-24 0 218,-24 0-218,-26 0 16,25 0-16,-24 0 15,-1 0-15,-24 0 16,24-25-16,-24 25 16,24-24-16,0 24 15,26 0-15,-1 0 16,0 0-16,50 0 437,24 0-437,26 0 15,-75 0-15,49-25 16,-24 25-1,-25 0-15,25 0 203,0 0-187,0 0-1,-50 0 188,0 0-203,0 0 16,-24-25-16,-1 0 15,50 25-15,-50 0 16,1-25-16,-1 25 16,0 0-16,26 0 15,24 0-15,-25 0 156,0 0 109,0 0-265,-24 0 16,49 0 0,-25 0-16,25 0 265,25 0-265,24 0 15,1 25-15,24-25 16,1 25-16,-50-25 16,-1 0-16,1 0 15,-25 0-15,25 25 16,0-25 46,24 0-62,-24 0 16,25 0-16,-25 0 15,24 0-15,1 0 16,-75 0 280,-49 0-280,24 0-16,-24 0 16,-1 0-16,1 0 15,-1 0-15,1 0 16,24 0-16,1 0 15,-1 0 1,50 0 31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1-05T04:48:21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31304 13072 0,'0'0'63,"-25"0"-48,25 0 1,-25 0 0,25 0-16,-25 0 15,0 0 1,25 0-16,-25 0 15,25 0-15,-49 0 16,49 0-16,-75 0 16,26 0-16,-26 0 15,26 0-15,-26 0 16,1-25-16,0 25 15,24 0-15,0 0 16,-24 0-16,24 0 16,-24 0-16,24 0 15,26 0-15,-26 0 16,25 0-1,-49 0 110,-26 0-109,-73 0-16,24 0 0,-74 0 15,24 0-15,1 0 16,-50 0-16,25 0 16,24 0-16,-49 0 15,74 0-15,75 0 16,0 0-16,49 0 15,1 0-15</inkml:trace>
  <inkml:trace contextRef="#ctx0" brushRef="#br0" timeOffset="663.03">31428 13171 0,'-25'0'0,"0"0"16,0-25-16,0 25 16,1 0-16,-26 0 15,25 0-15,0 0 16,-49 0-16,49 0 15,0 0-15,-24 0 16,-1 0-16,50 0 16,-50 0-16,26 0 15,-26 0-15,25 0 16,-24 0-16,-26 0 15,1 0-15,-1 0 16,1 0-16,0 0 16,-26 0-1,26 0-15,-25 0 0,-1 0 16,26 0-1,-25 0-15,-50 0 16,50-24-16,-25 24 16,0 0-16,49 0 15,-24 0-15,0 0 16,0 0-16,49 0 15,-24 0-15,-1 0 16,26 0-16,24 0 16,-25 0-16,25 0 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4:51:11.1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16272 1960 0,'0'0'16,"0"49"-1,0 50-15,-25 1 16,25 24-16,0 24 15,0 76-15,0-26 16,0 75 0,0 0-16,0-50 15,0 50-15,0-99 16,0 74-16,0-25 15,0 25-15,0 25 16,0-50-16,50 50 16,-26 49-16,1-98 15,50 24-15,-75-50 16,0 25-16,25 1 15,-25-51-15,0 26 16,0 49-16,0-25 16,0 50-16,0-50 15,-25 0-15,25 25 16,0 25-16,-75-25 15,75 0-15,-25-25 16,-24 50-16,24-25 16,0 25-16,0-50 15,1 50-15,-26 0 16,25-25-16,-24 50 15,-1-50-15,0-25 16,-24 0 0,49-74-16,0 0 15,-24 25-15,24-25 16,25-50-16,-25 50 15,0-1-15,1-48 16,-1 48-16,25-24 16,-25 0-16,0-24 15,0 24-15,25-25 16,-24-25-16,24 1 15,0-1-15,0-49 16,0 0-16,0 24 16,0 26-16,0-26 15,0 1-15,0-25 16,0 24-16,0 1 15,0-50-15,-25 50 16,25-50 0,0 24-16,0 1 15,0 0-15,0 0 16,0 24-16,0-24 15,0 50-15,0-1 16,0-24 0,0 24-16,0-24 15,0 24-15,0-24 16,0-1-16,0 1 15,0-25-15,0 0 16,0-1-16,0-24 16,0 25-16,0 0 15,0 0-15,0 24 16,0-24-16,0 25 15,0-1-15,0 1 16,0 24-16,0 1 16,0-1-16,0 1 15,0-26-15,0 26 16,0-26-16,0-24 15,0 0-15,0 25 16,0-50-16,0 24 16,0 26-16,0-25 15,0 0-15,0-25 16,0 24-16</inkml:trace>
  <inkml:trace contextRef="#ctx0" brushRef="#br0" timeOffset="12783.73">19174 3597 0,'0'0'78,"50"0"-78,-1 0 15,1 0-15,-1 0 16,1 0-16,-25 0 16,74 0-16,-49 0 15,-1 0-15,1 0 16,0 0-16,-1 0 15,1 0-15,-1 24 16,1-24 0,24 0-16,-24 0 0,49 25 15,-49-25-15,24 0 16,1 0-1,-1 0-15,0 0 16,1 0-16,-1 0 16,1 0-16,-1 0 15,1 0-15,-1 0 16,0 0-16,-24 0 15,0 0-15,-1 0 16,1 0-16,-1 0 16,1 0-16,-25 0 15,0 0-15,49 0 16,-24 0-16,-26 25 15,26-25-15,0 0 16,-26 0-16,26 0 16,0 0-16,49 0 15,-49 0-15,-1 0 16,1 0-16,-25 0 15,49 0-15,-49 0 16,0 0-16,24 0 16,1 25-16,-50-25 15,49 0-15,1 0 16,-50 0-1,25 0-15,24 0 16,-49 0-16,25 0 16,0 0-16,-25 0 15,25 0-15,24 0 16,-49 0-16,50 0 15,0 0-15,-26 0 16,1 0-16,25 0 16,0 0-16,-26 0 15,26 0-15,0 0 16,-26 0-16,1 0 15,25 0-15,-1 0 16,1 0-16,-25 0 16,24 0-16,1 0 15,0 0-15,-26 0 16,1 0-16,25 0 15,-25 0-15,49 0 16,-24 0-16,24 0 16,-24 0-16,-26 0 15,26 0 1,0 0-16,-1 0 15,1 0-15,0 0 16,-26 0-16,51 0 16,-50 0-16,24 0 15,26 0-15,-26 0 16,26 0-16,-26 0 15,26 0-15,-26 0 16,1 0-16,-25 0 16,74 0-16,-74 0 15,49 0-15,-49 0 16,24 0-16,26 0 15,-50 0-15,0 0 16,24 0-16,-24 0 16,25 0-16,-26 0 15,26 0-15,0 0 16,24 0-16,-24 0 15,-1 0-15,1 0 16,24 0-16,1 0 16,-26 0-16,1 0 15,24 0 1,1 0-16,24 0 15,0 0-15,25 0 16,0 0-16,25 0 16,-50 0-16,0 0 15,-24 0-15,-1 0 16,1 0-16,-1 0 15,25 0-15,-24 0 16,24 0-16,0 0 16,25 0-16,25 0 15,25 0-15,-50 0 16,24 0-16,1 0 15,-49 0-15,-1 0 16,-25 0-16,1 0 16,24 0-16,-25 0 15,25 0-15,25 0 16,0 0-16,-49 0 15,24 0-15,-24 0 16,-1 0-16,0 0 16,1 0-16,-1 0 15,1 0 1,24 0-16,0 0 15,50 0-15,-25 0 16,-25 0-16,50 0 16,-75 0-16,1 0 15,-1 0-15,-24 0 16,-1 0-16,-24 0 15,0 0-15</inkml:trace>
  <inkml:trace contextRef="#ctx0" brushRef="#br0" timeOffset="15485.88">16594 6474 0,'50'0'16,"-25"-25"-16,0 25 15,24 0 1,-24 0-16,0 0 16,49 0-16,-24-25 15,-1 25-15,1-24 16,0 24-16,-1 0 15,26-25-15,-51 25 16,51 0-16,-1 0 16,25-25-16,-49 25 15,25 0-15,24 0 16,-25 0-16,25 0 15,1 0-15,-1 0 16,25 0-16,-50 0 16,50 0-16,-25 0 15,-24 0 1,24 0-16,25 0 15,-25 0-15,-24 0 16,24 0-16,0 0 16,50 0-16,-50 0 15,25 0-15,50 0 16,-25 0-16,24 0 15,-49 0-15,50 0 16,-25 0-16,-25 0 16,0 0-16,0 0 15,25 0-15,24 0 16,-49 0-16,50 0 15,0 0-15,-1 0 16,-73 0-16,48 0 16,-24 0-16,-24 0 15,24 0-15,-25 0 16,0 0-16,0 0 15,50 0-15,-50 0 16,1 0-16,-1 0 16,25 0-16,-25 0 15,0 0 1,0 0-16,-24 0 15,49 0-15,-50 0 16,26 0-16,-26 0 16,0 0-16,1 0 15,24 0-15,-25 0 16,26 0-16,-1 0 15,25 0-15,-50 0 16,25 0-16,26 0 16,48 0-16,1 0 15,-25 0-15,-1 0 16,76 0-16,-51 0 15,-24 0-15,0 0 16,25 0-16,-1 0 16,26 0-16,49 0 15,0 0-15,74 0 16,-74 0-16,0 0 15,0 0-15,0 0 16,-74 0-16,49 0 16,-24 0-16,-26 0 15,26 0 1,-1 0-16,1 0 0,-26 0 15,1 0 1,-25 0-16,-25 0 16,-50 0-16,-24 0 15,24 0-15,-74 0 16,25 0 15,-25 0-31,25 0 16,0 0-16,-1 0 15,-24 0-15,25 0 16,0-25-16,0 25 15,24 0-15,1-25 16,0 25-16,-1 0 16,26 0-16,-50 0 15,-1 0-15,-48 0 94,-51 0-94</inkml:trace>
  <inkml:trace contextRef="#ctx0" brushRef="#br0" timeOffset="18428.05">16867 6945 0,'0'0'62,"-25"0"-46,25 25-16,0-25 15,0 50-15,0-25 16,0-1-16,0 51 15,0-50-15,0 24 16,0-24-16,0 49 16,0 1-16,0-26 15,0 1-15,0-25 16,0 24-16,0-24 15,0 0 157,0-25-156,0-50-16,0 1 15,0-1-15,0-24 16,0 24-16,0 25 15,0-24-15,0-1 16,0 25-16,0 1 16,0-1-16,0 25 15,0-25-15,0 0 16,0 25-1,0-25-15,0 1 16,0 24-16,0-25 16,0 0-1,0 25-15,25-25 16,0 25 15,-25-49-31,25 49 16,-25-25-16,0 25 15,25-25 1,-1 0-1,-24 25 1,25-25 0,-25 25-16,25-25 15,-25 1 1,25 24-1,0-25 17,-25 25 92,24 0-108,-24 25 0,25 24-16,0-24 15,0 25-15,-25-1 16,0-24-16,25 0 15,-25 0-15,24 0 16,-24-1-16,0 1 16,0 0-1,25 0-15,-25 0 16,0-25-16,0 24 15,0-24-15,0 50 16,25-50 0,-25 25-16,0-25 15,0 25-15,0-25 16,25 49-1,-25-49 17,0 25-32,0 0 15,25-25 1</inkml:trace>
  <inkml:trace contextRef="#ctx0" brushRef="#br0" timeOffset="19319.09">17239 7144 0,'0'0'16,"-25"0"-16,1 0 15,-26 0 1,50 0-1,-25 0-15,25 0 16,-25 0 0,1 25-16,24-25 15,-25 0 1,0 0-16,0 0 15,-24 0-15,24 24 16,-25-24-16,1 0 16,-1 0-16,50 0 15,-25 0-15,25 0 16</inkml:trace>
  <inkml:trace contextRef="#ctx0" brushRef="#br0" timeOffset="20924.18">17190 6524 0,'0'-25'16,"49"50"0,-24-1-1,25-24-15,-1 50 16,-24-50-16,0 50 15,0-26 1,-1 1-16,1 0 16,25 0-16,-25 24 15,0-24-15,-25-25 16,24 25-16,1 50 15,0-51-15,-25 26 16,0-25 0,25 0-16,-25-1 15,0 1-15,0 25 16,25-1-16,-25-24 15,0 25-15,0-1 16,0-24-16,0 0 16,0 0-16,0-25 15,0 25-15,0-25 16,0 24-1,0 1 1,0 0-16,0-25 16,0 25-16,0 0 15,0 24-15,-25-24 16,-25 0-16,25 24 15,-24-24 1,-26 25-16,26-1 16,-1-24-16,-49 50 15,49-75-15,1 24 16,-1 1-16,0 0 15,1-25-15,24 25 16,-25 0-16,1-25 16,24 25-16,0-25 15,0 24-15,1-24 16,-51 25-16,26-25 15,49 25-15,-25-25 16,0 0-16</inkml:trace>
  <inkml:trace contextRef="#ctx0" brushRef="#br0" timeOffset="29478.68">18281 6970 0,'0'0'234,"0"0"-234,25 0 15,0 0-15,-25 0 16,24 0-1,1 0 1,0 0 0,-25 0 15,25 0 0,-25 0-15,25 25-1,-25 0-15,24-25 16,1 25 15,-25-1 47,0-24-62,0 25-16,0 0 15,0-25 1,0 25-1,0-25 1,0 25 0,-25-1-1,25-24 1,-24 25-1,24-25 1,-25 0-16,25 0 16,-25 25-1,0-25 1,25 0-16,-25 25 15,25 0 1,0-25 499,0 0-500,25 0 48,0 24-63,-25-24 93,25 25-77,-25 0 0,25-25-16,-25 25 124,0-25-92,0 25-32,0-25 15,24 49 1,-24-49-1,0 25 1,-24 0 0,24 0-1,-25-25 1,0 0-1,-25 24-15,1-24 16,49 0 0,-25 0-1,0 0-15,25 0 16,-25 0-1,25 0 17,-24 0-17,24 0 1</inkml:trace>
  <inkml:trace contextRef="#ctx0" brushRef="#br0" timeOffset="31095.77">18951 7218 0,'0'0'62,"0"0"-46,-25 0-16,-25 0 15,50 25 1,-49 0-1,49-25-15,-25 25 16,0-1 0,25 1-1,-25 0-15,25 0 16,-24-25-1,24 25 1,0-25 15,-25 24-15,25-24 15,0 25-15,25 0-1,-25-25 94,24 0-109,1 0 16,0 0-16,0 0 16,-25 0-16,25 0 15,-1 0-15,-24 0 16,25-25 46,0 25-46,0-49-1,-25-1 1,0 50 15,0-25-15,25 0 15,-25 1 16,0 24-32,-25-25 110,25 25-109,-25 0-1,25 0-15,-25 0 16,0 0 0,25 0 46</inkml:trace>
  <inkml:trace contextRef="#ctx0" brushRef="#br0" timeOffset="32558.86">19248 7392 0,'0'-25'31,"0"25"47,25 0-62,0 0 0,0 0-16,-25 0 31,25 0-31,-25 0 15,24 0 1,1 0-16,-25 0 125,25 0-110,0 0-15,0 0 16,-25 0-16,24 0 16,26 0-16,-50 0 15,25 0 1</inkml:trace>
  <inkml:trace contextRef="#ctx0" brushRef="#br0" timeOffset="34405.96">20340 6921 0,'0'-25'32,"-25"25"-1,0 0-31,0 0 15,25 0-15,-24 0 16,-1 0 0,0 0-16,0 0 15,-24 49 1,49-49-1,-25 0 1,0 50 0,0-50-1,25 50-15,0-50 31,0 24-15,0-24-16,-25 25 16,25 0-1,0 0-15,-24 0 16,24 24-16,0-49 15,0 25-15,0-25 16,0 25-16,0 0 16,0-1-1,0-24 1,0 25 15,0-25-15,24 25 15,-24 0 16,25-25-47,-25 0 31,25 0-16,-25 0 1,25 0-16,0 0 16,-25 0-16,24 0 15,1 0-15,0-25 16,-25 25 77,0-25-77,0 0 0,0 25-1,0-24-15,0 24 16,0-25-16,0 25 15,0-50-15,0 50 63,0-25-32,-25 25-15,0-24-16,25-1 31,-24 25-31,24 0 15,-25 0-15,25-25 16,-25 25 0,0 0 155,25 0-155,-25 0-16</inkml:trace>
  <inkml:trace contextRef="#ctx0" brushRef="#br0" timeOffset="36463.08">20712 6945 0,'0'0'109,"-25"0"-109,0 0 16,0 0-1,1 0-15,24 0 16,-25 25-16,0-25 16,-25 0-16,50 25 15,-24-25-15,24 25 16,-25 0 15,25-1-15,0-24-1,-25 50-15,25-25 16,0 0-1,0-25 1,0 24-16,0-24 16,0 25-1,0-25-15,0 25 16,0 0-16,0-25 15,0 25 1,0-25 0,0 49 15,25-49 31,-25 25-46,25-25-1,-25 0 17,24 25-32,1-25 31,0 0-16,-25 0-15,25 0 16,0 0 0,-25 0-1,24 0 1,1 0-1,0 0 17,-25-25 14,0 25-30,25-25-16,-25 0 16,0 25 15,0-24 0,0 24 0,0-25-15,0 25-1,-25-25-15,0 0 16,25 25 0,0-25-1,-25 25 1,25-24 77,-49 24-77,49 0-16,-25 0 16,25 0-16,-25 0 109,25 0-78,-49 0-15,49 0 15</inkml:trace>
  <inkml:trace contextRef="#ctx0" brushRef="#br0" timeOffset="37746.15">21233 7218 0,'-25'0'141,"25"0"-110,0 0 31,25 0-62,0 0 16,-1 0-16,1 0 16,-25 0-16,25 0 31,0 0 0,-25 0-15,49 0-16,-24 0 15,50 25-15,-51-25 16,1 0-16,-25 0 31</inkml:trace>
  <inkml:trace contextRef="#ctx0" brushRef="#br0" timeOffset="38951.21">21183 7491 0,'25'0'125,"25"0"-125,-26 0 15,-24 0-15,25 0 16,0 0-16,-25 0 15,25 0 126,24 0-141,-24 0 15,0 0 282,-25 0-281,25 0-1</inkml:trace>
  <inkml:trace contextRef="#ctx0" brushRef="#br0" timeOffset="41040.33">22076 7392 0,'0'0'140,"25"0"-140,-25 0 16,25 0-1,-25 0 16,49 0 47,26 0-62,-50 0-16,-1 0 16,1 0-16,-25 0 15</inkml:trace>
  <inkml:trace contextRef="#ctx0" brushRef="#br0" timeOffset="42967.45">22671 6995 0,'0'-25'62,"25"25"-46,0 0-16,0 0 15,-25 0-15,25 0 16,-25 0 0,25 0 15,-25 0-31,49 0 31,-49 25-15,50-25-1,-50 0 1,25 25-1,-25 0 17,24-25 77,-24 24-94,0-24 1,0 50-16,0-50 16,-24 25-16,24-25 15,-25 0-15,0 0 16,0 25-16,25-25 47,-25 0-47,1 0 15,24 0-15,-25 0 16,25 0-16,-25 0 15,0 24 1,25-24 15,0 0 156,25 0-171,49 0-16,-49 0 16,0 0-16,25 0 15,-26 25 48,-24-25-48,25 25 1,-25 0 46,0-25-46,0 25-1,0-1-15,0 1 16,-25 0 0,25-25-16,-24 25 15,24 0 1,-25-25-1,0 0-15,25 0 16,-25 0 0,0 0-16,1 0 15,24 24 1,-25-24-16,25 0 15,-25 0 17,25 0-17,-25 25-15</inkml:trace>
  <inkml:trace contextRef="#ctx0" brushRef="#br0" timeOffset="44839.56">23713 6722 0,'0'0'62,"0"0"-62,0 0 16,-49 0-16,49 0 15,-25 25-15,-25-25 16,25 25 0,1-1-16,24-24 15,-25 0 1,0 25-16,0-25 31,25 25-31,0 0 16,-25-25-16,1 25 15,24 0-15,0-1 16,-25-24-16,25 25 15,0-25 1,0 50 0,0-50-1,-25 49 1,25-49-1,-25 25 1,25-25-16,0 25 16,0-25-16,0 25 15,0 0-15,0-1 16,0-24-1,0 25-15,0 0 16,0-25 0,0 25-1,0 0 32,25-1-31,-25-24-1,25 0-15,-25 25 16,25-25-16,-1 0 15,1 0 1,-25 0 15,25 0-15,-25 0-16,50 0 15,-50 0-15,49 0 16,-24 0-16,-25 0 16,25 0-16,0 0 62,-25 0-46,0-25-1,0 1 1,0-1-1,-25 0 1,25 0 31,0 25-47,-25-25 15,25 25 17,-25-49-17,0 49 1,25-25-1,-24 0 17,24 0-1,-25 25 31,0 0-46,-25 0-16</inkml:trace>
  <inkml:trace contextRef="#ctx0" brushRef="#br0" timeOffset="56055.2">17214 8781 0,'0'0'328,"25"0"-313,-25 0-15,25 0 16,0 0-1,0 0 1,-25 0 109,74 25-110,-74-1-15,50-24 16,-50 0 0,24 0-16</inkml:trace>
  <inkml:trace contextRef="#ctx0" brushRef="#br0" timeOffset="58223.33">17835 8533 0,'0'0'218,"24"0"-218,-24 25 31,25-25-15,0 24 15,0 1-15,-25-25-16,25 25 93,-25-25-93,0 25 16,24-25 0,-24 25-1,0-1 1,25-24-1,-25 25 17,0-25-32,0 25 15,0 0 16,-25 0-15,25-25 15,-24 0-15,24 24-16,-25-24 15,0 0-15,25 25 16,-25-25-16,-24 0 16,49 0-1,-25 0-15,25 0 297,25 0-297,24 0 15,1 25-15,-50-25 16,25 0-16,-25 0 31,24 0-15,1 25 46,-25 0 0,0-25-30,0 24-1,0 1-16,0 0 1,-25-25 0,25 25-16,-49-25 15,24 25-15,0 0 16,0-25-16,25 24 15,-24-24 1,-1 25 0,25-25-1</inkml:trace>
  <inkml:trace contextRef="#ctx0" brushRef="#br0" timeOffset="61446.51">18579 8434 0,'-25'-25'78,"25"25"-46,-25 0-17,25 25 1,-25-25 15,0 24-15,25 1-1,-24-25-15,-1 25 16,0-25-16,25 25 15,0 0-15,0-25 16,-25 24-16,25 1 16,0 0-1,0 0-15,0 0 16,0-1-16,-25-24 15,25 25-15,0 0 16,0-25 0,0 25-16,0 0 15,0-25 1,0 24-16,0 1 15,0-25-15,0 25 16,0 25-16,0-50 16,0 24-16,0 1 15,0 0-15,50 25 16,-50-50-16,25 25 15,-25-1 48,25-24-63,-1 25 15,1-25 1,-25 0 0,25 0 15,-25 0-31,25 0 15,0 0-15,24 0 16,-49 0 15,0-25 0,0 1-31,0 24 32,0-25-17,0 25-15,0-25 16,0 0-16,0 25 15,0-25-15,0 25 16,0-25-16,0 25 16,0-24-1,-24-1-15,24 0 16,-25 25-1,25-25 1,0 0-16,-25 25 109,0-24-93,-25 24-16,26 0 15,-1 0-15,-25 0 16,25 0-16,25 0 16,-24 0-16</inkml:trace>
  <inkml:trace contextRef="#ctx0" brushRef="#br0" timeOffset="62959.6">19000 9426 0,'-24'0'62,"24"0"-62,-50 0 16,50 0-16,-25 0 62,-24-25-62,49 25 16,-50 0-16,0 0 15,26 0-15,-1 0 16,-25-25-16,25 25 15,1 0-15,-1 0 16,0 0-16,-25-25 16,-24 25-16,24 0 15,25 0-15,-49-24 16,24 24-16,-24 0 15,24-25-15,1 25 16,-1-25-16,1 25 16,-1 0-1,-24 0-15,49 0 16,-50 0-16,51-25 15,-1 25 1,-25 0 62,25 0-78,-49 0 16,49 0-16,-49 0 15,24 0-15,0 0 16,1 0-16,24 0 15,0 0-15</inkml:trace>
  <inkml:trace contextRef="#ctx0" brushRef="#br0" timeOffset="67014.83">17859 9550 0,'-24'25'171,"24"-1"-155,-25 1-16,0-25 15,25 25 1,0-25-16,-25 25 16,25 0-1,0-1-15,-25 1 16,1 0-1,24 0-15,0 0 16,-50-25-16,50 24 16,-25-24-1,25 25 1,0 0-1,-25-25 1,25 25 0,-24 0-16,24-1 15,0-24 1,0 25-16,0-25 15,0 25 1,0 0 0,0-25-16,0 25 15,0-25 1,0 25-16,0-1 15,0-24 1,0 25-16,0 0 78,24-25-62,1 25-16,25-25 15,-25 0-15,-25 0 16,49 0-1,-49 0 1,25 0-16,0 0 16,0-25-1,-25 25 16,0-25-31,0 25 16,0-25-16,0 1 16,0 24-16,0-25 15,0 25 16,0-25-15,0 25 0,0-25-1,0 0-15,0 25 16,0-25-1,0 25 1,0-24 0,0 24 77,-25 0-77,25 0-16,-25 0 15,25 0-15,-25 0 16,0 0 0,25 0-1,-24 0 16,24 0 32,-50 0-48,50 0-15,-25 0 16,25 0 0</inkml:trace>
  <inkml:trace contextRef="#ctx0" brushRef="#br0" timeOffset="69126.95">18380 9550 0,'0'0'63,"0"0"-48,0 25 1,-25-25-1,1 24-15,24 1 16,-25-25 0,25 25-16,-25-25 15,25 25 1,-25-25-16,0 0 15,25 25-15,-24-1 16,-1-24 0,0 25-1,25-25-15,-25 25 31,25 0-15,-25-25 0,1 25-1,24-25 1,-25 24-16,25 1 15,0-25 17,0 25-17,0-25-15,0 25 16,0 0-1,0-1-15,0-24 16,0 25-16,0 0 16,0 0-16,0 0 15,0-25 1,0 25-16,0-1 15,0-24 1,0 25 0,25-25-16,-1 25 15,-24 0-15,25-25 16,-25 25-16,25-25 15,-25 0 17,25 0-32,0 0 15,-1 0-15,1 0 16,0 0-16,0 0 15,0 0-15,-25 0 16,24 0-16,-24 0 31,0-25-15,0 0-1,0 25 17,0-25-32,0 25 15,0-25 1,0 1-16,0 24 15,0-25-15,0 0 16,0 0 0,0 0-1,0 25-15,0-25 16,-24 1-1,24-1-15,-25 25 110,0 0-95,0 0-15,0 0 16,25 0-16,-49 0 15,49 0 1,-25 0 109</inkml:trace>
  <inkml:trace contextRef="#ctx0" brushRef="#br0" timeOffset="70290.02">19596 9302 0,'-25'-25'62,"25"25"-46,50 0-16,-26-25 16,26 25-16,-25 0 15,0 0 32,24 0-31,-49 0-16,50 0 15,-25 0-15,-25 0 16,24 0 31,-24 0-47,50 0 15,-50 0 1,25 0-16</inkml:trace>
  <inkml:trace contextRef="#ctx0" brushRef="#br0" timeOffset="71383.08">19621 9550 0,'24'0'140,"1"0"-140,25 0 16,-50 0-16,25 0 15,-1 0 94,1 0-93,25 0-16,-50 0 16,25 0-16,-25 0 15,24 0 1,-24 0 77</inkml:trace>
  <inkml:trace contextRef="#ctx0" brushRef="#br0" timeOffset="73287.19">20538 8756 0,'25'0'125,"25"0"-125,24 0 16,-24 0-16,-25 25 15,49 0-15,-24-25 16,24 49-16,-49-24 15,0-25-15,-1 25 16,1 0 15,-25-25-31,25 24 16,0 1-16,0 0 15,-1-25-15,-24 25 16,25-25-16</inkml:trace>
  <inkml:trace contextRef="#ctx0" brushRef="#br0" timeOffset="74423.25">21134 8632 0,'-25'0'16,"-25"25"15,50-25-15,-25 25-16,1-25 15,24 24-15,-25-24 16,25 25-1,-25-25 1,0 0-16,25 25 16,-25-25-16,25 25 15,-24 0-15,24-25 16,-25 24-1,0-24 1,25 25-16,-50 0 16,26 25-1,-1-50-15,25 24 16,-25-24-1,25 25 235</inkml:trace>
  <inkml:trace contextRef="#ctx0" brushRef="#br0" timeOffset="75865.33">21431 9277 0,'-25'0'62,"1"0"-62,-1 0 16,25 0-16,-50 0 15,25 0-15,-49 0 16,49 0-16,-49 0 15,24 0-15,1 0 16,-1 0-16,0 0 16,26 0-16,-26 0 15,25 0-15,25 0 16,-25 0-16,1 0 15,24 0-15,-25 0 16,0 0-16,0 0 16,-49 0-16,24 25 15,25-25-15,-24 0 16,-1 25-1,25-25-15,0 0 16,25 0 124,-24 0-124</inkml:trace>
  <inkml:trace contextRef="#ctx0" brushRef="#br0" timeOffset="76997.39">20489 9699 0,'0'0'125,"0"0"-125,0 49 31,0-49-31,0 25 16,0-25-16,0 50 16,0-50-16,0 49 15,0-49-15,0 25 16,0 0-16,0 24 15,0-24-15,-25 25 16,25-50-16,0 50 16,-25-1-16,25-24 15,-25 25-15,25-26 16,0 1-1,0 0-15,0 0 16,0-25-16,0 25 16,0-1-1,25-24 94,-25-24-93</inkml:trace>
  <inkml:trace contextRef="#ctx0" brushRef="#br0" timeOffset="78461.48">20886 9897 0,'0'0'0,"-25"0"15,0 0-15,0 0 16,25 0 0,-25 0-16,1 0 15,-1 25 32,25 24-16,0-49 0,0 25-15,0 0 15,0-25-15,0 25-16,0-25 31,0 25-31,0-25 16,25 25-1,-25-1 1,24-24 15,1 25-15,-25-25 15,25 0-16,0 0 1,0-25 0,-25 1-1,24 24-15,1-25 16,0 0-16,-25 0 15,0 25 1,0-25 0,25 25-1,-25-25 32,0 1-16,0 24-15,0-25 31,-25 25-32,25-25 32,-25 25-31,0 0-1,25 0-15,-24 0 16,24 0-16,-25 0 15,0 0 1</inkml:trace>
  <inkml:trace contextRef="#ctx0" brushRef="#br0" timeOffset="80166.58">21357 9922 0,'-25'0'47,"25"0"-31,-25 0-1,0 0 1,1 0 31,24 0-32,-25 25 1,0-1-1,25 1 17,0 0-17,0-25 32,0 50-31,25-50-1,-25 25 16,0-25-31,25 24 32,-25 1-17,24-25-15,1 25 16,-25-25 77,25 0-77,-25 0-16,25 0 16,-25 0-16,49 0 31,-49 0-16,0-25 63,0 0-62,0 25 0,0-24-1,0 24 1,0-25-1,0 25 17,0-25-17,0 0 1,0 25-1,0-25 1,0 25 31,0-25-32,-24 25 141</inkml:trace>
  <inkml:trace contextRef="#ctx0" brushRef="#br0" timeOffset="81631.66">24681 8930 0,'0'0'94,"-25"24"-94,25 1 16,-25 0-1,0 0-15,0 25 0,1-26 16,-1 1-16,0 0 15,25 0-15,-25 0 16,0-1 0,25 1-16,-24-25 15,24 50-15,0-50 16,-25 25-16,0-25 15,25 24 1,0 1 15,0-25 32,-25 25-63,25-25 15</inkml:trace>
  <inkml:trace contextRef="#ctx0" brushRef="#br0" timeOffset="82687.72">24358 9079 0,'0'0'125,"0"0"-109,0 0-16,25 24 15,0-24 1,-25 25-16,0-25 15,25 25-15,-25 0 16,24 0 0,1-25-1,-25 24 1,25 1-1,-25-25 17,25 25-32,0-25 15,-25 0-15,24 25 16,-24-25 15,25 25-15,-25-25-16,25 24 15,0-24-15,-25 0 16,25 25-16,24 0 15,-49 0-15,25-25 188</inkml:trace>
  <inkml:trace contextRef="#ctx0" brushRef="#br0" timeOffset="83918.79">25078 9079 0,'0'24'140,"0"-24"-124,24 0-16,1 0 16,0 0 62,25 0-63,-50 0-15,24 0 16,1 0-16,0 0 15,-25 0 17,25 0-32,0 0 15,-1 0 1,-24 0-16,25 0 62,0 0-46,0 0-16,-25 0 15,25 0-15,-25 0 16</inkml:trace>
  <inkml:trace contextRef="#ctx0" brushRef="#br0" timeOffset="84990.86">25152 9376 0,'0'-25'78,"25"25"-78,24-24 16,1 24-16,-25 0 15,0 0-15,-1 0 16,1 0-16,-25 0 78,25 0-78,0 0 31,0 0-15,-25 0-16,24 0 15,-24 0-15,25 0 16,-25 0 78,25 0-79</inkml:trace>
  <inkml:trace contextRef="#ctx0" brushRef="#br0" timeOffset="86622.95">25772 8706 0,'0'0'78,"0"0"-16,0 25-62,25-25 16,0 0-1,-25 0 1,24 0-16,1 0 78,0 25-62,0-25-16,0 0 62,0 0-46,-25 0-16,24 0 15,1 0 63,-25 0-62</inkml:trace>
  <inkml:trace contextRef="#ctx0" brushRef="#br0" timeOffset="88663.07">26194 8508 0,'0'0'187,"0"0"-172,25 0-15,-1 0 16,1 0-16,-25 25 31,25-25 47,0 25-47,-25-1 79,0-24-95,0 25 1,0-25-16,0 25 15,0 0 1,0-25 0,0 25-1,0-1 1,-25 1-1,25-25 1,-25 25 0,25-25 233,25 0-233,0 0-16,0 0 15,-1 0-15,1 0 16,-25 0 0,25 0 93,-25 25-94,25 0 1,-25-1 0,0-24-1,0 25-15,0 0 78,0 0-62,-25-25-1,0 25 1,0-25 0,25 0-16,-24 24 15</inkml:trace>
  <inkml:trace contextRef="#ctx0" brushRef="#br0" timeOffset="90469.17">26938 8359 0,'-25'0'16,"25"0"30,-25 0-30,0 25 0,25-25-1,-24 25-15,24-25 16,-25 25 15,25-1-31,-25-24 16,0 25-16,0 0 15,1 0 1,24-25-16,0 25 15,0-1 1,0-24-16,0 25 16,0-25-1,0 25 1,0-25-16,0 50 15,0-50-15,-25 49 16,25-49 0,0 25-16,0 0 15,0 0-15,0-25 16,0 24-1,0-24 110,0 25-109,25-25-16,-1 25 15,1-25 17,-25 0-17,25 0-15,0 0 16,-25 0-16,25-25 47,-25 25-32,0-25 16,24 25-31,1-24 32,-25-1 14,0 25-30,0-25 0,0 25 15,0-25-16,0 25 17,0-25-32,-25 1 15,25 24 16,-24-25-31,-1 25 16,0-25 0,25 25-1,-50-25-15,50 25 31,-24 0 1,24 0-32,-25 0 15,25 0 1,-25 0-16</inkml:trace>
  <inkml:trace contextRef="#ctx0" brushRef="#br0" timeOffset="91679.24">27583 8508 0,'-25'0'93,"0"25"-93,0-25 16,25 25-16,-24-1 15,-1 1 1,25-25-16,-25 25 16,0-25-16,25 50 15,-25-26 1,25 1-1,-24-25 1,-1 25-16,25-25 16,-25 25-1,25 0-15,-25-1 16,25-24-16,-25 25 15,25 0 1,0-25-16,-24 25 62,24 0-46,0-1-16</inkml:trace>
  <inkml:trace contextRef="#ctx0" brushRef="#br0" timeOffset="92799.3">27335 8582 0,'0'25'156,"0"-25"-141,0 25-15,25 0 16,-25-25 0,0 25-16,0-1 15,0 1 1,24-25-16,-24 25 15,0-25-15,0 25 16,0-25 15,0 25-15,25-1-1,-25-24 1,0 25-16,0-25 31,25 25-15,0 0-16,-25-25 31,25 25-15,-25-25 186</inkml:trace>
  <inkml:trace contextRef="#ctx0" brushRef="#br0" timeOffset="95087.43">28079 8359 0,'0'0'109,"-25"0"-109,25 50 16,0-50-16,0 25 15,0 24-15,-25-49 16,25 25-16,0 0 15,0 0-15,-25-1 16,25 1-16,0-25 16,0 25-16,0 0 31,-24 0-16,24-25 1,0 24 15,0-24-15,-25 50-1,25-50 1,0 25 0,0-25-16,0 25 15,0-25 1,-25 49-16,25-49 15,0 25-15,0 0 16</inkml:trace>
  <inkml:trace contextRef="#ctx0" brushRef="#br0" timeOffset="97510.57">28401 8533 0,'0'0'110,"0"0"-95,0 0-15,-24 0 16,24 25-1,-25-25-15,25 24 32,0 1-17,-25 0 1,25 25 15,0-50-15,0 24-1,0-24 1,0 25-16,0 0 312,25-25-281,-25 0-31,25 0 187,-25 0-171,24 0-1,1 0-15,0 0 47,-25 0 16,0-25-17,25 0-46,-25 25 32,25-24-1,-25 24 0,0-50-15,0 50 15,24-25 31,-24 25 47,0-25-93,0 1 15,0 24-15,0-25-1,-49 25 1,49 0 15,-25 0 110,25 0-126,-25 0-15,0 0 16,1 0-1,-1 25 48,25-25 15</inkml:trace>
  <inkml:trace contextRef="#ctx0" brushRef="#br0" timeOffset="100589.75">28798 8657 0,'0'0'15,"-25"0"1,25 0-1,-24 0-15,-1 25 16,25-25 0,0 24-1,0 1 1,-25 0-1,25-25 1,0 25 15,0 0-31,0-25 16,0 24-1,0-24-15,0 25 16,0 0 0,0-25 108,0 25-124,0-25 16,25 0 0,0 0-1,-1 0 1,-24 0-16,50 0 15,-50-25 1,25 25 15,-25-25 0,25 0 1,-1 1-1,-24 24-16,0-25 1,25 25 0,-25-25 77,0 25-62,0-25 16,0 0-16,0 25 1,0-24 233,0 24-250,-25 0-15,1 0 16</inkml:trace>
  <inkml:trace contextRef="#ctx0" brushRef="#br0" timeOffset="102942.88">29021 9178 0,'0'0'31,"-24"0"-15,-1 0-16,0 0 15,0 25-15,25-25 16,-49 0-16,49 0 16,-25 0-16,25 0 15,-50 0-15,25 0 16,1 0-16,-26 0 15,-49 0-15,24 0 16,1 0-16,49 0 16,-49 0-16,49 0 15,-49 0-15,49 0 16,0 0-16,0 0 15,0 0-15,1 0 16,-1 0-16,0 0 16,-25 0-16,50 0 15,-25 0-15,1 0 16,-1 0-16,0 0 15,0 0-15,0 0 16,-49 0-16,49 0 16,-24 0-16,-1 0 15,0 0 1,1 0-16,24 0 15,0 0-15,25 0 16,-25 0-16,25 0 16,-24 0-1,-1 0-15,-25 0 16,25 0-16,1 0 15,-26 0-15,25 0 16,25 0-16,-25 0 16,1 0-16,24 0 15,-25 0-15,25 0 16,-25 0-16,0 0 15,0 0-15,1 0 16,-1 0-16,25 0 16,-25 0 46,-25 0-46,1 0-16,-1-25 15,0 25-15,1 0 16,-1 0-16,25 0 15,-24 0-15,-1 0 16,-24 0-16,24 0 16,1 0-16,24 0 15,-25 0-15,50 0 16,-25 0-16,1-25 15,-1 25 48,0 0-63,0 0 15,-24 0-15,-1 0 16,25 0-16,-24 0 16,24 0-16,25 0 15</inkml:trace>
  <inkml:trace contextRef="#ctx0" brushRef="#br0" timeOffset="129710.4">27012 9451 0,'0'0'265,"-25"0"-250,1 24-15,24-24 16,-25 25-16,25 0 16,-25 0-1,0 0-15,25-1 16,-49 1-1,49 0 1,0 0-16,-25 0 16,25-25-1,0 24-15,0 1 16,-25 0-1,0 0 1,25-25 0,0 25-1,0-1 1,0 1-1,0-25-15,0 50 16,0-50-16,0 49 16,0-49-16,-25 25 15,25 0-15,0 0 16,0 25-16,0-50 15,0 24-15,25 26 16,-25-50-16,25 25 16,-25 0-1,25-25-15,-25 24 16,49-24-1,-49 0 1,25 0 0,0 0-16,0 0 15,0 0-15,-25 0 16,49 0-16,-24 0 15,0 0-15,0-24 16,-25 24 0,25-25 124,-25 25-124,0-25-16,0 0 15,0 25-15,-25-25 16,0 25-16,0-24 15,0-1 1,25 25-16,-25 0 16,1-25-16,24 25 78,-25 0 109,25 0-172,-25 0 17,-25-25 482,50 25-514,-24 0 16</inkml:trace>
  <inkml:trace contextRef="#ctx0" brushRef="#br0" timeOffset="131615.51">27980 9525 0,'-25'0'62,"25"0"-62,-50 25 16,50-25-1,-49 25-15,49-25 16,-25 24-16,25 1 16,-25-25-1,25 25-15,-25-25 16,0 50-16,1-50 15,-1 0-15,25 24 16,-25-24-16,25 25 16,-25-25-16,25 25 15,-25 0-15,1 0 16,24-1-1,-25 26 1,0-25-16,25 24 16,-25-49-16,25 25 15,-25 0-15,25 0 16,0 0-16,0 0 15,0-1-15,0-24 16,0 25 0,0-25-16,0 25 15,0-25-15,0 25 16,0 0-1,0-25-15,25 24 16,-25-24-16,25 0 47,-25 0-32,50 0-15,-26 0 16,1 0-16,0 0 16,0 0-16,0 0 15,-1 0 1,-24 0-1,0-24-15,25-1 16,0 25 0,-25-25-16,0 25 15,0-25 1,0 25-16,0-25 15,0 1 1,0-1-16,0 25 16,0-25-1,0 0-15,0 25 31,0-25-31,0 25 16,0-25 0,0 1 15,0-1-31,-25 25 15,0 0 1,1 0 0,-26-25-16,50 25 15,-25 0 1,25 0-16,-25 0 15,25 0-15,-24 0 16,-1 0-16,25 0 16,-25 0-1,25 0-15,-25 0 16,25 0-16,-25 0 31,1 0-15,24 0-1,-50 25 1,50-25-1,-25 0-15</inkml:trace>
  <inkml:trace contextRef="#ctx0" brushRef="#br0" timeOffset="157219.99">29394 9004 0,'0'0'141,"49"0"-126,50 0 1,-74 0-16,25 0 16,-25 0-16,-1 0 15,1 0-15,-25 0 31,25 0 110,0 0-141,0 0 15,-1 0 1,1 0-16,-25 0 16</inkml:trace>
  <inkml:trace contextRef="#ctx0" brushRef="#br0" timeOffset="158435.06">29270 9351 0,'0'0'63,"24"0"-48,26 0-15,-25 0 16,0 0-16,-1 0 16,-24 0-16,25 0 15,-25 0 1,25 0-16,-25 0 15,50 0-15,-50 0 16,24 0 0,-24 0-16,25 0 15,0 0 1,-25 0 171</inkml:trace>
  <inkml:trace contextRef="#ctx0" brushRef="#br0" timeOffset="186998.69">30014 9128 0,'0'0'172,"0"0"-172,24 0 16,-24 0-16,25 0 15,0 0-15,25 0 78,-26 0-78,1 0 16,-25 0-16,25 25 15,-25-25 32,25 0-47,0 0 16,0 0-16,-1 0 15,1 0-15</inkml:trace>
  <inkml:trace contextRef="#ctx0" brushRef="#br0" timeOffset="189091.81">31254 8607 0,'0'0'46,"-25"0"-14,0 0-17,0 0 32,1 0-31,-1 0-16,0 25 15,25-25-15,-50 0 16,50 25-1,-24-25-15,24 0 16,-50 25 0,50-25-16,-25 0 15,25 0-15,-25 0 203,1 24-187,24-24-1,-25 25 1,25-25-16,0 25 15,-25 0-15,0 24 16,25-24-16,0 25 16,-25 24-16,25-49 15,-24 25-15,-1-1 16,25-49-16,0 25 15,0-25-15,0 25 16,0-25 156,25 0-157,-25-25 1,24 0-16,-24 25 15,25-24 1,0 24 0,-25 0-1,25 0 16,-25 0-15,25 0-16,-1 0 16,26 0-16,-25 0 15,-25 0 1,25 0 46,-1 0-62,-24 24 47,0 1-16,0-25-15,0 25-16,0-25 15,0 25 1,0 0-16,0-25 16,0 24-16,0 1 15,0 0 1,0 0-16,-24 0 15,24-1-15,-25 1 16,0 0 0,25-25-16,-25 25 15,25 0-15,-25-1 16,1-24-1,24 25 63,0-25-31</inkml:trace>
  <inkml:trace contextRef="#ctx0" brushRef="#br0" timeOffset="191765.96">31651 8706 0,'0'0'78,"0"25"-63,0 0-15,0 0 16,0 0-16,-25-1 15,25 1-15,0 25 16,-25-25 0,25-1-16,-25-24 15,25 50-15,0-50 16,0 25-16,0-25 15,0 25-15,0 0 250,0-25-234,25 0-16,0 0 15,25 24-15,-50-24 109,49 0-93,-49 0 0,50-24-16,-50-1 31,25 25 16,-1 0 15,-24-25-31,25 25-31,-25-25 16,0 0-1,0 25-15,25-25 16,0-24 0,-25 24-1,0 0-15,0 25 16,0-25-16,0 25 15,25-24-15,-25-1 16,0 25 0,0-25-1,0 25 48,0 0 93,0 25-141,0 0-15,0-25 16,0 49-16,0-24 15,-25 0-15,25 0 16,0-1-16,0 1 16,-25-25-16,25 50 15,-25-25 1,25 0 15,0-25-15,0 24-1,0 1 1,0 0-1,0-25-15,0 25 16,0 0 0,0-1-16,-25 1 15,25-25 16,0 25-15</inkml:trace>
  <inkml:trace contextRef="#ctx0" brushRef="#br0" timeOffset="192648.01">32172 9153 0</inkml:trace>
  <inkml:trace contextRef="#ctx0" brushRef="#br0" timeOffset="194901.14">32767 8731 0,'0'-25'124,"0"25"-108,-25 0 0,0 0-1,1 0 1,24 25-1,-25-25 1,0 0 15,0 0-15,0 25-1,1 0-15,24-25 16,-50 0-16,25 0 16,0 25-1,25-25 32,0 24 93,0 1-124,0-25 0,0 25-16,0-25 15,0 50 1,0-50-16,0 24 15,0 1-15,0 0 16,0 25-16,0-25 16,0-1-16,0 1 15,0 0-15,0 0 16,0-25-16,0 25 31,0-25 125,0 0-109,25 0-47,-25 0 15,25 0 48,0 0-48,0 0 1,-1 0-16,-24 0 16,25 0-16,0 0 31,-25 24-16,25 1 1,-25-25-16,25 25 16,-25-25-1,24 25 1,-24-25 15,0 25-15,0-1-16,0-24 15,0 25 1,0-25-16,0 25 15,0 0-15,0-25 32,-24 25-1,24-25-31,-25 24 31,25-24-15,-25 50 15,0-50 0,25 0-15,-25 0-16,25 0 15,-49 0-15,49 0 16,-25 0-1,25 0 1,-25 0 0,0 0-1,1 0 1,24-25 0</inkml:trace>
  <inkml:trace contextRef="#ctx0" brushRef="#br0" timeOffset="196486.23">32221 9227 0,'0'0'125,"-25"0"-109,25 0 62,-24 0 0,24 0-78,0 0 31,0 0-15,0-24-1,0-1 16,0 0 1,0 25-17,24 0 110,1 0-109,-25 0-1,0 25 1,0-25-16,0 25 15,0-1-15,0-24 32,0 25 77,0-25-78,-25 0 16,25 0 0,0-25-32,0 1 1,0 24-1,0-25 1,0 25-16,0-25 16</inkml:trace>
  <inkml:trace contextRef="#ctx0" brushRef="#br0" timeOffset="199840.43">32891 10815 0,'-25'25'62,"0"-25"-46,-49 0-16,24 24 15,-49-24-15,25 0 16,24 0-16,1 25 16,-1-25-16,-24 0 15,-1 0-15,1 0 16,-26 0-16,1 0 15,0 0-15,0 0 16,-25 0-16,49 0 16,1 0-16,-25 0 15,0 0-15,-50 0 16,0 0-16,0 0 15,-25 0-15,1 0 16,-1 0-16,50 0 16,25 0-16,-25 0 15,25 0-15,-1 0 16,26 0-16,-25 0 15,-75 0-15,1 0 16,-1 0-16,0 0 16,1 0-1,-26 0-15,26 0 16,-51 0-16,51 0 15,-75 0-15,24 0 16,-48 0-16,73 0 16,-49 0-16,50 0 15,-1 0-15,50 0 16,1 0-16,48 0 15,1 0-15,25 0 16,-26 0-16,-24 0 16,25 0-16,-25 0 15,-25 0-15,25 0 16,-24 0-16,-1 0 15,49 0-15,1 0 16,0 0-16,0 0 16,-25 0-16,0 0 15,25 0-15,-50 0 16,49-25-16,-24 25 15,50 0-15,-25 0 16,24 0-16,-24 0 16,25 0-1,-50 0-15,99 0 16,-99 0-16,-50-24 15,-49 24-15,49-25 16,-24-25-16,49 50 16,0-25-16,25 1 15,-25-1-15,50 25 16,-25-25-16,25 25 15,0 0-15,-25-25 16,49 25-16,1-25 16,0 1-16,24 24 15,0 0-15,1 0 16,49 0-16,-25 0 15,-25 0-15,-24 0 16,24 0-16,-49 0 16,25 0-16,-1 0 15,1 0-15,-1 0 16,1 0-16,0 0 15,-1 0-15,26 0 16,-1 0-16,0 0 16,26 0-1,-1 0-15,0 0 16,0 0-1,0 0-15,25 0 16,-24 0-16,24 0 16,-50 24-16,25-24 15,-25 0-15,-24 0 16,0 0-16,-1 25 15,-24-25-15,25 25 16,-1-25-16,1 25 16,24-25-16,25 0 15,-74 25-15,74-25 16,1 0-16,-1 0 15,0 0-15,0 0 16,25 0 31,-25 0-32,1 0-15,-1 0 16,-25 0-16,0 0 16,26 0-1,-26 0-15,-24 0 16,-1 0-16,1 0 15,-1 0-15,1 0 16,0 0-16,-1 0 16,26 0-16,24 0 15,-25 0-15,25 0 16,1 0-16,-26 0 15,25 0 1,0 0-16,-49 0 16,-1 0-16,26 0 15,-26 0-15,26 0 16,24 0-16,-25 0 15,26 0-15,-1 0 16,0 24-16,0-24 16,0 0-16,1 0 15,-1 0-15,0 0 16</inkml:trace>
  <inkml:trace contextRef="#ctx0" brushRef="#br0" timeOffset="203355.63">16396 6028 0,'-25'0'32,"-25"0"-17,1 24-15,-1 1 16,-24-25-16,-25 25 15,49 0-15,-24 0 16,24-25-16,0 0 16,-24 0-16,0 24 15,24-24-15,-24 25 16,-26-25-16,26 0 15,-25 0-15,-25 0 16,49 0-16,1 0 16,-1 0-1,-24 0-15,0 0 16,-50 0-16,-24 0 15,24 0-15,-25 0 16,0 0-16,26 0 16,48 0-16,1 0 15,25 0-15,24 0 16,-24 0-16,-1 0 15,1 0-15,-1 0 16,1 0-16,0 0 16,-26 0-16,26 0 15,0 0-15,24 0 16,-24 0-16,-1 0 15,-24 0-15,0 0 16,0 0-16,-1 0 16,-49 0-16,25 0 15,25 0-15,-25 0 16,25 0-16,25 0 15,-26 0-15,26 0 16,-25 0-16,-1 0 16,-24 0-1,50 0-15,-50 0 0,25 0 16,49 0-1,-49 0-15,25 0 16,-1 0-16,26 0 16,-26 0-16,-24 0 15,25 0-15,-26 0 16,1 0-16,25 0 15,-26 0-15,1 0 16,25 0-16,-1 0 16,-24 0-16,25 0 15,-1 0-15,-24 0 16,0 0-16,-75 0 15,1 0-15,-1 0 16,0 0-16,1 0 16,-26 0-16,75 0 15,-25 0-15,50 0 16,-50 0-16,25 0 15,-24 0-15,-51 0 16,1 0-16,-1 0 16,-24 0-16,49 0 15,-24 0-15,24 0 16,50 0-1,-49 0-15,24 0 16,-25 0-16,50 0 16,-49 0-16,73 0 15,-49 0-15,25 0 16,-49 0-16,74 0 15,-50 0-15,-25 0 16,50 0-16,-99 0 16,-50 0-16,50 0 15,-50 0-15,0 0 16,50 0-16,-25 0 15,25 0-15,-1 0 16,125 0-16,0 0 16,0 0-1,24 0-15,-49 0 0,50 0 16,-25 0-16,24 0 15,1 0-15,24 0 16,25 0-16,-24 0 16,24 0-16,25 0 15,-50 0 1,26 0-1,-1 0-15,-25 0 16,25 0-16,0 0 16,-24 0-16,49 0 15,-25 0 1</inkml:trace>
  <inkml:trace contextRef="#ctx0" brushRef="#br0" timeOffset="206214.79">16297 3547 0,'-25'0'15,"0"0"1,0 0-16,0 0 16,1 25-16,-26 0 15,25-25-15,0 0 16,-24 24-16,24-24 15,0 0-15,-49 0 16,24 0-16,-49 0 16,0 25-16,24-25 15,1 0-15,0 0 16,-1 0-16,50 25 15,-24-25-15,-1 0 16,-24 25-16,-1-25 16,1 0-16,-1 0 15,-24 0 1,25 0-16,-1 0 15,1 0-15,24 0 16,-24 0-16,49 0 16,0 0-16,-24 0 15,24 0-15,0 0 16,-25 0-16,1 0 15,-1 0-15,1 0 16,-1 0-16,-24 0 16,-1 0-16,1 0 15,24 0-15,1 0 16,-26 0-16,26 0 15,-26 0-15,26 0 16,-1 0-16,25 0 16,0 0-16,1 0 15,-1 0-15,25 0 16,-25 0-16,-49 0 15,24 0-15,-25 0 16,1 0-16,-25 0 16,49 0-16,-24 0 15,24 0 1,1 0-16,-1 0 15,50 0-15,-50 0 16,1 0-16,49 0 16,-50 0-16,1 0 15,-1 0-15,25 0 16,0 0-16,-49 0 15,49 0-15,-24 0 16,-1 0-16,-25 0 16,-73 0-16,98 0 15,-49 0-15,0 0 16,49 0-16,0 0 15,1 0-15,24 0 16,-49 0-16,49 0 16,-74 0-16,-1 0 15,1-25-15,-25 25 16,25 0-16,24-25 15,-24 25-15,25 0 16,-1 0-16,26 0 16,-26 0-1,51 0-15,-1 0 16,-25 0-16,25 0 15,1 0-15,-1 0 16,-25 0-16,25 0 16,1 0-16,-51 0 15,26 0-15,-26 0 16,-24 0-16,-25 0 15,-25 0-15,0 0 16,25 0-16,25 0 16,-25 0-16,50 0 15,24 0-15,0 0 16,25 0-16,1 0 93,-1 0-93,-74 0 16,-1 0-16,-48 0 16,-1 0-16,50 0 15,-1 0 1,51 0-16,-1 0 15</inkml:trace>
  <inkml:trace contextRef="#ctx0" brushRef="#br0" timeOffset="210775.05">1067 6722 0,'0'0'78,"0"25"-63,0 0-15,0 24 16,0 1-16,0-25 16,0 24-16,0 1 15,0 24 1,0-49-16,0-25 15,0 50-15,0-25 16,0-1-16,0-24 16,0 25-1,0-25 94,0 50-109,0-1 16,0-24-16,0 25 16,0-25-16,0-25 15,0 24-15,0-24 203,0-24-187,24-26-16,-24-24 15,0 24-15,0-24 16,0 24-16,0 0 15,0 26-15,0-26 16,0 25-16,0 0 16,0 1-16,0-1 15,0 0 1,0 25-1,0-25 1,25 0 0,-25 0 15,0 25-16,0-24 1,0 24 0,0-25-1,0 0-15,25 25 78,0-25-62,0 25 62,-1 0-63,1 0 1,0 0 0,0 0-16,24 25 31,-49-25-31,50 25 15,-25-25 1,-25 25 31,25-1-32,-25-24-15,0 25 16,0-25-16,24 50 16,-24-50 15,0 25-16,0-25 1,0 49 0,0-49-1,-24 25 1,-1-25-16,0 25 15,25 0-15,-25-25 16,0 25-16,1-25 16,24 0 186,-25 0-186,0 0 327,-25 0-343,26 0 16,-1 0-16,-25 0 15,50 0-15,-25 0 16,1 24-16,-1-24 16,25 25 155,0-25-124,0 0-31,25 0-16,-25 0 15,24 0 1,-24 0 15,50 0-15,-50 0-16,25 0 15,-25 0 1,49 0-16,-24 25 62,0 0-46,-25-25-1,25 0-15,0 25 32,-1-25-17,-24 24 1,25 1-1,-25-25 17,0 25-17,0-25 1,25 25-16,-25-25 15,0 25 1,0-1 0,0-24 46,0 25-46,0-25-16,0 25 15,0 0 1,0 0-1,-25-25 1,25 24 0,-25 1-1,1-25 1,24 0 46,-25 0-62,-25 0 16,50 0-16,-49 0 15,49 0-15,-25 0 16,25 0-16,-25 0 16,25 0-16,-25 0 15,-24 0 157,24 0-157,-25 0-15</inkml:trace>
  <inkml:trace contextRef="#ctx0" brushRef="#br0" timeOffset="212650.16">1612 6424 0,'25'0'16,"25"0"-16,-50 25 15,25-25 1,-25 25-16,24 0 15,-24 0-15,25-1 16,-25 1-16,25-25 16,-25 50-16,0-25 15,25 24-15,-25-24 16,25 25-16,-25-1 15,0-24-15,0 0 16,24 25-16,-24-50 16,0 49-16,0-24 15,0 0 1,0 24-16,0-24 15,0 0-15,0 25 16,0-26-16,0 1 16,0 0-16,0 0 15,0 0-15,0-25 16,0 24-16,0 26 15,0-50 1,-24 25-16,24-25 16,0 25-16,0-1 15,-25 1 1,0-25-1,25 25-15,-25 0 16,25-25 0,-25 25-16,1-25 15,-26 24-15,50 1 16,-50-25-16,1 25 15,24 0-15,0 0 16,-25-25-16,50 0 16,-49 24-16,49-24 15,-25 0 1,-25 25-16,1-25 15,-50 0 17,74 0-32,-25 25 0,25-25 15,1 0-15,-26 25 16,25-25-16,0 0 15,1 0-15,24 0 16</inkml:trace>
  <inkml:trace contextRef="#ctx0" brushRef="#br0" timeOffset="-196972.44">17041 11336 0,'0'0'32,"0"-25"-17,-25 0 1,0 25-16,-24 0 15,24 0-15,-25 0 16,-74 0 62,99 0 62,-24 0-140,-1 0 16,1 0-16,24 0 31,0 0 16,25 25-16,-25-25-15,25 25-16,0-25 15,-25 49-15,25-49 16,0 25-16,0 0 16,0 0-1,0-25-15,0 25 0,0-1 31,0 1-31,0-25 16,0 25 0,25 0-16,-25 0 15,0-1-15,50 1 16,-50 0-16,25 0 15,-1 24-15,1-24 16,0 0-16,-25-25 16,25 25-16,0 24 15,-25-49 1,24 25-1,-24 0-15,25-25 32,0 0 124,0 0-156,0 0 15,-1 0-15,26 0 16,0-25-16,-26 25 15,-24 0-15,25 0 16,-25-25-16</inkml:trace>
  <inkml:trace contextRef="#ctx0" brushRef="#br0" timeOffset="-195363.34">17190 10939 0,'0'0'94,"0"25"-79,0-25-15,24 24 16,1 1-16,-25 0 0,50 25 16,-25-26-1,-25 1-15,0-25 16,24 25-16,-24-25 15,0 25-15,0 0 16,0-25-16,25 49 16,-25-49-16,25 50 15,-25-25-15,0 24 16,0-49-16,0 50 15,25 0-15,-25-26 16,0 26 0,25-25-16,-25-25 15,0 49-15,0-49 16,0 25-16,0 25 15,0-50-15,0 49 16,0-49-16,0 25 16,0-25-16,0 25 15,0 0-15,0-25 16,0 25-16,0-25 15,0 24 1,0 1 0,-25 0-1,25-25 1,-25 25-16,0 0 15,0 24 1,1-49-16,-1 25 16,0-25-16,0 25 15,0 0-15,1-25 16,24 0-16,-25 24 15,0-24-15,0 25 16,25-25 0,-25 0-16,25 0 15,-49 25 1,49-25-16,-25 0 15,0 25 1,0-25-16,25 0 16,-24 0-16,24 0 15,-25 0-15,0 0 16,0 0-16,0 0 15,1 0-15,-26 0 16,50 0-16,-50 0 16,26 25-1,24-25-15</inkml:trace>
  <inkml:trace contextRef="#ctx0" brushRef="#br0" timeOffset="-190571.07">15999 10939 0,'0'0'125,"-50"0"-125,26 0 15,-51 0-15,50 0 16,-49 0-16,0 0 16,-1 0-16,1 0 15,-1 0-15,1 0 16,24 0-16,1 0 15,24 0-15,-25 0 16,25 0-16,-24 0 16,-26 25-16,51-25 15,-51 0-15,1 0 16,-25 0-16,24 0 15,-24 24-15,25-24 16,-1 0 0,-24 0-16,49 0 15,1 0-15,-26 0 16,26 0-16,-26 0 15,1 0-15,-1 0 16,1 0-16,0 0 16,-1 0-16,26 0 15,-26 0-15,1 0 16,-1 0-16,-24 0 15,0 0-15,-25 0 16,25 0-16,-1 0 16,1 0-16,25 0 15,24 0-15,-24 0 16,24 0-16,25 0 15,-24 0-15,-1 0 16,25 0-16,-24 0 16,-26 0-16,26 0 15,-26 0-15,1 0 16,49 0-16,-49 0 15,-1 0-15,1 0 16,-25 0 0,-50 0-16,50 0 15,-50 0-15,25 0 16,-25 0-16,50 0 15,-25-24-15,49 24 16,-24 0-16,49 0 16,-49 0-16,50 0 15,-51 0-15,26 0 16,-25 0-16,-25 0 15,24 0-15,26 0 16,0 0-16,-26 0 16,51 0-16,-26 0 15,1 0-15,0 0 16,-26 0-16,1 0 15,25 0-15,-1 0 16,1 0-16,24 0 16,-24 0-16,-1 0 15,1 0-15,0 0 16,-26 0-16,26 0 15,0 0-15,-50 0 16,49 0 0,1 0-16,-1 0 15,26 0-15,-1 0 16,0 0-16,1 0 15,-1 0-15,1 0 16,-1 0-16,-49 0 16,24 0-16,-24 0 15,25 0-15,-1 0 16,-24-25-16,50 25 15,-26 0-15,26 0 16,-26 0-16,26 0 16,-26 0-16,1 0 15,-26 0-15,26 0 16,0 0-16,-26 0 15,51 0-15,-50 0 16,-1 0-16,-48 0 16,24 0-16,-25 0 15,-50 0 1,1 0-16,-50 0 0,25 0 15,49 0-15,-49 0 16,99 0 0,24 0-16,26 0 15,0 0-15,-26 0 16,26 0-16,24 0 15,-24 0-15,49 0 16,-24 0-16,24 0 16,0 0-16,0 0 15,25 0 1,-25 0-1,0 0 1,1 0 62,-76 0-78,1 0 16,-25 0-16,-49 0 15,-1 0-15,0 0 16,1 0-16,49 0 15,-50 0-15,75 0 16,-25 0 0,49 0-16,1 0 15,49 0-15,0 0 16,1 0-1,-1 0 204,-50 0-219,-74 0 15,25 0-15,-74 0 16,-50 0 0,50 0-16,24 0 15,0 0-15,75 0 16,25 0-16,24 0 15</inkml:trace>
  <inkml:trace contextRef="#ctx0" brushRef="#br0" timeOffset="-65770.93">546 11212 0,'0'25'16,"0"-25"0,0 24-16,0-24 15,0 25 1,0 0-1,0 0 1,0-25-16,0 49 16,0-24-16,0 0 15,0 0-15,0 0 16,0-1-16,0 1 15,0 0-15,0 0 16,0 24-16,0-49 16,0 25-16,0-25 15,0 50 1,0-50-16,0 25 15,0-25 1,0 24-16,0 1 16,0-25-1,0 25 1,0-25 187,0-25-188,0 0 1,0-24-16,0 49 15,0-50-15,0 25 16,0 1-16,0-1 16,0 0-16,0 0 15,0 0-15,0 25 16,0-24-1,0-1 1,0 25-16,0-25 31,0 25-15,0-25 31,0 25-47,0-25 15,0 1-15,0 24 16,0-25-16,0 25 15,0-25 1,0 0 0,0 25-1,0-25 1,0 1 93,0-1-78,25 25 16,-25 0-47,24 0 16,-24 0-16,50 0 15,-50 0-15,25 0 16,-25 0-1,25 0 1,-1 0 0,-24 0-1,25 0 1,0 0-16,0 0 15,-25 0 1,25 25 15,-25-25-31,24 0 16,1 49-16,0-49 15,-25 0 1,50 50 0,-50-50 15,49 25-31,-49-1 15,0 1 1,0-25-16,0 25 16,0-25-1,25 25-15,-25-25 16,0 25-1,0-1-15,0-24 16,0 25-16,0-25 16,0 25-16,0 0 31,0 0-16,-25-25 1,25 24 0,-25 1-1,1-25 1,-26 25-1,25 0 1,0-25 0,25 25-1,-24-25 1,-1 0-16,0 24 15,25-24 1,-25 0-16,0 25 16,-24-25-16,49 25 15,-25-25-15,25 0 16,-50 25-16,26-25 15,-1 25 1</inkml:trace>
  <inkml:trace contextRef="#ctx0" brushRef="#br0" timeOffset="-64100.84">1166 11088 0,'0'-25'16,"0"25"31,0 0-32,0 25 1,0-1-16,0 1 16,0-25-1,25 25-15,-1 25 16,-24-25-16,25 24 15,-25-24-15,25 0 16,0 24-16,-25-49 16,0 50-16,0-25 15,0 0-15,0-25 16,0 24-16,25-24 15,-25 25-15,0-25 16,24 50-16,-24-50 16,0 25-16,0-1 15,0 1-15,0 0 16,0 0-16,0-25 15,0 25-15,0-1 16,0 1-16,0-25 16,0 25-16,0-25 15,0 25 1,0 0-1,0-25 17,0 24-17,0 1 1,-24 0-16,24-25 15,-25 0 1,25 25-16,-25-25 16,0 0-16,0 0 15,25 25 1,-24-25-1,-1 24-15,-25-24 16,1 25 0,24-25-16,0 25 15,0-25-15,-24 0 16,49 0-16,-25 0 15,0 25-15,0-25 16,25 0-16,-25 25 16</inkml:trace>
  <inkml:trace contextRef="#ctx0" brushRef="#br0" timeOffset="-61916.71">2654 6598 0,'25'0'125,"-25"25"-109,0-25-16,0 49 15,0-49-15,0 25 16,0 0 0,0 0-16,0 0 0,0-1 15,0 1 1,0-25-16,0 25 15,25-25-15,-25 25 16,0 0 15,0-25-31,0 25 16,0-25-1,0 24 1,0 1-16,0-25 16</inkml:trace>
  <inkml:trace contextRef="#ctx0" brushRef="#br0" timeOffset="-59419.57">3001 6623 0,'0'0'140,"25"-25"-124,-25 25 15,25-25 0,-25 25 47,25 0-78,0 0 16,-1 0 140,-24 0-141,50 0-15,-25 0 16,0 0-16,-1 25 15,1-25-15,-25 0 16,25 25 31,-25-25-47,0 25 47,0-1-32,0-24 1,0 25-16,0-25 15,0 25 1,0 0 0,0 0-1,0-25-15,-25 24 16,0 1-1,25-25-15,-24 25 32,-1-25-17,0 25 1,25 0-1,-25-25-15,25 25 16,-49-25-16,49 24 16,-25 1 30,25-25-30,-25 25 15,0-25-15,0 0 46,25 25-31,0-25 328,0 25-343,25-1-1,0-24 1,-25 0 31,25 25-47,0 0 31</inkml:trace>
  <inkml:trace contextRef="#ctx0" brushRef="#br0" timeOffset="-58587.52">3497 7045 0</inkml:trace>
  <inkml:trace contextRef="#ctx0" brushRef="#br0" timeOffset="-57551.46">3870 6499 0,'0'0'47,"0"25"-47,0-25 15,0 24-15,0 1 16,0 0-1,0 0-15,0 0 16,0-1-16,0 1 16,0-25-1,0 50-15,0-25 16,0-1-16,0-24 15,0 25-15,0 0 16,0 0-16,0 0 16,0 0-16,0-1 15,0 1-15,0-25 16,0 50-16,0-50 15,0 25 1</inkml:trace>
  <inkml:trace contextRef="#ctx0" brushRef="#br0" timeOffset="-56315.39">4217 6846 0,'0'-25'47,"25"25"0,-1 0 78,1 25-110,-25 0 1,25-25-1,-25 0 17,25 0-32,-25 0 93,25 0-93,-1 0 16,1 25-16,-25-25 15,25 0 1,0 0-16,0 0 16</inkml:trace>
  <inkml:trace contextRef="#ctx0" brushRef="#br0" timeOffset="-53754.24">5308 6672 0,'0'-24'31,"-49"-26"125,49 25-140,-25 25-16,-25-25 15,50 25-15,-25 0 16,1 0 171,24 0-156,-25 0-31,0 25 16,0-25 15,25 25-15,0-25-1,0 25 1,0 0 0,0-25-1,0 24-15,0-24 0,0 50 16,0-50-1,0 25 1,0-25 15,25 25-15,-25-25-1,25 24 1,-25-24 46,49 0-46,-49 0 0,25 0-16,0 0 31,0-24-16,0 24 1,-25-25 0,24 25 15,1-25-16,-25 25 1,25-25 15,-25 0 0,0 1 32,0 24-16,0 0 155,0 0-186,0 24-16,0-24 16,0 25-16,0-25 15,0 25-15,0 0 16,0-25-16,0 25 15,0-1-15,-25 1 16,25 25 0,0-50-16,-25 25 15,25 0 1,0-1-16,0-24 31,-24 25-31,24-25 94,-50 0-79,50 0-15,-50 25 16,26-25-1,24 25 1</inkml:trace>
  <inkml:trace contextRef="#ctx0" brushRef="#br0" timeOffset="-51892.14">5531 7020 0</inkml:trace>
  <inkml:trace contextRef="#ctx0" brushRef="#br0" timeOffset="-49250.99">5904 6970 0,'0'0'0,"0"-25"32,0 25 30,0-49-46,0 49 15,0-25-31,0 0 15,0 0-15,0 25 16,0-49-16,0 49 16,0-25-16,0 0 15,0 25-15,0-25 16,0 0-1,0 25 32,0-49-31,0 49-1,-25-25 1,0 25 15,0 0-15,25-25-1,-50 25 32,50 0-31,-24 0-16,-1 0 15,0 0-15,25 0 16,-25 0 0,25 0-1,-25 25 1,1-25-16,24 0 15,-25 25 17,25 0-17,0-25 1,0 24-1,0-24-15,0 25 16,0-25 0,0 25-16,0 0 15,25 24 48,-25-49-48,24 25 1,-24-25 31,25 0-32,25 25-15,-25-25 16,-25 0-1,24 0 1,-24 0 0,50 25 15,-25 0-16,0-25 1,-25 0 15,25 25-15,-25-25 15,24 24-15,-24-24-1,0 25-15,0 0 16,0-25-16,0 25 15,0-25 1,0 25-16,0-25 16,0 24-1,0 1 16,0-25-15,0 25 15,0-25-15,0 25 15,0 0 0,0-25-15,0 24-1,-24-24 17,24 0-17,-50 0 48,50 0-63,-25 0 15,25 0-15,-25 0 31,0 0-31,25 0 32,0-24 14,-24-1-30,24 25 0,0-25 15,0 25-16,0-25-15,0 0 16,0 25 0,0-24-1,0 24 16,0-25-15,0 25-16,0-25 31,24 0-15,1 25-1,-25 0 1,25 0 15,-25 0-15,50 0-1,-50 0 1,25 0-16,-25 0 16</inkml:trace>
  <inkml:trace contextRef="#ctx0" brushRef="#br0" timeOffset="-48092.92">6300 6772 0,'0'0'16,"0"0"0,25 0-16,-25 0 15,25 0-15,-25 0 63,25 0-63,0 0 15,-1 0-15,-24 0 16,25 0-16,0 0 78,0 0-78,-25 24 47,25-24-32,-1 0 1,1 0-16,0 25 15,-25-25 1</inkml:trace>
  <inkml:trace contextRef="#ctx0" brushRef="#br0" timeOffset="-46789.86">6400 6995 0,'0'0'63,"0"0"-48,24 0 32,1 0-31,0 0-1,-25 0-15,25 0 47,-25 0-31,25 0-16,-25 0 15,24 0-15,1 0 16,-25 0 265</inkml:trace>
  <inkml:trace contextRef="#ctx0" brushRef="#br0" timeOffset="-37753.33">7144 6524 0,'0'0'110,"25"0"-79,-1-25-16,1 25 110,-25 0-94,25 0-15,-25 0-16,25 0 62,0 0 79,-1 0-141,-24 0 15,50 0-15,-50 0 16,25 0 0,-25 0 15,25 25-16,-1-1 1,-24-24 31,25 25-32,-25-25 1,0 25 0,0-25-16,0 25 31,0 0-16,0-25 1,0 24 0,0-24 15,0 25-16,0 0 1,-25-25-16,1 25 16,24-25-1,-75 49 32,75-49-47,-25 25 0,25-25 16,-49 0-1,49 25-15,-25-25 16,0 25-16,0-25 31,25 0-15,-24 0-16,-1 25 15,0-25-15,0 0 16,0 0-16,1 25 15,24-25 1,-25 24-16,0-24 16,25 0 15,0 0 218,0 0-233,25 0 15,-25 0-15,25 0-16,-25 0 15,24 0-15,-24 0 16,25 0 0,0 0 15,0 25-31,0-25 15,-25 25 1,24 0 0,1-25 30,0 0 266,-25 0-296,25 25 0</inkml:trace>
  <inkml:trace contextRef="#ctx0" brushRef="#br0" timeOffset="-36827.28">7665 6970 0</inkml:trace>
  <inkml:trace contextRef="#ctx0" brushRef="#br0" timeOffset="-33894.11">7987 6548 0,'0'-24'140,"25"24"-109,-25 0-15,25 0 0,-25 24 30,25-24-14,-1 0-1,1 25 16,-25-25-16,0 25 16,0 0-32,0-25 1,25 25-16,-25-25 15,0 24 17,0-24-17,0 25 1,0 0 15,0 0-15,-25 0-1,25-25 1,-25 24-16,1-24 31,24 25 328,24 0-344,-24-25 1,25 0 0,0 0-1,-25 25 32,0-25-47,25 25 16,-25-25 15,25 25 16,-25-1 15,0-24 0,0 25-46,0-25 31,0 25-16,-25 0-15,25-25 15,-25 0 0,0 0-15,25 25-1,-25-25 1,25 0-16,-24 0 47,-1 24 140,25-24-172,25 25 32,-25 0-16</inkml:trace>
  <inkml:trace contextRef="#ctx0" brushRef="#br0" timeOffset="-8067.63">2704 7913 0,'0'0'47,"0"-25"-47,0 25 31,0-50 0,25 50 1,-1-25-1,1 25 0,-25 0-31,25 0 16,-25 0-1,25 0 1,-25 0-1,25 0 1,-1 0 0,-24 0-16,25 0 15,-25 0 94,25 0-109,0 0 16,0 0 0,-25 0-1,0 0 16,0 25-15,0 0-16,0 0 16,0-25-1,0 25-15,0-1 16,0-24-1,0 25 1,0-25 0,-25 25-16,0 0 15,0 0 1,25-25-16,-25 25 15,1-1-15,-1 1 16,25-25-16,-25 25 16,0-25-16,25 25 15,-25-25-15,25 0 47,-24 0-31,-1 0-1,-25 25 1,50-25-1,-25 0-15,25 0 16,-25 0-16,1 0 16,24 0-1,-25 0 1,25 0 171,49 0-171,-24 0-16,0 0 15,25 24-15,-50-24 16,25 0-1,-1 25-15,-24-25 16,25 25 0,0 0-1,25 0 16,-50-25 16</inkml:trace>
  <inkml:trace contextRef="#ctx0" brushRef="#br0" timeOffset="-7341.59">3249 8210 0</inkml:trace>
  <inkml:trace contextRef="#ctx0" brushRef="#br0" timeOffset="-5270.47">3547 7789 0,'0'0'78,"25"0"-78,0 0 16,-1 0-16,-24 0 16,25 0 15,0 24-16,0-24-15,0 25 32,-25 0-17,25-25 16,-25 25-15,0-25 0,0 25-1,0-1 1,0-24-1,0 25 1,0-25 15,0 25-15,0-25-1,-25 0 1,0 0 0,0 0-16,25 0 15,-50 25-15,50-25 16,-24 25 265,24-25-281,0 0 15,49 0-15,-49 0 63,25 25-48,0-1 1,0-24-1,-25 25 32,25-25 0,-25 25-16,0-25 0,0 25-15,0 0 15,0-25 0,0 24 1,-25-24-17,0 25 1,25-25-16,-25 0 15,0 25-15,0-25 16,25 0 0,-24 0-16,24 0 46,-25 0-46,0 0 16,25 0 0</inkml:trace>
  <inkml:trace contextRef="#ctx0" brushRef="#br0" timeOffset="-3598.38">3870 8533 0,'0'0'124,"0"0"-124,-25 0 16,0 0-16,0 0 16,0 0-16,-24 0 15,24 0-15,0 0 16,-25 0-16,26 0 15,-1 0-15,0 0 16,25 0-16,-25 0 16,0 0-16,25 0 15,-24 0 1,-26 0-1,50 0-15,-50 0 16,1 0-16,24 0 16,-25 0-16,26 0 15,-1 0-15,0 0 16,25 0-1,-25 0 1,0 0-16,1 0 16,-1 0-16,0 0 15,0 0-15,-24 0 16,49 0-16,-25 0 15,0 0-15,0 0 16,0 0 0,1 0-16,24 0 15,-25 0-15,0 0 16,0 0-1,25 0 1,-25 0 0,25 0-1,-24 0-15,-1 0 31,0 0-31,25 0 16,-50 0 124,25 0-124,-24 0-16,24 0 16,-49 0-16,49 0 15,0 0-15,-25 0 16,50 0-16</inkml:trace>
  <inkml:trace contextRef="#ctx0" brushRef="#br0" timeOffset="3620.04">2753 8731 0,'-24'-25'0,"24"25"16,-50 0-16,50 0 15,-25 0-15,25 0 31,-25 0 16,0 0-47,1 0 16,-1 0-16,25 0 15,-25 0-15,0 0 32,25 0-32,-25 0 31,1 25 0,24 0 0,0-25 0,0 25-15,0-25-16,0 49 16,0-49-1,0 25-15,0-25 16,0 25-1,24 0 1,1-25 0,0 0-1,25 0-15,-50 0 16,24 25-16,26-25 15,-50 0-15,25 0 16,-25 0-16,50 0 31,-50 0 0,24-25-15,-24 0 0,25 25 15,0-25 0,-25 25-15,0-25 15,0 25 0,0-49 0,0 49 250,0 0-281,0 25 16,0-1-16,0-24 15,0 25 1,0 0-16,0 0 15,0-25-15,0 25 16,0-25-16,0 24 16,0 1-1,0-25-15,0 25 16,0-25-16,0 25 15,0-25 1,0 25 0,-25 0 15,25-1-16,-25-24 1,25 25 0,-24 0-1,-1-25-15,0 25 16,25-25-1,-50 0-15,50 0 16,-49 25-16,49-1 16,-25-24-1,25 0-15,-25 0 16,25 0-1,-25 0 1,0 25 15,25-25 94,0 0-109</inkml:trace>
  <inkml:trace contextRef="#ctx0" brushRef="#br0" timeOffset="4604.09">3001 9103 0,'0'0'32,"0"25"14,25-25-14,0 0-1,-25 0-16,25 0 1</inkml:trace>
  <inkml:trace contextRef="#ctx0" brushRef="#br0" timeOffset="7203.24">3522 9054 0,'0'-25'94,"0"0"-79,0 25 16,0-25-15,0 25 0,0-25-1,0 25 1,0-24-1,0-1-15,0 25 16,0-25 0,0 25-1,-25-25-15,1 0 78,24 1-47,-25 24-15,25-25 0,-25 25-1,0 0 1,25 0-1,-25 0 1,25 0 0,-24 0-1,-1 0 1,25 0-1,-25 0 1,0 0 0,0 25-1,25-25 1,0 24 15,0 1-15,0-25-1,0 25 1,0-25-1,0 25 1,0 0-16,0-25 16,25 24-1,-25 1 1,25 0-16,25-25 15,-50 25 1,24-25 0,1 0-1,-25 25 1,25-25-1,0 25-15,0-25 16,-25 0-16,24 0 16,-24 0-1,25 24 110,-25-24-109,25 25-1,-25-25 16,0 25 1,0 0-17,0-25-15,0 25 16,0-1-1,-25 1 1,25-25 0,-25 25 30,1-25-46,-1 25 32,0-25-32,0 0 15,25 0 1,-49 25-16,49-25 15,-25 0 17,25 0-17,-50 0-15,50 0 16,-25 0-1,25 0-15,-24 0 141,24 0-141,0 0 15,24-25 1,-24 0 0,25 25-16,0-25 15,-25 25 1,25 0-16,0-25 31,-1 1 0,-24 24 0,25-25-15,-25 25 109,25 0-125,0 0 15,-25 0-15,25 0 16,-25 0 0,24-25 108,1 0-108</inkml:trace>
  <inkml:trace contextRef="#ctx0" brushRef="#br0" timeOffset="10362.42">4242 8409 0,'74'0'78,"-49"0"-63,0 0-15,24 0 16,-49 0-16,50 0 15,-25 0-15,-1 0 16,26 0-16,-50 0 16,25 0-16,24 0 93,-49 0-93,25 0 16,-25 0 62,25 0-78,0 25 15</inkml:trace>
  <inkml:trace contextRef="#ctx0" brushRef="#br0" timeOffset="11612.5">4242 8706 0,'-25'0'16,"25"0"15,0 0-15,25 0-1,-1 0 1,-24 0-16,25-24 15,0 24 48,0 0-48,0 0 1,-1 0-16,1 0 16,-25 0-1,25 0 1,-25 0-1,25 0-15,0 0 16,-25 0-16,24 0 16,-24 0-1,25 0 1,0 0-1,-25 0-15,25 0 16,-25 0 0</inkml:trace>
  <inkml:trace contextRef="#ctx0" brushRef="#br0" timeOffset="13812.62">5928 7789 0,'-24'0'31,"24"24"-31,-25-24 15,25 25-15,-25-25 16,0 25-16,25 0 16,-50 24-16,50-49 15,-24 50-15,-1 0 16,0-25-16,0-1 15,0-24-15,1 25 16,24 0 0,-25-25-1,25 25 1,-25-25-1,25 25 110,-25-25-125,0 24 16</inkml:trace>
  <inkml:trace contextRef="#ctx0" brushRef="#br0" timeOffset="14739.67">5556 7863 0,'25'0'31,"-25"0"-31,25 25 16,-25-25-16,25 25 15,-25-25-15,0 24 16,24 1-16,1 0 15,-25-25 1,25 25-16,-25 0 16,25-25-16,0 25 15,-25-25-15,24 24 16,-24 1-1,25-25 17,0 25-17,-25 0 79,25 0-79</inkml:trace>
  <inkml:trace contextRef="#ctx0" brushRef="#br0" timeOffset="16355.77">6102 8458 0,'0'0'0,"-25"0"15,0 0-15,1 0 16,-1 0-16,25 0 16,-25 0-16,25 0 15,-25 0 1,25 0-1,-25 0-15,1 0 16,-1 0 0,25 0-16,-50 0 15,50 0-15,-50 0 16,26 0-16,-1 0 15,0 0-15,0 0 16,0 0-16,25 0 16,-24 0-1,24 0 1,-50 0-16,0 0 15,1 0-15,24 0 16,-25 0-16,50 0 16,-24 0-16,-1 0 249,0 0-233,-49 0-16,24 0 15,0 0-15,-24 0 16,49 0-16,-49 0 16,49 0-16,25 0 15,-25 0-15,0 0 16,25 0 233,25 0-233</inkml:trace>
  <inkml:trace contextRef="#ctx0" brushRef="#br0" timeOffset="17515.82">5135 8657 0,'0'0'16,"0"25"-16,0-25 15,0 24-15,0-24 16,0 25-16,0 0 15,0 0-15,0-25 16,0 49-16,0-24 16,0-25-16,0 25 15,0 0-15,0 0 16,0-1-16,0 1 15,0 0-15,24 0 16,-24 0 0,0 0-16,0-25 15,0 24-15,0-24 16,0 25-16,0-25 15</inkml:trace>
  <inkml:trace contextRef="#ctx0" brushRef="#br0" timeOffset="18787.91">5407 8855 0,'-24'0'16,"-1"0"-1,25 25 1,-25-25-16,25 25 16,-25-25-1,0 25 1,25-25-1,0 24 17,0-24-17,0 25 1,0 0-16,0 0 15,0-25 1,0 25-16,25 0 31,-25-25 0,25 0-15,0 0 0,0 0-1,-25 0-15,24 0 31,-24 0-15,50 0 0,-50 0-1,25-25 1,-25 25 15,0-25-15,0 0-1,0 0-15,0 25 16,0-25-1,0 25-15,0-24 16,0-1 0,0 25-16,0-25 31,0 25-16,0-25 1,-25 25 78,25 0-48</inkml:trace>
  <inkml:trace contextRef="#ctx0" brushRef="#br0" timeOffset="20307.99">5730 8880 0,'0'0'31,"0"25"-31,-25-25 16,25 25-1,0-25 32,0 24-31,0 1-1,0-25-15,0 25 16,0-25 0,0 25-1,0 0 16,0 0-15,25-25 31,-25 24-32,25 1-15,-25-25 16,49 25 0,-49-25-16,25 0 15,-25 0 1,25 0-1,0 0 1,0 0 0,-25 0-1,0-25 16,0 0-31,0 25 32,0-24-17,0 24 1,0-50-16,0 50 15,0-25-15,0 0 16,0 0 0,0 25-1,0-24 1,-25 24-1,25-25 1,-25 25 15,0-25-15,0 25 15,0 0-15,25 0-16,-24 0 15,24 0 1,-25 0-16,25 0 15,-25 0 17,0 0-17,0 25 1,25-25-1,0 25 1,-24-1 0,24 1-1,0-25 1</inkml:trace>
  <inkml:trace contextRef="#ctx0" brushRef="#br0" timeOffset="21972.09">8483 8434 0,'-49'0'15,"49"24"48,-25-24-63,25 25 15,-25 0 1,25-25 31,-25 25-32,0 24 1,1-24 0,24 0-1,-25 0 1,25 0-16,-25-25 15,25 24 1,-25-24 0,0 25-16,25 0 0,-24 0 15,24-25 16,0 25-15,-25-1 0,25 26-1,-25-50 16,25 25-15,0-25 46</inkml:trace>
  <inkml:trace contextRef="#ctx0" brushRef="#br0" timeOffset="22860.14">8161 8533 0,'0'0'15,"0"0"1,0 25 0,0-1 15,0 1-16,0-25 1,25 25-16,-25 0 16,0 0-1,24-25-15,1 24 16,-25 1-16,25-25 31,-25 50-15,25-50-1,0 25 1,-25-25-1,24 24-15,-24-24 16,25 25 0,0 0 15,-25 0-16</inkml:trace>
  <inkml:trace contextRef="#ctx0" brushRef="#br0" timeOffset="23916.2">8781 8657 0,'0'0'15,"0"0"-15,25 0 16,-1 0 0,-24 0-16,25 0 15,0 0 1,0 0-16,0 0 15,-1 0-15,1 0 16,0 0-16,-25 0 62,25 0-46,-25 0-16,25 0 16,0 0-16,-25 0 15,24 0 1,-24 0-1,25 0 1,-25 0-16,25 0 16,0 0-16,-25 0 124</inkml:trace>
  <inkml:trace contextRef="#ctx0" brushRef="#br0" timeOffset="25196.27">8855 8855 0,'0'0'63,"0"0"-48,25 0 1,0 0-16,0 0 0,-25 0 16,24 0-16,1 0 15,0 0 16,0 0 1,0 0-17,-25 0-15,25 0 94</inkml:trace>
  <inkml:trace contextRef="#ctx0" brushRef="#br0" timeOffset="28739.47">9500 8012 0,'0'25'62,"0"-25"-46,25 0 46,-25 0-62,25 0 16,-25 0-16,25 0 31,-1 0-15,1 0-1,-25 0 1,50 25-16,-50-25 31,25 0 32,-25 24-63,0 1 15,24-25 1,1 25 15,-25-25 16,0 25-32,0 0 1,0-25 0,0 24-1,0 1-15,0 0 16,-25 0-1,1-25-15,-1 25 16,25-25-16,-25 24 16,25-24-16,-25 0 15,0 25-15,1-25 16,24 0-16,-25 0 15,0 0-15,0 0 16,25 0 0,-25 0-16,1 0 15,24 0-15,-25 0 47,25 0 140,49 0-187,-24 0 16,0 0-16,0 0 15,0 0-15,-1 25 16,-24 0 46,25 0-46,0-25 0,-25 24 15</inkml:trace>
  <inkml:trace contextRef="#ctx0" brushRef="#br0" timeOffset="29387.51">9947 8434 0</inkml:trace>
  <inkml:trace contextRef="#ctx0" brushRef="#br0" timeOffset="31220.62">10170 8012 0,'0'-25'47,"0"25"-32,25 0 1,24 0-16,-49 0 15,25 0-15,-25 0 16,50 0-16,-50 25 16,25 0 46,-1-25-46,1 25-1,-25-25 16,0 24-15,0 1 0,0-25-1,0 25 16,0-25-15,0 25-16,0-25 16,0 49-1,0-49-15,-25 25 16,25-25-1,-24 25 17,24-25-17,-25 0-15,0 0 16,0 0 62,25 0-63,0 0 188,0 0-203,50 0 16,-25 25-16,-1-25 15,-24 0 1,25 25 15,0-1-15,-25-24 62,0 25-63,0-25-15,0 25 16,0 0 0,0-25-1,0 25 16,-25-25 1,25 24-17,-49 1 1,24-25-1,25 0-15,-50 25 16,50-25 15</inkml:trace>
  <inkml:trace contextRef="#ctx0" brushRef="#br0" timeOffset="32668.7">11088 7987 0,'24'0'31,"-24"0"-15,0 0-16,-24 50 16,-1-50-1,25 25 1,-25-25-16,25 24 15,0 1-15,-25 0 16,0 0 0,25 0-1,0-25 1,-24 49-16,24-49 15,-25 25-15,0 0 16,25 0-16,-50-1 16,50 1-16,-24 25 15,-1-50 1,25 49-1</inkml:trace>
  <inkml:trace contextRef="#ctx0" brushRef="#br0" timeOffset="33442.74">10815 8111 0,'0'0'31,"0"0"-15,25 0-16,-25 0 15,49 50 1,-24-25 0,0-1-16,-25-24 15,0 50-15,25-50 16,-25 50-16,24-26 15,26 1 1,-50 0 0,0 0-16,25-25 15,-25 25-15,25-25 16</inkml:trace>
  <inkml:trace contextRef="#ctx0" brushRef="#br0" timeOffset="34435.8">11385 7962 0,'0'0'16,"0"0"-16,0 25 16,0 0-16,0 0 15,0-25 1,0 25-16,0-1 15,0-24-15,-24 25 16,24-25 0,0 25-16,0 0 15,0-25 1,0 25-1,0-25-15,0 24 16,0-24-16,0 25 16,0 0-1,0 0-15,0 0 16,0-1-16,0 1 15,24 0 63</inkml:trace>
  <inkml:trace contextRef="#ctx0" brushRef="#br0" timeOffset="35915.89">11807 8111 0,'-25'25'16,"25"-25"-1,-25 25 1,-24 0-1,49-25 1,-25 0 0,0 24-1,25-24 1,-25 25-1,25-25 1,0 25 0,-24 0-16,24-25 15,0 25-15,-25-25 16,25 24-1,0 1 32,0 0-16,0-25-15,25 0 0,-25 0-1,24 0 16,-24 0-31,25 0 16,0 0-16,-25 0 16,25 0-1,-25 0-15,25 0 16,-1 0-1,1 0 1,-25 0 15,25 0 16,0-25-16,-25 0-15,0 25 15,0-24-15,0 24-1,0-25-15,0 25 16,0-25-1,0 0 1,0 25-16,0-25 16,0 25 15,-25-24 31,25-1-46,-25 25 15,25-25 47</inkml:trace>
  <inkml:trace contextRef="#ctx0" brushRef="#br0" timeOffset="37664.99">12179 8260 0,'0'0'78,"-25"0"-46,0 0-17,25 0 1,0 25 15,-24 0-31,24-25 47,0 24-32,-25 1-15,25 0 32,0-25-17,0 25 1,0-25-1,0 25 1,0-1 0,0-24-1,0 25 1,0-25-1,0 25-15,0-25 16,25 0 0,-25 0-16,24 25 15,-24-25 16,25 0-31,0 0 16,0 0 0,0-25-1,-25 25-15,25-25 16,-25 0-1,24 25 17,-24-24-32,0 24 31,0-50 0,0 50 16,0-25-16,0 25 0,-24-25 0,-1 25-15,25 0 0,-25 0-16,25-24 15,-25-1 32,25 25-16,-25 0 141</inkml:trace>
  <inkml:trace contextRef="#ctx0" brushRef="#br0" timeOffset="39684.1">12502 8756 0,'-25'0'15,"25"0"1,-25 0-16,25 0 16,-25 0-16,25 0 15,-25 0 1,1 0-16,24 0 15,-25 0 1,0 0-16,0 0 16,0 0-16,25 0 15,-49 0-15,49 0 16,-25 0-1,25 0-15,-25 0 16,0 0-16,0 0 16,1 0-16,-26 0 15,25 0-15,-24 0 16,24 0-16,-25 0 15,25 0-15,1 0 16,-26 0-16,25 0 16,0 0-16,1 0 15,-51 0-15,50 0 16,-24 0-16,24 0 15,-25 0-15,50 0 16,-49 25-16,24-25 47,0 0-32,-24 0-15,-1 25 16,0-25-16,1 0 16,-1 24-16,-24-24 15,24 0-15,0 0 16,26 0-1,-51 0-15,50 0 16,1 0-16,-26 0 16,0 0-16,1 0 62,-1 0-46,1 0-16,-1 0 15,-24 0-15,49 0 16,-25 0-16,25 0 15,1 0-15,-1 0 47,25 0-31,-25 0-16,-25 0 15,26 0-15,-1 0 16,-50 0-16,26 0 16,24-24-16,-25 24 15,-24 0 1,74 0-16,-25 0 15</inkml:trace>
  <inkml:trace contextRef="#ctx0" brushRef="#br0" timeOffset="42268.25">10492 9178 0,'0'-25'46,"0"25"-30,0-50 0,0 50 77,-24-24-77,-1 24-1,25 0-15,-25-25 16,25 25 31,-50-25-47,26 25 15,-1 0-15,0 0 16,25 0-16,-25 0 16,0 0-1,1 0 1,24 25-1,-25-25 17,0 25-1,25-25-16,0 24 1,0 1-16,0-25 16,0 25-16,0-25 15,0 25 1,0-25-16,0 49 15,25-49 1,-25 0 0,25 0-1,-25 0 1,49 0-16,-49 0 15,25 0-15,-25 0 16,25 0-16,0 0 31,-1 0 0,-24 0-15,25-24 0,0-1-16,-25 0 31,25 0 0,-25 25 94,0-25-94,0 25 203,0 0-218,25 0-1,-25 0 1,0 25-1,0 0-15,0-25 16,0 25-16,24-25 16,-24 25-1,0-1-15,0-24 31,0 25-15,-24 0 0,24 0-1,0-25 1,0 25-1,-25-1-15,25 1 32,-25-25-17,0 25 1,25-25-1,-25 25 1,25 0 0,-24-25-16,-1 0 15,25 0 1,-25 0-16,25 24 15,-25-24 1,25 0 0,-25 0-16,1 0 15,24 0-15,-25 0 16,25 0-1</inkml:trace>
  <inkml:trace contextRef="#ctx0" brushRef="#br0" timeOffset="43683.33">10740 9426 0,'0'0'109</inkml:trace>
  <inkml:trace contextRef="#ctx0" brushRef="#br0" timeOffset="46003.46">11237 9426 0,'0'-25'93,"0"25"-93,0-25 16,0 25 0,0-25-16,0 25 15,0-24 1,0-1-16,0 25 15,0-25-15,0 25 16,0-25-16,0 25 16,0-25-16,0 1 15,0 24-15,0-25 16,0 25-16,0-25 15,0 0 1,0 25 0,0-25-16,-25 25 31,25 0 125,-50 0-156,25 0 15,0 0-15,-24 0 16,49 0 0,-25 0-16,25 25 0,-25-25 15,0 25 16,25-25-31,0 25 32,-24-25-17,24 25 1,0-1 15,0-24-31,0 25 16,0-25 15,0 25-16,0 0 1,0 0-16,24-25 31,1 24-31,-25 1 16,25-25-1,25 25 1,-50-25 0,49 25-1,-24-25 48,0 0-63,0 25 15,0-25 1,-25 0 46,24 24-46,1 26 77,0-50-93,-25 25 32,0-25-17,0 25 1,0-1-1,0 1-15,-25-25 16,0 0 0,1 25-16,-1 0 15,0-25-15,25 0 16,-25 0-16,25 0 15,-25 0 17,0 0-32,25 0 15,-24 0 1,24 0-16,-50 0 47,50 0-32,-25-25 16,25 0-15,0 0 0,0 1-16,0 24 15,0-25-15,0 0 16,0 25-1,0-25 1,0 0 0,25 1-1,-25 24 1,25 0-1,0 0 1,-25 0-16,24 0 16,-24 0 62,25 0-78,0 0 15,-25 0-15,25 0 16,0 0-16,0 0 78</inkml:trace>
  <inkml:trace contextRef="#ctx0" brushRef="#br0" timeOffset="47259.53">12452 8657 0,'0'0'46,"25"0"17,0 0-16,-25 0-47,24 0 15,-24 25-15,25-25 16,-25 0-16,50 0 15,-50 0 48,25 24-48,-1-24-15,1 0 94,-25 0-63,25 0 0,-25 0-15,25 0 0,0 0-1,-1 25 48</inkml:trace>
  <inkml:trace contextRef="#ctx0" brushRef="#br0" timeOffset="48459.6">12551 9004 0,'0'0'93,"25"0"-93,-25 0 16,25 0-16,0 0 16,-1 0 15,-24 0 16,25 0-16,-25 0-16,25 0 1,-25 0-16,25 0 16,0 0-16,-25 0 15,24 0 48,-24 0-48,25 0-15,0 0 16,-25 25-16,25-25 93,-25 0-93,25 0 16,-25 0 0</inkml:trace>
  <inkml:trace contextRef="#ctx0" brushRef="#br0" timeOffset="68547.75">13345 8558 0,'0'-25'172,"0"25"-141,0-25-31,0 0 16,25 25 31,-25-25 15,0 25-46,25 0 15,-1 0 47,-24 0-78,25 0 15,-25 0 1,25 0 0,-25 0 46,0 25-31,25 0-15,-25-25 15,0 25-15,0-25-1,25 25 32,-25-25-31,0 24-16,0 1 15,0-25 1,0 25-1,0-25-15,0 25 16,0 0-16,0-1 16,0-24-1,-25 50 1,25-50-1,0 25 1,-25 0 0,25-1-1,-50 1 1,26 0-1,-1 0 1,25 0 0,-25-25-1,25 0 266,25 0-281,-25 0 16,49 0-1,-49 0-15,25 0 16,-25 0-16,25 0 15,0 0 1,-25 0-16,25 0 16,-1 0-16,1 0 15,-25 0-15,25 0 109</inkml:trace>
  <inkml:trace contextRef="#ctx0" brushRef="#br0" timeOffset="70872.88">13841 8458 0,'0'0'172,"0"0"-157,50 0-15,-26 0 16,1 0 0,-25 0-16,25 0 15,-25 0-15,25 25 16,0-25-1,-25 0-15,24 25 32,-24 0-17,25-25 16,-25 25-15,25-25 109,-25 24-94,0-24-15,0 25-1,0 0 1,-25-25-1,25 25 1,-25-25 15,1 0 47,-1 0-78,25 25 16,0-1 358,25 1-374,49-25 16,-49 25-16,24-25 15,1 0-15,-50 0 16,25 25-16,-25 0 125,0-25-110,0 24 1,0-24 0,-25 25 15,0-25-16,25 25 1,-25 0 0,25-25-1,-24 25 1,24-25-16,-25 0 15,0 24 1,0-24 0,0 0-1,25 0-15,-24 0 16,24 0-16,-25 0 15,25 0-15,-25 0 16,0 25 0</inkml:trace>
  <inkml:trace contextRef="#ctx0" brushRef="#br0" timeOffset="71611.92">14486 8830 0,'0'0'234,"25"0"-218,0 0-16</inkml:trace>
  <inkml:trace contextRef="#ctx0" brushRef="#br0" timeOffset="80019.39">14883 8458 0,'-25'0'47,"25"0"-31,0 25-1,-25 0 1,25 0-1,0 0-15,0-25 16,0 24-16,-25 1 16,25 0-1,0-25-15,0 25 16,-24 0-16,24-1 15,0-24 1,0 25 15,0-25-15,0 25-1,0 0-15,0 0 156,24-25-140,1 0-16,25 0 16,-25 0-16,24 0 15,-49 0-15,25 0 16,-25 0-16,50 0 15,-50 0 1,24 0-16,-24-25 16,25 25-1,-25-25 172,25 0-171,-25 25 0,0-25-1,0 1-15,0 24 16,0-25-16,0 25 15,0-25 1,0 0 15,0 25 0,0-25 16,0 25-31,0-24-1,0 24 1,0-25 0,0 0 93,0 25-94,0 25-15,-25 0 16,25-25 0,0 49-1,0-49-15,-25 50 16,25-50-1,0 25-15,0-1 16,0-24-16,-24 50 16,24-50-16,0 25 15,0 0-15,0-1 16,0-24-16,0 25 15,0 0-15,0-25 16,0 25 0,0-25-16,0 25 15,0-25 94,0 24-93,0 1 15,0-25-15,0 25-1,0-25 1,0 0 124</inkml:trace>
  <inkml:trace contextRef="#ctx0" brushRef="#br0" timeOffset="82370.53">15304 8533 0,'0'0'140,"25"0"-109,0 0-15,-25 0 0,25 0-16,-25 25 15,25-25 1,0 0 109,-1 0-110,-24 24-15,25-24 16,0 25-16,0-25 15,-25 0 48,25 0-63,-1 0 31,-24 25 31,25-25 313,-25 25-360,0-25 1,0 49 0,-25-49-1,25 25 1,0-25-16,-24 25 31,24 0-15,0 0-16,-25-25 15,0 49 1,25-49-1,-25 25 1,25 0 31,0-25-32,-25 25-15,25-25 32,-24 24 14,-1-24-14,0 25-17,25 0 48,0-25 264</inkml:trace>
  <inkml:trace contextRef="#ctx0" brushRef="#br0" timeOffset="91795.08">2009 11410 0,'-25'-25'125,"25"25"-109,0 0-1,0 50-15,0-50 16,0 25 0,0 24-1,0-49-15,0 25 16,0 0-16,25 0 15,-25-25 1,0 49-16,0-49 16,25 25 15,-25-25-31,0 25 15,0 0-15,0 0 16,0-25-16,0 49 16,25-24-16,-25 0 15,0-25 1,0 25-1,0-25 48,0 24-48</inkml:trace>
  <inkml:trace contextRef="#ctx0" brushRef="#br0" timeOffset="93779.19">2431 11435 0,'0'0'16,"25"0"-1,24 0-15,-49 0 16,25 0-16,-25 0 15,25 0 1,-25 0-16,49 0 16,-49 0-1,25 0 48,-25 0-48,50 0-15,-50 0 16,50 0-16,-50 25 62,24 0-46,-24-25-1,25 24-15,-25-24 32,0 25-17,0 0-15,0-25 16,0 25-16,0-25 15,0 25-15,0-25 16,0 49-16,0-24 16,0 0-16,-25-25 15,1 25 1,-1-25-16,0 24 15,-25 26 1,25-50-16,1 25 16,-1-25-16,25 0 15,-25 0-15,0 25 16,25-25-16,-25 0 15,1 24-15,48-24 250,1 0-250,25 0 16,-50 0-16,49 0 15,-49 0-15,25 25 16,-25-25-1,50 25 1,-50-25 15,25 25-15,0-25 15,-1 25-31,-24-1 16,25 1-1,-25-25 1,0 25 15,0 0-15,0 0-1,-25-25 1,1 24-1,-26 1 1,25-25-16,0 0 16,-24 0-16,49 0 15,-25 25-15,0-25 63,0 0-48</inkml:trace>
  <inkml:trace contextRef="#ctx0" brushRef="#br0" timeOffset="94753.25">3150 11460 0,'0'0'16,"0"0"0,0 25-16,0 24 15,0-24-15,0 0 16,0 24-16,0-24 15,0 0 1,0 0-16,0 0 0,0 24 16,0-24-1,0 25-15,0-26 16,0 1-16,0 25 15,0-50-15,0 25 16,0-25-16,0 24 16,0 1-1,0-25 1,0 25 109,0-25-79</inkml:trace>
  <inkml:trace contextRef="#ctx0" brushRef="#br0" timeOffset="95819.31">3572 11708 0,'0'0'31,"0"0"-15,25 25-1,-1-25 1,-24 24-16,25-24 15,-25 0-15,25 0 16,0 0 0,0 25-1,-25-25 1,49 0-1,-24 0-15,0 0 32,-25 25-17,25-25 1,-25 0-1,25 0 1,-1 0 0,-24 0-1,25 0-15,-25 0 16,25 0-1</inkml:trace>
  <inkml:trace contextRef="#ctx0" brushRef="#br0" timeOffset="98635.46">4887 11311 0,'0'0'109,"-25"0"-93,-25 0-16,0 0 15,26 0 1,-26 0-16,-24 0 0,49 0 16,-25 0-16,25 0 15,1 0 1,24 0-16,-25 0 15,0 0 17,25 0-17,-25 25 141,25-25-156,0 25 16,0-1-16,0 1 15,0 0-15,0-25 16,0 50-16,0-50 16,0 24-16,0-24 15,25 50 1,-25-50 31,25 50-47,-25-50 15,0 24 1,0-24-16,0 25 15,0-25-15,0 25 16,0 0 0,0-25-1,0 49 79,0-49-1,0-24-77,0-1-16,25 0 16,-25 25-1,24-25 16,1 25-15,-25 0 0,25 0-1,-25 0 1,50 0-1,-26 0 1,1 0 0,-25 0 15,25 0-16,-25 0 1,25 0-16,0 0 16,-1 0-1,-24 25 1,25-25-1,-25 25 17,0 0-17,0-1 1,0-24-1,0 25-15,0 0 16,0 0-16,0 24 16,0-49-1,0 25-15,-25-25 16,1 25-16,24-25 15,-25 25-15,25 0 16,-25-25-16,25 24 16,-25-24-1,0 0-15,25 0 16,-24 25-16,-26 0 15,25-25 1,0 0 78,25 0-79</inkml:trace>
  <inkml:trace contextRef="#ctx0" brushRef="#br0" timeOffset="100299.57">5110 11708 0,'0'0'31,"0"0"-15,0 0-1,-25 0-15,25 25 16,-25-1 15,25 1-31,-25-25 16,25 25-16,0 0 15,0 0-15,0-25 16,0 24-16,0 1 16,0 0-1,0-25 1,0 25-16,0 0 15,0-25 1,0 24 0,0-24-1,0 50 16,25-50 47,-25 0-78,25 0 16,-25 0-16,25-25 16,0 25-16,-25-25 15,24 25-15,1-49 16,0 49-1,-25-25-15,25 25 16,-25-25-16,0 0 31,0 25-15,25-24-16,-25-1 15,24 0 1,-24 25 0,0-25-1,0 25 1,0-25-1,0 1 1,0 24 78,0-25-79,0 25 1,0 0-1,-24 0-15,-1 0 0,0 0 16,0 0-16,0 0 31,25 0-31,-24 0 78,-1 0-31</inkml:trace>
  <inkml:trace contextRef="#ctx0" brushRef="#br0" timeOffset="102002.67">5755 11708 0,'-25'0'0,"25"0"31,-25 0-15,25 0-16,-25 0 31,0 25-31,1-1 16,24-24-1,-25 25 1,25-25 15,-25 25-31,25-25 16,0 25-16,0 0 15,0-25-15,0 24 16,0-24-16,0 50 15,0-50-15,0 25 16,0-25 0,0 25-16,0-25 15,0 24 16,0 1-15,0-25 0,0 25-1,0 0-15,25-25 16,-25 0 15,25 0-15,-1 0-1,-24 0-15,25 0 16,-25 0-16,25 0 15,-25 0-15,25 0 16,0 0 0,-1 0-1,-24 0 1,25-25-16,0 0 31,-25 0-15,0 1-1,25-1 1,-25 0-1,25 25-15,-25-25 32,0 0-17,0 25 1,0-24 46,0 24-46,0-25-1,0 25-15,0-50 16,-25 50 0,25 0-1,-25-25-15,25 25 16,-25 0-16,0 0 15,25 0-15,-24 0 32</inkml:trace>
  <inkml:trace contextRef="#ctx0" brushRef="#br0" timeOffset="107115.95">6648 11757 0,'0'-24'140,"24"24"-140,26 0 16,0 0-16,-50 0 16,49 0-16,-49 0 15,25 0-15,-25 0 16,25 0-1,0 0-15,-25 0 16,25 0 0,-25 24-16,24-24 15</inkml:trace>
  <inkml:trace contextRef="#ctx0" brushRef="#br0" timeOffset="108526.04">6623 12080 0,'0'0'16,"0"0"15,0-25-15,25 25-1,-1 0 1,-24 0-16,25 0 15,-25 0-15,25 0 16,-25 0 0,25 0-16,0 0 15,-25 0-15,24 0 16,-24 0-16,25 0 15,0 0 17,0 0 139,0 0-155,0 0-16,-25 0 15,24 0 1</inkml:trace>
  <inkml:trace contextRef="#ctx0" brushRef="#br0" timeOffset="110115.13">7367 11881 0,'0'0'62,"25"0"-46,0 0-16,-1 0 15,-24 0 48,25 0-63,0 0 15,-25 0-15,25 0 172,0 0-172,-1 0 15,1 0-15,-25 0 16</inkml:trace>
  <inkml:trace contextRef="#ctx0" brushRef="#br0" timeOffset="115251.42">18604 11336 0,'-50'25'62,"50"24"-46,0-24-1,0 25 1,0-26-16,-25 1 16,25 0-16,-25 0 15,25-25-15,0 25 16,0-1-16,0-24 15,0 25-15,0-25 16,0 25-16,0-25 16,-25 50-16,1-50 31,24 24-16,0 1 204,24-25-157,-24 0-62,25 0 16,-25 0-16,50 0 15,-50 0-15,25 0 16,-25 0-16,25 0 31,-1-25 32,1 25-48,-25-24-15,50-1 16,-50 25 15,25-25 0,-25 25-15,24-25-1,1 25 1,-25-25-16,25 1 16,-25 24-1,0-50 1,25 0 15,0 50-15,-25-24 155,0 24-171,0-25 16,0 25 187,0 25-188,0-25 1,0 24-16,0 1 15,0-25-15,0 25 16,0-25-16,0 50 16,0-50-1,0 24 1,0-24-16,0 25 15,0 0 1,0-25 0,0 25-1,0-25-15,0 25 16,0-25-16,0 24 15,0 1 1,0 0-16,0-25 16,0 25-16,0 0 15</inkml:trace>
  <inkml:trace contextRef="#ctx0" brushRef="#br0" timeOffset="116723.51">19273 11609 0,'-25'-25'0,"1"25"31,-1 0-31,0 0 16,0 25 15,25-25-15,0 24-16,0 1 15,0-25-15,0 25 16,0-25-16,0 25 16,0 0-16,0-25 15,-25 24-15,25 1 16,0 0-16,0-25 15,0 25 1,0-25-16,0 25 16,0-1 108,25-24-108,0 0-16,-25 0 16,25 0-16,0-24 15,-1 24 1,1-25 46,0 0-46,-25 25-1,25-25-15,-25 25 125,0-25-109,0 1-1,-25-1 1,25 25 15,0-25 47,0 25-78,-25-50 31,25 50-31,-25-24 16</inkml:trace>
  <inkml:trace contextRef="#ctx0" brushRef="#br0" timeOffset="118309.59">19695 11658 0,'-25'0'16,"25"0"15,25 0-31,0 0 16,-25 0-16,49 0 15,-49 0-15,25 0 16,-25 0 78,25 0-79,0 0-15,0 0 16,-25 0-1,24 0-15,1 0 0,-25 0 16,25 0-16,-25 0 16,25 0 358</inkml:trace>
  <inkml:trace contextRef="#ctx0" brushRef="#br0" timeOffset="120331.7">20563 11460 0,'-25'-25'16,"25"0"46,25 0-31,-25 25 32,25 0-63,-25 0 15,25 0 1,-25 0-16,24 0 15,1 0-15,-25 0 16,25 0-16,-25 0 16,50 0-1,-50 25 1,25 0 15,-25-25 0,24 25 0,-24 0 16,0-1-31,0-24-16,0 25 15,0-25 1,0 25-16,0 0 16,0 0-16,0-25 15,0 24-15,0 26 16,-49-25-1,49 0 1,-25-25-16,-25 24 16,1-24-1,-1 0 1,25 25-16,0-25 15,1 25-15,24-25 16,-25 0-16,0 0 16,25 0 233,25 0-249,0 0 16,-1 0-16,1 0 15,0 0-15,0 0 16,-25 0 31,25 0-32,24 0-15,-49 0 16,25 0-16,25 0 31,-50 0-15,25 0-16,-1 25 15,1-25-15,-25 0 16,25 0 140</inkml:trace>
  <inkml:trace contextRef="#ctx0" brushRef="#br0" timeOffset="122402.83">21183 11435 0,'0'0'47,"0"25"-31,0-25-16,0 25 15,0-25 1,0 49-16,0-49 16,0 25-1,0 0-15,0 0 16,0-25-16,0 24 15,0-24-15,0 25 16,0-25-16,0 25 31,0 0-15,0-25-1,0 25-15,0-25 16,0 24-16,0 1 16,0-25 46,0 25-62,0-25 31,0 25 78,0-25-93,50 0 0,-50 0-1,25-25-15,-25 0 16,49 25-16,-24-25 15,0 25-15,24-24 16,-24 24 0,0-25 171,-25 25-172,0-25 1,0 25 0,0-25-1,0 0-15,0 1 16,0 24-16,0-25 15,0 0-15,0 25 16,0-25-16,0 25 16,0-25-16,0 25 15,0-24-15,0-1 16,-25 25-16,25-25 15,0 25 173,0 0-173,0 50-15,0-50 16,0 24-16,0 1 15,0 0-15,0 0 16,25-25-16,-25 25 16,0-1-16,0-24 15,0 25-15,0-25 16,0 25-16,0-25 31,0 25-15,0 0-1,25-25-15,-25 24 16,0-24-16,0 25 15,0 0 1,0 0 0,0-25-1,0 25-15,25-1 141</inkml:trace>
  <inkml:trace contextRef="#ctx0" brushRef="#br0" timeOffset="123274.88">21952 11584 0,'0'0'31,"0"25"-31,0-25 16,25 0-16,25 0 15,-26 0-15,-24 0 16,25 0 0,-25 0-1,25 0-15,0 0 16,-25 0-16,25 0 15,-25 0 79,24 0-78,-24 0-1</inkml:trace>
  <inkml:trace contextRef="#ctx0" brushRef="#br0" timeOffset="124218.93">21903 11807 0,'0'0'31,"24"25"-15,-24-25-1,25 0-15,0 0 16,0 0 0,0 25-16,-1-25 15,-24 0-15,25 0 16,-25 0-16,25 0 15,0 0-15,0 0 16,-25 0-16,24 0 16,1 0-16,25 0 15,-25 24-15,-1-24 16</inkml:trace>
  <inkml:trace contextRef="#ctx0" brushRef="#br0" timeOffset="142032.94">7863 11534 0,'0'0'31,"0"0"-15,0 0 0,25 0 15,0 0-31,-1 0 15,-24 0-15,25 0 16,0 0 15,-25 0-15,25 0-16,25 0 15,-50 0-15,24 25 16,1 0 0,-25-25-1,25 25 1,-25-25-1,25 24-15,-25-24 16,25 25 0,-1 0-1,-24-25 16,0 25-15,0 0-16,0-1 31,0 1-31,0 0 16,0-25-1,0 25 1,0 0-16,0-1 16,-24-24-1,24 25-15,-25-25 16,25 0-1,-25 0-15,25 25 16,-25-25-16,0 0 16,25 0 171,0 25-94,25-25-77,0 0-16,0 25 16,0-25-16,-1 24 15,-24-24 32,25 25-31,-25-25-1,25 25 1,-25-25 15,0 25-15,0 0-16,0-25 15,0 24 16,0-24 1,0 25-17,0-25-15,-50 25 16,26 0-1,-1-25-15,0 0 16,25 0 0,-50 25-16,50-25 156,-24 0-156,-26 0 15,25 0-15,0 0 16</inkml:trace>
  <inkml:trace contextRef="#ctx0" brushRef="#br0" timeOffset="144215.07">9153 11435 0,'0'0'62,"-25"0"-62,25 25 16,-25-25-1,25 25 1,-24-25-16,-1 49 15,25-49 1,-25 50-16,25-50 16,-25 25-16,0-25 15,25 24-15,0 1 16,-25 0-1,25-25-15,-24 50 16,24-50-16,-25 24 16,25 1-16,-25 0 15,0 0 1,25 0-16,0-1 15,0-24 1,0 25-16,-25 0 16,25 0-16,0-25 15,-24 25-15,24-1 16,0-24-16,-25 25 15,25-25 1,0 25 0,0 0 15,0 0-31,0-25 15,0 24-15,0 1 16,0 0-16,25-25 16,-25 25-1,24-25 32,-24 0-47,50 0 16,-25 0-16,0 0 15,-1 0-15,-24 0 16,25 0-16,0 0 15,-25-25 1,25 0 0,-25 25-16,25-25 15,0 25 1,-25-24 15,0 24-15,0-25-16,0 0 15,0 25 1,0-25-1,0 25 1,0-25 0,0 1-1,0 24 1,0-25-16,-25 25 15,25 0 1,-25 0-16,0 0 16,0 0-16,0 0 15,1 0-15,24 0 78,-25 0-78,-25 0 16,25 0-16,1 0 15,-1 0-15</inkml:trace>
  <inkml:trace contextRef="#ctx0" brushRef="#br0" timeOffset="146971.24">9624 11658 0,'0'0'63,"0"-25"-63,-25 25 15,1-24 63,24-1-78,-50 25 16,0 0 62,50 0-62,-24 0 30,24 0-30,-50 0 0,50 0-1,-25 25 16,25-25 16,0 24-31,0-24-16,0 25 15,0-25-15,0 25 16,0 0 0,0-25-16,0 25 15,0-25 1,0 24-1,25 1-15,0-25 16,-25 25-16,25-25 16,-25 0-1,24 0 32,1 0-31,0 0-16,-25 0 31,25 0-16,0 0 1,-1 0 0,-24 0-16,25-25 15,0 25 1,-25-25 15,0 25-15,0-24-1,0 24 1,0-25-16,0 0 31,0 25 0,0-25-31,0 25 16,0-25-1,0 25 204,0 25-204,0-25-15,0 50 16,0-50-16,0 25 16,0-25-16,0 24 15,0 1-15,0 0 16,0-25-16,0 25 15,0 0-15,0-25 16,0 24 0,0-24-16,0 25 15,0 0 1,0-25-16,0 25 0,0 0 15,0-1 1,0-24 0,0 25-16,0-25 15,-25 25 1,25 0-1,-25 24 17,1-49-32,24 25 31,-25 0-31,25 0 31,-25-25 16,0 0-47,0 25 15,25-25 1,-24 0-16,-1 0 47,25 25 249,0-25-265,0 49-15,0-49-16</inkml:trace>
  <inkml:trace contextRef="#ctx0" brushRef="#br0" timeOffset="153598.62">1290 13444 0,'0'25'16,"25"-25"-1,-1 0 1,26 25-16,-50-25 15,25 0-15,0 0 16,-1 0-16,-24 0 16,25 0-16,-25 0 140,50 0-140,24 0 16,-49 0-16,-25 0 15,25 0-15,0 0 16,-25 0-1,25 0-15</inkml:trace>
  <inkml:trace contextRef="#ctx0" brushRef="#br0" timeOffset="156395.78">1811 13246 0,'0'0'78,"25"0"-78,-1 0 15,1 0 79,0 0-79,25 0 1,-26 0-16,-24 0 0,50 0 78,-50 25-78,0-25 47,25 24-16,-25-24-15,0 25-1,0 0 1,0-25-1,0 25 1,0 0 15,-25-1 0,0 1-31,25-25 16,-25 25 0,25 0 15,-24-25 31,24 25 375,0-25-406,0 24-15,24-24-16,1 25 15,-25-25-15,25 0 16,0 25 46,0-25-30,-25 25 14,0 0-14,0-25-17,0 24 1,0-24-1,0 25 1,-25-25 0,25 25-1,-25 0 1,25-25-1,-25 25-15,25-25 16,-25 0-16,1 24 16,24-24-16,-25 0 15,25 25 16,-25-25-15,0 0 0,25 25-16,-25-25 15,25 0 1,-24 0-16</inkml:trace>
  <inkml:trace contextRef="#ctx0" brushRef="#br0" timeOffset="159903.97">3249 13196 0,'-24'0'47,"-1"0"-47,0 0 15,25 0 32,-25 0-31,25 0-16,-25 0 15,1 0-15,-1 25 16,25-25 15,-25 25-15,0-25-1,25 49 1,0-49-16,-25 25 16,25-25-1,0 25 1,0-25-1,0 25-15,0 0 16,0-25-16,0 24 16,0 1-16,0 0 15,0 0-15,0 0 16,0-1-16,0-24 15,50 25-15,-50-25 16,25 0-16,0 0 16,-1 0 15,1 0-16,0 0 1,-25 0 0,25 0-1,-25 0 1,0-25-1,0 25 1,0-24-16,0 24 16,0-25-1,0 0 1,0 25-1,0-25-15,0 25 16,0-25-16,0 1 16,0 24-16,0-25 15,0 25 1,0-25-16,0 25 15,0-25 1,0 0 0,0 25 155,0-24-140,0 24 281,0 0-312,0 24 16,0 1-16,0-25 16,0 25-16,0-25 15,0 25-15,0-25 16,0 25-16,25-1 15,-25-24-15,0 25 16,0-25-16,0 25 16,0 0-1,0-25 1,0 25-16,0-25 15,0 24 1,0-24 0,0 50-1,0-50 32,-25 25-31,25-25-1,-25 25 1,0-1-1,25-24 1,-25 25-16,25-25 16,-24 25-1,-1 0 1,-25-25-16,25 25 15,1-25-15,24 24 16,-50-24-16,25 25 16,25-25-16,-25 0 15,-24 0 313</inkml:trace>
  <inkml:trace contextRef="#ctx0" brushRef="#br0" timeOffset="162819.14">2629 13221 0,'0'0'15,"-25"25"1,25-25-1,-24 25 1,-1-25 0,25 24-1,-50 1-15,50 0 31,-25 0-15,25 0 15,-24-1-15,-1-24 15,25 25-15,-25 0 15,25 0-16,0-25-15,0 25 32,0-1-17,0-24-15,-25 25 16,25-25-1,0 25-15,0 0 16,0-25-16,0 25 16,0-25-16,0 24 15,0-24-15,0 25 16,0 0-16,0-25 15,0 25-15,0 0 16,0-1 0,0-24-16,0 25 15,25-25 1,0 0 93,0 0-109,-1 0 78,1 0-47,0 0-15,0-25-1,-25 25 1,0-24 0,0 24-1,0-25 1,25 0 15,-25 0 0,0 25 0,0-25-15,0 1 0,0-1-1,0 25 32,0-25-31,0 0-1,-25 25 16,0-25-15,25 25 0,-25 0-1,25-24 1,-25 24-1,1 0 1,24 0 0,-25 0-16,0 0 46,0 0 79</inkml:trace>
  <inkml:trace contextRef="#ctx0" brushRef="#br0" timeOffset="164467.24">3299 14015 0,'0'0'31,"-25"24"-16,0-24 1,-49 50-16,24-50 16,26 0-1,-1 0 1,25 0-16,-25 0 15,0 0-15,0 0 16,1 0-16,-1 0 16,25 0-16,-25 0 15,25 0-15,-50 0 16,50 0-16,-24 0 15,-1 0-15,0 0 16,0 0-16,-24 0 16,24 0-16,-25 0 15,50 0-15,-25 0 16,25 0-16,-25 0 15,1 0 17,-1 0-32,0 0 15,-25 0-15,1 0 16,24 0-16,-25 0 15,-24-25-15,49 25 16,-24 0-16,-1 0 16,25 0-16,-49 0 15,49 0-15,-25 0 16,26 0-16,-26 0 15,25 0-15,0 0 16,25 0-16,-24 0 31,24 0-15,-25 0-16,0 0 15,-25 0-15,26 0 16,-1 0-16,0 0 16,-50 0-16,26 0 15,49 0-15,-50 0 16,50 0-16,-25 0 15</inkml:trace>
  <inkml:trace contextRef="#ctx0" brushRef="#br0" timeOffset="166447.34">2034 14312 0,'0'0'109,"-25"0"-109,-49 0 15,24 0 1,1 0-16,-1 0 16,25 0-16,0 0 15,25 0 313,0 25-313,0 0-15,0 0 16,0-25-16,0 25 16,0-1-16,0-24 15,0 25-15,0-25 16,0 25-16,0-25 15,25 25 1,-25 0 0,0-25-1,25 24 1,-25-24-16,0 50 15,0-50 1,0 25 0,0-25 15,25 0 125,-25 0-156,25 0 15,-1 0-15,-24-25 16,25 25 0,0 0-16,0 0 15,-25 0 63,25 0-78,-25 0 16,24 0-1,-24 0 1,50 0 31,-50 0-47,25 25 15,-25-25-15,25 25 32,-25-1-17,0 1 1,0-25-16,0 25 15,0 0-15,0 0 16,-25-25-16,25 24 16,-25-24-16,0 25 15,0-25-15,25 25 31,-24-25-15,-1 25 0,0-25-16,0 25 15,0-25-15,1 24 16,-1-24-16,0 25 15,0-25 17</inkml:trace>
  <inkml:trace contextRef="#ctx0" brushRef="#br0" timeOffset="167834.43">2456 14635 0,'0'0'31,"-50"0"-15,50 0-16,-50 0 15,50 0 1,-24 0-1,24 25 1,-25-1 0,25-24-16,0 25 31,-25-25-31,25 25 31,0-25-15,0 25-1,0 0 1,0-1-1,0-24 1,0 25-16,0 0 16,0-25-1,0 25-15,0-25 16,25 25 15,-25-1-15,49-24-1,-49 0 48,25 0-48,-25 0-15,25 0 16,0 0-16,-25 0 15,25-24 1,-25 24 0,0-25-16,49-25 15,-49 50 1,0-25-1,0 1 1,0 24 0,0-25-1,0 25 1,0-25-16,0 25 15,0-25-15,-25 0 16,25 25-16,-24 0 16,24 0 77,-25 0-77,25 0-16,-50 0 15,25 0-15,1 25 32</inkml:trace>
  <inkml:trace contextRef="#ctx0" brushRef="#br0" timeOffset="169147.51">2803 14660 0,'0'0'15,"-25"0"1,25 0-16,-49 0 16,49 0-1,0 24 1,-25 1-1,25 0-15,0-25 16,-25 25-16,25-25 16,-25 25-1,25-1-15,0-24 16,0 25-1,0-25 1,0 25 0,0 0-16,0-25 15,0 25 1,0-25-1,0 49 1,25-49 0,-25 0-1,25 25 1,0-25-1,-1 0-15,1 0 16,0 0-16,0 0 16,24 0-16,-49 0 15,25 0 16,-25 0-15,0-25 0,25 0-1,-25 25 1,25-24-16,-25 24 31,0-25-31,0 25 16,0-25-16,0 0 15,0 25-15,0-25 16,0 1-16,0-1 15,0 25-15,0-25 16,0 25 0,0-50-1,-25 50 16,25 0-15,-25 0 0,25 0-16,-49 0 15,49 0-15,-25 0 16,0 0-16,0 0 15,25 0 1,-49 0-16,49 0 16,-25 25 15</inkml:trace>
  <inkml:trace contextRef="#ctx0" brushRef="#br0" timeOffset="170231.57">3721 13965 0,'25'0'31,"-1"0"-31,26 0 16,0 25-16,-26-25 16,26 0-16,-25 25 15,0-25 126,24 0-126,1 0-15,-50 0 16,25 0-16</inkml:trace>
  <inkml:trace contextRef="#ctx0" brushRef="#br0" timeOffset="171034.61">3721 14263 0,'0'0'46,"25"0"-46,24 0 16,26 0-16,-75 0 16,24 0-16,1 0 62,25 24-62,-1-24 16,-24 0-16,0 0 15,-25 0-15</inkml:trace>
  <inkml:trace contextRef="#ctx0" brushRef="#br0" timeOffset="172050.67">5259 13469 0,'0'0'0,"0"25"16,-25 0-1,0-1-15,25 26 16,-25-50 0,25 25-16,0-25 15,-25 25-15,1-1 16,24-24-16,-25 25 15,25 0-15,-50 0 16,50 24-16,-49-24 16,24 25-1,25-50 1,-25 25-16,25-25 15,0 24-15,0-24 16,-25 50-16,0-50 16,25 25-1,-24-25 1</inkml:trace>
  <inkml:trace contextRef="#ctx0" brushRef="#br0" timeOffset="172882.71">4887 13618 0,'24'0'16,"1"25"-16,-25-25 16,25 24-16,-25-24 15,50 50 1,-50-25-16,24-25 15,-24 25-15,25-1 16,0-24-16,0 50 16,-25-50-1,25 25-15,-1-25 16,-24 25-1,25-25 48,0 24-16,0-24 77,-25 0-92</inkml:trace>
  <inkml:trace contextRef="#ctx0" brushRef="#br0" timeOffset="174000.78">5631 14263 0,'-25'0'16,"0"0"-16,0 0 15,0 0-15,1 0 16,-1 0-16,0 0 15,0 0-15,0 0 16,1 0-16,24 0 16,-25 0-16,0 0 15,0 0-15,-24 0 16,24 0-16,-25 0 15,-24 0-15,24 0 16,1 0-16,24-25 16,-50 25-16,26-25 15,24 25-15,0 0 16,0 0-16,0 0 15,25 0 1,-24 0 0,24 0-16,-25 0 15,0 0-15,0 0 16,25 0-16,-25 0 15,1 0 32,-1 0-47,0 0 16,0 0-16,25 0 15</inkml:trace>
  <inkml:trace contextRef="#ctx0" brushRef="#br0" timeOffset="174835.83">4738 14511 0,'0'0'16,"0"25"-16,0-25 15,0 24-15,0-24 16,0 50-16,0-25 16,-25 24-1,0 1 1,25-25-16,-25 0 15,25-1-15,-25 1 16,25 0-16,0 0 16,0 0-1,-24-1-15,24 1 31,0-25-15,0 25 0,0-25-16,0 25 15,-25 0 1</inkml:trace>
  <inkml:trace contextRef="#ctx0" brushRef="#br0" timeOffset="176000.9">4986 14784 0,'-25'24'15,"0"-24"-15,25 25 16,-25-25-16,1 0 15,-1 25-15,25 0 32,0-25-17,0 25 1,-25-1-16,25 1 15,0-25-15,-25 25 16,25-25-16,0 25 31,0-25-31,0 25 16,0-1 15,0-24-15,0 25-16,25-25 15,0 0 1,0 0-1,-25 0-15,24 0 16,-24 0 0,25 0-16,0 0 15,0 0 1,-25-25-1,25 1-15,-1 24 16,-24-50 0,0 50 15,0-25-16,0 25 1,0-25-16,0 25 16,0-24-1,0-1 1,0 25-1,0-25 1,0 25 0,0-25 46,0 0-31</inkml:trace>
  <inkml:trace contextRef="#ctx0" brushRef="#br0" timeOffset="177344.96">5308 14833 0,'0'25'31,"-25"0"-16,1-25-15,24 49 32,0-49-1,-25 25-16,25 0 17,0 0-17,0-25 1,0 25-1,0-25-15,0 24 16,0 1 31,0-25 0,0 0-32,49 0-15,-49 0 16,25 0-16,0 0 15,0 0 32,0 0-31,-25-25-1,0 25 1,24-24 0,-24 24-1,0-25-15,0 0 16,0 0-16,0 25 15,0-25-15,0 1 16,0-1-16,0 25 16,0-25-1,0 0-15,0 25 31,0-25 1,0 25-17,-24 0 1,-1 0-1,0 0-15,0 0 16,25 0 0,-25 0-16,1 0 15,24 0 1,-25 25-1,25 0 17,-25-25-32</inkml:trace>
  <inkml:trace contextRef="#ctx0" brushRef="#br0" timeOffset="178829.06">8012 13990 0,'0'0'16,"0"0"15,-25 0-15,25 0-1,0 25-15,-25-1 16,25 1-16,0 25 15,0-50-15,-25 49 16,1-24-16,24 0 16,-25 0-16,0 24 15,25-24-15,-50 0 16,50 0-16,-49 49 15,24-49-15,-25 25 16,50-25-16,-49 24 16,49-24-16,-25-25 15,0 25-15,25 0 16,0-1 31,0-24-47,-25 25 93,25-25-77,-24 0-1</inkml:trace>
  <inkml:trace contextRef="#ctx0" brushRef="#br0" timeOffset="179539.09">7541 14263 0,'24'0'15,"-24"0"1,25 24-16,-25 1 16,25 0-1,-25-25-15,0 25 16,25 0-16,0 0 15,-25-25-15,24 74 16,1-49 0,0 0-16,-25-25 15,25 24 16,0 1-31,-25 0 16,24-25 0,-24 25-1,25-25 16,-25 25-15,25-25 0,0 24-16,-25-24 31</inkml:trace>
  <inkml:trace contextRef="#ctx0" brushRef="#br0" timeOffset="180277.14">8384 14263 0,'0'24'16,"25"-24"-1,0 0 1,-1 25-16,-24-25 16,50 0-16,0 0 15,-26 0 1,26 0-16,24 0 15,1 0-15,-1 0 16,1 0-16,-1 0 16,-74 0-16,25 0 15</inkml:trace>
  <inkml:trace contextRef="#ctx0" brushRef="#br0" timeOffset="180988.18">8359 14610 0,'25'0'47,"0"0"-47,-25 0 15,25 0-15,-1 0 16,1 0-16,0 0 16,-25 0-16,25 0 15,0 0 94,-1-25-62,-24 0-31</inkml:trace>
  <inkml:trace contextRef="#ctx0" brushRef="#br0" timeOffset="182299.26">9550 13816 0,'0'0'16,"25"25"-1,-25-25 16,24 0 16,-24 25 31,25-25-62,0 0-1,-25 0-15,25 0 16</inkml:trace>
  <inkml:trace contextRef="#ctx0" brushRef="#br0" timeOffset="184351.37">9971 13568 0,'0'0'31,"0"0"-16,25 0-15,-25 0 16,25 0 15,-25 0-15,25 25-1,-25-25-15,25 25 0,0 0 16,-25-25 0,0 24 15,24-24-16,-24 25 1,0 0 0,0 0 15,0-25 16,0 25-47,0-1 31,0 1-31,-24-25 15,-1 25 1,25 0 0,-25-25 218,25 0-156,0 0-32,25 25-14,-25-25 14,0 24-30,0-24 15,0 25-15,0 0-1,0-25 1,0 25 0,0-25-1,0 25-15,0-1 16,-25-24-1,25 0 1,-25 25 0,25-25-1,-25 0 1,0 0-1,25 0 17,-24 0-32,24 0 31</inkml:trace>
  <inkml:trace contextRef="#ctx0" brushRef="#br0" timeOffset="186506.5">10765 13395 0,'0'0'16,"-49"0"0,49 0-1,-25 24-15,0 1 16,25 0-16,-25 0 15,25-25-15,-25 25 16,25-25-16,-24 24 31,24-24-31,-25 25 16,25 0-16,-25 0 15,25 24-15,-25-49 16,0 50-16,25-50 16,-24 25-16,-1 0 15,25-1-15,0-24 16,0 25-1,0 0 1,0-25 0,0 25-1,-25 0-15,25-1 16,0-24-1,0 25 1,0-25 0,0 25-1,0 0 1,25 0-1,0-25-15,-25 0 16,49 0-16,-49 0 16,25 0-1,-25 0 32,25 0-31,0 0-1,-25-50 16,24 50 1,-24-25-17,0 25 1,0-25-1,0 25 1,0-24-16,0-1 16,0 25-1,25-50-15,-25 50 16,0-25 15,0 25 0,0-24 0,0 24-31,-25 0 16,25 0 0,-24 0-16,-26 0 15,50 0-15,-25 0 16,0 0 62,25 0-78,-24 0 15,-1 0 1</inkml:trace>
  <inkml:trace contextRef="#ctx0" brushRef="#br0" timeOffset="188802.63">11286 13543 0,'0'-24'93,"0"24"-77,-25 0 0,25 0-16,-24 0 15,-1 0-15,0 0 16,0 0-16,25 0 15,-25 0 32,0 24-31,1 1-1,-1-25 1,25 25-16,-25 0 16,25-25-1,-25 25 1,25-1 15,0 1 0,0-25-31,0 25 16,0-25-1,0 25 1,0 0 0,0-25-1,0 24-15,0-24 16,25 50-16,0-50 15,0 0-15,-1 25 16,1-25-16,-25 0 16,25 0-1,0 0 1,-25 0-16,25 0 15,-25 0-15,49 0 16,-49 0-16,25 0 16,-25-25-16,25 25 15,0-25 1,-25 0 15,25 25-15,-25-24 15,0 24-16,0-25 1,0 0-16,0 25 16,0-25-1,0 25 1,0-25-16,0 25 15,0-24 1,0-1 0,0 25-16,0-25 31,0 25 16,-25 25 93,25 24-124,0-49-1,-25 50-15,25-25 16,-25 24-16,25 1 15,0-25-15,0 0 16,-25-1-16,25 1 16,0 0-16,0-25 15,0 25-15,0-25 16,-24 25-16,24-1 15,-25-24 1,25 25-16,-25 0 16,0 0 15,0 0-16,25-1 1,-49-24 0,49 25-1,-25-25 1,0 25-1,0-25 32,-24 0-31,24 0-16,0 0 15,0 0-15,0 0 16</inkml:trace>
  <inkml:trace contextRef="#ctx0" brushRef="#br0" timeOffset="191194.77">11782 14337 0,'0'25'31,"-25"-25"-15,1 0-16,-1 0 16,25 0-1,-25 0-15,0 0 16,25 25-16,-25-25 15,1 0-15,-1 0 16,0 0-16,0 0 16,-24 0-16,-1 0 15,-24 0-15,24 0 16,0 0-16,1 0 15,-1 0-15,0 0 16,26 0-16,-1 0 16,0 0-16,0 0 15,0 0-15,1 0 16,-1 0-16,-25 0 15,1 0-15,-1 0 16,0 0-16,1 0 16,-26 0-1,26 0-15,-26 0 16,26 0-16,-1 0 15,1 0-15,-26 0 16,26 0-16,24 0 16,0 0-16,-25 0 15,26 0 48,-26 0-63,0 0 15,-24 0-15,24 0 16,1 0-16,24 0 15,-25 0-15,50 0 16,-25 0 156,25 0-172,-24 0 702,-51 0-687,50 0-15,1 0 16,-1 0-16</inkml:trace>
  <inkml:trace contextRef="#ctx0" brushRef="#br0" timeOffset="192255.83">12030 13593 0,'-25'0'0,"1"25"15,24-25-15,-25 25 16,25-25-16,-25 24 16,25-24-16,-25 25 15,25 0-15,0 0 16,-25 0-16,25-1 15,-24 1-15,-1 0 16,0 49-16,0-74 16,0 50-16,25-50 15,-24 25-15,24 0 16,0-1-16,0-24 15,-25 50-15,0-50 32,25 25 14</inkml:trace>
  <inkml:trace contextRef="#ctx0" brushRef="#br0" timeOffset="192906.86">11708 13667 0,'0'25'15,"0"0"-15,25-25 16,-1 50-16,-24-26 15,25-24-15,-25 25 16,25-25-16,-25 25 16,25 0-16,0-25 15,-25 25-15,0-25 16,24 24-16,-24 1 15,25 0-15,0-25 16,-25 25-16,25 0 16,-25-1-16,25-24 15</inkml:trace>
  <inkml:trace contextRef="#ctx0" brushRef="#br0" timeOffset="193770.91">12154 13543 0,'0'0'15,"0"25"1,25 0-16,-25-25 15,0 25-15,0 0 16,25-1-16,-25-24 16,0 50-16,0-25 15,0 0-15,0 24 16,0-49-16,0 25 15,0 0-15,0 0 16,0-25-16,0 24 16,0-24-1,0 25-15,0 0 16,0-25-16,0 25 15,0 0 1,0-1 0</inkml:trace>
  <inkml:trace contextRef="#ctx0" brushRef="#br0" timeOffset="195026.99">12675 13667 0,'-25'0'46,"1"25"-46,24-25 16,-50 25-16,50 0 16,-25 0-16,0-25 15,25 24 1,0-24-16,0 25 15,-24 0 1,24 0-16,0-25 16,0 25-16,0-1 15,0-24 1,0 25-16,0-25 15,0 25 1,0-25 0,0 25 15,0 0 0,0-25-31,0 24 16,0-24-1,49 0 1,-24 0-16,0 0 15,0 0-15,-25 0 16,24 0-16,1 0 47,-25 0-32,25 0 1,-25-24 0,0-1-16,0 25 31,25-25-31,-25 25 31,0-25-15,0 25-16,0-25 15,0 1 16,0 24-31,0-25 16,0 25-16,0-25 16,0 0-16,0 0 15,0 25-15,-25-24 16,25-1-1,-25 25 17,0 0-17,25 0 79</inkml:trace>
  <inkml:trace contextRef="#ctx0" brushRef="#br0" timeOffset="196419.07">13122 13767 0,'0'0'16,"-25"0"-16,0 0 15,0 24 1,0 1 0,1-25-1,24 25 1,-25 0-1,0-25-15,25 25 16,-25-1 0,0 1-1,25 0 1,0 0-1,0-25-15,0 25 47,0-25-31,0 24-16,0-24 15,0 25-15,0 0 16,0-25-16,25 25 16,-25-25-1,25 0-15,-25 0 16,50 0-16,-50 0 15,24 0-15,1 0 16,0 0-16,-25 0 16,25 0 15,0 0-16,-1-50 1,-24 50 15,25-25-31,-25 1 16,0 24-1,0-25 1,0 25-16,0-25 16,0 0-1,0 25 16,0-25-15,0 25 0,0-24-16,0 24 31,0-25-16,-25 0-15,25 25 16,-24 0 0,-1 0 77,-25 0-77,50 0-16,-25 0 15,25 0-15,-24 0 16,-1 0-16,25 0 31</inkml:trace>
  <inkml:trace contextRef="#ctx0" brushRef="#br0" timeOffset="197803.14">13295 14387 0,'0'0'0,"-24"0"16,-1 0-1,0 0-15,25 0 16,-25 0-1,0 0-15,0 0 16,1 0 0,-1 0-16,0 0 15,0 0-15,-24 0 16,24 0-16,-25 0 15,25 0-15,-24 0 16,49 0-16,-25 0 16,-49 0-16,49 0 15,0 0-15,-25 0 16,-24 0-16,49 0 15,-24 0-15,24 0 16,-25 0-16,25 0 16,1 0-16,-1 0 15,25 0-15,-25 0 16,0 0-1,25 0-15,-25 0 16,-24 0-16,-1 0 16,0 0-16,26 0 15,-51 0 1,50 0-16,1 0 15,-1 0-15,25 0 16,-25 0-16,0 0 16,25 0-16,-25 0 15,25 25-15,-24-25 16,24 0-1,-50 0 1,50 0 0,-50 0-16,1 0 15,24 0-15,-25 0 16,1 0-16,-1 0 15,25 24-15,1-24 16,24 0-16,-25 0 16</inkml:trace>
  <inkml:trace contextRef="#ctx0" brushRef="#br0" timeOffset="199879.26">10666 14660 0,'-25'0'31,"0"0"-31,1 0 16,24 0-16,-25 0 15,0 0-15,0 0 16,25 0 0,-25 0-1,1 24-15,-1-24 16,25 0-1,-25 25 235,25-25-250,0 25 16,0-25-16,0 25 15,0-25-15,0 25 16,0-1-16,50 1 15,-50 0-15,24 0 16,-24-25 31,0 25-32,0-1 1,0-24 0,25 25 140,-25-25-156,50 0 15,-25 0-15,24-25 16,1 1-16,-25-1 15,-1 25 110,-24 0-109,25 0-16,0 0 15,-25 0 1,25 0 0,-25 0-1,0 25 1,0-25-16,0 24 15,0 1 1,0-25-16,0 25 16,0-25-16,0 25 15,0 0 1,0-25-16,0 24 15,-50-24-15,50 0 16,-49 50-16,49-50 16,-25 25-1,25-25 1,-25 0-1,0 0-15,0 25 16,25-25 93,25-25-93</inkml:trace>
  <inkml:trace contextRef="#ctx0" brushRef="#br0" timeOffset="201202.33">11137 14883 0,'25'-25'46,"-25"25"32,-25 0-78,0 0 16,25 25-16,-24-25 16,-1 25-1,25-1 1,-25-24-1,25 25 1,0-25-16,0 25 16,0-25-1,0 25-15,0 0 16,0-25-1,0 24 63,0-24-62,25 0-16,0 0 16,24 0-16,-24 0 15,-25 0 1,50 0 31,-50 0-32,25 0 1,-1-24 15,-24-1 0,0 25-31,0-25 16,0 0-1,0 0 17,0 25-17,0-24-15,0 24 16,0-25-1,0 0 1,0 25 0,-24-25-1,24 25 16,-25-25-31,25 25 32,-50 0-32,50 0 15,-25 0 1,25 0-16,-25 25 15,1 0 1,24-25 46,-25 25-62,25-25 47,0 25-31</inkml:trace>
  <inkml:trace contextRef="#ctx0" brushRef="#br0" timeOffset="202442.41">11460 14858 0,'0'0'31,"0"0"-15,0 0-16,-25 0 15,0 0-15,0 25 16,1-25-1,24 25 1,0-25-16,-25 49 16,25-49-1,0 25-15,0 0 16,0-25-1,0 25 1,0-25 0,0 24-1,0-24 1,0 25-16,0 0 15,0-25 1,0 25-16,0-25 31,0 25-15,0-25-1,0 0 1,25 0-16,-1 0 16,1 0-16,-25 0 15,25 0-15,0 0 16,0 0-16,-25-25 31,24 25-31,1-25 16,0 0-1,0 0-15,-25 1 16,25 24-1,-25-25-15,0 25 16,0-25-16,0 25 16,0-25-16,0 0 31,0 25-31,0-24 16,0 24-1,0-25-15,0 0 16,-25 25-1,25 0 1,-25 0-16,25 0 16,-50 0-1,50 0 1,-24 0-1,24 0-15,-25 0 16,25 0 0,-25 0-16,0 0 15</inkml:trace>
  <inkml:trace contextRef="#ctx0" brushRef="#br0" timeOffset="203669.48">13395 14213 0,'24'0'63,"-24"0"-63,25 0 15,-25 0 1,25 0 31,0 0-47,-25 0 15,25 0 1,-25 0-16,24 0 16,-24 0 30,25 0-46,0 0 16,-25 0-16,25 0 94</inkml:trace>
  <inkml:trace contextRef="#ctx0" brushRef="#br0" timeOffset="204701.54">13419 14610 0,'0'0'78,"0"0"-63,50 0-15,-50 0 16,25 0-1,-25 0-15,25 0 16,-1 0 31,-24 0-32,25 0-15,-25 0 32,25 0-17,0 0 1,-25 0 109,25 0-125,-1 0 15,1 0-15,-25 0 78,25 0-47,0-25-15</inkml:trace>
  <inkml:trace contextRef="#ctx0" brushRef="#br0" timeOffset="-207205.18">13791 14412 0,'0'0'109,"25"0"-94,25 0-15,-25 0 16,24 0-16,-24 0 16,0 0-16,-25 0 15,49 0 110,-24 0-109,25 0-16,-1 0 15,-49 0-15,25 0 16,0 0-16,0 0 15</inkml:trace>
  <inkml:trace contextRef="#ctx0" brushRef="#br0" timeOffset="-205637.1">14114 14064 0,'0'0'15,"0"0"-15,0 0 16,25 25-16,-1-25 16,-24 0-16,25 25 15,0 0 16,0-25-31,-25 0 16,25 0-16,24 24 16,-49-24-16,25 0 15,0 0-15,-25 0 16,25 0 62,24 0-78,-24 25 15,0-25 17,0 0-17,0 0-15,-25 0 16,24 0-16,-24 0 15,25 0 1,-25 25 234,0 0-250,-25 24 15,1-24-15,24 25 16,-50-25-16,25 24 15,25-24-15,0 0 16,-25-25-16,1 25 16,24 24-16,0-49 15,-25 25-15,25 0 16,0 25-16,-50-26 15,50 1-15,-25 0 16,25 0-16,-25 0 16,25-25-16,0 24 15,0 1-15,-24 25 47,73-75 78</inkml:trace>
  <inkml:trace contextRef="#ctx0" brushRef="#br0" timeOffset="-203671.98">14808 14213 0,'0'0'63,"0"0"-63,25 0 15,25 0-15,-1 0 16,-24 0 77,0 25-77,0 0 15,0-25-15,-25 24-1,0-24 1,0 25 0,0-25 15,0 50-16,-25-50 1,25 25 0,-25 0-16,0-1 15,25-24 1,-25 0-1,1 25-15,-1 0 16,0-25-16,25 0 16,-50 25-1,50-25-15,-49 0 16,49 0-16,-25 25 15,25-25-15,-25 24 16,25-24 202,25 0-202,0 0 46,-25 25-30,0 0-32,25 0 31,-25-25-16,0 25 1,0-25 0,0 24-16,0 1 15,0-25 1,0 25-1,0-25-15,0 25 16,0-25 0,0 25-1,0-1 1,0 1-16,0-25 15,0 25-15,-25 0 16,0-25 0,25 25 30,-25-25-14,25 0 30,-25 0-46,1 0 15</inkml:trace>
  <inkml:trace contextRef="#ctx0" brushRef="#br0" timeOffset="-202927.94">14982 14808 0,'25'25'78,"0"0"62</inkml:trace>
  <inkml:trace contextRef="#ctx0" brushRef="#br0" timeOffset="-198366.68">15304 14858 0,'25'0'0,"-25"0"15,50-25-15,-50 25 16,25 0 0,-25 0-16,25-25 124,-25 25-108,0-24 0,24-1-16,-24 25 15,0-25-15,25 0 16,-25 0-1,0-24-15,0 49 16,0-25-16,0 0 16,0 0-1,0 25 1,0-24-1,0 24 1,0-25-16,0 0 16,0 25-1,0-25 1,0 25-1,0-25 1,-25 1 0,1 24-16,24 0 171,-50 0-155,0 0-16,25 0 15,1 0-15,24 0 16,-25 0 0,0 0-16,25 24 31,-25-24-16,25 25 17,0-25-17,0 25 1,0 0-16,0-25 15,0 25-15,0-25 16,0 24-16,0 1 16,0-25-16,0 25 15,0 0 32,0 24-47,25-49 31,-25 25-31,0-25 16,0 25-16,0 0 15,0-25 1,25 25 0,-25-1 15,0 1 16,0-25-47,25 25 15,-25-25-15,24 25 16,-24 0-16,25 24 15,0-49 1,-25 25 0,0 0 46,0 0-46,25-25-16,-25 24 15,0-24 1,0 25-16,0 0 31,0-25-31,0 25 16,0-25-1,0 25 1,0-1-16,0 1 15,-25-25 17,0 25-17,25 0-15,-25-25 31,25 0-15,-24 25-16,24-25 47,-25 0-47,0 0 15,25 0 1,-50 0-16,26-25 16,-1 0 15,25 0-16,0 25 1,0-25-16,0 25 16,0-24-16,0 24 15,0-25 1,0 0-1,0 25-15,0-50 16,0 50 0,25-24-1,-25 24 1,24-25-1,-24 25 17,0-25 77,25 0-94,0 0 1,-25 25 0,25 0 30,-25-24 32,25-1-62,24 25 15</inkml:trace>
  <inkml:trace contextRef="#ctx0" brushRef="#br0" timeOffset="-193442.4">22671 11361 0,'0'24'16,"0"1"-1,0-25-15,0 25 16,0-25-16,0 50 16,0-50-16,0 49 15,0-24-15,-24 0 16,24 24-16,0-24 15,-25 0-15,0 49 16,25-49-16,0 0 16,0 25-16,0-1 15,0-49-15,-25 50 16,25-25-16,0-1 15,-25 26-15,25-50 32</inkml:trace>
  <inkml:trace contextRef="#ctx0" brushRef="#br0" timeOffset="-191958.31">23292 11336 0,'-25'0'15,"25"0"-15,-25 0 16,0 0-16,0 25 16,1-1-16,24-24 15,-25 25-15,0 0 16,0-25-16,0 25 15,-24 0-15,24-1 16,25-24-16,-25 0 16,25 25-16,-25 0 15,25-25-15,-24 25 16,-1 0-16,0-1 15,0-24 1,25 25-16,0-25 16,-25 25-1,25 0-15,0-25 16,0 25-16,0-25 15,0 49-15,0-49 32,0 25-17,0-25-15,0 25 16,0 0-1,25-25-15,0 24 16,-25 1 0,25 0-16,-25-25 15,49 25 1,-49-25-1,25 0 1,-25 0 46,25 0-46,0 0-16,0 0 16,-25 0-1,0-25 1,24 0-1,-24-24 1,0 49-16,25-25 16,-25 25-1,0-25 1,0 0-16,0 25 15,0-25 1,0 25-16,0-24 16,0 24-1,0-25-15,-25 0 16,25 25-1,-24 0 1,-1 0-16,0 0 16,0 0-16,25 0 15,-25 0-15,1 0 16,-1 0-1</inkml:trace>
  <inkml:trace contextRef="#ctx0" brushRef="#br0" timeOffset="-190582.23">17934 12973 0,'0'25'16,"0"-25"0,0 24-16,0 1 15,0 0-15,0-25 16,0 25-16,0 0 15,0-1-15,0 1 16,0 0-16,0 0 16,0 25-16,0-26 15,0 1-15,0 0 16,0 0-16,0 0 15,0-1-15,0-24 16,0 25-16,0 0 16,0-25-1,0 25-15,0-25 16,0 25-16,0-1 15,-25 1-15,25-25 16,0 50-16,0-50 16,0 25-16,0-25 15,0 24 1,0 1-16</inkml:trace>
  <inkml:trace contextRef="#ctx0" brushRef="#br0" timeOffset="-188115.09">18703 12898 0,'-25'25'0,"0"-25"15,25 25 17,-49 0-17,49-25-15,-25 25 16,25-25-16,-50 0 15,50 24 48,-50 1-63,26 25 15,-1-50 1,25 25-16,0-1 16,0-24-16,-25 25 15,25-25 1,0 50-16,0-50 31,0 25-15,0-25-1,0 25-15,0-25 16,0 24-16,0 1 15,0 0-15,0-25 16,0 50-16,0-50 16,0 49-16,0-49 15,0 25-15,0 0 16,0-25-16,0 25 15,0-1-15,0-24 47,0 25-16,0-25-15,25 25-16,0-25 16,-25 0-1,24 0 1,-24 0-1,25 0 17,0 0-17,0 0 1,-25-25-16,25 25 15,-25-25 1,25 1-16,-1-1 16,-24 25 46,0-25-62,0 0 16,0 25-16,25-25 15,-25 25 1,0-24-16,0-1 31,0 25-31,0-25 16,0 0 62,0 0-63,0 25-15,-25-24 16,1 24-1,24 0 1,-25 0 0,25 0-16,-25-25 15,25 25 1,-50 0 93,1 0-109,49 0 16</inkml:trace>
  <inkml:trace contextRef="#ctx0" brushRef="#br0" timeOffset="-186886.02">18926 13940 0,'-25'0'31,"25"0"-16,-25 0-15,25 0 16,-24 0-16,-1 0 16,25 0-16,-25 0 15,0 0-15,-24 0 16,-1 0-16,25 0 15,-24 0-15,24 0 16,-25 0-16,25 0 16,0 0-16,-24 0 15,24 0 1,0 0-1,-24 0-15,-1 0 16,0 25-16,1-25 16,-1 25-16,-74 0 15,75-25-15,-26 0 16,-24 24-16,0-24 15,24 0-15,-49 0 16,50 0-16,-1 0 16,1 0-16,49 0 15,0 0-15</inkml:trace>
  <inkml:trace contextRef="#ctx0" brushRef="#br0" timeOffset="-184757.9">17512 14263 0,'0'-25'16,"25"0"0,0 25-1,0-25-15,24 0 16,-24 25-1,0 0 63,0 0-62,-1 0-16,-24 0 16,25 0-1,-25 0-15,50 0 16,-50 25-1,25-25 1,-25 25 0,0-25 15,0 25-31,24 0 15,-24-1 1,0 1-16,0 0 16,0-25-1,0 25-15,0-25 16,0 25-1,0 0-15,0-25 16,0 24-16,0 26 16,-24-50-1,24 25-15,-25 0 16,0-1-16,0-24 15,25 25-15,-25 0 16,1-25-16,24 25 16,-25-25-16,25 25 15,-25-25-15,0 24 16,0-24-1,25 25-15,-49-25 16,49 0-16,-25 25 16,25-25 202,0 0-202,25-25-1,-25 25-15,25 0 16,-1 0-1,-24 0-15,25 0 16,-25 0-16,25 0 16,0 0-16,-25 0 15,25 0 32,-25 0-47,24 0 16,-24 0-16,50 0 15,-50 0 1,25 0 46,-25 25-31,25-25 47,-1 0-15</inkml:trace>
  <inkml:trace contextRef="#ctx0" brushRef="#br0" timeOffset="-175794.39">18207 14213 0,'0'0'47,"0"50"-32,0-50-15,0 49 16,0-49-16,0 25 15,0-25-15,24 50 16,-24-25 0,0-25-16,0 49 15,0-24-15,0 0 16,0 0-16,0-25 15,0 49-15,0-49 16,0 25-16,0-25 16,25 25 186,50-25-186,-51-25-16,1 25 16,25-25-1,-25 0-15,-1 25 16,1-24-16,-25 24 249,0-25-233,25 0 0,-25 0-1,0 25 1,0 0 187,0 25-203,0 0 15,0 24-15,0-24 16,0 25-16,0-1 15,-25 1-15,25 0 16,-25-1-16,25-49 16,0 25-16,0-25 156,0 0-141,25 0 1</inkml:trace>
  <inkml:trace contextRef="#ctx0" brushRef="#br0" timeOffset="-174702.33">19472 13667 0,'0'0'62,"24"0"-62,1 0 16,0 0-1,0 0 1,-25 0-1,50 25-15,-26-25 16,1 0 0,-25 25-16,25-25 31,0 0-31,0 0 15,24 0 1,1 0-16,-25 0 16,49 0-16,-24 0 15,-26-25-15</inkml:trace>
  <inkml:trace contextRef="#ctx0" brushRef="#br0" timeOffset="-173934.28">19397 14064 0,'0'25'31,"50"-25"-15,-25 0-16,24 0 15,-24 0-15,25 0 16,-25 0-16,-1 0 62,-24 0-62,25 0 16,25 0-16,-50 0 16,25 0-1,-1 0 1,-24 0-16,25 0 15</inkml:trace>
  <inkml:trace contextRef="#ctx0" brushRef="#br0" timeOffset="-172958.23">21183 13097 0,'-49'25'32,"49"-1"-32,-25-24 15,0 25 1,25-25-16,0 25 15,0-25-15,-25 25 16,0 25-16,1-26 16,-1 1-16,0 0 15,-25 25-15,50-50 16,-24 49-16,-1-49 15,25 25-15,-50 25 16,50-26-16,0-24 16,-25 25-16,25-25 15</inkml:trace>
  <inkml:trace contextRef="#ctx0" brushRef="#br0" timeOffset="-172254.19">20811 13122 0,'0'0'16,"25"0"15,-25 0-15,25 24-16,0 1 15,-25-25-15,24 50 16,-24-50 0,0 25-16,25 0 15,25 24-15,-50-49 16,25 50-16,-25-50 15,24 25-15,26 24 16,-50-49-16,25 50 16,0-25-16,-25-1 15,24-24-15</inkml:trace>
  <inkml:trace contextRef="#ctx0" brushRef="#br0" timeOffset="-170894.11">21853 13891 0,'0'0'62,"-50"0"-46,26 0-16,-1 0 16,-25 0-16,25 0 15,0 0-15,-24 0 16,24 0-16,-25 0 15,26 0-15,-26 0 16,25 0-16,0 0 16,25 0-16,-24 0 15,24 0-15,-50 0 16,25 0-1,-49 0 1,24 0-16,-24 0 16,24 0-16,1 0 15,24 0-15,0 0 16,25 0 93,-74 0-93,-1 0-16,-24 0 15,0 0-15,24 0 16,1 0-16,-1 0 15,26 0-15,49 0 16</inkml:trace>
  <inkml:trace contextRef="#ctx0" brushRef="#br0" timeOffset="-170018.06">20538 14263 0,'0'24'32,"0"1"-17,0 0-15,0 25 16,0-1-16,0-24 15,0 0 1,-25 0-16,25 0 0,0-1 16,0 1-16,0 0 15,0-25 1,0 25-16,0 24 15,0-49-15,0 50 16,0-50-16,0 25 16,0 0-1,0-1-15</inkml:trace>
  <inkml:trace contextRef="#ctx0" brushRef="#br0" timeOffset="-168765.99">20985 14486 0,'-50'0'109,"25"25"-109,1 0 16,-1-1-1,25-24 1,0 25 0,0-25-16,0 25 15,0 0 1,0-25-1,0 25 1,0-1 15,25 1 16,-25 0-31,24-25-1,1 0-15,0 0 16,-25 0-1,25 0 1,-25 0 0,25 0-16,-1-25 15,-24 0-15,0 1 16,0-1-16,0 25 15,0-25-15,25 0 16,-25 25-16,0-25 16,0 25-1,25-24-15,-25 24 31,0-25-15,0 0 0,0 25-1,0-25 1,0 25-1,0-25-15,-25 1 16,25 24 62,-49 0-47,49 24-31,-25 1 16</inkml:trace>
  <inkml:trace contextRef="#ctx0" brushRef="#br0" timeOffset="-167614.92">21431 14436 0,'-25'0'16,"1"0"-1,24 0-15,-25 0 16,0 0 0,0 25-1,25-25 1,-25 25-1,25 0-15,0 0 16,-24-1-16,24-24 16,0 25-16,0 0 15,0-25 1,0 25-1,0-25 1,0 25 0,0-1-1,24-24 1,-24 25-16,25-25 15,-25 0 17,50 0-17,-25 0-15,-25 0 16,49 0-1,-24 0-15,0 0 16,24 0-16,-49-25 16,25 25-1,0-24-15,-25 24 16,25-25-1,-25 0-15,0 0 16,25 25 0,-25-25 46,0 1-46,0 24-16,0-50 15,0 50 16,-25 0-31,0 0 16,0 0-16,-24 0 16,24 0-1,0 0-15,25 0 0,-25 0 16,25 0 15</inkml:trace>
  <inkml:trace contextRef="#ctx0" brushRef="#br0" timeOffset="-166614.86">24606 13643 0,'-49'0'62,"24"24"-62,0 26 16,0 0-16,0-50 15,1 49-15,-26 26 16,25-51-16,0 1 16,1 0-16,24 0 15,-25 0-15,0-1 16,25-24-16,0 25 15,-25-25 1,25 25-16,0 0 16,-49 24-1,49 1 1,-25-25-1,25-25 95</inkml:trace>
  <inkml:trace contextRef="#ctx0" brushRef="#br0" timeOffset="-165936.82">24209 13767 0,'0'0'16,"25"24"-1,-25-24 1,25 25-16,0 0 16,0 25-1,-25-50 1,24 24-16,-24 1 15,25 0-15,-25 0 16,25-25-16,0 49 16,-25-49-16,0 25 15,25-25-15,-25 25 16,0 0-1,24-25 1,-24 25-16,25-25 31</inkml:trace>
  <inkml:trace contextRef="#ctx0" brushRef="#br0" timeOffset="-165102.78">25251 13643 0,'0'0'47,"50"0"-32,24 0-15,25 0 16,-49 0-16,0 0 16,-1 0-16,-49 0 15</inkml:trace>
  <inkml:trace contextRef="#ctx0" brushRef="#br0" timeOffset="-164432.75">25251 13940 0,'50'0'16,"-25"0"-16,-1 0 15,1 0-15,-25 0 16,25 0-16</inkml:trace>
  <inkml:trace contextRef="#ctx0" brushRef="#br0" timeOffset="-161942.6">26293 12750 0,'0'24'15,"0"1"-15,0 0 16,0 25-16,0-50 15,0 49-15,0 1 16,0-25-16,0-1 16,0 51-1,0-75-15,0 49 16,0-24-16,0 0 31,0-25-15</inkml:trace>
  <inkml:trace contextRef="#ctx0" brushRef="#br0" timeOffset="-160701.52">26814 12626 0,'-25'0'32,"25"0"-32,-50 0 15,1 24-15,49 1 16,-50 0-16,25 25 15,1-26-15,24 1 16,-25 0-16,25 0 16,-25 0-16,25-25 15,0 24-15,0 1 16,0 0-16,-25 0 15,25 0-15,0-1 16,0 1-16,0-25 16,0 50-16,0-25 15,0-1 1,0 1-16,0-25 15,0 25-15,0 0 16,0 0-16,0-25 16,0 25-16,25-1 15,0 1-15,-25-25 16,25 25-16,-25-25 31,24 0-15,1 0-16,-25 0 15,25 0-15,0 0 16,0 0-16,-25-25 15,24 25 1,-24-25 0,0 1-1,0 24-15,0-25 16,0 25-1,0-25 1,0 0-16,0 0 16,-24 0-16,24 1 15,-25 24-15,25-25 16,-50 0-16,50 0 15,-25 25-15,25-25 16,-24 25-16,24 0 16,-25 0 15,0 0-16,25 0 1,-25 0-16,25 0 16,-49 0-1</inkml:trace>
  <inkml:trace contextRef="#ctx0" brushRef="#br0" timeOffset="-159966.48">27583 12725 0,'0'0'0,"0"25"16,-25-25-16,25 49 15,-25-24 1,0 0-16,1 74 16,-26-74-16,25 24 15,-24 1-15,24-25 16,-25 24-16,50-49 15,-49 50-15,49-50 16,-25 25-16,25-25 16,-25 25-1</inkml:trace>
  <inkml:trace contextRef="#ctx0" brushRef="#br0" timeOffset="-159322.45">27285 12799 0,'0'25'15,"0"0"-15,50 0 16,-50-1-1,0-24-15,0 50 16,25-50-16,-25 25 16,24-25-16,1 49 15,-25-24-15,25 0 16,-25-25-1,25 50-15,0-26 16,-25 1 0,24 0-16,1 0 15</inkml:trace>
  <inkml:trace contextRef="#ctx0" brushRef="#br0" timeOffset="-158566.4">27955 12650 0,'0'0'0,"0"25"15,0 25 1,0-50-16,0 25 16,0 24-16,0-24 15,0 0-15,0 24 16,0-49-16,0 25 15,0 25-15,0-1 16,0-24 0,0 25-16,0-50 15,0 25-15,0-25 16,0 24-16,0 1 15,0-25 1</inkml:trace>
  <inkml:trace contextRef="#ctx0" brushRef="#br0" timeOffset="-157222.33">28277 12849 0,'0'0'94,"-24"0"-79,-1 0-15,25 25 16,-25-1 0,0-24-16,25 25 15,0-25-15,0 25 16,-25 0-16,25-25 15,0 25 48,0-25-48,0 24 1,0 1 31,25-25-47,-25 25 15,25-25-15,-25 0 16,50 25 0,-26-25-16,1 0 15,25 25-15,-25-25 16,-25 0-16,24 0 15,1 0 63,-25 0-62,0 0 0,0-25-16,0 0 15,0 25 1,0-25-16,0 0 15,-25 1 1,25-26 0,-24 50-1,24-25 1,-25 0-16,25 25 15,-25-24 48,25 24-16,-25 0-47,25 0 15,-25 0-15,1 0 16,-1 0-16</inkml:trace>
  <inkml:trace contextRef="#ctx0" brushRef="#br0" timeOffset="-155790.25">28823 12874 0,'-25'24'0,"0"1"16,1-25-16,24 25 16,-25 0-1,0-25 32,25 25-31,0-25-16,-25 49 15,25-49 1,0 25-16,0-25 15,0 25 1,0 0 31,0-1-32,25-24 1,0 25-16,-25-25 16,25 0-16,24 25 15,-49-25-15,50 0 16,-25 0-16,-1 0 15,1 0-15,-25 0 16,25 0-16,0 0 16,-25 0-16,25 0 31,24 0 0,-49-25-31,0 25 16,0-49-16,0 49 15,25-25-15,-25-25 94,0 25-79,-25 1-15,0 24 16,1 0-16,-1-25 16,-25 0-16,50 25 15,-25-25-15,25 25 16,-24-25-16,24 25 78</inkml:trace>
  <inkml:trace contextRef="#ctx0" brushRef="#br0" timeOffset="-154367.16">29220 13717 0,'-25'0'16,"-24"0"-16,-1 0 15,25 0-15,-25 0 16,26 0-16,-26 0 16,0 0-16,1 0 15,-1 0-15,1 0 16,24 0-16,0 0 15,-25 0-15,1 0 16,-1 0-16,1 0 16,-51 0-16,1 0 15,-25 0-15,-50 25 16,75-25-16,-25 25 15,50-25-15,-25 24 16,49-24-16,-24 0 16,24 0-16,0 0 15,-24 0-15,24 0 16,26 0-16,-26 0 15,-24 0-15,49 0 16,-50 0-16,26 0 16,-26 0-1,26 0-15,-26 0 16,1 0-16,-1 0 15,26 0-15,-26 0 16,26 0-16,24 0 16,-25 0-16,50 0 124,-24 0-124,-1 0 16,-25 0-16,1 0 16,24 0-16,0 0 15,25 0-15,-25 0 234</inkml:trace>
  <inkml:trace contextRef="#ctx0" brushRef="#br0" timeOffset="-152726.07">26640 14188 0,'25'0'0,"0"-25"15,-25 1 1,25 24-16,-25-25 16,24 25 15,-24-25-16,50 25 17,-50 0-1,25 0-16,0 0 1,-1 0 0,-24 0-16,25 0 15,0 0 63,0 0-78,0 0 31,-1 0-15,-24 25 0,0 0-1,0-1-15,0-24 16,0 25-16,0 0 15,0-25-15,0 25 16,0-25 0,0 49-1,-24-24 1,24 0-16,-50 0 15,25 0-15,0 0 16,-24-1-16,-1 26 16,1-25-1,-1 24-15,25-24 16,0-25-16,25 25 15,-24-25-15,-1 0 156,25 0-140,0-50 0,25 50-16,-25 0 15,24-24-15,26 24 16,-50-25-16,25 25 15,0 0 1,-1 0 0,1 0-1,25 0-15,-1 0 16,1 0-16,-25 0 15,0 0-15,-1 0 16,1 0 156,-25 0-157,25 0 1</inkml:trace>
  <inkml:trace contextRef="#ctx0" brushRef="#br0" timeOffset="-150735.95">27360 14163 0,'0'0'47,"0"25"-31,0 0-16,0 0 15,0 0-15,-25 24 16,-25 1-16,50-50 16,-25 50-16,25-50 15,0 24 110,0-24 47,0 0-157,25 0-15,0 0 16,0 0-16,-25 0 15,25 0-15,-1 0 16,1 0-16,0 0 16,0 0-1,49 0-15,-49 0 16,0-24-16,0 24 15,-25 0-15,24 0 78,1-25 94,-25 25-172,25-25 16,-25 0-1,0 25-15,0-25 16,0 0-16,0 1 15,0-1-15,0 25 16,0-50-16,0 25 16,0 1-16,0 24 15,0 0 141,0 0-140,0 24-16,0-24 15,0 25 1,0 0-16,0 0 0,0-25 16,0 25-1,0 24-15,0-49 16,0 25-16,0 0 15,0 0-15,-25 0 16,25-1 0,0-24-1,0 25 16,0 0-15,0-25 0,0 25-1,0-25-15,0 25 16,0-25-1,0 49-15,0-49 16,0 25-16,0-25 16,0 25-16,0 0 15,0-25 63,0-25-62,25 0-1,-25-25-15,25 26 16,-25-1-16,25 25 16</inkml:trace>
  <inkml:trace contextRef="#ctx0" brushRef="#br0" timeOffset="-149670.89">29691 13395 0,'0'0'78,"0"0"-78,0 0 62,50 0-46,-25 0-16,-1 0 16,1 0-16,-25 0 15,50-25-15,-50 0 16</inkml:trace>
  <inkml:trace contextRef="#ctx0" brushRef="#br0" timeOffset="-148222.81">29617 13692 0,'0'0'16,"0"0"62,49 0-63,-24 0-15,0 0 16,-25 0 0,25 0-1,0 0 1,-1 0-1,-24 0-15,25 0 156,50 0-140,-51 0 0,1 0-16,0 0 15</inkml:trace>
  <inkml:trace contextRef="#ctx0" brushRef="#br0" timeOffset="-146982.75">30014 13345 0,'0'25'15,"-25"-25"1,25 0 0,-25 0 15,0 0 140,-24 0-171,-1 0 16,50 0-16,-25 0 16,25 0-16</inkml:trace>
  <inkml:trace contextRef="#ctx0" brushRef="#br0" timeOffset="-138473.25">31105 12874 0,'0'0'140,"0"0"-140,-25 0 16,-24 0-1,24 24 1,0 1 62,0-25-78,25 25 15,-25-25 1,1 50-16,24-50 16,-25 24-1,25-24-15,0 25 16,-25 0-1,0 0 1,25-25 0,0 25-1,0-1 16,0-24-31,-25 50 16,1-25 0,24 0-16,0-25 15,-25 25-15,25-25 16,0 24-16,0-24 15,0 25-15,0 0 16,-25-25-16,25 25 16,0-25-1,0 25 1,0-1-1,0 1-15,0-25 16,0 25 0,0-25-1,0 25 1,0 0-1,25-25 1,24 0 0,-49 0-16,25 24 15,0-24-15,-25 0 16,25 0-1,-25 0 1,25 0-16,-1 0 16,-24 0-16,25 0 78,0 0-78,0-24 15,-25 24 1,25-25-1,-25 0 1,0 25 0,0-25-1,0 25 1,0-49 15,-25 49 0,25-25-15,-25 25-16,0-25 15,0 25 1,25-25-16,-24 25 16,24 0-16,-25 0 249</inkml:trace>
  <inkml:trace contextRef="#ctx0" brushRef="#br0" timeOffset="-136295.13">31502 12874 0,'0'0'0,"-25"0"15,0 0 1,25 24-16,-24-24 15,24 25 1,-25-25-16,25 25 16,0-25-1,-25 25 1,25 0-16,0-25 15,-25 49-15,25-49 16,0 25-16,0-25 16,0 25-16,0-25 15,-25 25-15,25-1 16,0-24-16,0 25 15,0-25 1,0 25-16,0 0 16,0-25-16,0 25 15,0-25-15,0 25 16,0-25-16,0 24 15,0 1-15,0-25 16,0 25-16,0-25 16,0 25-1,0 0 32,0-25-16,0 24-15,50-24-1,-25 0 1,0 0-16,24 0 16,-49 0-16,25 0 15,0 0-15,0 0 16,-25 0-16,24 0 15,-24 0 1,25 0 0,-25 0 15,25 0-31,0 0 15,-25 0 1,25 0 0,-25 0-1,49-24 1,-49-1 15,0 25-31,0-25 31,0-25-15,0 50-1,0-49-15,-25 49 32,25-25-17,-24 25 1,24-25-16,-25 0 31,0 25-31,25 0 16,-25 0-16,25 0 15,-25 0 1,1 0-1,24 0-15,-25 0 16,25 25-16,-25-25 31,25 25 0,-25-25 16,0 25-31,25-25-1,-24 25 17,24-25 61</inkml:trace>
  <inkml:trace contextRef="#ctx0" brushRef="#br0" timeOffset="-135391.08">32072 13271 0,'0'24'172</inkml:trace>
  <inkml:trace contextRef="#ctx0" brushRef="#br0" timeOffset="-133053.94">32321 12998 0,'0'0'46,"24"0"-46,1 0 16,-25 0-16,50 0 16,-50 0 30,25 24-30,-1-24-16,26 25 16,-25-25-1,0 0-15,-1 0 16,-24 0-16,25 0 15,-25 0 1,25 0 0,0 0 62,0 0-63,24 0-15,-49 0 16,25 0-1,-25 0-15,25 0 16,0 25 296,-25 0-312,0 0 31,-25-25-31,25 24 16,-25 1-16,0 0 16,0-25-16,1 25 15,-1 0-15,25-25 16,-25 49-16,0-49 15,0 25-15,25-25 16,-24 25-16,24 0 16,-25 24-1,0-49-15,25 25 16,-25-25-1,25 50 1,0-50 62,0 25 125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5:18:29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20662 3969 0,'0'-25'999,"-25"0"-999,1 25 15,24 0-15,-25-25 31,25 25 1,-50 0 186,50 0-202,-25 25-16,1 0 15,-1 0-15,25 0 16,0-25 15,-25 24 31,25 1-62,0-25 16,0 25-16,0 0 16,0 0-16,0-25 15,0 24-15,0-24 16,0 50-16,0-50 15,0 25-15,0 0 16,0-1-16,0-24 16,0 25-16,0-25 15,0 25-15,0-25 16,0 25-1,0 0 1,0-1-16,0-24 16,0 25-1,0 0 1,0-25-16,0 25 15,0 0 1,25-1-16,-25 1 31,0 0-15,0-25-1,0 25-15,0-25 16</inkml:trace>
  <inkml:trace contextRef="#ctx0" brushRef="#br0" timeOffset="1200.06">20265 4341 0,'0'0'15,"50"0"-15,-50 0 16,25 0-16,-25 0 16,25 0-16,-1-25 15,1 25 1,-25 0-1,50-25 157,-1 25-78,-49 0-94,25 0 15,-25 0 1,25 0-16,0 0 15,0 0-15,-25-25 16,24 25-16,1 0 16,0 0-16,-25 0 15,25 0-15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7:13.0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22771 2257 0,'0'0'358,"0"0"-342,0 0 0,-25 0-16,25 0 15,-25 0 1,0 0-1,-24 0 79,24 0-78,0 0-1,25 0-15,-25 0 16,25 0-16,-25 0 15,25 0 1,-24 0-16,-1 0 187,-50 0-171,-24 0-16,-50 0 15,50 0-15,25 0 16,24 0-16,-24 0 16,74 0-16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7:16.9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22746 3225 0,'-50'24'219,"50"-24"-204,-25 0 1,25 25-16,-24-25 15,-26 0 63,25 0-46,-24 0-17,24 0-15,0 0 16,-25 0-16,26 0 15,-26 0-15,25 0 16,0 0-16,25 0 16,-49 0 171,49 0-187,-25 0 140,-25 0-124,1 0-16,-26 0 15,1 0-15,0 0 16,24 0-16,0 0 16,26 0-16,-1 0 296,25-25-280,25 1-1,-25 24-15,24 0 16,1-25-16,0 0 15,0 25 1,0-25-16,-25 25 78,24 0-62,51 0-16,-1 0 15,-74-25-15,25 25 16,49 0-16,-49-24 15,0 24 1,0 0-16,0 0 16,-1 0-16,-24 0 15,50 0 63,0 0-62,-1 0-16,-24 0 15,-25 0-15,25 0 16,-25 0-16,25 0 16,-25 0-1,24 0 1,1 0 93,50 0-109,-26-25 16,-24 0 327,-25 25-328,0-25-15,0 25 16,0-25 0,0 1-1,0 24 1,-25 0-1,0 0 1,25 0 0,-24 0-16,-1 0 15,0 0 1,25 0-1,-25 0 1,0 0 0,1 0-16,-26 0 15,50 0-15,-25 0 16,0 0-16,1 0 15,24 0-15,-25 0 141,-50 0-141,1 0 15,0 0-15,49 0 16,-25 0-16,1 0 16,24 0-16,0-25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39:28.4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31130 12502 0,'0'0'16,"-25"0"15,0 0-15,25 0-1,-25 0-15,1 0 16,-1 0-16,-25 0 15,50 0-15,-49 0 16,-1 0 0,0 0-16,1 0 15,-1 0-15,1 0 16,-1 0-16,25 0 15,-24 0-15,-1 0 16,0 0-16,-24 0 16,24 0-16,-24 0 15,24 0-15,25 0 16,-49 0-16,49 0 15,0-25-15,-49 25 16,74 0-16,-25 0 16,-24 0-16,49 0 15,-25 0 1,25 0-16,-25 0 15,0 0-15,0 0 16,25 0-16,-24 0 16,-1 0-16,-25 0 15,1 0 1,-26 0-16,50 0 0,-24 0 15,-1 0-15,25 0 16,1 0 0,-26 0-16,50 0 15,-25 0-15,-24-25 499,24 0-499,-25 0 16,-74 1-16,50-26 16,-1 25-16,1 0 15,-1-24-15,26 24 16,-1 25-16,1-25 15,24 0-15,0 25 94,25 0 655,0 0-609,25 25-140,-25-25 31,25 50 281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7:19.1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22696 2034 0,'0'-25'78,"0"25"-62,0 0-16,-49 0 15,24 0 1,0 0-16,-25 0 0,1 25 15,-1-25 17,25 0-32,25 0 15,-24 0-15,24 25 16,-25-25 62,-25 25-63,1-25-15,24 0 16,-25 24-16,50-24 16,-49 25-1,49-25 1,-25 0-1,0 25 188,0 0-187,25-25-16,0 25 15,0-25 1,0 24 171,0 1-171,0-25-16,0 50 15,0-50 1,25 0-16,0 0 16,-25 0-16,49 25 15,-24-25-15,-25 0 16,25 0-1,0 0 48,24 0-63,1 0 15,-25 0-15,0 0 16,-1 0-16,-24 0 16,50 0-16,-50 0 15,50 0 1,-50 0-16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8:02.7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23986 7541 0,'0'24'78,"0"-24"-62,-25 0-16,-24 0 16,24 0-16,-25 0 15,25 0-15,-24 0 16,-1 0-16,1 0 15,-1 0 1,25 0-16,0 0 0,-24 0 16,24 0-1,0 0-15,25 0 16,-25 0-16,25 0 15,-49 0-15,-26 0 16,51 0-16,-51 0 16,26 0-16,-26 0 15,26 0-15,-26 0 16,26 0-16,-1 0 15,-24 0-15,-1 0 16,-24 0-16,24 0 16,-24 0-16,25 0 15,-1 0-15,1 0 16,49 0-16,0 0 15,25 0 251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8:07.0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22027 8260 0,'0'-25'47,"0"25"-47,0 25 15,0 0-15,24 0 16,-24 24-16,0 1 16,0-1-16,25 1 15,-25 0-15,0-1 16,0 26-16,25 24 15,0-25-15,-25-24 16,0 24-16,0-24 16,0 24-16,0 26 15,0-26-15,25 50 16,-25-50-16,0 26 15,24-1-15,-24-25 16,0 1-16,25-26 16,-25-24-16,0 0 15,0 24-15,0-24 16,0 0-1,0 0 126,0-25-141,0 25 15,0 0 1,0-25-16,0 24 16,-25-24-16,25 25 15,0 0 1,-24-25-16,24 25 62,-25-25-46,0 49-1,-25-49 1,1 25-16,-1 0 0,-24 0 16,49-25-1,-25 25-15,1-1 16,-1-24-16,50 0 15,-25 0-15,0 25 47,25-25 31,-49 0-62,-1 0-16,-24 0 15,-1 0-15,26 0 16,49 0-16,-50 0 16,1 0-16,24 0 15,0 0-15,0 0 16,0 0-16,1 0 15,-1 0-15,25 0 47,-25 0-31,0 25-16,-49-25 15,-1 25-15,1-25 16,-25 25-16,24-25 16,1 0-16,-1 0 15,1 0-15,0 49 16,74-49-16,-75 25 15,50-25-15,-24 0 16,-26 0-16,51 0 16,-26 0-16,25 0 15,-49 0-15,49 0 16,0 0-16,0 0 15,-24 0-15,-1 0 16,1 0-16,-1 0 16,-24 0-16,-26 0 15,51 0-15,-26 0 16,26 0-16,24 0 15,-50 0-15,26 0 16,-1 25-16,25-25 16,-24 0-16,-26 0 15,26 0-15,-1 0 16,1 0-1,-26 0-15,26 0 16,-51 0-16,26 25 16,24-25-16,25 0 15,-24 0-15,-26 0 16,51 0-16,24 0 15,-25 0-15,0 0 78,-25 0-62,-24 24-16,-25-24 16,0 0-16,-1 0 15,-48 0-15,73 0 16,-49 0-16,25 0 15,-25 0-15,49 0 16,26 0-16,24 0 16,0 0-16,0 0 93,1 0-93,-51-24 16,1 24-16,-1-25 15,1 0-15,0 25 16,24-25-16,0 25 16,50 0-16,-24 0 15,24-25 79,-50-24-94,50 24 15,-25 0-15,25 0 16,-25-24 0,1-26-16,24 51 0,-25-51 15,0 50-15,0-74 16,0 49-1,0 26-15,25-26 16,-24 0-16,24 26 16,0-26-16,0 0 15,0 26-15,0-1 16,0-25-16,0 1 15,-25 24-15,25-25 16,-25-24-16,25 49 16,0 0-16,0-24 15,0-1-15,0 25 16,0 0-16,0-24 15,0 24-15,0 0 16,0 0-16,0 1 16,0-1-16,0 0 78,0 0-63,0-25-15,25 26 0,-25-26 16,25 0-1,24 26-15,1-51 16,-25 50-16,49-49 16,-49 49-16,49-24 15,-24 24-15,0-25 16,24 1-16,0-1 15,-24 25-15,0-24 16,74 24-16,-75-25 16,26 1-16,24 24 15,-25-25-15,1 25 16,-26 1-16,26-1 15,-50 0-15,24 25 16,26-25-16,-26 0 16,-24 25-16,25-25 15,-26 25-15,1 0 16,0 0-16,-25 0 15,50 0 1,-26 0 0,51 0-16,-1 0 15,1 0-15,-1 0 16,25 0-1,0 0-15,26 0 16,-1 0-16,-50 0 16,25 0-16,25 0 15,-49 0-15,-1 0 16,-24 0-16,24 0 15,-49 0-15,24 0 16,-49 0-16,25 0 94,74 0-79,-24 0-15,24 0 16,0 0-16,25 25 15,-24-25-15,-1 25 16,25 0 0,-75-25-16,26 0 0,-50 25 15,24-25-15,-49 0 16,50 0 46,-1 0-46,1 0-1,-25 0-15,74 0 16,0 0-16,-24 0 16,-1 0-16,50 0 15,-74 0-15,-1 0 16,1 0-16,-25 0 15,0 0 141,-1 0-140,-24 0-16,25 0 16,0-25-16,0 25 15,0 0 1,-25 0-16,49 0 15,50 0-15,-24 0 16,-26 0-16,26 0 16,-50 0-16,24-25 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48:15.0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29989 10145 0,'-25'-25'110,"25"25"-48,25 0-62,-25 0 16,25 0-16,-1 0 15,-24 0-15,25 0 78,74 0-62,-49 0-16,-25 0 15,25 0-15,-1 0 16,-24 0-16,25 0 16,-1 0-16,-49 0 15,50 0-15,-50 0 16,25 0-16,74 0 62,0 0-62,50 0 16,0 0-16,-75 0 15,25 0-15,-24 0 16,-1 0-16,1 0 16,-51 0-16,26 0 15,-25 0-15,0 0 16,24 0 62,1 0-63,49 0-15,-25 0 16,1 0-16,-1 0 16,-24 0-16,-1 0 15,26 0-15,-26 0 16,-24-24-16,0 24 15,25 0-15,-25 0 16,-1-25-16,-24 25 16,25 0 46,25 0-46,49 0-16,-25 0 15,26 0 1,-26 0-16,-24 0 15,-1 0-15,-24 0 16,-25 0 0,50 0 186,24 0-186,-49 0-16,0 0 16,-1 0-1,1 0 1,0 0-16,0 0 15,0 0-15,24 0 16,-49 0-16,25 0 16,-25 0-16,0 0 608,0 0-608,0 25 16,-25-1-16,0-24 15,-24 25 1,49 0-1,-25-25-15,-25 0 16,26 25-16,-26-25 16,25 0-16,0 25 15,-24-25-15,24 0 16,25 0-16,-50 0 15,1 0-15,24 0 16,0 0-16,0 0 16,1 24-16,-1-24 15,-25 25-15,25-25 16,25 0-16,-24 0 15,-26 0 1,50 0-16,-50 0 0,26 25 16,-1-25-16,-25 25 15,25 0 1,-24-25-16,24 0 15,25 0-15,-50 24 16,50-24-16,-25 0 16,-24 0-1,24 0-15,-25 0 16,26 25-16,-1-25 15,0 0-15,25 0 16,-50 0-16,50 0 16,-49 0 93,-26 0-94,-49 0-15,0 0 16,75 25-16,-50 0 16,49-25-16,-24 25 15,24-25 1,25 0-16,0 0 15,-24 0 188,-51 0-203,26 0 16,-25 0-16,0 0 15,49 0-15,0 0 16,26 0 0,-1 0 249,-25 0-265,-49 0 15,74 0-15,0 0 16,1 0-16,-1 0 16,-25-25 358,1 0-374,49 0 16,-50 25-16,50 0 15,-25-25-15,25 25 16,-50 0-1,26-49 126,-51 24-141,1 0 15,49 0-15,0 25 16,-24-24-16,49-1 16,0 25 420,0 0-420,74 0-16,-49 0 16,0 0-16,24 0 15,1 0-15,-1 0 16,-24 0-16,50 0 15,-26 0-15,51 0 16,-51 0-16,1 0 16,-25 0-16,24 0 15,1 0-15,-25 0 16,24 25-16,26-25 15,24 24-15,0-24 16,-49 0-16,49 25 16,25 0-16,-74-25 15,-1 0 1,1 25-16,24-25 15,-49 0-15,0 0 16,0 0 0,-1 25-16,1-25 15,-25 0-15,25 0 16,-25 0-1,25 0-15,24 0 16,26 0-16,-26 0 16,51 0-16,24 0 15,49 24-15,-98-24 16,24 25-16,-49-25 15,-1 0-15,1 0 16,-50 0-16,49 0 125,1 0-110,0 0-15,-1 0 16,1 0-16,24 0 16,-49 0-16,0 0 15,0 0-15,-25 0 16,49 0-16,1 0 15,-25 25-15,-1-25 16,51 25-16,-75-25 359,0 25-344,-25-1 1,-74-24-16,24 0 0,1 0 16,-50 0-16,50 0 15,-1 0-15,1 0 16,-1 0-16,26 0 15,-1 0 1,25 0-16,1 0 0,24 0 16,-50 0 46,0 0-46,1 0-16,-1 0 15,0 0-15,-24 0 16,-50 25-16,25-25 15,0 0-15,-50 0 16,50 0-16,24 0 16,1 0-16,24 0 15,25 0-15,-24 0 187,24 0-171,-50 0-16,51 0 16,-51 0-16,50 25 15,1-25-15,-26 0 16,0 25-16,50-25 15,-24 0-15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50:01.8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1215 6251 0,'25'-25'62,"-25"25"-46,25 0-16,-25 0 15,25 0 1,0 0-16,-25 0 15,24 0 1,-24 0-16,25 0 140,0 25-124,0-25-16,-25 0 16,25 25-1,-1-1 1,1-24-1,-25 25-15,25-25 16,0 25 0,-25 0-16,0-25 15,0 25-15,25-25 16,-25 49-1,24-49 1,1 50 0,0-1-16,0-24 31,-25 0 0,0 0-15,0 0-1,0-1 1,0-24-16,0 25 31,0-25-31,0 25 16,0 0-16,0-25 15,0 25-15,25-25 16,-25 49-1,0-24-15,0 0 16,0-25-16,0 25 16,0-25-16,0 25 15,0-25 1,0 24-16,0 1 15,0-25-15,0 25 16,0 0-16,0 0 16,0-1-16,0 1 15,0 25-15,0-25 16,0-1-16,0 1 15,0-25-15,0 25 16,0 0-16,0 24 16,0-49-16,0 25 15,-25 0-15,0 0 16,25 0-16,0-1 15,0-24 1,-25 25-16,0 25 31,25-50-15,0 49-1,-24-49 1,24 25-16,0-25 16,-25 25-1,25 0-15,-25 0 16,25-25-16,-25 24 15,0 1 1,1 0-16,24-25 16,-25 25-1,0 0-15,0-25 16,-24 24-16,49-24 31,-25 0-15,0 0-16,0 0 15,25 0-15,-25 0 16,1 0-16,24 0 15,-25 0 1,0 0-16,0 0 16,-24 0-16,24-24 15,0 24-15,-49-25 16,49 25-16,0 0 15,-25-25-15,26 25 16,-1-25-16,-25 25 16,50-25-1,-25 25 32,1-24-31,-1-26-1,0 50 1,25-50-16,0 50 15,0-24-15,0-26 16,0 50-16,0-50 16,0 1-16,0 24 15,0 0-15,0-49 16,0 24-16,-25 25 15,25-24 1,0 24-16,0 0 16,0 0-16,0 1 15,0-1-15,0 25 16,0-25-1,0 0 1,0 0-16,0 1 16,0 24-16,0-25 15,0 0-15,0 0 16,0 0-16,0 0 15,0 1-15,0-1 16,0 0-16,25 0 16,0-24-16,-25 49 15,25-50-15,-1 0 16,1 50-1,0-24 1,-25-1 78,25 0-79,-25 25-15,25 0 16,-1 0-16,1 0 31,0-25-15,0 25 46,24 0-46,26 0-16,-1 0 15,25 0-15,-24 0 16,24 25-16,-25-25 15,26 25-15,-26-25 16,-24 0-16,-25 0 16,-25 0-16,24 25 140,-24-25-140,25 24 16,-25 1-1,25 0 1,-25-25-1,25 50 1,-25-50 0,0 24-16,0 1 15,0-25-15,0 25 16,0 0-16,0-25 15,0 49 1,0-24-16,0 0 0,0 0 16,0 0-16,0 24 15,0-49-15,0 25 16,0 0-16,0 0 15,0-25 1,0 25-16,0-25 16,0 24-1,0-24-15,0 50 16,-25-50-16,0 50 15,25-50 1,-25 24 0,25 1-1,-24 0-15,-1-25 16,25 25-16,-25-25 15,25 25-15,-25-1 16,0-24-16,25 25 16,-25-25-1,25 25 1,-24-25-16,24 0 15,-25 0-15,0 0 16,-49 25-16,49-25 16,25 25-16,-50-25 15,25 0-15,1 24 16,-26-24-16,0 25 15,26-25 1,-51 0-16,50 0 16,25 0-16,-24 0 15,-1 0-15,0 0 16,0 0-16,0 0 78,25 0-78,-49 0 15,49 0 1,-25-25-16,0 1 16,25-26-16,0 25 15,0 0-15,0-24 16,0 49-16,0-25 15,0 0-15,0 0 16,0 1-16,0-1 16,0 0-16,0 0 15,0 0 1,0 1-16,25-1 0,-25 25 15,0-25 1,25 25-16,-25-25 16,25 25-1,-1-49-15,1 49 16,0-25-1,25 0-15,-50 25 16,24 0 0,-24 0 62,50 0-63,0 0-15,-26 0 16,1 0-16,0 25 15,0-25-15,0 25 16,-1-25-16,-24 24 16,25-24 15,-25 25-31,0-25 31,25 25-31,0 0 16,-25 0-16,0-25 15,0 49-15,0-49 16,0 25-16,0 0 15,0 0-15,0 24 16,0-49-16,0 25 16,0 49-16,0-74 15,-25 25-15,25-25 16,-25 25-16,25 0 15,-49-25-15,49 0 16,-25 25 0,0-25 30,25 0-30,-25 0-16,-24-25 16,24-25-16,0 1 15,25 24-15,-25-50 16,25 26-1,0 24-15,0-25 16,0 1-16,0 24 16,0 0-16,0 0 15,0 25-15,0-24 16,50-26-16,-50 25 15,25 25-15,-1-50 16,1 1-16,0 24 16,-25 0-16,50 0 15,-50 1 1,24-1-16,1 25 31,0 0 0,-25 0-31,25 0 16,0 0-16,-1 25 15,-24-25-15,25 49 16,-25 1-16,25-25 16,0 24-16,-25-24 15,0 0-15,25 0 16,-25-25-16,0 25 15,0-25 1,0 24-16,0-24 16,0 50-16,0-25 15,0 0-15,0-25 16,0 24-16,0 1 15,0 0-15,0 0 16,0 0-16,0-1 16,-25 1-16,0 0 15,-25 0-15,50 0 16,-49-25-16,-26 0 15,26 24-15,24 1 16,0-25-16,0 0 16,1 0-1,24 0-15,-25 0 16,25 0-16,-50 0 15,25 0-15,1-49 16,24 24 0,0 0-16,-25-25 15,25 26 1,-25-1-16,25 25 15,0-25 1,0 0-16,0 0 16,0 1-16,0-1 15,25-25-15,-25 50 16,25-49-16,-1 49 15,-24-25-15,25 0 16,-25 0 0,50 25-16,-50 0 15,25-25-15,-1 25 78,1 0-78,0 0 16,0 0-16,-25 0 15,25 0 1,-25 25 0,24-25-1,-24 25 1,25 0-16,-25 0 15,0-25 1,0 24-16,0 1 16,0-25-16,0 25 15,0 0 1,-25 0-16,1-25 15,-1 49-15,-25-49 16,25 25-16,-24 0 16,24 0-16,0-25 15,0 0-15,25 0 16,-24 0-16,-1 0 15,25 0-15,-25 0 16,25 0-16,-50 0 16,26 0-16,-1-25 15,0 0-15,0 0 16,25 0-16,0-24 15,-25 49-15,25-25 16,0-25-16,0 50 16,0-24-1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50:07.3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10195 2208 0,'-50'0'140,"25"0"-124,-74 0 0,0 0-16,0 0 0,-25 0 15,24 0-15,-24 0 16,50 0-1,-25 0-15,49 0 16,25 0-16,-24 0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50:11.5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10145 3175 0,'-74'-25'218,"-75"0"-218,50 25 16,-1-24-16,1 24 16,0 0-16,49 0 15,-24-25-15,49 25 16,0 0-16,-24 0 140,24 0-140,0 0 16,-24 0-16,-26 0 15,50 0-15,-24 0 16,24 0-16,25 0 530,74 0-530,50 0 16,25 25-16,-25-1 16,0-24-16,-49 0 15,-26 0-15,1 25 16,-25-25-16,-1 0 15,1 0 375,-25 0-343,25 0-31,-25 0-16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50:12.4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9872 3001 0,'-25'0'47,"1"0"-47,-51 0 15,75 0-15,-25 0 16,-24 0-16,49 0 15,-25 0 1,25 0 62,-74 25-62,-1-25-16,26 0 15,-51 25-15,76-25 16,-26 0-16,25 0 15,0 0-15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52:22.1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1786 10170 0,'0'-25'15,"25"25"1,24 0-16,1 0 15,0 0-15,-1 0 16,26 0-16,49 0 16,-25 25-16,50 0 15,-50-25 1,0 25-16,50-1 15,0 26-15,-100-50 16,100 0-16,-25 25 16,25 0-16,-75-25 15,1 24-15,-26-24 16,51 25-16,-75-25 15,24 0-15,-24 25 16,74-25-16,-24 0 16,-1 0-16,25 25 15,-49 0-15,49-25 16,-25 24-16,26 1 15,-1-25-15,0 0 16,25 25-16,-25-25 16,50 0-16,-74 0 15,24 0-15,25 0 16,-50 0-16,1 0 15,-51 0-15,1 0 16,25 0-16,-25 0 16,49 0-16,-49-25 15,24 25 1,-24-25-16,25 25 15,0-24-15,24-1 16,-49 25-16,0 0 16,-25 0 30,49-25-46,-49 0 16,25 25-16,-25-25 16,50 25-1,-26-24 1,26-26-1,49 25-15,-99 0 16,50 25-16,-25-24 16,24-1-16,1 0 15,-25 0-15,-1 25 16,1 0-16,0-25 15,-25 1-15,25 24 16,0 0 0,-25-25 233,49 0-233,1 25-16,-50-25 15,25 25-15,-25 0 16,24-25 93,1 0-109,0-24 16,25-1-16,-25 25 15,-1 1-15,1-26 16,25-24-16,-25 24 16,49-24-16,-74 24 15,25 0-15,0 26 16,-25-26-16,0 25 15,0 0-15,24 1 16,-24-1 0,0-25-16,25 1 15,-25 24-15,0 0 16,0-25-16,25 26 15,-25-1-15,0-25 16,0 0-16,0 1 16,0-1-16,0 1 15,0-26 1,0 26-16,0 24 15,0-25-15,0 1 16,0-1-16,0 25 16,0-24-16,0-1 15,0-24-15,0 49 16,0-25-16,0 25 15,0-24-15,0 24 16,0-25-16,-25 1 16,25 49-16,-25-75 15,25 50-15,0 25 16,-24-24-16,24-1 15,0 0-15,-75-49 110,26 24-110,-1 0 15,-24 26 1,24-26-16,-25 25 15,26-24-15,-26 24 16,51 0-16,-1 25 16,0-25-16,-25 25 109,-24-25-109,-75-24 15,0-1-15,75 25 16,-25 1-16,-25-26 16,49 50-16,50 0 15,-24-25-15,-1 25 109,25 0-109,-24 0 16,-50 0-16,49 0 16,-24 0-16,24 0 15,0 0-15,1 0 16,24 0-16,0 0 15,-24 0 32,-26 0-31,-24 0-16,0 0 15,-1 0-15,26 0 16,0 0-16,-26 0 16,51 0-16,24 0 15,0 0-15,0 0 125,-49 25-125,0-25 16,-50 0-16,-25 0 15,25 0-15,0 0 16,24 0-16,1 0 15,0 0-15,49 0 16,26 0-16,24 25 31,-50-25 110,0 0-141,1 0 15,-26 25 1,-24 24-16,0-24 15,-25 25-15,50-26 16,-1 1-16,-49 25 16,50-25-16,24-1 15,0 1-15,1 0 16,24-25-16,25 0 15,-25 25 1,25 0-16,-25-25 16,1 24-16,-26 1 15,50 0-15,-25 0 16,-24 0-16,24 24 15,-25-24-15,25 25 16,1-50-16,-1 49 16,25-49-16,0 25 15,-25 0-15,25 0 16,0-25-16,0 25 15,0 24-15,0-24 16,-25 25-16,25 24 16,0-24-16,0-1 15,0-24 1,0 25-16,0 24 15,0-24-15,0 24 16,0-24-16,0 49 16,0-25-16,0 1 15,0 24-15,0-49 16,0 49-16,0-74 15,0-1-15,0 26 16,0-25-16,0 0 16,0-1-16,-25 1 15,25 0-15,0-25 16,0 25-16,0 0 15,0-1-15,0 1 16,0 0-16,0 0 16,0 0-1,0-1-15,25 1 16,-25 0-16,50 25 15,-50-50 1,25 24 46,-25-24-46,24 0 0,1 0-1,-25 0 63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52:39.9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12973 9475 0,'0'0'78,"49"0"-63,26 0-15,-50 0 16,-1 0-16,1 0 16,0 0-16,0 0 15,0 0-15,-25 0 16,49 0-16,1 0 15,0 0-15,-1 0 16,1 0-16,-1 0 16,-49 0-16,25 0 15,-25 0-15,25 0 16,-25 0-16,25 0 15,0 0-15,24 0 16,-24 0-16,0 0 16,0 0-16,-25 0 15,24 0 1,1 0-1,25 0 1,-1 0-16,1 0 16,0 0-16,24 25 15,0-25-15,50 25 16,-49-25-16,-1 0 15,1 0-15,-1 0 16,-49 0-16,25 0 16,24 0 155,-24 25-171,24-25 16,25 25-16,25-1 15,-25-24 1,1 50-16,-1-25 16,-25-25-16,1 0 15,-50 0-15,24 25 16,1-25-16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39:30.2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28649 12675 0,'0'-25'63,"25"25"-63,0 0 15,0 0-15,0 0 16,24 0-16,1 0 16,49 0-16,-25 0 15,1 0-15,-1 0 16,-24 0-16,-50 0 15,50-24-15,-50 24 78,49 0-78,-49 0 16,25 0-16,25-25 16,-50 25-16,49-25 15,-24 25-15,0 0 16,0 0-16,-1 0 15,1 0 63,50 0-62,49 0-16,-25 0 0,-25 0 16,-24 0-16,-1 0 15,1 0-15,-25 25 16,0-25 46,-25 0 63,49 0-125,-49 0 16,50 0-16,-25 0 15,24 0-15,1 0 16,24 0-16,-49 0 16,0 0-1,-25 0 48,25 0-48,0 0 1,-25 0-1,24 0-15,1 0 16,0 0-16,-25 0 16,25 0-16,0 0 15,-1 0-15,-24 0 16,25 0-16,-25-25 15,25 25-15,-25-25 16,25 25 0,0 0-1,-25 0 1,49-25-1,-24 1 1,0 24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1-05T04:49:58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33610 8384 0,'-24'0'78,"24"0"-62,0 0-16,-25 50 16,0-26-16,25 1 15,-25 0-15,0 0 16,25 24-1,-49 1-15,24-50 16,25 50-16,-25-50 16,25 49-16,-25-49 15,0 25-15,1 25 16,24-50-16,-25 49 15,0-24-15,25 0 16,-25 0-16,25 24 16,0-24-16,-25 0 15,1 0-15,24 24 16,-25 1-16,0-25 15,25 0-15,0-25 16</inkml:trace>
  <inkml:trace contextRef="#ctx0" brushRef="#br0" timeOffset="1987.11">33189 8111 0,'0'-25'124,"0"25"-108,0 0-16,-25 0 16,25 25-1,-50 0-15,50-25 16,-25 25-1,1 0 110,24-1-109,0-24-16,0 25 15,0-25 1,0 50 124,0-50-124,0 49 46,0-49-62,24 0 141,1 0-126,-25 0-15,25 0 16,0 0-16,0-24 16,-1 24 15,-24-25 0,0 25-15,25-25-16,-25 0 93,25 25-93,-25-25 31,0 25 1,0-24-17,25 24-15,-25-25 16,0 0-1,25 25 1,-25-25 0,0 25-1,0-25 1,0 1-1,0 24 1,0-25 15,0 25 0,-25 0 79,0 0-110,25 0 15,-50 25 1,50-25-1,0 24 48,-24 1-48,24 0 17</inkml:trace>
  <inkml:trace contextRef="#ctx0" brushRef="#br0" timeOffset="3957.22">33536 9203 0,'-25'0'78,"0"0"-31,1 0-47,24 24 15,-25-24-15,25 25 16,-25-25-1,0 50 48,25-50-48,0 25 1,0-25-16,0 24 16,0 1-16,0-25 15,0 25-15,0-25 16,0 25 109,0 0-125,25-1 31,-25-24 62,25 0-93,-25 0 16,25 0-16,-25 0 16,24 0-1,1 0-15,0 0 16,0 0 15,0 0 31,-25-24-46,24-1-16,1 25 16,-25-25 15,0 25 0,0-25-15,0 0-1,0 25-15,0-24 16,0 24-1,0-25 1,0 25 0,-25-25 218,25 25-234,-24-25 15,-1 25-15,0 0 16,25 0-16,-25 0 15</inkml:trace>
  <inkml:trace contextRef="#ctx0" brushRef="#br0" timeOffset="26421.51">33561 12725 0,'0'0'140,"0"0"-124,-25 25-16,0-1 15,0-24 1,25 25-1,-49-25-15,49 25 32,-25 0-32,0 0 15,0-1-15,0 26 16,1-50-16,-1 50 15,0-26-15,-49 26 16,74-50-16,-50 25 16,0 49-16,26-49 15,-26 25-15,25-25 16,-24 24-16,49-49 15,-25 25-15,25-25 16</inkml:trace>
  <inkml:trace contextRef="#ctx0" brushRef="#br0" timeOffset="28429.62">33313 12477 0,'0'-25'109,"-25"25"-109,0 0 15,0 0-15,25 0 16,-25 25 0,1-25 124,24 25-140,0-25 16,0 24-1,0 1 1,0 0 93,0-25-93,0 25-16,0 0 15,0-25-15,0 49 16,0-49-16,24 25 15,-24-25 173,25 0-188,-25 0 15,25 0 1,-25 0-1,25 0 1,0-25 0,-25 0 46,24 25-62,-24-24 47,25-1-16,-25 0 0,25 0-15,-25 0 15,25 1-15,-25 24 15,0-25 0,0 0-15,0 25-1,0-25 1,-25 25-16,25-25 15,-25 1 1,0 24 0,25 0-16,-24 0 15,24 0 1,-25 0-16,0 0 15,25 0 17,-25 0 30,25 0-62,-49 24 16,49-24-1</inkml:trace>
  <inkml:trace contextRef="#ctx0" brushRef="#br0" timeOffset="31652.81">33238 13221 0,'0'0'125,"0"0"-125,0 25 16,-25-25-16,1 49 15,24-24 110,0-25-109,0 25-16,0 0 15,0-25-15,0 25 141,0 24-126,0-24 1,24 0 0,-24-25 218,50 0-234,-25 0 15,24 0 1,-49 0-16,50 0 0,-50 0 171,25-25-155,-25 0 0,0 25-16,0-25 15,0 25 1,0-24-16,0-1 15,0 25 1,0-25 0,0 25 15,0-25-16,0 25 32,0-25-31,-25 1-1,0 24 17,0-25 248,1 25-264,-1 0 0,25 0-1</inkml:trace>
  <inkml:trace contextRef="#ctx0" brushRef="#br0" timeOffset="34979">16197 8260 0,'0'0'437,"0"25"-421,0-25-16,0 25 15,0-25-15,0 24 16,0 1 0,0 0-16,0-25 15,-24 50 1,-1-50-1,25 24 17,0-24-32,0 25 15,0 0-15,-25-25 16,25 25-1,0 0-15,-25-1 16,25 1-16,0-25 16,-25 25-16,25 0 15,-24 24 1,24-49 15,-25 50 63,0-25-79,0 24-15,0-24 16,1 25-16,-26-1 15,25-24-15,0 25 16,-24-25-16,49 0 16</inkml:trace>
  <inkml:trace contextRef="#ctx0" brushRef="#br0" timeOffset="37923.16">15875 8260 0,'0'-25'187,"-25"25"-171,-24 0-16,24 25 15,0 0 235,25-25-235,0 25-15,0 24 16,0-49 0,0 25-1,0-25-15,25 74 234,-25-74-234,25 25 16,-25-25-1,24 25-15,1-25 312,-25 0-296,25 0-16,0 0 31,-25-25 250,25 0-265,-25 25 30,0-24-30,0 24 0,0-25-16,0 25 15,0-25 16,0 0 219,0 25-219,0-25-31,-25 1 250,25-1-235,-25 25-15,0 0 16,0-25 0</inkml:trace>
  <inkml:trace contextRef="#ctx0" brushRef="#br0" timeOffset="41140.35">15999 9029 0,'0'25'62,"0"0"-30,0-25-1,0 24-16,0-24 48,0 50-48,0-50 126,0 25-126,0-25 1,0 25 0,0-1-1,0-24 48,0 25-48,0 0 1,0 0-1,25-25-15,-25 25 16,25-25 0,24 0 108,1 0-124,-50 0 16,49 0-16,-49 0 16,25 0-16,-25 0 62,25 0-31,-25 0 16,0-25-31,0 0-1,0 25-15,0-25 16,0 25-1,0-25-15,0 25 16,0-24 0,0-1-16,0 25 31,-25-50-31,25 50 15,0-25 1,-25 1 0,1-1 140,-26 0-156,50 25 15,-25 0 1,25 0 421,-25 0-422,1 0 1,-1 0-1,25 0 17</inkml:trace>
  <inkml:trace contextRef="#ctx0" brushRef="#br0" timeOffset="43781.5">15875 15056 0,'0'0'156,"0"25"-140,-25 0 0,0 0-16,25-25 15,-24 49 1,24-49-16,-25 25 15,0 0-15,25 0 16,-25-25 0,25 25-1,0-1-15,-25-24 16,1 25-1,24 0 1,-25 0-16,25 0 16,-50 0-16,50 24 15,-25-24-15,1 0 16,24 0-16,-25-1 15,0 1-15,25-25 16,0 25-16,0 0 16,0-25-1</inkml:trace>
  <inkml:trace contextRef="#ctx0" brushRef="#br0" timeOffset="45869.62">15701 14784 0,'0'0'156,"0"0"-140,-24 24-1,24 1-15,-25 0 16,25-25 31,0 25-32,-25-25 1,25 25-1,-25-1-15,25-24 16,0 25 0,0-25-1,0 25 126,0-25-126,0 25 1,25-25 46,-25 0-62,25 0 16,-25 0-16,25 0 15,-1 0 48,-24 0-32,25 0-31,-25 0 78,25 0-78,0 0 94,-25 0-79,25 0 1,-25-25-1,24 25 17,-24-25-17,0 25-15,0-25 16,25 1-16,-25 24 47,0-25-32,0 25 1,0-50-16,0 50 31,0-49-15,-25 49 30,25-25-14,-24 25-17,-1 0 16,25 0 16,-25 0-31,0 0-16,0 0 15,25 0 1,-24 0-16,24 0 16,0 0 108,0 0-108,0 25 0</inkml:trace>
  <inkml:trace contextRef="#ctx0" brushRef="#br0" timeOffset="47750.73">15751 15577 0,'0'0'93,"-25"0"-93,0 25 16,1 0 93,24 0-62,0 0-16,0-25-15,0 24 15,0-24 0,0 25-15,0 0-1,0 0 17,0-25-32,24 25 93,1-25-93,0 0 16,-25 0-16,50 0 15,-50 0 1,24 0 0,-24 0-16,25 0 15,0 0 1,0 0-1,-25-25 1,25 25 0,-1-50 30,-24 50 1,0-25-31,0 25-1,0-24 1,0-1 0,0 25-16,0-25 15,-24 0 1,24 0 15,-25 25 94,-25 0-110,25 0-15,1 0 16,24 0 0,-25 0 77,0 0-93,0 0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5:04:48.3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26665 3746 0,'0'0'140,"50"0"-140,-50 0 16,24 0-16,26 0 15,-50 0-15,50 0 16,-50 0-16,24 0 15,26 0-15,-50 0 16,25 0-16,0 0 125,-1 0-125,26 0 31,0 0-31,-1 0 16,1 0-16,-25 0 15,24 0-15,-49 0 16,25 0-1,0 0 95,25 0-95,-1 0-15,-24 0 16,0 0-16,0 0 15,-25 0-15,24 0 16,1 0 62,25 0-62,-25 24-16,-1-24 15,1 0-15,0 0 16,25 0-16,-50 0 15,24 0-15,1 0 16,0 0-16,-25 0 172,25 0-157,-25 0-15,25 0 16,-25 0 15,24 0-15,1 0-1,-25 0-15,25 0 16,-25 0 265</inkml:trace>
  <inkml:trace contextRef="#ctx0" brushRef="#br0" timeOffset="8533.48">18157 3870 0,'25'0'296,"0"0"-296,24 0 16,1 0-16,-25 0 16,-1 0-16,1 0 15,0 0-15,0 0 16,-25 0 93,25 0-93,-1 0-16,1 0 15,0 0-15,0 0 16,0 0-16,0 0 15,-1 0 95,26 0-110,-25 24 15,0-24-15,24 0 16,-49 0-16,25 0 15,-25 0-15,25 0 78,-25 0-62,25 0 0,-1 0-1,-24 0-15,25 0 16,-25 0-16,25 0 15,0 0-15,-25 0 16,25 0-16,-1 0 16,1 0-16,0 0 15,-25 0-15,50 0 16,-50 0-16,49 0 15,-24 0-15,0 0 16,0 0 156,24 0-157,-49 0-15,25 0 16,0 0-16,0 25 15,-1-25-15,-24 0 16,50 0-16,-50 0 16,25 0-16,-25 0 15,49 0 63,-49 0-62,25 0-16,-25 0 15,50 0-15,-50 0 16,50 0-16,-50 0 16,24 0-16,1 0 15,25 0-15,-1 50 16,-49-50-16,25 0 15</inkml:trace>
  <inkml:trace contextRef="#ctx0" brushRef="#br0" timeOffset="76813.39">12601 5432 0,'-25'0'0,"0"0"16,0 0-16,25 0 15,-24 25-15,-1-25 16,25 0-16,-25 25 15,0-25-15,0 25 16,25-25-16,-24 24 16,-1 1-1,0-25 1,25 0-16,-50 25 15,50 0-15,-24-25 16,-1 0 0,0 25-16,0-1 234,0 1-188,25 0-30,0 0 0,0-25-16</inkml:trace>
  <inkml:trace contextRef="#ctx0" brushRef="#br0" timeOffset="78315.47">12179 5308 0,'0'0'47,"0"0"-47,0 25 15,0-25 1,0 25-16,25 0 15,0-1 1,-25 1 15,0 0-31,25 25 16,-25-50-1,0 24 1,24 1-16,-24 0 16,25 25-1,-25-50-15,0 24 16,0 1-16,0-25 15,25 25-15,-25-25 16,25 25 62</inkml:trace>
  <inkml:trace contextRef="#ctx0" brushRef="#br0" timeOffset="106164.07">14362 5159 0,'0'0'265,"-25"0"-249,0 0-16,0 0 15,1 25-15,-26-25 16,50 25 0,-25 0-16,25-25 15,-25 25-15,1-25 16,24 24-1,0 1 313,0-25-312,0 25-16,0 0 15,0 0-15,0-25 16,0 24-16,0-24 15,0 25-15,0-25 16,0 50 0,0-50-1,0 25 219,24-25-234,1 0 16,-25 0-16,50 0 15,-25-25 1,-1 25 0,1 0-16,0-25 15,-25 25-15,25 0 16,-25 0-16,25 0 15,-25 0-15,25 0 16,-1 0 0,1 0 93,-25 0-78,0 25-15,0-25-16,0 25 15,0 24-15,0-49 16,0 25-16,0 25 15,0-50-15,0 24 16,0 1-16,-25 25 16,1-50-1,24 25-15,0-25 16,-25 24-16,25 1 15,-25-25 1</inkml:trace>
  <inkml:trace contextRef="#ctx0" brushRef="#br0" timeOffset="106830.11">14635 5606 0,'25'0'32,"-1"25"-17,-24-1 32</inkml:trace>
  <inkml:trace contextRef="#ctx0" brushRef="#br0" timeOffset="108485.2">14957 5259 0,'0'0'16,"25"0"-16,-25 24 16,0 1-16,0 0 15,0 0 1,25 0-16,-25-1 15,0-24-15,0 25 16,0 0-16,0 0 16,0 0-16,0-25 15,0 24-15,0 1 16,0-25-16,0 25 15,0-25-15,0 25 16,0-25 156,25 0-157,-25 0 1,24 0-16,1-25 15,-25 25 1,25-25 0,0 0-16,0 25 15,-25 0 172,0-24-187,0 24 16,0-50 0,0 50-16,0-25 15,0 25 1,0-25-16,0 1 15,0 24-15,0-25 47,24 25 78,-24 0-109,0 49-16,0-24 15,0 0-15,0 25 16,0-1-16,0-24 15,0 0-15,0-25 16,0 25-16,0-1 16,0 1-16,0-25 15,0 25 1,0-25-1,25 50 1,-25-50 15,25 24-15</inkml:trace>
  <inkml:trace contextRef="#ctx0" brushRef="#br0" timeOffset="109559.26">15528 6003 0,'25'0'78,"-50"25"-62,0-1-16,0 1 15,-24 0-15,24-25 16,0 0-16,-74 50 16,74-26-16,-25-24 15,1 0 1,24 0-16,0 0 15,0 0-15,25 0 16,-49 0-16,-1 0 16,0 0-16,1 0 15,-26 0-15,1 0 16,-25-24-16,24-1 15,-24 0-15,-50 0 16,75 25-16,-50-25 16,74 25-16,25-24 15</inkml:trace>
  <inkml:trace contextRef="#ctx0" brushRef="#br0" timeOffset="110324.31">14312 6400 0,'25'24'31,"-25"1"-15,25 0-1,-25 0-15,25 24 16,-25-24-16,0 25 15,0-1-15,25 1 16,-25 49-16,0-49 16,24 0-16,-24-26 15,0 26 1,0-50-16,0 25 15,0-25-15</inkml:trace>
  <inkml:trace contextRef="#ctx0" brushRef="#br0" timeOffset="111485.37">14734 6772 0,'-25'24'0,"0"26"16,25-50-16,0 50 16,0-1-1,0-49 1,0 25-1,0-25-15,0 25 16,0 0 0,0 0-16,0-25 15,0 24 16,25 1 16,-25-25-47,25 0 16,-25 0-1,25 0-15,0 0 16,-1 0 0,-24-25-1,25 25 16,-25-24-31,0 24 16,0-25-16,0 0 16,0 0-16,0 25 15,0-25-15,0 1 16,0-1-16,0 25 15,0-25-15,0 0 16,0 25 0,0-25-1,0 25 1,0-25-1,0 25 95,0 0-110,0 0 31,-25 0-31,1 0 31</inkml:trace>
  <inkml:trace contextRef="#ctx0" brushRef="#br0" timeOffset="113277.47">15180 6672 0,'0'0'31,"0"0"-31,0 0 16,0 25-16,0 0 15,-24-25-15,-1 25 16,25-25 0,0 25 30,0-1 1,0-24-16,0 25-31,0-25 32,0 25-17,0-25-15,0 25 16,25 0 15,-25-25-15,24 25-1,-24-25 1,25 24-16,0-24 15,-25 25-15,25-25 16,-25 0-16,25 0 16,-25 0-1,49 0-15,-24 0 16,0 0-1,-25 0-15,25 0 16,0-25 0,-25 25-16,0-49 15,24 49-15,-24-25 16,0 0-16,0 0 31,0 25-15,0-25-1,0 25 1,0-24-1,-24 24 1,-1-50 0,25 50-1,0-25-15,-25 0 47,0 25-31,0 0-1,25 0-15,-25 0 16,1 0-16,-26 0 15,50 0-15,-25 0 16,25 0-16,-25 0 16,25 0-16,-49 0 124,49 25-108</inkml:trace>
  <inkml:trace contextRef="#ctx0" brushRef="#br0" timeOffset="115005.57">16272 5606 0,'0'0'0,"0"25"16,0 24-16,0 1 16,-25-1-16,25 1 15,0 0-15,-25-1 16,25-24-16,0 25 15,-25-25-15,1 24 16,24-24-16,0 25 16,0-50-1,-25 49 1,25-49-1,0 25-15,-25-25 141</inkml:trace>
  <inkml:trace contextRef="#ctx0" brushRef="#br0" timeOffset="116187.64">15999 5779 0,'0'0'0,"25"0"15,-25 0 1,25 0 15,-1 0-31,1 25 16,0 0-1,0 0 1,-25 0-16,25-25 16,-1 49-1,-24-49-15,25 25 16,-25 0-1,50 25 1,-25-26 0,-25 1 15,24-25 0</inkml:trace>
  <inkml:trace contextRef="#ctx0" brushRef="#br0" timeOffset="117975.74">16793 5507 0,'0'0'32,"25"-25"-17,-25 25-15,24 0 78,1 0-62,0 0-16,25 0 15,-26 0-15,1 0 32,-25 25-32,25-1 31,0-24-16,-25 25-15,0-25 16,0 25 0,0 0-1,0-25-15,0 25 16,0-1-1,0-24-15,0 25 16,0 0-16,0-25 16,0 25-16,-25 0 15,25-1-15,-25-24 16,0 50-1,1-50-15,24 0 16,-50 25 0,50-25-1,-25 0 1,25 0-1,-25 0 48,25 0-32,-24 0 0,24 0 0,0 0-15,24 0 0,-24 0-16,25 0 15,25 0-15,-25 0 16,-1 0 15,-24 0 0,25 0-31,-25 0 31,0 25-31,25 0 16,-25-1 0,0-24-16,0 25 31,0 0-16,0-25 1,0 25 0,0-25-1,0 49 1,0-49-1,-25 25-15,0-25 16,1 0-16,-1 25 16,0-25-1,-25 25-15,50-25 31,-24 0 16</inkml:trace>
  <inkml:trace contextRef="#ctx0" brushRef="#br0" timeOffset="120100.86">17264 5383 0,'0'0'46,"25"0"-30,-25 0-16,49 0 16,-49 0-16,25 24 124,-25-24-108,50 25 0,-50-25-1,25 25 1,-25 0-1,0-25 1,0 25 0,0-25 15,0 24-31,0 1 15,0-25 1,0 25-16,0-25 16,0 50-16,0-50 15,-25 24 1,0-24-1,25 0-15,-50 25 16,50 0-16,-24-25 16,-1 0-16,0 25 15,0-25-15,25 0 16,0 25 218,0-25-219,50 24 79,-50-24-94,25 25 31,-25 0-31,0-25 16,24 25-1,-24-25 17,0 25-1,0-25-16,0 25 17,0-1-17,0 1 16,-24 0-31,24-25 16,-50 25-16,50-25 16,-25 0-1,25 25-15,-25-25 16,1 24-1,24-24 1,-25 0 0,25 0 15,-25 0 0,0 0-15</inkml:trace>
  <inkml:trace contextRef="#ctx0" brushRef="#br0" timeOffset="122468">17760 5358 0,'25'0'78,"-25"49"-62,0-49-16,0 50 16,0-25-16,0-25 15,0 49-15,0-24 16,0 0-1,0 0-15,0-25 16,0 25-16,0-1 78,0-24-78,0 50 16,0-25-1,0-25 16,0 25-31,0-1 156,25-24-140,0 0-16,49 0 16,0-49-16,26 24 15,-51 25-15,-24 0 16,0-25 15,-25 0 172,0 25-188,0-24 1,0 24-16,0-25 16,0 25-1,0-25 1,0 0-1,0 25 1,0-25 46,0 25-62,0-24 16,0-1 0,0 25-16,0-25 15,0 25 1,0-25 77,0 25-77,0-25 0,0 1-1,0 24 141,0 24-156,0 26 16,0 0-16,0-1 15,0 1-15,0-1 16,0 1-16,0 0 16,0-1-16,0-24 15,0 0-15,-25 25 16,25-50-16,0 24 15,0 1-15,0 0 16,0-25-16,0 25 16,-25 0-1,25-1 1,0-24-16,0 25 15,0 0-15,0-25 32,-25 25 77,25-25-94,-24-25-15,24 0 16,0 0-16,0 1 16,0-26-16</inkml:trace>
  <inkml:trace contextRef="#ctx0" brushRef="#br0" timeOffset="124078.09">18579 5556 0,'0'0'78,"0"25"-63,-25 0 1,25-25-16,-25 25 15,25-1-15,0 1 32,-25-25-32,25 25 15,0 0 16,0-25-31,-25 25 16,25-25-16,0 24 16,0 1-16,0-25 15,0 25 16,0-25 63,25 0-78,-25 0-1,25 0 1,-25 0-16,25 0 31,-25 0-15,25 0-1,0 0 1,-25-25-16,24 0 15,-24 25 63,25-24-62,-25 24 0,25-50-1,-25 50 32,0-25-31,0 25-16,0-25 15,0 1-15,0 24 47,0-25-31,0 25-1,-25-25 1,25 25-1,-25 0 1,25 0 0,-24-25 15,-1 25 0,25 0-15,-25 0-16,0 0 31,0 0-31,25 25 15</inkml:trace>
  <inkml:trace contextRef="#ctx0" brushRef="#br0" timeOffset="126341.22">19075 5655 0,'0'0'47,"0"0"-32,25-24 1,-25 24 15,0-50-15,0 50 15,24-25-31,1-24 15,-25 49 1,0-25 0,0 0-16,0 0 15,0 25 1,25-49-16,-25 49 15,0-25 1,0 0-16,0 25 16,0-25-1,0 25-15,0-25 16,0 1-1,0-1 1,0 25-16,0-25 109,0 25-109,-25 0 16,0 0-16,1 0 15,-1 25-15,0 0 16,-25-25-16,50 24 16,-24 1-1,24-25 16,-25 25-15,0-25 15,25 25-31,0-25 16,0 25-1,0-1 1,0-24 0,0 25 30,0-25-30,0 25-16,0 0 16,0 0-1,0-25-15,25 24 16,-25 1-16,25-25 15,24 50 1,-49-50-16,25 0 47,0 25 0,-25-25-47,0 24 15,0-24 1,25 50-16,-25-50 47,0 25-32,0 0 1,0-25-1,0 24 1,0-24-16,0 25 16,0-25-16,0 25 15,0 0-15,0 0 16,0-25-16,-25 25 15,0-1-15,0-24 16,0 25 0,1-25-16,24 0 15,-50 25 1,50-25-1,-25 0-15,25 0 16,-25 0 0,1 0-1,24 0-15,-25 0 16,25 0-16,-50 0 15,50-25-15,-25 25 16,25-25-16,0 25 16,-49-49-16,49 49 31,0-25-31,0 0 15,0 0-15,0 0 16,25 1 0,49-1-16,-49 0 15,24 0-15,26 25 16,-26-25-16,-49 1 15,50 24-15,0-50 47,-26 50 0,-24 0 0,25 0-32,25 0 1,-50 0 0,25 25-1</inkml:trace>
  <inkml:trace contextRef="#ctx0" brushRef="#br0" timeOffset="127900.31">19695 5631 0,'0'0'16,"0"24"0,0-24-16,0 0 15,25 0-15,-25 0 16,49 0-16,-49 25 31,50-25-15,-25 0-1,0 25-15,24-25 16,-24 0-16,0 0 15,0 0-15,-25 0 16</inkml:trace>
  <inkml:trace contextRef="#ctx0" brushRef="#br0" timeOffset="129037.38">19670 5928 0,'0'25'46,"0"-25"-30,25 0-16,0 0 16,0 0-16,-1 0 15,51 0-15,-50 0 16,-25 0-16,24 0 281,1 0-266,-25 0 32,25 0-47,-25 0 16,25 0-1</inkml:trace>
  <inkml:trace contextRef="#ctx0" brushRef="#br0" timeOffset="174748.99">20886 5333 0,'0'0'125,"0"25"-109,0 24-16,0-24 15,0-25-15,0 50 16,0-50-16,0 49 16,0-24-16,0-25 15,0 25-15,0 0 16,0 0-1,0-25-15,-25 49 16,25-49 0,0 25-16,0 25 15,0-26-15,0 26 16,-25 0-16,25-25 15,-25 24-15,0 1 16,25-25-16,0 24 16,0 1-16,-24-25 15,24-1-15,0 1 16</inkml:trace>
  <inkml:trace contextRef="#ctx0" brushRef="#br0" timeOffset="178169.19">21357 5680 0,'0'0'156,"49"0"-140,-24 0-1,0 0-15,-25-25 0,25 1 16,-25 24-16,25-25 15,-1 0-15,-24 0 16,25 0 0,-25 25-16,0-24 140,0-26-124,0 25-16,0 25 15,0-25-15,0 25 16,-25-49 187,1 49-203,-76-25 15,76 0-15,-26 25 16,0-25-16,50 25 15,-24 0-15,24 0 141,-25 0-126,0 0-15,25 25 32,0-25 14,0 25-46,0 0 16,0-25-16,0 25 16,0-25-16,0 24 15,0-24-15,0 50 16,0-50-1,0 25 1,0-25 0,0 49 15,25-24-16,-25 0 1,25-25 15,-1 50-15,-24-50-1,25 24-15,-25-24 16,25 25-16,-25-25 16,25 25 15,0 0-31,-25-25 15,24 25-15,-24-25 16,25 24 31,-25 1 0,0 0-32,0-25 1,0 25-1,0 0-15,0 0 16,0-25 0,0 24-16,0 1 15,0-25 79,0 25-94,0-25 15,0 25 17,0-25-32,-25 25 15,1-1 1,-1-24-1,25 25 1,-25-25 62,25 0-62,-25 0-1,0 0 16,1-25 1,24 1-17,-25 24 16,25-25-15,0 25 0,-25-25-16,25 25 46,0-25-30,0 0 0,-25 1-16,25-1 15,0 25 1,0-25-1,0 25 1,0-25 0,0 25-1,0-25 1,0 0-16,0 25 15,0-24 17,0 24-17,0-25 63,0 0-78,25 25 16,-25 0-1,25 0 32,0 0-31,-1 0 46,-24 0-46,50 0-16,-50 0 15,25 0-15,-25 0 281</inkml:trace>
  <inkml:trace contextRef="#ctx0" brushRef="#br0" timeOffset="191132.93">22151 5432 0,'-25'0'172,"-25"0"-157,50 25-15,-25 0 16,25-25-1,0 25 1,-24-1-16,-1 1 16,25-25-1,0 25 48,0 0-63,0 0 15,0-1 16,0 1-31,0-25 16,0 25 0,0 0-16,0-25 15,0 25 1,0-25-16,0 24 15,0 1 1,25 0 0,-25-25-1,24 25-15,1-25 94,-25 0-79,25 0 1,0 0-16,-25 0 16,25 0-16,-25-25 15,0 25-15,0-25 16,0 0-16,0 25 15,0-24-15,0 24 16,0-25 0,0 0-16,24 25 15,-24-25-15,0 0 16,0 1-16,0-1 15,0 25 1,0-50-16,0 50 16,0-25-16,0 25 15,0-49 1,0 49-16,0-25 15,0 25 1,0-25 15,0 25 203,0 0-218</inkml:trace>
  <inkml:trace contextRef="#ctx0" brushRef="#br0" timeOffset="194559.12">22597 5432 0,'0'0'94,"0"25"-78,0 0-16,0 0 15,0-25-15,0 24 16,0 1-16,0-25 15,0 25-15,0-25 16,0 25 0,0-25-16,0 25 15,0-1 1,0-24-1,0 25 1,0-25-16,-25 50 16,25-50 46,0 25-46,0-25-1,-25 49-15,25-49 16,0 25-1,0-25-15,0 50 16,0-50 0,0 25 15,0-25 94,0-25-110,0 0-15,25 25 16,0-25-1,-25 25-15,25 0 16,0 0-16,-1-25 16,-24 0-1,25 25 1,25 0-16,-50-24 15,25 24 17,0 0 155,-1-25-172,-24 0 1,0 25 0,25-25-1,0 25-15,-25-25 16,0 25-1,0-24-15,0-1 16,0 0 0,0 25-16,0-25 15,0 0 1,0 25-1,0-24 1,0 24 0,0-25-1,0 0 1,0 25 62,0 0 62,0 25-124,0-25-16,0 49 15,0-49-15,0 25 16,0-25-16,0 25 16,0-25-16,0 25 15,0 0-15,0-25 16,0 24-1,0-24-15,0 25 16,0 0-16,0-25 16,0 25-16,0-25 15,0 25-15,0-25 16,0 24-1,0 1 1,0-25-16,0 25 16,25 0-1,-25 0 204,0 0-219,0-1 15,0 1-15,0-25 16,0 25-16,0 0 15,25-25 79</inkml:trace>
  <inkml:trace contextRef="#ctx0" brushRef="#br0" timeOffset="207569.87">13146 8186 0,'-24'0'62,"48"0"-46,26-25-16,0 25 16,-25 0-16,-1 0 15,-24 0-15,25 0 16,-25 0-1,25 0 1,0 0-16,0 0 16,-25 0-16,24 0 15,1 0-15,-25 0 78,25 0-62,0 0-16,0 0 15,-25 25 32,0-1-31,0-24-16,0 25 15,0 0 1,0 0 0,0-25-1,0 25-15,0-1 16,0 1-16,-25-25 15,25 25-15,-50-25 16,25 25-16,1 0 16,-1-25-16,0 0 15,0 49-15,25-49 16,-25 0-1,1 0-15,24 25 16,-25-25 15,25 0-15,0 0 233,0 0-249,0 0 16,25 25-16,-1-25 47,-24 0-32,25 0 17,-25 25-32,25-25 15,0 24 1,-25-24 15,0 25-15,0-25-16,0 25 15,0 0 1,0-25 46,0 25-46,0-25-16,0 24 15,0 1 48,0 25-32,-25-50 109,-25 0-140,50 0 16,-49 25-16,-1-1 16,25-24-1,0 0-15</inkml:trace>
  <inkml:trace contextRef="#ctx0" brushRef="#br0" timeOffset="209588.98">13742 8186 0,'0'0'0,"25"0"15,-1 0-15,-24 0 16,25 0-16,-25 0 16,50 0-1,-25 0-15,-1 0 16,26 0-16,-25 0 15,0 0-15,-25 0 47,24 0-31,26 24-1,-50-24 1,25 0 0,0 25 62,-25-25-78,0 25 15,0 0 1,0-25-16,0 25 15,0-25-15,-25 24 16,25-24-16,-25 25 16,25 0-16,-50-25 15,26 25 1,-1-25-16,0 25 15,25-25-15,-25 0 16,0 0-16,-24 24 16,49 1-1,-25-25 32,25 0-31,0 0 124,0 0-140,25 0 16,-25 0-1,49 0 1,-49 0-1,50 0-15,-25 0 16,0 0-16,-1 0 16,-24 25 30,25-25-30,0 25 0,-25-25-16,0 25 62,25-1-31,-25-24-15,0 25-16,0-25 15,0 25 1,0-25 0,0 50-1,-25-50 1,25 24-16,-25 1 15,25-25 1,-25 25-16,1-25 31,-1 0-15,0 25-16,0-25 15,-24 25 1,49-25-16,-50 0 16,50 0-1,-25 0-15</inkml:trace>
  <inkml:trace contextRef="#ctx0" brushRef="#br0" timeOffset="213948.23">14486 8161 0,'0'0'78,"25"25"-78,-25-25 16,0 24-16,0 1 15,0 0-15,25 25 16,-25-50-16,0 49 16,0-24-16,0-25 15,0 50-15,0-50 16,0 24-16,0-24 15,0 25-15,24 0 203,1-25-203,25-25 16,-50 0-16,49 1 15,-49 24-15,25 0 16,-25 0 0,25-25-1,0 25 1,-25 0-1,25 0 1,-25 0 0,49-25-1,-49 25 1,25 0-1,-25 0 17,25 0-32,0-25 31,-25 25 0,0-25-31,0 25 16,0-24-16,24-1 15,-24-25 16,0 50-15,0-25 0,-24 1 30,24 24 126,-25 49-172,25-24 16,0 25-16,0-50 15,0 24-15,0 26 16,0-25-16,0 0 15,0-1-15,0 1 16,0 0-16,0-25 16,0 25-16,0 0 15,0-25 1,0 24-1,0-24 1,0 25-16,0-25 16,0 25 15,0 0-31,0-25 15,0 25-15,0-25 16,25 24-16,-25-24 109</inkml:trace>
  <inkml:trace contextRef="#ctx0" brushRef="#br0" timeOffset="-214092.41">15329 8334 0,'25'0'93,"-25"0"-93,0 25 16,-25-25-1,0 25-15,25-25 16,0 25 0,-24 0-16,24-25 15,0 24-15,0-24 16,0 25-16,0 0 15,0 0 1,0-25 0,0 25-1,0-1-15,0-24 16,0 25-16,0 0 31,24-25 16,1 0-47,0 0 15,0 0-15,25 0 16,-26 0-16,1 0 16,0 0-16,-25 0 15,25 0 1,0 0-16,-25 0 15,24-25 1,1 25 0,0-25-1,-25 1 32,0 24-47,0-25 16,0 25-1,0-50 1,-25 25-1,25 1 1,0 24-16,-25-25 16,25 25-16,-24-25 15,24 25 1,0-25 15,-25 0-31,25 25 78,-50 0-62,50 0-16,-25 0 15,25 0-15,-24 0 94,24 0-79,-25 0 1,0 25 0,25-25 30</inkml:trace>
  <inkml:trace contextRef="#ctx0" brushRef="#br0" timeOffset="-211899.29">16148 8483 0,'0'0'62,"0"0"-46,0-25-1,0 25-15,0-24 16,0 24-16,0-25 15,0 0 1,0 0-16,0-24 0,0 24 16,0 0-16,0-25 15,0 1 1,-25 24-16,25-25 15,0 26-15,-25-1 16,25 0-16,0 25 16,-49-25 93,24 25-109,0 0 15,0 0-15,-24 0 16,24 0 0,0 25-1,25-25 1,0 25-1,0 0 1,0-1-16,0-24 16,-25 25-16,25 0 31,0 0-16,0-25-15,0 25 16,0-1 0,0-24-16,0 25 15,0-25 1,0 25-16,0 0 15,0 0-15,0-25 16,25 24-16,0 1 16,0-25-1,-25 0 1,49 25-16,-49-25 15,25 25-15,25 0 16,-26-25-16,26 0 16,-50 0-16,25 0 15,0 24 16,-1 1-15,-24-25 0,25 25-16,-25-25 15,25 25 1,-25 0 15,0-25-15,25 24-1,-25-24-15,0 25 16,0 0-1,0 25 1,-25-50 0,25 24-16,-25 1 15,0 0 1,25-25-16,-24 25 15,24-25 1,-50 0 0,50 0-1,-25 0-15,25 0 16,-25 0-1,1 0-15,24 0 16,-25 0 0,25 0-16,-25 0 15,0 0 1,-24 0-16,49 0 15,-25 0-15,25-25 16,-25 0 0,25 25-16,0-25 15,0 25-15,0-24 16,0-1-16,0 25 15,0-25 1,0 25-16,0-50 16,25 50-1,0-24-15,-1 24 31,-24-25 1,25 0-17,0 25-15,-25 0 16,25 0 77,0 0-77,-1-25 0</inkml:trace>
  <inkml:trace contextRef="#ctx0" brushRef="#br0" timeOffset="-210798.23">16768 8409 0,'0'0'63,"0"0"-48,50 0-15,-26 0 16,-24 0-16,50 0 15,-50 0-15,25 0 16,-25 0-16,25 0 16,-1 0-16,-24 0 15,25 0-15,0 0 16,0 0-16,24 0 15,-49 0-15,25 0 78,0 0-62,0 0-16,-25 0 16,25 0-16,-25 0 15,24 0 63</inkml:trace>
  <inkml:trace contextRef="#ctx0" brushRef="#br0" timeOffset="-209958.18">17661 7937 0,'0'0'31,"0"25"-31,0 0 15,0 0-15,0 25 16,0-26-16,-25 26 16,25-25-16,0-25 15,0 49-15,0 1 16,0-50-16,0 50 15,0-26-15,0 1 16,0 25 0,0-25-16,0-1 0,0 1 15,0-25-15,0 25 16,0 0-1,0-25 1,0 25 15,0-1-15,0 1-16,0-25 15,0 25-15,0 0 16,0 0-16,0-25 16,0 24-16,0-24 15</inkml:trace>
  <inkml:trace contextRef="#ctx0" brushRef="#br0" timeOffset="-207836.06">18008 8285 0,'0'-25'109,"25"0"-93,-25 0-1,25 1-15,0-26 16,-25 25-16,0-24 16,0 24-16,0 0 15,0 0-15,0-25 16,0 26-16,0-1 15,0 25-15,0-25 16,0 0 0,0 0 15,0 25-16,-50 0 1,25-24-16,0 24 16,1 0-16,-1 0 15,25 0-15,-25 0 16,25 0-16,-25 0 15,0 0 1,1 0-16,24 24 16,-25-24-16,0 50 15,25-25 1,0 0-1,-25-25 1,25 24 0,0-24-16,0 25 15,0 0 1,0-25-16,0 25 15,0-25-15,25 50 16,0-26 0,0-24-16,-25 25 15,24-25-15,-24 0 47,25 25-47,-25-25 16,50 25-16,-50 0 15,25-25-15,-25 0 16,24 24-1,1-24 1,-25 25 0,25 0-1,-25-25 1,0 25-1,0-25-15,0 25 16,25-25 0,-25 24-16,0 1 15,0 0-15,25 0 16,-25 0-1,0-25-15,0 24 16,0 1 0,0 0-1,0-25-15,0 50 16,-25-50-1,25 24 17,-25-24-1,25 0-16,-50 0-15,1 0 16,49 0-16,-50 0 16,50 0-16,-25 0 15,25 0 1,-49-24-1,49-1 1,-25 25-16,25-25 16,0 25-1,0-25-15,0 25 16,0-25-16,0 1 15,0 24-15,0-25 16,0 0-16,0 0 31,25 25-31,0-25 16,-1 1-16,1-1 15,-25 25 1,25 0-16,-25 0 47,25 0-47,0 0 15,-1 0 1,-24 0-16,50 0 62,-50 0-46,25 0 0</inkml:trace>
  <inkml:trace contextRef="#ctx0" brushRef="#br0" timeOffset="-206451.98">18728 8161 0,'-25'0'16,"0"0"-1,0 25-15,25-25 16,-25 0-16,1 24 16,24-24-1,-25 25 16,25-25-31,-25 25 16,25 0 0,0-25-16,0 25 15,-25-25-15,25 24 16,0 1 15,0 0-31,0-25 31,0 25-31,0 0 16,0-25-1,0 24-15,25-24 16,-25 25-16,25-25 31,0 25-15,-1 0-1,26-25-15,-25 0 16,24 0-16,1 0 16,-25 0-16,0 0 15,-25 0-15,24 0 16,1 0-1,-25 0 1,0-25-16,0 0 16,0 0-16,0 1 15,0-1-15,0-25 16,0 25-16,-25 1 15,25-1-15,-24 0 16,24 0-16,-25 0 16,25 25-16,-25-24 15,0-1 1,25 0-1,-49 0 1,49 0 15,-25 25 32,25 0-48,-25 0-15,0 0 31,25 0 1</inkml:trace>
  <inkml:trace contextRef="#ctx0" brushRef="#br0" timeOffset="-204699.88">19372 8062 0,'0'0'16,"0"24"-16,0-24 16,0 50-16,0-25 15,0 0-15,0-1 16,0-24-16,0 25 15,0 0-15,0-25 16,0 25-16,0 0 16,0-1-1,0-24-15,0 25 16,0-25-1,0 25 1,0-25 15,0 25 94,25-25-109,-25 0-1,25 0-15,-25 0 16,25 0-1,0 0 1,-1-25-16,26 25 16,-50 0-16,75 0 15,-51-25-15,51 0 16,-50 25-16,-1 0 15,26-24-15,-25 24 16,0-25-16,-25 25 140,0-25-140,0 0 32,0 0-17,0 25-15,-25-49 16,25 49-1,0-25-15,0 25 16,0-25-16,0 0 16,0 25-16,-25-24 15,25-1 1,0 0-16,0 25 15,0 0 110,0 25-109,0-25-16,0 25 15,0-1-15,0 1 16,0 25-16,0-25 16,0-1-16,0 26 15,0-50-15,0 50 16,0-26-16,0 1 15,0 0 1,0-25-16,0 25 16,0 0-1,25-1-15,-25-24 16,25 50-1,-25-25 1,24 0 15,1-1 0</inkml:trace>
  <inkml:trace contextRef="#ctx0" brushRef="#br0" timeOffset="-203875.83">20513 8161 0,'0'0'78,"25"0"-62,0 0 0,-25 0-16,25 0 15,-25 0-15,25 0 16,-1 0-16,-24 0 15,25 0-15,-25 0 16,50 0-16,-25 0 16,24 0-16,-24 0 15,25 0-15</inkml:trace>
  <inkml:trace contextRef="#ctx0" brushRef="#br0" timeOffset="-203011.78">20489 8409 0,'0'25'46,"24"-25"-46,-24 0 16,25 0 0,-25 0-16,50 0 15,-50 0-15,25 0 16,24 0-16,-49 0 15,50-25-15,24 25 16,-49 0-16,-25 0 78</inkml:trace>
  <inkml:trace contextRef="#ctx0" brushRef="#br0" timeOffset="-188259.94">21754 7838 0,'0'-25'0,"0"25"16,25 0 31,-1 0-32,26 0-15,0 25 16,-26-25-16,1 0 16,0 25-16,25 0 15,-26-25-15,1 25 156,-25-1-140,0 1-16,0 0 15,0 0-15,0 0 16,-25 0-16,25-25 16,-24 49-16,24-49 15,-25 25-15,0-25 16,25 25-16,-25 0 15,0-1-15,1-24 16,24 25-16,-25 0 16,0-25-16,0 25 249,75-25-233,74 49-1,-99-24-15,49 25 16,0-50-16,-49 25 16,0-1-16,0-24 62,-25 25-31,0 0-15,-25-25-16,25 25 15,-25-25 1,25 0-16,-49 25 16,49-1 30,-25-24-30,0 0-16,0 0 16,25 0-16,-25 25 15,25-25 1</inkml:trace>
  <inkml:trace contextRef="#ctx0" brushRef="#br0" timeOffset="-186787.85">22696 7764 0,'0'0'31,"0"0"-15,0 0-16,0 25 0,0-1 15,0-24-15,0 25 16,25 0 0,-25 0-16,0 0 15,0-25 1,0 49-16,0-49 15,0 25-15,0-25 16,0 50-16,0-50 16,25 25-16,-25-25 15,0 24 1,0 1-1,0 0 48,0-25-48,0 25 1,25 0-16</inkml:trace>
  <inkml:trace contextRef="#ctx0" brushRef="#br0" timeOffset="-181804.57">23589 7466 0,'0'0'62,"-25"0"-46,1 25 0,-1 0 15,0-25-16,25 25-15,-25-1 16,0 1-16,1 0 16,24 0-16,-25 24 15,0-24-15,25 25 16,0-25-16,-25-1 15,0 26-15,25-50 16,0 50-16,-24-50 16,24 24-16,0-24 15,-25 25-15,25-25 78,0 50-62,0-50-16,0 25 15,0 24-15,0-49 32,0 50 46,25-50-63,-1 0-15,1 0 16,-25 0-16,25 0 15,-25 0-15,25 0 16,-25 0 0,25 0-16,-1 0 15,-24 0-15,25 0 16,0 0-16,0-25 62,-25 25-62,25-25 16,-25 25 31,0-24-47,0 24 15,0-25-15,0 0 16,0 25-16,0-25 15,0 25-15,0-25 16,0 0-16,0 25 16,0-24-16,0 24 15,0-25 1,0 0-1,0 25 48,0 0-63,-25 0 15,0 0 1,25 0 0,-25 0-16,25 0 15,-25 0 1,1 0-16,24 0 15,-25 0-15,25 25 16,-25-25 0,25 25 15,-25-25 0,0 24-15,25 1-1</inkml:trace>
  <inkml:trace contextRef="#ctx0" brushRef="#br0" timeOffset="-180324.48">24259 7888 0,'0'0'31,"-25"0"0,25 0-15,-25 0 0,1 25-1,24-25-15,-25 49 16,25-49-1,0 25 17,-25-25-17,25 25 1,0 0-16,0-25 15,-25 25-15,25-25 16,0 24 15,0 1-31,0-25 16,0 25-16,0 0 15,0 0 1,0-25 0,0 24-16,25-24 15,-25 25-15,25-25 16,-25 0-1,49 0-15,-49 0 16,25 0-16,0 0 16,25 0-1,-1-49 1,-49 49-16,25-25 15,-25 25-15,25-25 32,-25 25-32,0-25 15,0 0-15,0 25 16,0-24-16,0 24 15,0-25-15,0 0 16,0 25-16,0-25 16,0 25-16,0-25 15,-25 25 1,25-49-1,-25 49 17,25-25 14,-25 25-14,1 0 30,24 0-46,-25 0-16,25 0 46</inkml:trace>
  <inkml:trace contextRef="#ctx0" brushRef="#br0" timeOffset="-178340.37">24854 7739 0,'0'25'0,"0"-25"16,0 49-16,-25-24 15,25 0-15,0 0 16,0 0-16,0-1 16,0 1-16,0 0 15,0-25-15,0 25 16,0-25-16,-24 25 15,24 0 1,0-25 0,0 24-1,0-24 157,24 0-172,26 0 15,-25 0-15,25 0 16,-50 0-16,24 0 16,1 0-1,0 0 16,-25 0-31,25 0 16,-25 0-16,25-24 16,-1-1-1,1 25 16,-25-25 47,25 25-62,0-25 15,-25 0 0,0 25 1,0-25-32,0 1 15,0-1-15,0 0 16,0 25-16,0-50 15,0 50-15,0-49 16,0 49-16,0-25 16,0 25-16,0-25 15,0 0-15,0 1 31,0 24-31,0 0 172,0 24-156,0 1-16,0 0 15,0 0-15,0 0 16,0-1-16,0 26 15,-25-25-15,25 0 16,0 24-16,0-49 16,0 25-16,0 0 15,0 0-15,0 0 16,0-1-16,0 1 15,0-25-15,0 25 16,0 0-16,0 0 16,0-25-1,0 24-15,0 1 16,0 0-16,0 0 15,0-25 1,0 25-16,0-1 16</inkml:trace>
  <inkml:trace contextRef="#ctx0" brushRef="#br0" timeOffset="-47037.86">17388 3820 0,'25'0'0,"-25"0"63,25 0-63,24 0 15,-24 0-15,0 0 16,0 0-16,24 25 16,-24-25 30,-25 0-46,50 0 16,-50 0-16,25 0 16,-1 0-1,1 0 1,0 0 15,0 0-15,24 25-16,-24-25 15,-25 0-15,25 0 16,0 0-16,-25 0 15,49 0 110,1 0-125,24 0 16,-24 0-1,-25 0-15,0 0 16,-1 0-16,1 0 16,0 0 77,25 0-77,49 0-16,-25 0 15,1 0-15,-1 0 16,25 0-16,-49 0 16,24 0-16,-24 0 15,-25 0-15,0 0 16,-25 0-16,24 0 109,76 24-93,-1-24-16,-25 25 15,-24-25-15,-1 0 16,26 0-16,-50 25 15,24-25-15,-24 0 16,-25 0-16,50 25 125,-25-25-125,-1 25 15,76-1-15,-76-24 16,26 25-16,-25-25 16,24 0-16,-24 0 15,0 0 1,0 0 467,-25 0-467,0-25 0,0 1-16,0-26 15,0 25-15,0 0 16,0 1-16,0 24 15,0-25-15,0 0 16,0 25-16,0-25 16,0 25-16,0-25 15,0 25-15,0-24 16,0-1-1,0 25 1,0-25 0,0 25-1,0-50 1,0 50 15,0-25-15,0 25 62,0-24-78,0-1 15,0 0 1,0 25-1,0-25-15,0 0 16,-25 25-16,25-24 16,0 24-16,0-25 15,0 0 16,0 25-15,0-25-16,0 25 16,0-25-1,0 25 1,0-24-16,0-1 15,0 25 1,0-25 15,0 25-31,0-25 16,0 0-1,0 25 1,0-24-16,0 24 16,0-25-1,-25 25-15,25-25 16,0 0-1,0 25-15,0-25 16,0 25-16,0-24 16,-25-1-16,25 25 15,0-25 1,0 25-1,0-50 157,-24 50-156,-1-24-16,0 24 15,0 0 63,0 0-62,-24 0-1,49 0-15,-50 0 16,1 0-16,24 0 16,0 0-16,0 0 15,25 0-15,-25 0 16,0 0 124,-24 0-124,-26 0-16,1 0 15,24 0-15,1 0 16,-1 0-16,25 0 16,1 0-16,-1 0 124,-25 0-108,1 0-16,-1 0 16,0 0-16,1 0 15,24 0-15,0 0 16,-24 0 202,-26 0-202,1 0-16,-1 0 15,-24 0-15,25 0 16,24 0-16,25 0 16,0 0-16,25 0 15,-49 0 266,-50 0-265,-25 0-16,49 0 15,26 0-15,-1 0 16,0 0-16,26 0 15,-1 0 266,-25 0-265,1 0-16,24 0 15,-50 0-15,26 0 16,24 0-16,-50 0 16,75 0-16,-24 0 280,24 0-264,-25 0 0,0 24-16,25 1 15,-25 25-15,0-25 16,25-1-1,0 1 1,0 0-16,0-25 31,-24 25 0,24 0 1,0-1-17,0-24 1,0 25-16,0-25 15,0 50-15,0-50 16,24 25-16,-24-25 16,0 24-1,0 1 1,0-25-16,0 25 31,0-25-31,25 25 16,-25-25-16,0 25 15,25-1-15,-25 1 16,0-25-1,0 50-15,0-50 16,0 25 0,25-1-16,-25 1 15,0-25 1,0 50-16,0-50 15,0 25-15,0-25 16,25 49 0,-25-24-1,0 0 1,0-25-16,0 25 15,0-25-15,0 25 16,0-25-16,0 24 16,0 1-1,0-25 235,24 0-235,26 0-15,-25 0 16,0 0-16,-25 0 16,24 0-16,-24 0 93,50 0-93,0 0 16,-50 0-16,25 0 15,49 0-15,-49 0 16,-25 0-16,25 0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5:13:47.0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10517 9153 0,'25'25'0,"-25"0"15,25-25-15,0 24 16,24 1-16,1-25 16,-50 0-16,49 0 15,1 25-15,-50-25 16,50 0-16,24 25 15,-49-25-15,49 0 16,1 25-16,-1-25 16,50 24-16,25 1 15,25 0-15,-1-25 16,26 0-16,-26 0 15,26 0-15,-26 0 16,1 0-16,24 0 16,26 0-16,-51 0 15,26 0-15,-26 0 16,-49 0-16,50 0 15,0 0-15,24 0 16,-24 0 0,24 0-16,25 0 15,1 0-15,-26 0 16,50 0-16,-25 0 15,25 0-15,-49 25 16,24-25-16,-74 0 16,25 0-16,-1 0 15,26 0-15,49 0 16,-50 0-16,50 0 15,-49 0-15,24 0 16,0 0-16,-24 0 16,-26 0-16,1 0 15,24 0-15,1 0 16,-1 0-16,25 0 15,1 0-15,-26 0 16,50 0-16,-49 0 16,-26 0-16,1 0 15,24 0-15,-24 0 16,-1 0-16,26 0 15,-25 0-15,24 0 16,0 0 0,50 0-16,-74 0 15,25 0-15,-26 0 16,1 0-16,-1 0 15,26 0-15,-1 0 16,1 0-16,49 0 16,-25 0-16,25 0 15,25 0-15,-50 0 16,0 0-16,-24 0 15,-1 0-15,1 0 16,-26 0-16,26 0 16,24 0-16,-25 0 15,-24 0-15,25 0 16,-75 0-16,49 0 15,-49 0-15,-74 0 16,24 0-16,-49 0 16,25 0-16,-26 0 15,1 0-15,0 0 16,-25 0-16,25 0 15,-25 0-15</inkml:trace>
  <inkml:trace contextRef="#ctx0" brushRef="#br0" timeOffset="7014.4">17363 3994 0,'0'0'63,"0"0"-63,25 0 15,-25 0-15,25 0 16,24 0-16,-49 0 16,50 0-16,25 0 15,-51 0-15,26 0 16,0 0-16,-1 0 15,1 0-15,-1 0 16,1 0-16,24 0 16,1 0-16,-1 0 15,25 0-15,25 0 16,-49 0-16,24 0 15,25 0-15,25 0 16,-50 0 0,0 0-16,-24-25 15,24 0-15,0 25 16,-49-25-16,-1 25 15,26 0-15,-1 0 16,-74 0-16,25 0 16,0-25 124,25 25-124,49 0-16,-50 0 15,1 0 1,0 0-16,-26 0 0,26 0 15,24-24-15,-49 24 16,0 0 0,-25 0-16,-25 0 343,-74 0-328,49-25-15,-74 25 16,50-25-16,-25 25 16,-1 0-16,1 0 15,0 0-15,-25 0 16,74 0-16,-24 0 15,24 0-15,26 0 16,-26 0-16,25 0 16,-24 0-16,24 0 15,-25 25-15,1-25 16,-1 0-16,-24 25 15,49-25-15,0 0 16,-50 24-16,51-24 16,-26 0-16,25 0 15,-49 0-15,-1 0 16,26 0-16,-1 0 15,1 0-15,-1 0 16,0 0 0,1 0-16,24 0 15,-25 25-15,26-25 16,-1 0-16,-25 0 15,50 0-15,-25 0 16,25 0-16,-24 0 16,-1 0-16,0 25 15,25-25-15,-50 0 16,1 0-16,-1 25 15,0-25-15,1 0 16,24 0-16,0 0 16,0 0-16,25 0 218,75 25-202,24-25-16,-24 24 15,-1 1-15,75 0 16,-50-25-16,0 25 15,25-25-15,-49 0 16,-26 0-16,26 0 16,-26 0-16,26 0 15,-1 0-15,1 0 16,-26 0-16,1 0 15,-25 0-15,49 0 16,-49 0-16,0 0 16,24 0-16,-24 0 15,0 0-15,0 0 16,24 0-16,-24 0 15,0 0-15,24 0 16,-49 0 0,50 0-16,-25 0 15,0 0-15,24-25 16,-24 25-16,0 0 15,24 0-15,-49 0 16,25 0-16,25 0 265,24 0-265,-24 0 16,0 0-16,24 0 15,-24 0-15,-50 0 16</inkml:trace>
  <inkml:trace contextRef="#ctx0" brushRef="#br0" timeOffset="22166.26">27980 9351 0,'0'-24'109,"0"-51"-94,0 1-15,0-1 16,0 1-16,0-1 16,0-49-16,0 25 15,0-25-15,0 0 16,0 0-16,0 25 15,0-25-15,0 25 16,24-1-16,-24 26 16,0-25-1,0-25-15,0 25 16,0-1-16,0 1 15,0 0-15,25-25 16,-25 0-16,0 0 16,0 49-16,0-24 15,0 0-15,0 25 16,0-26-16,0 1 15,0 0-15,0 25 16,-49-26-16,49 26 16,-25-25-16,25 49 15,-25 0-15,25 26 16,0-26-16,-25 25 15,25 0-15,-25-24 16,1 24-16,24-25 16,-50 1-16,25-1 15,0 1-15,-49-26 16,49 50-16,-24-24 15,24 24-15,-25-25 16,25 26-16,-74-51 16,50 50-1,-26 1-15,26-26 16,-26 25-16,26 25 15,24-25-15,-50 1 16,50 24-16,1-25 16,-51 0-16,50 0 15,-24 25-15,-1 0 16,1-25-16,-1 25 15,25-25-15,-24 25 16,24 0-16,0 0 16,-25 0-16,26 0 15,-1 0-15,-50 0 16,1 0-16,0 0 15,-1 0-15,1 0 16,-25 0-16,24 0 16,-24 0-16,0 0 15,-1 0-15,-48 0 16,48 0-16,1 0 15,-25-24-15,25-1 16,-25 0 0,25 0-16,-25 0 15,49 25-15,1-24 16,-1 24-16,26 0 15,-26 0-15,1 0 16,0-25-16,49 25 16,-25-25-16,25 25 15,1 0-15,-1 0 16,25 0-16,-25 0 15,0 0 1,0 0-16,1 0 16,-1-25-16,-25 25 15,-24 0-15,24 0 16,0-25-16,-24 25 15,0 0-15,-1-24 16,-49-1-16,50 25 16,-25-25-16,24 25 15,-24 0-15,25 0 16,-1 0-16,1 0 15,-1 0-15,26 0 16,-1 0 0,-24 0-16,24 0 15,-24 0-15,-1 0 16,1 0-16,24 0 15,25 0-15,-24 0 16,-26 0-16,51 0 16,-51 0-16,-24 0 15,-25 0-15,25 0 16,-75 50-16,100-50 15,-50 0-15,0 24 16,24 1-16,1-25 16,-25 25-16,75 0 15,-26-25-15,25 0 16,-24 0-16,0 25 15,-1-25-15,26 24 16,-1-24-16,-24 25 16,24-25-16,0 0 15,1 25-15,-1-25 16,-24 0-16,24 0 15,-24 0 1,-1 0-16,51 0 16,-51 0-16,26 0 15,-1 0-15,25 0 16,0-25-16,-24 25 15,24-25-15,-25 25 16,-49-74-16,49 49 16,-24 25-16,0-25 15,-50 1-15,24 24 16,26-25-16,0 0 15,-1 25-15,-24 0 16,0 0-16,49 0 16,-24 0-16,-26 0 15,1 0-15,25 0 16,-25-25-16,49 0 15,0 25-15,1-24 16,-50 24-16,49-25 16,-24 25-1,-26 0-15,26 0 0,-25-25 16,49 25-16,-74-25 15,50 0-15,-1 25 16,26 0 0,-26 0-16,26 0 15,-26 0-15,1 0 16,-1 0-16,1 0 15,0 0-15,-1 0 16,25-24-16,-24 24 16,24 0-16,-24-25 15,0 25-15,-1 0 16,-24 0-16,-50-25 15,25 25-15,-25 0 16,25 0-16,-25 0 16,50-25-16,-50 25 15,75 0-15,0 0 16,24 0-16,-24 0 15,24 0-15,0 0 16,26 0-16,-1 0 16,25 0-16,-25 0 15,25 0-15,-25 0 16,0 0-1,-24 0-15,-26 0 16,-74 0 0,25 0-16,-74 0 15,74 0-15,-74 0 16,74 0-16,-25 0 15,49 0-15,1 0 16,25 0-16,49 0 16,-25 0-16,26 0 15,-1 0-15,0 25 16,0-25-16,0 25 15,25-25-15,-24 0 16,-51 25-16,50-1 16,1-24-16,-26 25 15,-24 25-15,24-50 16,0 49-16,26-24 15,-1-25-15,0 25 16,0 0-16,0 0 16,1-25-16,-1 49 15,0-24-15,-25 0 16,25 0-16,-24 24 15,24 1-15,-25-1 16,1 1 0,-1 0-16,25-1 15,1-24-15,-26 25 16,25-1-16,-24-24 15,-1 74-15,0-74 16,1 50-16,-1-51 16,25 1-16,1 25 15,-1-25-15,0-1 16,0 1-16,25 0 15,0 0-15,0 0 16,0-1-16,-25 26 16,25-25-16,0 0 15,-24 24-15,24-24 16,0 49-16,0-24 15,0 0-15,0 24 16,0-24-16,0 24 16,0 1-16,24-1 15,-24 25-15,25-24 16,0-1-16,-25-24 15,25 24-15,-25 50 16,25-74 0,-25 49-16,24-25 15,-24 1-15,0-26 16,0 26-16,25-26 15,0 1-15,0 0 16,-25-26-16,0 26 16,25-25-16,-25 24 15,24 1-15,-24-25 16,25 0-16,-25-1 15,0 26-15,0-25 16,0 0-16,0 24 16,0-24-16,25 25 15,-25-26-15,0 51 16,0-26-16,0-24 15,0 50-15,0-26 16,0 26-16,0-26 16,0-24-16,0 25 15,0-1-15,0 26 16,0-50-16,0-1 15,25 26-15,-25 0 94,0-1-78,0-24-16,0 25 15,0-26-15,25 1 16,-25 25-16,0-25 15,0-1-15,0 51 16,0-50-16,0-1 16,0 1-1,24-25 48,-24 50-63,0-25 15,0 0-15,0-1 16,0-24-16,0 75 608,25-26-592,0 26-16,-25-50 15,0-25-15,0 24 16,0 1 0,0 0-16,0-25 15,0 50-15,0-50 16,0 24-16,0-24 15</inkml:trace>
  <inkml:trace contextRef="#ctx0" brushRef="#br0" timeOffset="32742.87">12005 10914 0,'0'-25'16,"50"25"93,0 0-93,-1 0-16,-49 0 15,50 0-15,-25 0 16,0 0-16,-25 25 47,24-25-47,-24 25 15,25 0-15,0-25 16,-25 24-16,0-24 15,25 25-15,-25-25 16,0 25 0,25 0 30,-25-25-30,0 25 0,0-1-1,-25 1 1,0 0-1,25 0-15,-25 0 16,-24 0-16,49-1 16,-50-24-16,50 0 31,-25 25-16,25-25 1,-25 0-16,0 25 16,25-25-16,-24 0 15,24 0-15,0 0 265,0 25-249,49-25-16,-24 25 16,0-25-16,-25 0 15,25 24-15,0-24 16,24 25-16,-49 0 15,25-25 1,-25 25 15,0-25-15,0 25-1,0-1 1,0-24 0,0 25-1,0-25 1,0 25-1,0-25-15,0 25 16,0 0-16,0-25 16,-25 24-16,0-24 15,-24 25-15,24 0 16,0-25-1,25 0-15,-50 0 16,50 25-16,-24-25 16,-1 25-16,0-25 15,25 0-15,-25 0 16,0 0-16,1 0 15</inkml:trace>
  <inkml:trace contextRef="#ctx0" brushRef="#br0" timeOffset="34684.98">12774 11013 0,'0'0'16,"25"0"-16,50-25 16,-51 25-16,1 0 15,-25 0-15,25 0 16,-25 0-1,25 0 1,-25 0-16,25 0 16,-1 0-16,-24 0 15,25 0-15,-25 0 16,25 0-16,0 25 15,0-25 1,-25 0 0,24 25-16,1-25 15,0 0 1,0 50 46,-25-50-46,0 24-16,0 1 15,0-25-15,0 25 16,0-25-16,0 25 16,0 0 15,-25 0-16,0-25 1,0 24 0,25-24-16,-24 25 15,-26-25-15,50 0 16,-50 0-16,50 25 15,-24 0-15,24-25 16,-25 0-16,0 0 16,50 0 186,0 0-186,-1 0 31,-24 25-32,25-25-15,-25 49 16,25-49 0,0 25 15,-25 0 0,0 0-31,25-1 16,-25-24-1,0 25 1,0 0-1,0-25 1,0 25 0,0-25-1,0 25 1,0-1-1,0-24 17,-25 25-17,0-25 1,25 0-16,-25 0 15,0 25-15,1-25 16,24 0 0,-25 25-16</inkml:trace>
  <inkml:trace contextRef="#ctx0" brushRef="#br0" timeOffset="37318.11">13742 10815 0,'0'0'94,"0"25"-79,0-1-15,0 1 16,0-25-16,0 25 15,0 0-15,0 0 16,0-25-16,0 49 16,0-49-16,25 50 15,-25-25-15,0-25 16,0 24-16,0 1 15,0-25 1,0 25-16,0 25 16,0-50-16,-25 49 15,25-24-15,0 0 16,0 0-1,0-25 235,0 0-250,0 0 16,25 0-16,-1 0 15,1 0-15,-25 0 16,25 0-1,0 0 17,-25 0-32,25 0 31,-25-25 47,49 0-78,-24 25 15,0-25 1,24 25 0,-49-24-16,25 24 15,-25 0 1,25-25 93,-25 25-93,0-25-16,0 0 15,0 25 1,0-25-16,0 0 15,0 1-15,0-1 16,0 25-16,0-50 16,0 25-16,0 1 15,0 24 1,0 0 171,0 0-187,0 24 16,0 26-16,0 0 15,0-50-15,0 49 16,0-24-16,0 0 15,0 0-15,0 0 16,0-25-16,0 49 16,0-49-16,0 25 15,0-25-15,0 25 16,0 0-16,0-25 15,0 24-15,0 26 16,0-50-16,0 50 16,0-26-16,0 1 15,0 0-15,0 0 16,0 0-16,0-1 15,0 1-15,0 0 16,0 0 0</inkml:trace>
  <inkml:trace contextRef="#ctx0" brushRef="#br0" timeOffset="38652.21">14684 11237 0,'0'0'0,"-24"0"31,-1 0-31,0 0 15,-25 0 1,50 0-16,-24 24 16,24-24-16,-25 25 15,0 0 1,25-25-1,0 25-15,0 0 16,0-1 0,0-24-16,-25 25 15,25 0-15,-25 0 16,25 0-16,0-25 15,0 24-15,0 1 16,0-25-16,0 25 16,0-25-1,0 25 1,0 0-1,25-1-15,-25-24 16,25 25 0,-25-25-16,50 0 15,-50 0-15,24 0 16,-24 0-16,25 0 15,0 0-15,0 0 16,0 0 0,-1 0-16,-24 0 15,50-25-15,-50 1 31,25 24-15,-25-25 0,0 25-1,0-25-15,0 0 16,0 0-16,0 25 15,0-24-15,0-1 16,0 0-16,0 25 16,0-25-16,0 0 31,0 1-31,0 24 15,0-25 1,0 25 15,-25 0-15,0 0 77,25 0-77</inkml:trace>
  <inkml:trace contextRef="#ctx0" brushRef="#br0" timeOffset="41062.33">15205 11485 0,'25'-25'31,"-25"0"-15,25 25-1,0 0-15,-1-25 16,-24 25-16,25-25 15,0 1-15,-25 24 16,25-25-16,-25 25 16,25-25-16,-25 25 31,25-25-31,-1 0 15,-24 25-15,0-24 16,0 24 0,25-25-16,-25 0 15,0 25 1,0-25-1,0 25-15,0-25 16,0 25 0,0-49-1,0 49-15,-25-25 16,1 0-1,-1 25 1,0-25-16,0 25 16,25 0-16,-25 0 15,0-25-15,1 25 16,-1 0-1,0 0-15,25 0 16,-25 0-16,25 0 16,-25 0-1,1 0 1,24 0-16,-25 25 15,25-25 1,-25 0-16,25 0 16,-25 25-16,0 0 15,25-25-15,-24 25 16,24-25-16,-25 24 15,0 1-15,0 0 16,0 0-16,1 0 16,24 0-1,0-1 1,0-24-16,0 25 15,0-25 1,0 25 0,0 0-1,0-25-15,0 25 16,0-25-16,24 24 15,1-24-15,25 25 16,-25-25-16,24 25 16,-24-25-16,0 25 15,0-25 1,-25 0-1,24 0 1,-24 0-16,50 25 16,-50-25-1,25 24-15,0 1 16,-1-25-1,1 25-15,0-25 32,-25 25-17,25 0 1,-25-25-16,0 24 31,25 26-31,-25-50 16,0 25-1,0 0-15,0-1 16,0-24-16,0 25 15,0 0 17,0-25-17,0 25 16,0-25 1,-25 0-32,25 0 15,-25 0-15,0 0 16,-24 0-1,24-25-15,0 25 16,0-25 15,25 25-15,-25-25-16,1 1 15,24 24 1,-25-25-16,25 25 16,-25-25-1,0 0-15,25 25 31,0-25-15,0 25 31,0-24-16,0 24-31,0-50 31,25 50-15,0-25-1,0 0 1,-1 25 93</inkml:trace>
  <inkml:trace contextRef="#ctx0" brushRef="#br0" timeOffset="42438.42">15776 11509 0,'0'-24'47,"25"24"-31,-1 0-1,1 0-15,0 0 0,0 0 16,0 0-16,-1 0 16,-24 0-16,25 0 15,-25 0 1,25 0-16,-25 0 15,50 0-15,-50 0 16,24 0-16,1 0 16,0 0-16,-25 0 46,25 0-30,0 0-16,-1 0 16,-24 0-16,25 0 15</inkml:trace>
  <inkml:trace contextRef="#ctx0" brushRef="#br0" timeOffset="43990.51">17041 11237 0,'0'0'125,"25"-50"-125,-25 50 15,0-25 1,0 25-16,0-25 16,0 0-1,0 25-15,0-24 16,0-26-1,-25 50 1,0-50 78,25 50-94,-25 0 15,-24 0-15,24 0 16,0 0-16,0 0 15,25 0-15,-49 0 94,24 0-94,0 0 16,25 0-16,-25 25 15,25-25 1,0 25-1,0-25 1,0 25-16,0-25 16,0 25-1,0-1-15,0-24 16,0 25-16,0 0 15,0 0-15,0 25 16,0-50-16,0 24 16,0 1-16,0 0 15,0 25-15,0-26 16,0-24-16,0 25 15,0 0-15,0-25 16,0 25-16,0-25 16,25 49-16,-25-49 15,0 25 1,0 0-16,0 0 15,0 0-15,0-1 16,0 1-16,0 25 16,0-50-16,0 25 15,0-25 1,0 24-16,0 1 15,0-25-15,0 25 16,0-25 0,0 25-1,0 0-15,0-25 16,0 24-1</inkml:trace>
  <inkml:trace contextRef="#ctx0" brushRef="#br0" timeOffset="45651.61">16619 11509 0,'0'0'94,"25"0"15,25 0-109,-1 0 15,-24 0 1,0 0-16,0 0 0,-1 0 16,51 0 249,-1 0-250,-74 0 1,25 0-16,-25 0 0,50 0 140,-50 0-124,24 0 0</inkml:trace>
  <inkml:trace contextRef="#ctx0" brushRef="#br0" timeOffset="47646.71">17165 12502 0,'-25'-25'203,"-74"25"-203,24 0 16,26 0-16,-26-25 15,26 25-15,-26-25 16,1 25-16,49 0 15,-24-25-15,-1 1 16,-49 24-16,49-25 16,-24 25-16,-1-25 15,-24 0-15,-25 25 16,25 0-16,-25 0 15,0 0-15,74 0 16,-24 0-16,-1 0 16,1 0-16,24 0 15,1 0-15,-26 0 16,26 0-16,-1 0 15,25 0-15,-24 0 16,-51 0-16,76 0 16,-51 0-16,1 0 15,-1 0-15,-24 0 16,-50 0-16,50 0 15,25 0 1,-1 0-16,1 0 16,-1 0-16,26 0 15,-26 0-15,51 0 16,-26 0-16,0 0 15,1 0-15,-50 0 16,24 0-16,1 0 16,24 0-16,-49-25 15,25 1-15,24 24 16,-25 0-16,1 0 15,0-25-15,24 25 16,25-25-16,-24 25 16,-1 0-16,0 0 15,26 0-15,-1 0 16,0 0-16,0 0 15,0 0-15,1 0 16,-26 0-16,25 0 16,-24-25-16,-1 25 15,-24 0-15,-1-25 16,26 25-16,24 0 15,-25 0 1,25-25-16,0 25 16,25 0-16,-24 0 15,24 0-15,-25 0 16,25 0-1,-50 0 1,25 0-16,1 0 16,-26 0-16,25 0 15,0 0-15,-24 0 16,24 0-16,0 0 15,0 0-15,-24 0 16,49 0-16,-25 0 16,0-24 108</inkml:trace>
  <inkml:trace contextRef="#ctx0" brushRef="#br0" timeOffset="49613.83">14287 13072 0,'0'-25'31,"0"25"-15,0-25-1,0 25 1,0-24 0,0 24-1,0-25 1,0 0-16,0 25 15,0-25-15,0 25 16,0-25 0,0 1-16,0 24 15,0-25-15,0 0 16,0 0-1,0 25 1,0-25 0,-24 25 30,-1-49-30,25 49-16,-25-25 16,-25 25-1,26-25-15,-1 25 16,0-25-16,25 25 15,-25 0 1,25 0-16,-25 0 16,1 0 30,24 0-46,-25 0 16,0 0-16,0 0 16,0 0-1,25 25 48,-24 0-48,-1 0-15,25-25 16,0 49-16,-25-49 15,25 25-15,0-25 16,0 25-16,0 0 16,0 0-16,0-25 15,0 24-15,0 1 16,0-25-16,0 25 15,0-25 1,0 25-16,0 0 16,0-25-16,0 24 15,0 1-15,0 0 16,0 0-16,0 0 15,0-1-15,0 1 16,0 0-16,0 25 16,0-25-16,0-1 15,-25 26-15,25-25 16,0-25-16,-25 49 15,25-49-15,0 25 16,0 0-16,-24 25 16,24-50-16,0 24 15,0 26-15,0-50 16,-25 50-16,25-50 15,0 24-15,0 1 16,0 0-16,0-25 16,0 25-16,0-25 15,0 25 1</inkml:trace>
  <inkml:trace contextRef="#ctx0" brushRef="#br0" timeOffset="50853.9">13742 13271 0,'0'-25'219,"25"25"-204,-1 0-15,1 0 16,-25 0-16,25 0 15,0 0 79,24 0-94,-49 0 16,25 0-16,0 0 15,0 0 1,-25 0-16,25 0 15</inkml:trace>
  <inkml:trace contextRef="#ctx0" brushRef="#br0" timeOffset="52197.98">11658 10592 0,'0'24'16,"-124"150"15,75-124-31,-1-1 0,50-24 16,0 0-16,0-25 15,-25 25-15,25 24 16,0-49 0,0 50-16,0-50 15,0 49-15,0-24 16,0 0-1,0 0-15,0 0 16,0-25-16,0 49 16,0-49-16,0 50 15,0-50-15,0 25 16,0 0-16,0-1 15,0-24-15,0 25 16,25-25-16,0 50 16,-25-50-16,25 25 15,-25-25-15,24 24 16,1-24-16,0 25 15,-25 0 1,50-25 0,-50 50-1,24-26 1,26 51-1,-50-50 1,25 24-16,0-24 16,-25 0-1,0-25-15,0 25 0,24-1 31,-24-24-15</inkml:trace>
  <inkml:trace contextRef="#ctx0" brushRef="#br0" timeOffset="54136.09">17264 10691 0,'0'0'0,"25"25"15,-25-25-15,25 24 16,-1-24 0,-24 25-16,25 0 15,-25-25-15,25 25 16,-25 0-16,25-1 15,-25-24-15,0 25 16,25 0-16,-25 0 16,0 0-16,0-25 15,0 49-15,24-24 16,-24 0-1,0 0-15,0-1 16,0 1-16,0 25 16,0-50-16,0 50 15,0-50-15,0 24 16,0 1-16,0 0 15,0 0-15,0-25 16,0 49-16,0 1 16,0-25-16,0 24 15,0-24-15,0 25 16,0-25-16,0 24 15,0 1-15,-24-25 16,-1 24-16,25 26 16,-25-51-16,25 26 15,-25 0-15,25-50 16,-25 24-16,25-24 15,-24 25 17,24 0-32,0-25 15,-50 25-15,50 24 16,-25-49-1,0 25-15,1 0 16,24 0-16,-50 0 16</inkml:trace>
  <inkml:trace contextRef="#ctx0" brushRef="#br0" timeOffset="66247.78">18405 12353 0,'0'-25'78,"50"25"-78,-26 0 16,1 0-16,0 0 15,0 0-15,0 0 16,-25 0-16,25 0 15,-1 0-15,1 0 16,0 0-16,25 0 16,-26 0-16,1 25 15,25-25-15,-1 25 16,-49-25-1,50 24-15,-50-24 32,25 0-32,-25 0 15,25 0-15,49 50 16,-74-50-16,25 0 15</inkml:trace>
  <inkml:trace contextRef="#ctx0" brushRef="#br0" timeOffset="67350.85">18306 12824 0,'25'0'0,"24"0"15,1 0-15,-25 0 16,-1 0-16,-24 0 15,25 0-15,-25 0 16,25 0 0,0 0-16,-25 0 15,25 0-15,24 0 16,-49 0-16,25 0 15,0 0-15,-25 0 16,25 0-16,0 0 16,-1 0-16,1 0 15,-25 0-15,25 0 16,0 0-16,0 0 15</inkml:trace>
  <inkml:trace contextRef="#ctx0" brushRef="#br0" timeOffset="71166.07">20563 11311 0,'0'0'171,"-25"25"-155,0-25-16,25 0 15,-49 0-15,24 0 16,0 0-16,0 0 16,1 0-16,-1 0 15,25 0-15,-25 0 16,25 0 265,-25 25-281,25-25 15,0 49-15,0-24 16,0 0-16,0-25 15,0 25-15,0 24 16,0-24-16,0 0 16,0-25-16,25 25 249,-25-25-202,50 0-16,-50 0 0,24 0-15,-24 0 0,25 0-16,0 0 140,25 0-140,-50 0 16,24 0-1,26 0 16,-50 24 1,0-24-32,25 25 15,-25 0 1,0 0-16,0-25 15,0 25 1,0-25 0,0 24-1,0-24 1,0 25-16,0 0 15,0-25-15,0 50 32,0-50-32,-25 24 15,25-24 1,-25 25-1,0-25-15,25 25 16,-24 0 0,24-25-1,-25 25 1,0-25-1,0 0 1,25 0 109</inkml:trace>
  <inkml:trace contextRef="#ctx0" brushRef="#br0" timeOffset="71838.1">20886 11832 0,'0'0'94,"24"0"-94</inkml:trace>
  <inkml:trace contextRef="#ctx0" brushRef="#br0" timeOffset="75200.3">21530 11385 0,'0'0'78,"0"0"-78,0 0 16,0 25-16,0 0 15,0 0-15,0-25 16,0 25-16,0-1 16,0-24-16,0 25 15,0-25-15,0 25 16,0 0-16,-24 24 109,24-49-78,0 25 234,0-25-233,24 0-32,-24 0 31,25 0-31,0 0 15,-25 0 1,25 0 0,0-25 15,-1 25 16,-24 0-32,25 0 16,-25 0 266,50 0-297,-50-24 31,0 24-31,0-25 94,0 25-79,0-25-15,0 0 16,0 25-1,0-25 1,0 25 15,0-24-15,0-1 15,0 25-15,0-25 15,0 25 343,0 25-358,0 0-1,0-25 1,0 24 0,0-24-16,0 25 15,0 0-15,0-25 16,0 25-1,0-25 1,0 25 0,0-25-1,0 24 1,0 1-1,0-25-15,0 25 16,0 0-16,0 0 16,0-25-1,25 49-15,-25-49 31,0 25-15,0-25-16,0 25 16,0-25 108,0 25-124,25-1 16</inkml:trace>
  <inkml:trace contextRef="#ctx0" brushRef="#br0" timeOffset="76598.38">22126 12378 0,'0'0'125,"-50"0"-125,1 0 15,-1 0-15,25 0 16,-24 0 0,-26 0-16,26 0 0,24 0 15,-25 0 1,-24 0-16,24 0 15,0 0-15,1 0 16,-26 0-16,1 0 16,0 0-16,-1 0 15,1 0-15,-1 0 16,-49 0-16,50 0 15,24 0-15,1 0 16,-1 0-16,25 0 16,25 0-16,-49 0 234,-26 0-219,1 0-15,-1 0 16,-24 0-16,50 0 15,24 0-15,0 0 16,0 0-16,0 0 16</inkml:trace>
  <inkml:trace contextRef="#ctx0" brushRef="#br0" timeOffset="77459.42">20414 12799 0,'0'0'0,"0"25"16,0 25-16,0-26 16,0 1-16,0 0 15,0 0 1,0 0-16,0-25 15,0 49-15,0-24 16,0 0-16,0 0 16,0-1-16,0 1 15,0 25-15,25-50 16,-25 25-16,0 24 15,25-24-15,-25 0 16,0 0-16,0 0 16,0-1-1,25-24-15,-25 25 16,0 0-16,0-25 15,0 25-15,0-25 16</inkml:trace>
  <inkml:trace contextRef="#ctx0" brushRef="#br0" timeOffset="78950.5">21034 12898 0,'0'0'15,"-24"25"-15,24-25 16,-25 25-16,25-25 16,-25 25-1,25 0-15,0-25 16,-25 24-16,25-24 15,-25 50-15,25-50 16,0 25 0,0-25 30,0 25-14,0-25-17,0 24 1,0 1-1,0-25 126,25 0-141,50 0 15,-75 0-15,24 0 16,-24 0-16,25 0 16,-25 0 46,25 0-46,0 0-1,-25 0-15,25-25 31,-25 1-31,24 24 16,1-25 0,-25 0-1,0 0 1,25 25-1,-25-25 1,0 25 78,0-24-94,0-1 15,-25 25 1,0-25 155,25 25-155</inkml:trace>
  <inkml:trace contextRef="#ctx0" brushRef="#br0" timeOffset="81107.63">21605 12973 0,'0'0'62,"0"0"-46,-25 0-1,25 25 1,0-25 0,0 24-16,0 1 15,0-25-15,0 25 16,0-25-1,0 25-15,0 0 16,0-25-16,0 24 16,0-24-1,0 25 1,-25-25-16,25 25 31,0 0 16,0-25-32,0 25 17,25-25 14,0 0-30,0 0 0,-25 0-16,24 0 0,1 0 15,0 0-15,-25 0 16,25 0-16,0 0 15,-25 0-15,25 0 16,-25 0 15,24-25 0,1 25-31,-25-25 16,25 0 0,-25 0-1,25 25 16,0-24 1,-25-1-17,0 25-15,0-25 16,0 25-16,24-50 15,-24 50 32,-24-49 94,24 49-141,-25 0 15,0 0 1,0 0-16,25 0 15,-25 0-15,1 0 110,-1 0-110,-25 0 15,50 0-15,-25 0 109,0 0-93,1 0 0,-1 0-16,25 0 0</inkml:trace>
  <inkml:trace contextRef="#ctx0" brushRef="#br0" timeOffset="-210778.22">2406 7590 0,'0'0'250,"0"25"-234,0-25-16,0 50 15,0-50-15,0 24 16,0 1-16,0 0 15,0 0 1,0-25-16,0 25 16,0-1-16,0-24 15,0 25-15,0-25 16,0 25-16,0 0 15,0-25 1,0 25-16,0-1 16,0 1-16,0 0 15,0 25-15,0-50 16,0 25-16,0-1 15,0-24 141,0 25-78,0 25-62,0-50-16,0 25 16,0-25-1</inkml:trace>
  <inkml:trace contextRef="#ctx0" brushRef="#br0" timeOffset="-209113.13">2927 7764 0,'-25'25'16,"25"-25"-16,-25 0 16,-24 49-16,24-24 124,0 0-108,25 24 0,0-49-1,-25 25-15,25-25 16,0 25-1,0 0-15,0-25 16,0 25-16,0-25 16,0 49-1,0-49-15,25 25 16,-25 0-1,25 0-15,-25-25 16,50 0 46,-26 0-46,26 0-16,0 0 16,-26 0-1,1 0-15,0-25 16,0 25-16,0-25 15,-25 0-15,24 25 32,-24-24-17,0 24 1,0-25-1,0 25 1,0-25-16,0 0 16,0 25-1,0-25 1,0 25-1,0-25 1,0 1 15,0-1-15,0 25-1,-49 0 1,49 0-16,-25 0 16,0-25-1,0 0 1,1 25-16,-1-25 15,0 1 1,25-1 0,-25 25 62</inkml:trace>
  <inkml:trace contextRef="#ctx0" brushRef="#br0" timeOffset="-207572.04">3770 7838 0,'-24'0'16,"-1"25"-1,0-25 1,0 50-1,25-50 17,-25 49-17,0-49 1,25 25-1,0 0 1,0 0-16,0-25 16,0 25-1,0-25-15,0 24 16,0-24-1,0 25-15,0 0 16,0 0 0,25-25-16,0 25 15,-25-1 1,25-24-16,0 0 15,0 25-15,-1 0 16,1-25-16,0 0 16,0 0-16,24 0 15,-49 0-15,25 0 16,25 0-16,-25 0 15,24 0-15,1-50 16,-50 50-16,49-49 16,1 24-1,-25 0-15,24 25 16,-49-25-16,25 1 15,-25 24 1,0-25-16,0 25 16,0-25-1,0 0 1,0 25-16,0-25 31,0 0-31,0 1 16,-25 24-1,1-25-15,24 25 16,-25-25-1,0 0-15,0 25 16,-24-25 0,49 25-16,-50-24 15,25 24 1,0-25-1,25 25 48,-24 0-63,-1 0 15,0 0-15,0 0 16,25 0 0,-49 0 77,49 0-77,-50 0-16,50 0 15,-25 0-15,25 25 16</inkml:trace>
  <inkml:trace contextRef="#ctx0" brushRef="#br0" timeOffset="-206187.96">2356 9475 0,'0'0'63,"0"0"-48,0 25 1,0 0-16,25 0 15,-25 0 1,0-1-16,0 1 16,25 0-16,0 25 15,-25-1-15,0 1 16,0-1-16,25 1 15,-25 0-15,0-26 16,24 26-16,-24-50 16,0 25-16,25-25 15</inkml:trace>
  <inkml:trace contextRef="#ctx0" brushRef="#br0" timeOffset="-204551.87">2902 9327 0,'0'0'156,"50"-25"-156,-25 25 16,24 0-16,-49-25 16,50 25-16,-50 0 15,49 0-15,-49 0 16,25 0 109,-25 0-110,25 0 1,-25 25-16,0-25 15,0 25-15,25-1 16,-25 1-16,0-25 16,0 25-1,0 0-15,0 0 16,0-1-16,0 1 15,0 0-15,0-25 16,0 25 0,0-25-16,-25 25 15,25-1-15,-25-24 16,-24 25-1,49-25-15,-50 0 16,25 25-16,-24 0 16,49-25-1,-25 25-15,0-25 16,0 24-16,0-24 15,1 25 1,24-25 187,0 0-188,24-25 1,1 25-16,25-24 0,-50 24 16,49 0-16,1-25 15,0 25-15,24 0 16,0 0-16,1 0 15,-75 0-15,25 0 16,-25 0 0,24 0-1,-24 25 1,0-25-1,25 24 1</inkml:trace>
  <inkml:trace contextRef="#ctx0" brushRef="#br0" timeOffset="-203171.79">3969 9351 0,'0'25'31,"0"-25"0,-25 25-31,25 0 16,-25 0 0,25-1-1,0-24-15,0 25 16,0 0-16,0 0 15,0-25-15,0 25 16,0-1-16,0 1 16,0-25-16,0 25 15,0 0-15,0 0 16,0-25-1,25 24 1,0 1 15,24-25-15,-24 0-16,0 0 15,25 0-15,-26 0 16,1 0-16,0 0 16,25 0-16,-1 0 15,-24-25 1,-25 25-16,25-24 15,0-26-15,-25 25 16,0-24 0,0 24-16,24 0 15,-24 0-15,0 25 16,0-25-16,0 1 15,0-1-15,0 25 16,0-50 0,0 50-1,-24-25-15,24 25 16,-25-24-16,0-1 15,0 25-15,0 0 16,1-25 0,-26 25 46,50 0-62,-50 0 16,26 0-16,24 0 15,-50 0-15,50 0 16,-50 0-16,1 25 15,24 0 1</inkml:trace>
  <inkml:trace contextRef="#ctx0" brushRef="#br0" timeOffset="-201683.7">2009 11509 0,'0'0'47,"0"0"-32,0 25 1,0 0-16,0 0 15,0 0-15,25 24 16,-25 1 0,0-1-16,0-24 15,0 25-15,0-1 16,0-24-16,0 0 15,0 25-15,0-50 16,0 24-16,0-24 16</inkml:trace>
  <inkml:trace contextRef="#ctx0" brushRef="#br0" timeOffset="-199518.58">2654 11187 0,'25'0'78,"0"0"-62,-25 0-16,49 25 265,-49-25-234,0 25 203,25-25-218,-25 24 0,0 1-16,0 0 15,0 0-15,0-25 16,0 49-16,0-49 15,0 25-15,0 0 16,0 0-16,0 24 16,0-24-16,0 0 15,0-25-15,0 25 16,0-25-16,-25 25 15,1-1 1,-1 1-16,0-25 16,25 25-1,-25 0-15,25-25 16,-25 0-16,0 0 15,1 25 1,24-25 0,-25 0-1,25 0 1,25 0 233,49 0-249,-24-25 16,-25 25-16,-1-25 16,1 50 30,-25-25-14,0 49-17,25-49 48,-25 0 15,25 0-78,0 0 15,-1 0-15</inkml:trace>
  <inkml:trace contextRef="#ctx0" brushRef="#br0" timeOffset="-198339.51">3423 11460 0,'-25'0'32,"0"25"-1,1-1-16,24 1 1,-25-25 0,25 25-16,0 0 15,0 0 1,0-25-1,0 24-15,0 1 16,0-25 0,0 25-1,0-25 1,0 25-1,25 0-15,-1-25 16,-24 0 0,25 0-16,50 0 15,-26 0-15,26 0 16,-1 0-16,-24 0 15,-1 0-15,1 0 16,-25 0 0,0 0-16,-1 0 15,-24 0-15,25-25 16,-25 25-16,0-25 15,0 0-15,0 0 16,0 25-16,0-24 16,0-26-16,0 50 15,0-25-15,0 25 16,0-25-16,0 1 15,0-1-15,-25 0 16,1 25 0,-26 0-16,25 0 15,-49 0-15,49 0 16,-25-25-16,25 25 15,1 0 48,-1 0-48,-25 0-15,50 0 16,-25 0-16,1 0 16,-1 0 93,25 0-94</inkml:trace>
  <inkml:trace contextRef="#ctx0" brushRef="#br0" timeOffset="-197470.46">4266 12353 0,'-49'0'0,"-26"0"16,1 0-16,0 0 15,-1 0-15,1 0 16,-25 0-16,-50 0 15,-25 0-15,0 0 16,50 0 0,-49 0-16,74 0 15,-25 0-15,74 0 16,0 0-16,25 0 15,1 0-15,-1 0 16,0 0-16,-25 0 16,26 0-16,-1 0 15,-25 0-15,25 0 16,1 0-16,-1 0 15,0 0-15,0 0 16,-24 0-16,24 0 16,-25 0-16,25 0 15,25 0 1</inkml:trace>
  <inkml:trace contextRef="#ctx0" brushRef="#br0" timeOffset="-195675.36">4415 11584 0,'0'0'78,"25"0"-63,25 0-15,-1 0 16,26 0-16,-26 0 16,1 0-16,-25 0 15,-1 0-15,1 0 250,25 0-250,24 0 15,-24 0-15,-25 0 16,0 0-16,-1 0 16,1 0-1</inkml:trace>
  <inkml:trace contextRef="#ctx0" brushRef="#br0" timeOffset="-194755.31">5631 11137 0,'0'25'32,"0"-25"-17,0 50 1,0-1-16,0 26 15,0-50-15,0 24 16,0 1-16,-25-1 16,0 1-16,25-25 15,0 24-15,0-24 16,0 0-16,0 25 15,0-1-15,0-24 16,0 0-16,0 24 16,0-49-16,0 25 15,0-25-15,0 0 94</inkml:trace>
  <inkml:trace contextRef="#ctx0" brushRef="#br0" timeOffset="-193636.25">6300 11385 0,'-49'0'15,"49"0"-15,-50 0 16,25 0 0,1 25-16,-1-25 15,0 50 1,0-50-16,25 25 15,-25-25-15,25 24 16,-24 1-16,24 0 16,0-25-16,-25 50 15,25-50-15,0 24 16,0 1-16,0-25 15,0 25 1,0-25-16,0 25 31,0-25-15,25 25-1,-25-1-15,24-24 16,-24 0-16,50 0 16,-25 0-16,0 0 15,24 0 1,-24 0-16,0 0 15,24 0-15,-49 0 16,25-24-16,0 24 16,0-50-1,0 50-15,-1-25 16,-24 0-16,0-24 15,0 24 1,25 25-16,-25-25 16,0 0-16,0 25 15,0-24 1,0 24-1,0-50 1,0 50 0,-25 0-1,1-25-15,24 25 16,-25 0-16,0 0 15,0 0 1,25 0 0,-25 0-16,25 0 15,-49 0 1,24 0-1,0 0-15</inkml:trace>
  <inkml:trace contextRef="#ctx0" brushRef="#br0" timeOffset="-192404.17">6772 11410 0,'0'0'16,"0"25"-1,0 0-15,0-25 0,-25 25 16,25-25-16,0 49 16,-25-49-16,25 25 15,0-25-15,0 25 16,0-25-1,0 49 32,0-49-16,25 25-31,-25 0 16,25-25-16,-1 25 16,1-25-16,-25 0 15,50 25-15,-50-25 16,25 0-16,-25 0 15,25 0-15,-1 0 16,1 0-16,-25 0 16,50 0-16,-1 0 15,-24 0 1,0 0-1,-25 0-15,25-25 16,0 0 0,-25 0-1,0 0-15,0 1 16,0-1-16,0 0 15,0-25-15,0 1 16,0 49-16,0-25 16,0 25-16,0-25 15,0 0-15,-25 1 16,25 24-1,-25-25-15,0 25 16,0 0-16,1 0 16,-1 0-16,25 0 15,-25 0 48,0 25-63,0-1 15,1 1 1,24-25-16,-25 25 15,0-25-15,25 25 16,-25 0 0</inkml:trace>
  <inkml:trace contextRef="#ctx0" brushRef="#br0" timeOffset="-191044.1">7293 12477 0,'-50'0'0,"25"0"15,0 0-15,1 0 16,-1 0-16,0 0 15,0 0-15,0 0 16,1 0-16,-51 0 16,26 0-16,-1 0 15,-25 0-15,1 0 16,0 0-16,-1 0 15,1 0-15,-25 0 16,-25 0-16,0 0 16,-50-50-16,25 50 15,-25-25 1,75 1-16,-25 24 15,75 0-15,-1-25 16,0 25-16,26 0 16,-1 0-16,0 0 15,0 0-15,0 0 16,1 0-16,-1 0 15,0 0-15,-25 0 16,26 0-16,-1 0 16,-25 0-16,25 0 15,-24 0-15,-1 0 16,-24 0-16,24 0 15,25 0-15,0 0 16,-49 0-16,74 0 16,-25 0-16,0 0 15,1 0-15,-26 0 16,25 0-16,-24 0 15,24 0-15,-25 0 16,25 0-16,1 0 16,24 0-16,-25 0 15,0 0 1,0 25-1,0-25 173</inkml:trace>
  <inkml:trace contextRef="#ctx0" brushRef="#br0" timeOffset="-108748.39">8806 9079 0,'0'49'0,"0"1"16,0-25-16,0 24 15,0-24-15,0 25 16,0-1-16,24 1 16,-24-1-16,25 1 15,-25 24-15,0 1 16,0-26-16,0 51 15,0-26-15,0-24 16,0 24-16,0 25 16,0-24-16,0 24 15,0 50-15,0-50 16,0 0-16,0 0 15,0 25-15,0-24 16,0-1-16,0 50 16,0-25-16,0 74 15,0-24-15,0-1 16,0 1-16,0 0 15,0-75-15,0 75 16,0-26 0,-25-48-16,1 48 15,24 1-15,-25-25 16,25 25-16,0-25 15,0 25-15,0-50 16,0 50-16,0-25 16,0 0-16,0 25 15,0 25-15,0 49 16,0-74-16,0 74 15,0-25-15,0-24 16,0 0-16,-25-1 16,0-49-16,25 25 15,0-75-15,0 26 16,-25-51-16,25 26 15,-24-26-15,24 1 16,0 0-16,0-26 16,0 26-16,0-25 15,-25 0-15,25-1 16,-25 1-16,25 0 15,0-25 1,0 25 15</inkml:trace>
  <inkml:trace contextRef="#ctx0" brushRef="#br0" timeOffset="-96364.68">20960 7937 0,'0'0'125,"0"25"-109,0 0-16,-25 25 15,25-25-15,-25-1 16,25 1-16,-24 0 15,-1 0-15,25-25 16,-99 0 187,-100 0-203,25-50 15,26 1-15,-26-1 16,25 25-16,0-25 16,100 50-16,-1-24 15,1 24-15,49-25 16,0 25 155,0 49-171,0-24 16,49 25-16,-49-50 16,25 50-1,0-50-15,0 24 16</inkml:trace>
  <inkml:trace contextRef="#ctx0" brushRef="#br0" timeOffset="-94722.59">21109 8483 0,'0'0'0,"-25"0"47,0 0-31,25 25-16,-25-25 15,25 25-15,-24-25 16,-1 49-16,-25-24 16,25 25-16,1-50 15,-1 25-15,0-1 16,-49-24 46,24 0-46,0 0-16,25 0 15,1-24-15,24 24 16,-50-25-16,25 0 16,0 25-16,25-25 15,-24 25 266,24 0-265,-25 0-16,0 25 15,25-25 1,0 0 93,0-74-93</inkml:trace>
  <inkml:trace contextRef="#ctx0" brushRef="#br0" timeOffset="-93220.5">20166 5606 0,'0'0'16,"0"0"-1,0 49-15,0-49 16,0 25-16,0-25 16,0 25-16,0-25 31,0 25-31,0 0 15,0-25-15,0 24 141,-25-24-141,-49 0 15,49-24-15,-24-1 16,24 0 0,-50 0-16,1 0 15,74 25-15,-50-24 16,1-26-16,24 50 15,0-25-15,0 25 16,1 0 156,24 0-157,0 0-15,0 25 31</inkml:trace>
  <inkml:trace contextRef="#ctx0" brushRef="#br0" timeOffset="-91684.41">20216 5953 0,'0'0'62,"-50"0"-46,50 25-16,-74-25 15,49 0 1,0 0-1,0 0-15,1 0 16,24 0 0,-25 0-16,25 0 15,-25 0-15,0 0 16,25 0-16,-25 0 15,25 0-15,-24 0 16,24 0 140,-75 0-156,50 0 16,-74 0-1,74 0-15,1 0 16,-1-25-16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1-05T04:52:09.0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29493 5581 0,'0'0'156,"0"-25"-156,0 0 16,0 25-16,0-49 16,0 49-1,0-50 1,-25 25 15,25 1 16,-25 24-32,25-25 1,-25 25-16,1-25 16,24 25-16,-25 0 15,-25-25-15,50 0 16,-49 25-16,24-24 15,0 24-15,25 0 110,-25 0-79,25 0-16,-25 0-15,1 24 16,24-24 0,0 25-16,-25 25 15,25-50-15,0 49 16,-25-24-16,0 25 15,0 24-15,25-49 16,0 0-16,0 0 16,0-25-16,0 24 15,0 1 1,0-25-16,0 25 15,0 0-15,0 0 16,0-1-16,0 1 16,0 0-16,0 25 15,0-25 1,0-1-16,0 1 15,0-25-15,0 50 16,0-50-16,0 49 16,0-49-16,0 25 15,0 0-15,25 0 16,-25 0-16,0-1 15,0 1-15,0 0 16,0 0-16,0 0 16,0-1-16,0 1 15,25 0-15,-25 0 16,0-25-1,0 25 1,0-25 124,0-25-124,0-25-16</inkml:trace>
  <inkml:trace contextRef="#ctx0" brushRef="#br0" timeOffset="2207.12">28749 5854 0,'24'0'280,"51"0"-280,-50 0 16,-1 0-16,1 0 16,25 0-16,-50 0 15,49 0-15,1 0 16,-50 0-16,25 0 156,0 0-156,0 0 15,-1 0 1,1 0 655,0 25-671,-25-25 31,25 0 109,0 0-140,-25 0 16,24 0 0,-24 0-16,25 0 15,0 0 16,0 0-15,0 0-16,-1 0 16</inkml:trace>
  <inkml:trace contextRef="#ctx0" brushRef="#br0" timeOffset="6186.35">28426 7094 0,'25'-25'31,"-25"25"94,25-24-94,0-1 0,-25 25-15,24 0 93,-24 0-93,25 0-16,-25 0 15,25 25 1,0-25-1,0 24 32,-25-24-31,0 25 62,0 0-63,24 0 17,-24-25-1,0 49-16,0-49 1,-24 25 0,24-25-1,-50 25 1,50-25-16,-25 25 15,25-25 1,-25 0 0,25 0-1,-24 0 1,-1 25-16,25-25 15,-25 0-15,25 24 297,25-24-282,0 0-15,-1 0 16,-24 0-16,25 0 16,0 0-16,-25 25 109,25-25-94,-25 25 1,25 0 0,-25-25 30,0 25-14,0-25-17,0 24 1,0-24 93,0 25-109,0 0 16,0-25-16,-50 25 15,0 0 1,26-25-16,-1 0 15,25 24-15</inkml:trace>
  <inkml:trace contextRef="#ctx0" brushRef="#br0" timeOffset="8363.46">28848 7094 0,'0'0'187,"0"0"-187,25 0 15,-1 0 32,1 0-31,25 25-16,-1-25 15,-49 25-15,25-25 16,0 25-16,0-25 16,-25 0-16,25 0 124,-25 24-108,25-24-16,-25 25 16,0 0 62,0-25-63,0 25 1,0 0-1,0-25 1,-50 24-16,25-24 16,0 0-1,0 0 16,25 0-15,0 0 218,0 25-218,0-25-1,25 0-15,-25 0 63,50 25-48,-50-25 32,25 25-16,0 0 63,-25-1-79,0-24 1,0 25 0,0 0-1,0 0 1,0-25-1,-25 25 1,25-25 0,-25 24-1,25-24-15,-25 0 16,0 0-1,25 25-15,-25-25 16,1 25 0</inkml:trace>
  <inkml:trace contextRef="#ctx0" brushRef="#br0" timeOffset="10655.6">29617 7045 0,'0'0'94,"0"49"-78,0-24-16,0 25 15,0 24-15,0-49 16,25 0-16,-25 24 15,0-24-15,0-25 16,24 25 265,-24-25-266,25 0 1,25 0-16,24 0 16,-24 0-16,-1-25 15,1 25-15,0 0 16,-50 0-1,49 0-15,-49-25 281,0 25-281,0-25 16,0 25-1,-25-49 1,25-1-16,0 50 16,0-25-16,0 1 15,0-1 1,0 25 15,0 0 156,0 25-171,0-1-1,0 1-15,0 0 16,0 0-16,0 0 16,0-25-16,0 24 15,0-24-15,0 25 16,0 0-16,0 0 15,0 0-15,0-1 16,0 26-16,0-50 16,0 25-16,0 0 15,0-1-15,0-24 31,0 25-15,0-25-16,25 25 16,-25 0-1,0-25 63,25 0 16</inkml:trace>
  <inkml:trace contextRef="#ctx0" brushRef="#br0" timeOffset="12389.7">30485 7342 0,'0'0'202,"0"0"-202,-25 25 16,25-25 0,-25 25-1,25-25 1,-24 25-1,24-25 1,-25 24 0,25 1 46,0-25-62,0 25 16,0-25-16,0 25 15,0 0 1,0-25-1,25 24 1,-25-24 109,24 0-125,-24 0 15,25 0 1,0 0 15,0 0 0,-25 0 1,0-24-17,0 24 16,0-25-31,0 0 16,25 0-16,-1 0 16,-24 25 15,0-24-16,0-1 1,0 25 0,0-25 374,25 25-375,0 0 1,0 0-16</inkml:trace>
  <inkml:trace contextRef="#ctx0" brushRef="#br0" timeOffset="15437.88">31006 7516 0,'-25'0'46,"25"0"-30,0-25-16,25 25 16,0-25-1,-25 25-15,0-49 47,0 49-31,0-25-16,24 25 15,-24-25-15,0 0 16,25 0-1,0 25 1,-25-24-16,0-1 16,0 0-1,25 25-15,-25-50 47,0 50-31,0-49-1,0 49 1,0-25-16,0 25 15,0-25 1,0 25 0,0-25-1,0 1 1,0-1 62,-50 0-78,25 25 15,1 0-15,-1 0 16,0 0 78,0 0-79,25 0-15,-25 25 16,25-25-1,0 25 1,-24-25 0,24 24-1,0 1-15,0-25 31,0 25-31,0-25 16,0 25-16,0-25 16,0 25-16,0-1 15,0 1 1,0-25-16,0 50 15,0-50-15,24 25 16,-24-25-16,0 24 16,25 1-16,-25-25 15,25 25 1,0-25-16,-25 25 15,25-25-15,24 25 16,-49-25-16,25 0 16,0 0-16,0 24 15,-25-24-15,24 0 16,1 0 46,-25 25-31,25 0 1,-25-25-1,0 25-31,0-25 15,0 25-15,0-1 16,0-24 0,0 25 15,0-25-16,0 25-15,0-25 16,-25 25 0,0 0-16,25-25 15,-24 24 1,24-24-1,-25 0-15,0 0 32,25 0-17,-25 0 1,25 0-16,-49 0 15,49 0-15,-25 0 16,25 0-16,-50 0 16,50 0-16,-25 0 15,25-24 1,0-1-1,0 25-15,0-25 16,0 0 0,0 0 15,0 25-16,0-24 1,0 24 0,0-50-16,0 50 15,25 0 1,0 0-1,-25-25 1,25 25 31,-25 0 62,25-25-93,24 1-16,-24 24 15,-25 0 1,25-25-1</inkml:trace>
  <inkml:trace contextRef="#ctx0" brushRef="#br0" timeOffset="18024.03">32817 5581 0,'-25'0'78,"25"0"-63,-25 0 1,0 0-16,0 0 15,-24 0-15,24 0 16,-49 0-16,24 0 16,25 0-16,-24 0 15,-1 0 1,0 0-16,-24 0 15,49 0-15,-25 0 16,1 0-16,-1 0 16,25 0-16,1 0 15,24 0 282,0-25-297,0 0 15,0 25-15,0-24 16,0-1-1,0 25-15,0-25 16,24 0 0,-24 0-1,0 50 250,-24 0-265,24 0 16,-25-25-16,0 49 16,-25-24-16,50 0 15,-24-25 1,-1 25-1,25 0 95,0-1-95,0-24 1,0 25-16,0 0 15,25 0 1,-25-25 0,24 25-1,-24-25-15,25 0 16</inkml:trace>
  <inkml:trace contextRef="#ctx0" brushRef="#br0" timeOffset="20541.16">32941 7441 0,'-25'-24'78,"25"24"-47,-50 0-16,25 0-15,1 0 16,-26 0-16,0-25 16,1 25-16,-1 0 15,-24 0 1,24 0-16,-24 0 15,24 0-15,25 0 16,1 0-16,-1 0 16,0 0-16,0 0 62,0 0-46,-24 0-16,-1 0 15,25 0-15,0 0 16,1 0-16,-1 0 203,25 0-203,0 0 15,0-25-15,25 0 16,-25 0-16,24-24 31,-24 49-31,25-25 16,0 0-16,-25 25 327,0 25-327,0-25 16,-25 50-1,0-50-15,25 24 16,-24 1-16,-1 0 16,25-25-16,-25 25 15,25-25 63,0 25-15,0-1-48,0-24-15,0 25 141,25 0-126,24 0 1,-49-25-1,25 0 1,-25 0-16,25 0 16,-25 0-1,25 0 1,0 0-16,24 0 15,-24 25-15,0-25 16,25 0-16,-50 0 16,24 0 218</inkml:trace>
  <inkml:trace contextRef="#ctx0" brushRef="#br0" timeOffset="45670.61">11658 14808 0,'0'0'171,"-25"0"-171,25 0 16,-24 0-1,-1 0-15,0 0 16,25 0-16,-25 0 16,0 25 77,25-25-77,-24 25-1,24-25 1,-25 25 0,25 24 358,0-24-358,0 0-1,0-25-15,0 50 16,0-50-16,0 24 15,0 1-15,25 25 16,-25-50-16,0 25 16,0-25-1,24 24-15,-24-24 94,0 50-79,0-50 1,0 25-16,25 0 16,0-1 140,-25-24-156,25 0 15,-25-49 1,25 49-16,-1-50 15,1 50-15,-25-25 16,25 25-16,0 0 218,-25 0-202,25 0 0,-25 25-16,24 0 15,-24-25 1,0 25-16,0-25 15,0 25 1,0-1-16,0-24 16,0 25-16,0-25 15,0 25-15,0-25 16,0 50-16,0-50 31,0 25-15,-24-25-1,-1 24-15,25 1 16,-25-25-1,0 25 32</inkml:trace>
  <inkml:trace contextRef="#ctx0" brushRef="#br0" timeOffset="46582.66">12105 15379 0</inkml:trace>
  <inkml:trace contextRef="#ctx0" brushRef="#br0" timeOffset="49598.83">12551 14932 0,'0'0'46,"0"0"-30,0 25-16,0 0 16,0 25-16,0-50 15,0 49-15,0-24 16,-25 0-16,25 0 15,0-25-15,0 24 16,0 1 0,0 0-1,0-25 1,0 25-1,0 0 1,0-25 0,0 24-1,0 1 1,0 0-1,0-25 1,0 25 0,0-25-1,0 25 157,0-25-157,25 0-15,0-25 16,49 0-16,-49 25 16,0 0-1,-25-50 344,0 50-343,0-49-16,0 49 15,0-25-15,0 25 16,0-25-16,0-24 15,25 24-15,-25 0 32,0 25-17,0-25 16,0 0-15,0 25 0,0-24-1,0 24 1,0-25-1,0 25 1,0 0 265,0 0-281,0 25 15,0-1-15,0-24 16,0 25-16,0-25 16,0 25-1,0-25-15,0 25 16,0 0-16,25-25 15,-25 24 1,0-24 15,0 25-15,0 0-16,0-25 15,0 25 1,0-25 46,0 25-46,0-25 0,0 24-16,0 1 15,0-25-15,0 25 16,0-25-16,0 25 15,0 0 1,0-25-16,0 25 16,0-25 93,0 49-109,0-49 15,0 25-15,0-25 16,0 25-16,0 0 16,0-1-1,0-24-15,0 0 390</inkml:trace>
  <inkml:trace contextRef="#ctx0" brushRef="#br0" timeOffset="51686.95">13717 15230 0,'-25'0'15,"25"0"17,0-25-32,0 0 15,0 25 1,0-24-16,0 24 15,0-25-15,0 25 16,0-25-16,0 0 16,0 0-16,0 25 15,0-24-15,0-1 16,0 25-1,0-25 1,0 0 15,0 0-15,0 25-1,-25-24 1,25-1 15,0 0 0,-24 25-31,-1 0 156,0 0-140,25 0-16,-25 25 16,0-25-1,25 25 1,-24-25-16,24 24 15,0-24-15,0 25 16,-25 0 0,25-25-16,0 25 15,0-25 1,0 25-1,0-1-15,0-24 16,0 25-16,0-25 16,0 25-16,0 0 15,0 0-15,0-25 16,0 24-1,0-24-15,0 50 16,0-50-16,0 50 16,0-50-16,0 24 15,0 1-15,0 0 16,0 0-16,0 0 15,0 0-15,0-1 16,0-24-16,0 50 16,0-25-16,0 24 15,0 1-15,0-50 16,0 25-16,0 24 15,-25-24-15,25 0 16,0 0 0,0 0-16,0-25 15,0 24 1,0-24-1,0 25 1,0-25-16,0 25 16</inkml:trace>
  <inkml:trace contextRef="#ctx0" brushRef="#br0" timeOffset="52705.01">13295 15478 0,'0'-25'94,"25"25"-79,25 0-15,-25 0 16,-1 0-16,1 0 15,-25 0-15,25 25 125,0-25-125,24 25 16,-24-25-16,0 0 15,-25 0-15,25 0 16,-25 0 124</inkml:trace>
  <inkml:trace contextRef="#ctx0" brushRef="#br0" timeOffset="54189.09">19546 11931 0,'-25'0'0,"0"0"16,1 25-16,-51-25 16,26 49-16,-1-49 15,0 25 1,-24 0-16,24 0 15,1 0-15,24-25 16,-25 24-16,26 1 16,-1-25-16,0 25 15,0-25-15,25 0 16,-25 50-16,-24-50 15,-1 49-15,25-24 16,1-25-16,-1 50 16,-50-25-16,26 24 15,-1-24-15,0 25 16,1-26-16,-1 26 15,1-50-15,24 50 16,0-26-16</inkml:trace>
  <inkml:trace contextRef="#ctx0" brushRef="#br0" timeOffset="56053.2">14660 15106 0,'24'0'16,"51"0"-1,-26 0-15,26 0 16,-26 0-16,1 0 15,-25 0-15,-25 0 16,25 0-16,-1 0 62,26 0-46,0 0-16,-26 0 16,26 0-16,0 0 15,-26 0-15,-24 0 16,50 0-16,-50 0 15,25 0-15,-25 0 16</inkml:trace>
  <inkml:trace contextRef="#ctx0" brushRef="#br0" timeOffset="57030.26">14808 15453 0,'0'0'78,"25"0"-78,50 0 16,-26 0-16,-24 0 16,25 0-16,-50 0 15,24 0 126,1 0-141,0 0 15,0 0-15</inkml:trace>
  <inkml:trace contextRef="#ctx0" brushRef="#br0" timeOffset="59839.42">15925 14784 0,'24'49'156,"1"-49"-140,-25 0-16,25 25 62,-25-25-62,25 25 16,0 0 0,-1-1 62,-24-24-47,0 25-31,0 0 15,0 0 1,0-25-16,-24 25 16,-1-1-1,0-24-15,0 25 16,0-25-16,1 25 15,24-25-15,0 0 281,0 0-265,24 0-1,1 25-15,0-25 16,0 0-16,-25 0 16,25 25 46,-1-1-62,1-24 16,-25 25 30,0-25-30,0 25-16,0-25 16,0 25-1,0 0-15,0-25 31,0 24-15,0-24 0,-25 0-16,1 25 15,-1-25-15,-25 25 16,50-25-16,-49 25 16,24 0-1,0-25 1,25 0-1,-25 25 48</inkml:trace>
  <inkml:trace contextRef="#ctx0" brushRef="#br0" timeOffset="61551.52">16421 14734 0,'0'-25'46,"0"25"-30,25 0 0,-1 0-1,1 0-15,0 0 16,0 0-1,-25 0-15,25 0 16,-1 0-16,1 0 16,0 0 30,-25 0-46,25 25 16,-25-25 0,25 25-16,-25 0 15,0-1 16,0 1-31,0 0 16,0-25-16,0 25 16,0 0-16,0-1 15,-25 1-15,0-25 16,25 25-16,-25 0 15,-49 0 1,74-25 0,-50 24-16,25-24 15,25 0-15,-24 25 16,-1-25-1,25 0-15,-25 0 16,0 0-16,0 0 16,25 0-1,0 0 172,50 25-171,0-25-16,-1 25 16,-24-25-16,0 25 15,-25-25-15,25 0 78,-1 0-47,-24 24-15,25-24 0,-25 25-1,0-25-15,0 25 16,0 0-1,0-25 32,0 25-31,0-25-16,0 24 15,0-24-15,-49 50 16,49-50-16,-50 50 16,25-50-16,0 25 15,1 24-15,24-24 31</inkml:trace>
  <inkml:trace contextRef="#ctx0" brushRef="#br0" timeOffset="63454.62">17190 14784 0,'0'-25'31,"0"25"-16,0 25 1,0-1-16,0 1 16,0 0-16,0 0 15,0 0 1,0-1-16,0-24 15,0 25-15,0-25 16,0 25-16,0-25 16,0 25-16,0 0 15,0-1 1,0-24-16,0 25 15,0 0 1,0-25 0,0 50 155,49-50-155,1 0-16,-1 0 15,-24 0-15,-25 0 16,25 0 0,0 0-16,0 0 31,-25-25 47,0 25-63,0-25 1,24 25 0,1-25-1,-25 0 1,0 25-1,0-24-15,0 24 16,0-25-16,0 25 16,0-25-16,0 0 15,0 25-15,0-25 16,0 1-16,0-1 15,0-25-15,0 50 16,0-25-16,0 1 16,0-1-16,0 25 15,0-25-15,0 25 125,0 0-109,25 25-1,-25 24-15,0-24 16,0 0-16,0 25 15,0-1-15,0 1 16,0-1-16,-25-24 16,25 25-16,0-1 15,0-24-15,0 0 16,0 0-16,0 0 15,0-1-15,0 1 16,0-25-16,0 25 16,0 0 30,25 0 17,-25-25 15</inkml:trace>
  <inkml:trace contextRef="#ctx0" brushRef="#br0" timeOffset="65006.71">17959 15007 0,'0'25'0,"-25"-25"16,0 0 0,25 24 30,0 1-30,0-25-16,0 25 16,-25-25-16,25 25 15,0-25 1,0 25 15,0-1-15,0-24-1,0 25-15,0-25 47,0 25-31,25 0-1,0-25 1,-25 25-1,25-25-15,-25 0 16,24 0-16,1 0 16,-25 0-1,25 0-15,-25 0 31,25 0-31,0 0 16,-1 0 0,-24-25-16,25 0 15,0 25 1,-25-25-1,0 25-15,0-49 16,25 49 15,-25-25-15,0 25-1,0-50-15,0 50 16,-25-25 0,0 25-16,25-24 15,-25-1 1,1 25-1,-1 0 1,0 0 62,0 0-62,-24 0-16,49 0 15,-25 0-15,25 0 16</inkml:trace>
  <inkml:trace contextRef="#ctx0" brushRef="#br0" timeOffset="66798.82">18504 15205 0,'0'0'15,"0"-25"1,0 25-1,0-49-15,25 49 16,0-50-16,-25 25 16,25 25-16,0-74 15,-1 74-15,-24-25 16,25 0-16,0 1 15,-25-1-15,0 0 16,0 0 0,0 0-16,0 1 15,0-1-15,0 25 16,0-25-16,0 0 15,0 25-15,0-25 16,0 25 0,0-49-1,0 49-15,-25-25 16,0 25-1,1 0-15,-26 0 16,25 0-16,0 0 16,0 0-16,-24 0 15,49 0 1,-25 0-1,0 0-15,25 0 16,-25 0-16,25 25 16,-24-25-16,-1 49 15,25-24-15,0 0 16,0 0-16,-25-25 15,25 49-15,0-49 16,0 25-16,0-25 16,0 50-16,0-25 15,0-1-15,0-24 16,0 25-16,0-25 15,0 25-15,25 0 16,-25 0-16,25-25 16,-25 24-16,24 1 15,1-25 1,25 25-16,-25 0 15,-1-25 1,1 25 31,-25-25-32,25 24-15,0 1 16,-25-25-16,25 25 16,-25-25-1,25 25 1,-1-25-1,-24 25 1,0-1-16,0 1 16,0-25-1,0 25 1,0 0-16,0 0 15,0-25-15,0 49 16,0-49-16,0 25 16,-24-25-16,24 25 15,-25-25 16,0 0-15,0 0 0,25 0-16,-25 0 15,25 0-15,-49 0 16,49 0-1,-25-25-15,25 25 16,-25-49-16,0 24 16,25 0-1,0 0-15,0 0 16,0 0-1,0 25 1,0-49-16,0 49 0,0-25 16,0 25-16,0-25 15,0 0-15,0 25 16,0-24-16,25-1 15,0 0-15,0 25 16,-1 0-16,1 0 16,-25 0 62</inkml:trace>
  <inkml:trace contextRef="#ctx0" brushRef="#br0" timeOffset="68036.89">19273 15106 0,'-25'-25'0,"25"25"31,-24 0-31,24 0 16,-25 0-16,25 0 15,-25 25-15,0 0 16,0 0-1,25-25 1,0 24 0,0 1-16,0 0 15,0-25-15,0 50 16,0-50-16,0 24 15,0-24-15,0 50 16,0-50-16,0 25 16,0 0-16,0-25 15,0 25-15,0-1 16,0 1-16,0-25 78,50 0-78,-25 0 15,0 0-15,-1 0 16,-24-25 0,25 1-1,-25-1 16,0 0-31,0 0 16,0 0-16,0 0 16,0-24-16,0 24 15,0 25-15,0-25 16,0 0-16,0 1 15,0 24-15,0-25 16,0 0-16,0 25 125,0 0-78,-25 0-16</inkml:trace>
  <inkml:trace contextRef="#ctx0" brushRef="#br0" timeOffset="69230.95">19844 15230 0,'0'0'0,"-25"0"15,25 0-15,-50 0 16,26 0-16,-1 0 16,-25 0-16,50 0 15,-25 0-15,1 25 16,24-25 15,0 25-31,0-1 16,0 1-16,0-25 15,0 25 1,0 0-16,0-25 15,0 25-15,0-25 16,0 25 0,0-1-16,0 1 31,24-25 0,1 0-31,0 0 16,0 0-16,0 0 15,24 0-15,-24 0 16,0 0-16,-25 0 15,49 0-15,-24-25 16,-25 25-16,25 0 16,25-24-16,-26-1 15,-24 0-15,50 25 16,-50-25-1,0 0-15,0 0 16,0 25-16,0-24 16,0 24-16,0-25 15,0 0-15,0 0 16,-25 0 15,25 1-15,-25 24-1,1 0 1,24-25-1,-25 0 1,25 25 0,-25 0-1,25 0 1,-50 25-16,50-25 15,-24 25 1,24-25 0,-25 24-16,0 1 31,25-25 0</inkml:trace>
  <inkml:trace contextRef="#ctx0" brushRef="#br0" timeOffset="70347.02">20662 15255 0,'0'0'78,"75"0"-62,-26 0-16,1 0 16,0 0-16,-26 0 15,26 0-15,-25 0 16,0 0 31,-1 0-32,-24 0-15</inkml:trace>
  <inkml:trace contextRef="#ctx0" brushRef="#br0" timeOffset="71416.08">21903 14833 0,'0'0'62,"0"50"-46,0-25-1,0 24-15,0-24 16,24 49-16,-24-49 16,0 0-16,0 25 15,0-1-15,0 1 16,0-25-16,0 24 15,0 26-15,0-50 16,0 24-16,0 1 16,-24-1-16,24-24 15,0 25-15,0-25 16,0-1-16,0 1 15,0-25 110</inkml:trace>
  <inkml:trace contextRef="#ctx0" brushRef="#br0" timeOffset="72681.14">22423 15156 0,'-49'0'0,"24"0"16,25 0-16,-50 0 16,50 0-1,-24 0-15,-1 24 16,0-24-1,0 25 17,25 0-17,0 0-15,0 0 16,-25-1-16,25 1 15,0-25 1,0 25 0,0-25-1,0 25 1,0 0 15,0-25-31,25 25 31,0-25 47,25 0-78,-50 0 16,24 0-16,1 0 15,0-25 1,-25 0 15,0 25-15,0-25-1,0 25 1,0-25-16,0 0 16,0 25-16,0-24 15,0-1-15,0 0 16,0 25-16,0-25 15,0 0 1,0 25 0,0-24-16,0-1 15,0 25-15,0-25 16,0 25 46</inkml:trace>
  <inkml:trace contextRef="#ctx0" brushRef="#br0" timeOffset="74546.25">22920 15180 0,'-25'0'0,"0"0"16,25 0 0,-25 0-16,25 0 0,-25 0 15,1 0 1,-1 0-16,25 25 0,-50 0 31,50-25 0,-25 25-15,25-25-16,-25 25 31,1-1-15,24-24-1,0 25-15,0 0 16,0 0-1,0-25 1,0 25 0,0-25-16,0 25 15,0-25 1,24 24 46,26-24-62,0 0 16,-25 0-16,-1 0 15,26 0 1,-25 0 62,-25 0-47,25-24-15,-25 24 15,0-25-15,0 0 30,0 25-30,0-25 0,0 25-16,0-25 15,0 25 1,0-25 15,0 1-15,0 24 77,0-25-93,0 25 16,0-25-1,0 0 17</inkml:trace>
  <inkml:trace contextRef="#ctx0" brushRef="#br0" timeOffset="75937.34">24036 14808 0,'0'-24'31,"-25"-1"1,25 25-17,-25-25-15,25 25 16,-25 0-16,1-25 15,-1 0 1,25 25 15,-25 0 47,0 0-78,25 0 16,-50 0-16,50 25 15,0-25-15,-24 25 16,24 0 0,0 0-16,0-1 15,-25 1-15,25 25 16,0-50-16,0 49 15,0 1 1,0-50-16,-25 50 16,25-26-16,0 1 15,0 0-15,0 0 16,0-25-16,0 25 15,0-25-15,0 24 16,0 1-16,0-25 16,0 25-16,0 0 15,0 0-15,0-25 16,0 49-16,0-49 15,0 50-15,0-25 16,25 0-16,-25-1 16,0 1-16,0 25 15,0-25-15,0-1 16,0 1-16,0 0 15,0 0 1,25-25-16,-25 0 140,0 0-140,-25 0 16,0 0-16,25-50 16,0 25-16</inkml:trace>
  <inkml:trace contextRef="#ctx0" brushRef="#br0" timeOffset="77006.39">23614 15230 0,'0'0'110,"25"0"-95,-25 0-15,25 0 16,-1 0-1,1 0 1,-25 0-16,25 0 16,0 0-16,0 0 15,-1 0-15</inkml:trace>
  <inkml:trace contextRef="#ctx0" brushRef="#br0" timeOffset="100454.74">24780 9475 0,'0'25'94,"0"0"-79,0 25-15,0-26 16,0 51 0,0-1-16,0-24 15,0-1-15,0 26 0,0-26 16,-25 51-1,25-26-15,0 1 16,0-1-16,0 25 16,0 25-16,0 0 15,0-25-15,0 1 16,0-26-16,0 25 15,0 0-15,0 26 16,0-51-16,0 50 16,0 0-16,0 25 15,0-50-15,0 0 16,0 25-16,0-25 15,0-24-15,0-1 16,0 1-16,0 24 16,0-49-16,0 24 15,0 25-15,0-24 16,0-1-1,0 0-15,0-24 0,0 24 16,0-24-16,0 24 16,0 1-1,0-1-15,0 1 0,0-1 16,0 1-1,0-1-15,0 0 16,0-24-16,0 0 16,0-1-16,0 26 15,0-26-15,0 1 16,0-1-16,0 1 15,0 24-15,0 1 16,0-1-16,0 1 16,0-1-16,0 25 15,0 1-15,0 48 16,0-48-16,0-1 15,0-25-15,0 25 16,0-24-16,0 24 16,0-24-16,0 24 15,0 0-15,0-25 16,0 1-16,0-1 15,0 1-15,0-1 16,0 0-16,0 1 16,0-1-16,0-24 15,0 49-15,0-24 16,0-51-1,0 26-15,0-25 16,0-25-16</inkml:trace>
  <inkml:trace contextRef="#ctx0" brushRef="#br0" timeOffset="105630.04">25797 9748 0,'0'0'187,"0"25"-187,0 25 16,0-26-16,0 1 15,0 25-15,0-1 16,0-49-16,0 50 15,0-50-15,0 25 16,0-25-16,0 25 16,0-25-16,0 25 15,0-1-15,0 1 16,0 0-16,0 0 15,0 24-15,0-49 16,0 50-16,0-25 16,0 0-16,0-1 15,0 51-15,0-50 16,0 24-16,0-24 15,0 0-15,0 0 16</inkml:trace>
  <inkml:trace contextRef="#ctx0" brushRef="#br0" timeOffset="107171.12">26367 10071 0,'0'0'109,"-24"0"-93,24 0-16,-25 0 15,0 49 1,25-49-16,0 25 16,0-25-16,0 25 15,-25 0 1,25-25-1,0 25-15,0-1 16,0 1 0,0-25-16,0 25 62,0 0-46,0 0-1,0-25 1,25 0-16,0 0 31,-25 24-31,25-24 16,-25 0-1,24 0-15,1 0 16,0 0-1,-25 0 1,25 0 0,-25-24-16,25 24 15,-1-25 32,-24 0-31,0 25-1,0-25 1,0 25-16,0-25 15,0 1 32,0 24-47,0-25 16,0 25-16,0-25 15,0 25 1,0-50 78,-24 50-63,24 0-16,-25 0-15,0 0 16,0 0-16</inkml:trace>
  <inkml:trace contextRef="#ctx0" brushRef="#br0" timeOffset="110034.29">27161 9674 0,'0'-25'31,"-25"25"-15,25 0-16,-24 0 15,-1 0-15,0 25 265,0-25-265,0 0 16,0 25-16,25-25 94,0 24-79,0 1 1,0-25 15,0 25 47,0 0-62,0 0-1,0-25 1,0 24-16,0-24 15,0 25-15,0 0 16,0 0 62,0-25-62,0 25-16,0-1 31,0 1-31,25-25 15,-25 25-15,0 0 16,0-25-16,0 25 16,0-25 46,0 25-46,25-25 202,-25 0-202,25 0-16,-25 0 15,25-25-15,-25 25 16,25 0-16,-1-25 15,1 25 157,-25 0-172,25 0 0,0 0 16,0 0-1,-25 25 1,24-25-1,1 25 32,-25-25-31,0 24-1,0 1-15,0-25 16,0 25-16,0 0 16,0 0-16,0-25 15,0 24-15,0-24 16,0 25-16,0 0 93,-25 25-77,1-50-16,-1 24 16,-25 1-1,50-25-15,-25 25 16,25-25-16,-24 25 15</inkml:trace>
  <inkml:trace contextRef="#ctx0" brushRef="#br0" timeOffset="110878.34">27831 10244 0</inkml:trace>
  <inkml:trace contextRef="#ctx0" brushRef="#br0" timeOffset="112949.46">28327 9723 0,'0'0'16,"0"25"0,0-25-1,0 25-15,0-25 16,0 25-16,0 0 15,0-1-15,0-24 16,0 25-16,0 25 16,0-50-16,0 25 15,0-1-15,0-24 16,0 25-16,0 0 15,0 0-15,0-25 16,-25 25-16,25-25 16,0 49-16,0-49 15,0 25-15,0 0 16,-25-25-16,25 50 15,0-50 17,0 0 108,25 0-140,50-25 16,-75 0-16,24 25 15,26 0-15,-50-25 16,25 25-1,0-25 1,-1 25 0,-24 0-1,25 0-15,0 0 16,-25 0-16,25 0 31,-25 0-15,25 0 46,-1-24 63,-24 24-110,0-25 1,0 25-16,0-50 0,0 50 16,-24-50-1,24 1 1,0-1-1,-25 50 1,25-25 0,0 25 280,0 50-296,0 0 16,0-26-16,0 1 15,0 25-15,0-25 16,-25 0-16,25-1 15,0 1-15,0 25 16,0-25-16,-25-1 16,25 26-1,-25-50-15,25 25 16,0-25 15</inkml:trace>
  <inkml:trace contextRef="#ctx0" brushRef="#br0" timeOffset="114682.55">27806 10244 0,'-25'0'406,"0"0"-375,25-24 16,0 24-16,0-25-15,0 0-1,25 25 1,-25-25 0,25 25-16,-25 0 124,25 0-108,0 0-16,-25 0 31,0 25-31,0 0 16,0 24-16,0-49 15,0 25 79,-25-50 15,0 25-109,25-24 16,0 24-1,0-25 1</inkml:trace>
  <inkml:trace contextRef="#ctx0" brushRef="#br0" timeOffset="117278.7">29220 9798 0,'0'0'63,"0"-25"-48,0 25 1,0-25 0,-25 0-16,0 25 46,25-24-30,0 24-16,-24-25 16,24 0-16,-25 0 15,0 25 1,25-25-16,-25 1 15,0 24 63,25 0-78,-25 0 16,1 0 46,-1 24-46,25-24 0,0 50-1,0-50-15,0 25 16,0 24-1,0-24-15,0 0 16,0 0-16,0-25 16,0 49-16,0-24 15,0 0-15,0 0 16,0 0-16,0-1 15,0 1-15,0 0 16,0 25-16,0-25 16,0-25-16,0 24 31,0 1-16,0-25-15,0 25 16,0 0 0,0 0-16,0-1 15,0 1-15,0 0 16,0 0-16,0-25 15,0 49-15,0-49 16,0 25-16,0-25 16,0 25-16,0 0 15,0-25 1,0 25-1,0-25 1,0 24-16,0 1 16,0 0-16,0 0 15,0 0-15,0 24 16,0-24-16,0 0 15,0-25 1,0 0 124</inkml:trace>
  <inkml:trace contextRef="#ctx0" brushRef="#br0" timeOffset="118420.77">28798 10170 0,'0'0'94,"25"0"-79,0 0-15,0 0 16,24 0-16,-24 0 16,0 0-16,24 0 15,-49 0-15,25 0 16,0 0-16,0 0 265,-25 0-249</inkml:trace>
  <inkml:trace contextRef="#ctx0" brushRef="#br0" timeOffset="119629.84">29518 10145 0,'0'0'110,"74"0"-95,0 0-15,1 0 16,-26 0-16,26 0 15,-26 0-15,-49 0 16</inkml:trace>
  <inkml:trace contextRef="#ctx0" brushRef="#br0" timeOffset="120822.91">29592 10468 0,'0'0'78,"0"0"-78,25 0 15,0 0 1,-25 0-16,24 0 15,26 0-15,-50 0 16,50 0-16,-26 0 16,1 0-16,0 0 15,-25 0 235,25 0-235,-25 0 1</inkml:trace>
  <inkml:trace contextRef="#ctx0" brushRef="#br0" timeOffset="123287.05">30311 9897 0,'0'0'63,"25"0"-32,50 0-15,-26 0-1,-24 0-15,25 0 16,-26 0-16,1 0 15,-25 25-15,50 0 32,-50-25-17,0 24-15,25-24 16,-25 25-16,0-25 15,0 50-15,0-50 16,0 25-16,0-25 31,0 25 0,0-1-31,0 1 16,-25 0-16,-50-25 16,1 25-16,24 0 15,26-1-15,-26-24 16,25 0-1,25 0 235,25 25-250,25-25 16,49 25-1,0-25-15,-99 0 16,50 25-16,-26 0 15,-24-25 17,0 24-17,0-24-15,0 25 16,0 0-16,0 25 15,-24-50-15,24 24 16,-25 1-16,25 0 16,-25 0-1,0 0 1,25-25-1,-25 24-15,25-24 16,-24 0-16,-1 25 16,25-25-16,-25 0 15,0 25-15,0-25 125,25-74-125</inkml:trace>
  <inkml:trace contextRef="#ctx0" brushRef="#br0" timeOffset="125068.15">30956 9922 0,'50'-50'63,"-25"50"-48,24 0 1,-24 0-16,0 0 16,0 0-16,-25 0 15,49 0-15,-24 0 16,25 0-16,-1 0 15,-24 0-15,0 0 16,0 0-16,0 0 16,-1 0 62,1 0-63,-25 25 1,0 0-16,0 0 15,0 24-15,-25 1 16,25-25-16,-24 24 16,-1-49-16,25 25 15,-25 0-15,0 0 16,0-25 15,25 0-15,-24 0-16,-1 0 15,-25 0-15,25 0 16,0 0-16,1 0 15,24 0-15,-50 0 16,50 0 0,-25 0-16,0 25 140,25-25-46,25 0-79,-25 0 32,25 0-31,0 0-1,0 24 79,-25-24-63,0 25 16,0 0-32,0 0 1,0-25 0,-25 49-1,0-49 1,25 0-16,-25 0 15,0 25-15,1-25 16,-1 25-16,25-25 16,-25 0-16,0 25 15,0-25 1,25 0-16,-24 0 15,-1 25 32</inkml:trace>
  <inkml:trace contextRef="#ctx0" brushRef="#br0" timeOffset="127101.26">31651 9847 0,'0'0'32,"0"25"-17,0 0-15,0 0 0,0 0 16,0-25-16,0 24 15,0 1 1,0-25-16,0 25 16,0-25-16,0 25 15,0 0-15,0 0 16,0-1-16,0 1 15,0 0-15,0 0 16,0 24-16,-25-24 16,25 0-16,0-25 15,25 0 157,-25-25-141,25 25-15,-25-25 15,24 25-31,1 0 78,0 0-78,-25 0 15,25 0-15,0 0 16,-25 0 93,24 0-109,-24-24 16,25-1-16,-25 25 15,0-25 1,0-25-16,0 26 16,0-1-16,0 25 15,0-25-15,0 0 16,0 0-1,0 0 48,0 25-48,0-24 1,0 24 109,0 49-110,0-49 1,0 50-16,0-25 16,0 0-16,0-25 15,0 49-15,0-49 16,0 50-16,0-50 15,0 25-15,0-1 16,0 1-16,0 0 16,0-25-1,0 25-15,0 0 16,0-1-16,0-24 15,0 25-15,0 0 16</inkml:trace>
  <inkml:trace contextRef="#ctx0" brushRef="#br0" timeOffset="128344.34">32172 10096 0,'-25'0'15,"0"0"1,0 0-16,25 0 31,-25 24-31,1-24 16,-1 50-1,0-50 1,25 25-16,-25-25 16,25 25-1,0-1 1,0-24-16,0 25 15,0-25 63,0 25-62,0 0 0,25-25-16,-25 0 15,25 0-15,24 0 16,-49 0-16,25 0 15,0 0 48,-25 0-48,0-25-15,0 25 16,0-25-16,0 0 16,0 1-16,0 24 15,0-25 1,0 25 93,25-25-109</inkml:trace>
  <inkml:trace contextRef="#ctx0" brushRef="#br0" timeOffset="130187.44">32445 10195 0,'24'-25'31,"-24"25"0,0-25-15,0 0-1,0 25-15,0-24 16,0 24-1,0-25-15,0 25 16,0-50-16,25 25 16,-25 0-16,0 1 15,0-1 1,0 25-1,0-25 1,0 25-16,0-25 16,0 0-1,0 25 1,0-24-16,0 24 15,0-25-15,-25 25 16,25-25 0,-24 0-16,-1 25 15,0 0 1,25 0-16,-25 0 15,0 0 1,25 0 0,-24 0-16,24 0 15,-50 0-15,50 25 16,0-25 15,0 25-15,0-25-1,0 25-15,0-25 16,0 24-16,0 1 15,0-25-15,0 25 16,0 0-16,0 0 16,0-25-16,25 24 15,-25 1-15,49 25 16,-49-50-16,50 25 15,-25-25 1,-25 0 0,49 25-16,-49-25 0,25 0 15,0 24 48,-25 1-32,25 0-31,-25-25 31,0 25-31,0-25 16,0 25-1,0-1-15,0-24 16,0 25-1,0 0-15,0-25 16,0 50-16,0-1 16,-25 1-1,25-1 1,0-24-16,-25 0 15,0 0 110,25-25-109,-24-50-16,-1 25 15,25 1-15,0 24 16,0-25-16,0 0 16,0 0-16,0 0 15,0 1-15,0-26 16,0 50-1,0-25-15,0 25 16,0-25-16,0 1 16,0 24-16,0-25 15,25 0-15,-1 25 16,-24-25-16</inkml:trace>
  <inkml:trace contextRef="#ctx0" brushRef="#br0" timeOffset="131379.51">32916 9922 0,'-25'0'16,"25"25"-16,-25-25 16,0 24-16,1 26 15,-1-50-15,25 50 16,-25-50-16,25 25 15,0-25 1,-25 24-16,25 1 16,0-25-1,0 25-15,0-25 16,0 25-16,0-25 15,-25 49 1,25-49 15,25 0 16,0 25-31,0-25-16,0 0 15,-25 0-15,49 0 16,-49 0-16,25 0 15,0 0 1,0 0-16,-25 0 16,24-25-1,-24 1 1,0-1-1,0 25 1,0-25-16,0 25 16,0-25-1,0 0 1,0 25-16,0-24 15,0 24-15,0-25 16,0 25-16,0-25 16,0 0-1,0 0 1,0 25-16,-24-25 31</inkml:trace>
  <inkml:trace contextRef="#ctx0" brushRef="#br0" timeOffset="133043.6">33337 10046 0,'-49'0'16,"49"25"-1,-25-25-15,0 25 16,25-1 0,-25 1-1,25 0-15,0-25 16,0 25-1,0 0-15,-24-25 32,24 24-17,0-24 1,0 25-1,0 0 1,0 0 0,0-25-1,24 25 16,-24-1-15,25-24 62,0 0-78,0 0 16,0 0-1,-1 0-15,-24 0 16,25 0 46,-25-24-15,0 24-47,0-25 16,0 25-1,0-50 1,0 50-1,0-25 1,0 25 46,0-24-46,0-1 0,0 25-1,0-25-15,0 25 31,0-25 1,0 0 108,0 1-124,-25 24-1,1-25 1,24 25-1,-25-25 95</inkml:trace>
  <inkml:trace contextRef="#ctx0" brushRef="#br0" timeOffset="141521.09">26194 12700 0,'0'-25'31,"0"25"-31,0-25 16,0 1 0,0-1-1,0 0 1,0 0-1,0 25-15,0-25 16,0 1-16,0-1 16,0 25-16,0-25 15,0 25 1,0-25-16,-25 0 15,25 1 1,-25-1-16,25 0 16,0 25 202,-25 0-202,-49 50-1,74-1-15,-25-24 16,0 0-16,25-25 15,0 25-15,0-25 16,0 24 0,0 1-16,0-25 15,0 25 1,0-25-16,0 25 15,0-25 1,0 49-16,0-49 16,0 25-16,0 25 15,0-25-15,0 24 16,0 1-16,25-25 15,-25-1-15,0 1 16,25 0-16,-25 0 16,0 0-16,0-1 15,0-24 1,0 25-16,25 0 15,-25 0-15,0 0 16,0-1-16,0 1 16,0 0-16,0 0 15,25 0-15,-25 0 16,24 24-1,-24-49-15,0 25 16,0 0-16,0 0 16,0-1-16,0-24 15</inkml:trace>
  <inkml:trace contextRef="#ctx0" brushRef="#br0" timeOffset="142446.14">25822 13146 0,'0'-24'15,"0"24"1,0 0 0,24 0-16,1-25 15,25 25-15,-25 0 16,0 0-16,24 0 15,1 0-15,-25 0 16,-1 0-16,1 0 16,-25 0-16,25 0 15,0 0 1,-25 0-16,25 0 15,-25 0-15,24 0 16,-24 0 0</inkml:trace>
  <inkml:trace contextRef="#ctx0" brushRef="#br0" timeOffset="143646.21">26938 12799 0,'0'0'78,"99"0"-78,0 0 16,-24 0-16,-1 0 16,-24 0-16,-1 0 15,-24 0-15,25 0 16,-50 0-16,25 0 15,-25 0-15,24 0 16</inkml:trace>
  <inkml:trace contextRef="#ctx0" brushRef="#br0" timeOffset="145616.32">27012 13022 0,'0'0'78,"75"25"-63,-50-25-15,24 50 16,-24-50 0,-25 0-1,25 0 297,24 0-312,1 0 16,0 0-16</inkml:trace>
  <inkml:trace contextRef="#ctx0" brushRef="#br0" timeOffset="149710.56">20910 16173 0,'75'0'15,"-1"0"-15,-24 0 16,-1 0-16,1 0 16,0 0-16,24 0 15,-24-25-15,24 25 16,25 0-16,-24 0 15,24 0-15,25 0 16,-25 0-16,0 0 16,1 0-16,-26 0 15,0 0-15,1 0 16,-1-25-16,25 0 15,-24 25-15,-1 0 16,1 0-16,-1 0 16,1 0-1,-26 0-15,-24 0 16,25 0-16,24 0 15,25 0-15,0 0 16,25 0-16,25 0 16,-25 0-16,0 0 15,-74 0 1,-50 0-16,25 0 0</inkml:trace>
  <inkml:trace contextRef="#ctx0" brushRef="#br0" timeOffset="151526.66">10914 16024 0,'0'25'31,"50"-25"-16,-1 0 1,1 0-16,-1 0 16,-49 0-16,25 0 15,0 24-15,25-24 16,-25 25-16,24 0 15,1-25-15,-25 25 16,-1 0-16,51-1 16,-50-24-16,-1 0 15,1 0-15,0 0 16,0 0-1,24 0-15,-24 0 16,50 0-16,-26 0 16,26 0-16,-26 0 15,-24 0-15,-25 0 16,50 0 31,-26 0-47,26 0 15,0 0-15,24 0 16,-49 0-16,25 0 15,24 0-15,0 0 16,26 0-16,-26 0 16,25 0-1,0 0-15,-49 0 16,0 0-16,-26 0 15</inkml:trace>
  <inkml:trace contextRef="#ctx0" brushRef="#br0" timeOffset="171547.81">27955 11981 0,'-25'0'78,"25"0"-63,25-25 1,0 25-16,-25 0 16,49 0-16,-49 0 31,25 0-31,-25 0 15,25 0 1,25 0 0,-50 0-16,24 0 0,1 0 156,-25 25-156,0-1 15,0 51-15,0-50 16,0-25-16,0 49 15,0-49-15,0 25 16,0-25 0,0 25-1,0 0 1,0 0 15,-25-25-15,25 0-1,0 24 1124,0 1-749,0-25-390,0 25 16,0-25-16,25 25 31,-25 0-31,0-25 15,0 24 1,0-24 15,0 25-31,0-25 16,-25 25 31,1 0-32,24-25-15,-25 25 16,0-25-16,25 24 15,-25-24 1,25 25 0</inkml:trace>
  <inkml:trace contextRef="#ctx0" brushRef="#br0" timeOffset="173555.92">28476 11931 0,'25'0'109,"-1"0"-93,1 0-16,-25 0 15,25 0-15,-25 0 16,25 0-16,0 0 15,-1 0-15,1 0 16,0 0-16,-25 0 16,25 0-16,-25 0 31,25 0-16,-1 0-15,-24 25 16,25-25 0,-25 25-16,0-1 46,25 1-46,-25-25 32,0 25-32,0 0 15,0-25 1,0 25-16,0-25 15,0 49 17,-50-49-17,1 0 1,24 0-16,-25 25 15,1-25-15,-1 25 16,25-25 0,25 0 233,25 0-249,25 0 16,-1 0-16,-49 0 15,25 0 1,-25 0 15,25 25 0,0 0-15,-25-25 0,0 24-16,0-24 15,0 25 1,0 0-16,0 0 15,0 0-15,0-1 16,0-24 0,0 25-1,0-25 1,-25 0-1,25 25-15,-25-25 16,25 0-16,-49 0 16,24 25-16,0-25 15,25 0-15,-25 0 16,0 0-16,1 0 15,-1 0-15,25 0 16,-25 0 0</inkml:trace>
  <inkml:trace contextRef="#ctx0" brushRef="#br0" timeOffset="175588.04">29245 11857 0,'0'0'62,"0"24"-46,0 1-16,0 25 16,0-50-16,0 25 15,0 49 16,-25-49-31,25 0 0,0-25 16,0 24 0,0 1-1,0-25 172,25 25-124,24-25-48,1 0-15,0 0 16,-1 0-16,-49 0 16,25 0 108,-25 0-108,25 0 0,0-25-1,-25 0 1,0 25 15,0-24-15,0 24-16,0-25 15,0 25 1,0-25-1,0 0-15,0 25 16,0-25-16,0 25 16,0-24-1,0-1-15,0 0 16,0 25-16,0-50 15,0 50 1,24-24 93,-24 24-93,0 0-16,0 49 15,0-24-15,0 0 16,0 24-16,0-24 16,0 0-16,0 0 15,0 24-15,0-49 16,0 25-16,0-25 15,0 25 1,25 0-16,0-25 31,-25 50 0,0-50 16,0 24-47,0-24 16,0 25-16,25-25 15,-25 50-15,0-50 16,0 25-16,0-25 16,0 24-1</inkml:trace>
  <inkml:trace contextRef="#ctx0" brushRef="#br0" timeOffset="177091.12">30038 12055 0,'0'0'141,"-24"0"-141,24 25 15,-25 0 1,25-1-16,-25-24 16,0 25-16,25 0 15,0 0 1,0-25-1,0 25 1,0-25 15,0 25-15,0-25-1,0 24 1,0 1 0,0-25-1,0 25-15,0-25 31,25 0-15,0 0-16,0 0 16,-1 0-16,-24 0 15,25 0 1,0 0 15,0 0-15,0-25-1,-25 0 1,24 25-1,-24-24 17,25-1-17,-25 0-15,0 25 16,0-25-16,0 25 15,25-25-15,-25 0 16,0 25 0,0-24-16,0-1 15,0 0-15,0 25 16,0-25-16,0 25 15,0-25 1,0 25 0,0-24 30,-25 24-46,0 0 16,25 0 0,-24 0-16,-1 0 31,0 0-16,0 24-15</inkml:trace>
  <inkml:trace contextRef="#ctx0" brushRef="#br0" timeOffset="179192.24">30758 12353 0,'0'-25'16,"0"0"0,0 0-1,0 1-15,0-1 16,0-25-16,25 25 15,-25 0-15,49 1 16,-49-1-16,0 25 16,0-25-1,0 25-15,0-50 16,0 50-16,0-24 15,0-1 1,0 0-16,0 25 16,0-25-16,0 25 15,0-25 1,0 25-16,0-24 15,0-1-15,0 0 16,0 0-16,0 0 31,0 25-31,-25 0 78,1 0-62,-76 50-1,51-25-15,24 24 16,0-49-16,25 25 78,0-25-78,0 25 16,0 0-1,-25 0 1,25-25-1,0 24-15,0 1 16,0 0-16,0-25 16,0 25-16,0 0 31,0-25 0,0 24-15,0-24-16,25 25 15,0 0-15,-25-25 16,25 0-1,-25 25-15,49-25 16,-49 25-16,25 0 16,50-25-16,-51 24 15,1 1 1,-25-25 62,25 25-78,-25-25 15,25 25-15,-25 0 16,25 24-16,-25-24 16,0-25-1,0 50-15,0-50 16,0 24-16,0 1 15,0 0 48,-25-25-63,0 0 15,0 0-15,0 0 16,1 0 0,24 0-16,-25 0 0,0 0 15,25 0-15,-25 0 16,25 0-16,-25 0 15,25 0 1,-24 0-16,-1 0 16,25-25-1,-25 0 1,25 1-1,0-1 1,-25 0-16,25 25 16,0-50-16,0 26 15,0-1-15,0 0 16,0 25-16,0-25 15,0 0-15,0 1 16,25 24-16,-25-25 16,25 0-1,0 25-15,24 0 16,-49 0 31,0 0-32,0 25-15,0-25 16,0 25-1,0-25 1,25 49 0</inkml:trace>
  <inkml:trace contextRef="#ctx0" brushRef="#br0" timeOffset="180348.31">31353 12055 0,'-25'0'15,"25"0"-15,-24 0 16,24 0-1,-25 25-15,25 0 16,-25-25-16,0 24 16,25 1-16,-25 0 15,25 0-15,-25 0 16,25 24-16,-49-24 15,49 0 1,0 0-16,0-25 16,0 25-16,0-1 31,25-24 47,-25 0-63,49 0-15,-24 0 16,-25 0-16,50 0 16,-25-24-16,-1 24 15,26 0-15,-50 0 16,25 0-16,0-25 15,-25 0 1,0 0 0,0 0-16,0 1 15,24-26-15,-24 50 16,0-25-16,0 0 15,0 0 1,0 25-16,0-24 16,0 24-1,0-25 1,0 0-16,0 25 15</inkml:trace>
  <inkml:trace contextRef="#ctx0" brushRef="#br0" timeOffset="181627.38">31948 12030 0,'-24'0'15,"-1"0"-15,0 50 16,0-50-16,25 25 16,-25-25-16,25 24 15,-24 1-15,-1-25 16,25 25-1,0-25 1,0 25-16,0-25 16,0 25-16,0 0 15,0-25 1,0 24-1,0-24 17,0 25-17,0 0-15,0-25 16,0 25-16,0-25 15,25 25 1,-25-25-16,24 0 16,1 0-16,0 0 15,0 0-15,0 0 16,-1 0-16,1 0 15,0 0-15,0-25 16,24 0-16,-49 25 16,50-25-1,-50 0 16,0 25-15,0-24 0,0 24-16,0-25 15,0 25 1,0-25-1,0 0 1,0 25 0,0-25-1,0 0 1,0 1-1,-25 24 17,0 0-32,25-25 15,-24 25-15,-1 0 31,0 0-15,25 0 0,-25 0-16,0 0 15,1 0-15,24 0 16,-25 0-16</inkml:trace>
  <inkml:trace contextRef="#ctx0" brushRef="#br0" timeOffset="183179.47">32246 12725 0,'0'0'47,"-25"0"-32,-49 0-15,-1 0 16,26 0-16,-1 0 16,-24 0-16,-25 0 15,-25-25-15,24 25 16,1 0-16,25 0 15,-1 0-15,-24 0 16,25 0-16,-26 0 16,-48 0-16,24 0 15,0 0-15,49 0 16,26 0-16,-1 0 15,25 0-15,-24 0 16,24 0-16,0 0 16,0 0-16,0 0 15,25 0-15,-49 0 16,-1 0-16,0 0 15,-24 0 1,24 0-16,1 0 16,24 0-16,-25 0 15,1 0-15,24 0 16,-25 0-16,-24 0 15,24 0-15,-24 0 16,24 25-16,1-25 16,-26 25-16,51-25 15,-1 0-15,-50 24 16,75-24-16,-49 25 15,-1 0-15,1-25 16,-1 0-16,-25 0 16,75 0-16,-49 0 15,49 0 1,-25 0-16,25 25 15,-25-25 1,-49 0 0,-1 0-16,-24 0 15,25 0-15,-1 0 16,1 0-16,-25 0 15,24 0 1,1 0-16,24 0 16,1 0-16,24 0 15</inkml:trace>
  <inkml:trace contextRef="#ctx0" brushRef="#br0" timeOffset="184131.53">28476 13320 0,'0'0'15,"0"25"-15,0 0 16,0 24-16,0-49 15,0 25 1,0 0-16,0 0 16,0 0-1,0-25 1,0 24-16,0 1 15,0-25-15,0 25 16,0 0-16,0 0 16,0-25-16,0 24 15,0 26-15,0-50 16,0 25-1,0 0-15,0-25 32,25 24-32,-25-24 15,0 25 1,0-25-16,0 25 15,0 0 1,0-25 0</inkml:trace>
  <inkml:trace contextRef="#ctx0" brushRef="#br0" timeOffset="185381.6">29021 13444 0,'-24'0'16,"-1"0"-16,0 0 15,0 0-15,0 0 16,1 0-16,-1 25 15,25-25-15,-25 25 16,25-25 0,0 25 30,0-1-30,0-24 0,0 25-16,0-25 15,0 25-15,0 0 16,25-25-16,0 25 15,-25-25-15,24 0 16,26 0 0,-50 0-16,50 0 15,-26 0-15,1 0 16,0 0-16,-25 0 15,25 0 1,0 0 0,0 0-1,-25-25 1,0 25-16,24-25 15,1 0-15,0 0 16,-25 25-16,25-24 16,-25-1 30,0 0-30,-25 25 15,25-25-15,-25 25-1,25-25-15,-25 1 16,1 24-16,-26 0 16,50 0-1,-25 0-15,0 0 16,0 0-16,-24 0 15,49 0-15,-25 0 16,25 0 46,0 0-30,-25 24-32,25-24 15,0 25 1</inkml:trace>
  <inkml:trace contextRef="#ctx0" brushRef="#br0" timeOffset="187093.7">29741 13097 0,'0'0'15,"-50"0"-15,25 0 16,1 0-16,-26 0 15,50 0-15,-25 0 16,0 0 0,1 0-1,24 25 79,-25-25-79,25 24 63,0 1-62,0-25 0,0 25-16,0 0 15,0 0-15,25 24 16,-25-24-16,0 0 15,24 25-15,-24-50 16,25 49 0,-25-49-16,25 25 15,-25 0 48,0 0-48,25-50 110,0 0-109,-25 0-16,49 0 15,-24 25 1,0-24-1,0 24-15,-25 0 16,24 0 0,1 0 30,25 0-30,-50 0-16,25 0 16,-1 0 30,1 24-30,-25-24 0,0 25-1,0 0-15,0 0 16,0-25-16,0 25 15,0-1-15,0 1 16,0 25-16,-25-50 16,25 25-1,0-1-15,-24 1 16,24 0-1,-25-25 1,0 25 46,25-25-15,-25 0-31</inkml:trace>
  <inkml:trace contextRef="#ctx0" brushRef="#br0" timeOffset="187781.74">30311 13395 0,'0'-25'31,"25"25"78,-25 0-78</inkml:trace>
  <inkml:trace contextRef="#ctx0" brushRef="#br0" timeOffset="189981.86">30609 12998 0,'0'-25'31,"0"25"0,25 0-31,-25 25 16,0-25-16,0 24 15,0 26-15,0-25 16,0 0-16,0-25 15,0 24-15,0-24 16,0 25 15,25-25-15,-25 25-1,0 0 1,0-25 0,0 25-16,0-25 15,0 25 32,0-1-31,0-24-1,0 25 1,0-25-16,0 25 31,0-25-31,0 25 16,0 0-16,0-25 15,0 24-15,0-24 16,24 25 233,-24-25-233,25 0-16,25-49 16,-1 49-16,-24-25 15,25 0-15,-25 25 16,24-25-16,-24 0 125,0 25-110,-25 0 1,25 0 93,-25-24-93,0 24-16,0-50 15,0 50-15,0-25 16,0 25-16,0-25 15,0 0-15,0 1 16,0 24 0,-25-25 30,25 25 95,0 0-141,0 25 15,0-1-15,0 1 16,0 0-16,0 0 16,0 0-16,0-25 15,0 25-15,0-25 16,0 24-1,0 1-15,25 0 16,-25-25-16,0 50 16,0-50-16,0 24 15,0 1-15,0 0 16,0-25-16,0 25 15,0 0-15,0-1 16,24 1 0,-24-25-1,25 25 1</inkml:trace>
  <inkml:trace contextRef="#ctx0" brushRef="#br0" timeOffset="191789.96">26045 14957 0,'0'-25'0,"0"1"16,0-1-1,0-25-15,0 1 0,0-1 16,0 25-16,0 25 15,0-49-15,-25 49 16,25-25 109,-25 25-125,25-25 15,-24 25 95,-1 0-95,0 0-15,0 25 16,25 0-16,-25 24 15,0-24-15,25 0 16,0 0 0,-24-1-16,24 1 15,0 0 1,0 0-16,0-25 15,0 25-15,0-25 16,0 24-16,0 1 16,0 0-16,0 0 15,0 0-15,0-1 16,0-24-16,0 25 15,0 0-15,0 25 16,0-50-16,0 24 16,0-24-16,0 25 15,0 0-15,0-25 16,0 25-16,0-25 15,24 25-15,-24-25 16,0 49-16,0-24 16,0 0-16,0 25 15,0-26-15,0 1 16,0 25-16,0-25 15,0 24-15,0-24 16,0 49 0,0-49-16,0-25 0,0 25 15,0 0 1,0-25 77,0 0-61</inkml:trace>
  <inkml:trace contextRef="#ctx0" brushRef="#br0" timeOffset="192684.02">25673 15429 0,'0'0'62,"0"0"-46,25 0-1,-1 0 1,26 0-1,-25 0-15,24-25 16,1 25-16,0 0 16,-1 0-16,-49 0 15,25 0 63,0 0-78,-25 0 16,25 0-1,-25 0 1,25 0-16,-1 0 16,1 0-16,25 0 15,-25 0 1,-1 0-16,-24 0 15,25 0-15</inkml:trace>
  <inkml:trace contextRef="#ctx0" brushRef="#br0" timeOffset="193617.07">26615 15304 0,'0'0'47,"25"0"-47,0-24 16,0 24-16,0 0 15,-1 0-15,-24 0 16,25 0-1,-25 0-15,25 0 16,0 0 0,0 0-16,24 0 15,-24 0-15,0 0 16,0 0-16,-1 0 15,-24 0 17,25 0-17,-25 0-15,25 0 16,-25 0-16</inkml:trace>
  <inkml:trace contextRef="#ctx0" brushRef="#br0" timeOffset="194605.13">26690 15602 0,'0'0'109,"25"0"-93,-1 0-16,1-25 15,25 25-15,-25-24 16,-1 24-1,1 0 63,-25 0-31,25 0-16,-25 0-31,25 0 94,0 0-94,-1 0 16,-24 0-16,25 0 15,0 0 1,0-25-1</inkml:trace>
  <inkml:trace contextRef="#ctx0" brushRef="#br0" timeOffset="-210474.21">27360 15056 0,'24'-24'15,"1"-1"1,-25 25-16,25 0 16,0-25-16,0 25 265,-25 25-265,24-25 15,-24 25 1,25-25 0,-25 24 171,0 1-187,0-25 15,0 25 95,0 0-110,0-25 15,0 49 1,0-49-1,-25 25 1,1-25 15,24 25-15,-25-25-1,25 0-15,-50 0 16,50 0-16,-25 0 16,1 25-16,-1 0 15,0-25-15,0 0 16,25 0-16,-25 0 15,1 24 173,48-24-173,1 0 1,50 0-16,-51 25 15,1-25-15,0 0 16,0 0-16,24 25 16,-49-25-16,25 0 15,-25 0 16,25 25-31,0 0 16,-25 0 15,0-25 0,0 24 1,0 1-32,0 25 31,0-1-16,-50-24 1,50-25-16,-49 0 16,49 0-16,-25 50 15,0-50-15,0 0 16,25 0-1,-49 25-15</inkml:trace>
  <inkml:trace contextRef="#ctx0" brushRef="#br0" timeOffset="-208875.12">28079 14883 0,'0'0'78,"0"25"-78,0-1 16,0-24-16,0 25 15,0 0-15,0 0 16,0 0-16,0-25 15,0 49-15,0-49 16,0 25-16,0 0 16,0 0-16,0-1 15,0-24-15,0 25 16,0 0-1,0 0-15,0 0 16,0-1-16,0-24 16,0 25-16,0-25 15,0 25 16,0 0-31,0-25 16,0 25 0,0 0 77,25-1-93,-25 26 16,0-25-16,0 0 15,0-25-15,0 24 16,0 1-16,0 0 16,0-25-16,25 25 15,-1-25 297</inkml:trace>
  <inkml:trace contextRef="#ctx0" brushRef="#br0" timeOffset="-204434.86">28848 14734 0,'-25'25'125,"25"0"-110,-50-1-15,26 1 16,-26 0-16,50-25 16,-25 25-1,25-25-15,-25 25 16,25-1-16,-24-24 15,-1 25-15,25-25 16,-25 50 0,25-50-16,0 25 15,-25-1-15,25 1 16,-25 0-16,25 0 15,0 0-15,0-25 16,0 49-16,0-49 16,0 25-1,0-25-15,0 25 16,0 0-1,0-25 1,0 24-16,0-24 16,0 25-16,0-25 15,0 50-15,0-25 16,25 0-16,-25-25 15,50 49-15,-50-24 16,25-25-16,-25 25 16,24 0 140,1-25-156,25 0 15,-1 0-15,-24-25 16,25 0-16,-1 0 15,-49 0 1,25 25-16,0-24 16,-25 24-1,0-50 141,0 50-156,0-25 16,0 25-16,0-25 31,0 25-31,0-25 0,0 1 62,-25 24-62,25 0 32,-25 0-17,1 0 79,-1 0-94,-25 0 15,50 0-15,-49 0 16,49 0-16,-25 0 16,25 0 701,-25 0-717,25 0 16,-25 0 202,0 0-202,1 0 77,24 0-46</inkml:trace>
  <inkml:trace contextRef="#ctx0" brushRef="#br0" timeOffset="-201482.69">29766 14883 0</inkml:trace>
  <inkml:trace contextRef="#ctx0" brushRef="#br0" timeOffset="-198585.53">30262 14833 0,'0'0'16,"0"0"-16,-25 0 47,25 0-16,-25 0-31,0 0 15,0 0 1,25 0 0,-24 0-16,-1 25 15,-25-25 1,50 0-16,-49 25 15,49-25 1,-25 0-16,25 25 16,-25-1-16,25-24 15,-25 25 1,0-25-1,25 50 1,-24-25 0,-1-1-16,25-24 15,0 25 1,0-25-16,-25 25 15,25 0-15,0-25 16,0 25-16,0-25 16,0 24-1,0-24 1,0 25-1,0 0 1,0-25-16,0 25 16,0-25-1,0 25 1,0-1-1,0 1 1,25 0 0,-25 0-1,25 0 1,-25 0-1,24-25 1,1 0 0,-25 24-16,25-24 15,0 0-15,0 0 31,-1 0 1,-24 0-17,50 0-15,-50 0 16,50 0 15,-50 0-15,24 0-1,-24-24 32,0-1-31,0 25-1,0-25 1,0 25-1,0-25 1,0 25-16,-24-25 16,-1 0-1,25 25-15,-25-24 16,25 24-16,-25 0 15,0-25-15,-24 0 47</inkml:trace>
  <inkml:trace contextRef="#ctx0" brushRef="#br0" timeOffset="-195027.32">29518 15032 0,'-25'-25'31,"0"25"-15,0-25 233,0 25-233,1 0-16,-1 0 31,0 0 16,25 0-16,0 25-15,0-25 15,-25 25-15,25-25-1,0 24-15,0 1 16,0-25-1,0 25 1,0-25-16,0 25 31,0 0-15,0-1-1,0-24 1,25 25 0,0 0 46,-25-25-15,25 25-32,-25-25 1,24 0 0,1 0-16,0 0 15,-25 0 1,25 0 109,-25 0-94,25 0-31,-1-25 15,-24 0 110,0 0-109,0 25-1,0-49 1,0 49 0,0-25-16,0 25 15,0-25 16,0 0 63,0 25-94,0-24 187,0 24-124,0 0-63,0 49 15,0-24 1,0 0-1,0-25 1,0 25-16,25-1 31,-25 1-15,0-25 15,0 25-31,0-25 16,0 25-16,0 0 15,0-25-15,0 24 16,0 1-1,0 0 1,0-25 15,0 25 47,0-25-62,0 25-1,0-25 1,0 25 0,0-1-1,0-24 94,-25 25-93,25-25-16,-24 25 16,-1-25-16,0 25 15,25-25-15,-25 25 16,0-25-1,1 24 1</inkml:trace>
  <inkml:trace contextRef="#ctx0" brushRef="#br0" timeOffset="-191529.12">30609 15453 0</inkml:trace>
  <inkml:trace contextRef="#ctx0" brushRef="#br0" timeOffset="-188994.98">30981 14932 0,'0'0'78,"0"25"-63,25 0 1,-25 25-16,0-26 15,0-24-15,0 50 16,0-25-16,0 0 16,0-1-16,0 1 15,0 0-15,0-25 16,0 25-16,0-25 15,0 25-15,0-1 16,0-24 0,0 25-1,0-25 1,0 25 233,25-25-233,24 0-16,-24 0 16,25 0-16,-1 0 15,1-25-15,-25 25 16,-25 0-1,25 0 79,-1 0-47,-24-25 171,0 25-202,0-24-16,0-1 15,0 25-15,0-25 16,0 0-16,0 0 16,0 25-16,0-24 15,0-1-15,0 0 16,0 25-1,0 0 329,0 0-344,0 25 15,0 0-15,0 24 16,0-49-16,0 25 15,0 0-15,0 0 16,25-1 0,-25 1-1,0-25 1,0 25-1,0-25-15,0 25 32,0 0-32,0-25 15,0 25-15,0-25 16,0 24-16,0 1 15,0-25 1,0 25 0,0-25 30,0 25-30,0-25-16,0 25 16,0-1-1,25-24-15,-25 25 47</inkml:trace>
  <inkml:trace contextRef="#ctx0" brushRef="#br0" timeOffset="-168979.83">28029 11981 0,'50'0'171,"0"0"-155,-1-25-1,26 0-15,-51 25 16,1 0-16,0 0 16,0 0-1,0 0 94,-25 0-77,24 0-17,-24 25-15,0-25 31,0 25-15,0-25 0,0 24 15,0-24-16,0 25-15,0 0 16,0 0 0,0 0-1,-24-25 1,24 24-16,-25-24 15,0 25 1,25-25-16,-25 25 16,25 0 15,-25-25-16,1 0 1,24 25 0,-25-25-1,25 25 32,-25-25-47,25 24 16,-25-24-1,0 0 344,25 0-359,-24 25 16,-1-25-16,25 0 374,0 25-374,25 0 16,-1-25-1,1 0 1,-25 25-1,25-25 1,-25 0 109,25 24-78,-25-24-1,0 25-30,0 0 0,0-25-1,0 25 1,0 0-1,0-1 1,-25-24 0,0 25-1,25-25-15,-25 0 16,25 0-1,-24 25 1</inkml:trace>
  <inkml:trace contextRef="#ctx0" brushRef="#br0" timeOffset="-167299.74">27930 11981 0,'25'0'47,"0"0"-47,-1 0 16,-24 0-16,25 0 15,0 0 1,-25 0 15,25 0 234,25 0-249,-26 0-16,1 0 15,-25 0-15,25 0 16,-25 0-16</inkml:trace>
  <inkml:trace contextRef="#ctx0" brushRef="#br0" timeOffset="-129163.56">22151 1339 0,'-25'-24'218,"25"24"-171,-25 0-31,25 0-1,-25 24 1,25-24 46,-25 25-62,1-25 16,24 50-1,-25-50 17,25 25-17,0-1 16,0-24 32,0 25-63,0 25 31,0-25-15,0-1-16,0-24 15,0 25-15,0-25 109,49 0-109,-24 0 16,0 0-16,0-25 16,0 25-16,-1-24 31,-24 24 47,0-25-47,25 25 16,-25-25-32,0 0 32,0 25-47,0-25 16,0 1-1,0-1 1,0 25 0,0-25 15,0 25-16,0-25 1,-25 25 0,1-25-1</inkml:trace>
  <inkml:trace contextRef="#ctx0" brushRef="#br0" timeOffset="-128291.52">22374 1563 0</inkml:trace>
  <inkml:trace contextRef="#ctx0" brushRef="#br0" timeOffset="-126339.4">22845 1389 0,'0'0'156,"0"0"-125,0 25 0,0-25 47,0 25-62,0-1-1,0-24 1,0 25-16,0-25 31,0 50 47,0-50-62,25 25-1,-25-25 1,25 24 0,-25-24-1,25 25 16,-25 0-15,24-25 140,1 0-140,25 0-1,-50-25-15,25 25 16,-1-49-1,-24 49 17,0-25-32,0 25 15,0-25 1,0 25 62,0-50-63,-24 50 1,24-24 0,-25 24-1,25-25 1,-25 25 31,0 0-47,25 0 15,-25-25-15,25 25 94</inkml:trace>
  <inkml:trace contextRef="#ctx0" brushRef="#br0" timeOffset="-123654.24">23440 1265 0,'0'0'78,"0"0"-62,-24 0-16,-1 0 15,0 0-15,0 0 16,25 0 296,0 0-281,0 25-15,0-25-1,0 25 1,0-1 0,0-24-1,0 25 1,0-25-1,0 25 1,0 0-16,0-25 16,0 25-1,0-25-15,0 24 16,0-24 15,0 25 234,50-25-234,-50 0-15,25 0 0,-25 0-16,24 0 15,1 0 141,0 0-140,0 0 109,0 0-94,-25 25 0,0-25 47,0 25-47,0-25-15,0 25-16,0-1 15,0-24 1,0 25-16,0-25 16,0 25 30,-25-25-30,25 25 0,-25 0-1,25-25 1</inkml:trace>
  <inkml:trace contextRef="#ctx0" brushRef="#br0" timeOffset="-121282.11">23788 1191 0,'0'0'62,"0"24"-62,0-24 16,0 25-16,0-25 15,0 25-15,0-25 16,0 50-16,0-50 15,0 24-15,0-24 16,-25 25-16,0 0 16,25 0 15,0-25-31,0 25 15,0-1 1,-25-24 0,25 25-1,0-25 219,0 0-203,50 0 16,-25 0-47,-1 0 16,1 0-16,-25 0 15,25 0-15,0 0 16,0 0 15,-25 0-15,25 0-16,-1 0 15,-24 0-15,25 0 156,-25 0-109,0 0-31,0-49-1,0 49-15,0-25 16,0 25-16,0-25 16,0 0-1,0 25 1,0-25-1,0 25-15,0-49 16,0 49 15,0-25-15,0 25-16,0-25 15,0 0 1,0 25 15,0 0 125,0 0-140,0 25-16,0-25 15,0 25-15,0 0 16,0 0-16,0-1 16,0-24-16,0 50 15,0-50-15,0 25 16,-25-25-16,25 25 15,0-1 1,0-24-16,0 25 31,0-25-15,0 50-1,0-50 17,0 25 14,0-25-30,0 24 0,0 1-16,0-25 15,0 25 1,0-25-1,0 25-15</inkml:trace>
  <inkml:trace contextRef="#ctx0" brushRef="#br0" timeOffset="-118260.93">24358 1414 0,'50'0'78,"-1"0"-62,1 0-16,0 0 15,24 0-15,-24 0 16,-26 0-16,1 0 15,0 0 1</inkml:trace>
  <inkml:trace contextRef="#ctx0" brushRef="#br0" timeOffset="-117379.89">24606 1191 0,'0'0'62,"0"0"-46,0 0-16,0 49 16,0-24-1,0 0 1,0 0-16,0-1 15,0 1-15,0 0 16,0 0-16,0 0 16,0-25-16,0 24 15,0 1-15,0-25 16,0 25-16,0-25 15</inkml:trace>
  <inkml:trace contextRef="#ctx0" brushRef="#br0" timeOffset="-115995.8">25326 1116 0,'0'0'94,"0"0"-94,0 0 15,24 50 1,-24-1-16,0-49 15,0 25-15,0 0 16,0 0-16,0-25 16,0 25-16,0-25 15,0 24-15,0-24 16,0 25-16,0 0 15,0 0 1,0-25-16,25 49 31,-25-49-15,0 25-1,0-25-15,0 25 16,0 0 0,0-25 15,0 25-16</inkml:trace>
  <inkml:trace contextRef="#ctx0" brushRef="#br0" timeOffset="-112427.6">12080 992 0,'0'25'78,"0"-25"-78,0 50 16,0-26-16,0 1 15,0 50-15,0-26 16,0-24-16,25 25 16,-25-26-1,0 1-15,24 25 16,-24-25-16,0-1 31,0-24-15,0 25-1,25 0 16,-25 0 16,25 0-31,-25-25-1,25 24-15</inkml:trace>
  <inkml:trace contextRef="#ctx0" brushRef="#br0" timeOffset="-111569.55">12526 1364 0</inkml:trace>
  <inkml:trace contextRef="#ctx0" brushRef="#br0" timeOffset="-110018.46">13022 1191 0,'0'0'0,"0"0"15,0 0-15,-24 24 31,-1 1-15,25 0 0,0-25-1,0 25 1,0 0-1,0-25 1,0 24 0,0-24-1,0 25-15,0-25 16,0 25-1,0 0 1,0-25 0,0 25-1,25-25 1,-25 24-1,24 1 1,-24-25 0,25 0-16,0 0 15,0 25-15,-25-25 31,25 0-15,-1 0-16,1 0 16,0 0-16,0-25 15,25 25-15,-50-25 31,24 25-15,-24-24 0,0-1-16,0 25 15,0-25-15,0 25 16,0-25-16,-24 0 15,24 1-15,-25 24 16,0-25-16,25 0 16,-25 25-16,25-25 15,-25 25 1,0-25-16,25 1 15,-24 24-15,24-25 16,-25 25-16,25 0 16,-25-25-16</inkml:trace>
  <inkml:trace contextRef="#ctx0" brushRef="#br0" timeOffset="-107259.3">13717 992 0,'0'0'125,"0"0"-110,-25 0-15,-24 0 16,49 0-1,-25 0-15,25 0 16,-25 0-16,0 0 16,25 0 233,0 25-233,0 0-16,0 0 15,0-1-15,0 1 16,0 0-16,0 0 16,0 0-16,0-1 15,0 1-15,0-25 16,0 25-1,0-25-15,0 25 16,0 0 15,0-25 203,25 0-218,-25-25 15,25 25-15,-25 0-1,25 0 250,-1 0-249,1 0 0,0 0 46,-25 0-62,25 25 16,-25-25 62,25 24-63,-25-24 16,0 25 16,0 0-47,0 0 16,0-25-1,0 25 1,0-1 0,-25 1-16,0 0 31,25-25-16,-25 25 1,25-25 15,-25 0-31</inkml:trace>
  <inkml:trace contextRef="#ctx0" brushRef="#br0" timeOffset="-105222.2">14039 1042 0,'-24'0'31,"24"0"0,0 25-31,0-1 16,0 1-16,0 0 15,0 0-15,0 24 16,0-24-16,0 0 15,0 25-15,0-50 16,0 24-16,0 1 16,-25 0-16,25-25 15,0 25-15,0-25 16,0 25-16,0-1 78,0-24-31,0 0-1,25 0-30,-25 0-16,24 0 16,-24 0-16,25-24 15,0 24 32,-25-25-31,25 25-1,-25-25 1,25 25-1,-1-25-15,-24 25 32,25-25-17,0 25 157,-25-24-141,25-1-15,-25 0-1,0 25-15,0-25 16,0 0-16,0 1 15,0-26-15,0 50 16,0-25-16,0 0 16,0 25 155,0 25-155,0 0-16,0-25 15,0 25-15,0 0 16,0-25-16,0 24 16,0 1-16,0 0 15,0-25-15,0 25 16,0-25-1,0 25-15,0-25 16,0 24-16,0 1 16,0-25-16,0 25 15,0-25-15,0 25 31,0 0-31,0-25 16,0 24-16,0-24 16,0 25 15,0-25-31,0 25 15,0 0 1,0-25-16,0 25 16,0-25-1</inkml:trace>
  <inkml:trace contextRef="#ctx0" brushRef="#br0" timeOffset="-103070.06">15056 1240 0,'0'0'124,"-24"0"-92,24 0-17,0-25-15,0 1 16,0 24-16,0-25 15,0 0-15,0 0 16,0 0-16,0 1 16,0 24-16,-25-25 15,25 25 1,0-25-1,-25 0 1,25 25 0,-25-25-1,0 1 1,25-1-1,-24 25 1,24-25 0,-25 25-1,0 0 79,0 0-79,25 25 1,0-25 0,0 25-16,0-25 15,0 24-15,-25 1 16,25 0-1,0-25-15,0 25 16,0 0-16,0-1 16,0-24-16,0 50 15,0-25-15,0-25 16,0 49-16,0-49 15,0 25 1,0 0-16,0 0 16,0-25-16,0 25 15,0-1-15,0 1 16,0 0-16,0 0 15,0-25-15,0 25 16,0-1-16,0-24 16,0 25-16,-24 0 15,24-25 1,0 25-16,0-25 15,0 25-15,0-1 16,0-24-16,0 25 16,0-25-1,0 25 1,0-25-1,0 25 48,0 0-63,0-25 15,0 25-15,0-25 16,0 24 0,-25 1 93,25-25-94,-25-25-15</inkml:trace>
  <inkml:trace contextRef="#ctx0" brushRef="#br0" timeOffset="-101880">14684 1364 0,'0'0'47,"0"25"-32,0-25 1,0 25 0,25-25 30,-25 0-46,50 0 16,-50 0-16,49 0 16,-24 0-1,0 0-15,0 0 16,24 25 15</inkml:trace>
  <inkml:trace contextRef="#ctx0" brushRef="#br0" timeOffset="-83363.94">26467 9004 0,'0'0'31,"0"0"-16,-50 0 17,25 0-32,25 0 15,-25 0-15,25 0 16,-24 0-16,-26 0 15,0 0-15,1 0 16,-1 0-16,-24 0 16,24 0-1,1 0-15,-1 0 16,0-25-16,-24 25 15,-25 0-15,24 0 16,-49 0-16,25-49 16,-25 49-16,0 0 15,50 0-15,-26 0 16,26 0-16,-1 0 15,-24 0-15,50 0 16,-51 0-16,26 0 16,0 0-16,-26 0 15,51 0-15,-26 0 16,26 0-16,-50 0 15,74 0-15,25 0 16,-50 0-16,25 0 16,1 0-16,-26 0 15,-25 0-15,26 0 16,-1 0-16,1 0 15,-1 0-15,0 0 16,26 0 0,-26 0-16,0 0 15,26 0-15,-1 0 16,-25 0-16,-49 0 15,25 0-15,-26 0 16,1 0-16,0 0 16,25 0-16,-26 0 15,26 0-15,-1 0 16,-24 0-16,25 0 15,-25 0-15,24 0 16,1 0-16,-50 0 16,49 0-16,1 0 15,0 0-15,-1 0 16,-24 0-16,24 0 15,-24 0-15,0 0 16,0 0-16,-50 0 16,0 0-16,50 0 15,0 0-15,-1 0 16,26 0-16,-25 0 15,24 0-15,-24 0 16,0 0 0,0 0-16,24 0 15,-24 0-15,50 0 16,-26 0-16,26 0 15,-1 0-15,25 0 16,0 0-16,-49 0 16,24 0-16,-24 0 15,-1 0-15,-24 0 16,0 0-16,-25 0 15,25 0-15,49 0 16,-49 0-16,25 0 16,-26 24-16,26-24 15,-1 0-15,1 0 16,0 0-16,-1 0 15,1 0-15,24 0 16,-24 0-16,-1 25 16,26-25-16,-75 25 15,49-25-15,1 0 16,-25 25-16,24-25 15,-24 0-15,0 0 16,-25 0 0,25 0-16,-1 0 15,1 0-15,25 0 16,-50 0-16,74 25 15,-24-25-15,-1 0 16,1 0-16,-25 0 16,24 0-16,-49 0 15,-25 0-15,-24 0 16,49 0-16,-50 0 15,0 0-15,1 0 16,24 0-16,25 0 16,-25 0-1,-24 0-15,73 0 0,26 0 16,24 0-16,-24 0 15,49 0-15,0 0 16,0 0-16,25 0 16,-24 0-16,24 0 15,-50 0-15,-24 0 16,-1 0-16,1 0 15,-50 0-15,49 0 16,-24 0 0,0 25-16,25-25 15,-26 0-15,26 24 16,-25-24-16,24 0 15,1 0-15,-1 0 16,1 0-16,0 0 16,-1 0-16,1 0 15,-1 0-15,26 0 16,-1 0-16,-24 0 15,-1 0-15,-24 0 16,0 0-16,0 0 16,-1 0-16,-24 0 15,50 0-15,0 0 16,24 25-16,25-25 15,0 0 110,25-25-109,0 1-16,0-1 15,0-25-15,0 0 16,0 1-16,0-26 16,0 51-16,-24-26 15,24-24-15,-25-26 16,25 1-16,-25-50 15,0 1-15,0-1 16,25 0-16,-24-25 16,-1-24-16,0 74 15,0-50-15,0 25 16,1 50-16,-1-50 15,25 0-15,-25 50 16,25-50-16,0 50 16,0 0-16,0 0 15,0-25-15,0 49 16,0-24-16,0 25 15,0-26-15,0 1 16,0 0 0,0-25-16,0 25 15,0-25-15,0 49 16,25-24-16,0 25 15,24-26-15,-24 51 16,0 24-16,-25-25 16,49 26-16,-49-1 15,25 25-15,-25-25 16,25 25-16,0-25 15,24 0-15,1 25 16,-25 0-16,74 0 16,-25 0-16,50-24 15,-49-1-15,-1 25 16,25-25-16,1 25 15,49 0-15,24 0 16,1 0-16,-1 0 16,-49 0-16,25 0 15,-49 0-15,-26 0 16,25 0-1,-49 0-15,-1 0 0,51 0 16,-1 50 0,-25-26-16,50-24 15,-25 50-15,25-25 16,-49 0-16,-1-1 15,50 1-15,-24 0 16,48-25-16,-24 0 16,100 50-16,-26-26 15,1-24-15,-1 0 16,25 0-16,-24 0 15,24 0-15,-49 0 16,49 0-16,-25 0 16,1 0-16,-1 0 15,50 0-15,-49 0 16,-26 0-16,1 0 15,-50 0-15,25 0 16,-50 0-16,-25 0 16,1 0-16,-1-24 15,50-1-15,-74 25 16,24-25-16,1 25 15,-26 0-15,1 0 16,-1 0 0,-24 0-16,0 0 15,-25 0-15,50 0 16,-26 0-16,26 0 15,49 0-15,50 0 16,25 0-16,24 0 16,-24 0-16,-1 0 15,1 0-15,24 0 16,-24 0-16,0 0 15,-25 0-15,24 0 16,1 0-16,-1 0 16,-24 0-16,25 0 15,24 0-15,-24 0 16,-50 0-16,50-25 15,-25 0-15,24 1 16,-24-1-16,25 25 16,-50 0-16,49 0 15,-24 0-15,-25 0 16,-25 0-16,25 0 15,-49 0-15,-1 0 16,-24-25 0,-1 25-16,1 0 15,-50 0-15,25 0 16,0 0-1,24 0-15,1 0 16,24 0-16,-24 0 16,-1 0-16,1 0 15,24 0-15,-24 0 16,25 0-16,-1 0 15,-24 0-15,-1 0 16,1 0-16,-1 0 16,-24 0-16,0 0 15,49 25-15,-24 0 16,0-1-16,24-24 15,50 50-15,-50-25 16,26 0-16,-1-1 16,-25-24-16,-24 25 15,-25 0-15,24-25 141,-24 25-126,124 49 1,-149-74-16,50 50 15,-1-50-15,1 50 16,-1-26-16,26 1 16,-26 0-16,26 25 15,-1-50-15,1 49 16,-51-24-16,26 0 15,-50 0 126,25-25-126,-25 24-15,0 1 16,0 25-16,25-25 16,-25-1-16,0 26 15,24 49-15,-24-49 16,0-1-16,0 26 15,25-26-15,-25 26 16,25-1-16,-25 1 16,25-1-16,-25 1 15,0-1-15,0 0 16,0 1-16,0-26 15,0 1-15,0 0 16,0-1-16,0-24 16,0 49-16,0-24 15,0 0-15,0-1 16,0 26-16,0-1 15,-25-24-15,0 24 16,0-24 0,25-1-16,-24 51 15,24-100-15,-25 49 16,0 1-16,25 24 15,-25 1-15,0-26 16,1 1-16,24-1 16,0-24-16,0 25 15,0-25-15,-25 24 16,25 1-16,0-25 15,-25-1-15,25 1 16,0 25-16,0-50 16,0 25-16,-25 24 15,25-49-15,0 50 16,-25-50-16,25 50 15,0-50-15,-24 24 16,24 26-16,0-50 16,0 25-16,0 0 15,0-1-15,0-24 16,0 25-1,0-25 1,0 25 0,0 0-16,0 0 15,0-1 1,0 1-16,-25 25 15,25-50-15,0 49 16,0-24-16,0 0 16,0 0-16,0 0 15,-75 49 110,1-74-125,0 25 16,-50 24-16,24-24 15,1 0-15,-25 25 16,25-50-16,24 0 15,-49 0-15,25 0 16,25 0 0,-1 0-16,1 0 15,0 0-15,-1 0 16,26 0-16,-26 0 15,50 0-15,1 24 16,-26-24-16,25 0 16,0 25-1,-49-25 1,24 0-16,25 25 15,-24-25-15,-1 0 16,50 0-16,-25 0 16,25 0-16</inkml:trace>
  <inkml:trace contextRef="#ctx0" brushRef="#br0" timeOffset="-79230.7">26814 5035 0,'0'0'125,"-25"0"-94,0 0-31,25 0 15,-25 0-15,1 0 16,-1 0-16,-25 25 16,1 0-16,-26-25 15,50 25-15,-49-25 16,24 25-16,1-1 15,-1-24-15,1 25 16,24-25-16,0 25 16,-25-25-16,26 0 15,-26 50-15,-24-26 16,24-24-16,-25 50 15,1-25-15,-25 0 16,0-1-16,24-24 16,-24 50-16,74-25 15,-24 0-15,-26-1 16,1 1-16,-1 0 15,26-25-15,-26 25 16,26 0-16,-51-1 16,51 1-16,-1-25 15,-24 25 1,-1 0-16,1-25 15,24 25-15,1-25 16,-26 0-16,-73 49 16,48-24-16,-48 25 15,48-25-15,-24-1 16,50 1-16,-75 0 15,75 0-15,-1 0 16,-74 24-16,25-24 16,25 0-16,0 0 15,-50 24-15,-25-49 16,50 25-16,25-25 15,-50 25-15,1 0 16,73-25-16,-24 24 16,-50 1-16,50 0 15,-50-25-15,50 25 16,0 0-16,-25-25 15,24 24-15,-24 1 16,50-25-16,-50 0 16,25 25-16,-25 0 15,0-25 1,-25 25-16,25-1 15,0 1-15,-25 0 16,0-25-16,50 25 16,0 0-16,-25-25 15,24 24-15,-48 1 16,48 0-16,-48-25 15,-1 25-15,-25 0 16,25-1-16,25-24 16,0 25-16,0 0 15,50-25-15,-50 25 16,49 25-16,-24-50 15,25 24-15,-50 1 16,49 0-16,1 0 16,-25 0-16,24-1 15,-24 1-15,25 0 16,-1 0-16,1 0 15,-1-1-15,26 1 16,-75 0-16,25 0 16,-26 24-16,-48 1 15,74-25 1,-50 24-16,0-24 15,50-25-15,-25 50 16,49-25-16,1-1 16,-1 1-16,-24 0 15,25 0-15,-1 0 16,-49-1-16,25 1 15,25 0-15,-1-25 16,-24 25-16,50 0 16,-26-1-16,26-24 15,-76 50-15,1-25 16,-24 0-16,-51-1 15,26 1-15,-1 0 16,25 0-16,25 0 16,0 0-16,0 24 15,74-49-15,-24 25 16,-25 0-16,24 0 15,26-1-15,-50-24 16,24 25-16,-24 25 16,49-25-16,-24-25 15,-1 24 1,1 1-16,24 0 15,-24 0-15,24-25 16,26 0-16,-51 25 16,-24 24-16,74-49 15,-99 25-15,99-25 16,1 25-16,-26-25 15,50 25-15,-50-1 188,26-24-188,-1 25 0,0-25 15,25 0 1,-50 0-16,50 25 15,-24-25-15,-1 25 16</inkml:trace>
  <inkml:trace contextRef="#ctx0" brushRef="#br0" timeOffset="-66211.96">30609 15528 0,'0'0'46,"0"-25"157,0 25-109,50 0-94,-50 0 156,-25 0-125,25 25 281,-25-25-296,25 25-1,-25-1-15,25 26 16,0-50-16,-25 25 15,25-25 110,-24 0-78,24 0 15,0-25-46,0 0 0,0 25-16,0-25 15,0 25 328,0 0-280,0 0 264,0-24-311,0-1 0,0 25 155,49 0-93,-49 0-78,25 25 31,-25-25-15,25 24 0,0-24 15,-25 25 0,0 0-15,0-25-1,0 25-15</inkml:trace>
  <inkml:trace contextRef="#ctx0" brushRef="#br0" timeOffset="63049.44">24854 16396 0,'0'0'0,"-49"0"0,49 25 15,-25-25 1,0 0-16,0 0 16,-24 0-16,24 49 15,-25-49-15,1 0 16,-51 25-16,26 0 15,0 25-15,-1-26 16,1-24-16,-1 0 16,-24 0-16,50 25 15,-51-25-15,51 25 16,-51-25-16,26 25 15,0-25-15,-50 0 16,49 0-16,1 0 16,-1 25-16,1-25 15,-25 0-15,24 24 16,-24-24-16,-50 25 15,25 0-15,25-25 16,-50 25-16,50-25 16,0 0-16,24 0 15,-24 0-15,25 0 16,-1 0-16,-24 0 15,25 0 1,-75 0-16,99 0 16,-74 0-16,-25 0 15,25 0-15,-49 0 16,24 0-16,-50 0 15,26 0-15,-1 0 16,25 0-16,-24 0 16,-1 0-16,0 0 15,1 0-15,24 0 16,25 0-16,25 0 15,-50 0-15,50 0 16,-50 0-16,25 0 16,-25 0-16,-25 0 15,1 0-15,49 0 16,-25 0-16,-25 0 15,75 0-15,0 0 16,-50 0-16,50 0 16,-75 0-16,50 0 15,-49 0-15,-51-25 16,1-25-16,-25-24 15,-25 49 1,0 25-16,25-25 16,75 25-16,-26-24 15,26-1-15,24 0 16,25 25-16,-25-25 15,74 25-15,1 0 16,24 0-16,-24 0 16,74 0-16,-25 0 15,25 0-15,-49-25 16,24 25-16,-25-24 15,1 24-15,-75-25 16,24 0-16,-48 25 16,-51-50-16,50 25 15,-49 25-15,-75-49 16,124 49-16,-99-50 15,25 25-15,24 25 16,-24 0-16,25-24 16,-1-1-16,50 0 15,1 0-15,48 0 16,26 25-16,-50-24 15,50-1 1,-1 25-16,-24 0 16,25 0-16,-26 0 15,1 0-15,0 0 16,0 0-16,-1 0 15,26 0-15,0 0 16,-26 0-16,26 0 16,0 0-16,24 0 15,25 0-15,-24 0 16,49 0-16</inkml:trace>
  <inkml:trace contextRef="#ctx0" brushRef="#br0" timeOffset="65105.55">9227 17041 0,'-24'0'0,"24"-25"31,0 25-15,49-25-16,1 25 15,-25 0-15,24 0 16,26 0 93,-51 0-93,-24 0-1,25 0-15,0 0 16,-25 0 62,0 25-47,-25 25-15,25-50-16,-49 24 15,49-24-15,-25 25 16,0 0-16,0-25 15,25 0-15,-25 0 16,1 25 46,-26 0-46,50-1-16,-25-24 16,-24 25-16,24 0 15,-25-25-15,25 25 16,25-25 124,50 0-124,0 0-16,-50 0 15,24 0-15,-24 0 16,25 0-16,0 0 31,-25 0-31,25 25 31,-25-25 79,0 24-110,0-24 15,0 25-15,-25 0 16,0-25-1,-24 50 1,24-50-16,0 24 16,0-24-1,25 0 32,-25 25-31</inkml:trace>
  <inkml:trace contextRef="#ctx0" brushRef="#br0" timeOffset="67140.67">9823 17090 0,'74'0'16,"-24"0"-1,-1 0-15,-24 0 16,-25 0 62,25 0-62,0 0-16,-25 0 15,25 0 1,-1 25-1,1-25 63,-25 25-31,0 0-47,-25-25 16,1 25-1,24-25-15,-50 0 0,0 24 16,25 1-16,25-25 296,25 0-280,0 0-16,-25 0 16,25 0-16,0 25 0,-25-25 62,25 25-31,-25-25 32,0 25 30,0-1-77,0 1-16,0-25 15,0 25-15,0-25 32,-25 25-32,0-25 15,25 0-15,-25 49 16,0-49-16,0 25 15,-24-25 1,24 25-16,0-25 16,-49 25-16,74-25 15</inkml:trace>
  <inkml:trace contextRef="#ctx0" brushRef="#br0" timeOffset="70058.84">10492 17041 0,'0'0'31,"0"0"-16,0 25-15,0-1 16,0 1-16,0 25 16,0-25-16,0-1 15,0 1-15,0 0 16,0 0-16,0 0 15,0-25-15,-24 24 16,24 1-16,0-25 218,49 0-202,-24 0-16,0 0 16,0 0-16,-1 0 140,1 0-124,0-25-1,0 25 1,-25-24 15,25 24 0,-25-25-31,0 0 31,0 25-31,0-25 16,0 25 0,0-25-16,0 25 15,0-49 63,0 24-31,0 25 93,0 50-140,0-1 16,0-24 0,24 0-16,-24 24 15,0-24-15,0 0 16,0 0-16,0-25 15,0 49-15,0-24 16,0 0-16,0-25 16,0 25-16,0 0 15,0 0-15,0-1 16,0-24-16,0 25 15</inkml:trace>
  <inkml:trace contextRef="#ctx0" brushRef="#br0" timeOffset="71594.93">11435 17214 0,'0'0'62,"0"0"-46,-50 0-16,50 0 15,-24 0-15,-1 0 16,0 25 15,25-25-15,-25 25-1,0 0-15,25 0 31,0-1 1,0 1-17,0-25 1,0 25 15,0-25-15,0 25 15,0 0-16,0-25-15,0 24 16,0-24 0,50 0 108,-25 0-124,0 0 16,-25 0-16,49 0 16,-49 0-16,25 0 15,0 0 16,-25-24 16,25 24-47,-25-25 63,0 25-63,0-25 46,0 25-30,0-25 15,0 0-15,0 25-16,0-24 15,0 24 17,-25-50 14,25 50-30,-25 0-16,25 0 16,-25 0-16,0 0 15,25-25-15,-24 25 16</inkml:trace>
  <inkml:trace contextRef="#ctx0" brushRef="#br0" timeOffset="73683.05">11906 17314 0,'25'0'78,"0"0"-62,-25 0-1,25-50 1,-1 25 0,-24 0-1,0 25-15,0-49 16,25 49-16,-25-25 15,0 25-15,0-25 16,0 25-16,0-25 16,0 1-16,0 24 31,0-25-16,0 25-15,0-25 16,0 25 0,0-25-16,-49 0 15,49 25 1,-50-24-16,50-1 15,-25 25-15,-24 0 16,24 0 0,0 0 30,25 0-30,-25 0 0,0 0-16,1 0 15,24 0 1,0 0-1,0 25-15,-25-1 16,25-24-16,0 25 16,0-25-16,0 25 15,0 0-15,0-25 16,0 25-16,0-1 15,0-24 1,0 50-16,0-50 16,25 25-1,-1 0 1,-24-25-16,25 24 15,25 26 1,-50-50 0,25 0-16,-1 25 15,1 0 48,0-1-63,-25 1 15,25-25 1,-25 25-1,0-25 1,25 50 0,-25-50-1,0 24 32,0-24-31,0 25-1,0 0-15,0 0 16,-25-25-1,25 0 110,-50 0-125,-24 0 16,74 0-1,-25 0-15,25 0 78,0-25-62,-25 0 0,0 25-1,25-25 16,0 1 63,0-1-78,0 25-1,0-25 1,0 0 109,25 25-110,0 0-15,-25 0 78</inkml:trace>
  <inkml:trace contextRef="#ctx0" brushRef="#br0" timeOffset="74686.1">12353 17388 0,'0'0'109,"49"0"-93,-24 0-16,-25 0 15,25 0 1,0 0-16,0 0 125,24 0-110,-24 0-15,0 0 16,-25 0 140,49 0-140,26 0-16</inkml:trace>
  <inkml:trace contextRef="#ctx0" brushRef="#br0" timeOffset="76665.22">13097 17115 0,'0'0'125,"25"0"-125,-1 0 16,1 0-16,-25 0 15,25 0 48,-25 0-48,25 0-15,0 25 63,-25 0-63,0-25 31,0 25 0,0-25-15,0 49-16,0-49 15,0 25 1,-25-25-1,25 25 1,-25-25-16,25 25 16,-25-1-1,25-24 1,-25 0 249,50 50-265,0-50 16,25 0-1,-1 25-15,-24 0 16,25-25-16,-50 0 15,25 0 1,-25 24 140,0-24-125,-25 0-31,0 25 16,25-25-1,-25 0-15,0 25 16,1-25-16,24 0 16,-25 0-16,25 0 15,-25 0 1,25 0-1,-25 25 1,0-25 62,25 0-62</inkml:trace>
  <inkml:trace contextRef="#ctx0" brushRef="#br0" timeOffset="77787.28">13692 17090 0,'0'0'47,"0"25"-32,0 0 1,25 0-16,-25-25 16,0 49-1,0-49-15,0 25 0,0-25 16,25 50-16,-25-50 15,0 25-15,0-1 16,0-24-16,0 25 16,0-25-16,25 25 15,-25-25 1,0 25-16,24 0 15,-24-1 17,0 1-17,0 0 16,0-25-31,0 25 16,25-25 0</inkml:trace>
  <inkml:trace contextRef="#ctx0" brushRef="#br0" timeOffset="80072.41">14610 16942 0,'0'0'141,"-25"0"-141,25 24 15,-25-24-15,1 25 16,24-25-1,-25 25 1,25 0 15,0-25-15,-25 25-16,25-25 15,0 24 1,0-24-16,0 25 31,0 0-31,-25 0 16,25-25-1,-25 49 1,25-49 0,0 25-1,0 0 1,0-25-1,0 25-15,0 0 16,0-25-16,0 24 16,0 1-16,0-25 15,0 25 1,0-25-1,25 50 17,-25-50-17,25 24 1,-25-24-16,25 0 93,24 0-93,-24 0 16,25 0-16,-50 0 16,25 0 62,-25-24-63,0-1 1,-25 0-1,25 25 1,-25-25 0,25 0-1,-25 25 1,25-24-1,-25 24 1</inkml:trace>
  <inkml:trace contextRef="#ctx0" brushRef="#br0" timeOffset="82409.54">15478 17090 0,'0'0'16,"0"0"-1,-25 0-15,1 0 63,24 25-48,-50-25-15,25 25 16,0-25-16,0 25 15,1 0 1,-1-25 15,0 24-15,25 1 15,0-25 16,0 25-16,0-25-31,-25 25 16,25-25-1,0 25 16,0-1-15,0-24-16,0 25 16,0-25-1,0 25 1,0 0-16,0-25 15,0 25 1,0-25-16,25 24 31,0-24-15,-25 50-1,25-50 1,-25 0 15,49 0 32,-24 0-48,0 0-15,0 0 16,-25 0-16,25 0 15,-1-25 219,-24 0-218,0 1 15,0 24 63,-24-25-79,24 25 110,-75 0-109,75 0-16,-50 0 15,50 0-15,-24 0 16</inkml:trace>
  <inkml:trace contextRef="#ctx0" brushRef="#br0" timeOffset="84538.67">14982 17165 0,'0'0'62,"-25"0"1,0 0-63,1 0 15,24 0 1,-25 25-1,0-25 1,25 24 0,0-24-1,0 25 1,0 0-1,0-25 1,0 25 15,0-25 16,25 25 15,-25-1-46,25-24 0,-1 0 62,1 0-63,-25 0 32,25 0-31,-25 0 62,0 0-32,0-24-30,0 24 31,0-25-32,0 25 17,0-25-1,0 0 0,0 25-15,0 0 186,0 0-202,0 25 16,0 25-16,0-50 16,0 49-16,0-24 15,0 0-15,0 0 16,25 24-16,-25-49 15,0 50-15,0-50 16,0 25-16,0-25 16,0 25-16,0-25 15,0 24 1,0 1 15,0-25-15,0 25 15,0 0-16,-25 0-15,25-25 16,-25 24 15,25-24 63,-49 0-79,49 0 32</inkml:trace>
  <inkml:trace contextRef="#ctx0" brushRef="#br0" timeOffset="85413.72">15701 17487 0</inkml:trace>
  <inkml:trace contextRef="#ctx0" brushRef="#br0" timeOffset="87834.85">15925 17165 0,'0'0'31,"0"0"-31,24 25 16,-24-1 0,0 1-16,0 0 15,0-25-15,0 25 16,0 0-16,0-1 15,0-24-15,0 25 16,0 0-16,0-25 16,0 25-1,0-25-15,0 25 16,0-1-1,0-24 1,0 25-16,0-25 31,0 25-31,0-25 31,0 0 141,25 0-156,0 0 93,0 0-109,0 0 15,-25 0 1,24 0-16,1 0 31,-25-25-31,25 25 16,-25 0 124,0-25-124,0 1-16,0-1 15,0 25 1,0-25-16,0 0 31,0 25-31,0-25 16,0 25-1,0-24-15,0-1 16,0 25-16,0-25 16,0 25-1,0-25-15,0 25 156,0 0-140,25 50-1,-25-50 1,0 25-16,0-25 16,0 49-1,0-49 1,0 25-16,25 0 15,-25 0 17,0-1-17,0-24-15,0 25 16,0 0-16,0-25 15,0 25 1,0-25-16,0 25 16,24 0-1,-24-1-15,0-24 16,0 25-1,0 0 1,25-25-16,-25 25 16</inkml:trace>
  <inkml:trace contextRef="#ctx0" brushRef="#br0" timeOffset="90867.03">16321 18033 0,'0'0'47,"0"0"-32,-24 0-15,-1 0 16,0 0-16,25 0 15,-25 0-15,0 0 16,1 0 0,-1 0-16,0 0 15,-49 0-15,-1 0 16,1 0-16,24 0 15,1 25-15,-26-25 16,26 0-16,-1 0 16,0 0-16,26 25 15,-26-25-15,25 0 16,0 0-16,-49 0 15,49 0-15,-49 0 16,24 0-16,25 0 16,-74 0-16,49 0 15,-24 0-15,0 0 16,-1 0-16,1 0 15,-25 0-15,24 0 16,1 0 0,-1 0-16,1 0 15,24 0-15,-49 0 16,74 0-16,0 0 15,1 0-15,-51 0 16,50 0-16,-24 0 16,-1 0-16,-24 0 15,-1 0-15,1 0 16,49 0-16,-24 0 15,-1 0-15,-24 0 16,-1 0-16,26 0 16,-1 0-16,0 0 15,26 0-15,-26 0 16,50 0-16,-50 0 15,25 24-15,1-24 16,24 0-16,-25 0 16,-25 0-16,1 0 15,-26 0-15,1 0 16,-25 0-16,24 0 15,1 25-15,-1-25 16,26 0-16,-26 0 16,26 0-16,-1 0 15,-24 0 1,24 0-16,-24-25 15,-1 1-15,26 24 16,-1 0-16,0 0 16,-24 0-16,49 0 15,-24 0-15,-1 0 16,-24 0-16,-26 0 15,-24 0-15,0 0 16,25 0-16,-50 0 16,50 0-16,0 0 15,0 0-15,49 0 16,25 0-16,0 0 15,-24 0 79,-26 0-78,-24 0-16,0 0 15,0 0-15,-25 0 16,24 0-1,26 0-15,24 0 16,1 0-16,24 0 16,-25 0 140,26 0-141,-1 0 1,0 0-16,-25 0 15,26 0-15,-1 0 16,25 0-16</inkml:trace>
  <inkml:trace contextRef="#ctx0" brushRef="#br0" timeOffset="92936.15">11237 18380 0,'0'0'16,"0"-25"-1,0 1 1,0-1 15,0 25-31,24 0 16,1 0-16,25-25 15,-1 25-15,1 0 16,0 0-16,-1 0 15,-49 0-15,25 0 63,-25 0-48,25 0 63,-25 0-78,0 25 47,0 0-31,0-1-1,-25 1 1,-25 0 0,50-25-1,-24 25-15,-1-25 16,25 25-16,-25-25 15,0 0 1,25 0-16,-25 24 218,25-24-218,25 0 16,0 0-16,0 0 47,-25 0-47,25 0 15,-1 0 1,-24 25-16,25 0 78,-25-25-31,0 25-32,0 0 1,0 0 0,-25-25-1,1 0-15,-26 0 16,50 0-1,-25 0-15,25 0 16,-25 0-16,1 0 16,24 24-16,-25-24 15,25 0 1,-25 25 62,25-25-63,0 25 1</inkml:trace>
  <inkml:trace contextRef="#ctx0" brushRef="#br0" timeOffset="94339.23">11881 18430 0,'0'0'93,"0"0"-77,25 25-1,-25 24 17,25-24-1,-25 0 16,25-25-47,-25 25 31,25 0 62,-25-1 63,0-24-140,0 25 0</inkml:trace>
  <inkml:trace contextRef="#ctx0" brushRef="#br0" timeOffset="96056.32">12576 18256 0,'0'-25'16,"-25"25"0,0 0-1,1 0-15,24 25 16,-25 0-1,25-25 1,-25 50 0,0-26-1,25-24 16,0 25-15,0 0 0,0-25-16,0 25 15,0-25 1,0 25-16,-25-1 15,25 1 17,0-25-17,0 25 1,0-25-1,0 25 1,0 0 0,25-25-16,0 25 62,-25-25-46,25 0-1,-25 0-15,25 0 16,-25 0-16,24 0 47,1 0-32,25 0 1,-50 0-16,49-25 15,-49 25 17,0-25-1,0 25-16,0-25-15,0 25 16,-24-25 0,24 0-1,-25 1 1,0-1-1,0 25 1,0-25 0,1 25-16,-1 0 15,25 0-15,-25 0 63,0 0-48,25 0 1,-25 0-16,25 0 47,-24 0-32</inkml:trace>
  <inkml:trace contextRef="#ctx0" brushRef="#br0" timeOffset="102525.69">13469 18231 0,'0'-24'109,"-25"24"-93,25 24-1,0-24-15,-25 25 0,1 0 31,-1 0-15,25-25 0,0 25 15,-25 24-16,25-49 1,0 25-16,0 0 16,0-25-1,0 25 1,0-25 15,0 24-15,0 1-1,0 0 16,0-25 47,50 0-78,-26 0 16,1 0-16,0 0 16,-25 0-16,25 0 15,0 0 1,-1 0-1,-24-25 17,0 0-17,0 25-15,0-24 31,0 24-15,0-25 0,0 0-16,0 25 15,0-25 1,0 0-1,0 1 1,-24 24-16,-1-25 16,0 25-1,0 0-15,0 0 31,25 0 32,-24 0-48,-1 0 17,0 0-17</inkml:trace>
  <inkml:trace contextRef="#ctx0" brushRef="#br0" timeOffset="104594.81">13022 18281 0,'0'0'94,"-24"0"-79,24 25 1,-25-25 0,25 0-16,-25 0 15,25 25-15,-25-1 47,0 1-31,25 0 15,0-25-31,0 25 15,0-25 17,0 25-17,0-25 16,0 49 32,25-49-32,-25 0-15,25 0-16,-25 0 15,25 0-15,-25 0 16,25 0 15,-1 0-31,-24 0 16,25-49-1,-25 49 1,0-25 15,25 25-15,-25-25-1,0 0 1,0 25-16,0-25 15,0 25 1,0-24 62,-25-1-62,25 25 124,0 25-140,0-25 16,0 24-16,0-24 15,0 25-15,0 0 16,0-25-16,0 25 15,0-25-15,0 25 16,25-25-16,-25 49 16,0-49-16,0 25 15,0-25 1,0 25-1,0 0 1,0-25 15,0 25-15,0-25-1,0 24 1,0 1-16,0 0 16,0 0-1,0 0 1,0-25 124,0 0-77</inkml:trace>
  <inkml:trace contextRef="#ctx0" brushRef="#br0" timeOffset="105470.86">13742 18579 0,'25'0'171,"-1"0"-155,26 0-16,-25 0 16</inkml:trace>
  <inkml:trace contextRef="#ctx0" brushRef="#br0" timeOffset="107250.96">14064 18306 0,'0'0'31,"0"25"-31,0-25 16,0 24-16,0 1 15,0 0-15,0 0 16,0 0-16,0-25 16,0 24-16,0 1 15,0 0 48,0-25-48,25 25 141,0-25-140,24-25-1,-49 25 1,50-25-16,-25 25 16,-25 0-16,25 0 78,-1 0-63,-24 0 79,25-25 31,-25 1-94,0 24-16,0-25-15,0 25 188,0 0-173,0 25 1,0-1-1,0 26-15,0-50 16,0 25-16,0 0 16,25 0-1,-25-25 1,0 24-16,0 1 15,25-25-15,-25 25 16,0-25-16,0 50 16,0-50-1,0 0 204</inkml:trace>
  <inkml:trace contextRef="#ctx0" brushRef="#br0" timeOffset="109206.08">17165 17611 0,'0'25'47,"0"0"-31,0 0-16,0 0 15,-25-1-15,25 1 16,0 0-16,0-25 16,0 25-16,-25-25 15,25 25-15,0-1 16,0-24-1,0 25-15,0 0 0,0 0 32,-25 0-32,25-1 15,0 1-15,0-25 16,-24 25-16,24 0 15,0 0 1</inkml:trace>
  <inkml:trace contextRef="#ctx0" brushRef="#br0" timeOffset="109955.12">16966 17760 0,'0'0'16,"50"0"-1,-50 0-15,25 25 16,-25 0-16,49-25 16,-24 25-16,0-1 15,-25-24-15,25 25 16,-25-25-16,25 50 15,-1-50 1,-24 25 0,25-25-1,-25 24-15,25 1 16,-25-25-16,25 25 15</inkml:trace>
  <inkml:trace contextRef="#ctx0" brushRef="#br0" timeOffset="110771.17">17562 17314 0,'0'0'0,"0"0"15,0 24-15,0 1 16,0-25-16,0 25 15,0 25 1,0-50-16,0 49 16,0-24-16,0-25 15,0 50-15,25-25 16,-25-1-16,0 1 15,24 0-15,-24 0 16,0 0-16,25 24 16,-25-49-1,25 25-15</inkml:trace>
  <inkml:trace contextRef="#ctx0" brushRef="#br0" timeOffset="112160.25">17983 17487 0,'0'-25'31,"0"25"0,0 0-31,-24 0 16,-1 0-16,25 25 15,-25-25 1,25 25-16,0 0 15,0-25 1,0 25-16,-25-25 16,25 25-16,0-1 15,0-24 1,0 25 31,0-25-32,0 25 16,0-25-31,0 50 32,0-50-1,25 24 31,25-24-46,-26 0-16,-24 0 15,25 0 1,-25 0 15,25 0-15,-25-24-1,0 24 17,25-25-32,-25 0 31,0 25-31,0-25 15,0 25 1,0-25 0,0 1-1,0 24 1,0-25 15,0 25-31,0-50 62,-25 50 32,25 0-78</inkml:trace>
  <inkml:trace contextRef="#ctx0" brushRef="#br0" timeOffset="113440.32">18455 17562 0,'0'0'15,"-25"0"1,0 25 0,0-1-16,0-24 15,25 0-15,-24 25 16,-1 0-1,25-25 17,0 25-17,0-25 1,0 25-1,0-25 1,0 24 0,0 1 15,0-25-16,0 25 1,0-25 0,0 25-16,0-25 31,25 0 16,-1 0-47,1 0 15,0 0-15,-25 0 16,25 0-16,-25 0 31,25 0-15,-1 0-1,-24-25-15,25 25 16,-25-25-1,0 0 17,0 25-1,0-24 0,0 24-15,0-25-1,0 25 16,0-50-15,0 50 0,0 0-16,-25-25 15,1 25-15,24 0 16,-25 0-16,25 0 93,-25 0-46</inkml:trace>
  <inkml:trace contextRef="#ctx0" brushRef="#br0" timeOffset="114208.36">19149 17587 0,'0'0'16,"25"24"-1,0 1 1,-25-25-16,49 0 15,51 25-15,-26-25 16,-24 0-16,-26 0 16,1 0-16,-25 0 46,50 0-30,-50 0-16,25 0 16</inkml:trace>
  <inkml:trace contextRef="#ctx0" brushRef="#br0" timeOffset="114810.4">19124 17959 0,'25'0'15,"0"0"1,-25 0-16,25 0 15,24 0-15,-24 0 16,25 24-16,-1-24 16,-24 0-16,0 0 15,25 0-15,-50 0 16,24 0-16</inkml:trace>
  <inkml:trace contextRef="#ctx0" brushRef="#br0" timeOffset="116808.51">20687 17314 0,'0'0'15,"-25"0"1,25 0-16,-25 0 78,-24 24-78,24-24 16,0 0-16,25 0 15,-25 0-15,1 0 16,24 25-1,-25-25 204,25 25-219,0 0 15,0-25 1,0 25-16,0-1 16,0 1-16,0-25 15,0 25-15,0-25 16,0 25-16,0-25 15,0 25-15,0 0 16,0-25-16,0 24 16,0 1-16,0 0 15,0 25-15,0-26 16,0 1-16,25 0 15,-25-25 173,24-25-188,-24 0 15,25-24-15,0 24 16,-25 0-1,25 25-15,0-25 32,-1 25-32,-24 0 15,50 0-15,-50 0 16,25 0-1,-25 0 1,25 0 0,0 0-1,-1 0-15,-24 25 31,25-25-15,-25 25 0,0 0-1,0 0-15,0-25 16,25 24-1,-25-24-15,0 25 16,0 0 0,-25 0-1,25 0 1,-25-1-1,25-24 1,-24 50 0,-1-50-16,25 25 15,-25-25 1</inkml:trace>
  <inkml:trace contextRef="#ctx0" brushRef="#br0" timeOffset="117533.55">21158 17835 0,'0'0'46,"25"0"-14,-25 0-17,25 0-15,0 0 16,0 0-16,-1 0 15,-24 0-15,25 0 16</inkml:trace>
  <inkml:trace contextRef="#ctx0" brushRef="#br0" timeOffset="119714.68">21878 17438 0,'-25'0'16,"0"0"-1,0 0 32,-24 0-31,-1 0-16,0 0 15,26 0-15,-1 0 16,0 0-16,25 0 218,0 0-186,0 24-17,0-24-15,0 25 16,0 0-16,0-25 15,0 25-15,0 0 16,0 0 0,0-25-1,0 24-15,0-24 16,0 25-1,25 0-15,0 0 16,-25 0 0,24-1-1,-24-24 1,0 25 15,0 0-31,0-25 16,0 25-16,0-25 15,0 25-15,25-25 31,-25 0 79,0 0-110,0-25 15,0 0 1,25 0-16,-25 25 15,50 0 95,-25 0-95,-1 0-15,-24 0 16,25 0-1,0 0 63,0 0-46,-25 0-17,0 25 16,0 0-15,0-25 0,0 25-16,0-25 15,0 24 32,0-24-31,0 25-16,0 0 15,0-25-15,-25 25 16,25-25 389,-25 0-405,25 0 16</inkml:trace>
  <inkml:trace contextRef="#ctx0" brushRef="#br0" timeOffset="122234.82">21580 17388 0,'25'0'109,"0"0"-109,-25 25 15,0 0-15,0 24 16,0-49-16,0 25 16,0-25-16,0 25 15,0 0-15,24-25 16,-24 25-16,0-25 15,0 24-15,0 1 16,0 0-16,0 0 16,0 0-16,0-25 15,0 24-15,0 1 16,0-25-16,0 25 15,0 0-15,0-25 16,50 0 249,-25 0-265,0-25 16,24 25-16,-49-25 15,25 0 126,-25 25-110,0-24 16,0 24-32,0-25-15,0 0 16,0 25 0,0-25-16,0 25 15,0-25-15,0 1 16,0-1-1,0 25-15,0-25 16,0 25 0,0-25-16,0 0 15,0 0-15,0 25 16,0-24-16,0-1 15,0 25-15,0-25 16,0 25 327,0 25-343,0 0 16,0 24-16,0-24 15,0-25-15,0 50 16,0-25-16,0-1 16,0 1-16,0 0 15,0 0-15,0 0 16,0-1-16,-25-24 15,25 25-15,0-25 16,0 25-16,0-25 16,0 25-16,0 0 15,0-25 1,0 24-16,0 1 15,0 0 1,0-25 0,0 25-16,0-25 15,0 25-15,0-1 16,0-24-16,0 25 15,0-25-15,0 25 16,0-25 156</inkml:trace>
  <inkml:trace contextRef="#ctx0" brushRef="#br0" timeOffset="123429.89">22498 17289 0,'0'0'47,"0"25"-31,0-1-16,0 26 15,-25-25-15,0 0 16,25 24-16,0-49 16,-25 25-16,25 0 15,-24 25-15,24-26 16,-25 1-16,25 0 15,-25 0-15,25 0 16,0-1-16,-25 1 16,0 0-16,25 0 15,0-25-15,0 25 16,0-1-16,0 1 15,-24 0-15,24-25 16,0 25-16,0 0 16,-25-25-16,25 24 156,-25-24-141,0 0-15</inkml:trace>
  <inkml:trace contextRef="#ctx0" brushRef="#br0" timeOffset="124721.95">22151 17289 0,'24'0'78,"-24"25"-78,0-25 16,0 24-16,0 1 15,-24 0 1,24-25 15,0 25-31,0-25 16,-25 25-1,25-1 1,0-24 15,0 25-15,0-25-16,0 25 15,0-25 1,0 25 15,0 0 63,0-25-63,25 0 0,-25 0-31,49 0 16,-49-25-16,0 25 15,25-25 1,-25 25-16,0-25 16,0 0-1,0 25-15,0-24 16,0 24-16,0-25 15,0 0-15,0 0 16,0 25 0,0-25-16,0 1 31,0 24 140,-25 0-171,25 0 16,-25 0 15,1 24-15,24-24-1,0 25 1,0-25-16</inkml:trace>
  <inkml:trace contextRef="#ctx0" brushRef="#br0" timeOffset="126141.05">22572 17760 0,'0'0'94,"0"25"-94,0 0 15,0 0 1,0-1 0,0 1-1,-25-25 1,25 25-1,0-25 1,0 25 15,0 0-15,0-25-1,0 49 17,0-49 77,25 0-94,0 0 17,0 0-17,0 0-15,-25 0 16,24 0 15,-24-25 0,25 1-15,-25-1-1,0 0 1,0 25 0,0-25-1,0 0 1,0 25 15,0-24 16,0 24-47,0-25 15,-25 25 1,25 0-16,-24 0 16,24-25-16,-50 25 78,50 0-63,-25 0-15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5:19:54.9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19000 3274 0,'0'0'16,"25"0"0,25 0-16,-1 0 15,-24 0-15,0 25 16,25-25-16,-26 0 15,1 0-15,50 0 16,-51 0-16,1 0 16,25 0-16,24 0 15,-24 0-15,-25 0 16,24 0-1,1 0-15,0 0 16,24 0-16,-24 0 16,49 0-16,-25 0 15,25 0-15,-24 0 16,-1 0-16,1 0 15,-51 0-15,26 0 16,0 0-16,-1 0 16,26 0-16,-51 0 15,1 0-15,25 0 16,0 0-16,-26 0 15,26 0-15,0 0 16,-1 0-16,1-25 16,-1 25-16,26 0 15,-1-25-15,1 25 16,-1 0-16,0 0 15,-49-24-15,25 24 16,-25-25-16,-1 25 156,51 0-140,24 0-16,-49 0 15,-1 0-15,-24 0 16,25 0-16,-50-25 15,25 25-15,-25 0 609</inkml:trace>
  <inkml:trace contextRef="#ctx0" brushRef="#br0" timeOffset="5616.32">7689 2977 0,'0'0'203,"25"0"-188,25 0-15,-50 0 16,25 0-16,-1 0 16,-24-25-16,25 0 15,25 25 48,-50 0-63,25 0 15,-25 0-15,24 0 16,1 0-16,0 0 15,-25 0-15,25 0 16,0 0-16,-25 0 16,25 0-1,-1 25-15,1-25 16,0 0-16,0 0 15,0 0-15,24 0 16,-49 0-16,25 0 16,0 0-1,-25 0-15,25 0 16,-25 25-16,49-25 15,-49 0-15,25 0 16,49 24-16,-74-24 16,25 0-1,0 0-15,0 0 16,-25 0-16,25 0 15,-25 0-15,49 0 16,-49 0-16,25 0 16,-25 0-1,74 25 250,-24 0-249,24-25-16,1 0 16,-50 25-16,24-25 15,-24 0-15,0 25 16,0-25-1</inkml:trace>
  <inkml:trace contextRef="#ctx0" brushRef="#br0" timeOffset="27085.54">9277 4812 0,'0'-25'16,"0"25"0,0-25-1,0 25-15,25-24 16,-25-1-1,25 25 79,24 0-94,-24-25 16,25 25-16,-26 0 15,1 0-15,0 0 16,-25 0-16,25-25 15,0 25-15,-25 0 172,0 0-156,0 25-16,0 0 15,0 0-15,0-1 16,0-24-16,0 50 15,0-50-15,-25 25 16,25-25-16,-25 25 16,25 0-16,-50-1 15,50-24-15,-49 25 16,49 0-1,-50-25-15,25 0 16,25 25-16,-24-25 16,-1 25-16,-25-1 15,50-24 1,-25 0-16,1 25 15,24-25 219,0 0-218,49-25 0,-24 25 15,25 0-31,-50 0 15,24 0 32,-24 0-31,50 0-16,-25 0 15,0 25 1,-25 0 0</inkml:trace>
  <inkml:trace contextRef="#ctx0" brushRef="#br0" timeOffset="29263.67">10096 4614 0,'0'0'46,"0"0"-30,0 0-16,0 24 16,0 1-16,0 0 15,0 0-15,0 0 16,0 24-16,0-49 15,0 25-15,0 25 16,0-50-16,0 25 328,49-1-328,1-24 15,-1 0-15,1 0 16,-50 0-16,25 0 15,0 0-15,-25 25 32,24-25 92,-24 0-108,0-25 0,25 25 15,-25-24-31,0-1 15,0 25-15,0-25 16,0 0-16,0 0 16,0 25-16,0-25 15,0 25-15,0-24 16,0 24-16,0-25 15,0 0-15,0 25 32,0-25-17,0 25 32,0-25-16,0 1 32,0 48 77,0-24-140,25 50 16,-25-50-1,0 25-15,0 24 16,0-49-16,0 25 15,0 0-15,0 0 16,0 49-16,0-49 16,0 0-16,0 0 15,0 0-15,0-1 16,0-24-16,25 25 31,-25-25 0,0 25-15,25 0 15</inkml:trace>
  <inkml:trace contextRef="#ctx0" brushRef="#br0" timeOffset="29960.71">11063 5135 0,'0'0'187</inkml:trace>
  <inkml:trace contextRef="#ctx0" brushRef="#br0" timeOffset="31807.81">11683 4663 0,'-25'-25'16,"0"1"31,25 24-32,-24-25 110,-1 25-109,0 0-16,-25 0 15,50 0-15,-24 0 16,24 25-1,-25-1 1,0-24-16,25 25 16,0-25-1,0 25-15,0-25 16,0 25-1,0 0 1,0-1 0,25 1-1,-25 0 1,25-25-1,-25 25-15,24-25 16,1 0-16,0 0 16,-25 0-16,50 25 15,-50-25-15,24 0 16,-24 0-16,25 0 31,0 0-31,-25 0 16,50 0-16,-50 0 15,24-25 1,-24 25-16,25 0 15,-25-25-15,25 25 16,-25-25 0,0 0-1,0 25 1,0-24-16,0 24 15,0-25 1,0 0 0,-25 25 15,25-25-16,-25 0 1,25 25 125,0 25-141,0-25 15,0 25-15,0 0 16,0 0-1,0-1 1,0 1-16,0-25 16,0 25-16,0 0 15,0 0-15,0 0 16,0-1-16,0 26 15,0-25-15,0 0 16,0-1 0,0-24-16,0 25 15,0 0 1,0 0-1,-24-25 1,24 25 0,-25-1-1,0-24 1,0 0-1,25 25-15,-25-25 16,25 0-16,-24 0 16,24 25-16,-25-25 15,0 0 79,25 0-79</inkml:trace>
  <inkml:trace contextRef="#ctx0" brushRef="#br0" timeOffset="33959.94">12353 4688 0,'-25'-25'266,"0"25"-266,25 0 15,-49 0-15,24 25 16,0 0-1,25-25 1,-25 25 15,25-25 0,0 24 1,0 1-32,0-25 15,0 25-15,0-25 16,0 50-1,25-50-15,0 25 16,-25-25 0,25 24-1,-25 1 1,24-25-1,1 0 1,-25 0-16,25 0 16,-25 25-16,50-25 15,-50 0-15,24 0 16,-24 0-1,25 0-15,-25 0 47,0 0-31,0-50-1,0 50-15,0-49 16,0 24 0,0 25-16,0-25 15,0 0 16,-25 0 16,25 25-31,-24-24-16,24-1 15,0 25 1,0 0 171,24 0-171,-24 25-16,0-25 15,0 24-15,25 26 16,-25-50-16,0 50 16,0-50-16,0 25 15,0-1-15,0 1 16,0 0-16,0-25 15,0 25-15,0 0 16,0-25-16,0 24 62,-25 1-62,25-25 16,-24 25 0,-26-25-16,50 0 15,-50 25-15,50-25 16,-49 25-16,24-25 15,0 24-15,0 1 16,25-25 249</inkml:trace>
  <inkml:trace contextRef="#ctx0" brushRef="#br0" timeOffset="34893.99">13022 4713 0,'-24'0'31,"-1"25"-15,0-1-1,25 26 1,-25-25-16,25-25 15,-25 50-15,25-50 16,-24 49-16,24-24 16,-25 0-16,25 24 15,-25-24-15,0 0 16,0 25-16,1-1 15,-1 1-15,-25-50 16,50 25-16,-25-25 16,25 0 108,0 0-108,0-50-16,0 0 16,0 26-16</inkml:trace>
  <inkml:trace contextRef="#ctx0" brushRef="#br0" timeOffset="35707.04">12700 4762 0,'25'0'0,"0"0"15,-25 0 1,24 25 0,1-25-1,0 25-15,-25 0 16,25 25-16,0-26 15,-25 1 1,49 25-16,-24-25 16,-25-1-1,0-24 1,25 25-16,-25 0 15,0 0-15,25 0 266,-1-25-235</inkml:trace>
  <inkml:trace contextRef="#ctx0" brushRef="#br0" timeOffset="38936.21">13767 4291 0,'0'-25'94,"-25"25"-78,25 0-1,-25 25-15,0-25 16,0 25-16,1 0 15,-1-25-15,25 25 16,-25-25-16,0 49 16,0-24-16,1 25 15,-1-26-15,0 1 16,25 0-16,0-25 15,0 25-15,-25 0 16,25 24 0,0-49-1,0 25-15,0-25 16,0 25-16,0 0 15,0-25 1,0 24-16,25 26 16,-25-50-16,50 25 15,-26-25 32,-24 0-47,25 0 16,-25 0-16,50 0 15,-50 0-15,25 0 16,-25 0-1,24 0 1,1 0-16,0 0 16,-25 0-1,0-25 16,0 25-31,0-25 16,0 0 0,0 25-16,0-24 15,0 24-15,0-50 16,0 50-1,0-25 1,-25 25 15,0 0 16,25 0-47,-24 0 16,-1 0-16,0 0 15,25 0 1,-25 0 62,0 0-63,25 0 1</inkml:trace>
  <inkml:trace contextRef="#ctx0" brushRef="#br0" timeOffset="39552.25">13915 4762 0,'0'25'141</inkml:trace>
  <inkml:trace contextRef="#ctx0" brushRef="#br0" timeOffset="41263.36">14263 4688 0,'24'0'78,"-24"-25"-62,0 25-16,25-25 15,-25 25-15,0-24 16,0 24-16,0-25 0,0 0 15,0 25 1,0-25 0,0 25-1,0-25 1,0 25-1,0-24 1,-25 24 0,25 0-1,-24 0-15,-1 0 16,0 0-16,25 0 15,-50-25-15,50 25 47,-24 0 0,-1 0-31,25 25-16,0-1 15,0 1-15,-25-25 16,25 25 15,0 0-15,0-25-1,0 25 1,0-1-1,0 1-15,25-25 16,0 0-16,-1 0 16,1 0-16,0 0 15,-25 25-15,50 0 16,-26-25-16,1 0 15,-25 25-15,25-25 16,-25 0-16,25 24 62,0 1-46,-25 0 0,0-25-1,0 25 1,0 0-1,0-25 1,0 25 0,0-25-16,0 49 15,0-49 1,-25 0 15,25 0-31,-25 0 16,0 0-16,0 0 15,25 0 1,-24 0-1,-26-25 1,50 25-16,-25-24 16,0-1-1,25 25 1,0-25-1,0 25-15,0-25 16,0 25 0,0-25-16,0 0 15,0 25 1,25-24-16,-25 24 15,25 0 1,0 0-16,0-25 16,-25 25-16,24 0 78,-24 0-78</inkml:trace>
  <inkml:trace contextRef="#ctx0" brushRef="#br0" timeOffset="43546.49">14982 4366 0,'-50'0'78,"50"0"-63,-24 0-15,24 0 16,-25 0-16,25 0 15,-25 0-15,0 0 16,25 0-16,-25 0 16,1 0-1,-1 24 1,25-24 62,-25 25 93,25-25-155,0 25 0,0 0-16,0 0 15,0-1-15,0-24 16,0 50-16,0-50 15,0 25-15,0-25 16,0 25-16,0-1 16,0 1-16,0-25 15,0 25 1,0 0-16,0-25 15,0 25 1,0-50 171,25 25-187,0-25 16,-25 25-1,24 0 32,-24 0-47,25 0 16,0 0-1,0 0-15,-25 0 32,25 25-32,-1-25 15,-24 25 1,0-1-16,0 1 15,0-25 1,0 25-16,0-25 16,0 25-1,0-25-15,0 50 16,0-50-16,0 49 15,0-49 1,-24 25-16,24-25 31,-25 0-31,25 0 16</inkml:trace>
  <inkml:trace contextRef="#ctx0" brushRef="#br0" timeOffset="44404.53">15156 5209 0,'-25'25'16,"0"-25"-16,0 0 15,0 25-15,1-25 16,-26 0-16,0 0 15,26 0-15,-26 0 16,0 0-16,1 0 16,-1 0-16,-24 0 15,24 0-15,-24 0 16,-1 0-16,1 0 15,-1 0-15,26 0 16,-1 24-16,-49 1 16,99-25-16,-25 0 15,-24 25-15,49-25 16,-50 0-16,50 0 15,-25 0-15,0 0 16,1 0-16,-26 0 16,50 0-1,-25 0 1</inkml:trace>
  <inkml:trace contextRef="#ctx0" brushRef="#br0" timeOffset="45077.57">14163 5581 0,'0'25'16,"0"-25"0,0 25-16,0-1 15,0 1-15,0 25 16,0-25-16,0-1 15,0 1 1,0 50-16,0-50 16,0 24-16,0-24 15,0 25-15,0-50 16,0 24-16,0 1 15,0-25 126</inkml:trace>
  <inkml:trace contextRef="#ctx0" brushRef="#br0" timeOffset="46303.64">14610 5705 0,'-25'25'15,"25"-25"1,-25 25 0,1-1-1,24 1 1,-25 0-1,25 0 1,0-25-16,0 25 16,0-25-1,0 25 48,0-1-32,0 1-16,0-25 32,25 0-31,-1 0-16,-24 0 31,25 0-15,-25 0-1,50 0-15,-50-25 16,49-24-16,-24-1 15,25 25-15,-25-24 16,-1-1-16,1 25 16,0 0-16,-25 1 15,25-1-15,-25 0 47,-25 25-16,25 0-31,-25 0 16,25 0-16,-25 0 15,1 0 1,-1 0 0,25 0-16,-25 0 31,25 0-31,-25 0 15,0 0 1,25 0 0,-24 0 46,24 25-46,0-25-1,-25 49-15,25-24 16,0-25-1,0 25 1</inkml:trace>
  <inkml:trace contextRef="#ctx0" brushRef="#br0" timeOffset="47447.71">15230 5680 0,'-25'0'0,"25"0"16,-49 0-16,49 0 15,-25 25-15,0-25 16,0 25-16,25 0 15,-25-25 1,25 24 0,0 1-1,0 0 1,0-25-16,0 25 15,0-25 1,0 25 31,0 0-32,0-25 1,25 0 0,-25 0-16,25 24 15,0-24-15,-25 0 16,25 0-1,-25 0 1,24 0-16,1 0 16,-25 0-16,25 0 15,-25 0-15,25-24 16,-25-1-16,25 25 15,-25-25 1,0 25 0,0-25-16,0 0 15,0 25 1,0-25-1,0 25 1,0-24 0,-25 24-1,25-25 1,-25 0-1,0 25 17,0 0-17,25 0-15,-24 0 16,24 0-16,-25 0 31,0 0-31,25 0 16,-25 25-16,25-25 15</inkml:trace>
  <inkml:trace contextRef="#ctx0" brushRef="#br0" timeOffset="48191.75">15602 4961 0,'25'-25'47,"0"25"-31,0 0-1,-25 0-15,49 0 16,-24 0-1,-25 0 48,25 0-63,0 0 15,-25 0-15,24 0 16,-24 0 46,50 0-62</inkml:trace>
  <inkml:trace contextRef="#ctx0" brushRef="#br0" timeOffset="49015.8">15726 5234 0,'0'0'78,"0"0"-62,50 0-16,-25 0 15,-1 0-15,-24 0 16,25 0-1,-25 0 1,50 0 0,-25 0-16,-1 0 15,26 25-15,0-25 16,-50 0-16,24 24 15</inkml:trace>
  <inkml:trace contextRef="#ctx0" brushRef="#br0" timeOffset="81127.64">16495 4589 0,'0'0'78,"0"25"-63,0-1-15,0 1 16,0 0-16,0 0 16,0 24-16,0-24 15,0 25-15,0 0 16,0-1-16,0-24 15,0 25-15,0-1 16,0-24-16,0 0 16,0 24-16,0 1 15,0-25-15,0 24 16,0-24-16,0 25 15,0-1-15,0 1 16,0-25-16,0 0 16,0-1-16,0-24 15,0 0 141</inkml:trace>
  <inkml:trace contextRef="#ctx0" brushRef="#br0" timeOffset="81959.67">16917 5283 0</inkml:trace>
  <inkml:trace contextRef="#ctx0" brushRef="#br0" timeOffset="83527.77">17314 4713 0,'0'-25'94,"0"25"-78,24 25-16,1-25 15,-25 0-15,25 0 16,0 0-1,-25 0 1,25 0 0,-1 0-16,1 0 15,-25 0-15,25 0 16,-25 0-1,50 0 1,-50 0 0,25 0-1,-1 0-15,1 0 16,-25 0-16,25 0 31,-25 0-15,25 0-1,0 0-15,24 0 16,-24 0-16,0 0 15,0 0-15,-1 0 16,1 25 187,-25-25-188,-25 24 1,25 1-16,-24-25 16,24 25-1,-25-25-15,0 50 0,0-25 16,0-1-16,1 1 15,-1 0-15,25 0 16,-25 0-16,25-25 16,0 24-16,-25 1 15,25 0-15,-25 0 16,25-25-16,0 49 15,0-49 1,-24 25 0,24-25-1,0 25 1,0 0 15,0-25-31,0 25 16,0-25-16,-25 24 15,25-24 1</inkml:trace>
  <inkml:trace contextRef="#ctx0" brushRef="#br0" timeOffset="84680.84">18182 4614 0,'0'0'63,"0"0"-48,0 24-15,0 1 16,0 0-16,0 0 16,0 0-16,0-1 15,0 1-15,0 0 16,0 0-16,0 0 15,0 24-15,0-49 16,0 50-16,0-50 16,0 25-16,0 0 15,0-25-15,0 24 16,0 1-16,25-25 15,-25 25-15,0-25 16,0 50-16,24-26 16,-24 1-1,0-25-15,0 25 16,0 0-16,25 0 15,-25-25-15,0 24 16,0-24-16,0 25 16,25 0 171,0-25-172</inkml:trace>
  <inkml:trace contextRef="#ctx0" brushRef="#br0" timeOffset="92808.3">11162 7739 0,'0'0'78,"0"0"-78,0 25 15,0-25-15,0 49 16,0-49-16,0 50 16,0-50-16,0 25 15,0 0-15,0-1 16,0 1-16,25 0 15,-25 0-15,0 0 16,0-25-16,0 49 16,0-49-16,0 25 15,0 0-15,0 0 16,0-25-16,25 49 15,-25-49-15,0 25 16,0 0-16,25 0 16,-25-25-16,0 25 15,0-1 1,0 1-16,0 25 15,0-50-15,0 25 16,0-1-16,24 26 16,-24-50-16,0 25 15,0-25-15,0 25 16,0-25-1,25 24 1</inkml:trace>
  <inkml:trace contextRef="#ctx0" brushRef="#br0" timeOffset="93343.33">11509 8384 0,'25'0'31</inkml:trace>
  <inkml:trace contextRef="#ctx0" brushRef="#br0" timeOffset="94511.4">11708 7937 0,'49'-24'47,"-24"24"-32,0 0 1,0 0-16,0 0 16,-25 0-1,24 0 1,-24 0-16,50 0 15,-50 0-15,25 0 16,0 0-16,-1 0 16,1 0-16,-25 0 78,25 0 15,-25 0-30,0 0-48,0 24-15,0 1 16,0 0-16,0 0 15,0 0-15,0 0 16,0 24-16,-25-24 16,0 25-16,1-26 15,24 1 1,0 25-16,0-50 15,-25 25-15,25-25 16,0 24-16,0 1 16,0-25-16,0 25 31,0-25-16,0 25 1,0-25-16,-25 25 16,25-1-16,-25-24 15,25 25 1,0-25-16,0 25 31</inkml:trace>
  <inkml:trace contextRef="#ctx0" brushRef="#br0" timeOffset="95215.43">12229 7838 0,'0'0'31,"25"25"-15,-25-25 0,0 25-16,0 0 15,24-1-15,-24-24 16,0 25-16,0 0 15,0 25-15,0-25 16,0-1-16,0 26 16,0-25-16,0 0 15,25 49-15,-25-74 16,0 25-1,0 0 1,0-25-16,25 49 16,-25-49-1,0 25 32,0 0-47,0-25 16</inkml:trace>
  <inkml:trace contextRef="#ctx0" brushRef="#br0" timeOffset="95847.48">12725 8161 0,'49'0'15,"1"0"-15,0 0 16,-1 0-16,1 0 15,-25 0-15,-1 0 16,1 0-16,-25 0 16,25 0-16,0 0 15,0 0 48,-25 0-32</inkml:trace>
  <inkml:trace contextRef="#ctx0" brushRef="#br0" timeOffset="96639.52">12998 8012 0,'0'0'31,"0"25"-15,-25 0-16,25-1 16,0-24-1,0 50-15,0-50 16,0 25-16,-25-25 15,25 25 1,0-1-16,0-24 16,0 25-1,0-25-15,0 25 31,0-25-15,0 25 0,0 0 46,0-25-46,0 24-1</inkml:trace>
  <inkml:trace contextRef="#ctx0" brushRef="#br0" timeOffset="98227.61">13543 7962 0,'0'-25'46,"0"1"-30,0 24-16,25-25 16,0 0-16,-25 0 15,25 0 1,0 25-16,-1-49 15,-24 49 1,0-25-16,25 25 140,0 0-140,0 0 16,-25 25-16,25 0 16,-1-25-16,-24 24 15,0 26-15,25-25 16,0 24-16,-25-49 15,0 25-15,0 0 16,25 0-16,-25 25 16,0-26-16,0-24 15,0 25-15,0 0 16,0 0-16,0-25 15,0 25 1,0-1-16,0-24 16,0 25-16,-25-25 15,25 0 1,-50 25-1,50 0 1,0-25 265,25-25-250,0 25-31,0 0 16,-25 0 62,25 0-78,-25 0 31,24 0 0,1 0-15,-25 0-1,25 0 110</inkml:trace>
  <inkml:trace contextRef="#ctx0" brushRef="#br0" timeOffset="100143.72">14312 7764 0,'0'0'47,"0"0"-31,0 25-16,0 24 15,0-24-15,0 0 16,0 0-16,0-1 16,0 1-16,0-25 15,0 25-15,0 0 16,0-25-16,0 25 15,0-25 1,0 25 46,0-25-46,0 0 171,0 0-171,25 0-16,-25-25 15,25 25 1,0-25-16,0 25 156,-25 0-156,24 0 16,1-25 77,0 25-93,-25-25 16,50 0-1,-50 1-15,24-1 16,1 0 15,-25 25-31,25-25 16,-25 25-16,0-25 62,0 25-15,0-24-16,0 24 125,0 0-140,-25 24-1,25 1-15,0 0 16,0 0-16,0 0 16,0-1-16,0 1 15,0 0-15,0 0 16,0 25-16,0-26 15,0 1-15,0 25 16,0-50 0,0 25-16,0-1 15,0 1 48</inkml:trace>
  <inkml:trace contextRef="#ctx0" brushRef="#br0" timeOffset="100663.75">15106 8136 0,'0'0'62</inkml:trace>
  <inkml:trace contextRef="#ctx0" brushRef="#br0" timeOffset="102567.86">15801 7937 0,'-25'0'31,"25"-24"1,-25 24-17,25-25 1,-25 0-1,0 0 1,25 0-16,-49 25 31,49 0 172,-25 0-203,25 25 16,0-25-1,0 25-15,0-25 16,0 25-16,0 0 15,0-25-15,0 24 16,0-24 15,0 25-15,0-25-1,25 25 1,-25 0 93,25-25-93,-1 0-16,-24 0 15,25-25 1,0 25 15,0-25-15,-25 25 31,0-25-32,0 1 1,0 24-1,0-25 1,0 25 15,0 0 156,0 0-171,0 25-16,0 49 31,0-74-31,0 50 0,0-50 16,0 25-16,0-1 15,0 1 1,0-25-16,0 25 31,0-25-31,0 25 16,0 0-1,0-1-15,0 1 16,-25 0 0,25-25-16,-25 25 15,25-25 1,0 25-16,-25-25 15,25 24 110,0-24-109</inkml:trace>
  <inkml:trace contextRef="#ctx0" brushRef="#br0" timeOffset="104542.97">16197 7813 0,'-24'-24'47,"24"24"-31,-50-25-16,50 25 15,-25 0-15,25 0 16,-25 0-1,25 0 17,-24 0-32,-1 0 15,0 0 1,25 25-1,-25-25 1,0 24 0,25-24 15,0 25-31,0 0 15,0-25-15,0 25 16,0-25 0,0 25-16,0-1 15,0-24-15,0 25 16,0-25-16,0 25 15,0-25 1,0 25 109,25-25-125,-25 0 15,25 0-15,0 0 16,0 0-16,-25-25 16,24 25-16,1-25 15,0 0 16,-25 25-15,25-24 15,-25 24 16,25-25-31,-25 0-1,24 25-15,-24-25 16,0 25-1,0-25 17,0 25 202,0 0-219,0 50-15,0-25 16,0 0-16,0-1 15,0 1-15,0 0 16,0-25 0,0 25-16,0-25 15,0 25-15,0 0 16,0-1-16,-24 1 15,24 0-15,-25-25 16,0 25-16,25 0 16,-25-1-1,25 1 1,-25 0-1,1-25 1,24 25 0,-25 0-1,25-1 1,0-24-1,-25 25 17</inkml:trace>
  <inkml:trace contextRef="#ctx0" brushRef="#br0" timeOffset="105379.02">16669 8012 0,'0'-25'125,"49"25"-47,-24 0-78,50 0 16,-51 0-16,26 0 15,0 0-15,-26 0 16</inkml:trace>
  <inkml:trace contextRef="#ctx0" brushRef="#br0" timeOffset="106463.08">16669 8359 0,'25'0'125,"-1"0"-110,1 0-15,0 0 16,0 0-16,0 0 140,24 0-140,-24 0 16,25 0-16,-26 0 16,-24 0-16,25 0 15,-25 0-15</inkml:trace>
  <inkml:trace contextRef="#ctx0" brushRef="#br0" timeOffset="109662.27">20042 7863 0,'-25'0'63,"25"0"-48,-49 0-15,49 25 16,-25-25-16,0 25 16,0-25-1,25 24 16,0-24-15,0 25 0,0 0-16,0-25 15,0 25-15,0-25 16,0 25-1,0-25 1,0 25-16,0-1 16,0-24-16,0 25 15,0-25-15,0 25 16,25 0 31,0-25 31,0 0-78,-25 0 15,25 0-15,-1 0 16,-24-25-16,25 25 15,-25-25 1,25 25 0,-25-49-1,0 49 1,0-25-16,0 25 15,0-25-15,0 0 16,0 0-16,0 25 16,0-25-16,0 1 15,-25-1-15,25 25 16,0-25 15,-25 0-15,1 25-16,-1-25 31,25 25-16</inkml:trace>
  <inkml:trace contextRef="#ctx0" brushRef="#br0" timeOffset="118287.76">19224 7913 0,'24'0'344,"26"0"-329,-25 0-15,0 0 16,-25 0-1,49 0-15,-49 0 16,25 0 171,0 0-171,0 0-1,-25 0 1,0 0 421,0 24-422,-25-24 17,25 25-17,-25 0 16,25 0-15,0-25 0,-25 25-1,0 0 1,25-1-1,-24 1 1,24-25 0,-25 50 15,0-25 0,25-1-31,0-24 31,-25 25-31,25-25 16,-25 25-1,25 0-15,0-25 16,0 25 0,0-25-16,-24 24 15,24 1 16</inkml:trace>
  <inkml:trace contextRef="#ctx0" brushRef="#br0" timeOffset="121215.93">18876 8310 0,'0'0'358,"0"0"32,0 0-358,0 0 92,0 0-30,0 0 140,-24 0-218,24-25-1,0 25-15,0-25 16,0 0-1,0 25 32,0-25-16,0 25 47,24 0-46,-24 0-32,25 0 15,0 0 16,-25 25 47</inkml:trace>
  <inkml:trace contextRef="#ctx0" brushRef="#br0" timeOffset="130015.43">18579 7838 0,'0'25'15,"-25"0"1,0 0-16,0-1 15,25-24 1,-25 0-16,1 25 16,24-25-1,0 25 1,-25 0-1,25 0-15,0-25 16,0 25-16,0-1 16,0 1-1,0-25-15,0 25 16,0-25-16,0 50 15,0-50 1,0 24-16,0-24 16,0 25-16,0 0 15,0-25 1,0 25-16,0-25 15,0 25-15,0-1 16,0 1 0,25-25-16,-1 0 109,-24 0-109,25 0 15,-25 0 1,25 0 0,0 0-1,0 0-15,-25 0 16,25-25-16,-1 1 15,-24-1 1,0 0-16,0 25 16,0-25-16,0 25 15,0-25 1,0 25-16,0-24 15,0-1 48,0 25-48,-24 0 1,-1 0-16,25 0 16,-25 0-16,0 0 15,25 0-15,-25 0 31,25 0-31</inkml:trace>
  <inkml:trace contextRef="#ctx0" brushRef="#br0" timeOffset="132351.57">18033 8086 0,'-25'-24'140,"25"24"-124,0-50-1,0 50-15,25-25 16,-25 25-1,50 0 95,-26 0-95,1-25 1,-25 25-16,50 0 93,-25 0-46,-1 50-31,1 0 15,-25-50 0,0 24 0,0-24-15,0 25-16,0 0 16,0-25-16,0 25 15,0 0-15,0-1 16,0-24 15,-25 25-31,1-25 16,24 25-1,-25 0 1,25 0-16,-25-25 15,0 24 1,25-24-16,-25 25 16,1 0-1,-1-25-15,25 50 16,-25-50-16,25 0 15,-50 24 1,50-24-16,-24 0 16,24 0-16,-25 0 15,25 0 235,49 0-250,-24 0 31,-25 25-31,25-25 16,0 0-16,-25 0 15,25 0-15,-25 0 16,24 0 62,1 0-63,-25 25-15,25-25 16,-25 0 265</inkml:trace>
  <inkml:trace contextRef="#ctx0" brushRef="#br0" timeOffset="140503.03">20762 8954 0,'-25'0'78,"25"0"-78,-25 0 16,0 25 0,25-25-16,-25 0 15,-24 25-15,24-25 16,0 0-16,-25 0 15,1 25-15,-1-25 16,-24 0-16,-1 0 16,1 0-16,0 0 15,-1 0-15,1 0 16,24 0-16,-49 0 15,49 0-15,-24 0 16,24 0-16,-24 0 16,-50 0-16,49 0 15,1 0-15,0 0 16,-26 0-16,26 0 15,-25 0-15,24 0 16,26 0-16,-26 0 16,1 0-16,0 0 15,24 0 1,0 0-16,25 0 15,-24 0-15,49 0 16,-25 0-16,25 0 16,-25 0 62,-24 0-78,-51 0 15,1 0-15,0 0 16,-25 0-16,25 0 15,-25 0-15,0 0 16,24 0-16,26 0 16,0 0-16,24 0 15,25 0-15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57:45.0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28947 2902 0,'-25'0'47,"25"0"-32,-25 0 32,1 0-31,-1 25-1,25-25-15,-50 0 16,25 25-16,1-25 16,-1 0-16,0 0 15,-25 0-15,50 0 16,-24 0-16,-26 0 15,25 25-15,-24-25 16,-26 24-16,1-24 16,24 0-16,1 0 15,-1 0-15,0 0 16,26 0-16,-1 0 15,-25 25-15,25-25 16,-24 0 0,24 0-16,-50 0 15,75 0-15,-49 0 16,24 0-16,-25 0 15,1 0-15,24 0 16,-25 0-16,-49 25 16,50-25-16,-26 0 15,50 0-15,-24 0 16,-26 0-16,51 0 15,-1 0-15,0 0 16,-25 0-16,50 0 16,-49 0-16,24 0 15,0 0-15,-25 0 16,26 0-16,-1 0 15,-25 25-15,1-25 16,-1 0-16,25 0 16,-24 0-16,-1 0 15,0 0-15,1 0 16,24 0-16,-49 0 15,24 0-15,0 0 16,1 0 0,-1 0-16,-24 0 15,49 0-15,-25 0 16,26 0-16,-26 0 15,25 0-15,0 0 16,-24 0-16,-1 0 16,0 0-16,26 0 15,-26 0-15,-24 0 16,24 0-16,-24 0 15,24 0-15,-24 0 16,-1 0-16,1 0 16,-1 0-16,1 0 15,-25 0-15,0 0 16,24 0-16,1 0 15,24 0-15,-49 0 16,49 0-16,-24 0 16,24 0-16,-24 0 15,-50 25-15,74-25 16,-24 0-16,24 0 15,25 0-15,-74 0 16,50 0 0,-1 24-16,25-24 15,-25 0-15,1 25 16,-1-25-16,25 0 15,1 0-15,-1 0 16,25 0-16,-50 0 156,-24 25-156,-75-25 16,-25 0-16,50 25 15,-99 0 1,25-1-16,-1 1 0,-24-25 15,49 0-15,-24 0 16,24 0 0,50 0-16,-25 0 15,75 0-15,24 0 16,26 0-16,-1 0 15,-50 0 188,-24 25-203,-74-25 16,-26 0-16,25 0 15,-24 0-15,0 0 16,-26 0 0,100 0-16,-24 0 15,48 0-15,26 0 16,24 0-16,25 0 15,1 0 313,-125 0-312,0 0-16,25 0 15,-25 0-15,25 0 16,-25 0-16,50 0 15,25 0-15,24 0 16,50 0-16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59:13.9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8682 6449 0,'0'0'140,"24"0"-140,1 0 16,0 0-16,25 0 16,-50 0-16,24 0 15,-24 0-15,25 0 16,0 0-16,0 0 15,49 0-15,-49 0 16,25 0 0,24 0-16,-24 25 15,24-25-15,-24 0 16,-1 0-16,-24 0 15,25 0-15,-1 0 16,1 0-16,0 0 16,24 0-16,-24 0 15,24 0-15,-24 0 16,-26 0-16,1 0 15,0 0-15,25 0 16,-1 0 0,26 0-16,-50 0 15,74 0-15,-50 0 16,1 0-16,0 0 15,-26 0-15,26 0 16,-25 0-16,0 0 16,24 0-16,1 0 15,-50 0-15,49 0 16,1 0-16,0 0 15,-26 0-15,51 0 16,-50 0 0,-1 0-16,1 0 15,50 0-15,-1 0 16,0 0-16,1 0 15,-1 0-15,1 0 16,-1 0-16,-24 0 16,-1 0-16,26 0 15,-50 0-15,24 0 16,26 0-16,-26 0 15,26 0-15,-1 0 16,0 0-16,-24 0 16,0 0-16,24 0 15,-49 0-15,49 0 16,-24 0-16,-25 0 15,24 0-15,1 0 16,49 0-16,-74 0 16,25 0-16,-26 0 15,26 0-15,-50 0 16,25 0-1,-25 0-15,49 0 32,1 0-32,0 0 15,24 0-15,-24 0 16,-1 0-16,26 0 15,-1 0-15,25 0 16,-24 25-16,24-25 16,0 0-16,0 0 15,1 0-15,-26 0 16,0 0-16,1 0 15,-26 0-15,1 0 16,24 0-16,-24 0 16,24 0-16,1 0 15,24 0-15,-24 0 16,24 0-16,-25 0 15,1 0-15,-1 0 16,-24 0-16,-26 0 16,-24 0-16,50 0 15,0 0 94,24 0-109,25 0 16,0 0-16,50 0 16,-25 0-16,25 0 15,-74 0-15,-1 0 16,-24 0-16,-26 0 15,-24 0-15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59:16.7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16173 5829 0,'49'0'93,"26"0"-93,-51 0 16,26 0-16,-25 0 15,49 0 1,-49 0-16,0 0 16,25 0-16,-26 0 15,-24 0 1,50 0 62,0 0-78,-1 0 15,-24 0-15,49 0 16,50 0 0,-49 0-16,-1 0 15,-49 0-15,49 0 16,-49 0-16,0 0 15,25-25-15,-26 25 16,-24-25-16,25 25 16,0 0-16,-25 0 15,50-24-15,-1 24 16,-24-25-1,0 25-15,25 0 16,24 0-16,-74 0 16,50 0-16,-1-25 15,-24 25-15,0 0 16,49-25-16,-24 25 15,-25 0-15,24 0 16,-24 0-16,-25 0 16,25 0-16,0 0 140,-1 0-124,26 0-16,24-25 0,50 1 15,-74 24 1,0 0-16,-26-25 0,51 25 15,-25 0 1,-26 0-16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59:32.0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10616 8979 0,'0'0'62,"25"0"-46,25 0-1,-50 0-15,25 0 16,-25 0-16,24 0 15,-24 0 1,50 0 0,-25 0-16,0 0 15,-1 0-15,-24 0 16,50 0-16,-25 0 15,0 25-15,-1-25 16,1 0-16,0 0 16,0 0-16,0 0 15,24 0-15,1 0 16,-25 0-16,0 0 15,-1 25-15,1-25 16,0 0 0,-25 0-16,25 0 15,0 0-15,24 0 16,-49 0-16,25 0 15,-25 0-15,25 25 16,-25-25-16,25 0 16,-1 0-16,1 0 15,25 0-15,-1 0 16,-24 25-16,50-25 15,-26 0-15,-24 0 16,0 24-16,-25-24 16,25 0-16,-1 0 31,1 0 47,0 0-63,0 0 1,0 0-16,-1 0 16,1 0-16,25 0 15,24 0-15,-74 0 16,25 0-1,0 0 32,0 0-31,-25 0-1,25 0-15,-1 0 16,-24 0 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59:34.3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13667 8930 0,'0'0'78,"50"0"-78,0 0 16,-1 0 0,26 0-16,-1 0 15,-24 0-15,-50 0 16,49 0-16,-24 0 15,0 0-15,24 24 16,1-24 0,0 25-16,-1-25 15,1 0-15,24 25 16,-24-25-16,24 0 15,1 25-15,24-25 16,-49 0-16,-1 0 16,26 0-16,-51 0 15,26 0-15,-50 0 16,25 0-16,0 0 15,-1 0-15,1 0 16,25 0-16,-50 0 16,25 0-1,-1 0-15,1 0 16,-25 0-16,50 0 15,49 0-15,25 25 16,-74-25 0,49 0-16,-25 0 15,1 0-15,-1 0 16,-24 0-16,-50 0 15,25 0-15,-1 0 156,1 0-140,0 0 0,49 0-16,125 0 15,-75 0-15,-50 0 16,-24 0-16,0 0 15,-26 0-15,-24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39:36.0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31031 12378 0,'0'-25'47,"0"25"0,0-25-47,-25 0 62,25 25-46,-50-25-16,50 25 16,-25 0-16,25 0 15,-49 0-15,49 0 16,-25 0-1,-25 0-15,26-24 16,-1 24-16,-25 0 16,50 0-16,-25 0 15,1 0-15,-1 0 16,0 0-16,25 0 15,-25 0-15,0 0 16,1 0-16,-1 0 16,0 0-16,0 0 15,0 0-15,-24 0 16,49 0-16,-25 0 15,-25 0-15,26 0 16,-1 0-16,0 0 16,0 0-16,0 0 15,-24 0 1,24 0-16,0 0 15,0 0-15,0 0 16,-24 0-16,24 0 16,0 0-16,-24 0 15,-1 0-15,0 0 16,1 0-16,-26 0 15,26 0-15,-26 0 16,51 0-16,-1 0 16,0 0-16,0 0 31,0 0 47,-49 0-63,0 24 1,-26-24-16,26 0 16,-25 0-16,-1 0 15,26 0-15,0 0 0,24 0 16,-24 0-1,24 0-15,50 0 16,-25 0-16,0 25 94,-24 0-79,49 0-15,-25-25 16,25 0-16,-50 25 15,50-1-15,-24-24 16,24 25 78,0-25-94,0 25 15,0-25 1,0 25-16,0 0 15,0-25 1,24 24 0,-24 1-16,25 0 15,-25 0-15,25 0 16,-25-25-16,25 24 31,0-24-15,-1 0-1,1 25-15,0-25 16,0 0-16,24 0 15,1 0-15,0 25 16,-26-25-16,1 0 16,-25 0-16,25 0 46,-25 0-30,50 0-16,-50 0 16,24 25-1,1-25-15,0 0 0,0 0 16,0 0-1,-1 0-15,26 0 16,0 0-16,-25 0 16,24 0-16,-24 0 15,0 0-15,0 0 16,-1 0-1,1 0-15,0 0 16,0 0-16,0 0 16,49 0-16,-24 0 15,-26 0-15,-24 0 16,25 0-16,0-25 15,-25 25 1,25 0-16,0 0 16,-25 0-16,24 0 15,-24 0 1,25 0-16,0-25 15,0 25-15,-25 0 16,25 0-16,-1 0 16,1 0-16,-25 0 31,25 0-31,0 0 15,-25 0 126,49 0-141,1 0 15,49 0-15,25 0 16,-49 0-16,-1 0 16,50 25-16,-74-25 15,-1 25-15,-24-25 16,25 0-16,-25 0 15,-1 0 79,-24 0-78,25 0-16,-25 0 15,50 0-15,-50 0 16,25 0 77,-1 0-93,1 0 16,0 0-16,0-25 16,-25 25-1,25 0-15,-25 0 16,24 0-1,1 0 95,0 0-95,0 0-15,0 0 109,24 0-93,-49 0 0,25-25-16,-25 25 15,50-25-15,-26 25 31,-24-24 1,25-1-17,-25 25 1,0-25-16,0 25 31,0-25-31,0 25 16,0-25-1,0 1 1,0 24-1,0-25 32,0 0-31,-25 0-1,1 0 1,24 1 0,0 24-1,0-25 1,-25 25-16,0-50 15,25 50 17,0-25-32,0 25 31,-25-49-31,25 49 47,0-25-32,-25 25 94,25 0-93,-24-25 0,-1 25-16,25 0 15,-25 0-15,25 0 16,-25 0-16,0 0 15,1 0-15,24 0 16,-50 0-16,25 0 16,0 0-16,25 0 15,-24 0-15,-26 0 16,50 0-16,-25 0 15,-24 0 1,49 0-16,-50 0 16,25 0-16,-24 0 15,24 0-15,-25 0 16,25 0-16,1 0 15,-26 0-15,25-25 16,0 25-16,-49 0 16,49 0-16,0 0 15,-24-25-15,-1 25 16,25 0-16,0 0 15,-49-24-15,74 24 16,-25 0-16,25 0 16,-25 0-16,1 0 15,-1 0-15,25 0 16,-50 0-1,50 0-15,-49 0 16,-1 0 0,25 0-16,0-25 0,-24 25 15,24 0-15,-49 0 16,-1 0-1,1-25-15,-50 0 16,49 25-16,26-25 16,-1 25-16,0 0 15,26 0-15,-1 0 78,0 0-62,0 0-16,0 0 15,1 0-15,-1 0 16,0 25-16,0-25 16,-24 25-16,24 0 15,0-25 1,0 25 31,25-25-32,-25 0 16,1 24-31,-1 1 16,25-25 0,-50 25-1,25-25 1,1 25-16,-1 0 15,0-25-15,0 0 16,25 0-16,-25 25 16,1-25 77,24 24-77,-25-24-16,0 0 15,0 25-15,25-25 16,-25 25 0,25-25 93,0 50-94,0-50-15,0 24 16,0 1-16,0 25 16,25-50-16,-25 25 15,25 24-15,0-49 16,-25 50-16,25-25 15,-25-1 1,24-24-16,1 25 31,-25-25-31,0 25 16,25 0-16,-25-25 15,25 25 1,0-1 0,-25 1-1,24-25 16,1 25-15,0-25 0,-25 0-16,25 0 15,-25 0 1,25 0-16,-1 0 15,26 0-15,0 25 16,24-25-16,-24 0 16,-1 0-16,1 0 15,-25 0-15,24 0 16,-24 0-16,0 0 15,0 0-15,0 0 16,-1 0-16,1 0 16,0 0-16,0 0 15,0 0-15,-1 0 16,-24 0-16,50 0 15,-25 0-15,0 0 16,24 0-16,1 0 16,-25 0-16,-1 0 15,26 0-15,-50 0 16,50 0-1,-50 0-15,24 0 16,1 0-16,0 0 16,-25 0-16,25 0 15,0 0-15,-1 0 16,-24-25-16,25 25 15,-25 0 1,25 0 0,0-25 15,-25 25-31,25 0 15,-25 0-15,24 0 16,-24 0-16,50 0 16,-50 0-1,25 0-15,-25 0 16,25 0-16,-1 0 15,26 0 1,-50 0 0,25 0-1,-25 0-15,49 0 16,-24 0-1,25 0-15,-25 0 16,49 0-16,-74 0 16,25 0-16,-25 0 93,50 0-77,-50 0-16,24 0 15,1 0-15,25 0 16,24 0-16,-24 0 16,24 0-16,1 0 15,-51 0-15,1 0 16,0 0-16,-25 0 15,25-25 95,0 1-110,-1 24 15,-24-25 1,25 25-1,0-25-15,0 0 16,0 25 0,-25-25-16,0 25 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59:40.6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20811 8954 0,'25'25'109,"-25"-25"-94,-25 25-15,25-25 16,-49 25-16,24 0 16,0-25-1,-25 25-15,25-25 0,1 24 16,-1-24-16,0 0 15,-25 0 1,26 0-16,-1 0 16,25 25-16,-25-25 15,-25 0-15,1 0 16,24 0-16,-25 0 15,1 0-15,24 0 16,0 0-16,-24 0 16,-1 0-16,-24 0 15,24 0-15,0 0 16,1 0-16,-26 0 15,26 0-15,-26 0 16,1-25-16,-1 25 16,1-24-16,-25 24 15,24 0-15,1 0 16,24 0-16,-24 0 15,49 0-15,-24 0 16,-26 0-16,50 0 16,1 0-16,24 0 15,-25 0-15,0 0 16,-25 0-1,1 0 1,-26 0-16,1 0 16,-25 0-16,-1 0 15,1 0-15,25 0 16,-25-25-16,49 25 15,-49-25-15,49 25 16,50 0-16,-25 0 16,1 0 77,-1 0-77,-99 0-16,25-25 15,-50 0-15,74 25 16,26-25-16,-26 25 16,50 0-16,1 0 15,24-24 328,0 24-327,0-25 0,0 0-16,0 25 15,24-25-15,-24 25 16,0-49-16,0 24 15,0 25-15,25-50 16,-25 25-16,25 1 16,-25-1-16,0 0 15,0 0-15,0 25 16,0-49-16,0 49 15,0-25-15,0 0 16,25-25-16,-25 50 16,0-24-16,0 24 15,25-50-15,-25 50 16,0-25-16,0-24 15,0 24-15,0-25 16,0 1-16,0 24 16,0-25-16,24 25 15,-24-49-15,25 49 16,-25-25-16,0 1 15,25-1 1,-25 25-16,0-49 16,0 24-16,0 1 15,25 24-15,-25-25 16,25-24-16,-25 24 15,0 26-15,24-26 16,-24 25-16,0 0 16,0 1-16,0 24 15,0-50-15,25 25 16,-25 0-1,0 1 48,25-1-48,-25 0-15,50 0 16,-50 0-16,49 1 16,-49-1-16,25 25 15,-25-25-15,50 25 16,-25-25-16,-1 0 15,26 1 1,-50 24-16,50 0 16,-50 0-16,24 0 15,1-25-15,25 25 16,24 0-16,25 0 15,-49 0-15,24 0 16,26 0-16,-26 0 16,0 0-16,-24 0 15,0 0-15,24 0 16,1-25-16,-26 25 15,-24 0-15,0 0 16,-25 0 0,25 0-16,-1 0 15,-24 0-15,25 0 16,0 0-16,49 0 15,26 0-15,48 0 16,-24 0-16,50 0 16,0 0-16,-1 0 15,26 0-15,-50 0 16,-25 0-16,24 0 15,-73 0 1,-1 0-16,-49 0 16,-25 0-16,50 0 202,24 0-202,50 50 16,-74-1-16,24 1 16,25-25-1,-49 24-15,0-24 0,-26 0 16,-24-25-16,25 25 78,-25-1-78,0-24 15,0 25-15,0 0 16,0 0-16,0-25 16,0 25-16,-25-25 15,25 24 1,0 1-16,0 0 15,0-25-15,0 50 16,-24-50-16,-1 24 16,25 1-16,0 25 15,0-25-15,0 24 16,-25 26-16,25-75 15,-25 24-15,25 26 16,0-25-16,0 0 16,0 24-16,-25-24 15,1 25-15,-1 24 16,0-49-16,25 0 15,-25 0 1,25 24-16,0 1 16,0-25-16,-25-1 15,25 26-15,-24-25 16,24 0-16,-25 49 15,0-49-15,25 0 16,-25 49-16,25-49 16,-25 0-16,1 24 15,24-49-15,0 25 16,0 0-16,0-25 15,-25 25 1,25-25-16,0 24 94,-25 1-79,25 0 1,0-25-16,0 50 0,0-50 15,0 24 1,0-24-16,0 25 16,0-25-1,0 50 141,0-1-140,0-24-16,0 0 15,0 25-15,0-50 16,0 25-16,0-1 16,0 1-16,-25 0 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7T08:03:42.6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31328 2927 0,'-24'0'141,"-1"0"-126,0 0 1,-25 0-16,1 25 15,24-25-15,0 0 16,0 0-16,25 0 16,-25 0 62,-24 0-63,24 0-15,0 0 16,-24 0-16,24 0 15,0 0-15,-25 0 16,1 0-16,24 0 16,0 0-16,-24 0 202,-26 0-186,1 0-16,-25 0 16,49 0-16,-49 0 15,49 0-15,0 0 16,-24 0-16,74 0 15</inkml:trace>
  <inkml:trace contextRef="#ctx0" brushRef="#br0" timeOffset="2418.13">28129 3001 0,'0'0'31,"-25"0"-15,0 0-16,-25 0 15,1 0-15,24 0 16,-25 0-16,25 25 16,1-25-16,-26 0 15,50 0-15,-50 0 16,50 0-16,-24 0 15,24 0-15,-50 0 16,50 0-16,-50 0 16,26 0-16,-51 0 15,1 0-15,-25 0 16,-25 0-16,24 0 15,26 0-15,-25 0 16,-1 0-16,26 0 16,0 0-16,-26 0 15,26 0 1,24 0-16,-24 0 15,24 0-15,1 0 16,-1 0-16,25 0 16,1 0-16,-1 0 15,0 0-15,0 0 16,25 0-1,-49 0 1,-26 0-16,1 0 16,-26 0-16,-24 0 15,0 0-15,25 0 16,-25 0-16,0 0 15,25 0-15,-25 0 16,50 0-16,24 0 16,-25 0-16,26 0 15,24 0-15,0 0 16,0 0 249,-24 0-249,-26 0-16,51 0 15,-26 0-15,0 0 16,1 0-1,24 0-15,-25 0 0,26 0 16,24 0-16,-25 0 16</inkml:trace>
  <inkml:trace contextRef="#ctx0" brushRef="#br0" timeOffset="-134769.89">11956 11485 0,'0'-25'78,"25"0"-63,-25 0 1,49 25 0,-24-25-1,-25 25 1,25 0-16,0 0 78,24 0-78,1 0 15,-25 0-15,0 0 16,-25 0 0,24 0-1,-24 25 32,25 0-31,0-25-1,-25 25 16,25-25-31,-25 25 32,0-1-32,0-24 15,0 25-15,0-25 16,0 50-16,0-50 15,0 25 1,0-1-16,-25 1 16,0-25-16,25 25 15,0-25-15,-25 50 16,-24-26-16,49 1 15,-25-25-15,0 50 16,0-50 0,0 25 46,1-25-62,24 0 16,-50 24-16,50-24 15,-25 0-15,0 0 16,1 0-16,24 0 15,0 0 251,0 0-251,24 0-15,26 0 63,0 0-63,-26 0 15,1 0-15,0 25 16,0-25-16,25 0 125,-26 25-110,1 0-15,25 0 16,-25-25-16,-1 0 15,-24 0-15</inkml:trace>
  <inkml:trace contextRef="#ctx0" brushRef="#br0" timeOffset="-132583.75">12799 11385 0,'0'0'78,"0"25"-78,0-25 15,0 50-15,0-25 16,-25 24-16,25-49 15,0 50-15,0-25 16,0-1-16,0-24 16,0 25-16,0-25 15,0 25 1,0 0-16,0-25 15,0 25 1,0-25-16,0 24 16,0-24-1,0 25-15,0 0 16,0 0-1,0-25-15,0 0 172,0 0-172,0-25 16,25 0-16,0 25 15,25 0 141,-50 0-156,24 0 16,26 0 140,-25-25-156,0 1 15,-1-26 1,-24 25-16,0 0 16,0-24-16,0 24 15,25-25-15,-25 26 16,0-26-16,25 0 15,-25 26-15,0-1 16,0 0-16,0 0 16,0 25 155,0 0-171,0 25 16,0 0-16,0 0 15,0-1-15,0 1 16,0-25-16,0 25 16,0 25-16,0-50 15,0 49-15,0-49 16,0 25-16,0 25 15,0-50-15,0 49 16,0 1 0,0-50-16,0 25 15,0-25 1,0 24-16,0-24 47,0 25-47,0 0 124,0 0-124,0-25 16,0 49-16,0-24 16,0 0-16,0 0 15,0-25-15,0 49 16,0-49 15,0 0 78,25-24-93</inkml:trace>
  <inkml:trace contextRef="#ctx0" brushRef="#br0" timeOffset="-131818.72">13618 11981 0</inkml:trace>
  <inkml:trace contextRef="#ctx0" brushRef="#br0" timeOffset="-130034.61">14114 11609 0,'0'-25'15,"0"25"-15,0-25 16,0 0 0,0 25 15,0-25-16,0 1-15,-25-1 16,0 0 0,25 0-16,-25 0 15,1 25-15,24-49 16,-50 49 109,25 25-125,0-25 15,25 49-15,-24-49 16,24 25-1,0 0-15,-25 0 16,25-1 0,0 1-16,0 0 15,0-25-15,0 50 16,0-50-16,0 24 15,0-24-15,0 25 16,0 0-16,0 0 16,25-25 30,-25 0-30,49 0-16,-49 0 16,25 0-16,0 0 15,0 0-15,-25 0 16,24-25-16,1 25 15,-25-25 1,25 25 0,-25-25-16,0 25 15,0-24-15,0-1 16,0 25-1,0-25 1,0 0 0,0 25 218,0 25-234,0 25 15,0-50-15,0 49 16,0-24-16,0 25 15,0-26-15,0 26 16,0-25-16,0 0 16,0 24-16,0-24 15,-25 25-15,25-1 16,0 1-1,0-25-15,-25 24 16,25 1-16,-24-50 16,24 50-16,-25-50 15,25 24 16</inkml:trace>
  <inkml:trace contextRef="#ctx0" brushRef="#br0" timeOffset="-127818.48">14734 11361 0,'-25'0'171,"25"0"-171,-25 24 16,25-24 31,0 25-32,0 0 1,0-25-16,0 25 15,0-25 1,0 25 0,0-1-1,0-24 16,0 25-31,0-25 16,25 25 0,0-25-1,-25 25 1,25 0 15,-25-25-31,25 24 16,-25-24-16,24 25 15,1 0-15,-25-25 109,25 0-93,0 0 0,0-50 15,-25 50-16,0-24 1,0 24-16,0-25 16,0 25-1,0-25 1,0 0-16,0 25 15,0-25 1,0 25 0,0-24-1,0-1 1,0 25-1,0-25-15,0 25 47,0-25-47,-25 25 16,0-25-1,25 1 1,-25-1 31,0 0-32,1 0-15,24 25 94,-50 0-78,25 0-1,0 25-15,1 0 31,24-25 1,0 25-17,0-1 94,0-24-109,24 0 16,1 0-16,0 0 16,0 0-16,0 0 15,-25 0 16</inkml:trace>
  <inkml:trace contextRef="#ctx0" brushRef="#br0" timeOffset="-126274.39">14883 11385 0,'25'0'359,"-1"0"-343,-24 0-1,0 25 1,0-25 0,0 25-1,0 0-15,0 0 16,0-1 77,0 1-77,0-25-16,0 25 16,0-25-16,0 25 15,0 0 1,0-25-16,0 24 140,0 1-140,0 0 16,0 25-16,0-50 15,-24 24 1,24-24-16,0 25 16,-25 0-1,25 0 16,-25 0-15,0-1 0,25-24-16,-25 25 15,25-25 1,-24 25-16,-1 0 15,0-25 1,25 25 0,-25-25-16,0 24 62,1 1-46,-1 0-16,0-25 15,25 25-15,-25-25 16,0 0-16,25 0 312</inkml:trace>
  <inkml:trace contextRef="#ctx0" brushRef="#br0" timeOffset="-125258.33">15850 11410 0,'0'0'16,"0"0"0,-25 25-1,25 0-15,0 0 16,0-25-16,-24 49 15,-1 1-15,25-50 16,0 49-16,-50 1 16,50-25-1,-25 24-15,1 1 16,-1 0-16,0-26 15,25 1-15,-25 25 16,25-50-16,0 25 16,0-25-1</inkml:trace>
  <inkml:trace contextRef="#ctx0" brushRef="#br0" timeOffset="-124626.3">15528 11361 0,'0'49'16,"0"-49"-16,0 25 16,25 0-16,-25 0 15,24-1 1,1 1-16,-25 0 15,0 0-15,0 24 16,25-24-16,-25 0 16,25 25-1,-25-1-15,25-24 16,-1 49-16,1-24 15,-25-50-15,25 25 16,-25 0 31</inkml:trace>
  <inkml:trace contextRef="#ctx0" brushRef="#br0" timeOffset="-122890.2">16446 11286 0,'0'0'110,"0"0"-95,0 50-15,0-50 16,0 25-16,24-1 15,-24 1-15,0 0 16,0 0-16,0 0 16,25-25-16,-25 24 15,0 1-15,0 0 16,0 0-16,0 0 15,0-1-15,25 1 16,-25-25-16,0 50 16,0-25-16,25-1 15,-25-24-15,0 25 16,0-25-1,0 50-15,0-50 16,0 25-16,0-25 16,0 24 15,0 1 47</inkml:trace>
  <inkml:trace contextRef="#ctx0" brushRef="#br0" timeOffset="-121234.1">16942 11881 0,'0'0'94,"-25"0"-32,0 0-15,25 0-16,-25 0-15,25 0-16,-25-24 15,25-1 1,-24 0 0,24 25-1,0-25 1,-25 0-16,25 25 203,25 0-188,-25 0-15,24 0 16,-24 25 31,0-25-32</inkml:trace>
  <inkml:trace contextRef="#ctx0" brushRef="#br0" timeOffset="-118299.95">17388 11609 0,'-25'0'0,"0"0"15,1 0 1,24 0-16,0 24 16,0 1-1,0 0 1,0-25-1,0 25-15,0-25 16,0 25-16,0-25 16,0 24-1,0 1-15,0-25 16,0 25-1,0-25 1,0 25-16,0 0 16,0-25-16,0 24 15,0 26 1,0-50-16,0 25 15,0-25-15,24 0 63,51 0-48,-50 0-15,24 0 16,26-25-16,-50 25 16,24-50-16,-24 26 15,-25 24 16,0-25-31,0 0 16,0 0 0,0 25-1,0-25-15,0 25 31,0-24-31,0 24 16,0-25 0,-25 0 15,0 0-16,25 0 32,-49 25 0,24 0-31,-25 0-16,50 0 15,-25 0 344</inkml:trace>
  <inkml:trace contextRef="#ctx0" brushRef="#br0" timeOffset="-115882.8">18256 11559 0,'-25'-25'31,"-49"0"-16,49 25-15,25 0 16,-25 0 0,1 0-16,-1 0 15,25 0-15,-25 0 125,-25 0-125,26 0 16,-1 25-16,25-25 15,-25 25-15,0-25 16,25 50 62,0-50-63,0 24 1,0-24-16,0 25 16,0 0-16,25 0 15,-25-25 1,25 25-16,-25-1 15,49-24 32,-24 0-31,0 0-16,0 0 15,-25 0-15,49 0 16,-49-24 15,0 24-15,25-50-16,-25 50 15,25-25 1,0-24 0,-25 49 30,0-25-30,0 0 0,0 25-1,0-25 1,0 25-1,-25-25 1,25 25 171,0 0-171,0 25-16,0-25 15,0 50-15,0-50 16,0 49-16,0-49 16,0 25-16,0 0 15,0 0-15,0-25 16,0 25-16,0-25 15,0 24-15,0-24 16,0 25 0,0 0-16,0-25 15,0 25 1,0 0-1,0-1-15,-25 1 16,25 0 0,-25 25-1,1-26-15,24 1 16,-25-25-1,25 25-15,0-25 281,-50 50-265,1-50-16,24 24 15,0 1-15,25-25 16,-25 0-16</inkml:trace>
  <inkml:trace contextRef="#ctx0" brushRef="#br0" timeOffset="-111452.54">18231 11311 0,'-49'-25'16,"-1"25"0,1 0-16,24 0 15,0 0-15,25 25 16,-50-25-16,50 25 15,-24 0 1,-1-25 0,25 24-16,0-24 15,0 50-15,0-25 16,-25 0-16,25-1 15,0 1-15,0 0 16,0 0-16,0 0 16,0-25-16,0 24 31,0 1-16,0 0-15,0-25 16,0 25-16,0-25 16,0 25-16,0-1 15,0 1-15,0 0 16,25 0-1,0 0 1,-25-1-16,24 1 16,-24 0-1,25-25 1,0 25 46,0 0-46,0-1-16,-25-24 15,24 0 1,1 0 46,0 0-46,0 0-16,0 0 16,-1-24 15,-24 24-16,0-25-15,0 0 16,0 25-16,0-25 16,0 0-16,0 1 15,0 24-15,0-25 16,0 0-16,0 0 15,0 25-15,0-25 16,0 1-16,0-1 16,0 25-1,0-25 1,0 25-1,0-25 79,-24 25-78,-1-25-16,0 25 15,25 0-15,-50 0 16,1 0-16,24 0 15,0 0-15,0 0 16,1 0-16,-1-24 312,25-1-296,0 25-16,0-25 15,0 25 1,0-25-1,0 25 48,25 0-48</inkml:trace>
  <inkml:trace contextRef="#ctx0" brushRef="#br0" timeOffset="-108506.39">18678 11708 0,'25'0'15,"-25"-25"1,0 0 0,25 25-16,-25-25 15,0 1 1,0-1-16,0 25 15,0-25-15,24 25 16,-24-25-16,0 0 16,0 1-16,0 24 15,0-25-15,0 0 16,0 25-16,0-25 15,0 0-15,0 1 16,0 24 0,0-25-16,0 0 15,0 0 63,-24 0-78,-26 25 16,0-24-16,50 24 15,-24 0-15,-1 0 16,0 0-16,0 0 16,25 0-16,-25 0 15,0 0 1,1 0-1,24 24 1,-25-24 0,25 25-1,0-25-15,0 25 16,0 0-16,0 0 15,0-1-15,0 1 16,0-25-16,0 25 16,0-25-16,0 25 15,0-25 1,0 25-16,0-1 31,25-24-31,-25 25 16,49-25-16,-49 0 15,50 25-15,-25 0 16,0-25-1,24 25 63,-49-1-78,25-24 16,0 25-16,24 0 16,-24 0-1,-25-25 1,25 49 15,-25-49 0,0 25-31,0-25 16,0 25-16,0 0 15,0-25-15,0 25 16,0-1-16,0 1 16,0-25-1,-25 25 48,0-25-48,25 0-15,-24 0 16,24 0-16,-25 0 15,25 0-15,-25 0 16,0 0-16,25 0 16,-25 0-16,25 0 15,-24 0 1,-1 0-1,25-50 1,-25 50-16,25-49 16,0 24-1,-25 25-15,25-25 16,0 0 15,0 25-15,0-24 15,0 24-16,25 0-15,-25 0 16,50-25 0,-50 25 93</inkml:trace>
  <inkml:trace contextRef="#ctx0" brushRef="#br0" timeOffset="-106810.28">19298 11336 0,'0'0'16,"-25"0"-1,0 0 1,1 0-16,-26 0 15,25 0-15,0 0 16,1 0-16,24 0 16,-50 0-16,25 0 78,0 25-78,-24-1 15,49-24-15,-25 0 16,25 25 109,0 0-110,0 0 1,0 0-16,0-25 15,0 49-15,0-49 16,0 25-16,0 0 16,0 0-16,25-1 15,-25 1-15,25 0 16,-25 0-16,0-25 15,0 25-15,0-25 16,0 24 0,0 1-1,0-25 1,24 0 93,-24-25-109,25 1 16,0-1-16,-25 0 15,0 0-15,0 25 16,25-25-16,0 25 47,-25 0-32,24 0-15,-24 0 47,25 0-31,0 0-1,0 25-15,-25 0 16,0-25-1,0 25-15,0-25 16,0 25-16,0-1 16,25 1-1,-25-25-15,0 25 16,0 0-16,0 0 0,0-25 15,0 49 1,0-49-16,0 25 16,0 25-1,-25-50-15,0 24 16,25 1-16,-25-25 15,25 25 1,-25-25 0,1 0-1,-1 0 48,25 0-48</inkml:trace>
  <inkml:trace contextRef="#ctx0" brushRef="#br0" timeOffset="-105377.2">18207 11336 0,'0'0'47,"-25"0"-32,0 0 48,0 0-63,25 0 15,-25 25-15,1-1 16,24-24-16,0 50 16,0-50-16,0 25 15,0-25-15,0 25 16,-25-1-16,25 1 15,0 0 1,0 0 0,0-25-16,0 25 15,0-1 1,0 1-16,0-25 15,0 25-15,0-25 16,0 25-16,0 0 16,0-25-16,0 24 15</inkml:trace>
  <inkml:trace contextRef="#ctx0" brushRef="#br0" timeOffset="-104066.13">19918 11683 0,'25'0'78,"25"0"-62,-1 0-1,-24 0-15,0 0 16,0 0-16,-1 0 125</inkml:trace>
  <inkml:trace contextRef="#ctx0" brushRef="#br0" timeOffset="-103337.08">19869 11881 0,'0'0'31,"0"25"-31,0-25 16,24 0-16,1 0 15,-25 0-15,25 0 47,25 0-31,-1 25-16,-24-25 15,25 25-15,-50-25 16</inkml:trace>
  <inkml:trace contextRef="#ctx0" brushRef="#br0" timeOffset="-101841.99">20712 11410 0,'25'0'94,"49"0"-78,-24 0-16,-1 0 15,-24 0-15,0 0 16,0 0 46,-25 25-62,25-25 16,-25 25-16,0-25 15,0 25-15,0-1 16,0-24-16,0 25 16,0 0-16,0 0 15,0 0-15,0-1 16,0 26-16,-25-25 15,0 0-15,0-1 16,-24 1-16,24-25 16,0 25-16,0 0 15,0-25-15,1 25 16,-1-25-1,0 0 1,25 24 0,-25-24-1,0 25-15,25-25 16,-25 0-16,1 0 15,24 0 173,49 0-188,26 0 0,-1 0 15,1 0 1,-51 0-16,-24 0 15,50 25 141</inkml:trace>
  <inkml:trace contextRef="#ctx0" brushRef="#br0" timeOffset="-100194.9">21977 10889 0,'-25'25'15,"25"-25"-15,-25 25 16,1 0-16,-1-1 15,0 1-15,0 0 16,0 0-16,-24 24 16,49-49-16,-25 25 15,25 0-15,0-25 16,-25 25-16,25 0 15,0 0-15,-25 24 16,25-24-16,-25 0 16,1 49-16,-1-49 15,25 0-15,-25 24 16,0 1-16,0-25 15,25 24-15,0-49 16,-24 50-16,24-25 16,0 0-16,0-1 15,0 1-15,-25 0 16,25 0-1,0-25 1,0 49 0,0-24-1,0 0 1,25-25-1,-1 50 1,26-50-16,0 24 16,24 1-16,-24 0 15,24-25-15,1 0 16,-51 0-16,-24 0 15,25 0 1,0 0-16,-25-25 16,0 0-16,25-24 15,0 24 1,-25 0-16,0 25 15,0-25 1,0 1-16,0-1 16,0 0-16,0 0 15,0 0-15,0-24 16,0 49-1,0-25-15,0 25 16,0-25-16,-25 0 16,-25 1-1,25 24 1,25 0-1,-24 0-15,-1 0 16,0 0-16,0 0 16,0 0-16,1 0 15,-1 0-15,25 0 16,-25 0-16,25 0 15,-25 24 17,25-24-32,-25 25 15,0 0 1,1 0-16,-1-25 15,25 25-15,-25-1 16</inkml:trace>
  <inkml:trace contextRef="#ctx0" brushRef="#br0" timeOffset="-99441.86">22151 11981 0,'24'0'187</inkml:trace>
  <inkml:trace contextRef="#ctx0" brushRef="#br0" timeOffset="-98017.78">22746 11584 0,'74'0'0,"50"0"16,-49 0-16,-26 0 16,-24 0-16,0 0 15,0 0-15,0 0 16,-25 0 296,0 25-312,-25 24 15,-25-24-15,-24 25 16,49-26-16,-25 1 16,1 0-16,49 0 15,-25 0-15,25-25 16,0 24-16,-25 1 15,0 0-15,25 0 16,0 24-16,-24 1 16,-1 0-16,0-1 15,0 1-15,25-25 16,0 24-1,0-49-15,0 25 16,-25 0-16</inkml:trace>
  <inkml:trace contextRef="#ctx0" brushRef="#br0" timeOffset="-94698.59">23118 13543 0,'0'0'31,"-50"-24"-15,-49-1-16,25 25 15,-75-25 1,-25 0-16,-74-24 15,-49 24-15,-51-25 16,1 50-16,-25-25 16,49 25-16,26 0 15,-50 0-15,123 0 16,-24 0-16,75 0 15,-1 0-15,50 0 16,-99 0-16,74 0 16,-99 0-16,25 0 15,-50 0-15,25 0 16,24 0-16,-24 0 15,50 0-15,24 0 16,-24 0-16,24 0 16,25 0-16,-24 0 15,49 0-15,-50 0 16,1 0-16,-1 0 15,50 0-15,-25 0 16,0 0-16,0 0 16,1 0-16,-26 0 15,-24 0 1,-1 0-16,-74 0 15,25 0-15,25 0 16,25 0-16,49 0 16,0 0-16,74 0 15,26 0-15,49 0 16,-25 0 31,-74 0-47,-25-24 15,-25-1-15,-25 25 16,1 0-16,-1 0 15,0 0-15,1-25 16,49 0-16,0 25 16,74-25-16,25 0 15,1 25 48,-51 0-63,-99-74 15,1 24 1,24 26-16,25-1 15,-25 0-15,25 0 16,50-24-16,24 49 16,25-25-16,1 25 78,24-25-63,0 0 1,0 0-16,0-24 15,0-26-15,24 26 16,-24-1-16,25 1 16,-25-75-16,0 74 15,0 0-15,25-24 16,-25-1-16,50-24 15,-50 0-15,24 25 16,-24-1-16,0-24 16,0 49-16,25-49 15,0 25 1,0 24-16,0 1 15,-25 24-15,24 0 16,-24 0-16,25-24 16,-25-1-16,25 25 15,0-25-15,0 26 16,-1-26-16,51 25 15,-50 0-15,99 1 16,24-26-16,1 0 16,75 1-16,-26 24 15,50 0-15,-25 0 16,100-24-16,-26 49 15,1 0-15,0 0 16,-25 0-16,-25 0 16,-25 0-16,50 0 15,49 0-15,1 0 16,49 0-16,49 0 15,51 0-15,-51 0 16,1 0-16,24-25 16,-73-25-16,-51 1 15,0-1 1,-98 25-16,-1 1 15,-25-26-15,-24 25 16,0 0-16,24-24 16,-74 24-16,50-25 15,-25 1-15,-1-1 16,-24 25-16,25-24 15,-50-1-15,-24 25 16,24 0-16,0 1 16,25-1-16,25 0 15,25 0-15,24 0 16,50 1-16,-74-1 15,24-25-15,-24 25 16,-25 25-16,-50-24 16,25-26-16,-25 50 15,25-25-15,-49 25 16,24 0-16,-25 0 15,-49 0-15,25 0 16,-50 0-16,25 25 16,-25-25-16,49 50 15,-24-26 1,25 51-16,-26-50 15,76 24-15,-51 1 16,26 24-16,-51-74 16,51 50-16,-75-50 15,25 25-15,24 0 16,-24-25-1,-25 49-15,25 1 16,24-1-16,-49 1 16,25 24-16,0-24 15,-25 24-15,25 1 16,-25-1-16,0 1 15,25 49-15,24 24 16,-24-73-16,25 74 16,-25-50-16,-1-25 15,-24 1-15,0-26 16,0-24-16,0 0 15,0 0 1,0 0 0,0-1-1,0-24 1,0 50-16,0-25 16,0 24-16,0 1 15,0 24-15,-24 1 16,24-26-16,-50 51 15,50 49-15,0-50 16,-25 74-16,0-24 16,1-50-16,-26 50 15,25-99-15,0-25 16,25-1-16,-25-24 187,25 0-171,-24 0-16,-1 0 15,0 0-15,25 0 16,-25 0-1,0 0 17,-24 0-17,49 0-15,-25 0 16,-25 0-16,26 0 15,-1 50-15,0-50 16,0 25-16,-24 0 16</inkml:trace>
  <inkml:trace contextRef="#ctx0" brushRef="#br0" timeOffset="-91162.38">6623 3398 0,'-25'25'93,"25"0"-93,0 0 16,0 24-16,0 26 15,0-75-15,0 74 16,0-49-16,0 25 16,0-1-1,0-49-15,0 50 16,0-50-1,0 25-15</inkml:trace>
  <inkml:trace contextRef="#ctx0" brushRef="#br0" timeOffset="-89346.28">6921 3820 0</inkml:trace>
  <inkml:trace contextRef="#ctx0" brushRef="#br0" timeOffset="-87987.2">7317 3696 0,'-49'0'31,"24"0"-31,0 0 16,-24 0-1,49 25 1,0-25 0,0 25-16,0-1 15,0 1 1,0-25-16,0 25 15,0-25-15,0 50 16,0-50-16,0 24 16,0 1-16,0 0 15,0-25-15,0 25 16,0-25-16,24 0 31,1 0-15,0 0-16,-25 0 15,50 0-15,-1 0 16,1 0-16,-1 0 15,-24 0-15,0-25 16,0 25 0,-25-25-1,25 0-15,-25 1 16,0-26-1,0 25 1,0 0-16,24 25 16,-24-24-1,0 24-15,0-50 16,0 50-16,0-25 15,-24 0 1,-1 0 0,0 25-16,0-24 15,25 24-15,-49 0 16,49 0-16,-25 0 15,25 0 1,-25 0-16,0 0 16,0 0-1,25 24 1,-24 1-16,24-25 15,-25 25-15,25 0 16</inkml:trace>
  <inkml:trace contextRef="#ctx0" brushRef="#br0" timeOffset="-86379.11">8037 3274 0,'-25'25'15,"0"-25"1,25 25-16,-50 0 16,26 24-1,-1-49-15,0 25 16,0 0-16,25 0 15,-25-1-15,25 1 16,0 0-16,0 0 16,0 0-1,0-25-15,0 24 0,0 1 16,0 0-16,0 0 15,0-25-15,0 25 16,0 0-16,0-25 16,0 24-1,0-24-15,0 25 16,0 0-16,0-25 15,0 25 1,0-25-16,0 49 16,25-49-16,-25 25 15,25 0-15,0 0 16,-25-25-1,25 25 1,-25-25 15,24 0-31,1 0 16,0 0-16,0 0 15,0 0-15,0 0 32,-25 0-17,24-25-15,1 0 16,25 25-16,-1-25 15,-24 0-15,-25 25 16,0-24 15,0 24-15,0-25-16,0 0 15,0 25-15,0-25 16,0 25 0,0-25-16,-25 1 15,1 24-15,-1 0 16,-25 0-16,1 0 15,24 0-15,0 0 16,25 0-16,-25 0 47,0 0-32,0 0-15,-24 0 16,24 0-16,25 0 16,-25 0-16,0 0 46</inkml:trace>
  <inkml:trace contextRef="#ctx0" brushRef="#br0" timeOffset="-84546">8434 3795 0,'24'-25'62,"1"1"-62,25 24 16,-50-25-1,25 0-15,-25 25 16,24-25-1,1 25-15,-25 0 16,25-25-16,-25 25 16,25-25-16,0 1 15,-25 24-15,24-50 31,-24 50-15,25-25 0,-25 25-16,0-25 15,0 25 1,0-24-16,0-1 15,0 25 1,0-25-16,0 0 16,-25 0-1,1 25-15,-1 0 16,0 0 31,0 0-32,-24 0-15,24 0 16,0 0-16,0 0 15,25 0 17,-49 25-17,49 0 1,-25 0-16,25 0 15,0 24 1,0-49 0,0 50-1,0-50-15,0 25 16,0-25-1,0 24-15,0 1 16,0 0 0,25-25-1,-1 50-15,26-50 16,-25 25-1,0-25 1,-1 24-16,-24-24 16,50 0-16,-25 0 15,0 0 1,-25 25-16,24-25 62,-24 25-46,0 0-1,0-25-15,0 25 16,0-25 0,-24 24-16,24 1 15,-25-25-15,0 25 16,25-25-1,-25 25 1,25-25 15,-25 0-31,1 0 16,-1 0-16,25 0 15,-25 0-15,0 0 16,0 0 46,25 0-62,-24 0 16,-1 0 0,25-25-16,0 25 15,0-25-15,0 0 16,0 1-16,25 24 31,-25-25 0,24 0-15,1-25-1,0 50 1,0 0 0,0-49-16</inkml:trace>
  <inkml:trace contextRef="#ctx0" brushRef="#br0" timeOffset="-82570.89">9203 3473 0,'0'0'109,"-25"0"-109,0 0 16,25 0-16,-25 0 15,-24 0-15,-1 0 16,50 0 0,-25 0-16,0 0 140,25 24-124,0 1-1,0 0-15,0-25 16,0 25-1,25 0-15,-25-25 16,0 24 0,0-24-16,0 25 15,0 0-15,0 0 16,0 0-1,50-25 157,-50 0-172,25-50 16,-1 50-16,-24-25 15,25 0-15,-25 25 78,25 0-78,-25 0 31,25 0-15,0 0 0,-25 0-1,24 25 1,-24-25-1,25 25-15,0-25 32,-25 25-17,0 0-15,0-25 31,0 25-31,0-25 16,0 24-16,0 1 16,0-25-16,0 25 15,0-25 1,0 25-16,-25-25 15,25 25-15,-25-1 16,1 1 0,-1 0-16,-25 0 15,50 0-15,-25-25 16,1 0-1,24 0 32,-25 0-31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7:03:28.7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33089 4242 0,'-49'0'62,"-50"0"-62,24 0 16,1 0-16,-25 0 15,24 0-15,1 0 16,-25 0-16,24 0 15,1 0-15,-1 0 16,26 0-16,24 0 16,-25 0-16,-24 0 15,49 0-15,0 0 16,-24 0-1,49 0-15,-25 0 16,0 0-16,0 24 16,0 1-1,1-25 1,24 0-1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7:03:30.9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21481 3572 0,'0'0'78,"-50"0"-78,25 0 16,-24 0-16,-1 25 15,25-25-15,25 0 16,-49 0-16,-1 0 16,25 0-16,-24 0 15,49 0-15,-25 0 16,0 0-16,0 0 15,1 0-15,24 0 16,-50 0-16,50 0 16,-25 0-16,-24 0 15,-1 0-15,25 0 16,-24 0-16,-1 0 15,0 0-15,25 0 16,-24 0-16,24 0 16,0 0-16,-24 0 15,-1 0-15,25 0 16,0 0-1,1 0-15,24 0 16,-25 24 156,-50 1-172,26-25 15,-50 0 1,24 0-16,26 0 0,-1 0 15,0 0-15,26 0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7:03:35.4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11931 7640 0,'0'0'141,"25"0"-141,-25 25 15,25-25-15,-1 0 16,1 0-16,-25 0 16,50 0-16,-25 0 15,-1 0-15,1 0 16,0 24-16,0-24 15,25 0-15,-26 0 16,1 0-16,0 0 16,0 0-16,-25 0 15,25 0-15,-1 0 16,1 0-16,0 0 15,25 0-15,-26 0 16,1 0-16,0 0 16,0 0-16,-25 0 15,25 0-15,49 0 16,0 0-1,1 0-15,-1 0 16,1 0-16,-26 0 16,26 0-16,-51 0 15,51 0-15,-50 0 16,0 0-16,-1 0 15,-24 0 1,50 0 31,0 0-32,24 0-15,0 0 16,26 0-16,-26 0 16,0 0-16,26 0 15,-26 0-15,-24 0 16,-1 0-16,1 0 15,-50 0-15,25 0 156,-1 0-156,1 0 16,-25 0-16,50 0 78,-25 0-62,-1 0-1,-24 0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7:03:38.4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18802 7491 0,'0'0'141,"-74"0"-141,-26 0 15,-73 0 1,123 0-16,-24-25 16,-1 25-16,1 0 15,-1 0-15,51 0 16,-26 0-16,25 0 109,-49 0-109,24 0 16,-49 0-16,49 0 15,-49 0-15,50 0 16,-1 0-16,25 0 15,0 0-15,0 0 16,1 0-16,-1 0 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7:03:40.5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20464 7466 0,'-25'0'94,"0"0"-47,0 0-32,1 0-15,-1 0 16,0 0-16,-25 0 15,26 0-15,-1 0 16,-25 0-16,25 0 16,1 0-16,-1 0 15,-25 0-15,50 0 16,-49 0-16,49 0 15,-25 0-15,0 0 16,0 0-16,25 0 16,-25 0-1,25 0 375,-49 0-390,-26 0 16,-173 0 62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7:03:50.7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16743 8632 0,'25'0'109,"49"0"-109,-49 0 16,25 0-16,-1 0 15,1 0-15,0 0 16,-1 0-16,-24 0 15,25 0-15,-26 0 16,-24 0-16,25 0 16,0 0-1,-25 0 1,25 0-1,24 0-15,-49 0 16,50 0-16,-25 0 16,0 0-16,24 0 15,-24 0-15,0 0 16,-25 0-16,25 0 15,-25 0-15,25 0 16,-25 0-16,24 0 16,1 0-1,-25 0-15,25 0 16,0 0-16,0 0 15,24 0-15,-49 0 16,50 0-16,-25 0 16,-1 0-16,1 0 15,0 0-15,-25 0 16,25 0-16,0 0 93,-1 0-93,-24 0 16,50 0-16,-50 0 16,25 25-16,-25-25 15,25 0 1,-1 0-16,-24 0 15,25 0 1,-25 0 0,25 25-16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7:04:03.5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21233 10443 0,'0'0'46,"0"0"-30,-25 0 15,25 0-31,-25 0 16,0 0-1,1 0-15,-1 0 16,-25 0-16,25 0 16,1 0-16,-26 0 15,25 0-15,0 0 16,25 0-16,-24 0 15,-1 25-15,0-25 16,0 0-16,-24 0 16,-1 0-1,0 0-15,1 0 16,24 0-16,0 0 15,25 0-15,-25 0 94,0 0-78,-49 0-16,-25 0 15,0 0-15,-50 0 16,50 0-16,-50 0 15,50 0-15,-1 0 16,26 0-16,24 0 16,25 0-16,1 0 249,-1 0-249,-25 24 16,25-24-16,1 0 15,24 0-15,-25 0 437,25 0-421,49 0-16,1 0 15,0 0-15,-1 0 16,1 0-16,0 0 16,-26 0-16,1 0 15,-25 0 1,25 0 46,0 0-46,24 0-16,1 0 15,0 0-15,-26 0 16,1 0-16,0 0 16,-25 0-16,50 0 15,-50 0 1,49 0 109,1 0-125,-1 0 15,-24 0-15,0 0 16,25 0-16,-50 0 15,24 0-15,1 0 16,0 0 109,25 0-125,-1 0 15,1 0-15,-25 0 16,74 0-16,-25 0 16,-49 0-1,0 0-15,0 0 16,-25 0-16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7:04:12.8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16966 11807 0,'0'0'219,"0"0"-157,0 0-46,-24 0-1,-1 0-15,25 0 16,-25 0-1,25 0-15,-25 0 16,0 0-16,1 0 16,-1 0-16,-25 0 15,1 0-15,-26 0 16,26 0-16,-26 0 15,26 0-15,-1 0 16,0 0-16,1 0 16,49 0-16,-25 0 15,0 0-15,0 0 94,-24 0-79,-51 0-15,-73 0 16,24-25-16,75 25 16,24 0-16,-74-25 15,25 1-15,-1 24 16,76-25-16,-1 25 15,-25 0 235,-24 0-234,-25 0-16,-25 0 15,-25 0-15,50 0 16,-1 0-16,-24 0 15,50 0-15,24 0 16,25 0-16,-24 0 359,-1 0-344,1 0-15,-1 0 16,-49 0-16,49 0 16,1 0-16,24 0 15,25 0 484,25 0-483,-1 0-16,1 0 16,0 0-16,0 0 15,-25 0 1,25 0-16,-1 0 15,1 0-15,-25 0 16,25 0-16,-25 0 16,25 0-16,0 0 15,-1 0-15,-24 0 16,50 0-16,0 0 15,-1 0-15,1 0 16,-25 0-16,24 0 16,-24 0-16,0 0 15,0 0 1,-25 0-1,25 0 1,-1 0 0,1 0-16,0 0 15,0 0-15,24 0 16,-24 0-16,0 0 15,49 0-15,-24 0 16,-25 0-16,24 0 16,-24 0-16,0 0 15,0 0-15,-25 0 16,25 0-1,24 0-15,1 0 16,-25 0-16,-1 0 16,-24 0-16,25 0 15,0 0-15,0 0 16,24 0-16,26 0 15,-1 0-15,-24 0 16,-25 0-16,0 0 16,-1 0-16,-24 0 15,25 0 1,-25-25-1,25 25 1,0 0-16,0 0 16,-25 0-16,99 0 15,-50 0-15,51 0 16,-26-25-16,0 25 15,-24-25-15,49 25 16,-24 0-16,-1 0 16,-24 0-16,-25 0 15,-1 0-15,1-24 16,25 24 155,49 0-171,25 0 16,25 0-16,-25 0 16,25 0-16,-1 24 15,-48-24-15,-26 25 16,1 0-16,-1-25 15,-24 25-15,-50-25 16,0 0 374,-25 0-374,-74 0-16,24 25 15,1-25-15,-1 24 16,26-24-16,-1 0 15,0 0-15,1 0 16,24 0-16,0 0 16,-24 0-16,49 0 15,-25 0 1,-50 0-16,1 0 15,0 0-15,-50 0 16,24 0-16,-48 0 16,23 0-16,51 0 15,-100 0-15,75 0 16,-25 0-16,0 0 15,25 0-15,25 0 16,24 0-16,25 0 16,0 0-16,1 0 15,-1 25 32,-25-25-31,-24 0-16,-1 0 15,-24 0-15,-25 0 16,25 0-16,24 0 15,1 0-15,0 0 16,24 0-16,0 0 16,1 25-16,49-25 31,-50 25 0,25-25-15,1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39:43.0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31676 11906 0,'0'0'0,"-25"0"15,0 0-15,25 0 16,-25 0 0,25 0-16,-25 0 15,1 0-15,24 0 16,-25 0-16,0 0 15,0 0-15,0 0 16,25 0 0,-49 0 108,-1 0-108,-24-25-16,74 25 16,-50 0-16,-24-24 15,-1 24-15,50-25 16,-24 25-16,-26-25 15,51 25-15,-1-25 16,0 25-16,0 0 16,0 0-16,-49 0 15,49 0-15,-24-25 16,-26 25-16,26-24 15,-26 24-15,1-25 16,24 25-16,1 0 16,-26 0-16,1-25 15,-1 25-15,26-25 16,-1 25-1,25 0-15,-24-25 16,49 25 0,-25 0 30,-25 0-30,1 0-16,-1 0 16,0 25-16,-49-25 15,50 0-15,-1 0 16,0 0-16,1 0 15,-1 0-15,1 0 16,24 0-16,-25 0 16,1 0-16,24 0 15,0 0-15,-25 25 16,1-25-16,-1 0 15,25 0-15,-24 0 16,-1 0-16,0 0 16,1 0-16,-50 0 15,49 0 1,-49 0-16,74 0 15,-25 0-15,1 0 16,-1 0-16,25 0 16,25 25-16,-24-25 15,-1 0-15,25 25 16,-25-25-1,25 0 1,-25 0-16,0 0 16,1 0-16,-26 0 15,0 0-15,-24 0 16,-1 0-16,1 0 15,0 0-15,24 0 16,-24 0-16,-1 0 16,50 0-16,1 0 15,-26 0-15,50 0 16,-25 0-16,25 0 15,-25 0-15,25 0 16,-24 0-16,-1 0 16,-25 0-16,25 0 15,-24 24-15,-1-24 16,1 0-1,24 0-15,0 0 16,0 0-16,0 0 16,25 25 202,0-25-218,25 25 16,50 0-16,-51-25 15,1 0-15,25 25 16,-25-25-1,-1 0-15,1 24 16,25-24-16,-1 0 16,1 0-16,0 0 15,-1 0-15,26 0 16,-26 0-16,26 0 15,-26 0-15,-24 0 16,0 0-16,49 0 16,-24 0-16,-1 0 15,1 0-15,25 0 16,-1 0-16,0 0 15,1 0-15,-1 0 16,1 0-16,-51 0 16,1 0-16,0 0 15,0 0-15,0 0 16,-1 0-16,-24 0 15,25 0-15,25 0 16,-1 0-16,1 0 16,24 0-1,1 0-15,-1 0 0,1 0 16,24 0-1,-25 0-15,1 0 16,-1 25-16,1-25 16,-26 25-16,-24-25 15,0 0 94,49 0-93,1 0-16,24 0 16,0 25-16,75 0 15,-25-1-15,-1-24 16,-48 0-16,-26 0 15,-49 0-15,0 0 16,-1 0 109,1 0-125,25 0 15,-25 0-15,-1 0 16,1 0-16,-25 0 16,25 0-1,0 0 1,0-24-1,-1 24 1,1-25 0,-25 25-1,25 0-15,0-25 31,0 25-31,-25 0 16,49-25-16,1 0 16,-25 25-1,-1 0-15,-24 0 16,25-24-1,0 24 17,-25-25-17,0 25 48,0-25-63,25 25 15,-25-25-15,25 25 16,-25 0-1,25-25 1,-1 1 0,-24 24-1,25 0-15,-25-25 16,25 25 31,0-25-32,-25 0-15,25 25 31,-25-25-31,24 25 16,-24-24-16,25 24 47,-25-25-47,0 0 15,0 25 17,0-25-1,0 25-16,0-25 1,-25 25-16,25-24 31,-24-1-15,24 0-1,-25 0 1,0 25 0,25 0 15,-50-25-16,50 25 1,-24 0-16,-1-24 16,0-1-1,-25 25-15,50 0 16,-25-25-16,1 25 15,24 0 1,-25-25-16,0 25 16,0 0-16,0 0 15,-24-25-15,49 25 16,-50 0-16,25-24 15,-24 24-15,-1 0 16,25 0-16,-24 0 16,24 0-16,-25 0 15,1 0-15,24 0 16,0 0-16,0 0 15,1 0-15,-1 0 16,0 0-16,0 0 16,0 0-16,1 0 15,-26 0 1,25 0-16,0 0 15,-24 24-15,24-24 16,0 0-16,0 0 16,0 0-16,-24 0 15,-1 0-15,25 0 16,-24 0-16,-1 0 15,1 0-15,-1 0 16,25 0-16,-24 25 16,-1-25-16,0 0 15,1 0-15,-1 0 16,1 25-16,-1-25 15,0 0-15,1 25 16,-26-25-16,1 0 16,24 0-16,26 0 15,-1 0-15,-25 0 16,25 0-16,0 0 15,-24 0-15,24 0 16,0 0 0,0 0-16,1 0 0,-51 25 15,26-25-15,24 0 16,0 0-1,0 24-15,25-24 16,-49 0-16,49 0 16,-25 0-16,0 0 15,-25 0-15,1 0 16,-26 0-16,26 0 15,-26 0-15,51 0 16,-1 0-16,-50 0 16,51 0-16,-1 0 15,0 0-15,25 0 16,-50 0-16,50 0 15,-25 0-15,1 0 78,-26 0-78,-49 0 16,-50 0-16,25 0 16,0 0-16,0 0 15,50 0-15,-26 0 16,51 0-1,-26 0-15,26 0 16,49 0-16,-25 0 78,-25 0-62,1 25-16,-26 0 15,1-25-15,-25 0 16,24 0-16,26 0 15,49 0-15,-25 0 16,0 25 140,25-25-140,-25 25-16,25-25 31,0 24-31,0 1 15,0 0 1,0-25-16,0 25 16,0 0-16,0-1 15,0 26-15,0-50 16,0 50-16,0-26 15,0 1 1,25 0 0,-25 0-1,25 24 1,0-49-16,-25 25 15,24 0 1,1 0 0,-25 0 15,25-1-16,-25 1 1,0-25-16,0 25 16,25 0-16,-25-25 15,25 25 1,-25-25-16,0 24 15,0 1-15,0-25 16,24 25-16,-24 25 16,0-50-16,0 49 15,25-24-15,-25 0 16,25 0-1,-25-25 1,0 25-16,0-1 16,25 1-16,-25-25 15,25 50-15,-25-25 16,49-1-16,-49 1 15,25 0-15,-25-25 16,25 25-16,-25-25 16,49 49-16,-49-49 15,50 25-15,-25 0 16,24 0-1,1 0-15,-25-1 16,25 1-16,-1 0 16,26 0-16,-26 24 15,50 1-15,1-25 16,24 24-16,0 1 15,-25 0-15,25-26 16,-75 1-16,26-25 16,-1 25-16,-24-25 15,0 25-15,-1-25 16,1 0-16,-1 0 15,26 0-15,-26 0 16,1 0-16,-25 0 16,24 0-16,-49 0 15,25 0-15,-25-25 16,25 25-16,0-25 15,0 25 1,-25 0-16,24 0 16,1 0-16,25 0 15,-25 0 1,24 0-16,1-25 15,-1 1-15,1-1 16,0 25-16,24-25 16,1-25-16,-26 50 15,-24-24-15,49-1 16,-49 0-16,0 0 15,-25 25-15,25-25 16,0 25-16,-25-24 16,24 24-16,26-25 15,0 0 1,-26 25-16,-24 0 15,25 0-15,25-25 16,-25 25-16,-1-25 16,26 25-16,-25 0 15,0 0-15,24 0 16,-24-24-16,0 24 15,49 0-15,-49-25 16,-25 25-16,50 0 16,-50 0-1,24 0 1,1 0-16,-25 0 15,25 0 95,25 0-110,-1 0 15,26 0-15,-50 0 16,24 0-16,50 0 15,-24 0-15,-1 0 16,-24 25-16,-25-25 16,24 0-16,-24 0 171,0 0-155,24 0-16,-24 0 15,25 0-15,-25 0 16,49 0-16,-49 0 16,-25 0-16,49 0 15,-24 0 1,0 0-16,25-25 15,-1 25-15,-24-25 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7:04:36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33089 13618 0,'0'0'15,"-49"0"1,49 0-16,-25 0 16,0 0-16,-49 0 31,24 0-31,1 0 0,-1 0 15,25 0-15,-74 0 16,49 0-16,-24 0 16,24 0-16,1 0 15,24 0-15,-25 0 16,1 0-16,24 0 15,-50 0-15,26 25 16,49-25-16,-50 0 16,1 0-16,-1 24 15,0 1-15,1-25 16,-26 0-16,26 0 15,-26 25-15,51-25 16,-26 25-16,25-25 16,0 0-16,-24 0 15,24 0 1,0 0-16,0 0 15,1 0 1,-26 25-16,-24-25 16,24 0-16,0 0 15,-24 0-15,-1 0 16,26 0-16,-26 0 15,1 0-15,-25 0 16,24 0-16,1 0 16,49 0-16,-24 0 15,24 0-15,25 0 16,-25 0 15,0 0 78,-24 0-109,-1 0 16,-24-75-16,24 50 15,-49-24 1,49 24-16,-24 0 16,24 0-16,25 1 15,0 24 79,1-50-94,-1 0 15,25 50-15,0-49 16,0 24-16,-25-25 16,25 26-16,0-1 15,-25-25-15,25 25 16,0-24-16,0 24 15,0 0-15,0-25 16,0 26-16,0-1 16,0-25-16,0 25 15,0 1-15,0-26 16,0 25-16,0 0 15,0-24 1,0 49-16,0-50 16,0 25-16,-25-24 15,25 24-15,0 0 16,0-24-16,0-1 15,0 0-15,-24 1 16,24 24-16,0-25 16,-25 1-16,25-26 15,-25 26-15,25 49 16,-25-50-16,25 50 15,0-25-15,0 0 16,0-24-16,0 24 16,-25-25-16,25 26 15,0-1-15,0 0 16,0 0-16,0 0 15,-24 1-15,24-1 16,0 25-16,0-25 16,0 0-16,0 0 15,0 1 1,0-1-1,0 0 1,0 0-16,74 0 16,25-24-16,50 24 15,-50 0-15,25 0 16,-24-24-16,48 49 15,1-25-15,-25 0 16,25 25-16,25 0 16,-1 0-16,51 0 15,-51 0-15,26 0 16,-26 0-16,1 0 15,-25 0-15,-50 0 16,0 0-16,0 0 16,1 0-16,-1 0 15,0 0-15,-49 0 16,49-25-16,-50 1 15,-24 24-15,0 0 16,0 0 124,-25 0-124,49 0 0,-49 0-1,25 24-15,0 26 16,0 0-1,24-26-15,-49 26 16,25-25-16,0 0 16,-25-1-16,25 26 62,0-25-46,-25-25-16,0 25 15,0-1-15,0-24 16,0 25-16,0 0 15,0 0 1,0 0-16,0-1 16,0 1-16,0 25 15,0-50-15,0 49 16,-25 1-16,25-50 15,0 50-15,0-26 16,0 1-16,-25 25 16,25-25-16,0 24 15,0 1-15,0 24 16,0-24-16,0 0 15,0-26-15,-25 51 16,25-26-16,0-24 16,0 0-16,0 25 15,0-26-15,0 26 16,0 0-16,0-1 15,0 1-15,0-1 16,0-24-16,0 25 16,0-1-16,0 1 15,0 0-15,0-1 16,0 26-16,0-1 15,0-49 1,0 25-16,0-26 16</inkml:trace>
  <inkml:trace contextRef="#ctx0" brushRef="#br0" timeOffset="7551.42">20538 13767 0,'0'0'15,"25"0"-15,25 0 16,-26 0-16,1 0 15,0 0-15,0 0 16,0 0-16,0 0 16,-25 0-16,49 0 15,-49 0-15,25 0 16,0 0-16,0 0 15,-25 0-15,49 0 16,-24 0 0,-25 0-16,50 0 15,-50 0-15,24 0 16,1 0-16,0 0 15,0 0-15,0 0 16,-1 0-16,-24 0 16,25 0-16,0 0 15,0 0 1,24 0-16,-49 0 15,25 0-15,25 0 16,-25 0-16,-1 0 16,1 0-16,0 0 15,-25 0-15,25 0 16,-25 0-16,25 0 15,-25 0 1,24 0-16,1 0 16,0 0-1,0 0-15,0 0 16,-1 0-16,1 0 0,-25 0 15,25 0-15,-25 0 32,25 0-32,0 0 15,-25 0 1,25 0 77,24 0-93,-49 0 16,50 0 140,-1 0-140,1 0-16,-25 0 15,0 0-15,-1 0 16,1 0-16,-25 0 31,25 0-15</inkml:trace>
  <inkml:trace contextRef="#ctx0" brushRef="#br0" timeOffset="14710.84">11410 13891 0,'0'0'15,"25"0"-15,25 0 16,-26 0 0,1 0-16,0 0 93,49 0-93,-24 0 16,-25 0-16,24 0 15,1 0-15,-25 0 16,0 0-16,-1 0 16,-24 0-16,25 0 15,0 0 79,25 0-79,-1 24-15,-24-24 16,0 0 0,-25 0-16,25 25 15,-25-25 1,24 0-16,1 0 15,0 0 1,-25 0-16,50 0 16,-50 0 15,25 0 31,-25 0 79,49 0-126,1 25-15,-25-25 16,-25 0-1,24 0-15</inkml:trace>
  <inkml:trace contextRef="#ctx0" brushRef="#br0" timeOffset="25231.44">11088 14337 0,'-25'0'125,"25"0"-110,0 0-15,0 25 16,-25 0-1,25 0-15,0-1 16,0-24-16,0 25 16,0-25-16,-25 25 15,25 0 172,0 0-187,0-1 16,0-24-16,0 25 16,0 0-16,0-25 15,25 25 250,25-25-249,-26 0-16,26 0 16,-25 0-16,-25 0 15,25 0 1,0 0-1,-25 0 1,24 0 0,-24-25-1,25 25 16,0-25 1,-25 0-17,25 1 48,0-1-48,-1 25 1,-24-25-1,0 25 1,0-25 0,0 25-16,0-25 15,0 1 1,0 24 233,0 0-217,0 24-32,0 51 15,0-50-15,0-1 16,-24 26-16,-1-25 15,25 24-15,-25-24 16,25 0-16,-25-25 31,25 25 125</inkml:trace>
  <inkml:trace contextRef="#ctx0" brushRef="#br0" timeOffset="26790.53">11832 14560 0,'-25'0'125,"0"0"-125,0 0 16,-24 25-16,24-25 31,25 25-16,-25-25-15,25 25 16,-25 0-16,25-25 16,-24 24-1,-1-24 79,25 25-79,0 0-15,0 0 16,0-25 0,0 25-16,0-25 15,25 49 1,-25-49-1,24 0 63,26 0-78,-25 0 16,0 0-16,-1-25 16,26 1-1,-25-1 1,-25 25-1,25-25 1,-25 25 15,24-25-15,-24 0 31,0 1-47,0 24 15,0-25-15,0 0 16,0 25-16,0-25 15,0 25 79,0-25-63,0 25-15,-24 0-16,-1 0 93,25 0-93,-25 0 16,0 0 0</inkml:trace>
  <inkml:trace contextRef="#ctx0" brushRef="#br0" timeOffset="28414.62">12452 14387 0,'0'0'78,"0"0"-62,0 0-1,0 25-15,-25-1 16,25 1-16,-25 0 15,-24 25-15,49-26 16,-25 1 0,25-25-16,-25 50 15,25-50 1,-25 25-16,25-1 15,0 1 1,-24-25 0,-1 50-1,25-25 1,0-25-1,-25 24-15,25 1 16,0 0-16,-25 0 16,0 24-16,25-49 15,0 25-15,0-25 16,0 25-16,0-25 15,-25 25-15</inkml:trace>
  <inkml:trace contextRef="#ctx0" brushRef="#br0" timeOffset="29743.7">12105 14362 0,'-25'0'47,"0"0"-47,25 0 16,-25 0 46,25 25-46,0-25-1,0 25 1,0-25 15,0 24 31,25 1-46,25-25 0,-26 0-16,1 25 15,-25-25-15,25 0 16,-25 0 77,25 0-77,0 0 0,-25 0 15,0-25-31,0 0 15,0 25-15,0-24 16,0-1 0,0 0-16,0 0 15,-25 25 16,25-25-15,-25 0 0,25 25-1,-25 0 1,0-24-16,1 24 171,24 0-139</inkml:trace>
  <inkml:trace contextRef="#ctx0" brushRef="#br0" timeOffset="31062.77">12402 14908 0,'-24'0'47,"24"0"-32,-25 24 1,25-24-16,0 25 16,0-25-16,0 25 15,0-25-15,0 25 16,0 0 31,25-25-32,-25 24 1,24-24-1,1 0 1,-25 0-16,25 0 16,-25 0-16,25 0 15,0 0 1,-25 0 31,24 0-32,-24 0-15,25 0 16,-25 0-1,0-24 1,0-1 0,0 25-1,0-25-15,0 0 16,0 0-1,-25 1-15,1 24 16,24-25 0,-25 25-1,25-25-15,-25 25 109,25 0-109,-50 0 16</inkml:trace>
  <inkml:trace contextRef="#ctx0" brushRef="#br0" timeOffset="31774.81">12898 14660 0,'0'0'0,"25"-50"16,-25 50 0,50 0-1,-1 0 1,-24 0-16,25 0 15,-25 0-15,-25 0 16,24 0-16,1 0 16,-25 0-1,25 0-15,0 0 16,25 0-16,-26 0 15,1 0-15,25 0 16</inkml:trace>
  <inkml:trace contextRef="#ctx0" brushRef="#br0" timeOffset="32558.86">12923 14858 0,'0'25'62,"25"-25"-62,0 0 16,24 0-16,-24 0 16,25 25-16,-1-25 15,-24 0-15,0 0 16,-25 0-16,50 0 47,-25 0-32,-1 0-15,1 0 16,-25 0-16,25 0 15,0 0 1,-25 0-16</inkml:trace>
  <inkml:trace contextRef="#ctx0" brushRef="#br0" timeOffset="34715.98">13816 14139 0,'0'0'109,"0"24"-93,0 1-16,0 0 16,0-25-16,0 25 15,0 0-15,0-1 16,0-24-1,0 25 1,0 0 0,0 0-1,0-25-15,0 25 16,0 0-1,0-1 1,0-24 0,0 0 233,25 0-249,0 0 16,24-24-16,-24 24 15,25-25-15,-25 25 16,-25-25 15,24 25-15,-24 0-1,25 0-15,-25-25 63,25 25-63,0 0 15,-25 0-15,25-25 16,-1 0 46,1 25-46,-25-24 15,0 24-15,0-25-16,0 0 15,0 25-15,0-25 16,0 0-16,0 1 16,0-1-1,0 25 204,-25 49-204,25-49-15,0 50 16,0-25-16,0 0 15,0-25-15,-24 49 16,24-49-16,-25 25 16,25 25-16,0-50 15,0 49-15,0-24 16,0 0-16,0-25 15,0 25-15,0-25 16,0 25 0,0-25 62,0 24-63,0 1 1,0-25-16,0 25 93</inkml:trace>
  <inkml:trace contextRef="#ctx0" brushRef="#br0" timeOffset="36447.08">14486 14312 0,'0'0'125,"0"25"-110,-25-25 1,25 50 15,0-50-15,0 25-1,0-25 1,0 24 15,0 1-15,0-25-1,0 25 17,0-25-17,0 25 1,25-25-1,-25 0 1,25 0 0,-25 0-1,49 0 32,-49 0-31,25 0-16,-25 0 15,25 0 16,-25 0-15,50-25 46,-50 0-15,0 25-16,0-25-15,0 25 0,0-24-1,0 24-15,0-50 31,0 25-15,0 0 0,-25 0-1,0 1 32,0 24 78,0 0-110,1 0-15,-1 0 16,0 24 0,25-24-1,0 25 1,-25-25-16</inkml:trace>
  <inkml:trace contextRef="#ctx0" brushRef="#br0" timeOffset="38044.17">14982 14908 0,'-25'0'109,"-74"0"-93,-25 0-16,25 0 15,24 0-15,1 0 16,24 0-16,1 0 16,24 0-16,0 0 15,25 0 204,-74 0-204,-26 0 1,26-25-16,0 0 15,24 25 1,-24-50-16</inkml:trace>
  <inkml:trace contextRef="#ctx0" brushRef="#br0" timeOffset="39004.21">14089 15156 0,'0'0'62,"0"0"-62,0 24 16,0 26-1,0-25-15,0 0 16,0-25-16,0 49 16,0-24-16,0 0 15,0-25-15,0 25 16,0-25 77,0 25-77,0-25 0</inkml:trace>
  <inkml:trace contextRef="#ctx0" brushRef="#br0" timeOffset="40542.31">14461 15280 0,'0'0'140,"-25"0"-140,25 24 16,0 1-1,0-25-15,0 25 16,0-25 15,0 25-15,0-25-1,0 25 1,0 0-1,0-25-15,25 24 32,-25-24-1,25 0-31,-25 0 15,25 0 17,0 0-1,-1 0-16,-24 0-15,25 0 16,0 0-16,0 0 94,-25 0-94,0-24 15,0-1-15,0 25 16,0-25-16,0 0 15,0 0-15,0 25 16,0-25 0,0 25-1,0-24 1,0-1-1,0 0-15,-25 25 32,0 0-17,0 0-15,1 0 94,-1 0-79,0 0-15,0 0 16,0 0-16,1 0 16,24 0-16,-25 25 15,25-25 1,-25 25-1</inkml:trace>
  <inkml:trace contextRef="#ctx0" brushRef="#br0" timeOffset="42494.43">14982 15205 0,'0'-25'63,"0"25"-32,-25 0-31,25 25 15,-25 0 1,25 0 0,0-25 30,0 25-46,0-1 16,0-24 0,0 25-1,0-25 16,0 25-15,0 0 0,25-25-1,0 25 1,0-25-1,24 0 1,-49 0 15,25 0-15,-25 0-16,25 0 15,0 0-15,0 0 16,-1 0 31,-24-25-32,0 0 17,0 25-32,0-25 15,0 25-15,0-25 16,0 25-1,0-24-15,0-1 16,0 25-16,0-25 16,0 25-1,0-25-15,-24 25 31,24-25-31,-50 25 16,25 0 78,0 0-79,25 0-15,-24-24 16,-1 24 15,0 0-15,25 0 62,-25 0-78,25 24 15</inkml:trace>
  <inkml:trace contextRef="#ctx0" brushRef="#br0" timeOffset="43510.48">15304 14759 0,'50'0'62,"-25"0"-46,0 0-16,-25 0 15,25 0 1,-1 0-16,1 0 15,25 0-15,-25 0 16,24 0-16,-24 0 16,25 0-16,-26 0 15,1 0 48</inkml:trace>
  <inkml:trace contextRef="#ctx0" brushRef="#br0" timeOffset="44422.54">15453 14932 0,'0'0'62,"0"25"-46,0-25-16,25 0 16,0 0-16,-25 0 15,25 0-15,-25 0 16,25 0-16,-1 0 15,-24 0-15,25 0 16,0 0-16,0 0 16,-25 0-16,25 0 78,49 0-63,-74 0 1</inkml:trace>
  <inkml:trace contextRef="#ctx0" brushRef="#br0" timeOffset="45838.62">16222 14635 0,'-25'0'78,"25"0"-78,-49 0 16,24 0 0,0 0-16,25 0 15,-25 25-15,25-25 16,-24 24-1,-1-24 1,25 25-16,0 0 31,0-25-31,0 25 16,0-25-16,0 25 15,0-1-15,0 1 16,0-25-16,0 25 16,0-25-16,0 25 15,0 0 1,0-25-16,0 24 15,0-24 32,0 25-31,49-25-16,-24 0 15,0 0-15,0 0 16,0 0 0,-25 0 15,24 0-31,-24-25 15,25 25 1,-25-24-16,25-1 16,-25 25-16,0-25 15,0 25-15,0-25 16,0 25-1,0-25-15,0 1 16,0 24-16,0-25 16,0 25 15,0-25-16,0 25-15,0-25 16,0 0-16,0 25 16,-25-49-16,25 49 31,0-25 94</inkml:trace>
  <inkml:trace contextRef="#ctx0" brushRef="#br0" timeOffset="46495.65">16495 14858 0</inkml:trace>
  <inkml:trace contextRef="#ctx0" brushRef="#br0" timeOffset="48935.78">16818 14536 0,'0'0'32,"0"0"-17,0 0-15,24 49 16,-24-24-16,0 0 15,0 0-15,0 24 16,0-24-16,0 25 16,0-50-16,0 24 15,0 26-15,0-50 16,0 25-16,0 0 15,0-1-15,0-24 16,0 25 46,25-25 110,0 0-156,-25 0-1,25-25 1,0 1-1,-1 24 1,-24 0-16,25 0 16,-25 0-1,25-25 1,0 25 15,-25 0-15,25 0-16,-1 0 15,1 0-15,-25 0 16,25 0-1,0-25 95,-25 0-95,0 25-15,0-25 16,0-24-16,0 49 15,0-25-15,0 0 16,0-24-16,0 49 16,0-25-16,-25 25 15,25-25 1,0 25-16,0-25 15,0 0-15,0 25 16,0-24 0,-25 24 15,25 0 156,0 0-187,0 24 0,0 1 16,0 25-16,0-50 15,0 25 1,0-1-16,0 1 15,0 25 1,0-50 15,0 25-31,0-25 16,0 24-16,0-24 15,0 25 1,0 0-16,0-25 16,25 25-16,-25-25 15,0 25 1,0-1 15,25 1-31,-25-25 31,0 25 0,0 0-15,0-25-16,0 25 16</inkml:trace>
  <inkml:trace contextRef="#ctx0" brushRef="#br0" timeOffset="57207.27">11013 15999 0,'0'25'140,"0"24"-140,0-24 0,0 25 16,0-1-16,0 1 15,0 0-15,0-26 16,0 26-16,0-50 15,0 25-15,0 25 16,0-50-16,0 24 16,0 1-16,0-25 15</inkml:trace>
  <inkml:trace contextRef="#ctx0" brushRef="#br0" timeOffset="59578.4">11460 15974 0,'0'0'47,"0"25"-32,0 0-15,0 0 0,-25 49 16,25-74 0,0 50-16,0-26 15,0 1-15,0 25 16,-25-1-16,25-24 15,0 0 1,0-25-16,0 25 16,0-25-16,-25 50 15,25-50 1,0 49-1,0-49-15,0 25 16,0-25-16,0 25 16,0-25-16,0 0 109,0 0-109,0-25 15,0 0-15,0 0 16,25 25 0,0-24-16,25-1 15,-26 25-15,1-25 16,-25 25 62,25 0-78,-25-25 15,25 25-15,0 0 16,-25 0-16,24 0 16,-24 0-16,25 0 15,0 0-15,0 0 31,-25-25 141,0 25-156,0-49-1,0 49-15,0-25 16,0 25-16,0-25 15,0 0-15,0 0 16,0 25 0,0-24-16,0-1 15,-25 0-15,25 25 156,0-25-156,0 0 16,0 25-1,0-24 1,0 24 15,0-25 0,0 0 1,0 25 139,0 25-155,0 0-1,0-1-15,0 1 16,0 25-16,0-50 16,0 49-16,0-49 15,0 25-15,0-25 16,0 25-16,0-25 15,0 25-15,0 0 16,0-25-16,0 24 16,0-24-16,0 25 15,0 0-15,0 0 16,0-25-1,0 25-15,0-25 16,0 25-16,0-1 16,0 1-16,0-25 15,0 25-15,0 0 16,0-25-16,0 25 15,0-1-15,0 1 94,0-25-94,0 25 16</inkml:trace>
  <inkml:trace contextRef="#ctx0" brushRef="#br0" timeOffset="60374.45">12105 16545 0,'0'0'156,"24"0"-140,1 0 31,0 0-47</inkml:trace>
  <inkml:trace contextRef="#ctx0" brushRef="#br0" timeOffset="62350.56">12452 16247 0,'0'-25'15,"0"25"1,0-25-16,25-24 15,-25 24 1,0 25 0,0-25-16,0 25 15,0-49 1,0 49-16,0-50 15,0 25 1,0 25 0,-25-25-16,0 1 15,0-1 1,25 25-1,-24-25-15,-1 25 16,25-25 0,-25 25-1,0 0 1,0 0-1,25 0-15,-24 0 16,24 0-16,-25 0 16,0 25-16,0-25 15,25 50 1,-25-50-1,0 24 1,25-24-16,0 25 16,0 0-16,0 0 15,0 0-15,0-1 16,0-24-16,0 25 15,0 0-15,0 0 16,0-25-16,25 25 16,-25-25-1,25 24-15,0-24 16,0 0-16,0 25 15,-25-25-15,24 25 16,1-25 0,0 0-16,-25 0 15,25 0-15,0 25 16,-1-25-16,26 25 15,-25-25 1,24 0-16,1 49 78,-50-49-62,25 25-1,0 0-15,-25 0 16,0-25-16,0 25 15,0-1-15,0-24 16,0 25-16,0 0 16,0 0-1,0 24 48,-25-49-48,25 25 16,-25-25-31,0 0 16,0 0 0,25 0-16,-24 0 15,-1 0 1,25 0-1,-25 0-15,-49-25 16,74 25 0,-25-24-1,25 24-15,0-50 16,-25 50-16,25-25 31,0 25-31,0-25 16,0 1-16,0 24 15,0-25-15,0 0 16,0 25-1,0-50-15,25 25 32,0 1-17,-25 24-15</inkml:trace>
  <inkml:trace contextRef="#ctx0" brushRef="#br0" timeOffset="64577.68">13196 16073 0,'0'-24'109,"-25"24"-109,25 0 16,-25-25-16,25 25 15,-24 0-15,-1 0 63,0 0-48,0 0 1,0 0-16,1 0 0,-1 0 15,25 25 1,-25-1 0,25-24-1,-25 25 1,25-25 15,-25 50-15,25-50-1,0 25 1,0-25-16,0 24 15,0 1 1,25 50 15,0-75-15,-25 24-1,25-24 1,-25 0 0,25 0-16,-25 25 15,49-25-15,-49 0 16,25 0-1,25 0 17,-26 0-17,1-25-15,-25 1 31,25 24-15,-25-25 0,0 25-1,0-25-15,0 0 16,0 25-1,0-25-15,0 1 32,0-1-32,0 25 15,0-25 1,0 25-1,-25-25 1,25 25 0,0-25 93,0 25-62,25 0-47,-25 25 15,0-25-15,25 25 16,-25 0-16,0 0 15,0-1-15,0-24 16,0 50-16,0-25 16,0 0-16,0-1 15,0 1-15,0 0 16,0 0-16,0 0 15,0-25-15,0 25 16,0-1-16,0 1 16,0 0-1,0-25-15,0 25 16,0 0-16,-25-1 15,25-24-15,-25 25 16,25 0 0,-25 0-1,1-25-15,-1 25 31,0-1-15,25-24 0,-25 0-1,25 25 16</inkml:trace>
  <inkml:trace contextRef="#ctx0" brushRef="#br0" timeOffset="65526.74">13866 16222 0,'0'0'47,"0"0"-31,0 50-16,0-25 15,0 24-15,0 1 16,-25-25-16,0 0 16,25 24-16,-25-24 15,1 25-15,24-1 16,0-49 46</inkml:trace>
  <inkml:trace contextRef="#ctx0" brushRef="#br0" timeOffset="66222.78">13568 16173 0,'0'0'15,"0"24"1,0-24-16,0 25 16,0 0-16,25-25 15,0 25-15,-25 24 16,25-24-16,-1 0 15,-24-25-15,25 50 16,0-1-16,-25-24 16,0 25-1,25-25 1,0-1-16,-25 1 62,24 0-46</inkml:trace>
  <inkml:trace contextRef="#ctx0" brushRef="#br0" timeOffset="67746.87">13841 16346 0,'0'0'31,"0"50"-31,-25-25 16,25 24 0,0-49-16,-25 50 15,1-25-15,24 0 16,0-1-16,-50 26 15,25 0 1,25-26-16,-25 1 16,1 0-1,24-25-15,0 25 16,0 0-1,-25-25 17,0 49-17</inkml:trace>
  <inkml:trace contextRef="#ctx0" brushRef="#br0" timeOffset="69239.95">13692 16594 0,'0'0'16,"0"0"0,0 25-16,0-25 15,0 25-15,0-25 16,25 25-1,-25-25-15,25 25 16,0-1 0,-25 1-1,24-25 1,-24 25-16,0 0 15,25-25 1,0 49-16,-25-49 31,25 25-31,-25-25 16,0 25 15,25-25-31,-1 25 31</inkml:trace>
  <inkml:trace contextRef="#ctx0" brushRef="#br0" timeOffset="71207.07">14238 16570 0,'-25'49'16,"25"-49"-1,-25 50-15,25-50 47,0 25-31,0-25-16,0 24 15,0 1-15,0 0 16,0-25-16,0 25 16,0 0-1,0-1-15,0-24 0,0 50 16,0-50-16,25 25 31,-25-25-31,25 25 31,-25-25-15,25 0-16,-1 0 15,1 0-15,-25 0 16,50 0 0,-50 0-16,25 0 15,-25 0-15,49 0 16,-49 0-16,25 0 15,0-25-15,0 0 16,-25 25 0,25-25-16,-25 25 15,24-25-15,1 25 31,-25-49-31,0 24 32,25 0-32,-25 25 15,0-25-15,0 25 16,0-24-16,0 24 15,0-25 1,0 0 0,-25 0-1,0 0 1,-24 1-1,49-1-15,-25 25 16,0 0-16,0 0 16,1 0-16,-1 0 31,25 0-16,-25 0-15,25 0 16,-25 0 62,0 0-78,25 0 16,-25 0-16</inkml:trace>
  <inkml:trace contextRef="#ctx0" brushRef="#br0" timeOffset="71960.11">14908 16743 0</inkml:trace>
  <inkml:trace contextRef="#ctx0" brushRef="#br0" timeOffset="74135.23">15280 16321 0,'0'0'46,"-25"25"-46,25 25 16,0-50-16,0 25 16,0 49-1,0-49-15,0 0 16,0 24-16,0-24 15,0-25-15,0 25 16,0 0 0,0-25-16,0 25 15,0-25-15,0 24 16,0 1-16,0-25 15,0 25-15,0-25 16,0 25 15,0-25 0,0 0 63,0 0-94,25-25 16,-1 0-1,-24 25-15,25 0 16,0 0-1,-25-25-15,25 25 16,-25 0 0,50 0-16,-26-24 15,26-1-15,0 0 16,-50 25 31,49 0-47,-49-25 31,0 25 0,0-25-15,0 1-1,0 24-15,0-25 16,0 25-16,0-25 15,0 25-15,0-25 16,0 0-16,0 1 31,0 24-15,0-25-16,0 0 15,0 25 1,0-25-16,0 50 218,0 0-202,-25 24 0,25-24-16,0 0 15,0 0-15,0 0 16,0-1-16,0 1 15,0-25-15,0 25 16,0 0-16,0 0 16,0-25-16,0 24 15,0 26-15,0-50 16,0 25-16,0 0 15,0-1 1,0-24 15,0 25 0,0 0-31,0-25 16,0 25 0,0-25-1,0 25-15,0-25 31,0 24-15</inkml:trace>
  <inkml:trace contextRef="#ctx0" brushRef="#br0" timeOffset="75143.28">16123 16446 0,'25'0'109,"0"0"-109,-1 0 16,26 0-16,0 0 16,-26 0-16,-24 0 15,25 0 63,0 0-62,0 0-16,0 0 31,-25 0-31,25 0 16,24-25-1,-49 25-15,25 0 16,-25 0-1</inkml:trace>
  <inkml:trace contextRef="#ctx0" brushRef="#br0" timeOffset="76397.36">16049 16594 0,'0'0'0,"24"0"16,-24 0-1,25 0-15,-25 0 16,25 0-16,0 0 16,24 0-1,-24 0-15,-25 0 16,50 0-16,-50 0 15,25 0-15,-25 0 16,24 0 0,1 0-1,0 0-15,0 0 16,0 0-16,0 0 15,-1 0-15,-24 0 16,25 0 46,25 0-46,-50 0-16,25 0 16</inkml:trace>
  <inkml:trace contextRef="#ctx0" brushRef="#br0" timeOffset="98467.63">17115 15974 0,'0'0'78,"0"0"-62,0 0-1,-25 0-15,1 0 16,-1 0-16,0 0 15,0 0-15,0 0 16,25 0-16,-24 0 16,24 0 249,-25 0-265,0 0 15,25 25 17,0 0-32,0 0 15,0-1-15,0 1 16,0 25-16,0-50 15,0 49-15,0-49 16,0 25-16,25 25 16,-25-50-16,0 49 15,25-24-15,-1 25 16,-24-25-16,0-25 15,0 49-15,0-49 16,0 25-16,25 0 16,-25 25-1,0-50 1,25 24-16,0 26 15,-25-75 126,0 0-126,25-24-15,-1-1 16,1 25-16,25-24 16,-50 24-16,25 25 15,-1 0 1,-24 0 31,25 0-47,0 0 15,-25 0 1,25 0-1,0 0-15,-25 0 16,24 0 0,-24 25-16,25-25 15,0 25-15,0-1 16,-25-24-1,0 25 1,0-25 0,25 50-16,-25-50 15,24 49-15,-24-24 16,0 0-16,0 25 15,0-50-15,0 24 16,0 1-16,0 0 16,0 0-1,0-25-15,0 49 0,0-49 16,0 25-16,0 0 15,-49 0-15,49-25 16,-25 25 0,25-1-16,-25-24 31</inkml:trace>
  <inkml:trace contextRef="#ctx0" brushRef="#br0" timeOffset="99366.68">17785 16768 0</inkml:trace>
  <inkml:trace contextRef="#ctx0" brushRef="#br0" timeOffset="105242.01">18802 16098 0,'0'0'156,"0"0"-46,-25 0-110,0 0 15,1 0 1,-1 0 109,0 0-125,-25 0 15,50 0-15,-24 0 16,-26 25-16,50-25 156,-50 0-156,25 25 15,1 0-15,-1-25 281,25 24-265,0 26-1,0 0-15,0-26 16,0-24 0,0 25-16,0 0 15,0-25 63,0 25-62,0 0-16,0 0 15,0-25-15,0 24 16,0-24-16,0 50 16,0-50-16,0 25 15,25-25 126,-1 0-126,1 0-15,-25 0 16,50-50-16,-50 50 15,50-25 1,-26 1-16,1 24 16,0-25-16,-25 0 15,25 25-15,0 0 47,24 0-47,-24 0 16,0 0-1,-25 0-15,25 0 47,-25 25-31,24-25-1,1 25 1,-25-25-1,0 24 1,0 1-16,0 0 16,0-25-16,0 50 15,0-50-15,0 24 16,0-24-16,0 25 15,0 0 1,0-25 0,0 25-1,0-25 16,-25 25-15,25-25 0,-24 24-16,24 1 15,-25-25 1,0 0-1,25 0 126,-25 0-126</inkml:trace>
  <inkml:trace contextRef="#ctx0" brushRef="#br0" timeOffset="107862.16">18157 16247 0,'-25'-25'31,"0"25"31,-49 0-46,49 0-16,0 0 15,1 0 1,24 0 93,-25 25-93,25-25-16,0 25 15,-25 0-15,0-1 16,25-24 0,0 25 15,0 0-16,0-25 1,0 25 0,0-25-1,0 25 1,0 0-1,0-25 1,0 24-16,25-24 16,0 25-1,0-25 1,-1 0-16,1 0 15,0 0 1,0 0-16,0 0 16,-1 0-16,-24 0 15,25 0-15,-25 0 16,25 0-1,0 0 63,0 0-62,-25-25 15,0 25-15,0-24-16,0-1 15,0 25-15,0-25 16,0 25 0,0-25-1,0 0 1,0 0-1,0 25 1,0-24 0,0-1-1,0 25 219,0 25-218,0-1-16,0-24 15,0 25-15,0 0 16,0-25-16,0 25 16,0-25-16,0 25 15,0 0-15,0-25 16,0 24-16,0-24 15,0 50-15,0-50 16,0 25-16,0 0 16,0-1-1,0 1-15,0-25 16,0 25-16,0 0 15,0 0 1,0-25-16,0 24 16,0 1-16,0-25 15,0 25 1,0-25 15,0 25-15,0-25-16,0 25 15,0-1 1,0 1-16,-25-25 15,0 25 1,25 0 0,0-25-16,-25 25 15,25-1 1,-25 1-1,1-25 1,24 25-16,-25-25 16,25 0 171</inkml:trace>
  <inkml:trace contextRef="#ctx0" brushRef="#br0" timeOffset="110502.32">17711 16867 0,'0'0'78,"0"-25"-62,24 25-1,-24-24 1,25-1 249,0 25-249,-25 25-16,0-25 234,0 0-219,0 0 32,0-25-16,0 25-15,0-25 0,25 25 124,-25 25-109,0-25-31,0 25 16,0-25 109,0 0-79,0 0 220,-25 0-251,0 24 16</inkml:trace>
  <inkml:trace contextRef="#ctx0" brushRef="#br0" timeOffset="114524.55">18802 16098 0,'-25'0'156,"25"0"-156,-25 0 15,1 0-15,-1 0 16,0 25 15,25-25-31,-25 0 16,0 25-1,1-25 1,-1 25 77,0-1-93,-25-24 16,50 25 0,-25 0-1,25-25 1,-24 25-1,-1-25 48,25 25-48,-25-1 1,25-24 15,0 25-15,0-25 15,-25 25-31,25-25 78,0 25-62,0 0-1,0 0 1,0-25-1,0 24 17,0 1-32,0-25 31,0 25 0,0-25-15,25 25-16,-25 0 31,0-25 0,25 24-31,0-24 16,-25 50 15,24-50 16,-24 25-32,25-25 1,0 25-1,-25-25 1,25 24 15,-25 1-15,25-25-1,0 25 17,-25-25-1,24 25 0,-24-25 16,25 25-32,-25-25 1,25 0 0,0 0 46,-25 0-46,25 0-16,-25 0 15,24 0 1,1 0 124,-25-25-124,25 25 31,-25-25-1,25 25 17,-25-25-48,25 0 1,-1 1-16,-24 24 31,0-25 0,0 0 32,0 25-32,0-25-31,0 25 47,0-25-32,0 25 17,0-24-17,0-1-15,0 25 47,0-25-31,-24 25-16,24-25 140,-25 0-124,25 25-16,-50 0 15,50 0-15,-25 0 16,1 0-16,-26 0 93,50 0-93,-50 0 16</inkml:trace>
  <inkml:trace contextRef="#ctx0" brushRef="#br0" timeOffset="126331.22">1563 9103 0,'0'25'141,"0"-25"-126,0 50-15,0-1 16,0-24-16,0 0 16,0 25-16,0 24 15,0-49-15,24 0 16,-24 24-16,0-24 15,0 0-15,0-25 16,25 49 93,-25-24-109,0 0 16,0-25-1,25 25-15</inkml:trace>
  <inkml:trace contextRef="#ctx0" brushRef="#br0" timeOffset="130790.48">2009 9128 0,'0'0'62,"0"0"-46,0 25-16,0 0 15,0-25-15,0 49 16,0-24-16,0-25 15,-25 50-15,25-25 16,0-1-16,0-24 16,0 25-1,0 0-15,0 0 16,0-25-16,0 25 15,0-25-15,0 24 16,0 1-16,0-25 16,0 25 311,0-25-311,25 0-1,-25 0-15,25 0 94,-25 0 280,25 0-374,0 0 16,-25 0 0,24-25-16</inkml:trace>
  <inkml:trace contextRef="#ctx0" brushRef="#br0" timeOffset="135237.73">2034 9079 0,'0'0'15,"0"49"32,0-49-31,0 25-1,0-25 1,0 25-16,0-25 15,0 25 1,0-1 0,0-24-16,0 25 15,0-25-15,0 25 16,-25 0-16,25-25 15,0 25-15,0-1 16,0 1-16,0 0 16,0-25-1,0 50 1,0-50-1,0 24-15,0-24 16,0 25 0,0 0-1,0-25 1,0 25-1,0-25 1,0 25 0,0-25-16,0 24 15,0 1-15,0-25 172,25 0-157,25 0-15,-1 0 16,26-25-16,-51 25 16,51-24-16,-75 24 15,25 0-15,24 0 141,-24 0-126,0 0-15,0 0 16,-1 0-16,-24 0 15,25 0 1,-25-25 156,0 0-157,0 25 1,0-25-16,0 0 15,0 1 1,0 24 0,0-25-16,-25-25 31,25 50-16,0-25-15,0 1 16,0 24-16,0-25 16,0 25-1,0-25 1,0 0 15,0 25 16,0-25-32,0 25-15,0-24 16,-24-1 0,24 25 218,0 0-234,0 25 15,0 24-15,0-24 16,0 0-16,0 0 15,0-1-15,0 1 16,0 0-16,0-25 16,0 25-16,0 0 15,0-25-15,0 24 16,0-24-16,0 25 15,0 0-15,0-25 16,0 25-16,0-25 16,0 25-1,0-25-15,-25 49 16,25-49-16,0 25 15,-25 0-15,25 0 16,0-25 0,0 49-16,0-49 31,0 25-16,0-25 1,0 25 0,0 0-1,0-25 1,0 24-16,0-24 187,0 25-125</inkml:trace>
  <inkml:trace contextRef="#ctx0" brushRef="#br0" timeOffset="136062.78">2704 9674 0,'25'0'266</inkml:trace>
  <inkml:trace contextRef="#ctx0" brushRef="#br0" timeOffset="141135.07">3101 9599 0,'49'0'78,"-49"0"-78,25-24 15,0 24-15,0-25 16,-25 25-16,24 0 16,1-25-1,-25 25-15,25 0 16,-25-25-16,50 0 15,-50 25-15,24-24 16,-24 24 0,25-25-16,-25 0 15,0 0-15,0 0 16,0 1-16,0-1 15,0 25-15,0-25 16,0 0-16,0 25 16,0-25-1,0 25-15,0-24 16,0 24-16,0-25 15,0 0-15,-25 0 16,25 25-16,0-25 16,-24 1-16,-1 24 15,25-25 1,-25 25-16,25 0 15,-25 0 1,0 0-16,25 0 16,-24 0-1,24 0-15,-25 0 16,25 0-16,-50 0 15,25 0 1,1 0-16,24 0 16,-25 0-1,25 25-15,-25-1 16,0-24-16,25 25 15,-25 0 1,25 0-16,0-25 16,0 25-1,0-25-15,0 49 16,0-49-16,0 25 15,0-25-15,0 25 16,0 0-16,0-1 16,25 1-1,0 0 1,0 25-16,0-50 15,-25 24-15,49 1 16,-49 0-16,25-25 16,-25 25 15,25-25-16,0 25-15,-1-25 16,-24 0-16,50 0 16,-25 24-1,0 1 16,-25-25-15,24 25 0,1-25-1,-25 25 1,25 0-16,-25-25 15,0 24-15,0-24 16,0 25-16,0 0 16,0-25-16,0 25 15,0-25-15,0 25 31,0-25-31,0 49 16,-25-49 0,25 0-1,-25 25-15,25-25 16,-49 0-16,49 0 15,-25 0-15,25 0 16,-25 0-16,-24 0 16,49 0-16,-50 0 15,0 0-15,50 0 16,-24 0-16,-1 0 15,25 0 1,-25 0 0,25-50-1,-25 50 1,25-24-1,0 24-15,0-25 16,0 25-16,0-25 16,0 0-16,0 25 15,0-25-15,0 25 16,0-24-1,25-1-15,-25 25 16,50 0-16,-26 0 16,1 0-16,0 0 15,0 0-15,0 0 16,-25-25-16</inkml:trace>
  <inkml:trace contextRef="#ctx0" brushRef="#br0" timeOffset="143630.21">4192 9153 0,'-25'-25'78,"0"25"-62,25 0-16,-24 0 15,24 0-15,-25 0 16,0 0 0,0 0-16,25 0 15,-25 0-15,25 0 16,-49 0-16,49 0 15,-25 0-15,25 0 16,-25 0-16,0 0 16,1 0-16,24 0 15,-25 25-15,0 0 16,25-25-1,-25 25 1,25-25 0,0 24-1,-25 1 1,25-25-16,0 25 15,0-25 1,0 25 0,0-25-1,0 25-15,0-1 16,0 1-16,0-25 15,50 25-15,-25-25 16,-25 25-16,49-25 16,-49 0-1,50 0-15,-50 0 16,25-25-1,24 25-15,-24 0 16,25-25 0,-50 0-1,25 25 1,-25-24-1,0 24 1,0-25 0,0 25-1,0-25 1,0 0-1,0 25 1,0-25-16,0 25 16,0-24-1,0-1 1,0 25-1,0-25 17,0 25 264,0 0-280,0 25-16,0 0 15,24-1-15,-24-24 16,0 25-1,0 0 1,0-25-16,0 25 16,0-25-16,0 25 15,0-1 1,0-24-16,0 25 15,0 0-15,-24 0 16,24-25 0,0 25-1,0-25-15,0 49 16,0-49-1,0 25-15,-25 0 16,25 0 0,-25-25-16,25 24 15,-25 1-15,0 25 16,1-25 15,-1-1-15,25-24-1,-25 25-15,25-25 16,-25 0-1,0 25-15,25-25 16,-24 0 0,24 25 62</inkml:trace>
  <inkml:trace contextRef="#ctx0" brushRef="#br0" timeOffset="147606.44">4688 9426 0,'0'0'16,"0"0"0,25 0-16,0 0 15,-25 0 1,24 0-16,1 0 15,0 0-15,25 0 16,-50 0-16,25 0 16,-1 0-1,1 0 1,0 0-1,0 0-15,0 0 16,24 0-16,1 0 16,-50 0-16,49 0 15,-49 0 1,25 0 31,25 0-47,-50 0 15,25 0-15</inkml:trace>
  <inkml:trace contextRef="#ctx0" brushRef="#br0" timeOffset="150413.6">5978 9004 0,'-25'0'187,"-49"0"-187,-1 25 16,26-25-16,-26 0 15,1 0-15,24 0 16,1 25 0,-26-25-16,75 0 15,-25 25 204,50-1-204,-25 1 1,25-25-16,-25 25 15,25 25-15,0-50 16,-25 49 0,0-49-16,24 25 15,-24 0 1,25 0-16,-25-25 15,25 0 173,-25 0-173,25-25 1,-25 25-16,25-25 15,-1 25 17,-24 0-32,25-25 15,-25 25-15,25 0 16,0 0-1,-25 0-15,25 0 16,-25 0 0,24 0-1,-24 0-15,50 0 16,-25 0-16,0 0 15,-25 0-15,25 0 16,-25 0 0,24 25-1,1-25 1,-25 25-16,25 0 15,-25-25-15,25 24 16,-25-24 0,0 50-1,0-50-15,0 25 16,0 0-16,0-1 15,0 26-15,0-50 16,0 25 0,0-25-16,0 49 15,0-49 1,-25 25-16,0-25 15,0 25 1,1 0 15,-1-25-31,25 0 16,-25 0-16,0 0 15,0 0-15,0 25 16,1-25 0,24 0 15,-25 0-16,25 0-15</inkml:trace>
  <inkml:trace contextRef="#ctx0" brushRef="#br0" timeOffset="151243.65">6226 9575 0,'25'0'62,"0"0"-46,-1 0-1,-24 0-15,25 0 0,0 0 16,0 0 0,-25 0-16,25 0 78</inkml:trace>
  <inkml:trace contextRef="#ctx0" brushRef="#br0" timeOffset="154693.84">6970 8954 0,'-25'0'47,"25"25"-32,-24-25-15,-1 25 16,25-25-1,0 25 1,-25-25-16,25 25 16,0 0-16,0-25 15,0 24 1,0-24-16,0 25 31,0-25-31,0 25 16,0 0-16,0 0 15,0-1 1,0 1-1,25 0 1,-25 0 0,25-25-1,-25 25 1,24-25-1,1 0 1,-25 0 0,25 0-16,-25 0 15,25 0-15,0 0 16,-25 0-1,24 0 1,-24-25 15,0 25-31,0-25 16,25 0-16,-25 25 31,0-25-15,0 25-16,0-24 15,0 24 1,0-25-16,0 0 15,0 25 1,0-25 0,0 25-16,0-25 15,0 1-15,-25 24 16,25-25-16,-24 25 15,-1-25 32,25 25-31,0-25 15,0 25 141,0 0-172,0 25 15,0-25-15,0 50 16,0-50-16,25 24 15,-25 26-15,0-25 16,0 0-16,0 24 16,0-24-16,0 0 15,0 24-15,0-49 16,0 25-16,0 0 15,0 0-15,0 0 32,0-25-17,-25 24-15,25 1 16,0-25 15,0 25 0,0-25-15,-25 25-16,25 0 47,-25-1 15,-24 1-46,24-25-16,25 0 15</inkml:trace>
  <inkml:trace contextRef="#ctx0" brushRef="#br0" timeOffset="156486.94">7615 8905 0,'0'-25'16,"-25"25"15,0 0-16,25 25 1,-24-25 0,24 25-16,-25-1 15,0 1 1,25-25-16,-25 25 15,25 0 17,0-25-32,0 25 15,-25 0-15,1-1 16,24 1-1,0 0-15,0 0 16,0-25 0,-25 25-16,25-1 15,0-24-15,0 25 16,0-25-16,0 25 15,0-25-15,0 25 16,0 0 0,0-25-16,0 24 15,0-24-15,0 50 16,0-50-16,0 25 15,25-25 1,-1 25-16,-24-1 31,25-24-15,-25 25-1,25-25-15,-25 25 16,25-25 62,0 0-78,-25 0 16,24 0 15,-24 0-16,0-25 1,0 25 15,0-25-31,0 1 16,0 24-1,0-25 1,0 25 0,0-25-16,0 0 15,0 25 1,0-25 15,0 1-15,0-1-1,-24 25 1,-1-25-1,25 25-15,-25-25 16,0 0 15,0 25 63,25 25-94</inkml:trace>
  <inkml:trace contextRef="#ctx0" brushRef="#br0" timeOffset="157774.01">2654 12129 0,'0'0'47,"0"0"-31,25 0-16,25 0 15,-26 0-15,1 0 16,25 0-16,-25 0 16,-25 0-16,24 0 15,1 0 1,0 0-16,25 0 15,-26 0-15,26 0 16,0 0-16,-1 0 16,-24 0-16,0 0 15</inkml:trace>
  <inkml:trace contextRef="#ctx0" brushRef="#br0" timeOffset="158670.07">2803 12427 0,'25'0'31,"-25"0"-15,49 0-16,-49 0 15,25 0-15,0 0 63,25 0-63,-1 0 15,26 0-15,-75 0 16,24 0-1</inkml:trace>
  <inkml:trace contextRef="#ctx0" brushRef="#br0" timeOffset="160878.2">3820 12229 0,'50'-25'62,"-26"25"-62,-24-25 16,25 25-1,-25-25-15,0 0 16,0 25-16,0-24 15,0 24-15,0-25 16,0 0-16,0 0 16,0 0-16,0-24 15,0 24-15,0 0 16,0-24-16,0 24 15,0 0-15,0-25 16,-25 50-16,25-24 16,0-1-16,-24 0 15,24 25 48,-50 0-48,-24-25 1,49 25-1,0 0-15,25 0 16,-25 0-16,0 0 16,25 0-16,-25 0 15,25 0-15,-24 0 16,-1 25-16,25-25 15,-25 25 1,25-25-16,0 25 16,0-1-1,-25 1-15,0 0 16,25 0-1,0-25-15,0 25 16,0-25-16,0 24 16,0 1-16,0-25 15,0 25 1,0-25-16,25 25 15,-25-25-15,25 25 16,-25-1-16,50 1 16,-50 0-1,24-25-15,-24 0 0,25 0 16,0 25-1,0-25-15,0 0 16,0 0-16,24 0 16,-24 0-16,0 25 15,49-25-15,-49 0 16,25 24-16,-26-24 31,-24 0-15,25 0-1,0 0 1,-25 25-16,25-25 47,-25 25-32,0-25 1,0 25-1,25 0-15,-25 0 16,0-1-16,0-24 16,0 25-1,0 0-15,0-25 16,0 25-16,0-25 31,-25 25-31,25-1 16,-25 1-1,0-25 1,0 25-16,1 0 15,-1-25-15,25 0 16,-50 0-16,50 25 16,-25-25-16,25 0 15,-24 0 1,-1 0-1,0 0-15,25 0 32,-25 0-32,0 0 15,1 0 1,24-25-1,-25 0 1,25 25-16,0-25 16,-25-24-1,25 49 1,0-25-16,0 0 15,0 0 1,0 25-16,0-25 16,0 1-16,0 24 15,0-25 1,0 25-16,25-25 15,-25 25-15,25-25 16,-25 0-16,49 25 16,-49 0-1,25 0 157,25 0-157,-50 0-15,24 0 0,-24 0 16,25 0 62</inkml:trace>
  <inkml:trace contextRef="#ctx0" brushRef="#br0" timeOffset="175406.03">4440 12254 0,'0'0'203</inkml:trace>
  <inkml:trace contextRef="#ctx0" brushRef="#br0" timeOffset="182883.46">5135 11733 0,'0'0'312,"0"-25"-265,0 25 515,-25 0-562,0 0 15,0 0-15,0 0 16,1 0 62,24 0-78,-25 25 15,25-1 17,-25-24-17,25 25 1,-25-25-1,25 25 1,0-25 0,0 25-1,0 0-15,0-25 16,0 24-1,0-24 1,0 25-16,0 0 16,0-25-16,0 25 15,0 0 1,0-1-1,0-24-15,25 25 16,-25-25 0,0 25-16,25 0 15,-25-25-15,0 25 16,0-25 15,0 24-15,25-24-16,-1 25 15,-24 0-15,25-25 16,-25 25-16,25-25 15,-25 0 79,25 0-94,0 0 16,-1 0-16,-24 0 15,25 0-15,0 0 16,-25-50-16,0 50 15,25-49-15,-25 49 16,0-25-16,25 25 16,-25-25-16,0 25 15,0-25-15,0 0 16,0 1-16,0 24 15,0-25-15,0 0 16,0 25-16,0-25 16,0 25-16,0-25 15,0 1-15,0-1 16,0 25-16,0-25 15,0 0-15,0 25 16,0-25-16,0 25 16,0-24-1,-25 24 48,25 0 264,0 0-311,0 0-1,0 24-15,0-24 16,0 25-16,25 0 16,-25 0-1,0 0-15,0-1 16,0-24-1,24 50 1,-24-50 0,0 25-16,0 0 15,0-1 1,0 1-16,0 0 15,0-25-15,0 25 16,0 0-16,0-25 16,0 49-16,0-49 15,0 50-15,0-50 16,0 25-1,0 0-15,0-1 16,0-24-16,0 25 16,0-25-1,0 25-15,0-25 16,0 25-1,0 0 17,0-25-17,-24 24-15,24-24 16,0 25-16,-25 0 15,0-25-15,25 25 16,-25-25-16,25 0 16,-25 25-16,1-25 15,-1 24 1,0 1-1,0-25-15,25 0 16,-25 25 0,1 0-16,-1-25 15,25 0 16,-50 25-31,25-25 16,1 0 0,24 24-1</inkml:trace>
  <inkml:trace contextRef="#ctx0" brushRef="#br0" timeOffset="185227.59">5581 11782 0,'0'0'110,"0"0"-110,0 0 15,25 0 1,0 0-16,-1 0 15,1 0-15,0 0 16,25 0-16,-50 0 16,24 0-16,1 25 15,-25-25 32,25 0-47,-25 0 16,25 0-16,0 25 15,0-25 1,-25 0 93,0 25-93,0-25-16,0 24 15,0-24-15,0 50 16,0-50-1,-25 25-15,0 0 16,0-25 0,-25 24-1,26 1 1,-1-25 15,25 0-15,-25 25-16,25-25 15,-50 0 1,75 0 218,-25 0-234,50 0 15,-25 0-15,-25 0 16,24 0-16,1 0 16,0 0-16,-25 0 15,25 25 1,0 0 46,-25-25-62,25 24 31,-25-24-15,24 25 78,-24-25-63,0 25-16,0 0 17,0 0-17,-24-25 1,-1 25-16,0-25 15,0 0-15,0 0 16,25 24-16,-25-24 16,1 0-16,-1 0 15,25 25 1,-25-25-16,0 25 15,0 0 188</inkml:trace>
  <inkml:trace contextRef="#ctx0" brushRef="#br0" timeOffset="186462.66">6524 13072 0,'0'0'110,"-25"0"-95,-50 0-15,1 0 16,-50 0-16,-25 0 15,-24 0-15,-1 0 16,-25 0-16,-24 0 16,50-25-16,-100 25 15,0-25-15,25 25 16,49 0-16,26 0 15,74 0-15,-1 0 16,26 0-16,49 0 16,25 0-1</inkml:trace>
  <inkml:trace contextRef="#ctx0" brushRef="#br0" timeOffset="187693.73">6548 13419 0,'-24'0'15,"-51"0"-15,50 0 16,1 0-16,-1 0 15,-25 0-15,1 0 16,24 0-16,-25 0 16,-24 0-16,49 0 15,-25 0-15,-24 0 16,-25 0-16,24 0 15,-74 0-15,25 0 16,-49 0-16,-1 0 16,-24 0-16,-1 0 15,-49 0-15,50 0 16,24-24-16,1 24 15,24 0-15,74 0 16,1 0-16,24 0 16,50 0-16,-25 0 15,25 0 344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7T08:11:48.0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17338 7441 0,'25'0'125,"124"0"-110,0 0-15,-50 0 16,-24 0-16,24 0 16,-50 0-16,26 0 15,-1 0-15,-24 0 16,-25 0-16,-1 0 374,51 0-374,-26 0 16,26 0-1,-75 0-15,25 0 16,24 0-16,-49 0 16,50 0-16,-50 0 327,25 0-327,-25 0 16</inkml:trace>
  <inkml:trace contextRef="#ctx0" brushRef="#br0" timeOffset="2040.11">12551 7516 0,'0'-50'78,"75"50"-78,-26 0 15,26 0-15,-51-25 16,26 25-16,-25 0 15,-25 0-15,49-24 16,1 24 187,24 0-203,-24 0 15,0 0-15,-1 0 16,26 0-16,-50 0 16</inkml:trace>
  <inkml:trace contextRef="#ctx0" brushRef="#br0" timeOffset="3176.18">12898 7789 0,'-24'0'63,"24"24"-48,0 1 1,24 50-16,-24-51 15,25 1 1,-25 0-16,0 0 16,0 0-16,0-25 15,0 49-15</inkml:trace>
  <inkml:trace contextRef="#ctx0" brushRef="#br0" timeOffset="5210.29">13320 7789 0,'0'0'156,"0"49"-31,0-49-109,0 25-16,0-25 15,0 50-15,0-50 16,0 24-16,0-24 16,0 50-16,0-50 15,0 25-15,0-25 16,0 25 15,0-25-15,0 25 124,25-25-93,0 0-32,0 0-15,-1 0 16,26 0-16,-50 0 16,25 0-16,24 0 15,-24 0-15,0 0 16,-25-25-1,25 25 1,-25-25-16,25 0 16,-1 25 15,-24-25-31,0 25 15,0-25 1,0 1 0,0 24-1,0-25 16,0 25-31,0-25 16,0 25 0,0-25-16,0 0 31,-24-24 0,24 49 63,-50 0-79,0 0 1,26 0-16,24 0 16,-25 0-16,0 0 15,0 0-15,25 25 16,-49-25-16,24 0 15,0 0-15,0 0 16,0 0-16</inkml:trace>
  <inkml:trace contextRef="#ctx0" brushRef="#br0" timeOffset="6657.38">13940 7813 0,'0'0'78,"0"0"-16,-25 0-46,25 25 0,0 0-16,0-25 15,-24 25 1,24 0 46,0-1-46,0 1 31,0-25-47,0 25 15,0 0 1,0-25-1,0 25 17,0-25-1,0 49 0,0-49-15,0 25-1,49-25 63,1 0-78,-25 0 16,-1 0-16,51-25 15,-50 25-15,-1-24 16,-24-1-16,25 25 16</inkml:trace>
  <inkml:trace contextRef="#ctx0" brushRef="#br0" timeOffset="8521.48">13965 7739 0,'0'0'47,"25"0"-16,-25 0-31,25 0 16,-25 0 46,24 0-46,1 25-16,-25-25 15,50 49 16,-25-49-15,-25 25 0,24-25 46,-24 25-62,25 0 16,-25-25-1,25 25-15,-25-25 31,0 24-31,0-24 16,0 25-16,0 0 16,0 0 233,0-25-233,0 0 15</inkml:trace>
  <inkml:trace contextRef="#ctx0" brushRef="#br0" timeOffset="12250.7">13717 6623 0,'-74'0'296,"-1"0"-280,1 0-16,24 0 16,25 0-16,1 0 15,-1 0-15,25 0 141,-25 0-126,0 0-15,0 0 16,1 0-16,24 0 15,-25 0 32,0 25-31,25-1-1,-25-24 1,25 25-16,0-25 16,-25 50-1,25-50 1,-25 25-1,25-1 126,0 1-126,0-25-15,0 25 16,0-25-16,0 25 16,-24 0-1,24-25 1,0 25-16,0-25 31,0 24-15,0-24-1,0 25-15,0 0 16,0 0-1,0-25 1,0 25-16,0-1 16,0-24-1,0 25 1,0-25-1,0 25 1,0 0 0,24 0-1,-24-25 16,25 24-31,-25 1 16,0-25 15,0 25 16,0-25-47,0 50 16,25-50-1,-25 24 1,0-24-16,0 25 31,25-25 0,0 25-15,-25-25 46,25 0-62,24 0 16,-24 0-16,0 0 15,49 0-15,-74 0 16,50 0-16,-25 0 62,-25 0-46,24 0 0,1 0-1,0 0-15,-25-25 16,25 25-1,-25 0 63,49 0-62,1-25-16,-25 1 16,24-1-1,-49 25-15,25 0 16,-25-25-1,0 25 1,0-25 0,25 25-1,-25-25 1,0 1-16,0 24 15,0-25-15,25 25 16,-25-25 0,0 0-1,0 25 1,0-25-1,0 25-15,0-24 16,0-1 0,0 0 15,0 25-16,0-25-15,25 0 16,-25 1-16,0 24 16,0-50-16,0 50 15,0-25 1,0 25-16,74-74 15,-74 49 1,0 25-16,0-25 16,0 0-1,0 25 1,0-25-1,0 25 48,0-24-63,0-1 15,0 25 1,0-25-16,0 0 16,-25 0-1,25 25 94,-25 0-109,25 0 16,-24 0 0,24 0-1,-25 0 1,0 0-16,25 0 15,-25 0-15,25 25 16,-25-25 0,1 0-16,24 25 15,-25-25 1,25 0-16,-25 0 15,25 25-15,-25 0 16,0-25 0</inkml:trace>
  <inkml:trace contextRef="#ctx0" brushRef="#br0" timeOffset="119607.84">16818 17512 0,'24'0'47,"1"0"-47,0-25 16,-25 25-1,25 0-15,0 0 16,24 0-16,-49 0 16,25 0-16,49 0 15,-24 0-15,0 0 16,24 0-16,-49 0 15,49 0-15,-24 0 16,-25 0-16,-1 0 16,1 0-16,0 0 109,50 0-109,24 0 15,50 0-15,-50 0 16,-25 0-16,1 0 16,-26 0-16,26 0 15,-75 0-15,24 0 125,26 0-109,24 0-16,1 0 15,-1 0-15,-24 0 16,0 0-16,-1 0 15,-24 0-15,0 0 16,24 0-16,-49 0 16,25 0-1,-25 0-15,25 0 16,-25 0 77,50 0-93,-26 0 16,1 0-16,-25 0 16,25 0-16,0 0 15,0 0 1,-1 0-16,1 0 15,0 0 438</inkml:trace>
  <inkml:trace contextRef="#ctx0" brushRef="#br0" timeOffset="134999.72">4465 12328 0,'0'0'484,"0"0"-469,0 0 32,0 0 250,0 25-282,49 49-15,-49-49 16,25 0-16,-25 0 15,25-1-15,-25-24 16,0 0 93,0 0-93,-25-24-1,25 24 1,-25-25 140,25 25-156,-24-50 16,-1 50-1,25-25 16,0 1 1,0-1-32,0 25 15,0-25-15,0 25 16,-25-50-16,25 1 15,0 49 1,0-25 0,0 25-16,0-25 109,25 25-94,0 50 110,-25-50-109,0 49-16,0-24 15,0 0-15,0 25 16,0-26-16,24-24 16,-24 25-16,0 0 15,0-25 250,0 0-249,-24 0 0,24 0-1,-25-25-15,0 25 16,25-25-1,0 25 17,0-24 30,0 24-46,0-25-1,0 0 1,0 25-16,0-25 15,25 25 141,-25 0-109,25 0-31,-25 0-1,24 0-15,-24 0 16,0 50 171,0-50-171,0 25-16,0-1 15,0 1 1,0-25 78,-24 0-79,-1 0-15,25-25 16,-25 25-1,25-24 17,0 24-17,0-25 16,0 0 16,0 0-31,0 25-16,0-49 31,0 49 47,25 0-78,-25 0 16,25 0-1,-25 0-15,24 0 16,-24 24-1,25-24 17,0 25-17,-25-25 79,0 25-94,0 0 15,0-25 1,0 25 0,0-25-1,0 24 1,0-24 280,-25 0-296,25 0 328,25 0-125,-25 25-188,0-25 1,0 25-1,0-25 1,0 25 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1-05T05:02:47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28848 819 0,'0'-25'62,"25"25"-46,24-50-16,-49 50 15,25-25-15,0 25 16,-25-24-1,25 24-15,-25-25 16,24 25-16,1-25 16,0 0-16,-25 25 15,25-25-15,0 25 16,0 0 31,-25 0-32,24-24 1,1 24 109,0 0-125,-25 49 15,0-49 1,50 25-1,-50 0 1,0 0 0,0-1-1,0-24-15,0 25 16,0 0-16,0 0 15,0 0-15,-25-1 16,25 1 0,-25 25-16,25-25 15,0-25-15,-25 49 16,0-49-16,25 25 15,0-25-15,-24 25 16,24-25 0,0 25 15,-25-1-31,0-24 15,25 25 1,-25-25-16,25 25 16,-25-25-1,-24 25-15,49-25 16,-25 25-1,0-25-15,25 0 250,0 0-234,25 0-1,-25 0 16,25 0-15,-25 0 0,24 0-16,1 0 15,-25 0-15,25 0 16,-25 0 46,25 0-62,0 0 16</inkml:trace>
  <inkml:trace contextRef="#ctx0" brushRef="#br0" timeOffset="2024.11">29741 645 0,'25'-25'62,"-1"25"-62,1 0 16,0 0-1,0-25-15,0 25 16,-25 0-16,24 0 16,-24 0-16,25 0 15,0 0 1,-25 0-16,25 0 31,-25 0-15,25 0-16,-25 25 31,0-25-16,24 50 1,-24-50 0,0 25-1,0-25-15,0 24 16,0 1-16,0-25 15,0 25 1,0-25 15,-24 0-31,24 25 16,-25 0-16,-25-25 15,50 24-15,-25-24 16,1 0-16,-1 0 16,25 25-16,-25-25 31,0 0-31,0 25 15,25-25 1,-24 0 0,-1 0-16,25 0 218,25 0-218,-25 0 31,24 0-15,-24 0-16,25 25 15,-25-25 1,25 0 0,0 0-16,-25 25 46,25-1-30,-25-24 15,0 25 16,0-25-47,24 25 16,-24-25-1,0 25 16,0 0-15,0-1 15,0 1-31,-24-25 31,-1 25-31,0 0 16,25 0 0,-25-25-1,25 0 1,-25 0 15,1 24-31,-1-24 16,0 0-16,25 25 15,-25-25 1</inkml:trace>
  <inkml:trace contextRef="#ctx0" brushRef="#br0" timeOffset="7264.41">26987 868 0,'0'0'140,"25"25"-124,-25-25 155,0 25-171,0-25 16,0 49-16,0-49 16,0 25-16,0 0 15,-25-25 1,1 25-16,-26 0 15,25-25 1,25 0-16,-25 0 16,1 0-1,24 0 48,-25 0-32,25 0-16,-50 0 1,50 0-16,0 0 16,-25-50-16,25 25 15,0 0 1,0 25-1,-24 0 235,-1 0-250,-99 50 16,25-50-1,-1 0-15,26 0 16,-25 0-16,49 0 15,50 0-15,-25 0 16,25 0 46,-74 25-62,24 0 16,-74-1 0,0-24-16,-49 25 0,49-25 15,-50 25-15,50 0 16,0-25-16,25 25 15,49-25-15,25 0 16,25 0 140</inkml:trace>
  <inkml:trace contextRef="#ctx0" brushRef="#br0" timeOffset="8120.46">26789 1364 0</inkml:trace>
  <inkml:trace contextRef="#ctx0" brushRef="#br0" timeOffset="8656.49">26640 794 0</inkml:trace>
  <inkml:trace contextRef="#ctx0" brushRef="#br0" timeOffset="10189.58">24978 1067 0,'0'0'16,"0"24"0,25 1-1,-25-25 1,0 25-16,25 0 15,-25 0 1,0-25-16,0 24 16,0 1-1,0 0 16,-25-25-15,25 0 0,-49 25-1,49-25-15,-25 0 16,-25 25-16,25-25 15,0 0-15,25 0 16,-24 0-16,24 0 62,-50 0-62,25 0 16,0 0 0,1-50-16,-1 0 15,25 1-15,0 24 16,0 0-1,0 0-15,-25 1 16,0 24 0,25-25 15,0-25-16,-25 25 1,1 1-16,-1 24 16,-25-50-16,50 50 15,-49-50-15,49 50 16</inkml:trace>
  <inkml:trace contextRef="#ctx0" brushRef="#br0" timeOffset="10936.62">24358 868 0,'0'0'0,"0"25"0,0 0 16,0 0 0,0-25-1,0 24 1,0-24 15,0 25 0,0-25 0,0 25-15,25 0 0,-25-25-16,25 0 15,-25 0-15,49 0 16,-24 0 218,0 25-219</inkml:trace>
  <inkml:trace contextRef="#ctx0" brushRef="#br0" timeOffset="11635.66">24879 1612 0,'50'0'15,"-50"0"-15,25 0 125,-25-25-125</inkml:trace>
  <inkml:trace contextRef="#ctx0" brushRef="#br0" timeOffset="12171.69">24358 620 0,'25'0'0,"-25"0"16,0 25-1,0 0 1,-25-25 0,0 25-16</inkml:trace>
  <inkml:trace contextRef="#ctx0" brushRef="#br0" timeOffset="13165.75">21654 1042 0,'25'25'16,"0"-1"-1,-25-24-15,0 25 16,0 0-16,0 0 15,0 24-15,0-24 16,0 0-16,25 25 16,-25-1-16,0-49 15,0 50-15,0-50 16,25 25-16,-25-1 15,0 1 126,0-25-126</inkml:trace>
  <inkml:trace contextRef="#ctx0" brushRef="#br0" timeOffset="15181.86">22448 893 0,'0'0'31,"-49"0"-31,49 0 16,-50 0-16,50 25 15,-25-25 79,0 0-79,1 25 48,24-1-48,-50-24 63,0 0-62,26 0-16,-26 25 0,25-25 16,25 25-16,0-25 312,0 25-312,0-25 15,0 25-15,0-1 16,0-24-16,0 25 31,0-25-31,0 25 16,0-25-16,25 25 15,-25 0-15,0-1 16,25-24-16,-25 25 16,0 0-1,0-25 1,0 25-16,0-25 15,0 25-15,25-25 203,-1-25-203,1 25 16,25-25-16,-50 25 15,25 0 1,-25 0 15,49 0-31,-49 0 16,25 0-16,0 0 15,0 0-15,-25 0 16,24 0 31,1 0-32,0 25 1,-25-25 0,0 25-1,25-25 1,-25 24-16,0-24 15,0 25-15,0 0 16,0-25-16,0 25 31,0 0-31,0-1 16,0-24-1,-25 25-15,25-25 16,-25 50 0,25-50-16,-49 25 31,49-25-16,-25 24-15,25 1 32</inkml:trace>
  <inkml:trace contextRef="#ctx0" brushRef="#br0" timeOffset="16119.92">23267 819 0,'0'-25'16,"0"25"0,0 25-16,0-1 15,-50 26-15,50-25 16,-25 24-16,25-49 15,-49 75-15,49-50 16,-25-25-16,25 24 16,0 1-1,-25 25-15,0-25 16,25-1-16,-24 1 15,-1 0-15,25 0 16,-25-25-16,0 49 16,25-24-16,-25 0 15,1 25-15,24-26 16,0 1-16,-25 0 15,25-25 79</inkml:trace>
  <inkml:trace contextRef="#ctx0" brushRef="#br0" timeOffset="17559">22969 695 0,'-25'0'31,"1"24"-31,-1 1 16,0 0-16,25-25 16,-25 25-16,25 0 15,0-25-15,0 24 16,-25-24-1,1 25 1,24 0 15,0 0 32,0-25-48,0 25-15,0-1 16,0-24 15,0 25-31,0-25 31,0 50 0,0-50-15,24 0-16,1 0 16,-25 0-1,25 0 32,0 0-31,-25 0-1,25 0 1,-25 0-16,0-25 31,0 25-15,0-25-1,0 25-15,0-25 16,0 1-1,0 24 1,0-25 0,0 25-1,0-25 1,0 25-16,0-25 15,0 0 17,0 25-1,0-24-16,0 24 17,0-25-17,0 0-15,0 25 16</inkml:trace>
  <inkml:trace contextRef="#ctx0" brushRef="#br0" timeOffset="19239.09">23316 1488 0,'-24'0'47,"24"0"-31,-25 0-16,0 0 15,0 0-15,25 25 16,0-25 0,-25 25-1,25 0 16,0-25-15,0 24 0,0 1-16,0-25 15,0 25 1,0-25-1,0 25 17,0 0-32,0-25 15,0 25-15,0-1 16,25-24 62,0 0-63,0 0 1,0 0-16,-25 0 16,24 0-1,-24 0 1,25 0 15,-25-24-15,25 24-16,-25-25 15,0 25 16,0-25-31,25 0 16,-25 25 62,0-25-62,0 0-1,0 1-15,0 24 16,0-25-1,0 25 17,0-25 77,0 25-94,0 0-15,-25 0 16,-25 0 15</inkml:trace>
  <inkml:trace contextRef="#ctx0" brushRef="#br0" timeOffset="26545.51">11683 3919 0,'25'0'172,"-25"0"-172,25-25 31,-1 25-31,1-24 16,-25-1 15,25 25-16,-25-25 79,25 0-94,0 0 16,-25 25-16,24 0 15,-24 0 1,25 0-16,0 0 15,0 0 1,-25 0 15,49 0 47,-49 0-62,25 25-16,0 0 15,0-25 1,-25 25-16,25 0 31,-25-25-31,0 24 16,0 1-1,0 0-15,0-25 16,0 25-16,0 0 16,0-1-1,0 1 1,0 0-1,-25 25 1,0-50 15,25 24-15,-25 1-16,0 0 15,25-25 1,-24 25 0,24-25-1,-25 25-15,25-1 16,0 1-16,-25 0 15,0 0 1,25-25 15,-25 25 0,1-25-15,24 0 312,24 0-328,1 0 15,0 0 1,0 0-1,24 0 95,-49 0-110,25 0 15,0 0-15,0 0 16,-25 0-16,25 0 109</inkml:trace>
  <inkml:trace contextRef="#ctx0" brushRef="#br0" timeOffset="28407.62">12650 3746 0,'0'-25'141,"25"25"-126,-25 0-15,25 0 16,0 0-16,-25 0 16,25 0 46,24 0-62,-49 0 16,25 0-16,0 0 15,24 0 1,-49 25-1,25-25 48,-25 24-32,0 1-31,0-25 16,0 25-16,0-25 15,0 25 1,0-25-16,0 25 31,0-1-15,0 1-1,-49 0 1,49-25-1,-25 0-15,0 25 16,-25-25-16,50 25 16,-24-1-16,-1-24 15,0 0-15,25 0 16,-25 25-16,0-25 15,25 0 126,25 0-126,0 0-15,0 0 16,49 0 0,-49 0-16,25-25 15,-26 25-15,-24 0 16,25 0 46,0 0-46,-25 0 31,25 25-16,-25-25-16,0 25 1,0-25-16,0 25 16,0 0-1,0-25-15,0 24 16,0-24-16,0 25 15,-25-25-15,0 25 16,0 0-16,1 0 16,24-25-16,-25 24 15,25 1 1,-25-25-1,25 25 1,-25-25 0</inkml:trace>
  <inkml:trace contextRef="#ctx0" brushRef="#br0" timeOffset="29556.69">13320 3894 0,'0'0'109,"50"0"-93,-50 0-16,25 0 47,-1 0-47,26 0 15,0 0-15,-1 0 16,-49 0-16,25 0 16,-25-24-16,25 24 46,0 0-30,24 0-16,1 0 31,-50 0-31,25 0 16,-25 0-1,49-25 1,-49 25 0,25-25-16,0 25 15,0 0-15</inkml:trace>
  <inkml:trace contextRef="#ctx0" brushRef="#br0" timeOffset="32398.85">14660 3497 0,'0'0'31,"0"25"-31,0 0 16,0 0-1,0 24-15,24-49 16,-24 25-16,0 0 16,0 0-16,25 49 15,-25-49-15,25 0 16,-25 25-16,0-50 15,0 24-15,0 1 16,0 0-16,0 0 16,25 49-1,-25-74 1,0 25-16,0-25 15,0 0 126,0-25-126,-25-24-15,0-26 16,25 50-16,0-24 16,-25-26-1,25 26-15,0 24 0,-24 0 16,24-49-16,0 49 15,0 0-15,0-25 16,0 26-16,0-1 16,0 0-1,0 25-15,0-25 16,0 0-16,0 1 15,0 24 1,0-25-16,0 25 31,0-25-15,0 0-16,0 25 31,0-25-15,0 25-16,0-24 15,24-1 1,1 25 46,0 0-46,0 0-16,0 0 15,24 0-15,-24 0 16,0 0 0,0 25 46,-1-25-62,-24 24 16,0-24 62,25 25-78,-25 0 15,0 0 1,0-25-1,0 25 1,0-1 0,0-24-1,0 25 1,0-25 15,0 25 0,-25 0-15,1-25-1,24 25-15,-25-25 16,0 0-16,-25 24 16,26-24-1,-1 0-15,25 25 16</inkml:trace>
  <inkml:trace contextRef="#ctx0" brushRef="#br0" timeOffset="34211.94">15329 4539 0,'0'0'46,"-49"0"-30,-1 0-16,0 0 16,1-25-1,-1 25-15,1 0 16,-1 0-16,0 0 15,26 0-15,-1 0 16,0 0-16,-25 0 16,1 0-16,-26 0 15,26 0-15,-50 0 16,-1 0-16,1 0 15,-50 0-15,50 0 16,25 0-16,-1 0 16,1 0-16,49 0 15,25 0-15,-25 0 31,0 0-31,-24 0 16,-75 0-16,49 0 16,-24 0-16,50 0 15,-26 0-15,26 0 16,-51 25-16,75-25 15,1 0-15,-26 0 16,25 0-16,0 0 16,1 0-1,-1 0-15,25 0 16,-25 0-1,25 0 1,-25 0-16,-24 0 16,-26 25-16,-24-25 15,-25 25-15,25 0 16,-50 24-16,75-24 15,24-25-15,-25 0 16,75 0-16,-24 0 47,-1 0-32,-25 0-15,-24 0 16,-1 0-16,1 0 16,0 0-16,-1 0 15,-49 0-15,50 0 16,-25 0-16,24 25 15,50-25-15,1 0 16,24 0 15</inkml:trace>
  <inkml:trace contextRef="#ctx0" brushRef="#br0" timeOffset="36288.07">12973 5060 0,'0'0'16,"25"0"-1,-1 0-15,-24 50 16,0-25-16,0-1 16,0 1-16,25 0 15,-25 0-15,25 49 16,-25-74-16,0 25 15,0 0-15,0 0 16,0 24-16,0-49 16,25 50-1,-25-50-15,25 25 16,-25 24-16,0-24 15,24 0-15,-24 24 16,0-49-16,25 50 16,-25-50-16,0 25 15,0-25 1,0 25-1,0-1 1,25-24 0,-25 0 124,0 0-140,-25-49 16,25 24-1,0-25-15,-25 26 16,1-26-16,24 0 15,0 1-15,-25 24 16,0-25-16,0 1 16,25 24-16,0 0 15,0-24-15,0 24 16,0 0-16,0 25 15,-25-25-15,25 0 16,0 1 0,0 24-16,0-25 15,0 0 1,0 25-16,0-25 15,0 25 1,0-25-16,0 25 16,0-24-1,0-1 1,0 25-1,0-25 1,0 25 0,0-25-1,0 25 1,0-25-1,25 25 1,0-24-16,25 24 16,-50 0-16,24 0 15,-24 0-15,25 0 94,0 0-79,-25 0-15,25 0 16,-25 0-16,50 0 16,-26 0-1,1 24-15,-25-24 16,25 25-1,-25-25 48,0 25-48,0-25 1,0 25-16,0 0 16,0-25-16,0 24 15,0-24-15,0 50 16,0-50-1,0 25-15,-25-25 16,0 25 0,25-1-1,-24-24 1,24 0-16,-25 25 15,0-25 1,0 0-16,25 0 16,-25 0-16,0 25 15,1-25-15,24 0 16,-25 0-16,0 25 15,25-25-15</inkml:trace>
  <inkml:trace contextRef="#ctx0" brushRef="#br0" timeOffset="37424.14">16222 4242 0,'-25'24'32,"50"-24"-17,50 0-15,-1 0 16,-24 0-16,24 0 15,-49 0-15,25 0 16,-26 0-16</inkml:trace>
  <inkml:trace contextRef="#ctx0" brushRef="#br0" timeOffset="38368.19">16098 4738 0,'0'0'47,"0"0"-32,25 0 1,0 0 0,0 0-16,-1 0 0,26 0 15,0 0-15,-26 0 16,1-25-1,-25 25-15,50 0 110,-25 0-110,0-25 15,-25 25-15,24 0 16,-24 0-16</inkml:trace>
  <inkml:trace contextRef="#ctx0" brushRef="#br0" timeOffset="39516.26">17239 3572 0,'0'0'47,"0"0"-32,0 49-15,0-24 16,0 0-1,25 25-15,-25-25 0,25-1 16,-25 1-16,25 25 16,-25-25-16,0 24 15,24 1-15,-24-50 16,0 25-1,25-1-15,-25 1 16,0 0 0,0 0-1,25 0-15,-25-1 16,0-24-16,0 25 15</inkml:trace>
  <inkml:trace contextRef="#ctx0" brushRef="#br0" timeOffset="41351.36">18504 3349 0,'-74'0'31,"-1"0"-16,26 0-15,-1 0 16,25 0-16,1 0 16,-26 0-16,25 0 15,25 0-15,-25 0 16,25 0-16,-49 0 78,24 24-78,0-24 15,25 0-15,-25 25 188,25 25-173,0-50-15,0 49 16,0-24-16,0 0 15,0 0-15,0 24 16,0-49-16,25 50 16,-25-25-16,0 0 15,0-25 1,25 49 15,0-49 156,0 0-171,-1 0-1,1-24-15,0 24 16,0-25 0,-25 25-1,25 0 1,-1-25-16,1 25 31,0 0-31,0 0 16,-25 0-16,25 0 156,-25 0-141,24 0 1,-24 0-1,0 25 1,0-25-16,0 25 16,0-25-16,0 24 15,0-24-15,0 25 16,0 0-16,-24 0 15,-1 0 1,0-25-16,25 24 16,-25-24-1,0 25 16,1 0-15,-1-25 0,0 25-1,25-25 16</inkml:trace>
  <inkml:trace contextRef="#ctx0" brushRef="#br0" timeOffset="42471.42">19149 4390 0,'-25'-24'109,"-49"24"-109,-25 0 16,24-25-16,-73 25 15,73-25 1,26 25-16,-1 0 16,0 0-16,1 0 15,49 0-15,-50 0 16,25 0-16,-49 0 15,24 0-15,1 0 16,-1 0-16,25 0 16,-24 0-16,-1 0 15,0 0-15,26 0 16,-26 0-16,-24 50 15,49-26-15,0-24 16,-25 0-16,26 0 16,-1 0-16,25 0 15,-25 0 94,0 25-109,0 0 16,-24-25-16,49 0 16,-75 0-16,50 25 15,1-25-15</inkml:trace>
  <inkml:trace contextRef="#ctx0" brushRef="#br0" timeOffset="43206.47">17785 4762 0,'0'25'47,"25"0"-31,-25 0-1,0-25 1,0 25-16,0-25 16,0 25-16,0-1 15,25 1-15,-25-25 16,0 50-16,0-1 15,0-24-15,0 0 16,0 25-16,0-50 16,0 24-16,0-24 15,0 25 1,24 0 46</inkml:trace>
  <inkml:trace contextRef="#ctx0" brushRef="#br0" timeOffset="44411.54">18331 4862 0,'-25'0'16,"25"0"0,-25 25-16,-25-25 15,50 0 1,-24 24 15,-1 1 0,25 25-15,0-25-1,0-1 1,0 1-16,0-25 16,0 25 46,0-25-46,0 25-16,0 0 31,0-25-16,25 0 1,-1 0 0,-24 0-1,25-25 1,-25 25-16,25-25 15,0 25 17,-25-50-32,0 50 15,25-24 1,-25-1-1,0 0 17,0 25-17,0-25 1,0 25 15,0-25 0,0 25-15,0-24-16,0-1 15,0 0 141</inkml:trace>
  <inkml:trace contextRef="#ctx0" brushRef="#br0" timeOffset="45740.61">18728 4887 0,'-25'0'0,"25"0"16,-50 0 0,50 24-1,-25-24 1,25 25-1,0 0 1,0-25 0,0 25-1,0-25-15,-24 49 16,24-49 15,0 25 0,0-25 0,0 25-15,24-25 0,1 25-1,0-25 1,0 0 46,-25 25-46,25-25-1,-1 0 17,-24 0-32,0-25 31,25 0-31,-25-25 15,0 50 1,0-24 0,25-1-1,-25 0 79,0 25 46,0-25-124,-25 25-16,25 0 16,-25 0-16,1 0 15,-1 0 1</inkml:trace>
  <inkml:trace contextRef="#ctx0" brushRef="#br0" timeOffset="53615.06">10368 7144 0,'0'0'93,"0"25"-93,0-1 16,0 1-16,25 25 15,-25-25-15,0 24 16,25-24-16,-25 0 16,0 24-16,0-24 15,25 0-15,-25-25 16,25 50-16,-25-26 15,0 1-15,0-25 16,24 50-16,1-25 31,-25-1-31,0 1 16,0 0-1,25 0 1,-25-25 0,0 25-1,25-1-15,-25-24 31</inkml:trace>
  <inkml:trace contextRef="#ctx0" brushRef="#br0" timeOffset="55488.17">11063 6995 0,'0'0'125,"-50"0"-110,50 0-15,-25 0 16,-24 0-16,49 0 15,-25 0-15,0 0 16,25 0 280,0 50-280,0-26 0,0 51-1,0-50-15,0 24 16,0-24-16,0 0 15,0 0-15,0 24 16,0-24-16,0 0 16,0 0-16,0-25 15,0 49-15,0-49 16,0 25 31,25-25 155,-25 0-202,50 0 16,-50-25 0,24 25-16,1-25 15,0-24-15,0 24 16,0 25-16,-1-25 15,-24 25-15,25 0 63,0 0-32,-25 0 31,0 0-46,0 25 0,25 0-16,-25 0 15,0-1-15,0 1 16,0 0-16,0 0 15,0-25-15,0 25 16,0-1-16,0 1 16,0-25-16,0 25 15,0-25-15,0 25 16,0 0-1,0-1 1,-25-24 31</inkml:trace>
  <inkml:trace contextRef="#ctx0" brushRef="#br0" timeOffset="58774.36">11881 6921 0,'0'0'15,"0"24"-15,0 1 16,0 25 0,25-1-16,-25-24 15,0 25-15,0-1 16,0-24-16,25 0 15,-25 0-15,25 0 16,-25 49 0,0-49-1,25 0-15,-25-1 16,0 1-16,0 25 15,0-1-15,24 26 16,-24-26-16,0-24 16,0 0-16,0-25 171,0 0-171,0-50 16,0 50-16,0-49 15,-24-1-15,24 50 16,-25-49-16,25 24 16,0-25-16,0 25 15,0-24-15,0 49 16,0-50-16,0 50 15,0-25-15,-25 1 16,25-1-16,0 25 16,-25-25-16,25 0 15,0 0-15,0 25 16,0-24-16,0 24 15,0-25-15,0 0 16,0 25-16,0-25 16,0 25-16,0-25 15,0 25-15,0-24 16,0-1-1,0-25 17,25 25-17,-25 25-15,25-49 16,-25 49-1,25-25 1,-1 25 0,-24-25-16,25 0 15,25 25 79,-25 0-79,-1 0 1,-24 0-16,50 0 16,-50 25-16,25-25 15,-25 0-15,25 25 16,-25-25-16,25 25 15,-1 0 1,-24-25 0,0 24-16,0-24 15,0 25 1,0 0-1,0-25-15,0 25 16,0-25 0,0 25-1,0-25-15,0 24 16,0 1-16,0-25 15,0 50-15,-24-25 16,24-25-16,-25 24 16,25 1-16,-50 0 15,50-25-15,-50 25 16</inkml:trace>
  <inkml:trace contextRef="#ctx0" brushRef="#br0" timeOffset="59750.41">13072 7293 0,'0'0'31,"50"0"-31,24 0 15,1 0-15,-26 0 16,-49 0-16,50-25 16,-1 25 62,-24 0-78,0 0 15,-25 0 1,25 0-1,0 0 1,-25 0 0,24 0-1</inkml:trace>
  <inkml:trace contextRef="#ctx0" brushRef="#br0" timeOffset="60526.46">13022 7615 0,'0'25'47,"25"-25"-32,0 0-15,-25 0 16,50 0 0,-50 0-16,24 0 15,-24 0-15,25 0 16,0 0-16,25 0 15,-25 0-15,-1 0 16,26 0-16,-25 0 16,0 0 46,-1 0-46,1 0-16,0 0 15</inkml:trace>
  <inkml:trace contextRef="#ctx0" brushRef="#br0" timeOffset="62340.56">14436 6821 0,'0'0'63,"0"-25"-48,0 1 1,0-1-16,25 0 16,-25 0-16,50 25 15,-25-25-15,-1 1 16,1 24-16,0 0 78,0 0-78,0 0 15,-1 0-15,1 0 78,0 0-78,25 0 16,-50 0 0,0 24-1,0-24-15,0 25 16,0-25-16,0 25 15,0 0-15,0-25 16,0 25-16,0-25 16,0 24-16,0 1 15,0-25-15,0 25 16,0 0-16,-25 0 15,25-25-15,-50 25 16,1-1-16,24 1 16,0 0-16,-25 0 15,26 0-15,-26-1 16,50 1-16,-25-25 15,0 25 1,1-25 0,24 25-16,-25 0 15,25-25 16,25 0 141,-1 0-156,1-25-16,0 25 15,0 0-15,0-25 16,-25 25-1,49 0 1,-24 0-16,0 0 16,24 0-16,-24 0 15,0 0-15,-25 0 16,25 0-16,-25 0 15,25 0-15,-1 0 16</inkml:trace>
  <inkml:trace contextRef="#ctx0" brushRef="#br0" timeOffset="63924.65">15280 6524 0,'0'0'16,"0"0"0,0 0 15,24 0-31,1 0 15,0 24-15,-25-24 16,50 0-16,-1 25 16,-49 0-16,50-25 15,-25 25 1,0 0 62,-25-25-31,0 24-32,0 1 1,-25 25-1,25-50-15,-25 25 16,0-25-16,25 24 16,-25-24-1,1 0-15,-1 25 16,0-25-16,0 25 15,25-25 188,25 0-187,0 0 46,0 25-31,-25 0-15,24-25-16,-24 25 31,0-25-31,0 24 16,0-24-1,0 25 1,0 0 0,0-25-16,0 50 15,0-50-15,-24 24 16,-1-24-1,25 25-15,-25-25 16,25 25 0,-25 0-16,25-25 15,-25 0 1,0 25-16,1-25 15,-1 24-15,25 1 16,-25-25 0,25 25-1</inkml:trace>
  <inkml:trace contextRef="#ctx0" brushRef="#br0" timeOffset="65247.73">15925 6796 0,'0'0'62,"-25"0"-62,0 25 16,25-25-16,0 25 16,-25-25-16,0 50 15,25-50-15,0 25 78,0-25-78,0 24 16,0 1-16,0-25 15,0 25 1,0-25-16,0 50 16,0-50-1,25 0 63,25 0-62,-50 0-1,25 0-15,-25 0 0,24 0 32,-24 0-17,25-25 1,0 0-1,-25 25 1,25-25-16,-25 25 16,0-25-1,25 1 1,-25 24-16,0-25 15,0 25-15,24-25 16,-24 25 0,0-25-1,0 0-15,0 25 16,0-25-1,0 1 1,0-1 0,-24 25 46,24 0-46,-25 0-16,25 0 62</inkml:trace>
  <inkml:trace contextRef="#ctx0" brushRef="#br0" timeOffset="66684.81">16594 6821 0,'0'0'15,"-24"0"1,-1 0-1,0 0 1,0 0-16,0 25 16,25-25-1,-24 25-15,24-25 31,0 25-15,0 0 0,0-25-16,0 24 15,0-24 1,0 25-1,0 0-15,0-25 16,0 25-16,0-25 16,0 25-16,0-25 62,24 0-46,1 0-1,-25 0-15,25 0 16,0 0-16,0 0 31,-25 0-31,49 0 16,-49 0-16,25 0 15,0 0-15,0 0 16,-25-25-1,24 0-15,-24 25 32,25-25-17,-25 25 1,25-25-16,-25 1 78,0 24-78,0-25 15,0 25 1,0-25 0,0 25 62,-25-25-63,25 25 1,-25 0-1,25 0 1,-49 0 62,24 0-78,0 0 16,0 0-16,25 0 15,-49 0-15</inkml:trace>
  <inkml:trace contextRef="#ctx0" brushRef="#br0" timeOffset="68744.92">17190 6896 0,'24'0'16,"1"0"-16,0 0 15,0 0-15,0 0 16,-1 0-16,1 0 15,25 0-15,-25 0 16,-1 25-16,26-25 16,-25 0-16,0 0 15,-25 0-15,25 0 125,-1 0-109</inkml:trace>
  <inkml:trace contextRef="#ctx0" brushRef="#br0" timeOffset="69465.97">17959 6375 0,'0'25'0,"0"24"16,0 1-16,24-50 15,-24 49-15,0-24 16,25 0-16,-25 25 15,25-1-15,-25 1 16,0-1-16,25 26 16,-25-25-1,0-26-15,25 26 16,-25 24-16,0-49 15,0 0-15,0-25 16</inkml:trace>
  <inkml:trace contextRef="#ctx0" brushRef="#br0" timeOffset="70547.03">18628 6722 0,'-24'0'16,"-1"0"-16,0 0 31,25 0-15,-50 0-1,50 0-15,-25 25 16,1 0-16,-1-25 15,25 24 1,0 1 0,0-25-16,0 25 15,0-25 1,0 25-1,0 0 1,0 0 15,0-25-15,25 0-1,-1 0 1,1 0-16,0 0 16,0 0-16,0 0 15,0 0-15,24 0 16,-49 0-16,25 0 15,0 0-15,0 0 16,-25 0-16,24 0 31,-24-25-15,25 0-16,0 25 31,-25-25 63,-25 0-79,25 0-15,-25 25 16,25-24-16,-24 24 15,-1 0 63,25 0-62</inkml:trace>
  <inkml:trace contextRef="#ctx0" brushRef="#br0" timeOffset="71942.11">19124 6697 0,'-24'0'62,"24"25"-62,-25 0 16,25-25 15,0 25-31,0-25 16,-25 24-16,25 1 15,0-25 1,0 25-16,0-25 15,0 25 1,0-25 0,0 25 30,0 0-14,25-25-1,-25 0-16,25 24 1,24-24-16,-24 0 16,0 0-1,-25 0-15,25 0 16,-25 0-1,24 0 1,1-24 31,-25-1-32,25-25 1,-25 50 0,0-25-1,0 0 1,0 1-1,0 24 1,0-25 0,0 25-1,0-25-15,0 0 16,0 25-1,0-25 1,0 25 31,0 0-47,-25 0 15,25 0-15,-49 0 16</inkml:trace>
  <inkml:trace contextRef="#ctx0" brushRef="#br0" timeOffset="73581.2">19968 6524 0,'0'24'0,"0"26"0,0 0 16,0-26-16,0 1 16,0 50-1,0-51-15,0-24 16,0 25-16,0 0 15,0 0-15,0-25 16,0 50 0,0-50-1,0 24 1,0-24 187,-25-49-188,25 24-15,-25 0 16,25-49-16,0 24 15,0 25-15,-25-24 16,1-26-16,24 26 16,-25-1-16,25 0 15,0 26-15,0-1 16,0 0-16,0 0 15,0 0-15,0 25 16,0-24-16,0 24 16,0-25-16,0 0 15,0 0-15,0 25 16,0-25-16,0 25 15,0-24-15,0-1 16,25 0 0,-1 0 15,-24 25-31,25-25 15,-25 25 1,25-24-16,0 24 31,-25 0-15,25 0-1,-25 0-15,24 0 16,1 0 0,-25 0 15,25 0-31,0 0 15,0 0-15,-1 0 16,-24 0-16,25 24 16,0 1-1,-25-25 1,0 25-1,0-25-15,0 25 16,0 0-16,0-1 16,0 1-16,0 0 15,0-25-15,0 25 16,0 0-16,0-1 15,0 1-15,0-25 16,0 25-16,0 0 16,0-25-1,0 25 1,-25-25-16,0 24 15,25-24 1,-49 25-16,49-25 16,-25 0-1,25 0-15,-25 0 31,0 0-15,1 0-16,-1 0 16,25 0-16,-25 0 15,0 0-15,25 0 16,-25 0-16</inkml:trace>
  <inkml:trace contextRef="#ctx0" brushRef="#br0" timeOffset="78303.47">9401 9079 0,'0'0'46,"0"24"-46,0 51 16,0-75-16,25 49 16,-25-24-1,0 0-15,25 25 16,-1-26-16,-24 1 15,0-25-15,0 25 16,0 0-16,0 24 16,25-24-1,-25 0-15,0 0 16,25-25-16,-25 25 15,0-1-15,0-24 16,0 25 0,25-25-16,-25 50 15,25-25 1,-1-1-16,-24 1 15</inkml:trace>
  <inkml:trace contextRef="#ctx0" brushRef="#br0" timeOffset="79467.53">9897 9103 0,'0'0'47,"0"50"-47,0-50 15,0 50-15,0-26 16,25 1-16,-25 0 15,0 0-15,25 24 16,-25-24-16,24 0 16,-24 0-16,0-25 15,0 25 1,25-1-16,-25-24 15,0 25 1,25-25 15,-25 25 16</inkml:trace>
  <inkml:trace contextRef="#ctx0" brushRef="#br0" timeOffset="81276.64">10542 8880 0,'0'0'31,"-50"0"-31,26 0 15,-1 0-15,-25 0 16,50 0-16,-25 0 16,25 0-16,-24 0 265,-1 25-265,25 0 15,0-25-15,0 24 16,0 26-16,0-25 16,0 0-16,0 0 15,0 24-15,0-24 16,0-25-16,25 50 15,-25-26 1,0 1-16,0 0 16,0-25 15,24 25-16,1-25-15,-25 25 16,25-1 0,-25-24-16,0 25 15,0 0-15,25 0 16,-25 0-1,25-25 126,-25 0-126,0 0 1,24 0-16,-24-25 16,25 0-16,0 0 15,-25 25 1,25-25-16,-25 25 15,25 0-15,-25 0 78,24 0-62,1 0 46,-25 0-46,25 0-16,0 0 16,-25 0-1,25 0-15,-25 25 16,0 0-16,0 0 15,0 0-15,0-1 16,0-24-16,0 25 16,0 0-16,0 0 46,-25-25-46,25 0 78,-25 0-62</inkml:trace>
  <inkml:trace contextRef="#ctx0" brushRef="#br0" timeOffset="83055.75">11460 8756 0,'0'0'15,"0"25"1,0 24-16,0 1 16,0-25-1,0 24-15,0-24 16,0 50-16,0-26 15,0-24-15,0 25 16,25-1-16,-25 1 16,0-25-16,0 24 15,0-24-15,24 0 16,-24 0-16,0-25 15,0 25-15,25-1 16,-25 26 15,0-75 156,0 0-171,0-24-16,0-1 16,0 1-16,0 24 15,0-25-15,0 1 16,-25 49-16,25-25 15,0-25-15,0 50 16,0-49-16,0 49 16,0-25-16,0 25 15,0-25-15,0 25 16,0-25-1,-24 0-15,24 25 16,0-25-16,0 25 16,0-49-16,0 49 15,0-25-15,0 25 16,0-25-1,0 0-15,0 1 16,0 24 0,0-25-1,24 0-15,-24 0 16,0 25-16,50-49 15,-50 24-15,25 0 16,0 0-16,-1 0 16,-24 25-1,25 0-15,0-24 47,0 24-47,0 0 16,24 0-16,-24 0 15,-25 0-15,25 0 47,0 0-31,24 0-16,-49 0 15,25 24 1,-25 1-16,0 0 15,0-25-15,25 50 16,-25-26 0,0 1-1,0 0-15,0 0 16,0 0-16,0-25 0,0 49 15,0-24 1,-50 0 0,50 0-16,-25-25 15,-24 24-15,24-24 16,0 25-1,0-25-15,1 25 16,-1-25-16,-50 0 16,51 0-16,-1 25 15,0-25-15,25 0 16,-25 0-1</inkml:trace>
  <inkml:trace contextRef="#ctx0" brushRef="#br0" timeOffset="84064.8">12551 8954 0,'25'0'78,"-25"0"-62,25 0-16,0 0 15,-1 0-15,1 0 63,25 0-48,-25 0-15,-1 0 16,1 0-16,0 0 125,0 0-110,24 0-15,-24 0 16,0 0-16,-25-24 16,25 24-16</inkml:trace>
  <inkml:trace contextRef="#ctx0" brushRef="#br0" timeOffset="85423.88">12601 9252 0,'25'0'141,"24"0"-141,-24 0 15,0 0-15,0 0 16,-1 0-16,1 0 140,0 0-124,0 0-16,-25 0 15,49 0 157,-49 0-156,25 0-16,0 0 78,0 0-63</inkml:trace>
  <inkml:trace contextRef="#ctx0" brushRef="#br0" timeOffset="87465">16892 4043 0,'0'0'31,"-25"25"-31,-24 25 16,24-26-16,-25 26 15,25-25-15,-49 49 16,49-49-16,-24 49 15,-1-49-15,0 25 16,-49 24-16,49-24 16,-74 49-16,0-25 15,-24 26-15,98-51 16,-49 1-16,74 0 15,-49-1-15,-1 1 16,1-1-16,24 1 16,-24-25-16,49 24 15,-25-24-15,50 0 16,-25 0-16,25-25 125,0-25-110,0-25-15</inkml:trace>
  <inkml:trace contextRef="#ctx0" brushRef="#br0" timeOffset="88537.06">15429 3969 0,'0'25'16,"24"-1"-16,26 26 15,-25 24-15,24-49 16,1 25-16,0-1 16,-1 1-16,26-25 15,-51 0-15,1-1 16,0 1-16,-25-25 15,25 25-15,-25-25 16,49 50-16,-49-50 16,50 49-16,24 1 15,-49-25-15,50 49 16,-26-49-1,26 24-15,-26-24 16,-24 0-16,0 0 16,25 0 77,-26 0-77,26-1-16,24 1 15,-49 0-15,25 0 16,-50-25-16,25 25 16,-1-25-16,1 24 15,-25 1-15</inkml:trace>
  <inkml:trace contextRef="#ctx0" brushRef="#br0" timeOffset="90970.2">13568 8657 0,'0'-25'31,"0"0"-15,25-24-1,-25 49 1,25-25-16,0 25 31,-25-25 0,24 25-31,-24 0 16,25 0-16,-25 0 62,50 0-62,-1 0 16,-24 0-16,25 0 31,-50 0-15,25 50 15,-25-50-31,0 24 16,24 1-16,-24 0 15,0 0-15,0-25 16,0 49-1,0-24-15,0 0 16,0 0-16,0-25 16,0 49-16,0-24 15,-24 0-15,-26 25 16,50-26-16,-50 1 15,26 0-15,-1 0 16,25-25-16,-25 25 16,0 0-16,0-25 15,50 0 282,0 0-282,0 0-15,0 0 16,-25 0-16,49 0 47,-24 0-32,-25 0-15,25 0 16,0 0-16,-25 0 78,24 0-63,-24 0 17,50 0 61</inkml:trace>
  <inkml:trace contextRef="#ctx0" brushRef="#br0" timeOffset="92716.3">14412 8285 0,'0'0'62,"49"25"-62,-49-1 16,25 1 0,-25-25-1,50 25-15,-26 0 0,1 0 16,0-25-16,0 24 15,0-24-15,-25 0 78,49 50-62,-49-50 0,0 25-16,25-25 15,-25 25-15,0-25 16,25 24-16,-25 1 15,0-25 1,0 25 0,0 0-16,0 0 15,0-25 1,0 24-16,0 1 15,-25-25-15,25 25 16,-50-25-16,1 0 16,-26 0-16,26 0 15,24 25-15,-25-25 16,50 25-16,-24-25 15,24 0 219,0 24-218,0-24-16,49 25 16,-49 0-1,25-25 32,-25 25-31,25-25-1,-25 25 16,0-1-15,0-24 0,0 25-16,0-25 15,0 25-15,0 0 16,0 0-16,0-25 15,0 49-15,0-24 16,-25 0 0,0-25-16,25 0 15,-25 0-15,-24 25 16,49-25-16,-50 25 15,25-25-15,0 0 16,1 0-16,-1 0 16,25 24-16</inkml:trace>
  <inkml:trace contextRef="#ctx0" brushRef="#br0" timeOffset="94272.39">15453 8682 0,'-24'0'0,"-26"0"15,25 0-15,0 0 16,25 24-16,-25 1 47,25-25-32,-24 25 1,-1-25-1,25 25-15,-25 0 16,25-25 0,0 24 15,0-24-16,0 25 1,0-25-16,0 25 16,0 0-1,0 0 1,0-25 62,0 0-63,25 0-15,0 0 16,-25 0 46,24 0-62,1 0 16,0 0-16,-25 0 16,25-25-1,-25 0 1,25 0 93,-25 25-78,25-25 0,-25 1 1,0 24 14,0-25-30,0 25 0,0-25-16,0 25 78,0-25-63,0 0 16</inkml:trace>
  <inkml:trace contextRef="#ctx0" brushRef="#br0" timeOffset="95685.47">15875 8731 0,'-25'0'15,"25"0"1,-25 0-16,1 50 15,-1-50-15,25 25 16,-25-25-16,25 24 31,-25-24 0,25 25-31,0 0 16,0-25 0,0 25-16,0-25 31,0 25-31,0-1 15,0-24 48,0 25-48,0-25-15,0 25 16,25-25 0,-25 0-1,25 0 1,-25 0-16,49 0 15,-49 0-15,50 0 16,-25 0-16,-25 0 16,25 0-16,-1 0 15,-24 0 1,25-25 15,-25 25-15,0-25-16,0 1 15,0 24 32,0-25-31,25 25-16,0-50 15,-25 50 16,0-25-31,0 25 16,0-24 0,0-1-16,0 25 15,0-25 32,0 25-31,-25-25 15,25 25 0,-25 0-31,25 0 16,-25 0-1,1 0 1,-1 0 62,25 0-78,-25 0 15,0 0-15</inkml:trace>
  <inkml:trace contextRef="#ctx0" brushRef="#br0" timeOffset="103132.89">10840 11013 0,'0'0'63,"0"25"-63,0-25 15,24 25-15,-24 24 16,0-49-16,25 50 15,0-25-15,-25 0 16,0 24-16,0-24 16,25 0-16,-25 0 15,25-25-15,-25 49 16,0-24-16,0 0 15,0 0 1,0 24-16,0-24 16,24 25-16,-24-1 15,0-24-15,25 0 16,-25 0-16,0 0 15,0-25-15,0 0 250,0-25-250,0-25 16,-25 25-16,1-49 15,24 49-15,-25-49 16,0 24-16,25 1 15,-25-51-15,25 76 16,0-51-16,0 50 16,-25-49-16,25 49 15,0 25-15,0-25 16,0 0-16,0 25 15,0-24 1,0 24-16,-24-25 16,24 0-16,0 25 15,0-25 1,0 25-1,0-25-15,0 25 16,0-24-16,0-1 16,0 25-16,0-25 15,0 0-15,0 0 16,0 25 77,24 0-93,1 0 16,25 0-16,-50 0 16,25 0-16,-1 0 15,-24 0-15,25 25 31,50-25-15,-51 25 0,1 0-1,0-25 79,0 25-79,-25-1-15,25-24 16,-25 25 0,0 0-1,25 0-15,-25-25 16,0 25-16,0-25 15,0 24-15,0-24 78,0 25-62,0 0-16,0 0 16,-25 0-16,0-25 15,25 0-15,-25 0 16,0 24-16,25-24 15</inkml:trace>
  <inkml:trace contextRef="#ctx0" brushRef="#br0" timeOffset="104327.96">11906 11162 0,'0'0'16,"25"0"-1,0 0-15,0 0 16,24 0-16,1 0 16,24 0-16,50 0 15,0 0-15,-24 0 16,-1 0-16,-25 0 15,-49 0-15,0 0 16</inkml:trace>
  <inkml:trace contextRef="#ctx0" brushRef="#br0" timeOffset="105089.01">12080 11460 0,'0'0'31,"74"0"-31,-24 0 16,24 0-16,1 0 15,-26 0-15,1 0 16,-25 0-16</inkml:trace>
  <inkml:trace contextRef="#ctx0" brushRef="#br0" timeOffset="106783.1">13692 10319 0,'0'0'15,"25"-25"1,-25 0 0,25 25-16,24-25 15,-24 1 1,25 24-1,-25 0-15,-1-25 16,1 0 0,0 25-16,25 0 15,-1-25 1,-24 25-16,0 0 15,24 0-15,-49 0 16,25 0 78,0 0-79,-25 25 1,0 0-1,0-25-15,0 25 16,0 24-16,0-24 16,0 0-16,0 0 15,0-25-15,-25 49 16,0-49-1,25 25-15,-24-25 16,-1 25-16,25 0 16,-25-25-16,0 24 15,0 1-15,1-25 16,-1 25-16,-25-25 15,25 25-15,-24 0 16,24-1-16,0-24 16,0 0-16,1 25 15,24-25 219,24 0-234,-24 0 16,25 0-16,25-25 15,-25 1-15,24 24 16,1 0-16,-25 0 16,24 0-16,-49 0 109,25 0-109</inkml:trace>
  <inkml:trace contextRef="#ctx0" brushRef="#br0" timeOffset="108525.2">14833 9699 0,'-25'24'15,"25"-24"17,0 0-17,25 25 32,50-25-31,-51 0-16,26 0 15,0 25-15,-1 0 16,-49-25-16,25 0 15,0 0 173,-25 25-157,0-1-16,0-24-15,0 25 16,0-25-16,-25 25 16,25-25-16,-25 25 15,25 0-15,-25-25 16,25 24 0,-24-24-1,24 25 172,0-25-171,24 0-16,1 0 16,0 25 46,-25-25-46,25 25-1,-25-25 32,0 25 0,0-25-32,0 25-15,0-1 32,0-24-32,-25 25 15,0-25 1,0 0-16,1 25 15,24-25 1,-25 25 0,25-25-16,-25 0 15,0 0-15</inkml:trace>
  <inkml:trace contextRef="#ctx0" brushRef="#br0" timeOffset="110007.29">15751 9922 0,'0'0'15,"-25"0"1,25 25 46,0-25-62,-25 24 16,25 1-16,0 0 16,0-25-16,0 25 15,0 0 1,0-25-16,0 25 15,0-25 95,0 0-95,25 0-15,-25 0 16,25 0-1,-25 24 1,25-24 31,0 0-32,-25 0-15,24 0 16,1 0-16,0 0 16,-25-24-16,25 24 46,-25-25-14,0 0-32,0 25 15,0-25 1,0 25-1,0-25 1,0 0 109,0 1-110,0 24 1,0-25 0,0 25 77,-25 0-93,0 0 16,25 0-16,-25 0 15</inkml:trace>
  <inkml:trace contextRef="#ctx0" brushRef="#br0" timeOffset="111428.37">16247 10021 0,'0'0'32,"-25"0"-17,0 0 48,25 25-63,-24-25 15,24 50 1,0-50-16,0 24 15,0-24-15,0 50 16,0-50-16,0 25 16,0 0 124,24-25-124,51 0-16,-75 0 15,25 0-15,-1 0 16,1 0-1,0 0 1,0-25 0,-25 25-16,25-25 15,-25 0 63,0 25-62,0-25-1,-25 1 17,25-1-32,-25 25 15,25-25 1,-25 25-16,25-25 15,-25 25 1,1-25 0,24 0 15</inkml:trace>
  <inkml:trace contextRef="#ctx0" brushRef="#br0" timeOffset="112851.45">17115 11038 0,'-49'-25'0,"-51"25"15,26 0 1,0 0-16,-1 0 15,26 0-15,-1-25 16,-24 25 0,24 0-16,-24-24 15,-1 24-15,1-25 16,24 25-16,-24 0 15,24 0-15,0 0 16,1 0-16,-26 0 16,26 0-16,24 0 15,-25 0-15,-24 0 16,0 0-16,-1 0 15,26 0-15,-26 0 16,26 0-16,-26 0 16,25 0-16,-24 0 15,0 0-15,-1 0 16,-74 0-16,25 0 15,25 0-15,-25 0 16,0 0-16,50 0 16,24 0-16,0 0 15,50 0-15,-24 0 63,-1 0-63,-50 0 15,51 0 1,-1 0-16,-25 0 15,50 0-15,-25 0 141,1 0-141,-26 0 15,-24 0-15,24 0 16,25 0-16,-24 0 16,-1 0-16,50 0 15</inkml:trace>
  <inkml:trace contextRef="#ctx0" brushRef="#br0" timeOffset="113712.5">13965 11162 0,'0'0'16,"0"25"-16,0 0 15,25 0-15,-25-1 16,0 1-16,0 0 15,0 0-15,0 0 16,25 24-16,-25-24 16,0 49-1,24-49-15,-24 0 16,0 25-16,0-26 15,0 1-15,25 25 16,0-25-16,0-1 16</inkml:trace>
  <inkml:trace contextRef="#ctx0" brushRef="#br0" timeOffset="114487.54">14387 11286 0,'0'0'32,"25"0"-32,-25 25 15,0 0-15,0 0 16,0 24-16,0-49 15,24 25 1,-24 0-16,0 0 16,0 24-16,0-49 0,25 25 15,-25 0 1,0 0-16,0-25 15,0 24-15,0 1 16,0 0-16,0-25 16,25 25-16</inkml:trace>
  <inkml:trace contextRef="#ctx0" brushRef="#br0" timeOffset="116280.65">15280 11286 0,'-50'0'110,"0"-25"-110,26 25 15,-51-24-15,75 24 16,-25 0-16,1 0 15,-1 0-15,0 0 16,25 0 140,-25 0-16,25 24-124,0 1 0,0 50-16,25-26 0,-25-49 15,0 25-15,0 25 16,25-26-16,-25 1 15,0 0-15,0-25 16,0 25 0,0-25 46,25 25 110,-1-25-172,1 0 15,0 0 1,0-25-16,-25 0 0,49 25 15,-49 0-15,25-25 16,0 25-16,0 0 16,24 0-16,-24-25 15,0 25 1,-25 0-16,25 0 15,0 0-15,0 0 78,-25 0-62,24 0 0,-24 25-1,0-25-15,0 25 16,0-25-16,0 25 15,0 0-15,0-25 16,0 24-16,0-24 16,0 25-16,0-25 15,0 25 1,0 0-16,0-25 15,0 25 1,-24-25-16,-1 24 16,25 1-1,-25-25 1,25 25-16,-25 0 15,0 0 1,25-25 78</inkml:trace>
  <inkml:trace contextRef="#ctx0" brushRef="#br0" timeOffset="155483.89">10840 12898 0,'0'25'31,"0"-25"1,0 25-17,0-25-15,24 50 16,-24-1-16,50 1 15,-25-1-15,-25 26 16,25-25-16,-1 24 16,1 0-16,-25-24 15,0 24-15,0-24 16,25 0-16,-25-26 15,0 26-15,0-50 16,0 25-16,0 0 16,0-1-16,0-24 15,0-24 250,0 24-265,0-25 16,-25 0-16,25 0 16,-25-24-16,1 24 15,24 0-15,0-25 16,-25 26-16,0-26 15,25 25-15,0 0 16,-25 1-16,25-1 16,0 25-16,0-25 15,0 25-15,-25-25 16,25 0-1,0 25 1,0-24-16,0-1 16,0 0-1,0 25 1,0-25-16,0 25 15,0-25-15,0 0 16,0 1-16,0 24 16,0-25-16,0 25 15,0-25 16,0 0-31,0 25 16,0-25-16,0 25 16,0-49-16,0 24 15,0 25-15,25-25 16,-25 0-16,0 1 15,0-1 1,25 0-16,-25 25 16,0-25-1,0 0-15,0 1 94,0 24-79,25-25 1,0 25 124,24 0-140,-24 0 16,-25 0 0,25 0-16,0 0 0,-1 25 15,1-25 1,-25 24 15,25 1 31,-25-25-46,25 25 0,-25-25 15,0 25-31,0-25 15,0 25 1,0-1 78,0 26-94,0-25 15,0 0-15,0-25 16,-50 24-1,50-24 1,-25 25 93,1 0-93,-1 0-16,25-25 15,-25 25-15</inkml:trace>
  <inkml:trace contextRef="#ctx0" brushRef="#br0" timeOffset="156518.95">11881 13320 0,'0'0'78,"0"-25"-62,25 25-16,0 0 15,25 0-15,-26 0 16,26-24-16,0 24 16,-26 0-16,26 0 15,0 0-15</inkml:trace>
  <inkml:trace contextRef="#ctx0" brushRef="#br0" timeOffset="157711.01">11832 13568 0,'0'25'47,"0"-25"-32,0 25 1,25-25 31,-25 0-32,49 0-15,-24 0 16,0 0-1,24 0-15,-49 0 16,25 0 0,-25 0 108,50 0-124,74 0 16,-99 0 0,0 0-16,-1 0 15</inkml:trace>
  <inkml:trace contextRef="#ctx0" brushRef="#br0" timeOffset="160711.19">13221 13171 0,'-25'0'47,"25"0"-16,0 0-15,0-25 0,0 1-1,0 24 1,0-50-16,0 25 15,25 25 1,-25-25-16,0 25 16,25-49-16,-25 49 15,25-50-15,-25 50 16,24-25-1,1 1 1,-25-1 0,25 25-1,25 0 48,-1 0-48,26 25-15,-26-1 16,26 26-16,-75-25 15,49-25-15,-24 49 16,0-49-16,-25 25 16,25-25 30,-25 25-30,0 0 0,0 0-16,0-25 15,0 49-15,0-24 16,0 0-1,-25 0-15,0 0 16,0 24-16,0-24 16,1 0-1,-1-25 1,0 25-16,0-1 15,0-24 1,25 25-16,-24-25 16,-1 0-1,0 25-15,0 0 16,0-25 421,-24 0-422,49 0-15,0 0 468,0 0-452,0 0-1,25 0-15,-1 0 0,1 0 16,25 0-16,-50 0 16,49 0-16,-24 0 78,0 0-63,25 0-15,-50 0 16,24 0-1,1 0 32,0 0-31,-25 25 77,25-25-77,24 0-16</inkml:trace>
  <inkml:trace contextRef="#ctx0" brushRef="#br0" timeOffset="163620.35">14957 13072 0,'-25'0'468,"1"0"-468,-1 0 578,0 25-563,0 24-15,25-49 16,-25 50-16,1-25 15,-1 0 1,25-25 140,0 25-156,0-25 16,0 24-16,0-24 15,0 25-15,0 0 16,0-25-16,0 25 15,0-25-15,0 25 16,0-1-16,25-24 16,-25 25 46,24-25-62,-24 0 16,50 25-16,-25-25 15,-25 0-15,49 25 16,-24-25-1,0 0 1,-25 0-16,25 0 16,-25 0-16,25 0 31,-1 0-31,-24 0 15,25 0 1,0 0 0,0-25-1,-25 25-15,25-25 16,-25 0-1,24 1 1,-24-1 0,0 0 15,0 25-16,0-25 1,0 25-16,0-25 16,0 1-16,0-1 15,0 25 1,0-25-1,0 0-15,0 0 32,0 25-17,-24-25 16,24 1-31,-25 24 32,0-25-32,0 25 15,0 0-15,1 0 16,24 0 249,-25 0-249,-25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5T06:39:55.1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31626 12799 0,'0'25'47,"0"-25"-32,-25 0 1,25 0-16,-25 0 15,1 0-15,-1 0 16,-25 0-16,25 25 16,1-25-16,-26 0 15,25 0-15,-24 0 16,24 0-16,-50 0 15,50 0-15,-49 0 16,49 0-16,-49 25 16,24-25-16,1 0 15,-1 0-15,0 0 16,1 0-16,-75 0 15,25 0-15,-25 0 16,-25 0-16,25 0 16,-25 0-16,-25-25 15,1 0-15,-1 0 16,0 0-16,26 1 15,23-1 1,26 25-16,25 0 0,24 0 16,1-25-16,-26 25 15,26 0 1,-26 0-16,1 0 15,-1 0-15,26 0 16,-26 0-16,1 0 16,0 0-16,-51-25 15,76 0-15,-26 25 16,1-24-16,24 24 15,-24 0-15,24 0 16,50 0-16,-24 0 16,-1 0 46,-50 0-62,26 0 16,-26 0-16,1 0 15,0 0-15,-26 0 16,26 0-16,-1-25 15,1 25-15,24-25 16,1 25-16,-1 0 16,25 0-16,25 0 15,0 0 157,75 0-157,24 25 1,50 0-16,25 24 0,-50-24 16,0 0-16,24 0 15,-73-25-15,-1 0 16,1 24-16,-75-24 15,49 0-15,1 25 16,-1-25-16,1 0 16,0 25-16,24-25 15,-24 0 1,24 0-16,-49 0 15,0 0-15,-25 0 16,25 0-16,-1 0 16,1 0-1,-25 0-15,25 0 94,25 0-94,-26 0 15,26 0-15,0 0 16,-50 0-16,24 25 47,1 0-32,0-25 79,-25 24-78,0-24-16,25 25 15,-25 0 32,0 0 140,-75-25-171,26 0-16,-26-25 15,-49 25-15,50 0 16,74 0-16,-50 0 16,26-25-16,-1 25 93,-25 0-77,1 0-1,-51-25-15,-24 25 16,75-24-16,-1 24 16,-24-25-16,74 25 15,-50-25 79,25-25-94,0 26 15,-24-26-15,24 0 16,-25 1-16,26-1 16,24 25-16,0 1 15,0-1 1,-25 25 140,0-50-156,0 50 15,-24-25-15,49 25 16,-25-24-16,25 24 187,25-25-187,49 25 16,25-25-16,-24 25 15,-26 0-15,26 0 16,-26-25-16,26 25 16,-26 0-16,1 0 15,24 0-15,-24 0 16,0 0-16,-1 0 15,-24 0-15,0 0 16,-25 0 0,25 0 15,-25 0-31,49 0 15,26 0-15,-1 0 16,0 0-16,1 0 16,-1 0-16,1 0 15,-26 0-15,1 0 16,24 0-16,-49 0 15,-25 0-15,0-25 141,-74 1-141,-1-1 15,-24 0 1,0 0-16,24 0 0,1 0 16,-25 1-1,24 24-15,26-25 16,-26 25-16,51-25 15,-26 25-15,0 0 16,25 0-16,-24 0 16,-26 0-16,26 0 15,-26 0-15,26 0 16,-1 0-16,-24 0 15,-1 0-15,1 0 16,-25 0-16,24 0 16,51 0-16,24 0 15,-25 0-15,0 0 63,-25 0-48,-24 0-15,-25 0 16,24 0-16,1 0 15,24 0-15,1 0 16,-1 0-16,50 0 125,-25 0-125,25-25 31,0 0-31,25 1 47,-25 24-32,0-25 1,0 0 109,0 0-110,25 25 1,-25-25-16,25 1 16,-25 24 171,24 24-187,1 1 15,0 0 1,0-25 0,0 25-16,-25 0 15,24-1 79,26-24-94,-25 25 15,-25-25-15,25 0 16,-25 25 109,24 0-125,1-25 15,-25 25-15,0-1 16,0 1-16,0 0 109,0-25-93,0 50 31,-25-50 93,25 0-140,-49 0 16,24 0-16,-25 0 15,26 0-15,-26 0 16,50 0-1,-25 0-15,25 0 16,-25 0-16,50 0 312,50 0-312,-51 25 16,26-25-16,0 0 15,-1 0-15,1 0 16,24 0-16,-24 24 15,74 1-15,-99-25 16,24 0-16,-24 25 16,-25-25-1,25 0-15,-25 0 16,50 0-16,-1 0 15,1 0-15,49 0 16,-25 0-16,26 0 16,-26 0-16,0 0 15,-49 0-15,0 0 16,-25 0 31,25 0-16,0 25 31,24 0-46,-24-25-16,-25 0 15,25 24 48,49 1-48,-74-25 1,25 0 62,0 0-78,0 0 16,-25 0-16,25 0 15,-25 0 1,24 0-16,1 25 15,50-25 1,-1 25 0,25 0-16,-24-25 15,24 0-15,-25 0 16,1 0-16,-26 0 15,-49 0-15,25 0 16,-25 0-16,25 0 31,-25 0-31,25 0 16,0 0-16,-1 0 15,-24 0-15,50-50 16,0 50-16,-26-25 16,76 0-16,24 1 15,24-1-15,26 0 16,0 25-16,-26 0 15,-23 0-15,-1 0 16,0-50-16,-100 50 16,26 0-16,-25-24 15,0 24 79,-25 0-79,24-25 48,-24 25-63,25-25 15,0 25 1,-25-25 0,25 0-16,-25 25 31,25-25 0,-25 25-15,49 0 108,-49 0-124,25 0 16,-25 0-16,25 0 16,0 0-16,-1 0 15,1 0-15,0 0 16,-25 0-16,25 0 15,-25 0 48,25 0-48,-1 0-15,1-24 16,-25 24-16,25-25 31,0 0-15,-25 0 15,25 25-15,-25 0-1,49-25-15,-49 25 16,25 0-1,-25 0 32,50 0-31,-50 0-1,25 0 1,-25 0-16,49 0 16,-24 0 77,0 0-77,0 0-16,-1 0 15,1 0 1,-25 0-16,25 0 47,0-24-32,0 24-15,-25 0 16,24 0 0,1-25 15,-25 0-16,0 25 1,0-25-16,0 25 16,0-49-16,0 49 15,0-25-15,0 0 16,0 0-16,0 0 15,0 1-15,0-1 16,0 0-16,-25 0 16,25 25-1,0-25 1,-24 25-1,24-24 1,-25 24-16,0-25 16,25 0-1,-25 25 1,25-25-1,-25 25 1,1-25 0,24 25-16,-25 0 15,25 0 1,-25 0-16,0 0 15,0 0-15,1 0 16,-26 0-16,25 0 16,-49-24-16,49 24 15,0 0-15,-25 0 16,1-25-16,24 25 15,0 0-15,0 0 16,1-25-16,24 25 16,-25 0-1,0 0 1,0 0-16,-24 0 0,-1 0 15,0 0 1,26 0-16,-26 0 16,25 0-16,0 0 15,-24 0-15,49 0 16,-25 0-16,0 0 15,0 0 79,-24 0-78,-1 0-16,50 0 15,-49 0-15,24 0 16,25 0-16,-25 0 15,75 0 126,123 25-126,-49-25-15,25 0 16,25 0-16,-50 0 16,-50 0-16,0 0 15,-74 0-15,25 0 78,-25 0-78,50 0 16,-25 0-16,0 0 15,-1-25-15,1 25 16,0 0-16,-25 0 16,25 0-16,-25 0 124,25 0-124,-25 0 16,24 0 15,26 0-15,-25 0-16,-25 0 15,25 0-15,-25 0 16,24 0 171,1 0-171,-25 0-16,25 0 15,-25 0-15,50 0 16,-26 0-16,-24 0 16,25 0-16,0 0 15,-25 0 1,25 0 171,-25 0-171,0 25-1,0 24 1,0-49-16,0 25 15,0 0-15,0 0 16,0 0-16,0-1 16,0 1-16,0 0 15,-25 0-15,25-25 16,-25 49-16,25-24 15,0 0 1,0-25-16,0 50 16,-25-50-16,25 24 15,-24 1-15,24 0 16,0-25-16,0 25 15,0 0 1,0-1 0,0-24-1,0 25 16,0-25-15,0 25-16,0-25 16,0 25-16,0 0 15,0-25 1,0 24-16,0-24 15,0 25 1,0 0-16,0-25 16,0 25-16,0-25 15,0 25-15,0-25 16,0 25-16,0-1 15,0-24-15,0 25 16,0-25 0,0 25-1,0 0-15,0-25 31,0 25-31,0-25 16,0 24 0,0-24-16,0 25 15,0 0-15,0-25 16,0 25-16,0-25 31,0 25-31,0-1 16,0-24-1,-25 25 157,25-25-157,-25 25 1,0-25 0,25 0-1,-25 0-15,-24 0 78,24 0-62,-25 0-16,1 0 15,-1 0-15,-24 0 16,49 0-16,0 0 16,-49 0-16,24 0 15,50 0-15,-50 0 16,26 0-16,24 0 93,-25 0-77,25 0 202,0 0-108,25 0-110,24 0 15,-49 0-15,25 0 31,-25 0 32,25 0-48,0 0 1,-25 0 0,24 0-16,-24 0 15,25 0-15,-25-25 16,25 25-16,0 0 15,-25 0-15,25 0 16,-25 0 0,25 0 30,-1-25-46,26 1 16,-50 24 31,25-25-16,-25 0-15,0 25 93,0-25-94,0 25 17,-25-25-17,0 1 1,0 24-16,1 0 15,-1-25-15,25 25 16,-50 0-16,50 0 16,-25 0-16,25 0 15,-25 0-15,1 0 16,-1-25-1,25 25 1,-25 0 0,25-25-1,-50 25 1,50 0-1,-24 0 1,-1-25-16,0 25 16,25 0-1,-50 0 1,50-24 405,0 24-374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7326E-16BD-4B45-88D2-2698F2E2D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85F4C-60A2-4747-9F36-BBBB09249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5707-EE8D-489E-B0A4-D490A641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33BA3-9F06-47A3-B5E8-F260EFFB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82D03-0C7D-4864-855C-2E5F2F8D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7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8B2B-E2CF-4400-A17F-CC2582D7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285DE-9363-44EA-A88F-4A200EE8A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BEA44-010C-4049-90E2-4BA3D931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494DB-8ED4-4E61-AF8D-8FEF0BFC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CF7F4-8E91-4CC0-87FD-4331FDE4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3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DB2EC1-D1F8-4481-BB17-EE584B015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0F5CD-C536-4B8F-A91C-C9F50573C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71B60-C885-4EC1-B6CE-83B008038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866F1-8DCE-4360-A868-0E7F6B80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716B2-93DC-4D9E-9CE2-23692DFE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FF03-D0D2-4F57-B729-883A101C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2F127-130D-4958-902B-C44D33332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6E7D5-74E3-4EFF-B045-679F42AC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D9EEC-4B4D-40B4-AA17-288F9FF1C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A461D-91F1-4348-B2E4-C1A4308DE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7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DAAC-7722-452C-B988-90D9F66D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AD70C-225F-48F6-9B3B-7A5A43E87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4CB96-6406-414A-B99A-A86FF05F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E0A48-BB3C-4A37-82DD-6B79F12F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ED9B8-E658-4EC1-A112-DB91287F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7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76520-B5D0-4A4D-A73B-DF82B157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DBBB7-EE44-4D9C-B81D-D993B88DE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550A6-96C3-4E05-A820-F0F4E6C38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77813-1A85-4830-A973-C46A0410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72552-2506-4CA9-80B2-C7E62CF7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2E1C8-8368-4BEF-A7F4-9BCDFF4B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5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30AE5-B082-41FA-8C2E-1D506858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2B425-8763-448F-A95B-E8DFCDBBC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8D4A1-67C8-46AF-BE9B-BDA11FA11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09140A-C3F1-48DD-A033-DE7D2950A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1331B-77AF-42A7-89E7-E056694C0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43BA25-19DB-4E29-80F6-12AD6EDF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599A5-06C1-43F6-94CE-DBBBA5EE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6B1FF5-0DF6-4067-9DDE-86E91F6C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A3F1-1367-4F8B-A7A3-A4F3FAF78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DB5864-C028-417B-97CB-D4576B893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329CA-F163-4A17-B02B-AA5C8B38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62216-0CD6-4840-9287-B3FE138C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FAC330-2F9F-4EDF-B915-68E994BA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6A32D-F4D3-4C71-83D0-0DA6EF73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3FEAD-3CF5-4A08-B106-EA1110D7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FF6A-4909-4EDE-9CEE-5453A85E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0738B-AE3D-4741-A863-3A06FC99F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FD305-D2F1-4D9E-8E9E-5A68CFB85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C6C38-EFB2-4202-882A-8EC20B01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19C16-0CB7-4167-9FB9-34B89FBC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3AAD9-BCA6-4012-8C02-29C2D733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8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3682-699F-4E63-8A1E-31AFB275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61D2E1-5127-4629-BA82-738FF572C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D31E7-3604-49EF-AB86-3FF1573FD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EEF3E-F9BB-463E-9B97-CEE4B18D4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22C10-53B3-4B97-B7C8-DAC5B4EF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94D21-AB55-4E1F-85EB-6C311E06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5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B44626-34F5-413C-BA00-E68EB4A42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12105-BDC4-408B-B787-0341B1F94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6A9EA-D135-4048-B6A7-DF44592A0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2094-4CD9-4FC0-A447-720FFC9CBB4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EF063-8391-4B80-A097-182CB44D5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0071C-6D93-4ED3-9472-D4E21ECE8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7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0.emf"/><Relationship Id="rId21" Type="http://schemas.openxmlformats.org/officeDocument/2006/relationships/image" Target="../media/image11.emf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4.emf"/><Relationship Id="rId50" Type="http://schemas.openxmlformats.org/officeDocument/2006/relationships/customXml" Target="../ink/ink24.xml"/><Relationship Id="rId55" Type="http://schemas.openxmlformats.org/officeDocument/2006/relationships/image" Target="../media/image28.emf"/><Relationship Id="rId63" Type="http://schemas.openxmlformats.org/officeDocument/2006/relationships/image" Target="../media/image32.emf"/><Relationship Id="rId68" Type="http://schemas.openxmlformats.org/officeDocument/2006/relationships/customXml" Target="../ink/ink33.xml"/><Relationship Id="rId76" Type="http://schemas.openxmlformats.org/officeDocument/2006/relationships/customXml" Target="../ink/ink37.xml"/><Relationship Id="rId84" Type="http://schemas.openxmlformats.org/officeDocument/2006/relationships/customXml" Target="../ink/ink41.xml"/><Relationship Id="rId89" Type="http://schemas.openxmlformats.org/officeDocument/2006/relationships/image" Target="../media/image45.emf"/><Relationship Id="rId7" Type="http://schemas.openxmlformats.org/officeDocument/2006/relationships/image" Target="../media/image4.emf"/><Relationship Id="rId71" Type="http://schemas.openxmlformats.org/officeDocument/2006/relationships/image" Target="../media/image36.emf"/><Relationship Id="rId92" Type="http://schemas.openxmlformats.org/officeDocument/2006/relationships/customXml" Target="../ink/ink45.xml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9" Type="http://schemas.openxmlformats.org/officeDocument/2006/relationships/image" Target="../media/image15.emf"/><Relationship Id="rId11" Type="http://schemas.openxmlformats.org/officeDocument/2006/relationships/image" Target="../media/image6.emf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9.emf"/><Relationship Id="rId40" Type="http://schemas.openxmlformats.org/officeDocument/2006/relationships/customXml" Target="../ink/ink19.xml"/><Relationship Id="rId45" Type="http://schemas.openxmlformats.org/officeDocument/2006/relationships/image" Target="../media/image23.emf"/><Relationship Id="rId53" Type="http://schemas.openxmlformats.org/officeDocument/2006/relationships/image" Target="../media/image27.emf"/><Relationship Id="rId58" Type="http://schemas.openxmlformats.org/officeDocument/2006/relationships/customXml" Target="../ink/ink28.xml"/><Relationship Id="rId66" Type="http://schemas.openxmlformats.org/officeDocument/2006/relationships/customXml" Target="../ink/ink32.xml"/><Relationship Id="rId74" Type="http://schemas.openxmlformats.org/officeDocument/2006/relationships/customXml" Target="../ink/ink36.xml"/><Relationship Id="rId79" Type="http://schemas.openxmlformats.org/officeDocument/2006/relationships/image" Target="../media/image40.emf"/><Relationship Id="rId87" Type="http://schemas.openxmlformats.org/officeDocument/2006/relationships/image" Target="../media/image44.emf"/><Relationship Id="rId5" Type="http://schemas.openxmlformats.org/officeDocument/2006/relationships/image" Target="../media/image3.emf"/><Relationship Id="rId61" Type="http://schemas.openxmlformats.org/officeDocument/2006/relationships/image" Target="../media/image31.emf"/><Relationship Id="rId82" Type="http://schemas.openxmlformats.org/officeDocument/2006/relationships/customXml" Target="../ink/ink40.xml"/><Relationship Id="rId90" Type="http://schemas.openxmlformats.org/officeDocument/2006/relationships/customXml" Target="../ink/ink44.xml"/><Relationship Id="rId19" Type="http://schemas.openxmlformats.org/officeDocument/2006/relationships/image" Target="../media/image10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emf"/><Relationship Id="rId30" Type="http://schemas.openxmlformats.org/officeDocument/2006/relationships/customXml" Target="../ink/ink14.xml"/><Relationship Id="rId35" Type="http://schemas.openxmlformats.org/officeDocument/2006/relationships/image" Target="../media/image18.emf"/><Relationship Id="rId43" Type="http://schemas.openxmlformats.org/officeDocument/2006/relationships/image" Target="../media/image22.emf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35.emf"/><Relationship Id="rId77" Type="http://schemas.openxmlformats.org/officeDocument/2006/relationships/image" Target="../media/image39.emf"/><Relationship Id="rId8" Type="http://schemas.openxmlformats.org/officeDocument/2006/relationships/customXml" Target="../ink/ink3.xml"/><Relationship Id="rId51" Type="http://schemas.openxmlformats.org/officeDocument/2006/relationships/image" Target="../media/image26.emf"/><Relationship Id="rId72" Type="http://schemas.openxmlformats.org/officeDocument/2006/relationships/customXml" Target="../ink/ink35.xml"/><Relationship Id="rId80" Type="http://schemas.openxmlformats.org/officeDocument/2006/relationships/customXml" Target="../ink/ink39.xml"/><Relationship Id="rId85" Type="http://schemas.openxmlformats.org/officeDocument/2006/relationships/image" Target="../media/image43.emf"/><Relationship Id="rId93" Type="http://schemas.openxmlformats.org/officeDocument/2006/relationships/image" Target="../media/image47.emf"/><Relationship Id="rId3" Type="http://schemas.openxmlformats.org/officeDocument/2006/relationships/image" Target="../media/image2.png"/><Relationship Id="rId12" Type="http://schemas.openxmlformats.org/officeDocument/2006/relationships/customXml" Target="../ink/ink5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0.emf"/><Relationship Id="rId67" Type="http://schemas.openxmlformats.org/officeDocument/2006/relationships/image" Target="../media/image34.emf"/><Relationship Id="rId20" Type="http://schemas.openxmlformats.org/officeDocument/2006/relationships/customXml" Target="../ink/ink9.xml"/><Relationship Id="rId41" Type="http://schemas.openxmlformats.org/officeDocument/2006/relationships/image" Target="../media/image21.emf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38.emf"/><Relationship Id="rId83" Type="http://schemas.openxmlformats.org/officeDocument/2006/relationships/image" Target="../media/image42.emf"/><Relationship Id="rId88" Type="http://schemas.openxmlformats.org/officeDocument/2006/relationships/customXml" Target="../ink/ink43.xml"/><Relationship Id="rId91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5.emf"/><Relationship Id="rId57" Type="http://schemas.openxmlformats.org/officeDocument/2006/relationships/image" Target="../media/image29.emf"/><Relationship Id="rId10" Type="http://schemas.openxmlformats.org/officeDocument/2006/relationships/customXml" Target="../ink/ink4.xml"/><Relationship Id="rId31" Type="http://schemas.openxmlformats.org/officeDocument/2006/relationships/image" Target="../media/image16.emf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3.emf"/><Relationship Id="rId73" Type="http://schemas.openxmlformats.org/officeDocument/2006/relationships/image" Target="../media/image37.emf"/><Relationship Id="rId78" Type="http://schemas.openxmlformats.org/officeDocument/2006/relationships/customXml" Target="../ink/ink38.xml"/><Relationship Id="rId81" Type="http://schemas.openxmlformats.org/officeDocument/2006/relationships/image" Target="../media/image41.emf"/><Relationship Id="rId86" Type="http://schemas.openxmlformats.org/officeDocument/2006/relationships/customXml" Target="../ink/ink42.xml"/><Relationship Id="rId4" Type="http://schemas.openxmlformats.org/officeDocument/2006/relationships/customXml" Target="../ink/ink1.xml"/><Relationship Id="rId9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emf"/><Relationship Id="rId13" Type="http://schemas.openxmlformats.org/officeDocument/2006/relationships/customXml" Target="../ink/ink51.xml"/><Relationship Id="rId18" Type="http://schemas.openxmlformats.org/officeDocument/2006/relationships/image" Target="../media/image52.emf"/><Relationship Id="rId26" Type="http://schemas.openxmlformats.org/officeDocument/2006/relationships/image" Target="../media/image56.emf"/><Relationship Id="rId3" Type="http://schemas.openxmlformats.org/officeDocument/2006/relationships/customXml" Target="../ink/ink46.xml"/><Relationship Id="rId21" Type="http://schemas.openxmlformats.org/officeDocument/2006/relationships/customXml" Target="../ink/ink55.xml"/><Relationship Id="rId7" Type="http://schemas.openxmlformats.org/officeDocument/2006/relationships/customXml" Target="../ink/ink48.xml"/><Relationship Id="rId12" Type="http://schemas.openxmlformats.org/officeDocument/2006/relationships/image" Target="../media/image49.emf"/><Relationship Id="rId17" Type="http://schemas.openxmlformats.org/officeDocument/2006/relationships/customXml" Target="../ink/ink53.xml"/><Relationship Id="rId25" Type="http://schemas.openxmlformats.org/officeDocument/2006/relationships/customXml" Target="../ink/ink57.xml"/><Relationship Id="rId2" Type="http://schemas.openxmlformats.org/officeDocument/2006/relationships/image" Target="../media/image48.png"/><Relationship Id="rId16" Type="http://schemas.openxmlformats.org/officeDocument/2006/relationships/image" Target="../media/image51.emf"/><Relationship Id="rId20" Type="http://schemas.openxmlformats.org/officeDocument/2006/relationships/image" Target="../media/image53.emf"/><Relationship Id="rId29" Type="http://schemas.openxmlformats.org/officeDocument/2006/relationships/customXml" Target="../ink/ink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emf"/><Relationship Id="rId11" Type="http://schemas.openxmlformats.org/officeDocument/2006/relationships/customXml" Target="../ink/ink50.xml"/><Relationship Id="rId24" Type="http://schemas.openxmlformats.org/officeDocument/2006/relationships/image" Target="../media/image55.emf"/><Relationship Id="rId32" Type="http://schemas.openxmlformats.org/officeDocument/2006/relationships/image" Target="../media/image61.emf"/><Relationship Id="rId5" Type="http://schemas.openxmlformats.org/officeDocument/2006/relationships/customXml" Target="../ink/ink47.xml"/><Relationship Id="rId15" Type="http://schemas.openxmlformats.org/officeDocument/2006/relationships/customXml" Target="../ink/ink52.xml"/><Relationship Id="rId23" Type="http://schemas.openxmlformats.org/officeDocument/2006/relationships/customXml" Target="../ink/ink56.xml"/><Relationship Id="rId28" Type="http://schemas.openxmlformats.org/officeDocument/2006/relationships/image" Target="../media/image57.emf"/><Relationship Id="rId10" Type="http://schemas.openxmlformats.org/officeDocument/2006/relationships/image" Target="../media/image48.emf"/><Relationship Id="rId19" Type="http://schemas.openxmlformats.org/officeDocument/2006/relationships/customXml" Target="../ink/ink54.xml"/><Relationship Id="rId31" Type="http://schemas.openxmlformats.org/officeDocument/2006/relationships/customXml" Target="../ink/ink60.xml"/><Relationship Id="rId4" Type="http://schemas.openxmlformats.org/officeDocument/2006/relationships/image" Target="../media/image59.emf"/><Relationship Id="rId9" Type="http://schemas.openxmlformats.org/officeDocument/2006/relationships/customXml" Target="../ink/ink49.xml"/><Relationship Id="rId14" Type="http://schemas.openxmlformats.org/officeDocument/2006/relationships/image" Target="../media/image50.emf"/><Relationship Id="rId22" Type="http://schemas.openxmlformats.org/officeDocument/2006/relationships/image" Target="../media/image54.emf"/><Relationship Id="rId27" Type="http://schemas.openxmlformats.org/officeDocument/2006/relationships/customXml" Target="../ink/ink58.xml"/><Relationship Id="rId30" Type="http://schemas.openxmlformats.org/officeDocument/2006/relationships/image" Target="../media/image5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customXml" Target="../ink/ink61.xml"/><Relationship Id="rId7" Type="http://schemas.openxmlformats.org/officeDocument/2006/relationships/customXml" Target="../ink/ink63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emf"/><Relationship Id="rId5" Type="http://schemas.openxmlformats.org/officeDocument/2006/relationships/customXml" Target="../ink/ink62.xml"/><Relationship Id="rId4" Type="http://schemas.openxmlformats.org/officeDocument/2006/relationships/image" Target="../media/image8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customXml" Target="../ink/ink69.xml"/><Relationship Id="rId18" Type="http://schemas.openxmlformats.org/officeDocument/2006/relationships/image" Target="../media/image67.emf"/><Relationship Id="rId3" Type="http://schemas.openxmlformats.org/officeDocument/2006/relationships/customXml" Target="../ink/ink64.xml"/><Relationship Id="rId7" Type="http://schemas.openxmlformats.org/officeDocument/2006/relationships/customXml" Target="../ink/ink66.xml"/><Relationship Id="rId12" Type="http://schemas.openxmlformats.org/officeDocument/2006/relationships/image" Target="../media/image64.emf"/><Relationship Id="rId17" Type="http://schemas.openxmlformats.org/officeDocument/2006/relationships/customXml" Target="../ink/ink71.xml"/><Relationship Id="rId2" Type="http://schemas.openxmlformats.org/officeDocument/2006/relationships/image" Target="../media/image64.png"/><Relationship Id="rId16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emf"/><Relationship Id="rId11" Type="http://schemas.openxmlformats.org/officeDocument/2006/relationships/customXml" Target="../ink/ink68.xml"/><Relationship Id="rId5" Type="http://schemas.openxmlformats.org/officeDocument/2006/relationships/customXml" Target="../ink/ink65.xml"/><Relationship Id="rId15" Type="http://schemas.openxmlformats.org/officeDocument/2006/relationships/customXml" Target="../ink/ink70.xml"/><Relationship Id="rId10" Type="http://schemas.openxmlformats.org/officeDocument/2006/relationships/image" Target="../media/image630.emf"/><Relationship Id="rId4" Type="http://schemas.openxmlformats.org/officeDocument/2006/relationships/image" Target="../media/image110.emf"/><Relationship Id="rId9" Type="http://schemas.openxmlformats.org/officeDocument/2006/relationships/customXml" Target="../ink/ink67.xml"/><Relationship Id="rId14" Type="http://schemas.openxmlformats.org/officeDocument/2006/relationships/image" Target="../media/image6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customXml" Target="../ink/ink77.xml"/><Relationship Id="rId18" Type="http://schemas.openxmlformats.org/officeDocument/2006/relationships/image" Target="../media/image75.emf"/><Relationship Id="rId3" Type="http://schemas.openxmlformats.org/officeDocument/2006/relationships/customXml" Target="../ink/ink72.xml"/><Relationship Id="rId21" Type="http://schemas.openxmlformats.org/officeDocument/2006/relationships/customXml" Target="../ink/ink81.xml"/><Relationship Id="rId7" Type="http://schemas.openxmlformats.org/officeDocument/2006/relationships/customXml" Target="../ink/ink74.xml"/><Relationship Id="rId12" Type="http://schemas.openxmlformats.org/officeDocument/2006/relationships/image" Target="../media/image72.emf"/><Relationship Id="rId17" Type="http://schemas.openxmlformats.org/officeDocument/2006/relationships/customXml" Target="../ink/ink79.xml"/><Relationship Id="rId2" Type="http://schemas.openxmlformats.org/officeDocument/2006/relationships/image" Target="../media/image65.png"/><Relationship Id="rId16" Type="http://schemas.openxmlformats.org/officeDocument/2006/relationships/image" Target="../media/image74.emf"/><Relationship Id="rId20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11" Type="http://schemas.openxmlformats.org/officeDocument/2006/relationships/customXml" Target="../ink/ink76.xml"/><Relationship Id="rId5" Type="http://schemas.openxmlformats.org/officeDocument/2006/relationships/customXml" Target="../ink/ink73.xml"/><Relationship Id="rId15" Type="http://schemas.openxmlformats.org/officeDocument/2006/relationships/customXml" Target="../ink/ink78.xml"/><Relationship Id="rId10" Type="http://schemas.openxmlformats.org/officeDocument/2006/relationships/image" Target="../media/image71.emf"/><Relationship Id="rId19" Type="http://schemas.openxmlformats.org/officeDocument/2006/relationships/customXml" Target="../ink/ink80.xml"/><Relationship Id="rId4" Type="http://schemas.openxmlformats.org/officeDocument/2006/relationships/image" Target="../media/image68.emf"/><Relationship Id="rId9" Type="http://schemas.openxmlformats.org/officeDocument/2006/relationships/customXml" Target="../ink/ink75.xml"/><Relationship Id="rId14" Type="http://schemas.openxmlformats.org/officeDocument/2006/relationships/image" Target="../media/image73.emf"/><Relationship Id="rId22" Type="http://schemas.openxmlformats.org/officeDocument/2006/relationships/image" Target="../media/image7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customXml" Target="../ink/ink8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8CCA284-3160-4599-AE6A-E5C7EE561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08" t="17689" r="7541" b="58911"/>
          <a:stretch/>
        </p:blipFill>
        <p:spPr>
          <a:xfrm>
            <a:off x="4517036" y="0"/>
            <a:ext cx="7674964" cy="160394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19D2925-D093-4F48-94F4-43B2D0F74E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83" t="20314" r="28565" b="59786"/>
          <a:stretch/>
        </p:blipFill>
        <p:spPr>
          <a:xfrm>
            <a:off x="4517036" y="1603948"/>
            <a:ext cx="7674964" cy="136410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2E78DD2-D2A5-45F7-8B5A-74B4914CC5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93" t="38903" r="29056" b="5551"/>
          <a:stretch/>
        </p:blipFill>
        <p:spPr>
          <a:xfrm>
            <a:off x="4517036" y="2968053"/>
            <a:ext cx="7674964" cy="38075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25A3898A-F647-4A02-A1E3-E13DEBA0EAF7}"/>
                  </a:ext>
                </a:extLst>
              </p14:cNvPr>
              <p14:cNvContentPartPr/>
              <p14:nvPr/>
            </p14:nvContentPartPr>
            <p14:xfrm>
              <a:off x="241200" y="178560"/>
              <a:ext cx="10278360" cy="563508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25A3898A-F647-4A02-A1E3-E13DEBA0EA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840" y="169200"/>
                <a:ext cx="10297080" cy="56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1D5DAA5B-01D6-4C13-80A2-F500D58BC988}"/>
                  </a:ext>
                </a:extLst>
              </p14:cNvPr>
              <p14:cNvContentPartPr/>
              <p14:nvPr/>
            </p14:nvContentPartPr>
            <p14:xfrm>
              <a:off x="9581400" y="3036240"/>
              <a:ext cx="1848960" cy="16992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1D5DAA5B-01D6-4C13-80A2-F500D58BC9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65560" y="2972880"/>
                <a:ext cx="188028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AE0BBCA2-1760-4D0B-84C2-72485408B830}"/>
                  </a:ext>
                </a:extLst>
              </p14:cNvPr>
              <p14:cNvContentPartPr/>
              <p14:nvPr/>
            </p14:nvContentPartPr>
            <p14:xfrm>
              <a:off x="10126440" y="3295080"/>
              <a:ext cx="1259280" cy="7164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AE0BBCA2-1760-4D0B-84C2-72485408B8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10600" y="3231720"/>
                <a:ext cx="12906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44909657-E182-4A68-9BC5-723517B4798D}"/>
                  </a:ext>
                </a:extLst>
              </p14:cNvPr>
              <p14:cNvContentPartPr/>
              <p14:nvPr/>
            </p14:nvContentPartPr>
            <p14:xfrm>
              <a:off x="9474480" y="4179240"/>
              <a:ext cx="1821960" cy="53640"/>
            </p14:xfrm>
          </p:contentPart>
        </mc:Choice>
        <mc:Fallback xmlns=""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44909657-E182-4A68-9BC5-723517B479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58640" y="4115880"/>
                <a:ext cx="18532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DD7802E3-47D8-4970-BCEF-EE39320CED54}"/>
                  </a:ext>
                </a:extLst>
              </p14:cNvPr>
              <p14:cNvContentPartPr/>
              <p14:nvPr/>
            </p14:nvContentPartPr>
            <p14:xfrm>
              <a:off x="10287000" y="4375440"/>
              <a:ext cx="920160" cy="12564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DD7802E3-47D8-4970-BCEF-EE39320CED5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71160" y="4312080"/>
                <a:ext cx="9514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D6FF8D67-1A7B-4D85-A94A-938C44705E61}"/>
                  </a:ext>
                </a:extLst>
              </p14:cNvPr>
              <p14:cNvContentPartPr/>
              <p14:nvPr/>
            </p14:nvContentPartPr>
            <p14:xfrm>
              <a:off x="10313640" y="4500720"/>
              <a:ext cx="804240" cy="62640"/>
            </p14:xfrm>
          </p:contentPart>
        </mc:Choice>
        <mc:Fallback xmlns=""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D6FF8D67-1A7B-4D85-A94A-938C44705E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97800" y="4437360"/>
                <a:ext cx="8355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A0355348-1390-4076-843D-E9B76D70A743}"/>
                  </a:ext>
                </a:extLst>
              </p14:cNvPr>
              <p14:cNvContentPartPr/>
              <p14:nvPr/>
            </p14:nvContentPartPr>
            <p14:xfrm>
              <a:off x="10179720" y="4321800"/>
              <a:ext cx="1054080" cy="304200"/>
            </p14:xfrm>
          </p:contentPart>
        </mc:Choice>
        <mc:Fallback xmlns=""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A0355348-1390-4076-843D-E9B76D70A74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163880" y="4258440"/>
                <a:ext cx="10854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0E09D648-BAA2-4DAF-90C5-758EE948566C}"/>
                  </a:ext>
                </a:extLst>
              </p14:cNvPr>
              <p14:cNvContentPartPr/>
              <p14:nvPr/>
            </p14:nvContentPartPr>
            <p14:xfrm>
              <a:off x="9501120" y="4045320"/>
              <a:ext cx="1902600" cy="71460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0E09D648-BAA2-4DAF-90C5-758EE948566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485280" y="3981960"/>
                <a:ext cx="1933920" cy="8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1261151B-524F-483D-AEC2-61CAD6B0B973}"/>
                  </a:ext>
                </a:extLst>
              </p14:cNvPr>
              <p14:cNvContentPartPr/>
              <p14:nvPr/>
            </p14:nvContentPartPr>
            <p14:xfrm>
              <a:off x="9590400" y="4116600"/>
              <a:ext cx="1848960" cy="554040"/>
            </p14:xfrm>
          </p:contentPart>
        </mc:Choice>
        <mc:Fallback xmlns=""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1261151B-524F-483D-AEC2-61CAD6B0B9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574560" y="4053240"/>
                <a:ext cx="188028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4ED2A727-C19B-4745-B2FE-32B6BCFE62F3}"/>
                  </a:ext>
                </a:extLst>
              </p14:cNvPr>
              <p14:cNvContentPartPr/>
              <p14:nvPr/>
            </p14:nvContentPartPr>
            <p14:xfrm>
              <a:off x="10367280" y="4071960"/>
              <a:ext cx="1268640" cy="616320"/>
            </p14:xfrm>
          </p:contentPart>
        </mc:Choice>
        <mc:Fallback xmlns=""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4ED2A727-C19B-4745-B2FE-32B6BCFE62F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351440" y="4008600"/>
                <a:ext cx="129996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B62B0B40-CDDA-4C3B-BC37-A9A203E390E7}"/>
                  </a:ext>
                </a:extLst>
              </p14:cNvPr>
              <p14:cNvContentPartPr/>
              <p14:nvPr/>
            </p14:nvContentPartPr>
            <p14:xfrm>
              <a:off x="11385360" y="4473720"/>
              <a:ext cx="134280" cy="9360"/>
            </p14:xfrm>
          </p:contentPart>
        </mc:Choice>
        <mc:Fallback xmlns=""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B62B0B40-CDDA-4C3B-BC37-A9A203E390E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369520" y="4410360"/>
                <a:ext cx="1656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id="{006A7E6F-B184-42B9-9D9A-F41655C3E605}"/>
                  </a:ext>
                </a:extLst>
              </p14:cNvPr>
              <p14:cNvContentPartPr/>
              <p14:nvPr/>
            </p14:nvContentPartPr>
            <p14:xfrm>
              <a:off x="9795960" y="5107680"/>
              <a:ext cx="1205640" cy="36000"/>
            </p14:xfrm>
          </p:contentPart>
        </mc:Choice>
        <mc:Fallback xmlns=""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006A7E6F-B184-42B9-9D9A-F41655C3E60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780120" y="5044320"/>
                <a:ext cx="12369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id="{DCC6A88C-1397-41E2-B9F0-81A02181D5DC}"/>
                  </a:ext>
                </a:extLst>
              </p14:cNvPr>
              <p14:cNvContentPartPr/>
              <p14:nvPr/>
            </p14:nvContentPartPr>
            <p14:xfrm>
              <a:off x="9831600" y="5000760"/>
              <a:ext cx="1161360" cy="214560"/>
            </p14:xfrm>
          </p:contentPart>
        </mc:Choice>
        <mc:Fallback xmlns=""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DCC6A88C-1397-41E2-B9F0-81A02181D5D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15760" y="4937400"/>
                <a:ext cx="11926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id="{C69E4581-C05C-4C4B-814E-269CB8225917}"/>
                  </a:ext>
                </a:extLst>
              </p14:cNvPr>
              <p14:cNvContentPartPr/>
              <p14:nvPr/>
            </p14:nvContentPartPr>
            <p14:xfrm>
              <a:off x="1134000" y="4000320"/>
              <a:ext cx="946800" cy="991800"/>
            </p14:xfrm>
          </p:contentPart>
        </mc:Choice>
        <mc:Fallback xmlns=""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C69E4581-C05C-4C4B-814E-269CB82259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18160" y="3936960"/>
                <a:ext cx="978120" cy="11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حبر 18">
                <a:extLst>
                  <a:ext uri="{FF2B5EF4-FFF2-40B4-BE49-F238E27FC236}">
                    <a16:creationId xmlns:a16="http://schemas.microsoft.com/office/drawing/2014/main" id="{9C18B9DB-5ABD-444D-A84C-45559F90730E}"/>
                  </a:ext>
                </a:extLst>
              </p14:cNvPr>
              <p14:cNvContentPartPr/>
              <p14:nvPr/>
            </p14:nvContentPartPr>
            <p14:xfrm>
              <a:off x="2232360" y="3964680"/>
              <a:ext cx="946800" cy="973800"/>
            </p14:xfrm>
          </p:contentPart>
        </mc:Choice>
        <mc:Fallback xmlns="">
          <p:pic>
            <p:nvPicPr>
              <p:cNvPr id="19" name="حبر 18">
                <a:extLst>
                  <a:ext uri="{FF2B5EF4-FFF2-40B4-BE49-F238E27FC236}">
                    <a16:creationId xmlns:a16="http://schemas.microsoft.com/office/drawing/2014/main" id="{9C18B9DB-5ABD-444D-A84C-45559F90730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16520" y="3901320"/>
                <a:ext cx="978120" cy="11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حبر 19">
                <a:extLst>
                  <a:ext uri="{FF2B5EF4-FFF2-40B4-BE49-F238E27FC236}">
                    <a16:creationId xmlns:a16="http://schemas.microsoft.com/office/drawing/2014/main" id="{39D58D4C-8420-4DB4-89AB-C9AAF3AB33C5}"/>
                  </a:ext>
                </a:extLst>
              </p14:cNvPr>
              <p14:cNvContentPartPr/>
              <p14:nvPr/>
            </p14:nvContentPartPr>
            <p14:xfrm>
              <a:off x="5188320" y="526680"/>
              <a:ext cx="3813120" cy="1009440"/>
            </p14:xfrm>
          </p:contentPart>
        </mc:Choice>
        <mc:Fallback xmlns="">
          <p:pic>
            <p:nvPicPr>
              <p:cNvPr id="20" name="حبر 19">
                <a:extLst>
                  <a:ext uri="{FF2B5EF4-FFF2-40B4-BE49-F238E27FC236}">
                    <a16:creationId xmlns:a16="http://schemas.microsoft.com/office/drawing/2014/main" id="{39D58D4C-8420-4DB4-89AB-C9AAF3AB33C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72480" y="463320"/>
                <a:ext cx="3844440" cy="11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969263BE-E97E-4530-894E-B6503D3DFD2A}"/>
                  </a:ext>
                </a:extLst>
              </p14:cNvPr>
              <p14:cNvContentPartPr/>
              <p14:nvPr/>
            </p14:nvContentPartPr>
            <p14:xfrm>
              <a:off x="1750320" y="4348800"/>
              <a:ext cx="625320" cy="33948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969263BE-E97E-4530-894E-B6503D3DFD2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34480" y="4285440"/>
                <a:ext cx="65664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43DAFD71-BF34-4CF0-802C-503A4108EC2E}"/>
                  </a:ext>
                </a:extLst>
              </p14:cNvPr>
              <p14:cNvContentPartPr/>
              <p14:nvPr/>
            </p14:nvContentPartPr>
            <p14:xfrm>
              <a:off x="1776960" y="4581000"/>
              <a:ext cx="384480" cy="160920"/>
            </p14:xfrm>
          </p:contentPart>
        </mc:Choice>
        <mc:Fallback xmlns=""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43DAFD71-BF34-4CF0-802C-503A4108EC2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761120" y="4517640"/>
                <a:ext cx="4158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FAAF458A-A952-4710-AE33-6CED4D2D8A68}"/>
                  </a:ext>
                </a:extLst>
              </p14:cNvPr>
              <p14:cNvContentPartPr/>
              <p14:nvPr/>
            </p14:nvContentPartPr>
            <p14:xfrm>
              <a:off x="571320" y="5072040"/>
              <a:ext cx="3108240" cy="1009440"/>
            </p14:xfrm>
          </p:contentPart>
        </mc:Choice>
        <mc:Fallback xmlns=""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FAAF458A-A952-4710-AE33-6CED4D2D8A6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5480" y="5008680"/>
                <a:ext cx="3139560" cy="11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8CA209CC-E812-42ED-AD2A-6F8E52E71399}"/>
                  </a:ext>
                </a:extLst>
              </p14:cNvPr>
              <p14:cNvContentPartPr/>
              <p14:nvPr/>
            </p14:nvContentPartPr>
            <p14:xfrm>
              <a:off x="1625040" y="4286160"/>
              <a:ext cx="813240" cy="339840"/>
            </p14:xfrm>
          </p:contentPart>
        </mc:Choice>
        <mc:Fallback xmlns=""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8CA209CC-E812-42ED-AD2A-6F8E52E7139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09200" y="4222800"/>
                <a:ext cx="84456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id="{C9BCF7C8-EF52-432A-A3E0-439023972AFD}"/>
                  </a:ext>
                </a:extLst>
              </p14:cNvPr>
              <p14:cNvContentPartPr/>
              <p14:nvPr/>
            </p14:nvContentPartPr>
            <p14:xfrm>
              <a:off x="1759320" y="4590000"/>
              <a:ext cx="455760" cy="107280"/>
            </p14:xfrm>
          </p:contentPart>
        </mc:Choice>
        <mc:Fallback xmlns=""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C9BCF7C8-EF52-432A-A3E0-439023972AF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43480" y="4526640"/>
                <a:ext cx="4870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id="{B6749D33-34E9-4F8A-ABBD-7C1C60EC62A3}"/>
                  </a:ext>
                </a:extLst>
              </p14:cNvPr>
              <p14:cNvContentPartPr/>
              <p14:nvPr/>
            </p14:nvContentPartPr>
            <p14:xfrm>
              <a:off x="1018080" y="5982840"/>
              <a:ext cx="2545200" cy="125280"/>
            </p14:xfrm>
          </p:contentPart>
        </mc:Choice>
        <mc:Fallback xmlns=""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B6749D33-34E9-4F8A-ABBD-7C1C60EC62A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02240" y="5919480"/>
                <a:ext cx="25765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A5917B96-A66D-4F1E-9014-FF1135193D7C}"/>
                  </a:ext>
                </a:extLst>
              </p14:cNvPr>
              <p14:cNvContentPartPr/>
              <p14:nvPr/>
            </p14:nvContentPartPr>
            <p14:xfrm>
              <a:off x="9519120" y="3795120"/>
              <a:ext cx="1688040" cy="366480"/>
            </p14:xfrm>
          </p:contentPart>
        </mc:Choice>
        <mc:Fallback xmlns=""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A5917B96-A66D-4F1E-9014-FF1135193D7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503280" y="3731760"/>
                <a:ext cx="17193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EB96CFFA-ABF0-4AC7-98FF-F872E2533CF9}"/>
                  </a:ext>
                </a:extLst>
              </p14:cNvPr>
              <p14:cNvContentPartPr/>
              <p14:nvPr/>
            </p14:nvContentPartPr>
            <p14:xfrm>
              <a:off x="9742320" y="3786120"/>
              <a:ext cx="1634400" cy="268200"/>
            </p14:xfrm>
          </p:contentPart>
        </mc:Choice>
        <mc:Fallback xmlns=""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EB96CFFA-ABF0-4AC7-98FF-F872E2533CF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726480" y="3722760"/>
                <a:ext cx="166572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حبر 28">
                <a:extLst>
                  <a:ext uri="{FF2B5EF4-FFF2-40B4-BE49-F238E27FC236}">
                    <a16:creationId xmlns:a16="http://schemas.microsoft.com/office/drawing/2014/main" id="{91ACA236-E88A-427D-9101-9FBC89183404}"/>
                  </a:ext>
                </a:extLst>
              </p14:cNvPr>
              <p14:cNvContentPartPr/>
              <p14:nvPr/>
            </p14:nvContentPartPr>
            <p14:xfrm>
              <a:off x="6724080" y="3875400"/>
              <a:ext cx="2054160" cy="929160"/>
            </p14:xfrm>
          </p:contentPart>
        </mc:Choice>
        <mc:Fallback xmlns="">
          <p:pic>
            <p:nvPicPr>
              <p:cNvPr id="29" name="حبر 28">
                <a:extLst>
                  <a:ext uri="{FF2B5EF4-FFF2-40B4-BE49-F238E27FC236}">
                    <a16:creationId xmlns:a16="http://schemas.microsoft.com/office/drawing/2014/main" id="{91ACA236-E88A-427D-9101-9FBC8918340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708240" y="3812040"/>
                <a:ext cx="2085480" cy="10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حبر 29">
                <a:extLst>
                  <a:ext uri="{FF2B5EF4-FFF2-40B4-BE49-F238E27FC236}">
                    <a16:creationId xmlns:a16="http://schemas.microsoft.com/office/drawing/2014/main" id="{46335A58-EEC4-41D0-B331-2F4B13904A1E}"/>
                  </a:ext>
                </a:extLst>
              </p14:cNvPr>
              <p14:cNvContentPartPr/>
              <p14:nvPr/>
            </p14:nvContentPartPr>
            <p14:xfrm>
              <a:off x="6991920" y="4080960"/>
              <a:ext cx="437760" cy="241200"/>
            </p14:xfrm>
          </p:contentPart>
        </mc:Choice>
        <mc:Fallback xmlns="">
          <p:pic>
            <p:nvPicPr>
              <p:cNvPr id="30" name="حبر 29">
                <a:extLst>
                  <a:ext uri="{FF2B5EF4-FFF2-40B4-BE49-F238E27FC236}">
                    <a16:creationId xmlns:a16="http://schemas.microsoft.com/office/drawing/2014/main" id="{46335A58-EEC4-41D0-B331-2F4B13904A1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976080" y="4017600"/>
                <a:ext cx="46908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حبر 30">
                <a:extLst>
                  <a:ext uri="{FF2B5EF4-FFF2-40B4-BE49-F238E27FC236}">
                    <a16:creationId xmlns:a16="http://schemas.microsoft.com/office/drawing/2014/main" id="{D06F89FC-7794-420F-9FFC-D36D33D4AB07}"/>
                  </a:ext>
                </a:extLst>
              </p14:cNvPr>
              <p14:cNvContentPartPr/>
              <p14:nvPr/>
            </p14:nvContentPartPr>
            <p14:xfrm>
              <a:off x="7652880" y="4438080"/>
              <a:ext cx="196560" cy="125280"/>
            </p14:xfrm>
          </p:contentPart>
        </mc:Choice>
        <mc:Fallback xmlns="">
          <p:pic>
            <p:nvPicPr>
              <p:cNvPr id="31" name="حبر 30">
                <a:extLst>
                  <a:ext uri="{FF2B5EF4-FFF2-40B4-BE49-F238E27FC236}">
                    <a16:creationId xmlns:a16="http://schemas.microsoft.com/office/drawing/2014/main" id="{D06F89FC-7794-420F-9FFC-D36D33D4AB0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637040" y="4374720"/>
                <a:ext cx="2278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حبر 31">
                <a:extLst>
                  <a:ext uri="{FF2B5EF4-FFF2-40B4-BE49-F238E27FC236}">
                    <a16:creationId xmlns:a16="http://schemas.microsoft.com/office/drawing/2014/main" id="{3E9F2BD3-BA29-4952-946B-0FFB58C930A8}"/>
                  </a:ext>
                </a:extLst>
              </p14:cNvPr>
              <p14:cNvContentPartPr/>
              <p14:nvPr/>
            </p14:nvContentPartPr>
            <p14:xfrm>
              <a:off x="6241680" y="5107680"/>
              <a:ext cx="152280" cy="18360"/>
            </p14:xfrm>
          </p:contentPart>
        </mc:Choice>
        <mc:Fallback xmlns="">
          <p:pic>
            <p:nvPicPr>
              <p:cNvPr id="32" name="حبر 31">
                <a:extLst>
                  <a:ext uri="{FF2B5EF4-FFF2-40B4-BE49-F238E27FC236}">
                    <a16:creationId xmlns:a16="http://schemas.microsoft.com/office/drawing/2014/main" id="{3E9F2BD3-BA29-4952-946B-0FFB58C930A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25840" y="5044320"/>
                <a:ext cx="1836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ADD48790-4832-43AC-82AF-661B52E1094C}"/>
                  </a:ext>
                </a:extLst>
              </p14:cNvPr>
              <p14:cNvContentPartPr/>
              <p14:nvPr/>
            </p14:nvContentPartPr>
            <p14:xfrm>
              <a:off x="6179400" y="5027400"/>
              <a:ext cx="1527120" cy="143280"/>
            </p14:xfrm>
          </p:contentPart>
        </mc:Choice>
        <mc:Fallback xmlns=""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ADD48790-4832-43AC-82AF-661B52E1094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163560" y="4964040"/>
                <a:ext cx="15584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حبر 33">
                <a:extLst>
                  <a:ext uri="{FF2B5EF4-FFF2-40B4-BE49-F238E27FC236}">
                    <a16:creationId xmlns:a16="http://schemas.microsoft.com/office/drawing/2014/main" id="{33754BDB-F50E-44C2-A518-BA1F87BB00A6}"/>
                  </a:ext>
                </a:extLst>
              </p14:cNvPr>
              <p14:cNvContentPartPr/>
              <p14:nvPr/>
            </p14:nvContentPartPr>
            <p14:xfrm>
              <a:off x="7286760" y="4152240"/>
              <a:ext cx="107280" cy="9360"/>
            </p14:xfrm>
          </p:contentPart>
        </mc:Choice>
        <mc:Fallback xmlns="">
          <p:pic>
            <p:nvPicPr>
              <p:cNvPr id="34" name="حبر 33">
                <a:extLst>
                  <a:ext uri="{FF2B5EF4-FFF2-40B4-BE49-F238E27FC236}">
                    <a16:creationId xmlns:a16="http://schemas.microsoft.com/office/drawing/2014/main" id="{33754BDB-F50E-44C2-A518-BA1F87BB00A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270920" y="4088880"/>
                <a:ext cx="1386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حبر 34">
                <a:extLst>
                  <a:ext uri="{FF2B5EF4-FFF2-40B4-BE49-F238E27FC236}">
                    <a16:creationId xmlns:a16="http://schemas.microsoft.com/office/drawing/2014/main" id="{2CAF9C54-651F-40A6-B677-85CB48ADCA32}"/>
                  </a:ext>
                </a:extLst>
              </p14:cNvPr>
              <p14:cNvContentPartPr/>
              <p14:nvPr/>
            </p14:nvContentPartPr>
            <p14:xfrm>
              <a:off x="7259760" y="4170240"/>
              <a:ext cx="143280" cy="9360"/>
            </p14:xfrm>
          </p:contentPart>
        </mc:Choice>
        <mc:Fallback xmlns="">
          <p:pic>
            <p:nvPicPr>
              <p:cNvPr id="35" name="حبر 34">
                <a:extLst>
                  <a:ext uri="{FF2B5EF4-FFF2-40B4-BE49-F238E27FC236}">
                    <a16:creationId xmlns:a16="http://schemas.microsoft.com/office/drawing/2014/main" id="{2CAF9C54-651F-40A6-B677-85CB48ADCA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43920" y="4106880"/>
                <a:ext cx="1746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حبر 35">
                <a:extLst>
                  <a:ext uri="{FF2B5EF4-FFF2-40B4-BE49-F238E27FC236}">
                    <a16:creationId xmlns:a16="http://schemas.microsoft.com/office/drawing/2014/main" id="{BE3CEF6C-55B0-46CC-A3EC-ACA60D4F09FA}"/>
                  </a:ext>
                </a:extLst>
              </p14:cNvPr>
              <p14:cNvContentPartPr/>
              <p14:nvPr/>
            </p14:nvContentPartPr>
            <p14:xfrm>
              <a:off x="7009920" y="5036400"/>
              <a:ext cx="741240" cy="125280"/>
            </p14:xfrm>
          </p:contentPart>
        </mc:Choice>
        <mc:Fallback xmlns="">
          <p:pic>
            <p:nvPicPr>
              <p:cNvPr id="36" name="حبر 35">
                <a:extLst>
                  <a:ext uri="{FF2B5EF4-FFF2-40B4-BE49-F238E27FC236}">
                    <a16:creationId xmlns:a16="http://schemas.microsoft.com/office/drawing/2014/main" id="{BE3CEF6C-55B0-46CC-A3EC-ACA60D4F09F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94080" y="4973040"/>
                <a:ext cx="7725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حبر 36">
                <a:extLst>
                  <a:ext uri="{FF2B5EF4-FFF2-40B4-BE49-F238E27FC236}">
                    <a16:creationId xmlns:a16="http://schemas.microsoft.com/office/drawing/2014/main" id="{BC6C86AE-392F-4B87-BE05-059F5A5F6094}"/>
                  </a:ext>
                </a:extLst>
              </p14:cNvPr>
              <p14:cNvContentPartPr/>
              <p14:nvPr/>
            </p14:nvContentPartPr>
            <p14:xfrm>
              <a:off x="1000080" y="339480"/>
              <a:ext cx="393480" cy="360"/>
            </p14:xfrm>
          </p:contentPart>
        </mc:Choice>
        <mc:Fallback xmlns="">
          <p:pic>
            <p:nvPicPr>
              <p:cNvPr id="37" name="حبر 36">
                <a:extLst>
                  <a:ext uri="{FF2B5EF4-FFF2-40B4-BE49-F238E27FC236}">
                    <a16:creationId xmlns:a16="http://schemas.microsoft.com/office/drawing/2014/main" id="{BC6C86AE-392F-4B87-BE05-059F5A5F609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84240" y="276120"/>
                <a:ext cx="4248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حبر 37">
                <a:extLst>
                  <a:ext uri="{FF2B5EF4-FFF2-40B4-BE49-F238E27FC236}">
                    <a16:creationId xmlns:a16="http://schemas.microsoft.com/office/drawing/2014/main" id="{7CE64E88-93F8-4AED-BB04-990CE9823320}"/>
                  </a:ext>
                </a:extLst>
              </p14:cNvPr>
              <p14:cNvContentPartPr/>
              <p14:nvPr/>
            </p14:nvContentPartPr>
            <p14:xfrm>
              <a:off x="357120" y="2625480"/>
              <a:ext cx="3563280" cy="125280"/>
            </p14:xfrm>
          </p:contentPart>
        </mc:Choice>
        <mc:Fallback xmlns="">
          <p:pic>
            <p:nvPicPr>
              <p:cNvPr id="38" name="حبر 37">
                <a:extLst>
                  <a:ext uri="{FF2B5EF4-FFF2-40B4-BE49-F238E27FC236}">
                    <a16:creationId xmlns:a16="http://schemas.microsoft.com/office/drawing/2014/main" id="{7CE64E88-93F8-4AED-BB04-990CE982332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41280" y="2562120"/>
                <a:ext cx="35946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AA576BCC-714B-4BAE-978B-37DFB09976A6}"/>
                  </a:ext>
                </a:extLst>
              </p14:cNvPr>
              <p14:cNvContentPartPr/>
              <p14:nvPr/>
            </p14:nvContentPartPr>
            <p14:xfrm>
              <a:off x="1107360" y="276840"/>
              <a:ext cx="357480" cy="4500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AA576BCC-714B-4BAE-978B-37DFB09976A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91520" y="213480"/>
                <a:ext cx="3888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حبر 39">
                <a:extLst>
                  <a:ext uri="{FF2B5EF4-FFF2-40B4-BE49-F238E27FC236}">
                    <a16:creationId xmlns:a16="http://schemas.microsoft.com/office/drawing/2014/main" id="{2F2E4D75-549D-457C-AB0A-FC1EF6877FE2}"/>
                  </a:ext>
                </a:extLst>
              </p14:cNvPr>
              <p14:cNvContentPartPr/>
              <p14:nvPr/>
            </p14:nvContentPartPr>
            <p14:xfrm>
              <a:off x="750240" y="607320"/>
              <a:ext cx="839520" cy="259200"/>
            </p14:xfrm>
          </p:contentPart>
        </mc:Choice>
        <mc:Fallback xmlns="">
          <p:pic>
            <p:nvPicPr>
              <p:cNvPr id="40" name="حبر 39">
                <a:extLst>
                  <a:ext uri="{FF2B5EF4-FFF2-40B4-BE49-F238E27FC236}">
                    <a16:creationId xmlns:a16="http://schemas.microsoft.com/office/drawing/2014/main" id="{2F2E4D75-549D-457C-AB0A-FC1EF6877FE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34400" y="543960"/>
                <a:ext cx="87084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حبر 40">
                <a:extLst>
                  <a:ext uri="{FF2B5EF4-FFF2-40B4-BE49-F238E27FC236}">
                    <a16:creationId xmlns:a16="http://schemas.microsoft.com/office/drawing/2014/main" id="{2583048A-C16F-40C5-A635-A20B187700B8}"/>
                  </a:ext>
                </a:extLst>
              </p14:cNvPr>
              <p14:cNvContentPartPr/>
              <p14:nvPr/>
            </p14:nvContentPartPr>
            <p14:xfrm>
              <a:off x="2062800" y="124920"/>
              <a:ext cx="473760" cy="295200"/>
            </p14:xfrm>
          </p:contentPart>
        </mc:Choice>
        <mc:Fallback xmlns="">
          <p:pic>
            <p:nvPicPr>
              <p:cNvPr id="41" name="حبر 40">
                <a:extLst>
                  <a:ext uri="{FF2B5EF4-FFF2-40B4-BE49-F238E27FC236}">
                    <a16:creationId xmlns:a16="http://schemas.microsoft.com/office/drawing/2014/main" id="{2583048A-C16F-40C5-A635-A20B187700B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46960" y="61560"/>
                <a:ext cx="5050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حبر 41">
                <a:extLst>
                  <a:ext uri="{FF2B5EF4-FFF2-40B4-BE49-F238E27FC236}">
                    <a16:creationId xmlns:a16="http://schemas.microsoft.com/office/drawing/2014/main" id="{E4E5CA90-4D42-4D2C-9FE4-A77521259016}"/>
                  </a:ext>
                </a:extLst>
              </p14:cNvPr>
              <p14:cNvContentPartPr/>
              <p14:nvPr/>
            </p14:nvContentPartPr>
            <p14:xfrm>
              <a:off x="232200" y="1116360"/>
              <a:ext cx="518400" cy="518040"/>
            </p14:xfrm>
          </p:contentPart>
        </mc:Choice>
        <mc:Fallback xmlns="">
          <p:pic>
            <p:nvPicPr>
              <p:cNvPr id="42" name="حبر 41">
                <a:extLst>
                  <a:ext uri="{FF2B5EF4-FFF2-40B4-BE49-F238E27FC236}">
                    <a16:creationId xmlns:a16="http://schemas.microsoft.com/office/drawing/2014/main" id="{E4E5CA90-4D42-4D2C-9FE4-A7752125901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6360" y="1053000"/>
                <a:ext cx="54972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حبر 42">
                <a:extLst>
                  <a:ext uri="{FF2B5EF4-FFF2-40B4-BE49-F238E27FC236}">
                    <a16:creationId xmlns:a16="http://schemas.microsoft.com/office/drawing/2014/main" id="{9784A3EA-C0DF-46B3-8472-8A55AAF8158C}"/>
                  </a:ext>
                </a:extLst>
              </p14:cNvPr>
              <p14:cNvContentPartPr/>
              <p14:nvPr/>
            </p14:nvContentPartPr>
            <p14:xfrm>
              <a:off x="1455480" y="384120"/>
              <a:ext cx="616680" cy="402120"/>
            </p14:xfrm>
          </p:contentPart>
        </mc:Choice>
        <mc:Fallback xmlns="">
          <p:pic>
            <p:nvPicPr>
              <p:cNvPr id="43" name="حبر 42">
                <a:extLst>
                  <a:ext uri="{FF2B5EF4-FFF2-40B4-BE49-F238E27FC236}">
                    <a16:creationId xmlns:a16="http://schemas.microsoft.com/office/drawing/2014/main" id="{9784A3EA-C0DF-46B3-8472-8A55AAF815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439640" y="320760"/>
                <a:ext cx="64800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حبر 43">
                <a:extLst>
                  <a:ext uri="{FF2B5EF4-FFF2-40B4-BE49-F238E27FC236}">
                    <a16:creationId xmlns:a16="http://schemas.microsoft.com/office/drawing/2014/main" id="{E2101933-BDA1-459D-912F-5F4D65CAE3C3}"/>
                  </a:ext>
                </a:extLst>
              </p14:cNvPr>
              <p14:cNvContentPartPr/>
              <p14:nvPr/>
            </p14:nvContentPartPr>
            <p14:xfrm>
              <a:off x="946440" y="991080"/>
              <a:ext cx="1393560" cy="964800"/>
            </p14:xfrm>
          </p:contentPart>
        </mc:Choice>
        <mc:Fallback xmlns="">
          <p:pic>
            <p:nvPicPr>
              <p:cNvPr id="44" name="حبر 43">
                <a:extLst>
                  <a:ext uri="{FF2B5EF4-FFF2-40B4-BE49-F238E27FC236}">
                    <a16:creationId xmlns:a16="http://schemas.microsoft.com/office/drawing/2014/main" id="{E2101933-BDA1-459D-912F-5F4D65CAE3C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30600" y="927720"/>
                <a:ext cx="1424880" cy="10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حبر 44">
                <a:extLst>
                  <a:ext uri="{FF2B5EF4-FFF2-40B4-BE49-F238E27FC236}">
                    <a16:creationId xmlns:a16="http://schemas.microsoft.com/office/drawing/2014/main" id="{9B1F7F59-EB5F-4519-AEB5-A256551967A2}"/>
                  </a:ext>
                </a:extLst>
              </p14:cNvPr>
              <p14:cNvContentPartPr/>
              <p14:nvPr/>
            </p14:nvContentPartPr>
            <p14:xfrm>
              <a:off x="2714760" y="1634040"/>
              <a:ext cx="1071720" cy="9360"/>
            </p14:xfrm>
          </p:contentPart>
        </mc:Choice>
        <mc:Fallback xmlns="">
          <p:pic>
            <p:nvPicPr>
              <p:cNvPr id="45" name="حبر 44">
                <a:extLst>
                  <a:ext uri="{FF2B5EF4-FFF2-40B4-BE49-F238E27FC236}">
                    <a16:creationId xmlns:a16="http://schemas.microsoft.com/office/drawing/2014/main" id="{9B1F7F59-EB5F-4519-AEB5-A256551967A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98920" y="1570680"/>
                <a:ext cx="1103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حبر 45">
                <a:extLst>
                  <a:ext uri="{FF2B5EF4-FFF2-40B4-BE49-F238E27FC236}">
                    <a16:creationId xmlns:a16="http://schemas.microsoft.com/office/drawing/2014/main" id="{B53B9A10-E510-4CAD-9851-B18BF33CA58B}"/>
                  </a:ext>
                </a:extLst>
              </p14:cNvPr>
              <p14:cNvContentPartPr/>
              <p14:nvPr/>
            </p14:nvContentPartPr>
            <p14:xfrm>
              <a:off x="2687760" y="1785960"/>
              <a:ext cx="1098720" cy="71640"/>
            </p14:xfrm>
          </p:contentPart>
        </mc:Choice>
        <mc:Fallback xmlns="">
          <p:pic>
            <p:nvPicPr>
              <p:cNvPr id="46" name="حبر 45">
                <a:extLst>
                  <a:ext uri="{FF2B5EF4-FFF2-40B4-BE49-F238E27FC236}">
                    <a16:creationId xmlns:a16="http://schemas.microsoft.com/office/drawing/2014/main" id="{B53B9A10-E510-4CAD-9851-B18BF33CA58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671920" y="1722600"/>
                <a:ext cx="11300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حبر 46">
                <a:extLst>
                  <a:ext uri="{FF2B5EF4-FFF2-40B4-BE49-F238E27FC236}">
                    <a16:creationId xmlns:a16="http://schemas.microsoft.com/office/drawing/2014/main" id="{059882CF-71CA-46C5-8422-25DF8A987354}"/>
                  </a:ext>
                </a:extLst>
              </p14:cNvPr>
              <p14:cNvContentPartPr/>
              <p14:nvPr/>
            </p14:nvContentPartPr>
            <p14:xfrm>
              <a:off x="2661120" y="1696680"/>
              <a:ext cx="1089720" cy="54000"/>
            </p14:xfrm>
          </p:contentPart>
        </mc:Choice>
        <mc:Fallback xmlns="">
          <p:pic>
            <p:nvPicPr>
              <p:cNvPr id="47" name="حبر 46">
                <a:extLst>
                  <a:ext uri="{FF2B5EF4-FFF2-40B4-BE49-F238E27FC236}">
                    <a16:creationId xmlns:a16="http://schemas.microsoft.com/office/drawing/2014/main" id="{059882CF-71CA-46C5-8422-25DF8A98735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645280" y="1633320"/>
                <a:ext cx="11210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حبر 47">
                <a:extLst>
                  <a:ext uri="{FF2B5EF4-FFF2-40B4-BE49-F238E27FC236}">
                    <a16:creationId xmlns:a16="http://schemas.microsoft.com/office/drawing/2014/main" id="{546E0C41-1DC0-432D-B1E9-388B9EBCD06A}"/>
                  </a:ext>
                </a:extLst>
              </p14:cNvPr>
              <p14:cNvContentPartPr/>
              <p14:nvPr/>
            </p14:nvContentPartPr>
            <p14:xfrm>
              <a:off x="2509200" y="4598640"/>
              <a:ext cx="7269120" cy="1839960"/>
            </p14:xfrm>
          </p:contentPart>
        </mc:Choice>
        <mc:Fallback xmlns="">
          <p:pic>
            <p:nvPicPr>
              <p:cNvPr id="48" name="حبر 47">
                <a:extLst>
                  <a:ext uri="{FF2B5EF4-FFF2-40B4-BE49-F238E27FC236}">
                    <a16:creationId xmlns:a16="http://schemas.microsoft.com/office/drawing/2014/main" id="{546E0C41-1DC0-432D-B1E9-388B9EBCD06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99840" y="4589280"/>
                <a:ext cx="7287840" cy="18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9" name="حبر 48">
                <a:extLst>
                  <a:ext uri="{FF2B5EF4-FFF2-40B4-BE49-F238E27FC236}">
                    <a16:creationId xmlns:a16="http://schemas.microsoft.com/office/drawing/2014/main" id="{9C803D6F-DC6A-48F3-874D-A040CC824DDE}"/>
                  </a:ext>
                </a:extLst>
              </p14:cNvPr>
              <p14:cNvContentPartPr/>
              <p14:nvPr/>
            </p14:nvContentPartPr>
            <p14:xfrm>
              <a:off x="9974520" y="4696920"/>
              <a:ext cx="1339920" cy="45000"/>
            </p14:xfrm>
          </p:contentPart>
        </mc:Choice>
        <mc:Fallback>
          <p:pic>
            <p:nvPicPr>
              <p:cNvPr id="49" name="حبر 48">
                <a:extLst>
                  <a:ext uri="{FF2B5EF4-FFF2-40B4-BE49-F238E27FC236}">
                    <a16:creationId xmlns:a16="http://schemas.microsoft.com/office/drawing/2014/main" id="{9C803D6F-DC6A-48F3-874D-A040CC824DD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965160" y="4687560"/>
                <a:ext cx="1358640" cy="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754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306C559-DAF6-4F54-98F5-755B6FD07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38" t="37590" r="29918" b="34856"/>
          <a:stretch/>
        </p:blipFill>
        <p:spPr>
          <a:xfrm>
            <a:off x="494675" y="0"/>
            <a:ext cx="9668656" cy="24219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6BAB9D2-C029-42E0-80BD-F1F8E262A59C}"/>
                  </a:ext>
                </a:extLst>
              </p14:cNvPr>
              <p14:cNvContentPartPr/>
              <p14:nvPr/>
            </p14:nvContentPartPr>
            <p14:xfrm>
              <a:off x="89280" y="705600"/>
              <a:ext cx="11751840" cy="540252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6BAB9D2-C029-42E0-80BD-F1F8E262A5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920" y="696240"/>
                <a:ext cx="11770560" cy="54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1B1DCE43-E122-4C4C-9537-B2EA77710E4B}"/>
                  </a:ext>
                </a:extLst>
              </p14:cNvPr>
              <p14:cNvContentPartPr/>
              <p14:nvPr/>
            </p14:nvContentPartPr>
            <p14:xfrm>
              <a:off x="7295400" y="1401840"/>
              <a:ext cx="161280" cy="2505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1B1DCE43-E122-4C4C-9537-B2EA77710E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86040" y="1392480"/>
                <a:ext cx="1800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5AD26B5C-5D78-4500-8089-624D14A378E0}"/>
                  </a:ext>
                </a:extLst>
              </p14:cNvPr>
              <p14:cNvContentPartPr/>
              <p14:nvPr/>
            </p14:nvContentPartPr>
            <p14:xfrm>
              <a:off x="7876080" y="812520"/>
              <a:ext cx="321840" cy="3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5AD26B5C-5D78-4500-8089-624D14A378E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60240" y="749160"/>
                <a:ext cx="353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8C63888D-C572-4A4D-8A6B-9E62D1464510}"/>
                  </a:ext>
                </a:extLst>
              </p14:cNvPr>
              <p14:cNvContentPartPr/>
              <p14:nvPr/>
            </p14:nvContentPartPr>
            <p14:xfrm>
              <a:off x="7831440" y="1062720"/>
              <a:ext cx="357480" cy="11628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8C63888D-C572-4A4D-8A6B-9E62D14645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15600" y="999360"/>
                <a:ext cx="3888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AC379FA7-5F2D-4989-87FB-E5583796852F}"/>
                  </a:ext>
                </a:extLst>
              </p14:cNvPr>
              <p14:cNvContentPartPr/>
              <p14:nvPr/>
            </p14:nvContentPartPr>
            <p14:xfrm>
              <a:off x="7947360" y="723240"/>
              <a:ext cx="223560" cy="11664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AC379FA7-5F2D-4989-87FB-E5583796852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31520" y="659880"/>
                <a:ext cx="2548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D8476DE7-13EE-4668-8C91-F0D774ED96BA}"/>
                  </a:ext>
                </a:extLst>
              </p14:cNvPr>
              <p14:cNvContentPartPr/>
              <p14:nvPr/>
            </p14:nvContentPartPr>
            <p14:xfrm>
              <a:off x="7983000" y="2714760"/>
              <a:ext cx="652320" cy="9000"/>
            </p14:xfrm>
          </p:contentPart>
        </mc:Choice>
        <mc:Fallback xmlns=""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D8476DE7-13EE-4668-8C91-F0D774ED96B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67160" y="2651400"/>
                <a:ext cx="6836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DB6280FD-EFAF-4990-BCAA-7F5E1F8B8D19}"/>
                  </a:ext>
                </a:extLst>
              </p14:cNvPr>
              <p14:cNvContentPartPr/>
              <p14:nvPr/>
            </p14:nvContentPartPr>
            <p14:xfrm>
              <a:off x="5848920" y="2857320"/>
              <a:ext cx="2143440" cy="96480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DB6280FD-EFAF-4990-BCAA-7F5E1F8B8D1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33080" y="2793960"/>
                <a:ext cx="2174760" cy="10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8F30CE6A-2C0B-452B-8F39-0803E5DBF6FE}"/>
                  </a:ext>
                </a:extLst>
              </p14:cNvPr>
              <p14:cNvContentPartPr/>
              <p14:nvPr/>
            </p14:nvContentPartPr>
            <p14:xfrm>
              <a:off x="10760400" y="3625560"/>
              <a:ext cx="1214640" cy="178920"/>
            </p14:xfrm>
          </p:contentPart>
        </mc:Choice>
        <mc:Fallback xmlns=""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8F30CE6A-2C0B-452B-8F39-0803E5DBF6F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44560" y="3562200"/>
                <a:ext cx="124596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BD67B447-FE49-4227-979C-7D1070B8F674}"/>
                  </a:ext>
                </a:extLst>
              </p14:cNvPr>
              <p14:cNvContentPartPr/>
              <p14:nvPr/>
            </p14:nvContentPartPr>
            <p14:xfrm>
              <a:off x="223200" y="2241360"/>
              <a:ext cx="429120" cy="571680"/>
            </p14:xfrm>
          </p:contentPart>
        </mc:Choice>
        <mc:Fallback xmlns=""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BD67B447-FE49-4227-979C-7D1070B8F67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7360" y="2178000"/>
                <a:ext cx="46044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85DF24F3-1101-4C9E-8CE3-23650B7E598D}"/>
                  </a:ext>
                </a:extLst>
              </p14:cNvPr>
              <p14:cNvContentPartPr/>
              <p14:nvPr/>
            </p14:nvContentPartPr>
            <p14:xfrm>
              <a:off x="3304080" y="794880"/>
              <a:ext cx="366480" cy="36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85DF24F3-1101-4C9E-8CE3-23650B7E598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88240" y="731520"/>
                <a:ext cx="3978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0C5D0972-FB96-4CEF-BA63-1B955324A514}"/>
                  </a:ext>
                </a:extLst>
              </p14:cNvPr>
              <p14:cNvContentPartPr/>
              <p14:nvPr/>
            </p14:nvContentPartPr>
            <p14:xfrm>
              <a:off x="3250440" y="1107360"/>
              <a:ext cx="402120" cy="36000"/>
            </p14:xfrm>
          </p:contentPart>
        </mc:Choice>
        <mc:Fallback xmlns=""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0C5D0972-FB96-4CEF-BA63-1B955324A51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34600" y="1044000"/>
                <a:ext cx="4334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9599E18B-4BE7-40C5-BC3B-A4B2897594F1}"/>
                  </a:ext>
                </a:extLst>
              </p14:cNvPr>
              <p14:cNvContentPartPr/>
              <p14:nvPr/>
            </p14:nvContentPartPr>
            <p14:xfrm>
              <a:off x="3321720" y="1080360"/>
              <a:ext cx="232560" cy="18360"/>
            </p14:xfrm>
          </p:contentPart>
        </mc:Choice>
        <mc:Fallback xmlns=""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9599E18B-4BE7-40C5-BC3B-A4B2897594F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05880" y="1017000"/>
                <a:ext cx="2638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02C3E3DC-C414-425F-AB16-8652169A343D}"/>
                  </a:ext>
                </a:extLst>
              </p14:cNvPr>
              <p14:cNvContentPartPr/>
              <p14:nvPr/>
            </p14:nvContentPartPr>
            <p14:xfrm>
              <a:off x="642960" y="2598480"/>
              <a:ext cx="1964880" cy="1197000"/>
            </p14:xfrm>
          </p:contentPart>
        </mc:Choice>
        <mc:Fallback xmlns=""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02C3E3DC-C414-425F-AB16-8652169A343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7120" y="2535120"/>
                <a:ext cx="1996200" cy="13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id="{5D8BAF6E-85EA-4A18-B0F2-1B361A8A1E17}"/>
                  </a:ext>
                </a:extLst>
              </p14:cNvPr>
              <p14:cNvContentPartPr/>
              <p14:nvPr/>
            </p14:nvContentPartPr>
            <p14:xfrm>
              <a:off x="4670280" y="3411000"/>
              <a:ext cx="964800" cy="81000"/>
            </p14:xfrm>
          </p:contentPart>
        </mc:Choice>
        <mc:Fallback xmlns=""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5D8BAF6E-85EA-4A18-B0F2-1B361A8A1E1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54440" y="3347640"/>
                <a:ext cx="9961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id="{6D90CBC9-A382-4F8E-B7CD-170CF4E305D8}"/>
                  </a:ext>
                </a:extLst>
              </p14:cNvPr>
              <p14:cNvContentPartPr/>
              <p14:nvPr/>
            </p14:nvContentPartPr>
            <p14:xfrm>
              <a:off x="5581080" y="2893320"/>
              <a:ext cx="6527880" cy="2795400"/>
            </p14:xfrm>
          </p:contentPart>
        </mc:Choice>
        <mc:Fallback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6D90CBC9-A382-4F8E-B7CD-170CF4E305D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71720" y="2883960"/>
                <a:ext cx="6546600" cy="281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07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5354FD1-FFAD-48E3-85B6-1B604F93E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56" t="25034" r="25730" b="56190"/>
          <a:stretch/>
        </p:blipFill>
        <p:spPr>
          <a:xfrm>
            <a:off x="4407109" y="434716"/>
            <a:ext cx="7600013" cy="12591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1EDF97D3-00AA-40BE-8213-66F1C0994D7E}"/>
                  </a:ext>
                </a:extLst>
              </p14:cNvPr>
              <p14:cNvContentPartPr/>
              <p14:nvPr/>
            </p14:nvContentPartPr>
            <p14:xfrm>
              <a:off x="4375440" y="1071720"/>
              <a:ext cx="5679720" cy="210744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1EDF97D3-00AA-40BE-8213-66F1C0994D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6080" y="1062360"/>
                <a:ext cx="5698440" cy="21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6DC4201C-346D-4D6D-94F3-C1B7E26B59CA}"/>
                  </a:ext>
                </a:extLst>
              </p14:cNvPr>
              <p14:cNvContentPartPr/>
              <p14:nvPr/>
            </p14:nvContentPartPr>
            <p14:xfrm>
              <a:off x="723240" y="1375200"/>
              <a:ext cx="9385560" cy="462600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6DC4201C-346D-4D6D-94F3-C1B7E26B59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880" y="1365840"/>
                <a:ext cx="9404280" cy="46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5710B171-BEC7-4D9D-A85B-15F6BE574366}"/>
                  </a:ext>
                </a:extLst>
              </p14:cNvPr>
              <p14:cNvContentPartPr/>
              <p14:nvPr/>
            </p14:nvContentPartPr>
            <p14:xfrm>
              <a:off x="3268440" y="321480"/>
              <a:ext cx="8742240" cy="6420960"/>
            </p14:xfrm>
          </p:contentPart>
        </mc:Choice>
        <mc:Fallback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5710B171-BEC7-4D9D-A85B-15F6BE57436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59080" y="312120"/>
                <a:ext cx="8760960" cy="64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172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D815186-F6A9-4105-BD77-023C2A2A1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74" t="50000" r="25492" b="35949"/>
          <a:stretch/>
        </p:blipFill>
        <p:spPr>
          <a:xfrm>
            <a:off x="1004341" y="206115"/>
            <a:ext cx="10972799" cy="13557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FD629E00-2C10-46C6-9062-2929C934D25E}"/>
                  </a:ext>
                </a:extLst>
              </p14:cNvPr>
              <p14:cNvContentPartPr/>
              <p14:nvPr/>
            </p14:nvContentPartPr>
            <p14:xfrm>
              <a:off x="2768040" y="1053720"/>
              <a:ext cx="5117400" cy="219708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FD629E00-2C10-46C6-9062-2929C934D2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8680" y="1044360"/>
                <a:ext cx="5136120" cy="22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005F8AFC-AA0C-4D78-8770-444EE3874402}"/>
                  </a:ext>
                </a:extLst>
              </p14:cNvPr>
              <p14:cNvContentPartPr/>
              <p14:nvPr/>
            </p14:nvContentPartPr>
            <p14:xfrm>
              <a:off x="6581160" y="1044720"/>
              <a:ext cx="3840120" cy="14328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005F8AFC-AA0C-4D78-8770-444EE38744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5320" y="981360"/>
                <a:ext cx="38714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0D880ADE-F8C6-4DDE-9817-600494B10CE7}"/>
                  </a:ext>
                </a:extLst>
              </p14:cNvPr>
              <p14:cNvContentPartPr/>
              <p14:nvPr/>
            </p14:nvContentPartPr>
            <p14:xfrm>
              <a:off x="3125520" y="2321640"/>
              <a:ext cx="2616480" cy="18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0D880ADE-F8C6-4DDE-9817-600494B10C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09680" y="2258280"/>
                <a:ext cx="26478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5588195F-F219-411F-912F-0A4896DEBD46}"/>
                  </a:ext>
                </a:extLst>
              </p14:cNvPr>
              <p14:cNvContentPartPr/>
              <p14:nvPr/>
            </p14:nvContentPartPr>
            <p14:xfrm>
              <a:off x="5822280" y="2018160"/>
              <a:ext cx="884160" cy="8064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5588195F-F219-411F-912F-0A4896DEBD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06440" y="1954800"/>
                <a:ext cx="9154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A810A814-2F6F-4260-BB63-805237F3B090}"/>
                  </a:ext>
                </a:extLst>
              </p14:cNvPr>
              <p14:cNvContentPartPr/>
              <p14:nvPr/>
            </p14:nvContentPartPr>
            <p14:xfrm>
              <a:off x="3821760" y="3232440"/>
              <a:ext cx="598680" cy="4500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A810A814-2F6F-4260-BB63-805237F3B09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05920" y="3169080"/>
                <a:ext cx="6300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8FBC784E-0FCE-4D35-B3C7-4FFDCF5807CC}"/>
                  </a:ext>
                </a:extLst>
              </p14:cNvPr>
              <p14:cNvContentPartPr/>
              <p14:nvPr/>
            </p14:nvContentPartPr>
            <p14:xfrm>
              <a:off x="4920120" y="3214800"/>
              <a:ext cx="1054080" cy="45000"/>
            </p14:xfrm>
          </p:contentPart>
        </mc:Choice>
        <mc:Fallback xmlns=""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8FBC784E-0FCE-4D35-B3C7-4FFDCF5807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04280" y="3151440"/>
                <a:ext cx="10854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AFA6CDE8-5ECB-4034-A352-C70D33FACCBF}"/>
                  </a:ext>
                </a:extLst>
              </p14:cNvPr>
              <p14:cNvContentPartPr/>
              <p14:nvPr/>
            </p14:nvContentPartPr>
            <p14:xfrm>
              <a:off x="6188400" y="2473560"/>
              <a:ext cx="1482480" cy="82188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AFA6CDE8-5ECB-4034-A352-C70D33FACCB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72560" y="2410200"/>
                <a:ext cx="1513800" cy="9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FFDE302D-4903-4A2A-9C24-239B3F58B0FB}"/>
                  </a:ext>
                </a:extLst>
              </p14:cNvPr>
              <p14:cNvContentPartPr/>
              <p14:nvPr/>
            </p14:nvContentPartPr>
            <p14:xfrm>
              <a:off x="2375280" y="1053720"/>
              <a:ext cx="8903160" cy="3822120"/>
            </p14:xfrm>
          </p:contentPart>
        </mc:Choice>
        <mc:Fallback xmlns=""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FFDE302D-4903-4A2A-9C24-239B3F58B0F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65920" y="1044360"/>
                <a:ext cx="8921880" cy="384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069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3CFBFBD-8CF3-4EE8-8BB2-BA584F97B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2" t="19220" r="29426" b="16048"/>
          <a:stretch/>
        </p:blipFill>
        <p:spPr>
          <a:xfrm>
            <a:off x="3350487" y="119921"/>
            <a:ext cx="8841513" cy="51416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DE835B71-06AB-4DBE-ACCC-421B2E48174B}"/>
                  </a:ext>
                </a:extLst>
              </p14:cNvPr>
              <p14:cNvContentPartPr/>
              <p14:nvPr/>
            </p14:nvContentPartPr>
            <p14:xfrm>
              <a:off x="11448000" y="1527120"/>
              <a:ext cx="464400" cy="1800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DE835B71-06AB-4DBE-ACCC-421B2E4817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32160" y="1463760"/>
                <a:ext cx="4957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21EAF0A7-BEC1-41E3-AC88-213C77F52E9A}"/>
                  </a:ext>
                </a:extLst>
              </p14:cNvPr>
              <p14:cNvContentPartPr/>
              <p14:nvPr/>
            </p14:nvContentPartPr>
            <p14:xfrm>
              <a:off x="7152840" y="1285920"/>
              <a:ext cx="580680" cy="2700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21EAF0A7-BEC1-41E3-AC88-213C77F52E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7000" y="1222560"/>
                <a:ext cx="6120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317B80B1-7F66-460B-B6EF-290F7774C668}"/>
                  </a:ext>
                </a:extLst>
              </p14:cNvPr>
              <p14:cNvContentPartPr/>
              <p14:nvPr/>
            </p14:nvContentPartPr>
            <p14:xfrm>
              <a:off x="4295160" y="2750400"/>
              <a:ext cx="848520" cy="1800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317B80B1-7F66-460B-B6EF-290F7774C66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79320" y="2687040"/>
                <a:ext cx="8798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58AB4ADE-D62D-4936-8953-D6944B615873}"/>
                  </a:ext>
                </a:extLst>
              </p14:cNvPr>
              <p14:cNvContentPartPr/>
              <p14:nvPr/>
            </p14:nvContentPartPr>
            <p14:xfrm>
              <a:off x="6268680" y="2687760"/>
              <a:ext cx="500400" cy="936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58AB4ADE-D62D-4936-8953-D6944B61587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52840" y="2624400"/>
                <a:ext cx="5317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C4CEB21B-A376-4A1B-AB3B-949D33A1BDB0}"/>
                  </a:ext>
                </a:extLst>
              </p14:cNvPr>
              <p14:cNvContentPartPr/>
              <p14:nvPr/>
            </p14:nvContentPartPr>
            <p14:xfrm>
              <a:off x="7027560" y="2687760"/>
              <a:ext cx="339840" cy="36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C4CEB21B-A376-4A1B-AB3B-949D33A1BDB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11720" y="2624400"/>
                <a:ext cx="371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9434CFD5-4A4B-4C76-8D48-91E53D24EFE5}"/>
                  </a:ext>
                </a:extLst>
              </p14:cNvPr>
              <p14:cNvContentPartPr/>
              <p14:nvPr/>
            </p14:nvContentPartPr>
            <p14:xfrm>
              <a:off x="6027480" y="3107520"/>
              <a:ext cx="509400" cy="18360"/>
            </p14:xfrm>
          </p:contentPart>
        </mc:Choice>
        <mc:Fallback xmlns=""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9434CFD5-4A4B-4C76-8D48-91E53D24EF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11640" y="3044160"/>
                <a:ext cx="5407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DF59B15C-B931-4F52-9B8A-D245ADA1412E}"/>
                  </a:ext>
                </a:extLst>
              </p14:cNvPr>
              <p14:cNvContentPartPr/>
              <p14:nvPr/>
            </p14:nvContentPartPr>
            <p14:xfrm>
              <a:off x="6956280" y="3759480"/>
              <a:ext cx="687960" cy="1800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DF59B15C-B931-4F52-9B8A-D245ADA1412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40440" y="3696120"/>
                <a:ext cx="7192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61B2D4EA-BE20-4DA4-A133-D35863665934}"/>
                  </a:ext>
                </a:extLst>
              </p14:cNvPr>
              <p14:cNvContentPartPr/>
              <p14:nvPr/>
            </p14:nvContentPartPr>
            <p14:xfrm>
              <a:off x="4991760" y="4179240"/>
              <a:ext cx="1384560" cy="80640"/>
            </p14:xfrm>
          </p:contentPart>
        </mc:Choice>
        <mc:Fallback xmlns=""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61B2D4EA-BE20-4DA4-A133-D3586366593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75920" y="4115880"/>
                <a:ext cx="14158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3BAECF07-EE9B-4933-B716-5ED6B70F71DC}"/>
                  </a:ext>
                </a:extLst>
              </p14:cNvPr>
              <p14:cNvContentPartPr/>
              <p14:nvPr/>
            </p14:nvContentPartPr>
            <p14:xfrm>
              <a:off x="562680" y="3196800"/>
              <a:ext cx="11475000" cy="2929320"/>
            </p14:xfrm>
          </p:contentPart>
        </mc:Choice>
        <mc:Fallback xmlns=""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3BAECF07-EE9B-4933-B716-5ED6B70F71D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3320" y="3187440"/>
                <a:ext cx="11493720" cy="29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D84828C9-7C7C-447E-8F1F-37E51E089BA2}"/>
                  </a:ext>
                </a:extLst>
              </p14:cNvPr>
              <p14:cNvContentPartPr/>
              <p14:nvPr/>
            </p14:nvContentPartPr>
            <p14:xfrm>
              <a:off x="1598400" y="2357280"/>
              <a:ext cx="5259960" cy="394740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D84828C9-7C7C-447E-8F1F-37E51E089BA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89040" y="2347920"/>
                <a:ext cx="5278680" cy="396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267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3BED5259-46BD-4E40-9EEB-ACE6B4C72ABD}"/>
                  </a:ext>
                </a:extLst>
              </p14:cNvPr>
              <p14:cNvContentPartPr/>
              <p14:nvPr/>
            </p14:nvContentPartPr>
            <p14:xfrm>
              <a:off x="3384360" y="205560"/>
              <a:ext cx="7429680" cy="4759560"/>
            </p14:xfrm>
          </p:contentPart>
        </mc:Choice>
        <mc:Fallback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3BED5259-46BD-4E40-9EEB-ACE6B4C72A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5000" y="196200"/>
                <a:ext cx="7448400" cy="47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9099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0</Words>
  <Application>Microsoft Office PowerPoint</Application>
  <PresentationFormat>شاشة عريضة</PresentationFormat>
  <Paragraphs>0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Ayman Mohammad Okashah</dc:creator>
  <cp:lastModifiedBy>Admin</cp:lastModifiedBy>
  <cp:revision>11</cp:revision>
  <dcterms:created xsi:type="dcterms:W3CDTF">2020-04-04T13:37:43Z</dcterms:created>
  <dcterms:modified xsi:type="dcterms:W3CDTF">2020-11-05T05:25:40Z</dcterms:modified>
</cp:coreProperties>
</file>