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1418" r:id="rId2"/>
    <p:sldId id="1419" r:id="rId3"/>
    <p:sldId id="1420" r:id="rId4"/>
    <p:sldId id="1421" r:id="rId5"/>
    <p:sldId id="1422" r:id="rId6"/>
    <p:sldId id="1423" r:id="rId7"/>
    <p:sldId id="1424" r:id="rId8"/>
    <p:sldId id="142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6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D266CF9-D4F1-4C54-8FF6-865FEA73D66E}" type="datetimeFigureOut">
              <a:rPr lang="ar-AE" smtClean="0"/>
              <a:t>10/02/1442</a:t>
            </a:fld>
            <a:endParaRPr lang="ar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800D6D0-C32B-40E1-81E9-95E8B15CA5C5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57563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C018E0-A160-4B23-9173-CD60804920E2}" type="datetime8">
              <a:rPr lang="ar-AE" smtClean="0"/>
              <a:t>27 أيلول، 20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03B3295-3DDE-40DA-A9E8-5436C4865C67}" type="slidenum">
              <a:rPr lang="ar-AE" smtClean="0"/>
              <a:t>‹#›</a:t>
            </a:fld>
            <a:endParaRPr lang="ar-A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982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5A34-4A88-4B9F-B630-08ABD3D06D53}" type="datetime8">
              <a:rPr lang="ar-AE" smtClean="0"/>
              <a:t>27 أيلول، 20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3295-3DDE-40DA-A9E8-5436C4865C6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49554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79892-C4EF-4D33-90D1-BEBE93FEAEBC}" type="datetime8">
              <a:rPr lang="ar-AE" smtClean="0"/>
              <a:t>27 أيلول، 20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3295-3DDE-40DA-A9E8-5436C4865C6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42484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923F-D37A-43CE-9379-8E1D91C215CA}" type="datetime8">
              <a:rPr lang="ar-AE" smtClean="0"/>
              <a:t>27 أيلول، 20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3295-3DDE-40DA-A9E8-5436C4865C6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1386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D596B15-E7D4-46E3-8543-63A53B821368}" type="datetime8">
              <a:rPr lang="ar-AE" smtClean="0"/>
              <a:t>27 أيلول، 20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03B3295-3DDE-40DA-A9E8-5436C4865C67}" type="slidenum">
              <a:rPr lang="ar-AE" smtClean="0"/>
              <a:t>‹#›</a:t>
            </a:fld>
            <a:endParaRPr lang="ar-AE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23247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2C158-E8DD-4001-92EF-53F9A9638ADC}" type="datetime8">
              <a:rPr lang="ar-AE" smtClean="0"/>
              <a:t>27 أيلول، 20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3295-3DDE-40DA-A9E8-5436C4865C6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57828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3B2D4-F5FC-4C86-A5AC-F1DBB627BC93}" type="datetime8">
              <a:rPr lang="ar-AE" smtClean="0"/>
              <a:t>27 أيلول، 20</a:t>
            </a:fld>
            <a:endParaRPr lang="ar-A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3295-3DDE-40DA-A9E8-5436C4865C6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2020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3CBB5-EF73-4F70-AFB1-688D93F5D3D7}" type="datetime8">
              <a:rPr lang="ar-AE" smtClean="0"/>
              <a:t>27 أيلول، 20</a:t>
            </a:fld>
            <a:endParaRPr lang="ar-A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3295-3DDE-40DA-A9E8-5436C4865C6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2257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D35D9-FA70-4ECA-91DB-AD07DAD18B9E}" type="datetime8">
              <a:rPr lang="ar-AE" smtClean="0"/>
              <a:t>27 أيلول، 20</a:t>
            </a:fld>
            <a:endParaRPr lang="ar-A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3295-3DDE-40DA-A9E8-5436C4865C67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37012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183C8F35-897D-44E0-A147-69C294DB156D}" type="datetime8">
              <a:rPr lang="ar-AE" smtClean="0"/>
              <a:t>27 أيلول، 20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103B3295-3DDE-40DA-A9E8-5436C4865C67}" type="slidenum">
              <a:rPr lang="ar-AE" smtClean="0"/>
              <a:t>‹#›</a:t>
            </a:fld>
            <a:endParaRPr lang="ar-AE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2519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88C05359-5D00-48A9-BF47-03E4D5C90193}" type="datetime8">
              <a:rPr lang="ar-AE" smtClean="0"/>
              <a:t>27 أيلول، 20</a:t>
            </a:fld>
            <a:endParaRPr lang="ar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103B3295-3DDE-40DA-A9E8-5436C4865C67}" type="slidenum">
              <a:rPr lang="ar-AE" smtClean="0"/>
              <a:t>‹#›</a:t>
            </a:fld>
            <a:endParaRPr lang="ar-A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582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D35395F-EF72-4F43-B814-D949841AEAD8}" type="datetime8">
              <a:rPr lang="ar-AE" smtClean="0"/>
              <a:t>27 أيلول، 20</a:t>
            </a:fld>
            <a:endParaRPr lang="ar-A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3B3295-3DDE-40DA-A9E8-5436C4865C67}" type="slidenum">
              <a:rPr lang="ar-AE" smtClean="0"/>
              <a:t>‹#›</a:t>
            </a:fld>
            <a:endParaRPr lang="ar-AE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399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6858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p3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microsoft.com/office/2007/relationships/media" Target="../media/media1.mp3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7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audio" Target="../media/audio2.wav"/><Relationship Id="rId18" Type="http://schemas.openxmlformats.org/officeDocument/2006/relationships/image" Target="../media/image13.png"/><Relationship Id="rId3" Type="http://schemas.openxmlformats.org/officeDocument/2006/relationships/tags" Target="../tags/tag8.xml"/><Relationship Id="rId21" Type="http://schemas.openxmlformats.org/officeDocument/2006/relationships/audio" Target="../media/audio1.wav"/><Relationship Id="rId7" Type="http://schemas.openxmlformats.org/officeDocument/2006/relationships/tags" Target="../tags/tag12.xml"/><Relationship Id="rId12" Type="http://schemas.openxmlformats.org/officeDocument/2006/relationships/audio" Target="../media/audio1.wav"/><Relationship Id="rId17" Type="http://schemas.openxmlformats.org/officeDocument/2006/relationships/image" Target="../media/image12.pn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2.wav"/><Relationship Id="rId6" Type="http://schemas.openxmlformats.org/officeDocument/2006/relationships/tags" Target="../tags/tag11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0.xml"/><Relationship Id="rId15" Type="http://schemas.openxmlformats.org/officeDocument/2006/relationships/image" Target="../media/image10.png"/><Relationship Id="rId10" Type="http://schemas.openxmlformats.org/officeDocument/2006/relationships/tags" Target="../tags/tag15.xml"/><Relationship Id="rId19" Type="http://schemas.openxmlformats.org/officeDocument/2006/relationships/image" Target="../media/image14.png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9.png"/><Relationship Id="rId22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audio" Target="../media/audio2.wav"/><Relationship Id="rId18" Type="http://schemas.openxmlformats.org/officeDocument/2006/relationships/image" Target="../media/image13.png"/><Relationship Id="rId3" Type="http://schemas.openxmlformats.org/officeDocument/2006/relationships/tags" Target="../tags/tag16.xml"/><Relationship Id="rId21" Type="http://schemas.openxmlformats.org/officeDocument/2006/relationships/audio" Target="../media/audio1.wav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17" Type="http://schemas.openxmlformats.org/officeDocument/2006/relationships/image" Target="../media/image12.pn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2.wav"/><Relationship Id="rId6" Type="http://schemas.openxmlformats.org/officeDocument/2006/relationships/tags" Target="../tags/tag1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8.xml"/><Relationship Id="rId15" Type="http://schemas.openxmlformats.org/officeDocument/2006/relationships/image" Target="../media/image10.png"/><Relationship Id="rId10" Type="http://schemas.openxmlformats.org/officeDocument/2006/relationships/tags" Target="../tags/tag23.xml"/><Relationship Id="rId19" Type="http://schemas.openxmlformats.org/officeDocument/2006/relationships/image" Target="../media/image14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image" Target="../media/image9.png"/><Relationship Id="rId22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audio" Target="../media/audio2.wav"/><Relationship Id="rId18" Type="http://schemas.openxmlformats.org/officeDocument/2006/relationships/image" Target="../media/image13.png"/><Relationship Id="rId3" Type="http://schemas.openxmlformats.org/officeDocument/2006/relationships/tags" Target="../tags/tag24.xml"/><Relationship Id="rId21" Type="http://schemas.openxmlformats.org/officeDocument/2006/relationships/audio" Target="../media/audio1.wav"/><Relationship Id="rId7" Type="http://schemas.openxmlformats.org/officeDocument/2006/relationships/tags" Target="../tags/tag28.xml"/><Relationship Id="rId12" Type="http://schemas.openxmlformats.org/officeDocument/2006/relationships/audio" Target="../media/audio1.wav"/><Relationship Id="rId17" Type="http://schemas.openxmlformats.org/officeDocument/2006/relationships/image" Target="../media/image12.pn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2.wav"/><Relationship Id="rId6" Type="http://schemas.openxmlformats.org/officeDocument/2006/relationships/tags" Target="../tags/tag27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15" Type="http://schemas.openxmlformats.org/officeDocument/2006/relationships/image" Target="../media/image10.png"/><Relationship Id="rId10" Type="http://schemas.openxmlformats.org/officeDocument/2006/relationships/tags" Target="../tags/tag31.xml"/><Relationship Id="rId19" Type="http://schemas.openxmlformats.org/officeDocument/2006/relationships/image" Target="../media/image14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9.png"/><Relationship Id="rId22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audio" Target="../media/audio2.wav"/><Relationship Id="rId18" Type="http://schemas.openxmlformats.org/officeDocument/2006/relationships/image" Target="../media/image13.png"/><Relationship Id="rId3" Type="http://schemas.openxmlformats.org/officeDocument/2006/relationships/tags" Target="../tags/tag32.xml"/><Relationship Id="rId21" Type="http://schemas.openxmlformats.org/officeDocument/2006/relationships/audio" Target="../media/audio1.wav"/><Relationship Id="rId7" Type="http://schemas.openxmlformats.org/officeDocument/2006/relationships/tags" Target="../tags/tag36.xml"/><Relationship Id="rId12" Type="http://schemas.openxmlformats.org/officeDocument/2006/relationships/audio" Target="../media/audio1.wav"/><Relationship Id="rId17" Type="http://schemas.openxmlformats.org/officeDocument/2006/relationships/image" Target="../media/image12.pn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2.wav"/><Relationship Id="rId6" Type="http://schemas.openxmlformats.org/officeDocument/2006/relationships/tags" Target="../tags/tag3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34.xml"/><Relationship Id="rId15" Type="http://schemas.openxmlformats.org/officeDocument/2006/relationships/image" Target="../media/image10.png"/><Relationship Id="rId10" Type="http://schemas.openxmlformats.org/officeDocument/2006/relationships/tags" Target="../tags/tag39.xml"/><Relationship Id="rId19" Type="http://schemas.openxmlformats.org/officeDocument/2006/relationships/image" Target="../media/image14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image" Target="../media/image9.png"/><Relationship Id="rId22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audio" Target="../media/audio2.wav"/><Relationship Id="rId18" Type="http://schemas.openxmlformats.org/officeDocument/2006/relationships/image" Target="../media/image13.png"/><Relationship Id="rId3" Type="http://schemas.openxmlformats.org/officeDocument/2006/relationships/tags" Target="../tags/tag40.xml"/><Relationship Id="rId21" Type="http://schemas.openxmlformats.org/officeDocument/2006/relationships/audio" Target="../media/audio1.wav"/><Relationship Id="rId7" Type="http://schemas.openxmlformats.org/officeDocument/2006/relationships/tags" Target="../tags/tag44.xml"/><Relationship Id="rId12" Type="http://schemas.openxmlformats.org/officeDocument/2006/relationships/audio" Target="../media/audio1.wav"/><Relationship Id="rId17" Type="http://schemas.openxmlformats.org/officeDocument/2006/relationships/image" Target="../media/image12.png"/><Relationship Id="rId2" Type="http://schemas.openxmlformats.org/officeDocument/2006/relationships/audio" Target="../media/media2.wav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2.wav"/><Relationship Id="rId6" Type="http://schemas.openxmlformats.org/officeDocument/2006/relationships/tags" Target="../tags/tag4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42.xml"/><Relationship Id="rId15" Type="http://schemas.openxmlformats.org/officeDocument/2006/relationships/image" Target="../media/image10.png"/><Relationship Id="rId10" Type="http://schemas.openxmlformats.org/officeDocument/2006/relationships/tags" Target="../tags/tag47.xml"/><Relationship Id="rId19" Type="http://schemas.openxmlformats.org/officeDocument/2006/relationships/image" Target="../media/image14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9.png"/><Relationship Id="rId22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50.xml"/><Relationship Id="rId7" Type="http://schemas.openxmlformats.org/officeDocument/2006/relationships/tags" Target="../tags/tag52.xml"/><Relationship Id="rId12" Type="http://schemas.openxmlformats.org/officeDocument/2006/relationships/image" Target="../media/image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1.xml"/><Relationship Id="rId11" Type="http://schemas.openxmlformats.org/officeDocument/2006/relationships/image" Target="../media/image9.png"/><Relationship Id="rId5" Type="http://schemas.openxmlformats.org/officeDocument/2006/relationships/audio" Target="../media/media3.wav"/><Relationship Id="rId10" Type="http://schemas.openxmlformats.org/officeDocument/2006/relationships/image" Target="../media/image16.png"/><Relationship Id="rId4" Type="http://schemas.microsoft.com/office/2007/relationships/media" Target="../media/media3.wav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B0A9C50-B290-4C30-A65A-9D7AB111D154}"/>
              </a:ext>
            </a:extLst>
          </p:cNvPr>
          <p:cNvSpPr txBox="1"/>
          <p:nvPr/>
        </p:nvSpPr>
        <p:spPr>
          <a:xfrm>
            <a:off x="2075436" y="960247"/>
            <a:ext cx="4227954" cy="85407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lvl="0" algn="ctr">
              <a:defRPr/>
            </a:pPr>
            <a:r>
              <a:rPr lang="ar-AE" sz="4950" b="1" dirty="0">
                <a:solidFill>
                  <a:srgbClr val="FF0000"/>
                </a:solidFill>
                <a:highlight>
                  <a:srgbClr val="FFFF00"/>
                </a:highlight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بطاقات الخروج</a:t>
            </a:r>
            <a:endParaRPr lang="en-GB" sz="4950" b="1" dirty="0">
              <a:solidFill>
                <a:srgbClr val="FF0000"/>
              </a:solidFill>
              <a:highlight>
                <a:srgbClr val="FFFF00"/>
              </a:highlight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DF6620A-543F-46FB-9694-325B7105F3A7}"/>
              </a:ext>
            </a:extLst>
          </p:cNvPr>
          <p:cNvSpPr/>
          <p:nvPr/>
        </p:nvSpPr>
        <p:spPr>
          <a:xfrm>
            <a:off x="5159066" y="4865496"/>
            <a:ext cx="2973000" cy="227806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1350" dirty="0"/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7075335" y="2191826"/>
            <a:ext cx="1894469" cy="3600451"/>
          </a:xfrm>
          <a:custGeom>
            <a:avLst/>
            <a:gdLst>
              <a:gd name="T0" fmla="*/ 69 w 590"/>
              <a:gd name="T1" fmla="*/ 1055 h 1124"/>
              <a:gd name="T2" fmla="*/ 0 w 590"/>
              <a:gd name="T3" fmla="*/ 1055 h 1124"/>
              <a:gd name="T4" fmla="*/ 0 w 590"/>
              <a:gd name="T5" fmla="*/ 64 h 1124"/>
              <a:gd name="T6" fmla="*/ 11 w 590"/>
              <a:gd name="T7" fmla="*/ 64 h 1124"/>
              <a:gd name="T8" fmla="*/ 173 w 590"/>
              <a:gd name="T9" fmla="*/ 64 h 1124"/>
              <a:gd name="T10" fmla="*/ 183 w 590"/>
              <a:gd name="T11" fmla="*/ 53 h 1124"/>
              <a:gd name="T12" fmla="*/ 183 w 590"/>
              <a:gd name="T13" fmla="*/ 0 h 1124"/>
              <a:gd name="T14" fmla="*/ 217 w 590"/>
              <a:gd name="T15" fmla="*/ 10 h 1124"/>
              <a:gd name="T16" fmla="*/ 376 w 590"/>
              <a:gd name="T17" fmla="*/ 58 h 1124"/>
              <a:gd name="T18" fmla="*/ 464 w 590"/>
              <a:gd name="T19" fmla="*/ 64 h 1124"/>
              <a:gd name="T20" fmla="*/ 590 w 590"/>
              <a:gd name="T21" fmla="*/ 64 h 1124"/>
              <a:gd name="T22" fmla="*/ 590 w 590"/>
              <a:gd name="T23" fmla="*/ 1055 h 1124"/>
              <a:gd name="T24" fmla="*/ 522 w 590"/>
              <a:gd name="T25" fmla="*/ 1055 h 1124"/>
              <a:gd name="T26" fmla="*/ 522 w 590"/>
              <a:gd name="T27" fmla="*/ 1044 h 1124"/>
              <a:gd name="T28" fmla="*/ 521 w 590"/>
              <a:gd name="T29" fmla="*/ 953 h 1124"/>
              <a:gd name="T30" fmla="*/ 516 w 590"/>
              <a:gd name="T31" fmla="*/ 944 h 1124"/>
              <a:gd name="T32" fmla="*/ 511 w 590"/>
              <a:gd name="T33" fmla="*/ 953 h 1124"/>
              <a:gd name="T34" fmla="*/ 511 w 590"/>
              <a:gd name="T35" fmla="*/ 1042 h 1124"/>
              <a:gd name="T36" fmla="*/ 511 w 590"/>
              <a:gd name="T37" fmla="*/ 1055 h 1124"/>
              <a:gd name="T38" fmla="*/ 182 w 590"/>
              <a:gd name="T39" fmla="*/ 1124 h 1124"/>
              <a:gd name="T40" fmla="*/ 182 w 590"/>
              <a:gd name="T41" fmla="*/ 1111 h 1124"/>
              <a:gd name="T42" fmla="*/ 183 w 590"/>
              <a:gd name="T43" fmla="*/ 291 h 1124"/>
              <a:gd name="T44" fmla="*/ 183 w 590"/>
              <a:gd name="T45" fmla="*/ 147 h 1124"/>
              <a:gd name="T46" fmla="*/ 171 w 590"/>
              <a:gd name="T47" fmla="*/ 134 h 1124"/>
              <a:gd name="T48" fmla="*/ 82 w 590"/>
              <a:gd name="T49" fmla="*/ 134 h 1124"/>
              <a:gd name="T50" fmla="*/ 69 w 590"/>
              <a:gd name="T51" fmla="*/ 147 h 1124"/>
              <a:gd name="T52" fmla="*/ 69 w 590"/>
              <a:gd name="T53" fmla="*/ 1040 h 1124"/>
              <a:gd name="T54" fmla="*/ 69 w 590"/>
              <a:gd name="T55" fmla="*/ 1055 h 1124"/>
              <a:gd name="T56" fmla="*/ 511 w 590"/>
              <a:gd name="T57" fmla="*/ 592 h 1124"/>
              <a:gd name="T58" fmla="*/ 511 w 590"/>
              <a:gd name="T59" fmla="*/ 843 h 1124"/>
              <a:gd name="T60" fmla="*/ 516 w 590"/>
              <a:gd name="T61" fmla="*/ 857 h 1124"/>
              <a:gd name="T62" fmla="*/ 521 w 590"/>
              <a:gd name="T63" fmla="*/ 844 h 1124"/>
              <a:gd name="T64" fmla="*/ 521 w 590"/>
              <a:gd name="T65" fmla="*/ 342 h 1124"/>
              <a:gd name="T66" fmla="*/ 516 w 590"/>
              <a:gd name="T67" fmla="*/ 329 h 1124"/>
              <a:gd name="T68" fmla="*/ 511 w 590"/>
              <a:gd name="T69" fmla="*/ 342 h 1124"/>
              <a:gd name="T70" fmla="*/ 511 w 590"/>
              <a:gd name="T71" fmla="*/ 592 h 1124"/>
              <a:gd name="T72" fmla="*/ 321 w 590"/>
              <a:gd name="T73" fmla="*/ 634 h 1124"/>
              <a:gd name="T74" fmla="*/ 317 w 590"/>
              <a:gd name="T75" fmla="*/ 632 h 1124"/>
              <a:gd name="T76" fmla="*/ 240 w 590"/>
              <a:gd name="T77" fmla="*/ 627 h 1124"/>
              <a:gd name="T78" fmla="*/ 225 w 590"/>
              <a:gd name="T79" fmla="*/ 641 h 1124"/>
              <a:gd name="T80" fmla="*/ 242 w 590"/>
              <a:gd name="T81" fmla="*/ 653 h 1124"/>
              <a:gd name="T82" fmla="*/ 281 w 590"/>
              <a:gd name="T83" fmla="*/ 644 h 1124"/>
              <a:gd name="T84" fmla="*/ 321 w 590"/>
              <a:gd name="T85" fmla="*/ 634 h 1124"/>
              <a:gd name="T86" fmla="*/ 521 w 590"/>
              <a:gd name="T87" fmla="*/ 190 h 1124"/>
              <a:gd name="T88" fmla="*/ 521 w 590"/>
              <a:gd name="T89" fmla="*/ 143 h 1124"/>
              <a:gd name="T90" fmla="*/ 517 w 590"/>
              <a:gd name="T91" fmla="*/ 134 h 1124"/>
              <a:gd name="T92" fmla="*/ 511 w 590"/>
              <a:gd name="T93" fmla="*/ 142 h 1124"/>
              <a:gd name="T94" fmla="*/ 511 w 590"/>
              <a:gd name="T95" fmla="*/ 238 h 1124"/>
              <a:gd name="T96" fmla="*/ 516 w 590"/>
              <a:gd name="T97" fmla="*/ 246 h 1124"/>
              <a:gd name="T98" fmla="*/ 521 w 590"/>
              <a:gd name="T99" fmla="*/ 238 h 1124"/>
              <a:gd name="T100" fmla="*/ 521 w 590"/>
              <a:gd name="T101" fmla="*/ 190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90" h="1124">
                <a:moveTo>
                  <a:pt x="69" y="1055"/>
                </a:moveTo>
                <a:cubicBezTo>
                  <a:pt x="45" y="1055"/>
                  <a:pt x="23" y="1055"/>
                  <a:pt x="0" y="1055"/>
                </a:cubicBezTo>
                <a:cubicBezTo>
                  <a:pt x="0" y="725"/>
                  <a:pt x="0" y="395"/>
                  <a:pt x="0" y="64"/>
                </a:cubicBezTo>
                <a:cubicBezTo>
                  <a:pt x="3" y="64"/>
                  <a:pt x="7" y="64"/>
                  <a:pt x="11" y="64"/>
                </a:cubicBezTo>
                <a:cubicBezTo>
                  <a:pt x="65" y="64"/>
                  <a:pt x="119" y="64"/>
                  <a:pt x="173" y="64"/>
                </a:cubicBezTo>
                <a:cubicBezTo>
                  <a:pt x="181" y="64"/>
                  <a:pt x="184" y="61"/>
                  <a:pt x="183" y="53"/>
                </a:cubicBezTo>
                <a:cubicBezTo>
                  <a:pt x="183" y="36"/>
                  <a:pt x="183" y="19"/>
                  <a:pt x="183" y="0"/>
                </a:cubicBezTo>
                <a:cubicBezTo>
                  <a:pt x="196" y="3"/>
                  <a:pt x="207" y="6"/>
                  <a:pt x="217" y="10"/>
                </a:cubicBezTo>
                <a:cubicBezTo>
                  <a:pt x="270" y="26"/>
                  <a:pt x="323" y="41"/>
                  <a:pt x="376" y="58"/>
                </a:cubicBezTo>
                <a:cubicBezTo>
                  <a:pt x="405" y="68"/>
                  <a:pt x="434" y="63"/>
                  <a:pt x="464" y="64"/>
                </a:cubicBezTo>
                <a:cubicBezTo>
                  <a:pt x="506" y="65"/>
                  <a:pt x="547" y="64"/>
                  <a:pt x="590" y="64"/>
                </a:cubicBezTo>
                <a:cubicBezTo>
                  <a:pt x="590" y="394"/>
                  <a:pt x="590" y="724"/>
                  <a:pt x="590" y="1055"/>
                </a:cubicBezTo>
                <a:cubicBezTo>
                  <a:pt x="568" y="1055"/>
                  <a:pt x="545" y="1055"/>
                  <a:pt x="522" y="1055"/>
                </a:cubicBezTo>
                <a:cubicBezTo>
                  <a:pt x="522" y="1051"/>
                  <a:pt x="522" y="1047"/>
                  <a:pt x="522" y="1044"/>
                </a:cubicBezTo>
                <a:cubicBezTo>
                  <a:pt x="521" y="1014"/>
                  <a:pt x="522" y="983"/>
                  <a:pt x="521" y="953"/>
                </a:cubicBezTo>
                <a:cubicBezTo>
                  <a:pt x="521" y="950"/>
                  <a:pt x="518" y="947"/>
                  <a:pt x="516" y="944"/>
                </a:cubicBezTo>
                <a:cubicBezTo>
                  <a:pt x="515" y="947"/>
                  <a:pt x="511" y="950"/>
                  <a:pt x="511" y="953"/>
                </a:cubicBezTo>
                <a:cubicBezTo>
                  <a:pt x="511" y="982"/>
                  <a:pt x="511" y="1012"/>
                  <a:pt x="511" y="1042"/>
                </a:cubicBezTo>
                <a:cubicBezTo>
                  <a:pt x="511" y="1046"/>
                  <a:pt x="511" y="1050"/>
                  <a:pt x="511" y="1055"/>
                </a:cubicBezTo>
                <a:cubicBezTo>
                  <a:pt x="401" y="1078"/>
                  <a:pt x="292" y="1101"/>
                  <a:pt x="182" y="1124"/>
                </a:cubicBezTo>
                <a:cubicBezTo>
                  <a:pt x="182" y="1119"/>
                  <a:pt x="182" y="1115"/>
                  <a:pt x="182" y="1111"/>
                </a:cubicBezTo>
                <a:cubicBezTo>
                  <a:pt x="182" y="838"/>
                  <a:pt x="183" y="564"/>
                  <a:pt x="183" y="291"/>
                </a:cubicBezTo>
                <a:cubicBezTo>
                  <a:pt x="183" y="243"/>
                  <a:pt x="183" y="195"/>
                  <a:pt x="183" y="147"/>
                </a:cubicBezTo>
                <a:cubicBezTo>
                  <a:pt x="183" y="137"/>
                  <a:pt x="180" y="134"/>
                  <a:pt x="171" y="134"/>
                </a:cubicBezTo>
                <a:cubicBezTo>
                  <a:pt x="141" y="135"/>
                  <a:pt x="111" y="135"/>
                  <a:pt x="82" y="134"/>
                </a:cubicBezTo>
                <a:cubicBezTo>
                  <a:pt x="71" y="134"/>
                  <a:pt x="69" y="137"/>
                  <a:pt x="69" y="147"/>
                </a:cubicBezTo>
                <a:cubicBezTo>
                  <a:pt x="69" y="445"/>
                  <a:pt x="69" y="743"/>
                  <a:pt x="69" y="1040"/>
                </a:cubicBezTo>
                <a:cubicBezTo>
                  <a:pt x="69" y="1045"/>
                  <a:pt x="69" y="1050"/>
                  <a:pt x="69" y="1055"/>
                </a:cubicBezTo>
                <a:close/>
                <a:moveTo>
                  <a:pt x="511" y="592"/>
                </a:moveTo>
                <a:cubicBezTo>
                  <a:pt x="511" y="676"/>
                  <a:pt x="511" y="760"/>
                  <a:pt x="511" y="843"/>
                </a:cubicBezTo>
                <a:cubicBezTo>
                  <a:pt x="511" y="848"/>
                  <a:pt x="508" y="857"/>
                  <a:pt x="516" y="857"/>
                </a:cubicBezTo>
                <a:cubicBezTo>
                  <a:pt x="525" y="858"/>
                  <a:pt x="521" y="849"/>
                  <a:pt x="521" y="844"/>
                </a:cubicBezTo>
                <a:cubicBezTo>
                  <a:pt x="522" y="677"/>
                  <a:pt x="522" y="509"/>
                  <a:pt x="521" y="342"/>
                </a:cubicBezTo>
                <a:cubicBezTo>
                  <a:pt x="521" y="337"/>
                  <a:pt x="525" y="330"/>
                  <a:pt x="516" y="329"/>
                </a:cubicBezTo>
                <a:cubicBezTo>
                  <a:pt x="515" y="329"/>
                  <a:pt x="511" y="338"/>
                  <a:pt x="511" y="342"/>
                </a:cubicBezTo>
                <a:cubicBezTo>
                  <a:pt x="511" y="426"/>
                  <a:pt x="511" y="509"/>
                  <a:pt x="511" y="592"/>
                </a:cubicBezTo>
                <a:close/>
                <a:moveTo>
                  <a:pt x="321" y="634"/>
                </a:moveTo>
                <a:cubicBezTo>
                  <a:pt x="319" y="633"/>
                  <a:pt x="318" y="632"/>
                  <a:pt x="317" y="632"/>
                </a:cubicBezTo>
                <a:cubicBezTo>
                  <a:pt x="291" y="630"/>
                  <a:pt x="265" y="628"/>
                  <a:pt x="240" y="627"/>
                </a:cubicBezTo>
                <a:cubicBezTo>
                  <a:pt x="231" y="627"/>
                  <a:pt x="224" y="634"/>
                  <a:pt x="225" y="641"/>
                </a:cubicBezTo>
                <a:cubicBezTo>
                  <a:pt x="225" y="650"/>
                  <a:pt x="233" y="655"/>
                  <a:pt x="242" y="653"/>
                </a:cubicBezTo>
                <a:cubicBezTo>
                  <a:pt x="255" y="650"/>
                  <a:pt x="268" y="647"/>
                  <a:pt x="281" y="644"/>
                </a:cubicBezTo>
                <a:cubicBezTo>
                  <a:pt x="294" y="641"/>
                  <a:pt x="307" y="638"/>
                  <a:pt x="321" y="634"/>
                </a:cubicBezTo>
                <a:close/>
                <a:moveTo>
                  <a:pt x="521" y="190"/>
                </a:moveTo>
                <a:cubicBezTo>
                  <a:pt x="521" y="174"/>
                  <a:pt x="522" y="159"/>
                  <a:pt x="521" y="143"/>
                </a:cubicBezTo>
                <a:cubicBezTo>
                  <a:pt x="521" y="140"/>
                  <a:pt x="518" y="137"/>
                  <a:pt x="517" y="134"/>
                </a:cubicBezTo>
                <a:cubicBezTo>
                  <a:pt x="515" y="137"/>
                  <a:pt x="511" y="140"/>
                  <a:pt x="511" y="142"/>
                </a:cubicBezTo>
                <a:cubicBezTo>
                  <a:pt x="511" y="174"/>
                  <a:pt x="511" y="206"/>
                  <a:pt x="511" y="238"/>
                </a:cubicBezTo>
                <a:cubicBezTo>
                  <a:pt x="511" y="240"/>
                  <a:pt x="514" y="243"/>
                  <a:pt x="516" y="246"/>
                </a:cubicBezTo>
                <a:cubicBezTo>
                  <a:pt x="518" y="243"/>
                  <a:pt x="521" y="240"/>
                  <a:pt x="521" y="238"/>
                </a:cubicBezTo>
                <a:cubicBezTo>
                  <a:pt x="522" y="222"/>
                  <a:pt x="521" y="206"/>
                  <a:pt x="521" y="19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79" tIns="34289" rIns="68579" bIns="34289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D4F7C03-E627-4B35-B767-445238E9EC85}"/>
              </a:ext>
            </a:extLst>
          </p:cNvPr>
          <p:cNvGrpSpPr/>
          <p:nvPr/>
        </p:nvGrpSpPr>
        <p:grpSpPr>
          <a:xfrm>
            <a:off x="7696200" y="949553"/>
            <a:ext cx="1447800" cy="937059"/>
            <a:chOff x="-4591107" y="4966359"/>
            <a:chExt cx="1949355" cy="1066801"/>
          </a:xfrm>
        </p:grpSpPr>
        <p:pic>
          <p:nvPicPr>
            <p:cNvPr id="23" name="Picture 4" descr="2 clipart min, 2 min Transparent FREE for download on ...">
              <a:extLst>
                <a:ext uri="{FF2B5EF4-FFF2-40B4-BE49-F238E27FC236}">
                  <a16:creationId xmlns:a16="http://schemas.microsoft.com/office/drawing/2014/main" id="{ADBFA31B-F30B-4284-A205-B31751009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91107" y="4966359"/>
              <a:ext cx="1949355" cy="10668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62B02E8-C096-4024-9DDC-74615486FB62}"/>
                </a:ext>
              </a:extLst>
            </p:cNvPr>
            <p:cNvSpPr txBox="1"/>
            <p:nvPr/>
          </p:nvSpPr>
          <p:spPr>
            <a:xfrm>
              <a:off x="-3691197" y="5629293"/>
              <a:ext cx="725017" cy="3547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ar-EG" sz="1425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دقائق</a:t>
              </a:r>
              <a:endParaRPr lang="en-GB" sz="14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7" name="Rounded Rectangle 12">
            <a:extLst>
              <a:ext uri="{FF2B5EF4-FFF2-40B4-BE49-F238E27FC236}">
                <a16:creationId xmlns:a16="http://schemas.microsoft.com/office/drawing/2014/main" id="{7125CA4F-D3AB-4188-B441-3C2DC2D81AC4}"/>
              </a:ext>
            </a:extLst>
          </p:cNvPr>
          <p:cNvSpPr/>
          <p:nvPr/>
        </p:nvSpPr>
        <p:spPr>
          <a:xfrm>
            <a:off x="2560185" y="2862426"/>
            <a:ext cx="4403035" cy="136736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297000" rtlCol="1" anchor="ctr"/>
          <a:lstStyle/>
          <a:p>
            <a:pPr algn="ctr"/>
            <a:r>
              <a:rPr lang="ar-AE" sz="4050" b="1" dirty="0">
                <a:ln/>
                <a:solidFill>
                  <a:schemeClr val="tx1"/>
                </a:solidFill>
              </a:rPr>
              <a:t>هَيّا نَلْعَب كُرة السلةِ</a:t>
            </a:r>
          </a:p>
          <a:p>
            <a:pPr algn="ctr"/>
            <a:r>
              <a:rPr lang="ar-AE" sz="4050" b="1" dirty="0">
                <a:ln/>
                <a:solidFill>
                  <a:schemeClr val="tx1"/>
                </a:solidFill>
              </a:rPr>
              <a:t>ارمِ الكُرة</a:t>
            </a:r>
            <a:endParaRPr lang="en-US" sz="5400" b="1" dirty="0">
              <a:ln/>
              <a:solidFill>
                <a:schemeClr val="tx1"/>
              </a:solidFill>
            </a:endParaRPr>
          </a:p>
        </p:txBody>
      </p:sp>
      <p:pic>
        <p:nvPicPr>
          <p:cNvPr id="28" name="صورة 27" descr="صورة تحتوي على مباراة, رياضة, كرة السلة, برتقالي&#10;&#10;تم إنشاء الوصف تلقائياً">
            <a:extLst>
              <a:ext uri="{FF2B5EF4-FFF2-40B4-BE49-F238E27FC236}">
                <a16:creationId xmlns:a16="http://schemas.microsoft.com/office/drawing/2014/main" id="{AE67EF9F-E4CA-47BE-8172-4529B6031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3" y="2862426"/>
            <a:ext cx="1877829" cy="1877829"/>
          </a:xfrm>
          <a:prstGeom prst="rect">
            <a:avLst/>
          </a:prstGeom>
        </p:spPr>
      </p:pic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3917E0C3-F996-4F78-83BA-E66E667C6710}"/>
              </a:ext>
            </a:extLst>
          </p:cNvPr>
          <p:cNvSpPr/>
          <p:nvPr/>
        </p:nvSpPr>
        <p:spPr>
          <a:xfrm rot="21349609">
            <a:off x="144080" y="1956666"/>
            <a:ext cx="3432438" cy="483254"/>
          </a:xfrm>
          <a:prstGeom prst="roundRect">
            <a:avLst>
              <a:gd name="adj" fmla="val 6782"/>
            </a:avLst>
          </a:prstGeom>
          <a:solidFill>
            <a:srgbClr val="F9E87E"/>
          </a:solidFill>
          <a:ln>
            <a:solidFill>
              <a:srgbClr val="FF993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37160" rIns="137160" rtlCol="1" anchor="ctr">
            <a:sp3d extrusionH="57150">
              <a:bevelT w="82550" h="38100" prst="coolSlant"/>
            </a:sp3d>
          </a:bodyPr>
          <a:lstStyle/>
          <a:p>
            <a:pPr algn="ctr" rtl="0"/>
            <a:r>
              <a:rPr lang="ar-AE" sz="4950" b="1" dirty="0">
                <a:ln w="1016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استراتيجية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350427-8529-4AA5-AB3E-A6562E673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</p:spTree>
    <p:extLst>
      <p:ext uri="{BB962C8B-B14F-4D97-AF65-F5344CB8AC3E}">
        <p14:creationId xmlns:p14="http://schemas.microsoft.com/office/powerpoint/2010/main" val="1106999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تصميم:مدونة البوربوينت الإسلامي"/>
          <p:cNvPicPr>
            <a:picLocks noSel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1" y="1788021"/>
            <a:ext cx="2754501" cy="32819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Design:islamic-powerpoint.blogspot.com"/>
          <p:cNvPicPr>
            <a:picLocks noSel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7610" y="1788021"/>
            <a:ext cx="2376728" cy="32819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تصميم:مدونة البوربوينت الإسلامي"/>
          <p:cNvPicPr>
            <a:picLocks noSel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34" y="999883"/>
            <a:ext cx="3443179" cy="47545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3" name="Design:islamic-powerpoint.blogspot.com"/>
          <p:cNvPicPr>
            <a:picLocks noSel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8018" y="1103526"/>
            <a:ext cx="2872425" cy="39664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8" name="تصميم:مدونة البوربوينت الإسلامي"/>
          <p:cNvPicPr>
            <a:picLocks noSel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75" y="-4294"/>
            <a:ext cx="1738528" cy="1723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Design:islamic-powerpoint.blogspot.com"/>
          <p:cNvSpPr txBox="1"/>
          <p:nvPr/>
        </p:nvSpPr>
        <p:spPr>
          <a:xfrm>
            <a:off x="467298" y="5025034"/>
            <a:ext cx="748967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000" b="1" dirty="0">
                <a:ln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highlight>
                  <a:srgbClr val="BB4A37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صديقة الأرض           </a:t>
            </a:r>
            <a:endParaRPr lang="ar-JO" sz="6000" b="1" dirty="0">
              <a:ln>
                <a:solidFill>
                  <a:prstClr val="white"/>
                </a:solidFill>
              </a:ln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highlight>
                <a:srgbClr val="BB4A37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تصميم:مدونة البوربوينت الإسلامي">
            <a:hlinkClick r:id="" action="ppaction://hlinkshowjump?jump=nextslide"/>
          </p:cNvPr>
          <p:cNvSpPr>
            <a:spLocks noSelect="1"/>
          </p:cNvSpPr>
          <p:nvPr>
            <p:custDataLst>
              <p:tags r:id="rId6"/>
            </p:custDataLst>
          </p:nvPr>
        </p:nvSpPr>
        <p:spPr>
          <a:xfrm>
            <a:off x="5825895" y="4518138"/>
            <a:ext cx="735496" cy="506896"/>
          </a:xfrm>
          <a:prstGeom prst="flowChartOffpageConnector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powder">
            <a:bevelT w="1714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1" anchor="ctr"/>
          <a:lstStyle/>
          <a:p>
            <a:pPr algn="ctr" rtl="0"/>
            <a:r>
              <a:rPr lang="ar-JO" sz="21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ابدأ</a:t>
            </a:r>
          </a:p>
        </p:txBody>
      </p:sp>
      <p:pic>
        <p:nvPicPr>
          <p:cNvPr id="6" name="Begin">
            <a:hlinkClick r:id="" action="ppaction://media"/>
          </p:cNvPr>
          <p:cNvPicPr>
            <a:picLocks noSelect="1"/>
          </p:cNvPicPr>
          <p:nvPr>
            <a:audioFile r:link="rId8"/>
            <p:custDataLst>
              <p:tags r:id="rId9"/>
            </p:custDataLst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098" y="-666750"/>
            <a:ext cx="457200" cy="4572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22015-771D-4B1B-9252-E8886582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</p:spTree>
    <p:extLst>
      <p:ext uri="{BB962C8B-B14F-4D97-AF65-F5344CB8AC3E}">
        <p14:creationId xmlns:p14="http://schemas.microsoft.com/office/powerpoint/2010/main" val="111722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09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 p14:presetBounceEnd="50000">
                                      <p:stCondLst>
                                        <p:cond delay="4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0000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2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909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20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10" presetClass="exit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10" presetClass="exit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12" decel="10000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2" fill="hold" grpId="0" nodeType="withEffect">
                                      <p:stCondLst>
                                        <p:cond delay="475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8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</p:childTnLst>
            </p:cTn>
          </p:par>
        </p:tnLst>
        <p:bldLst>
          <p:bldP spid="2" grpId="0"/>
          <p:bldP spid="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sign:islamic-powerpoint.blogspot.com">
            <a:hlinkClick r:id="" action="ppaction://media"/>
          </p:cNvPr>
          <p:cNvPicPr>
            <a:picLocks noSel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14738" y="1339853"/>
            <a:ext cx="457200" cy="457200"/>
          </a:xfrm>
          <a:prstGeom prst="rect">
            <a:avLst/>
          </a:prstGeom>
        </p:spPr>
      </p:pic>
      <p:sp>
        <p:nvSpPr>
          <p:cNvPr id="7" name="تصميم:مدونة البوربوينت الإسلامي"/>
          <p:cNvSpPr/>
          <p:nvPr/>
        </p:nvSpPr>
        <p:spPr>
          <a:xfrm>
            <a:off x="2133600" y="868714"/>
            <a:ext cx="4876800" cy="2432519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عدد أشجار الغاف في أبوظبي هو : 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esign:islamic-powerpoint.blogspot.com"/>
          <p:cNvSpPr/>
          <p:nvPr/>
        </p:nvSpPr>
        <p:spPr>
          <a:xfrm>
            <a:off x="2298951" y="5191116"/>
            <a:ext cx="4611413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ستة ملايين شجرة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تصميم:مدونة البوربوينت الإسلامي"/>
          <p:cNvSpPr/>
          <p:nvPr/>
        </p:nvSpPr>
        <p:spPr>
          <a:xfrm>
            <a:off x="2254375" y="4196682"/>
            <a:ext cx="4611413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عشرة ألاف </a:t>
            </a:r>
            <a:endParaRPr lang="ar-JO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esign:islamic-powerpoint.blogspot.com"/>
          <p:cNvSpPr/>
          <p:nvPr/>
        </p:nvSpPr>
        <p:spPr>
          <a:xfrm>
            <a:off x="2298951" y="4682825"/>
            <a:ext cx="4611413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أربعة ملايين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تصميم:مدونة البوربوينت الإسلامي"/>
          <p:cNvPicPr>
            <a:picLocks noSel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6" y="3760404"/>
            <a:ext cx="649671" cy="649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Design:islamic-powerpoint.blogspot.com"/>
          <p:cNvPicPr>
            <a:picLocks noSel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08" y="3180045"/>
            <a:ext cx="1228985" cy="941610"/>
          </a:xfrm>
          <a:prstGeom prst="rect">
            <a:avLst/>
          </a:prstGeom>
        </p:spPr>
      </p:pic>
      <p:sp>
        <p:nvSpPr>
          <p:cNvPr id="10" name="تصميم:مدونة البوربوينت الإسلامي"/>
          <p:cNvSpPr>
            <a:spLocks noSelect="1"/>
          </p:cNvSpPr>
          <p:nvPr>
            <p:custDataLst>
              <p:tags r:id="rId6"/>
            </p:custDataLst>
          </p:nvPr>
        </p:nvSpPr>
        <p:spPr>
          <a:xfrm>
            <a:off x="0" y="-5172295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A85800"/>
              </a:gs>
              <a:gs pos="4000">
                <a:srgbClr val="A858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Design:islamic-powerpoint.blogspot.com"/>
          <p:cNvPicPr>
            <a:picLocks noSel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3085127"/>
            <a:ext cx="1628775" cy="780735"/>
          </a:xfrm>
          <a:prstGeom prst="rect">
            <a:avLst/>
          </a:prstGeom>
        </p:spPr>
      </p:pic>
      <p:sp>
        <p:nvSpPr>
          <p:cNvPr id="3" name="تصميم:مدونة البوربوينت الإسلامي">
            <a:hlinkClick r:id="" action="ppaction://hlinkshowjump?jump=nextslide"/>
          </p:cNvPr>
          <p:cNvSpPr>
            <a:spLocks noSelect="1"/>
          </p:cNvSpPr>
          <p:nvPr>
            <p:custDataLst>
              <p:tags r:id="rId8"/>
            </p:custDataLst>
          </p:nvPr>
        </p:nvSpPr>
        <p:spPr>
          <a:xfrm>
            <a:off x="4097960" y="2954960"/>
            <a:ext cx="948081" cy="948081"/>
          </a:xfrm>
          <a:prstGeom prst="ellipse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esign:islamic-powerpoint.blogspot.com">
            <a:hlinkClick r:id="" action="ppaction://hlinkshowjump?jump=nextslide"/>
          </p:cNvPr>
          <p:cNvSpPr txBox="1">
            <a:spLocks noSelect="1"/>
          </p:cNvSpPr>
          <p:nvPr>
            <p:custDataLst>
              <p:tags r:id="rId9"/>
            </p:custDataLst>
          </p:nvPr>
        </p:nvSpPr>
        <p:spPr>
          <a:xfrm>
            <a:off x="3957508" y="3221250"/>
            <a:ext cx="1228985" cy="415498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</a:p>
        </p:txBody>
      </p:sp>
      <p:sp>
        <p:nvSpPr>
          <p:cNvPr id="16" name="تصميم:مدونة البوربوينت الإسلامي"/>
          <p:cNvSpPr>
            <a:spLocks noSelect="1"/>
          </p:cNvSpPr>
          <p:nvPr>
            <p:custDataLst>
              <p:tags r:id="rId10"/>
            </p:custDataLst>
          </p:nvPr>
        </p:nvSpPr>
        <p:spPr>
          <a:xfrm>
            <a:off x="2209800" y="6892211"/>
            <a:ext cx="4700564" cy="15750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885471A-06D8-45E3-934B-4C24B812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</p:spTree>
    <p:extLst>
      <p:ext uri="{BB962C8B-B14F-4D97-AF65-F5344CB8AC3E}">
        <p14:creationId xmlns:p14="http://schemas.microsoft.com/office/powerpoint/2010/main" val="4416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sign:islamic-powerpoint.blogspot.com">
            <a:hlinkClick r:id="" action="ppaction://media"/>
          </p:cNvPr>
          <p:cNvPicPr>
            <a:picLocks noSel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14738" y="1339853"/>
            <a:ext cx="457200" cy="457200"/>
          </a:xfrm>
          <a:prstGeom prst="rect">
            <a:avLst/>
          </a:prstGeom>
        </p:spPr>
      </p:pic>
      <p:sp>
        <p:nvSpPr>
          <p:cNvPr id="7" name="تصميم:مدونة البوربوينت الإسلامي"/>
          <p:cNvSpPr/>
          <p:nvPr/>
        </p:nvSpPr>
        <p:spPr>
          <a:xfrm>
            <a:off x="2027582" y="868714"/>
            <a:ext cx="5218044" cy="2432519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شجرة الغاف صيدلية شعبية لأنها :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esign:islamic-powerpoint.blogspot.com"/>
          <p:cNvSpPr/>
          <p:nvPr/>
        </p:nvSpPr>
        <p:spPr>
          <a:xfrm>
            <a:off x="2266294" y="4614447"/>
            <a:ext cx="4611413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تغلى أوراقها لوقف الاسهال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تصميم:مدونة البوربوينت الإسلامي"/>
          <p:cNvSpPr/>
          <p:nvPr/>
        </p:nvSpPr>
        <p:spPr>
          <a:xfrm>
            <a:off x="2266294" y="4083517"/>
            <a:ext cx="4611413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تستخدم كوقود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esign:islamic-powerpoint.blogspot.com"/>
          <p:cNvSpPr/>
          <p:nvPr/>
        </p:nvSpPr>
        <p:spPr>
          <a:xfrm>
            <a:off x="2266294" y="5143655"/>
            <a:ext cx="4611413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يستظل بظلها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تصميم:مدونة البوربوينت الإسلامي"/>
          <p:cNvPicPr>
            <a:picLocks noSel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6" y="3760404"/>
            <a:ext cx="649671" cy="649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Design:islamic-powerpoint.blogspot.com"/>
          <p:cNvPicPr>
            <a:picLocks noSel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08" y="3180045"/>
            <a:ext cx="1228985" cy="941610"/>
          </a:xfrm>
          <a:prstGeom prst="rect">
            <a:avLst/>
          </a:prstGeom>
        </p:spPr>
      </p:pic>
      <p:sp>
        <p:nvSpPr>
          <p:cNvPr id="10" name="تصميم:مدونة البوربوينت الإسلامي"/>
          <p:cNvSpPr>
            <a:spLocks noSelect="1"/>
          </p:cNvSpPr>
          <p:nvPr>
            <p:custDataLst>
              <p:tags r:id="rId6"/>
            </p:custDataLst>
          </p:nvPr>
        </p:nvSpPr>
        <p:spPr>
          <a:xfrm>
            <a:off x="0" y="-5172295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A85800"/>
              </a:gs>
              <a:gs pos="4000">
                <a:srgbClr val="A858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Design:islamic-powerpoint.blogspot.com"/>
          <p:cNvPicPr>
            <a:picLocks noSel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3085127"/>
            <a:ext cx="1628775" cy="780735"/>
          </a:xfrm>
          <a:prstGeom prst="rect">
            <a:avLst/>
          </a:prstGeom>
        </p:spPr>
      </p:pic>
      <p:sp>
        <p:nvSpPr>
          <p:cNvPr id="3" name="تصميم:مدونة البوربوينت الإسلامي">
            <a:hlinkClick r:id="" action="ppaction://hlinkshowjump?jump=nextslide"/>
          </p:cNvPr>
          <p:cNvSpPr>
            <a:spLocks noSelect="1"/>
          </p:cNvSpPr>
          <p:nvPr>
            <p:custDataLst>
              <p:tags r:id="rId8"/>
            </p:custDataLst>
          </p:nvPr>
        </p:nvSpPr>
        <p:spPr>
          <a:xfrm>
            <a:off x="4097960" y="2954960"/>
            <a:ext cx="948081" cy="948081"/>
          </a:xfrm>
          <a:prstGeom prst="ellipse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esign:islamic-powerpoint.blogspot.com">
            <a:hlinkClick r:id="" action="ppaction://hlinkshowjump?jump=nextslide"/>
          </p:cNvPr>
          <p:cNvSpPr txBox="1">
            <a:spLocks noSelect="1"/>
          </p:cNvSpPr>
          <p:nvPr>
            <p:custDataLst>
              <p:tags r:id="rId9"/>
            </p:custDataLst>
          </p:nvPr>
        </p:nvSpPr>
        <p:spPr>
          <a:xfrm>
            <a:off x="3957508" y="3221250"/>
            <a:ext cx="1228985" cy="415498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</a:p>
        </p:txBody>
      </p:sp>
      <p:sp>
        <p:nvSpPr>
          <p:cNvPr id="16" name="تصميم:مدونة البوربوينت الإسلامي"/>
          <p:cNvSpPr>
            <a:spLocks noSelect="1"/>
          </p:cNvSpPr>
          <p:nvPr>
            <p:custDataLst>
              <p:tags r:id="rId10"/>
            </p:custDataLst>
          </p:nvPr>
        </p:nvSpPr>
        <p:spPr>
          <a:xfrm>
            <a:off x="2209800" y="6892211"/>
            <a:ext cx="4700564" cy="15750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3214013-E685-4232-ADA9-89298B9AD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</p:spTree>
    <p:extLst>
      <p:ext uri="{BB962C8B-B14F-4D97-AF65-F5344CB8AC3E}">
        <p14:creationId xmlns:p14="http://schemas.microsoft.com/office/powerpoint/2010/main" val="28389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sign:islamic-powerpoint.blogspot.com">
            <a:hlinkClick r:id="" action="ppaction://media"/>
          </p:cNvPr>
          <p:cNvPicPr>
            <a:picLocks noSel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14738" y="1339853"/>
            <a:ext cx="457200" cy="457200"/>
          </a:xfrm>
          <a:prstGeom prst="rect">
            <a:avLst/>
          </a:prstGeom>
        </p:spPr>
      </p:pic>
      <p:sp>
        <p:nvSpPr>
          <p:cNvPr id="7" name="تصميم:مدونة البوربوينت الإسلامي"/>
          <p:cNvSpPr/>
          <p:nvPr/>
        </p:nvSpPr>
        <p:spPr>
          <a:xfrm>
            <a:off x="2133600" y="868714"/>
            <a:ext cx="4876800" cy="2432519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من مميزات شجرة الغاف :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esign:islamic-powerpoint.blogspot.com"/>
          <p:cNvSpPr/>
          <p:nvPr/>
        </p:nvSpPr>
        <p:spPr>
          <a:xfrm>
            <a:off x="2298951" y="4636733"/>
            <a:ext cx="4611413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سهولة تكاثرها وسرعة نموها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تصميم:مدونة البوربوينت الإسلامي"/>
          <p:cNvSpPr/>
          <p:nvPr/>
        </p:nvSpPr>
        <p:spPr>
          <a:xfrm>
            <a:off x="2298951" y="4157442"/>
            <a:ext cx="4611413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تحتاج لكثرة الماء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esign:islamic-powerpoint.blogspot.com"/>
          <p:cNvSpPr/>
          <p:nvPr/>
        </p:nvSpPr>
        <p:spPr>
          <a:xfrm>
            <a:off x="2298951" y="5170980"/>
            <a:ext cx="4611413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تموت في الحر الشديد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تصميم:مدونة البوربوينت الإسلامي"/>
          <p:cNvPicPr>
            <a:picLocks noSel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6" y="3760404"/>
            <a:ext cx="649671" cy="649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Design:islamic-powerpoint.blogspot.com"/>
          <p:cNvPicPr>
            <a:picLocks noSel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08" y="3180045"/>
            <a:ext cx="1228985" cy="941610"/>
          </a:xfrm>
          <a:prstGeom prst="rect">
            <a:avLst/>
          </a:prstGeom>
        </p:spPr>
      </p:pic>
      <p:sp>
        <p:nvSpPr>
          <p:cNvPr id="10" name="تصميم:مدونة البوربوينت الإسلامي"/>
          <p:cNvSpPr>
            <a:spLocks noSelect="1"/>
          </p:cNvSpPr>
          <p:nvPr>
            <p:custDataLst>
              <p:tags r:id="rId6"/>
            </p:custDataLst>
          </p:nvPr>
        </p:nvSpPr>
        <p:spPr>
          <a:xfrm>
            <a:off x="0" y="-5172295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A85800"/>
              </a:gs>
              <a:gs pos="4000">
                <a:srgbClr val="A858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Design:islamic-powerpoint.blogspot.com"/>
          <p:cNvPicPr>
            <a:picLocks noSel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3085127"/>
            <a:ext cx="1628775" cy="780735"/>
          </a:xfrm>
          <a:prstGeom prst="rect">
            <a:avLst/>
          </a:prstGeom>
        </p:spPr>
      </p:pic>
      <p:sp>
        <p:nvSpPr>
          <p:cNvPr id="3" name="تصميم:مدونة البوربوينت الإسلامي">
            <a:hlinkClick r:id="" action="ppaction://hlinkshowjump?jump=nextslide"/>
          </p:cNvPr>
          <p:cNvSpPr>
            <a:spLocks noSelect="1"/>
          </p:cNvSpPr>
          <p:nvPr>
            <p:custDataLst>
              <p:tags r:id="rId8"/>
            </p:custDataLst>
          </p:nvPr>
        </p:nvSpPr>
        <p:spPr>
          <a:xfrm>
            <a:off x="4097960" y="2954960"/>
            <a:ext cx="948081" cy="948081"/>
          </a:xfrm>
          <a:prstGeom prst="ellipse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esign:islamic-powerpoint.blogspot.com">
            <a:hlinkClick r:id="" action="ppaction://hlinkshowjump?jump=nextslide"/>
          </p:cNvPr>
          <p:cNvSpPr txBox="1">
            <a:spLocks noSelect="1"/>
          </p:cNvSpPr>
          <p:nvPr>
            <p:custDataLst>
              <p:tags r:id="rId9"/>
            </p:custDataLst>
          </p:nvPr>
        </p:nvSpPr>
        <p:spPr>
          <a:xfrm>
            <a:off x="3957508" y="3221250"/>
            <a:ext cx="1228985" cy="415498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</a:p>
        </p:txBody>
      </p:sp>
      <p:sp>
        <p:nvSpPr>
          <p:cNvPr id="16" name="تصميم:مدونة البوربوينت الإسلامي"/>
          <p:cNvSpPr>
            <a:spLocks noSelect="1"/>
          </p:cNvSpPr>
          <p:nvPr>
            <p:custDataLst>
              <p:tags r:id="rId10"/>
            </p:custDataLst>
          </p:nvPr>
        </p:nvSpPr>
        <p:spPr>
          <a:xfrm>
            <a:off x="2209800" y="6892211"/>
            <a:ext cx="4700564" cy="15750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025AA90-191C-4F8C-884E-AB9BFDC1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</p:spTree>
    <p:extLst>
      <p:ext uri="{BB962C8B-B14F-4D97-AF65-F5344CB8AC3E}">
        <p14:creationId xmlns:p14="http://schemas.microsoft.com/office/powerpoint/2010/main" val="15774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sign:islamic-powerpoint.blogspot.com">
            <a:hlinkClick r:id="" action="ppaction://media"/>
          </p:cNvPr>
          <p:cNvPicPr>
            <a:picLocks noSel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14738" y="1339853"/>
            <a:ext cx="457200" cy="457200"/>
          </a:xfrm>
          <a:prstGeom prst="rect">
            <a:avLst/>
          </a:prstGeom>
        </p:spPr>
      </p:pic>
      <p:sp>
        <p:nvSpPr>
          <p:cNvPr id="7" name="تصميم:مدونة البوربوينت الإسلامي"/>
          <p:cNvSpPr/>
          <p:nvPr/>
        </p:nvSpPr>
        <p:spPr>
          <a:xfrm>
            <a:off x="1888435" y="868714"/>
            <a:ext cx="5287618" cy="2432519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دلالة عنوان النص هو :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esign:islamic-powerpoint.blogspot.com"/>
          <p:cNvSpPr/>
          <p:nvPr/>
        </p:nvSpPr>
        <p:spPr>
          <a:xfrm>
            <a:off x="1550994" y="4107673"/>
            <a:ext cx="5736074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الاصالة وتعايشها مع الظروف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تصميم:مدونة البوربوينت الإسلامي"/>
          <p:cNvSpPr/>
          <p:nvPr/>
        </p:nvSpPr>
        <p:spPr>
          <a:xfrm>
            <a:off x="1550994" y="4614447"/>
            <a:ext cx="5736074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توافق دوران الارض مع نمو الشجرة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esign:islamic-powerpoint.blogspot.com"/>
          <p:cNvSpPr/>
          <p:nvPr/>
        </p:nvSpPr>
        <p:spPr>
          <a:xfrm>
            <a:off x="1562913" y="5143655"/>
            <a:ext cx="5724155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ظلالها تظلل الحيوانات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تصميم:مدونة البوربوينت الإسلامي"/>
          <p:cNvPicPr>
            <a:picLocks noSel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6" y="3760404"/>
            <a:ext cx="649671" cy="649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Design:islamic-powerpoint.blogspot.com"/>
          <p:cNvPicPr>
            <a:picLocks noSel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08" y="3180045"/>
            <a:ext cx="1228985" cy="941610"/>
          </a:xfrm>
          <a:prstGeom prst="rect">
            <a:avLst/>
          </a:prstGeom>
        </p:spPr>
      </p:pic>
      <p:sp>
        <p:nvSpPr>
          <p:cNvPr id="10" name="تصميم:مدونة البوربوينت الإسلامي"/>
          <p:cNvSpPr>
            <a:spLocks noSelect="1"/>
          </p:cNvSpPr>
          <p:nvPr>
            <p:custDataLst>
              <p:tags r:id="rId6"/>
            </p:custDataLst>
          </p:nvPr>
        </p:nvSpPr>
        <p:spPr>
          <a:xfrm>
            <a:off x="0" y="-5172295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A85800"/>
              </a:gs>
              <a:gs pos="4000">
                <a:srgbClr val="A858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Design:islamic-powerpoint.blogspot.com"/>
          <p:cNvPicPr>
            <a:picLocks noSel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3085127"/>
            <a:ext cx="1628775" cy="780735"/>
          </a:xfrm>
          <a:prstGeom prst="rect">
            <a:avLst/>
          </a:prstGeom>
        </p:spPr>
      </p:pic>
      <p:sp>
        <p:nvSpPr>
          <p:cNvPr id="3" name="تصميم:مدونة البوربوينت الإسلامي">
            <a:hlinkClick r:id="" action="ppaction://hlinkshowjump?jump=nextslide"/>
          </p:cNvPr>
          <p:cNvSpPr>
            <a:spLocks noSelect="1"/>
          </p:cNvSpPr>
          <p:nvPr>
            <p:custDataLst>
              <p:tags r:id="rId8"/>
            </p:custDataLst>
          </p:nvPr>
        </p:nvSpPr>
        <p:spPr>
          <a:xfrm>
            <a:off x="4097960" y="2954960"/>
            <a:ext cx="948081" cy="948081"/>
          </a:xfrm>
          <a:prstGeom prst="ellipse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esign:islamic-powerpoint.blogspot.com">
            <a:hlinkClick r:id="" action="ppaction://hlinkshowjump?jump=nextslide"/>
          </p:cNvPr>
          <p:cNvSpPr txBox="1">
            <a:spLocks noSelect="1"/>
          </p:cNvSpPr>
          <p:nvPr>
            <p:custDataLst>
              <p:tags r:id="rId9"/>
            </p:custDataLst>
          </p:nvPr>
        </p:nvSpPr>
        <p:spPr>
          <a:xfrm>
            <a:off x="3957508" y="3221250"/>
            <a:ext cx="1228985" cy="415498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</a:p>
        </p:txBody>
      </p:sp>
      <p:sp>
        <p:nvSpPr>
          <p:cNvPr id="16" name="تصميم:مدونة البوربوينت الإسلامي"/>
          <p:cNvSpPr>
            <a:spLocks noSelect="1"/>
          </p:cNvSpPr>
          <p:nvPr>
            <p:custDataLst>
              <p:tags r:id="rId10"/>
            </p:custDataLst>
          </p:nvPr>
        </p:nvSpPr>
        <p:spPr>
          <a:xfrm>
            <a:off x="2209800" y="6892211"/>
            <a:ext cx="4700564" cy="15750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D80EFD9-04FE-41C5-8434-28372AD2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</p:spTree>
    <p:extLst>
      <p:ext uri="{BB962C8B-B14F-4D97-AF65-F5344CB8AC3E}">
        <p14:creationId xmlns:p14="http://schemas.microsoft.com/office/powerpoint/2010/main" val="207090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sign:islamic-powerpoint.blogspot.com">
            <a:hlinkClick r:id="" action="ppaction://media"/>
          </p:cNvPr>
          <p:cNvPicPr>
            <a:picLocks noSelect="1"/>
          </p:cNvPicPr>
          <p:nvPr>
            <a:audioFile r:link="rId2"/>
            <p:custDataLst>
              <p:tags r:id="rId3"/>
            </p:custDataLst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614738" y="1339853"/>
            <a:ext cx="457200" cy="457200"/>
          </a:xfrm>
          <a:prstGeom prst="rect">
            <a:avLst/>
          </a:prstGeom>
        </p:spPr>
      </p:pic>
      <p:sp>
        <p:nvSpPr>
          <p:cNvPr id="7" name="تصميم:مدونة البوربوينت الإسلامي"/>
          <p:cNvSpPr/>
          <p:nvPr/>
        </p:nvSpPr>
        <p:spPr>
          <a:xfrm>
            <a:off x="2133600" y="868714"/>
            <a:ext cx="4876800" cy="2432519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من مظاهر اهتمام دولة الامارات</a:t>
            </a:r>
          </a:p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بشجرة الغاف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esign:islamic-powerpoint.blogspot.com"/>
          <p:cNvSpPr/>
          <p:nvPr/>
        </p:nvSpPr>
        <p:spPr>
          <a:xfrm>
            <a:off x="1792512" y="5191116"/>
            <a:ext cx="5747769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أمر الشيخ زايد رحمه الله بعدم قطعها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تصميم:مدونة البوربوينت الإسلامي"/>
          <p:cNvSpPr/>
          <p:nvPr/>
        </p:nvSpPr>
        <p:spPr>
          <a:xfrm>
            <a:off x="1747936" y="4196682"/>
            <a:ext cx="5792345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بناء محميات خاصة بها </a:t>
            </a:r>
            <a:endParaRPr lang="ar-JO" sz="3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esign:islamic-powerpoint.blogspot.com"/>
          <p:cNvSpPr/>
          <p:nvPr/>
        </p:nvSpPr>
        <p:spPr>
          <a:xfrm>
            <a:off x="1792512" y="4682825"/>
            <a:ext cx="5747769" cy="432997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matte">
            <a:bevelT w="63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توفير مزارعين مختصين بها </a:t>
            </a:r>
            <a:endParaRPr lang="ar-JO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تصميم:مدونة البوربوينت الإسلامي"/>
          <p:cNvPicPr>
            <a:picLocks noSel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006" y="3760404"/>
            <a:ext cx="649671" cy="6496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Design:islamic-powerpoint.blogspot.com"/>
          <p:cNvPicPr>
            <a:picLocks noSel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08" y="3180045"/>
            <a:ext cx="1228985" cy="941610"/>
          </a:xfrm>
          <a:prstGeom prst="rect">
            <a:avLst/>
          </a:prstGeom>
        </p:spPr>
      </p:pic>
      <p:sp>
        <p:nvSpPr>
          <p:cNvPr id="10" name="تصميم:مدونة البوربوينت الإسلامي"/>
          <p:cNvSpPr>
            <a:spLocks noSelect="1"/>
          </p:cNvSpPr>
          <p:nvPr>
            <p:custDataLst>
              <p:tags r:id="rId6"/>
            </p:custDataLst>
          </p:nvPr>
        </p:nvSpPr>
        <p:spPr>
          <a:xfrm>
            <a:off x="0" y="-5172295"/>
            <a:ext cx="9144000" cy="5143500"/>
          </a:xfrm>
          <a:prstGeom prst="rect">
            <a:avLst/>
          </a:prstGeom>
          <a:gradFill flip="none" rotWithShape="1">
            <a:gsLst>
              <a:gs pos="100000">
                <a:srgbClr val="A85800"/>
              </a:gs>
              <a:gs pos="4000">
                <a:srgbClr val="A8580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Design:islamic-powerpoint.blogspot.com"/>
          <p:cNvPicPr>
            <a:picLocks noSelect="1"/>
          </p:cNvPicPr>
          <p:nvPr>
            <p:custDataLst>
              <p:tags r:id="rId7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3" y="3085127"/>
            <a:ext cx="1628775" cy="780735"/>
          </a:xfrm>
          <a:prstGeom prst="rect">
            <a:avLst/>
          </a:prstGeom>
        </p:spPr>
      </p:pic>
      <p:sp>
        <p:nvSpPr>
          <p:cNvPr id="3" name="تصميم:مدونة البوربوينت الإسلامي">
            <a:hlinkClick r:id="" action="ppaction://hlinkshowjump?jump=nextslide"/>
          </p:cNvPr>
          <p:cNvSpPr>
            <a:spLocks noSelect="1"/>
          </p:cNvSpPr>
          <p:nvPr>
            <p:custDataLst>
              <p:tags r:id="rId8"/>
            </p:custDataLst>
          </p:nvPr>
        </p:nvSpPr>
        <p:spPr>
          <a:xfrm>
            <a:off x="4097960" y="2954960"/>
            <a:ext cx="948081" cy="948081"/>
          </a:xfrm>
          <a:prstGeom prst="ellipse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Design:islamic-powerpoint.blogspot.com">
            <a:hlinkClick r:id="" action="ppaction://hlinkshowjump?jump=nextslide"/>
          </p:cNvPr>
          <p:cNvSpPr txBox="1">
            <a:spLocks noSelect="1"/>
          </p:cNvSpPr>
          <p:nvPr>
            <p:custDataLst>
              <p:tags r:id="rId9"/>
            </p:custDataLst>
          </p:nvPr>
        </p:nvSpPr>
        <p:spPr>
          <a:xfrm>
            <a:off x="3957508" y="3221250"/>
            <a:ext cx="1228985" cy="415498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ar-JO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التالي</a:t>
            </a:r>
          </a:p>
        </p:txBody>
      </p:sp>
      <p:sp>
        <p:nvSpPr>
          <p:cNvPr id="16" name="تصميم:مدونة البوربوينت الإسلامي"/>
          <p:cNvSpPr>
            <a:spLocks noSelect="1"/>
          </p:cNvSpPr>
          <p:nvPr>
            <p:custDataLst>
              <p:tags r:id="rId10"/>
            </p:custDataLst>
          </p:nvPr>
        </p:nvSpPr>
        <p:spPr>
          <a:xfrm>
            <a:off x="2209800" y="6892211"/>
            <a:ext cx="4700564" cy="15750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96AB0B9-D86B-4685-98FB-8E34EE2C7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/>
              <a:t>صديقة الأرض / نواتج التعلم !- يستوعب المتعلم المادة المسموعة ( نصا - سرديا -مقالا) موضحا رسائل المتحدث ووجهة نظره .</a:t>
            </a:r>
          </a:p>
        </p:txBody>
      </p:sp>
    </p:spTree>
    <p:extLst>
      <p:ext uri="{BB962C8B-B14F-4D97-AF65-F5344CB8AC3E}">
        <p14:creationId xmlns:p14="http://schemas.microsoft.com/office/powerpoint/2010/main" val="31444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 p14:presetBounceEnd="3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7333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7333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" fill="hold">
                          <p:stCondLst>
                            <p:cond delay="0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4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2.22222E-6 L 2.08333E-6 -0.38472 " pathEditMode="relative" rAng="0" ptsTypes="AA">
                                          <p:cBhvr>
                                            <p:cTn id="6" dur="1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1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8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39 -0.00093 L -0.00039 -0.0007 C -0.00208 -0.00718 -0.00625 -0.02315 -0.00911 -0.02986 C -0.01015 -0.03241 -0.01158 -0.03426 -0.01289 -0.03658 C -0.01367 -0.04028 -0.01432 -0.04422 -0.01536 -0.04769 C -0.01601 -0.05 -0.01705 -0.05209 -0.01783 -0.0544 C -0.01875 -0.05718 -0.0194 -0.06042 -0.02031 -0.0632 C -0.02109 -0.06551 -0.02213 -0.0676 -0.02278 -0.06991 C -0.02382 -0.07338 -0.02421 -0.07755 -0.02539 -0.08102 C -0.0276 -0.08866 -0.03007 -0.09607 -0.03281 -0.10324 C -0.03372 -0.10556 -0.03463 -0.10764 -0.03528 -0.10996 C -0.03893 -0.12269 -0.0332 -0.11065 -0.04036 -0.12315 C -0.04075 -0.12547 -0.04088 -0.12778 -0.04153 -0.12986 C -0.04309 -0.13449 -0.04557 -0.1382 -0.04661 -0.14329 C -0.04765 -0.14861 -0.04843 -0.1544 -0.05039 -0.1588 C -0.0513 -0.16181 -0.05286 -0.16343 -0.05403 -0.16551 C -0.05455 -0.16783 -0.05468 -0.17014 -0.05533 -0.17223 C -0.06002 -0.18889 -0.05755 -0.17755 -0.06158 -0.19028 C -0.06835 -0.21111 -0.05846 -0.18496 -0.06914 -0.20996 C -0.06992 -0.21204 -0.0707 -0.21459 -0.07161 -0.21667 C -0.07708 -0.22986 -0.08307 -0.24399 -0.09036 -0.2544 C -0.09453 -0.26042 -0.09804 -0.26783 -0.10286 -0.27223 C -0.10703 -0.27593 -0.11015 -0.27848 -0.11406 -0.28334 C -0.11627 -0.28611 -0.11809 -0.28959 -0.12031 -0.29213 C -0.13476 -0.30811 -0.1125 -0.27824 -0.12786 -0.29885 C -0.12994 -0.30162 -0.1319 -0.3051 -0.13411 -0.30764 C -0.13567 -0.30949 -0.1375 -0.31065 -0.13906 -0.31227 C -0.14036 -0.31343 -0.14153 -0.31528 -0.14283 -0.31667 C -0.1457 -0.31968 -0.14882 -0.32199 -0.15156 -0.32547 C -0.16002 -0.33588 -0.14987 -0.33033 -0.16158 -0.33449 C -0.16992 -0.34561 -0.16315 -0.33704 -0.17278 -0.34769 C -0.17408 -0.34908 -0.17513 -0.35116 -0.17656 -0.35209 C -0.17851 -0.35348 -0.18072 -0.35371 -0.18281 -0.3544 C -0.19388 -0.36922 -0.1819 -0.35486 -0.19283 -0.3632 C -0.19427 -0.36436 -0.19518 -0.36667 -0.19661 -0.36783 C -0.19895 -0.36968 -0.20169 -0.37014 -0.20403 -0.37223 C -0.20572 -0.37361 -0.20729 -0.37547 -0.20911 -0.37662 C -0.21158 -0.37848 -0.21445 -0.37848 -0.21653 -0.38102 C -0.21783 -0.38264 -0.21901 -0.38449 -0.22031 -0.38542 C -0.22187 -0.38681 -0.22369 -0.38681 -0.22539 -0.38774 C -0.22747 -0.38912 -0.22955 -0.39051 -0.23164 -0.39213 C -0.23333 -0.39352 -0.23489 -0.39537 -0.23658 -0.39653 C -0.23776 -0.39746 -0.23906 -0.39792 -0.24036 -0.39885 C -0.24205 -0.40024 -0.24348 -0.40232 -0.24531 -0.40324 C -0.24778 -0.40463 -0.25039 -0.40486 -0.25286 -0.40556 C -0.25403 -0.40695 -0.2552 -0.4088 -0.25664 -0.40996 C -0.25781 -0.41111 -0.25911 -0.41158 -0.26028 -0.41227 C -0.26744 -0.41528 -0.2651 -0.4132 -0.27161 -0.41667 C -0.28398 -0.42315 -0.27408 -0.41968 -0.28658 -0.42338 C -0.29752 -0.43635 -0.28567 -0.42385 -0.31406 -0.43218 C -0.31653 -0.43287 -0.31914 -0.43357 -0.32161 -0.43449 C -0.3233 -0.43496 -0.32487 -0.43611 -0.32656 -0.43658 C -0.33242 -0.43843 -0.34414 -0.44098 -0.34414 -0.44074 L -0.40403 -0.43889 C -0.40625 -0.43866 -0.4082 -0.43727 -0.41028 -0.43658 C -0.41914 -0.4338 -0.41888 -0.43426 -0.42903 -0.43218 C -0.4375 -0.42709 -0.42721 -0.43287 -0.44153 -0.42778 C -0.44283 -0.42732 -0.44401 -0.42616 -0.44531 -0.42547 C -0.44869 -0.42385 -0.45208 -0.42292 -0.45533 -0.42107 C -0.46796 -0.41366 -0.44843 -0.425 -0.46406 -0.41667 C -0.46666 -0.41528 -0.46914 -0.41366 -0.47161 -0.41227 L -0.47903 -0.40764 C -0.48033 -0.40695 -0.48151 -0.40602 -0.48281 -0.40556 L -0.49283 -0.40116 C -0.49414 -0.39954 -0.49518 -0.39769 -0.49661 -0.39653 C -0.49895 -0.39468 -0.50195 -0.39468 -0.50403 -0.39213 C -0.51484 -0.3794 -0.5013 -0.39468 -0.51158 -0.38542 C -0.51289 -0.38426 -0.51406 -0.38218 -0.51536 -0.38102 C -0.51653 -0.3801 -0.51796 -0.37986 -0.51914 -0.37894 C -0.52044 -0.37755 -0.52148 -0.3757 -0.52278 -0.37431 C -0.52395 -0.37338 -0.52539 -0.37315 -0.52656 -0.37223 C -0.53125 -0.36806 -0.52994 -0.36713 -0.53411 -0.36111 C -0.53528 -0.35926 -0.53658 -0.35787 -0.53789 -0.35672 C -0.53945 -0.3551 -0.5414 -0.35417 -0.54283 -0.35209 C -0.54557 -0.34815 -0.54752 -0.3426 -0.55039 -0.33889 C -0.55195 -0.33658 -0.5539 -0.33473 -0.55533 -0.33218 C -0.55638 -0.33033 -0.5569 -0.32755 -0.55781 -0.32547 C -0.55898 -0.32315 -0.56028 -0.32107 -0.56158 -0.31875 C -0.56197 -0.31667 -0.5621 -0.31412 -0.56289 -0.31227 C -0.5638 -0.30949 -0.56549 -0.30811 -0.56653 -0.30556 C -0.56848 -0.30139 -0.56992 -0.29653 -0.57161 -0.29213 L -0.57161 -0.2919 C -0.57539 -0.27848 -0.57304 -0.28611 -0.57903 -0.26991 C -0.57994 -0.26783 -0.58112 -0.26574 -0.58164 -0.2632 C -0.58203 -0.26111 -0.58229 -0.2588 -0.58281 -0.25672 C -0.58346 -0.25417 -0.58463 -0.25232 -0.58528 -0.25 C -0.58593 -0.24792 -0.58606 -0.24537 -0.58658 -0.24329 C -0.58997 -0.23125 -0.58841 -0.24213 -0.59036 -0.22986 C -0.59127 -0.22408 -0.59283 -0.21227 -0.59283 -0.21204 C -0.59244 -0.19074 -0.59231 -0.16945 -0.59153 -0.14769 C -0.59153 -0.14514 -0.58958 -0.13102 -0.58906 -0.12778 C -0.58828 -0.12315 -0.58802 -0.11829 -0.58658 -0.11436 C -0.58489 -0.10996 -0.58255 -0.10602 -0.58164 -0.10093 C -0.58072 -0.09653 -0.58059 -0.09167 -0.57903 -0.08774 L -0.56914 -0.06111 C -0.56653 -0.0544 -0.56601 -0.05348 -0.56406 -0.04537 C -0.56354 -0.04329 -0.56341 -0.04098 -0.56289 -0.03889 C -0.56067 -0.02986 -0.56028 -0.03149 -0.55911 -0.02315 C -0.55859 -0.01968 -0.55833 -0.01574 -0.55781 -0.01204 C -0.55703 -0.00625 -0.55533 0.00555 -0.55533 0.00578 C -0.55572 0.03078 -0.55585 0.05601 -0.55664 0.08125 C -0.5569 0.09166 -0.55846 0.09351 -0.56028 0.10231 C -0.56419 0.12338 -0.55768 0.09838 -0.56536 0.12569 C -0.56562 0.1287 -0.56705 0.14143 -0.56783 0.14444 C -0.56848 0.14884 -0.56966 0.15162 -0.57031 0.15463 C -0.57083 0.15625 -0.57109 0.15902 -0.57161 0.16111 C -0.57343 0.16828 -0.57408 0.17014 -0.57656 0.17685 C -0.57695 0.17916 -0.5802 0.20416 -0.58164 0.20717 L -0.58411 0.21319 C -0.5845 0.2162 -0.58567 0.22685 -0.58658 0.23009 C -0.58723 0.23125 -0.58828 0.23426 -0.58906 0.2368 C -0.58945 0.24004 -0.58984 0.24305 -0.59036 0.24791 C -0.59062 0.24907 -0.59127 0.25208 -0.59153 0.25463 C -0.59244 0.26041 -0.59322 0.26643 -0.59414 0.27245 C -0.59453 0.27523 -0.59479 0.27824 -0.59531 0.28125 L -0.59778 0.29398 C -0.5983 0.30277 -0.59843 0.31088 -0.59908 0.31805 C -0.59934 0.32199 -0.60013 0.32476 -0.60039 0.32801 C -0.60286 0.36967 -0.59934 0.3493 -0.60286 0.36782 C -0.60625 0.42176 -0.60403 0.38125 -0.60403 0.49027 " pathEditMode="relative" rAng="0" ptsTypes="AAAAAAAAAAAAAAAAAAAAAAAAAAAAAAAAAAAAAAAAAAAAAAAAAAAAAAAAAAAAAAAAAAAAAAAAAAAAAAAAAAAAAAAAAAAAAAAAAAAAAAAAAAAAAAAAAAAAAAAA">
                                          <p:cBhvr>
                                            <p:cTn id="1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0221" y="2546"/>
                                        </p:animMotion>
                                      </p:childTnLst>
                                      <p:subTnLst>
                                        <p:audio>
                                          <p:cMediaNode vol="100000"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Audience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" presetClass="mediacall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2" dur="1384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3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0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xit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8" presetID="23" presetClass="entr" presetSubtype="36" fill="hold" grpId="0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grpId="1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60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audio>
                  <p:cMediaNode vol="80000" showWhenStopped="0">
                    <p:cTn id="3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seq concurrent="1" nextAc="seek">
                  <p:cTn id="40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1" fill="hold">
                          <p:stCondLst>
                            <p:cond delay="0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42" presetClass="path" presetSubtype="0" accel="50000" decel="50000" fill="hold" grpId="4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-4.44444E-6 L 0 1.00556 " pathEditMode="relative" rAng="0" ptsTypes="AA">
                                          <p:cBhvr>
                                            <p:cTn id="44" dur="1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027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5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10" presetClass="exit" presetSubtype="0" fill="hold" grpId="1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8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61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2" fill="hold">
                          <p:stCondLst>
                            <p:cond delay="0"/>
                          </p:stCondLst>
                          <p:childTnLst>
                            <p:par>
                              <p:cTn id="6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4" presetID="10" presetClass="entr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Referee Sounds_2(1)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10" presetClass="exit" presetSubtype="0" fill="hold" grpId="3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2" presetClass="exit" presetSubtype="8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75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4" grpId="0" animBg="1"/>
          <p:bldP spid="5" grpId="0" animBg="1"/>
          <p:bldP spid="6" grpId="0" animBg="1"/>
          <p:bldP spid="10" grpId="0" animBg="1"/>
          <p:bldP spid="10" grpId="1" animBg="1"/>
          <p:bldP spid="10" grpId="2" animBg="1"/>
          <p:bldP spid="10" grpId="3" animBg="1"/>
          <p:bldP spid="10" grpId="4" animBg="1"/>
          <p:bldP spid="10" grpId="5" animBg="1"/>
          <p:bldP spid="3" grpId="0" animBg="1"/>
          <p:bldP spid="3" grpId="1" animBg="1"/>
          <p:bldP spid="11" grpId="0"/>
          <p:bldP spid="16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esign:islamic-powerpoint.blogspot.com"/>
          <p:cNvSpPr>
            <a:spLocks noSelect="1"/>
          </p:cNvSpPr>
          <p:nvPr>
            <p:custDataLst>
              <p:tags r:id="rId1"/>
            </p:custDataLst>
          </p:nvPr>
        </p:nvSpPr>
        <p:spPr>
          <a:xfrm>
            <a:off x="4654484" y="1229818"/>
            <a:ext cx="2202356" cy="2202356"/>
          </a:xfrm>
          <a:prstGeom prst="star12">
            <a:avLst>
              <a:gd name="adj" fmla="val 169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تصميم:مدونة البوربوينت الإسلامي"/>
          <p:cNvSpPr txBox="1"/>
          <p:nvPr/>
        </p:nvSpPr>
        <p:spPr>
          <a:xfrm>
            <a:off x="2812333" y="3921144"/>
            <a:ext cx="588665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4500" b="1" dirty="0">
                <a:ln>
                  <a:solidFill>
                    <a:srgbClr val="DADADA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أحسنت</a:t>
            </a:r>
            <a:r>
              <a:rPr lang="ar-JO" sz="4500" b="1" dirty="0">
                <a:ln>
                  <a:solidFill>
                    <a:srgbClr val="DADADA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 لقد فزت في المسابقة!</a:t>
            </a:r>
          </a:p>
        </p:txBody>
      </p:sp>
      <p:pic>
        <p:nvPicPr>
          <p:cNvPr id="10" name="Design:islamic-powerpoint.blogspot.com"/>
          <p:cNvPicPr>
            <a:picLocks noSel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395" y="1400933"/>
            <a:ext cx="2754501" cy="328195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تصميم:مدونة البوربوينت الإسلامي"/>
          <p:cNvPicPr>
            <a:picLocks noSel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46" y="1587645"/>
            <a:ext cx="1852833" cy="203869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Design:islamic-powerpoint.blogspot.com">
            <a:hlinkClick r:id="" action="ppaction://media"/>
          </p:cNvPr>
          <p:cNvPicPr>
            <a:picLocks noSelect="1"/>
          </p:cNvPicPr>
          <p:nvPr>
            <a:audioFile r:link="rId5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-591222"/>
            <a:ext cx="457200" cy="457201"/>
          </a:xfrm>
          <a:prstGeom prst="rect">
            <a:avLst/>
          </a:prstGeom>
        </p:spPr>
      </p:pic>
      <p:sp>
        <p:nvSpPr>
          <p:cNvPr id="6" name="تصميم:مدونة البوربوينت الإسلامي">
            <a:hlinkClick r:id="" action="ppaction://hlinkshowjump?jump=endshow"/>
          </p:cNvPr>
          <p:cNvSpPr>
            <a:spLocks noSelect="1"/>
          </p:cNvSpPr>
          <p:nvPr>
            <p:custDataLst>
              <p:tags r:id="rId7"/>
            </p:custDataLst>
          </p:nvPr>
        </p:nvSpPr>
        <p:spPr>
          <a:xfrm>
            <a:off x="5387915" y="4708638"/>
            <a:ext cx="735496" cy="506896"/>
          </a:xfrm>
          <a:prstGeom prst="flowChartOffpageConnector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powder">
            <a:bevelT w="171450" h="114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15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خروج</a:t>
            </a: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AE" sz="900" b="1">
                <a:solidFill>
                  <a:srgbClr val="FF0000"/>
                </a:solidFill>
              </a:rPr>
              <a:t>صديقة الأرض / نواتج التعلم !- يستوعب المتعلم المادة المسموعة ( نصا - سرديا -مقالا) موضحا رسائل المتحدث ووجهة نظره .</a:t>
            </a:r>
            <a:endParaRPr lang="en-US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95169 1.48148E-6 " pathEditMode="relative" rAng="0" ptsTypes="AA">
                                      <p:cBhvr>
                                        <p:cTn id="10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9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animRot by="21600000">
                                      <p:cBhvr>
                                        <p:cTn id="23" dur="7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2" grpId="0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294</Words>
  <Application>Microsoft Office PowerPoint</Application>
  <PresentationFormat>عرض على الشاشة (4:3)</PresentationFormat>
  <Paragraphs>43</Paragraphs>
  <Slides>8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6" baseType="lpstr">
      <vt:lpstr>Arial</vt:lpstr>
      <vt:lpstr>Calibri</vt:lpstr>
      <vt:lpstr>Gill Sans MT</vt:lpstr>
      <vt:lpstr>Impact</vt:lpstr>
      <vt:lpstr>Noto Sans</vt:lpstr>
      <vt:lpstr>Sakkal Majalla</vt:lpstr>
      <vt:lpstr>Times New Roman</vt:lpstr>
      <vt:lpstr>Badge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أسماء الكوك</dc:creator>
  <cp:lastModifiedBy>Basma Hanafi Hanafi Bakr</cp:lastModifiedBy>
  <cp:revision>26</cp:revision>
  <dcterms:created xsi:type="dcterms:W3CDTF">2020-06-07T20:55:05Z</dcterms:created>
  <dcterms:modified xsi:type="dcterms:W3CDTF">2020-09-27T18:51:25Z</dcterms:modified>
</cp:coreProperties>
</file>