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77" r:id="rId6"/>
    <p:sldMasterId id="2147483690" r:id="rId7"/>
    <p:sldMasterId id="2147483702" r:id="rId8"/>
  </p:sldMasterIdLst>
  <p:notesMasterIdLst>
    <p:notesMasterId r:id="rId30"/>
  </p:notesMasterIdLst>
  <p:sldIdLst>
    <p:sldId id="356" r:id="rId9"/>
    <p:sldId id="357" r:id="rId10"/>
    <p:sldId id="517" r:id="rId11"/>
    <p:sldId id="518" r:id="rId12"/>
    <p:sldId id="256" r:id="rId13"/>
    <p:sldId id="339" r:id="rId14"/>
    <p:sldId id="340" r:id="rId15"/>
    <p:sldId id="341" r:id="rId16"/>
    <p:sldId id="342" r:id="rId17"/>
    <p:sldId id="338" r:id="rId18"/>
    <p:sldId id="343" r:id="rId19"/>
    <p:sldId id="344" r:id="rId20"/>
    <p:sldId id="345" r:id="rId21"/>
    <p:sldId id="348" r:id="rId22"/>
    <p:sldId id="349" r:id="rId23"/>
    <p:sldId id="350" r:id="rId24"/>
    <p:sldId id="355" r:id="rId25"/>
    <p:sldId id="353" r:id="rId26"/>
    <p:sldId id="354" r:id="rId27"/>
    <p:sldId id="258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978"/>
    <a:srgbClr val="2E495A"/>
    <a:srgbClr val="C9A17A"/>
    <a:srgbClr val="EC127F"/>
    <a:srgbClr val="F4D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46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 /><Relationship Id="rId13" Type="http://schemas.openxmlformats.org/officeDocument/2006/relationships/slide" Target="slides/slide5.xml" /><Relationship Id="rId18" Type="http://schemas.openxmlformats.org/officeDocument/2006/relationships/slide" Target="slides/slide10.xml" /><Relationship Id="rId26" Type="http://schemas.openxmlformats.org/officeDocument/2006/relationships/slide" Target="slides/slide18.xml" /><Relationship Id="rId3" Type="http://schemas.openxmlformats.org/officeDocument/2006/relationships/customXml" Target="../customXml/item3.xml" /><Relationship Id="rId21" Type="http://schemas.openxmlformats.org/officeDocument/2006/relationships/slide" Target="slides/slide13.xml" /><Relationship Id="rId34" Type="http://schemas.openxmlformats.org/officeDocument/2006/relationships/tableStyles" Target="tableStyles.xml" /><Relationship Id="rId7" Type="http://schemas.openxmlformats.org/officeDocument/2006/relationships/slideMaster" Target="slideMasters/slideMaster4.xml" /><Relationship Id="rId12" Type="http://schemas.openxmlformats.org/officeDocument/2006/relationships/slide" Target="slides/slide4.xml" /><Relationship Id="rId17" Type="http://schemas.openxmlformats.org/officeDocument/2006/relationships/slide" Target="slides/slide9.xml" /><Relationship Id="rId25" Type="http://schemas.openxmlformats.org/officeDocument/2006/relationships/slide" Target="slides/slide17.xml" /><Relationship Id="rId33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slide" Target="slides/slide8.xml" /><Relationship Id="rId20" Type="http://schemas.openxmlformats.org/officeDocument/2006/relationships/slide" Target="slides/slide12.xml" /><Relationship Id="rId29" Type="http://schemas.openxmlformats.org/officeDocument/2006/relationships/slide" Target="slides/slide21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3.xml" /><Relationship Id="rId24" Type="http://schemas.openxmlformats.org/officeDocument/2006/relationships/slide" Target="slides/slide16.xml" /><Relationship Id="rId32" Type="http://schemas.openxmlformats.org/officeDocument/2006/relationships/viewProps" Target="viewProp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7.xml" /><Relationship Id="rId23" Type="http://schemas.openxmlformats.org/officeDocument/2006/relationships/slide" Target="slides/slide15.xml" /><Relationship Id="rId28" Type="http://schemas.openxmlformats.org/officeDocument/2006/relationships/slide" Target="slides/slide20.xml" /><Relationship Id="rId10" Type="http://schemas.openxmlformats.org/officeDocument/2006/relationships/slide" Target="slides/slide2.xml" /><Relationship Id="rId19" Type="http://schemas.openxmlformats.org/officeDocument/2006/relationships/slide" Target="slides/slide11.xml" /><Relationship Id="rId31" Type="http://schemas.openxmlformats.org/officeDocument/2006/relationships/presProps" Target="pres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1.xml" /><Relationship Id="rId14" Type="http://schemas.openxmlformats.org/officeDocument/2006/relationships/slide" Target="slides/slide6.xml" /><Relationship Id="rId22" Type="http://schemas.openxmlformats.org/officeDocument/2006/relationships/slide" Target="slides/slide14.xml" /><Relationship Id="rId27" Type="http://schemas.openxmlformats.org/officeDocument/2006/relationships/slide" Target="slides/slide19.xml" /><Relationship Id="rId30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DFD56-FC28-420E-95FE-B8ECCBBDD2E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708CA-5D9B-470B-ABEF-E1A2B9F6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4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E9DF7-A7C7-45E4-979A-8C82B627C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6E21B-39ED-4104-AEB8-DA5A1D8EA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CE76E-4C07-498E-8EAA-E2FA8BA4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42363-8A06-4A0C-AAB6-240F24B1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2A105-20CB-4E8A-B6E8-714E82CD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99A4-B3F4-4FEB-8D27-A4DBD40F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EF05D-CB30-42CC-9EF7-8D26D2776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3E442-22A5-4C16-8339-ED9F613D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5AA6B-3822-430B-8DFF-5862B4FC8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1A67A-9D93-4ABD-9172-FD63FFBB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A0AA9F-FD5F-43A7-8BB0-2618D9E87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8CB44-B604-4322-BBFD-903648628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53FE1-71A5-4CDF-AAFD-2C67FB8C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C88DD-93FA-40DC-B6A7-73667AF2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1C0FA-8774-4634-B9D9-C5B0F36A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16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_Slide Alternate Color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2" name="Shape"/>
          <p:cNvSpPr/>
          <p:nvPr/>
        </p:nvSpPr>
        <p:spPr>
          <a:xfrm>
            <a:off x="241302" y="1727680"/>
            <a:ext cx="11948964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8451" y="9400"/>
                </a:moveTo>
                <a:cubicBezTo>
                  <a:pt x="8772" y="9116"/>
                  <a:pt x="8681" y="9615"/>
                  <a:pt x="8857" y="9523"/>
                </a:cubicBezTo>
                <a:cubicBezTo>
                  <a:pt x="9032" y="9431"/>
                  <a:pt x="9073" y="8932"/>
                  <a:pt x="9229" y="8610"/>
                </a:cubicBezTo>
                <a:cubicBezTo>
                  <a:pt x="9386" y="8288"/>
                  <a:pt x="9548" y="7727"/>
                  <a:pt x="9794" y="7591"/>
                </a:cubicBezTo>
                <a:cubicBezTo>
                  <a:pt x="10040" y="7456"/>
                  <a:pt x="10599" y="7640"/>
                  <a:pt x="10707" y="7797"/>
                </a:cubicBezTo>
                <a:cubicBezTo>
                  <a:pt x="10814" y="7954"/>
                  <a:pt x="10705" y="7679"/>
                  <a:pt x="10828" y="7623"/>
                </a:cubicBezTo>
                <a:cubicBezTo>
                  <a:pt x="10952" y="7568"/>
                  <a:pt x="11074" y="7202"/>
                  <a:pt x="11218" y="7109"/>
                </a:cubicBezTo>
                <a:cubicBezTo>
                  <a:pt x="11362" y="7015"/>
                  <a:pt x="11380" y="7115"/>
                  <a:pt x="11487" y="7135"/>
                </a:cubicBezTo>
                <a:cubicBezTo>
                  <a:pt x="11594" y="7346"/>
                  <a:pt x="11777" y="7033"/>
                  <a:pt x="11874" y="6991"/>
                </a:cubicBezTo>
                <a:cubicBezTo>
                  <a:pt x="11972" y="6950"/>
                  <a:pt x="12038" y="7224"/>
                  <a:pt x="12170" y="7028"/>
                </a:cubicBezTo>
                <a:cubicBezTo>
                  <a:pt x="12302" y="6831"/>
                  <a:pt x="12432" y="6005"/>
                  <a:pt x="12667" y="5814"/>
                </a:cubicBezTo>
                <a:cubicBezTo>
                  <a:pt x="12902" y="5623"/>
                  <a:pt x="13181" y="7818"/>
                  <a:pt x="13305" y="7584"/>
                </a:cubicBezTo>
                <a:cubicBezTo>
                  <a:pt x="13428" y="7349"/>
                  <a:pt x="13442" y="5615"/>
                  <a:pt x="13685" y="5240"/>
                </a:cubicBezTo>
                <a:cubicBezTo>
                  <a:pt x="14436" y="4921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502" y="14219"/>
                  <a:pt x="1677" y="13995"/>
                </a:cubicBezTo>
                <a:cubicBezTo>
                  <a:pt x="1853" y="13770"/>
                  <a:pt x="2021" y="13724"/>
                  <a:pt x="2159" y="13441"/>
                </a:cubicBezTo>
                <a:cubicBezTo>
                  <a:pt x="2296" y="13157"/>
                  <a:pt x="2293" y="12728"/>
                  <a:pt x="2503" y="12293"/>
                </a:cubicBezTo>
                <a:cubicBezTo>
                  <a:pt x="3125" y="11858"/>
                  <a:pt x="3145" y="12009"/>
                  <a:pt x="3397" y="11739"/>
                </a:cubicBezTo>
                <a:cubicBezTo>
                  <a:pt x="3683" y="11534"/>
                  <a:pt x="3806" y="11567"/>
                  <a:pt x="4059" y="11462"/>
                </a:cubicBezTo>
                <a:cubicBezTo>
                  <a:pt x="4242" y="11414"/>
                  <a:pt x="4335" y="10660"/>
                  <a:pt x="4469" y="10535"/>
                </a:cubicBezTo>
                <a:cubicBezTo>
                  <a:pt x="4565" y="10426"/>
                  <a:pt x="4673" y="10782"/>
                  <a:pt x="4758" y="10718"/>
                </a:cubicBezTo>
                <a:cubicBezTo>
                  <a:pt x="4843" y="10655"/>
                  <a:pt x="4905" y="10123"/>
                  <a:pt x="5047" y="10073"/>
                </a:cubicBezTo>
                <a:cubicBezTo>
                  <a:pt x="5188" y="10023"/>
                  <a:pt x="5439" y="10069"/>
                  <a:pt x="5647" y="10085"/>
                </a:cubicBezTo>
                <a:cubicBezTo>
                  <a:pt x="5738" y="10368"/>
                  <a:pt x="5759" y="10767"/>
                  <a:pt x="5971" y="10704"/>
                </a:cubicBezTo>
                <a:cubicBezTo>
                  <a:pt x="6101" y="10754"/>
                  <a:pt x="6286" y="10596"/>
                  <a:pt x="6438" y="10485"/>
                </a:cubicBezTo>
                <a:cubicBezTo>
                  <a:pt x="6590" y="10374"/>
                  <a:pt x="6615" y="10082"/>
                  <a:pt x="6785" y="10054"/>
                </a:cubicBezTo>
                <a:cubicBezTo>
                  <a:pt x="6956" y="10026"/>
                  <a:pt x="7104" y="10255"/>
                  <a:pt x="7239" y="10352"/>
                </a:cubicBezTo>
                <a:cubicBezTo>
                  <a:pt x="7375" y="10449"/>
                  <a:pt x="7473" y="10628"/>
                  <a:pt x="7597" y="10635"/>
                </a:cubicBezTo>
                <a:cubicBezTo>
                  <a:pt x="7720" y="10642"/>
                  <a:pt x="7875" y="10507"/>
                  <a:pt x="7982" y="10393"/>
                </a:cubicBezTo>
                <a:cubicBezTo>
                  <a:pt x="8069" y="10246"/>
                  <a:pt x="8070" y="10082"/>
                  <a:pt x="8137" y="9785"/>
                </a:cubicBezTo>
                <a:cubicBezTo>
                  <a:pt x="8228" y="9443"/>
                  <a:pt x="8293" y="9541"/>
                  <a:pt x="8451" y="9400"/>
                </a:cubicBezTo>
                <a:close/>
              </a:path>
            </a:pathLst>
          </a:custGeom>
          <a:solidFill>
            <a:srgbClr val="B5B5B5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3" name="Shape"/>
          <p:cNvSpPr/>
          <p:nvPr/>
        </p:nvSpPr>
        <p:spPr>
          <a:xfrm>
            <a:off x="-38097" y="5105400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5" name="Shape"/>
          <p:cNvSpPr/>
          <p:nvPr/>
        </p:nvSpPr>
        <p:spPr>
          <a:xfrm>
            <a:off x="241302" y="1727680"/>
            <a:ext cx="11948964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8451" y="9400"/>
                </a:moveTo>
                <a:cubicBezTo>
                  <a:pt x="8772" y="9116"/>
                  <a:pt x="8681" y="9615"/>
                  <a:pt x="8857" y="9523"/>
                </a:cubicBezTo>
                <a:cubicBezTo>
                  <a:pt x="9032" y="9431"/>
                  <a:pt x="9073" y="8932"/>
                  <a:pt x="9229" y="8610"/>
                </a:cubicBezTo>
                <a:cubicBezTo>
                  <a:pt x="9386" y="8288"/>
                  <a:pt x="9548" y="7727"/>
                  <a:pt x="9794" y="7591"/>
                </a:cubicBezTo>
                <a:cubicBezTo>
                  <a:pt x="10040" y="7456"/>
                  <a:pt x="10599" y="7640"/>
                  <a:pt x="10707" y="7797"/>
                </a:cubicBezTo>
                <a:cubicBezTo>
                  <a:pt x="10814" y="7954"/>
                  <a:pt x="10705" y="7679"/>
                  <a:pt x="10828" y="7623"/>
                </a:cubicBezTo>
                <a:cubicBezTo>
                  <a:pt x="10952" y="7568"/>
                  <a:pt x="11074" y="7202"/>
                  <a:pt x="11218" y="7109"/>
                </a:cubicBezTo>
                <a:cubicBezTo>
                  <a:pt x="11362" y="7015"/>
                  <a:pt x="11380" y="7115"/>
                  <a:pt x="11487" y="7135"/>
                </a:cubicBezTo>
                <a:cubicBezTo>
                  <a:pt x="11594" y="7346"/>
                  <a:pt x="11777" y="7033"/>
                  <a:pt x="11874" y="6991"/>
                </a:cubicBezTo>
                <a:cubicBezTo>
                  <a:pt x="11972" y="6950"/>
                  <a:pt x="12038" y="7224"/>
                  <a:pt x="12170" y="7028"/>
                </a:cubicBezTo>
                <a:cubicBezTo>
                  <a:pt x="12302" y="6831"/>
                  <a:pt x="12432" y="6005"/>
                  <a:pt x="12667" y="5814"/>
                </a:cubicBezTo>
                <a:cubicBezTo>
                  <a:pt x="12902" y="5623"/>
                  <a:pt x="13181" y="7818"/>
                  <a:pt x="13305" y="7584"/>
                </a:cubicBezTo>
                <a:cubicBezTo>
                  <a:pt x="13428" y="7349"/>
                  <a:pt x="13442" y="5615"/>
                  <a:pt x="13685" y="5240"/>
                </a:cubicBezTo>
                <a:cubicBezTo>
                  <a:pt x="14436" y="4921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502" y="14219"/>
                  <a:pt x="1677" y="13995"/>
                </a:cubicBezTo>
                <a:cubicBezTo>
                  <a:pt x="1853" y="13770"/>
                  <a:pt x="2021" y="13724"/>
                  <a:pt x="2159" y="13441"/>
                </a:cubicBezTo>
                <a:cubicBezTo>
                  <a:pt x="2296" y="13157"/>
                  <a:pt x="2293" y="12728"/>
                  <a:pt x="2503" y="12293"/>
                </a:cubicBezTo>
                <a:cubicBezTo>
                  <a:pt x="3125" y="11858"/>
                  <a:pt x="3145" y="12009"/>
                  <a:pt x="3397" y="11739"/>
                </a:cubicBezTo>
                <a:cubicBezTo>
                  <a:pt x="3683" y="11534"/>
                  <a:pt x="3806" y="11567"/>
                  <a:pt x="4059" y="11462"/>
                </a:cubicBezTo>
                <a:cubicBezTo>
                  <a:pt x="4242" y="11414"/>
                  <a:pt x="4335" y="10660"/>
                  <a:pt x="4469" y="10535"/>
                </a:cubicBezTo>
                <a:cubicBezTo>
                  <a:pt x="4565" y="10426"/>
                  <a:pt x="4673" y="10782"/>
                  <a:pt x="4758" y="10718"/>
                </a:cubicBezTo>
                <a:cubicBezTo>
                  <a:pt x="4843" y="10655"/>
                  <a:pt x="4905" y="10123"/>
                  <a:pt x="5047" y="10073"/>
                </a:cubicBezTo>
                <a:cubicBezTo>
                  <a:pt x="5188" y="10023"/>
                  <a:pt x="5439" y="10069"/>
                  <a:pt x="5647" y="10085"/>
                </a:cubicBezTo>
                <a:cubicBezTo>
                  <a:pt x="5738" y="10368"/>
                  <a:pt x="5759" y="10767"/>
                  <a:pt x="5971" y="10704"/>
                </a:cubicBezTo>
                <a:cubicBezTo>
                  <a:pt x="6101" y="10754"/>
                  <a:pt x="6286" y="10596"/>
                  <a:pt x="6438" y="10485"/>
                </a:cubicBezTo>
                <a:cubicBezTo>
                  <a:pt x="6590" y="10374"/>
                  <a:pt x="6615" y="10082"/>
                  <a:pt x="6785" y="10054"/>
                </a:cubicBezTo>
                <a:cubicBezTo>
                  <a:pt x="6956" y="10026"/>
                  <a:pt x="7104" y="10255"/>
                  <a:pt x="7239" y="10352"/>
                </a:cubicBezTo>
                <a:cubicBezTo>
                  <a:pt x="7375" y="10449"/>
                  <a:pt x="7473" y="10628"/>
                  <a:pt x="7597" y="10635"/>
                </a:cubicBezTo>
                <a:cubicBezTo>
                  <a:pt x="7720" y="10642"/>
                  <a:pt x="7875" y="10507"/>
                  <a:pt x="7982" y="10393"/>
                </a:cubicBezTo>
                <a:cubicBezTo>
                  <a:pt x="8069" y="10246"/>
                  <a:pt x="8070" y="10082"/>
                  <a:pt x="8137" y="9785"/>
                </a:cubicBezTo>
                <a:cubicBezTo>
                  <a:pt x="8228" y="9443"/>
                  <a:pt x="8293" y="9541"/>
                  <a:pt x="8451" y="9400"/>
                </a:cubicBezTo>
                <a:close/>
              </a:path>
            </a:pathLst>
          </a:custGeom>
          <a:solidFill>
            <a:srgbClr val="2692A2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6" name="Shape"/>
          <p:cNvSpPr/>
          <p:nvPr/>
        </p:nvSpPr>
        <p:spPr>
          <a:xfrm>
            <a:off x="-38097" y="5105400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A8A58E"/>
          </a:solidFill>
          <a:ln w="25400"/>
          <a:effectLst>
            <a:outerShdw blurRad="152400" dist="88900" dir="16200000" rotWithShape="0">
              <a:srgbClr val="196874">
                <a:alpha val="66000"/>
              </a:srgbClr>
            </a:outerShdw>
          </a:effectLst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6362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5" name="Shape"/>
          <p:cNvSpPr/>
          <p:nvPr/>
        </p:nvSpPr>
        <p:spPr>
          <a:xfrm>
            <a:off x="-38097" y="5105400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08467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1170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"/>
          <p:cNvGrpSpPr/>
          <p:nvPr/>
        </p:nvGrpSpPr>
        <p:grpSpPr>
          <a:xfrm>
            <a:off x="2" y="22982"/>
            <a:ext cx="12208933" cy="685801"/>
            <a:chOff x="0" y="0"/>
            <a:chExt cx="9156700" cy="514350"/>
          </a:xfrm>
        </p:grpSpPr>
        <p:sp>
          <p:nvSpPr>
            <p:cNvPr id="41" name="Rectangle"/>
            <p:cNvSpPr/>
            <p:nvPr/>
          </p:nvSpPr>
          <p:spPr>
            <a:xfrm>
              <a:off x="0" y="0"/>
              <a:ext cx="9156700" cy="514350"/>
            </a:xfrm>
            <a:prstGeom prst="rect">
              <a:avLst/>
            </a:prstGeom>
            <a:solidFill>
              <a:srgbClr val="8BD9E6">
                <a:alpha val="50000"/>
              </a:srgbClr>
            </a:solidFill>
            <a:ln w="25400" cap="flat">
              <a:noFill/>
              <a:round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2400"/>
            </a:p>
          </p:txBody>
        </p:sp>
        <p:sp>
          <p:nvSpPr>
            <p:cNvPr id="42" name="Line"/>
            <p:cNvSpPr/>
            <p:nvPr/>
          </p:nvSpPr>
          <p:spPr>
            <a:xfrm>
              <a:off x="0" y="514350"/>
              <a:ext cx="9144000" cy="0"/>
            </a:xfrm>
            <a:prstGeom prst="line">
              <a:avLst/>
            </a:prstGeom>
            <a:noFill/>
            <a:ln w="222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09585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1600"/>
            </a:p>
          </p:txBody>
        </p:sp>
      </p:grpSp>
      <p:sp>
        <p:nvSpPr>
          <p:cNvPr id="4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45" name="Shape"/>
          <p:cNvSpPr/>
          <p:nvPr/>
        </p:nvSpPr>
        <p:spPr>
          <a:xfrm>
            <a:off x="241302" y="1727680"/>
            <a:ext cx="11948964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8451" y="9400"/>
                </a:moveTo>
                <a:cubicBezTo>
                  <a:pt x="8772" y="9116"/>
                  <a:pt x="8681" y="9615"/>
                  <a:pt x="8857" y="9523"/>
                </a:cubicBezTo>
                <a:cubicBezTo>
                  <a:pt x="9032" y="9431"/>
                  <a:pt x="9073" y="8932"/>
                  <a:pt x="9229" y="8610"/>
                </a:cubicBezTo>
                <a:cubicBezTo>
                  <a:pt x="9386" y="8288"/>
                  <a:pt x="9548" y="7727"/>
                  <a:pt x="9794" y="7591"/>
                </a:cubicBezTo>
                <a:cubicBezTo>
                  <a:pt x="10040" y="7456"/>
                  <a:pt x="10599" y="7640"/>
                  <a:pt x="10707" y="7797"/>
                </a:cubicBezTo>
                <a:cubicBezTo>
                  <a:pt x="10814" y="7954"/>
                  <a:pt x="10705" y="7679"/>
                  <a:pt x="10828" y="7623"/>
                </a:cubicBezTo>
                <a:cubicBezTo>
                  <a:pt x="10952" y="7568"/>
                  <a:pt x="11074" y="7202"/>
                  <a:pt x="11218" y="7109"/>
                </a:cubicBezTo>
                <a:cubicBezTo>
                  <a:pt x="11362" y="7015"/>
                  <a:pt x="11380" y="7115"/>
                  <a:pt x="11487" y="7135"/>
                </a:cubicBezTo>
                <a:cubicBezTo>
                  <a:pt x="11594" y="7346"/>
                  <a:pt x="11777" y="7033"/>
                  <a:pt x="11874" y="6991"/>
                </a:cubicBezTo>
                <a:cubicBezTo>
                  <a:pt x="11972" y="6950"/>
                  <a:pt x="12038" y="7224"/>
                  <a:pt x="12170" y="7028"/>
                </a:cubicBezTo>
                <a:cubicBezTo>
                  <a:pt x="12302" y="6831"/>
                  <a:pt x="12432" y="6005"/>
                  <a:pt x="12667" y="5814"/>
                </a:cubicBezTo>
                <a:cubicBezTo>
                  <a:pt x="12902" y="5623"/>
                  <a:pt x="13181" y="7818"/>
                  <a:pt x="13305" y="7584"/>
                </a:cubicBezTo>
                <a:cubicBezTo>
                  <a:pt x="13428" y="7349"/>
                  <a:pt x="13442" y="5615"/>
                  <a:pt x="13685" y="5240"/>
                </a:cubicBezTo>
                <a:cubicBezTo>
                  <a:pt x="14436" y="4921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502" y="14219"/>
                  <a:pt x="1677" y="13995"/>
                </a:cubicBezTo>
                <a:cubicBezTo>
                  <a:pt x="1853" y="13770"/>
                  <a:pt x="2021" y="13724"/>
                  <a:pt x="2159" y="13441"/>
                </a:cubicBezTo>
                <a:cubicBezTo>
                  <a:pt x="2296" y="13157"/>
                  <a:pt x="2293" y="12728"/>
                  <a:pt x="2503" y="12293"/>
                </a:cubicBezTo>
                <a:cubicBezTo>
                  <a:pt x="3125" y="11858"/>
                  <a:pt x="3145" y="12009"/>
                  <a:pt x="3397" y="11739"/>
                </a:cubicBezTo>
                <a:cubicBezTo>
                  <a:pt x="3683" y="11534"/>
                  <a:pt x="3806" y="11567"/>
                  <a:pt x="4059" y="11462"/>
                </a:cubicBezTo>
                <a:cubicBezTo>
                  <a:pt x="4242" y="11414"/>
                  <a:pt x="4335" y="10660"/>
                  <a:pt x="4469" y="10535"/>
                </a:cubicBezTo>
                <a:cubicBezTo>
                  <a:pt x="4565" y="10426"/>
                  <a:pt x="4673" y="10782"/>
                  <a:pt x="4758" y="10718"/>
                </a:cubicBezTo>
                <a:cubicBezTo>
                  <a:pt x="4843" y="10655"/>
                  <a:pt x="4905" y="10123"/>
                  <a:pt x="5047" y="10073"/>
                </a:cubicBezTo>
                <a:cubicBezTo>
                  <a:pt x="5188" y="10023"/>
                  <a:pt x="5439" y="10069"/>
                  <a:pt x="5647" y="10085"/>
                </a:cubicBezTo>
                <a:cubicBezTo>
                  <a:pt x="5738" y="10368"/>
                  <a:pt x="5759" y="10767"/>
                  <a:pt x="5971" y="10704"/>
                </a:cubicBezTo>
                <a:cubicBezTo>
                  <a:pt x="6101" y="10754"/>
                  <a:pt x="6286" y="10596"/>
                  <a:pt x="6438" y="10485"/>
                </a:cubicBezTo>
                <a:cubicBezTo>
                  <a:pt x="6590" y="10374"/>
                  <a:pt x="6615" y="10082"/>
                  <a:pt x="6785" y="10054"/>
                </a:cubicBezTo>
                <a:cubicBezTo>
                  <a:pt x="6956" y="10026"/>
                  <a:pt x="7104" y="10255"/>
                  <a:pt x="7239" y="10352"/>
                </a:cubicBezTo>
                <a:cubicBezTo>
                  <a:pt x="7375" y="10449"/>
                  <a:pt x="7473" y="10628"/>
                  <a:pt x="7597" y="10635"/>
                </a:cubicBezTo>
                <a:cubicBezTo>
                  <a:pt x="7720" y="10642"/>
                  <a:pt x="7875" y="10507"/>
                  <a:pt x="7982" y="10393"/>
                </a:cubicBezTo>
                <a:cubicBezTo>
                  <a:pt x="8069" y="10246"/>
                  <a:pt x="8070" y="10082"/>
                  <a:pt x="8137" y="9785"/>
                </a:cubicBezTo>
                <a:cubicBezTo>
                  <a:pt x="8228" y="9443"/>
                  <a:pt x="8293" y="9541"/>
                  <a:pt x="8451" y="9400"/>
                </a:cubicBezTo>
                <a:close/>
              </a:path>
            </a:pathLst>
          </a:custGeom>
          <a:solidFill>
            <a:srgbClr val="B5B5B5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46" name="Shape"/>
          <p:cNvSpPr/>
          <p:nvPr/>
        </p:nvSpPr>
        <p:spPr>
          <a:xfrm>
            <a:off x="-38097" y="5105400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14222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6A97E2-4C44-4257-8BD4-8C9241ADB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5564C-2C07-4F4C-96BE-ECE678F51954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4A522F-4AAD-46E2-8A8F-625BAC10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21ACA5-4E3B-4DB2-8671-F7D9524D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A91A9-3132-456D-851F-30CAFBD68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010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4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7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CFA2-9319-4F1E-B3BE-693F506B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1DCF-0F2E-4259-98A0-3304A4501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46448-A1DD-4ABB-929D-DDA873B66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F2C9C-977D-4D5C-BD20-998B0EA48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EA7FA-D03C-4224-8190-CEB78487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8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73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02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40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04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3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07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7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3DF1-A746-48B6-8638-96E8EB3F2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655BC0-4D39-4060-8EF4-62C79C95F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442B8-4A32-4808-A3DD-CDBABF39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29F41-BA8E-43CC-81C2-3A1B5AC9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12575-C69C-43A8-A9D3-0F74DD95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95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C033-ED9A-4460-B066-8D1366CA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7C6A7-A351-4B79-96B8-9D64FC2EB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93EB5-2E3E-4070-9611-6F41C0DA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330C1-F229-41D8-8EAA-66284EA1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F89CA-57C7-4913-B38F-15CA447F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6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18BA-AB31-48F4-B906-2197F5C3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B5B6D-0D1D-4019-8934-232C040FB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A426-5E1A-4DD3-BABF-E87691A3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AD341-BA86-442D-8784-AC1D44B8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26E9-554F-4FA4-94A4-4146E200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6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D48F-A40B-4584-8178-85A35453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BB6CF-6FF1-42EE-B250-39F2E972E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EC0D8-6658-4A14-9971-5B22CC4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353CE-A3B3-466B-8D0E-D9651C5D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C5D8D-BA51-472F-AEC5-4AAF032C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92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59B4-C9E5-4F6F-B3BC-44E98514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0ED0-B493-461A-97CE-421BBE05F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41A29-CBEC-43C4-9B87-F0DF9B9B3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0A94E-E827-4C8C-9214-ED234C99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DA9AB-4380-4BE5-BEC1-2DD197B9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C1CAD-78FB-4930-AA0A-1EE13F96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62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4922-FDC4-4549-82F5-4ED75F23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978D2-FE17-4C5B-8FA0-63232056A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8D840-7BB4-4953-B5F9-4D28A6E86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425B8-16D7-428F-AC80-CCD3D8E6D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D5AC3E-0FFF-4061-9BCC-1AB86AC6F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FCE9B-25F7-4BC6-9EFD-DB13F154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99028-A15C-49CF-AAEB-993DE1B5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95FE1-FA10-4414-8BDC-C83A3C7A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2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88D2-E2D0-43F5-8C65-940779B7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EE93D-3A68-433D-9612-155220E07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9E39B-F979-4777-9BCE-94981996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27182-F464-4ACA-8D78-6CFD714A4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C8AD4-B629-4F69-8112-C325F0EF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B5D1E-874F-467E-B3AE-23770397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D9D12-F36A-41E2-AD81-D4147C02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02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174-2FF7-41D5-A592-4507CEE3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CC00F-16B8-4213-A9BD-E3993D5C6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0DC78-5F1E-4CDE-BEE3-19F67EF61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B7B8-21A2-4EDA-ABB6-202299CF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44C6-D702-4250-8991-1C82D289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B07AD-5580-4FB2-B7B9-F5031CE2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30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EF1C-B12B-48C2-A39E-6B90AC5A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1467B-0ACF-4BCE-BC3A-D868322C0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92D5C-E5F1-49C5-BF20-085A71F98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4598-11EB-4E21-9828-81CA32B9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EDD40-1F57-48FF-B293-0F3638DA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84BB1-5A8E-498C-A0F9-0671E940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7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B89B-1D38-4999-975D-106D0352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37FE4-F4FB-4561-8752-D997ED251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849EB-2BF0-4563-BEA8-567CDFCE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2ED60-C12D-4FC5-B695-C71A5C6D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66D84-14AE-40D5-A836-29A50B1E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64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B0372-668E-4855-8FBE-0FB92FD0E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90B7C-2939-4038-B298-9AF9F3E00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0CE6D-4D1A-4FFA-8BB2-0FD0B7E7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2FABB-E431-4A39-8834-6B0ADDE3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362D2-18B2-4A35-96C3-396B362F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82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6B3BEB-1691-7746-AFC2-7B68FED44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2F9E264-056B-0F4A-BA5F-748D35F18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E3AEC7-238D-8049-888A-C985753E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62D171-29E2-4C4D-B40D-61E628C5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3067C5-F11B-CE45-BD52-26B0A075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449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1FE1-729E-44FE-88E7-8C5AE5C3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C6280-C6CA-480B-8EF6-9C3328BAE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34C51-BA8A-425F-AED3-34DD3D26E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832C9-23D2-40C9-9AD1-3DB8FE2F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17502-2849-469B-921C-C5084775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3982F-31C8-45D9-BBEA-2F20C87D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2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B47105-17DF-2945-BB0A-244D659E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44E084-335F-294A-B0F5-B82513D8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DCC432-B9F1-0E41-932A-B01980B6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6718E1-437F-0D49-9C78-DF829C8F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8D896C-2D5C-2C4E-B240-E9CAD735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2336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C5655A-18F7-6A49-A3FA-8C738AFF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506BAD2-EEE8-D540-8148-99B261AC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7F1926-7BBE-394D-B3C2-EDAFFCD3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E29F96-0CA8-E245-9480-378BFEF7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D520A1-9D80-3643-8612-170BB024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2876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49F286-D5B7-F941-B222-C1F754BC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5848B76-74E3-DB49-B27C-05FC76BF7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DCD960E-03E5-274F-9E87-272353DC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ECE69C3-EBBC-E046-965F-BE872AF1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E023DD-CFC1-CA4C-9023-55535A91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8425BD-2FCE-A14F-B4E3-F09F076F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6805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BA586D-5BD8-574F-A3BC-3E4AFAAE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91A9BED-3FD0-7D49-808A-0C5443CB2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6033160-E851-794E-8E3A-1DEE43A8F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AACB687-50A1-A749-8755-D3ECB5A30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1FF0616-87D9-1A4D-8D63-7A55186EB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C468793-9575-AC4F-986B-C9F151B3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9036335-9836-E04C-A72D-AFEEF5AA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5CE4035-03F3-CD4D-9E94-D4A54BC9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2507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492631-E9F7-4349-81BD-DEFBC2DF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633CB17-E308-5F4F-B462-333D979E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DF77A3B-603B-D34C-8202-C9D0C1A7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9FF84E0-25FC-F34C-98B2-0104BF4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418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A7E2BE9-D6D4-1B46-BF91-28BB71F6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E1A45F8-9272-2F4A-AE1F-1142A61D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A59064F-182F-8C4E-9938-89920CF7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1789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88F2E7-56F4-EB46-AEBC-56A329EA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BA5DCC5-FCBD-6849-AAE1-45908DB6B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7415D9-D181-1044-AB1B-A66A8F9D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03FB9-4DAC-2742-9F92-1E6C10E0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54CDC2D-D228-4F43-A960-6F2A036B9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97DF7-616D-3941-B8FC-891A21C0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000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605EC9-F314-1046-B267-72A7E3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418740-97EC-3648-AAA2-6EFA7E07A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8F8E530-484A-B147-AF7B-0AE9C7E91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0EA6A0-3EAC-A249-AB19-A5105F5C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BD32E56-944C-C445-A215-BD36E6AF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E6DB7B-15C9-8245-BB9F-B5AFFFC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3927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591836-95C2-6842-8D47-75BAA4A9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221AA4-5272-4A4A-8817-5279D9130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CBC83B-8F4C-A243-A1B1-DBD4DDC1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0C0171-CDE0-104F-A933-BFC77FEE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217134-153F-DC4B-B51F-2DFA92AF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3725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5750D28-8A37-2341-99BC-907836701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188CF0-B710-1747-AE32-451C29BD1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6AAEFD-FE64-504E-87AF-C1D7FCE0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8710FB-BD1A-AB4A-B1DD-5693853F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E6F1D4-547A-2948-BBE4-947FFDCC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323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1E7F-D3B1-4A8A-9A6F-EED9CE65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8BB25-BDA1-4457-96B9-348ED0FB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D5C54-20B9-4F1A-9FF7-3F968D46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3FD62-5E24-4E5B-87BA-FC26E1035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4A345-030C-4ECF-A4D4-8BB7F2E46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DE898-E957-467B-85CB-B3174ADF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5EB9BB-69F5-4284-8BA2-FCF9EAF7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6A0DD-CA62-46AC-AECD-08A0E1E0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1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F8FA-16F8-4E1B-93A3-A3B58525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63EEE-E3AF-475B-9D70-C8B35A8E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A1E24-7030-4389-B692-130391BF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F3256-B251-47FC-988B-F3E78E1E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8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96193-BAB9-4ADD-9DBA-7C7F4FC3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7652E-DB4A-44AB-92D3-67233D79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17C47-F0CB-47B8-826C-5057B6BC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6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56549-439E-40B8-AC4F-61085F49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4CA2-3D0F-4DF8-B027-AFFF5A12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2BF7-EB06-4BF7-957A-137DBE75A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129EF-D054-483C-98A3-5F914911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51588-9027-433F-979A-8DFD61D9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F83E1-47E3-49F1-9970-651C10D5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6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97D8-A246-4BB6-B3F7-E19CB610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31EC2-5AF3-4CC5-BBF2-F839BFBF7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DD373-A69C-424E-A470-0BE0EB95D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4AD5A-F2CF-456F-B4F9-E875AEF5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96ABB-8EFB-4E63-B62F-84B0AB1D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499B1-1D32-4973-9B7B-CEB46436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8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theme" Target="../theme/theme2.xml" /><Relationship Id="rId5" Type="http://schemas.openxmlformats.org/officeDocument/2006/relationships/slideLayout" Target="../slideLayouts/slideLayout16.xml" /><Relationship Id="rId4" Type="http://schemas.openxmlformats.org/officeDocument/2006/relationships/slideLayout" Target="../slideLayouts/slideLayout15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19.xml" /><Relationship Id="rId7" Type="http://schemas.openxmlformats.org/officeDocument/2006/relationships/slideLayout" Target="../slideLayouts/slideLayout23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18.xml" /><Relationship Id="rId1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7.xml" /><Relationship Id="rId5" Type="http://schemas.openxmlformats.org/officeDocument/2006/relationships/slideLayout" Target="../slideLayouts/slideLayout21.xml" /><Relationship Id="rId10" Type="http://schemas.openxmlformats.org/officeDocument/2006/relationships/slideLayout" Target="../slideLayouts/slideLayout26.xml" /><Relationship Id="rId4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5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 /><Relationship Id="rId3" Type="http://schemas.openxmlformats.org/officeDocument/2006/relationships/slideLayout" Target="../slideLayouts/slideLayout30.xml" /><Relationship Id="rId7" Type="http://schemas.openxmlformats.org/officeDocument/2006/relationships/slideLayout" Target="../slideLayouts/slideLayout34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28.xml" /><Relationship Id="rId6" Type="http://schemas.openxmlformats.org/officeDocument/2006/relationships/slideLayout" Target="../slideLayouts/slideLayout33.xml" /><Relationship Id="rId11" Type="http://schemas.openxmlformats.org/officeDocument/2006/relationships/slideLayout" Target="../slideLayouts/slideLayout38.xml" /><Relationship Id="rId5" Type="http://schemas.openxmlformats.org/officeDocument/2006/relationships/slideLayout" Target="../slideLayouts/slideLayout32.xml" /><Relationship Id="rId10" Type="http://schemas.openxmlformats.org/officeDocument/2006/relationships/slideLayout" Target="../slideLayouts/slideLayout37.xml" /><Relationship Id="rId4" Type="http://schemas.openxmlformats.org/officeDocument/2006/relationships/slideLayout" Target="../slideLayouts/slideLayout31.xml" /><Relationship Id="rId9" Type="http://schemas.openxmlformats.org/officeDocument/2006/relationships/slideLayout" Target="../slideLayouts/slideLayout36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 /><Relationship Id="rId3" Type="http://schemas.openxmlformats.org/officeDocument/2006/relationships/slideLayout" Target="../slideLayouts/slideLayout41.xml" /><Relationship Id="rId7" Type="http://schemas.openxmlformats.org/officeDocument/2006/relationships/slideLayout" Target="../slideLayouts/slideLayout45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0.xml" /><Relationship Id="rId1" Type="http://schemas.openxmlformats.org/officeDocument/2006/relationships/slideLayout" Target="../slideLayouts/slideLayout39.xml" /><Relationship Id="rId6" Type="http://schemas.openxmlformats.org/officeDocument/2006/relationships/slideLayout" Target="../slideLayouts/slideLayout44.xml" /><Relationship Id="rId11" Type="http://schemas.openxmlformats.org/officeDocument/2006/relationships/slideLayout" Target="../slideLayouts/slideLayout49.xml" /><Relationship Id="rId5" Type="http://schemas.openxmlformats.org/officeDocument/2006/relationships/slideLayout" Target="../slideLayouts/slideLayout43.xml" /><Relationship Id="rId10" Type="http://schemas.openxmlformats.org/officeDocument/2006/relationships/slideLayout" Target="../slideLayouts/slideLayout48.xml" /><Relationship Id="rId4" Type="http://schemas.openxmlformats.org/officeDocument/2006/relationships/slideLayout" Target="../slideLayouts/slideLayout42.xml" /><Relationship Id="rId9" Type="http://schemas.openxmlformats.org/officeDocument/2006/relationships/slideLayout" Target="../slideLayouts/slideLayout4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D65F6-3C77-41D5-B8CA-D6A95D9B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7E907-C66A-4958-984D-60A11B752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A0A1-5F0E-44AC-B8AC-3A5F6A072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78DBA-B20A-4BF8-8958-A11C2EAC98A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C9C0B-2E64-422D-A6B1-7681D3C1D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C81CC-65D7-4BB2-BE8B-BDBCE68F2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2ECD-6548-4F69-855B-F27E1CADF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2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0E0E0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150817"/>
            <a:ext cx="10972800" cy="1143001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5005" y="6398312"/>
            <a:ext cx="317395" cy="323165"/>
          </a:xfrm>
          <a:prstGeom prst="rect">
            <a:avLst/>
          </a:prstGeom>
          <a:ln w="12700"/>
        </p:spPr>
        <p:txBody>
          <a:bodyPr wrap="none" lIns="38100" tIns="38100" rIns="38100" bIns="38100" anchor="b">
            <a:spAutoFit/>
          </a:bodyPr>
          <a:lstStyle>
            <a:lvl1pPr algn="r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781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9" r:id="rId5"/>
  </p:sldLayoutIdLst>
  <p:transition spd="med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1pPr>
      <a:lvl2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2pPr>
      <a:lvl3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3pPr>
      <a:lvl4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4pPr>
      <a:lvl5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5pPr>
      <a:lvl6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6pPr>
      <a:lvl7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7pPr>
      <a:lvl8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8pPr>
      <a:lvl9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1" i="0" u="none" strike="noStrike" cap="none" spc="0" baseline="0">
          <a:solidFill>
            <a:srgbClr val="515151"/>
          </a:solidFill>
          <a:uFill>
            <a:solidFill>
              <a:srgbClr val="515151"/>
            </a:solidFill>
          </a:uFill>
          <a:latin typeface="+mj-lt"/>
          <a:ea typeface="+mj-ea"/>
          <a:cs typeface="+mj-cs"/>
          <a:sym typeface="Helvetica"/>
        </a:defRPr>
      </a:lvl9pPr>
    </p:titleStyle>
    <p:bodyStyle>
      <a:lvl1pPr marL="457189" marR="0" indent="-457189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1045002" marR="0" indent="-435417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1625559" marR="0" indent="-406390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2316422" marR="0" indent="-487668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2926007" marR="0" indent="-487668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4487221" marR="0" indent="-1219170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4961343" marR="0" indent="-1219170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5435464" marR="0" indent="-1219170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5909586" marR="0" indent="-1219170" algn="l" defTabSz="121917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0" algn="r" defTabSz="121917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8A6D-4C73-4144-987C-15685F731B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8B6D-B77C-4E82-9339-149B85CBC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7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19994-8ECC-44A1-866E-6038A934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9A6C4-E74B-441F-B45A-71AAA87A9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61A8B-D294-4417-A0AB-7671D0FBB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9C101-7023-4F75-9936-59EC6F4B96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16CCA-E273-46BA-AD30-C8BA0F590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5938-E611-4C95-B158-8594FFFD5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BF5A-1419-43F6-9C56-26CD8AD6E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DCAD5D7-AAA0-1B45-81CF-A0B1C42C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DC04768-B359-F54A-BE37-09A904216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6807-1CED-6445-88FF-33C3A74F5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9B697-ECA2-264E-AE44-2EA27AB9BAFC}" type="datetimeFigureOut">
              <a:rPr lang="ar-SA" smtClean="0"/>
              <a:t>10/03/1443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99793F-007E-9943-ADC9-BD32A55FA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904B5F-446F-8148-87F0-13BA1A60E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DDF3-76FA-8242-A89A-64C4622FB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854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5.gif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7" Type="http://schemas.openxmlformats.org/officeDocument/2006/relationships/image" Target="../media/image32.jpe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4" Type="http://schemas.openxmlformats.org/officeDocument/2006/relationships/slide" Target="slide20.xml" 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33.png" /><Relationship Id="rId7" Type="http://schemas.openxmlformats.org/officeDocument/2006/relationships/image" Target="../media/image35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34.png" /><Relationship Id="rId4" Type="http://schemas.microsoft.com/office/2007/relationships/hdphoto" Target="../media/hdphoto1.wdp" 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33.png" /><Relationship Id="rId7" Type="http://schemas.openxmlformats.org/officeDocument/2006/relationships/image" Target="../media/image35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34.png" /><Relationship Id="rId4" Type="http://schemas.microsoft.com/office/2007/relationships/hdphoto" Target="../media/hdphoto1.wdp" 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33.png" /><Relationship Id="rId7" Type="http://schemas.openxmlformats.org/officeDocument/2006/relationships/image" Target="../media/image35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34.png" /><Relationship Id="rId4" Type="http://schemas.microsoft.com/office/2007/relationships/hdphoto" Target="../media/hdphoto1.wdp" 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33.png" /><Relationship Id="rId7" Type="http://schemas.openxmlformats.org/officeDocument/2006/relationships/image" Target="../media/image35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34.png" /><Relationship Id="rId4" Type="http://schemas.microsoft.com/office/2007/relationships/hdphoto" Target="../media/hdphoto1.wdp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8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7.png" /><Relationship Id="rId7" Type="http://schemas.openxmlformats.org/officeDocument/2006/relationships/image" Target="../media/image10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9.jpeg" /><Relationship Id="rId5" Type="http://schemas.openxmlformats.org/officeDocument/2006/relationships/image" Target="../media/image8.jpeg" /><Relationship Id="rId4" Type="http://schemas.openxmlformats.org/officeDocument/2006/relationships/image" Target="../media/image4.png" /><Relationship Id="rId9" Type="http://schemas.openxmlformats.org/officeDocument/2006/relationships/image" Target="../media/image5.gif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 /><Relationship Id="rId7" Type="http://schemas.openxmlformats.org/officeDocument/2006/relationships/image" Target="../media/image14.png" /><Relationship Id="rId2" Type="http://schemas.openxmlformats.org/officeDocument/2006/relationships/video" Target="../media/media1.mov" /><Relationship Id="rId1" Type="http://schemas.microsoft.com/office/2007/relationships/media" Target="../media/media1.mov" /><Relationship Id="rId6" Type="http://schemas.openxmlformats.org/officeDocument/2006/relationships/image" Target="../media/image13.gif" /><Relationship Id="rId5" Type="http://schemas.openxmlformats.org/officeDocument/2006/relationships/image" Target="../media/image12.png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39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.png" /><Relationship Id="rId4" Type="http://schemas.openxmlformats.org/officeDocument/2006/relationships/image" Target="../media/image19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6.png" /><Relationship Id="rId7" Type="http://schemas.openxmlformats.org/officeDocument/2006/relationships/image" Target="../media/image23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Relationship Id="rId9" Type="http://schemas.openxmlformats.org/officeDocument/2006/relationships/image" Target="../media/image2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9FF4A-EA4E-4D20-9C31-A2366A2A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811DE6FD-56C3-49C7-9876-FAA29473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94" y="1353165"/>
            <a:ext cx="8299060" cy="452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5303FEA-5887-4305-992C-0CED71B66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2" y="1703919"/>
            <a:ext cx="8016875" cy="36933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 : </a:t>
            </a:r>
            <a:r>
              <a:rPr lang="ar-AE" altLang="en-US" sz="4400" b="1" dirty="0">
                <a:solidFill>
                  <a:schemeClr val="bg1"/>
                </a:solidFill>
                <a:cs typeface="Calibri" panose="020F0502020204030204" pitchFamily="34" charset="0"/>
              </a:rPr>
              <a:t>الأحد</a:t>
            </a:r>
            <a:endParaRPr kumimoji="0" lang="ar-AE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التاريخ: </a:t>
            </a: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25-10-2020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 :  </a:t>
            </a: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الرابع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التربية الأخلاقية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392461-4408-4946-BC0D-D01940009CEC}"/>
              </a:ext>
            </a:extLst>
          </p:cNvPr>
          <p:cNvGrpSpPr/>
          <p:nvPr/>
        </p:nvGrpSpPr>
        <p:grpSpPr>
          <a:xfrm>
            <a:off x="9474385" y="1353165"/>
            <a:ext cx="2390711" cy="4773015"/>
            <a:chOff x="7566193" y="1423227"/>
            <a:chExt cx="1650863" cy="4313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0919F9-8AF2-4D67-8EC1-7A5AC6A3F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4E66C3D-AB97-4BB5-B12F-B5D855F622A4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81051D-D142-48DB-8F33-091605551368}"/>
              </a:ext>
            </a:extLst>
          </p:cNvPr>
          <p:cNvSpPr txBox="1"/>
          <p:nvPr/>
        </p:nvSpPr>
        <p:spPr>
          <a:xfrm rot="21421647">
            <a:off x="9328234" y="3916973"/>
            <a:ext cx="2683011" cy="707886"/>
          </a:xfrm>
          <a:custGeom>
            <a:avLst/>
            <a:gdLst>
              <a:gd name="connsiteX0" fmla="*/ 0 w 2683011"/>
              <a:gd name="connsiteY0" fmla="*/ 0 h 707886"/>
              <a:gd name="connsiteX1" fmla="*/ 456112 w 2683011"/>
              <a:gd name="connsiteY1" fmla="*/ 0 h 707886"/>
              <a:gd name="connsiteX2" fmla="*/ 1046374 w 2683011"/>
              <a:gd name="connsiteY2" fmla="*/ 0 h 707886"/>
              <a:gd name="connsiteX3" fmla="*/ 1502486 w 2683011"/>
              <a:gd name="connsiteY3" fmla="*/ 0 h 707886"/>
              <a:gd name="connsiteX4" fmla="*/ 2012258 w 2683011"/>
              <a:gd name="connsiteY4" fmla="*/ 0 h 707886"/>
              <a:gd name="connsiteX5" fmla="*/ 2683011 w 2683011"/>
              <a:gd name="connsiteY5" fmla="*/ 0 h 707886"/>
              <a:gd name="connsiteX6" fmla="*/ 2683011 w 2683011"/>
              <a:gd name="connsiteY6" fmla="*/ 353943 h 707886"/>
              <a:gd name="connsiteX7" fmla="*/ 2683011 w 2683011"/>
              <a:gd name="connsiteY7" fmla="*/ 707886 h 707886"/>
              <a:gd name="connsiteX8" fmla="*/ 2226899 w 2683011"/>
              <a:gd name="connsiteY8" fmla="*/ 707886 h 707886"/>
              <a:gd name="connsiteX9" fmla="*/ 1770787 w 2683011"/>
              <a:gd name="connsiteY9" fmla="*/ 707886 h 707886"/>
              <a:gd name="connsiteX10" fmla="*/ 1207355 w 2683011"/>
              <a:gd name="connsiteY10" fmla="*/ 707886 h 707886"/>
              <a:gd name="connsiteX11" fmla="*/ 751243 w 2683011"/>
              <a:gd name="connsiteY11" fmla="*/ 707886 h 707886"/>
              <a:gd name="connsiteX12" fmla="*/ 0 w 2683011"/>
              <a:gd name="connsiteY12" fmla="*/ 707886 h 707886"/>
              <a:gd name="connsiteX13" fmla="*/ 0 w 2683011"/>
              <a:gd name="connsiteY13" fmla="*/ 375180 h 707886"/>
              <a:gd name="connsiteX14" fmla="*/ 0 w 2683011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83011" h="707886" fill="none" extrusionOk="0">
                <a:moveTo>
                  <a:pt x="0" y="0"/>
                </a:moveTo>
                <a:cubicBezTo>
                  <a:pt x="214575" y="-2475"/>
                  <a:pt x="363432" y="1862"/>
                  <a:pt x="456112" y="0"/>
                </a:cubicBezTo>
                <a:cubicBezTo>
                  <a:pt x="548792" y="-1862"/>
                  <a:pt x="834316" y="6759"/>
                  <a:pt x="1046374" y="0"/>
                </a:cubicBezTo>
                <a:cubicBezTo>
                  <a:pt x="1258432" y="-6759"/>
                  <a:pt x="1388955" y="26805"/>
                  <a:pt x="1502486" y="0"/>
                </a:cubicBezTo>
                <a:cubicBezTo>
                  <a:pt x="1616017" y="-26805"/>
                  <a:pt x="1780145" y="61157"/>
                  <a:pt x="2012258" y="0"/>
                </a:cubicBezTo>
                <a:cubicBezTo>
                  <a:pt x="2244371" y="-61157"/>
                  <a:pt x="2361994" y="64560"/>
                  <a:pt x="2683011" y="0"/>
                </a:cubicBezTo>
                <a:cubicBezTo>
                  <a:pt x="2685647" y="93850"/>
                  <a:pt x="2645254" y="221976"/>
                  <a:pt x="2683011" y="353943"/>
                </a:cubicBezTo>
                <a:cubicBezTo>
                  <a:pt x="2720768" y="485910"/>
                  <a:pt x="2641197" y="542708"/>
                  <a:pt x="2683011" y="707886"/>
                </a:cubicBezTo>
                <a:cubicBezTo>
                  <a:pt x="2519773" y="726888"/>
                  <a:pt x="2351340" y="665980"/>
                  <a:pt x="2226899" y="707886"/>
                </a:cubicBezTo>
                <a:cubicBezTo>
                  <a:pt x="2102458" y="749792"/>
                  <a:pt x="1942964" y="687940"/>
                  <a:pt x="1770787" y="707886"/>
                </a:cubicBezTo>
                <a:cubicBezTo>
                  <a:pt x="1598610" y="727832"/>
                  <a:pt x="1488880" y="644700"/>
                  <a:pt x="1207355" y="707886"/>
                </a:cubicBezTo>
                <a:cubicBezTo>
                  <a:pt x="925830" y="771072"/>
                  <a:pt x="933602" y="677646"/>
                  <a:pt x="751243" y="707886"/>
                </a:cubicBezTo>
                <a:cubicBezTo>
                  <a:pt x="568884" y="738126"/>
                  <a:pt x="203556" y="625635"/>
                  <a:pt x="0" y="707886"/>
                </a:cubicBezTo>
                <a:cubicBezTo>
                  <a:pt x="-37557" y="571377"/>
                  <a:pt x="9097" y="498952"/>
                  <a:pt x="0" y="375180"/>
                </a:cubicBezTo>
                <a:cubicBezTo>
                  <a:pt x="-9097" y="251408"/>
                  <a:pt x="14031" y="120602"/>
                  <a:pt x="0" y="0"/>
                </a:cubicBezTo>
                <a:close/>
              </a:path>
              <a:path w="2683011" h="707886" stroke="0" extrusionOk="0">
                <a:moveTo>
                  <a:pt x="0" y="0"/>
                </a:moveTo>
                <a:cubicBezTo>
                  <a:pt x="204079" y="-53612"/>
                  <a:pt x="464772" y="23076"/>
                  <a:pt x="590262" y="0"/>
                </a:cubicBezTo>
                <a:cubicBezTo>
                  <a:pt x="715752" y="-23076"/>
                  <a:pt x="929969" y="35737"/>
                  <a:pt x="1153695" y="0"/>
                </a:cubicBezTo>
                <a:cubicBezTo>
                  <a:pt x="1377421" y="-35737"/>
                  <a:pt x="1434915" y="3027"/>
                  <a:pt x="1663467" y="0"/>
                </a:cubicBezTo>
                <a:cubicBezTo>
                  <a:pt x="1892019" y="-3027"/>
                  <a:pt x="1935736" y="8139"/>
                  <a:pt x="2173239" y="0"/>
                </a:cubicBezTo>
                <a:cubicBezTo>
                  <a:pt x="2410742" y="-8139"/>
                  <a:pt x="2561957" y="37421"/>
                  <a:pt x="2683011" y="0"/>
                </a:cubicBezTo>
                <a:cubicBezTo>
                  <a:pt x="2722683" y="125784"/>
                  <a:pt x="2651416" y="203258"/>
                  <a:pt x="2683011" y="368101"/>
                </a:cubicBezTo>
                <a:cubicBezTo>
                  <a:pt x="2714606" y="532944"/>
                  <a:pt x="2681744" y="594520"/>
                  <a:pt x="2683011" y="707886"/>
                </a:cubicBezTo>
                <a:cubicBezTo>
                  <a:pt x="2557462" y="743669"/>
                  <a:pt x="2262657" y="666425"/>
                  <a:pt x="2092749" y="707886"/>
                </a:cubicBezTo>
                <a:cubicBezTo>
                  <a:pt x="1922841" y="749347"/>
                  <a:pt x="1683605" y="692474"/>
                  <a:pt x="1556146" y="707886"/>
                </a:cubicBezTo>
                <a:cubicBezTo>
                  <a:pt x="1428687" y="723298"/>
                  <a:pt x="1166138" y="641532"/>
                  <a:pt x="965884" y="707886"/>
                </a:cubicBezTo>
                <a:cubicBezTo>
                  <a:pt x="765630" y="774240"/>
                  <a:pt x="348266" y="660317"/>
                  <a:pt x="0" y="707886"/>
                </a:cubicBezTo>
                <a:cubicBezTo>
                  <a:pt x="-38958" y="601431"/>
                  <a:pt x="23646" y="506311"/>
                  <a:pt x="0" y="339785"/>
                </a:cubicBezTo>
                <a:cubicBezTo>
                  <a:pt x="-23646" y="173259"/>
                  <a:pt x="17854" y="12011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EC127F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مرحبا بكم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pic>
        <p:nvPicPr>
          <p:cNvPr id="3" name="Picture 2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01DC365B-8A9D-447B-AB20-BCA7E34CE1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5484" y="-245229"/>
            <a:ext cx="3288264" cy="27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0089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874DD2E-974A-4179-A29C-6A7FF596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94E7A-AEAB-4F65-8CA4-34D6817C8FB9}"/>
              </a:ext>
            </a:extLst>
          </p:cNvPr>
          <p:cNvSpPr txBox="1"/>
          <p:nvPr/>
        </p:nvSpPr>
        <p:spPr>
          <a:xfrm>
            <a:off x="280923" y="339778"/>
            <a:ext cx="1163015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cs typeface="AF_Taif Normal" pitchFamily="2" charset="-78"/>
              </a:rPr>
              <a:t>اقرأ </a:t>
            </a:r>
            <a:r>
              <a:rPr lang="ar-AE" sz="360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AF_Taif Normal" pitchFamily="2" charset="-78"/>
              </a:rPr>
              <a:t> قصة شارلي وأجب على الأسئلة التالي</a:t>
            </a:r>
            <a:endParaRPr lang="en-US" sz="3600" dirty="0">
              <a:solidFill>
                <a:srgbClr val="ED7D31">
                  <a:lumMod val="75000"/>
                </a:srgbClr>
              </a:solidFill>
              <a:latin typeface="Calibri" panose="020F0502020204030204"/>
              <a:cs typeface="AF_Taif Normal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5535" b="15251"/>
          <a:stretch/>
        </p:blipFill>
        <p:spPr bwMode="auto">
          <a:xfrm rot="16200000">
            <a:off x="3442723" y="-1602742"/>
            <a:ext cx="5306553" cy="1055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36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874DD2E-974A-4179-A29C-6A7FF596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16309"/>
          <a:stretch/>
        </p:blipFill>
        <p:spPr bwMode="auto">
          <a:xfrm rot="16200000">
            <a:off x="917262" y="-204834"/>
            <a:ext cx="6157984" cy="773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8167816" y="704335"/>
            <a:ext cx="3682314" cy="4744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/>
              <a:t>التعرق حالة شائعة عند الفتيان والفتيات في سن البلوغ ، سببها تزايد إفرازات الغدة العرقية في هذه المرحلة من النمو ويكمن لحل الرئيسي لها في الحفاظ على النظافة الشخصية </a:t>
            </a:r>
          </a:p>
          <a:p>
            <a:pPr algn="ctr"/>
            <a:r>
              <a:rPr lang="ar-AE" sz="2800" dirty="0"/>
              <a:t>صفحة 38</a:t>
            </a:r>
          </a:p>
          <a:p>
            <a:pPr algn="ctr"/>
            <a:r>
              <a:rPr lang="ar-AE" sz="2800" dirty="0"/>
              <a:t>ضع إرشادات من اجل الحد من مشكلة التعرق </a:t>
            </a:r>
          </a:p>
        </p:txBody>
      </p:sp>
    </p:spTree>
    <p:extLst>
      <p:ext uri="{BB962C8B-B14F-4D97-AF65-F5344CB8AC3E}">
        <p14:creationId xmlns:p14="http://schemas.microsoft.com/office/powerpoint/2010/main" val="396048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95270-ACF9-4B33-99F3-412E8AB5E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hlinkClick r:id="rId4" action="ppaction://hlinksldjump"/>
            <a:extLst>
              <a:ext uri="{FF2B5EF4-FFF2-40B4-BE49-F238E27FC236}">
                <a16:creationId xmlns:a16="http://schemas.microsoft.com/office/drawing/2014/main" id="{387AD7AC-34B1-4C72-A974-2C4736690D6E}"/>
              </a:ext>
            </a:extLst>
          </p:cNvPr>
          <p:cNvSpPr/>
          <p:nvPr/>
        </p:nvSpPr>
        <p:spPr>
          <a:xfrm>
            <a:off x="3966660" y="895943"/>
            <a:ext cx="3592285" cy="132261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افتح الرسائل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33CF-85CC-4B1D-8E0F-9C2EA3869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016" y="1557250"/>
            <a:ext cx="7588789" cy="4442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3A0908-647A-440D-9A0F-A2892780E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779" y="0"/>
            <a:ext cx="2576051" cy="1880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B9FDA5-0560-4A3A-9FE5-8C338685BC27}"/>
              </a:ext>
            </a:extLst>
          </p:cNvPr>
          <p:cNvSpPr txBox="1"/>
          <p:nvPr/>
        </p:nvSpPr>
        <p:spPr>
          <a:xfrm>
            <a:off x="9727489" y="410267"/>
            <a:ext cx="2030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EC127F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إستراتيجية بريد المعرفة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973AF0-3923-4400-AB36-84738C08E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9544"/>
            <a:ext cx="2576051" cy="18801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BA5980-8249-43AA-9726-AF4B2F9771A9}"/>
              </a:ext>
            </a:extLst>
          </p:cNvPr>
          <p:cNvSpPr txBox="1"/>
          <p:nvPr/>
        </p:nvSpPr>
        <p:spPr>
          <a:xfrm>
            <a:off x="272710" y="250723"/>
            <a:ext cx="2030629" cy="8309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0" cap="none" spc="0" normalizeH="0" baseline="0" noProof="0" dirty="0">
                <a:ln>
                  <a:noFill/>
                </a:ln>
                <a:solidFill>
                  <a:srgbClr val="EC127F"/>
                </a:solidFill>
                <a:effectLst/>
                <a:uLnTx/>
                <a:uFillTx/>
                <a:cs typeface="Al-Kharashi 3" pitchFamily="2" charset="-78"/>
              </a:rPr>
              <a:t>مناقشة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cs typeface="Al-Kharashi 3" pitchFamily="2" charset="-78"/>
            </a:endParaRPr>
          </a:p>
        </p:txBody>
      </p:sp>
      <p:pic>
        <p:nvPicPr>
          <p:cNvPr id="13" name="Picture 2" descr="Profil De Garçon Assis Sur Une Chaise, Lire Fairy Tale Clip Art ...">
            <a:extLst>
              <a:ext uri="{FF2B5EF4-FFF2-40B4-BE49-F238E27FC236}">
                <a16:creationId xmlns:a16="http://schemas.microsoft.com/office/drawing/2014/main" id="{24FA7179-F8F4-4928-8C2B-DC4659F4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r="22007"/>
          <a:stretch/>
        </p:blipFill>
        <p:spPr bwMode="auto">
          <a:xfrm>
            <a:off x="288984" y="2869158"/>
            <a:ext cx="2576050" cy="37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0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397939-D55F-4F46-92B8-1E6A96D0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4380217" y="2455524"/>
            <a:ext cx="2702103" cy="973476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3714627" y="2833425"/>
            <a:ext cx="5043352" cy="2396220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3702420" y="836224"/>
            <a:ext cx="5323641" cy="2102871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1819161" y="1972533"/>
            <a:ext cx="8834284" cy="3453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4162770" y="3625785"/>
            <a:ext cx="431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إجابة صحيحة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4" t="54094" r="45788" b="17095"/>
          <a:stretch/>
        </p:blipFill>
        <p:spPr>
          <a:xfrm>
            <a:off x="1109816" y="2877980"/>
            <a:ext cx="10193593" cy="2890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6A9C7-02A7-49B8-A65A-1932BA418E23}"/>
              </a:ext>
            </a:extLst>
          </p:cNvPr>
          <p:cNvSpPr txBox="1"/>
          <p:nvPr/>
        </p:nvSpPr>
        <p:spPr>
          <a:xfrm>
            <a:off x="782199" y="4868744"/>
            <a:ext cx="10627602" cy="646331"/>
          </a:xfrm>
          <a:custGeom>
            <a:avLst/>
            <a:gdLst>
              <a:gd name="connsiteX0" fmla="*/ 0 w 10627602"/>
              <a:gd name="connsiteY0" fmla="*/ 0 h 646331"/>
              <a:gd name="connsiteX1" fmla="*/ 557949 w 10627602"/>
              <a:gd name="connsiteY1" fmla="*/ 0 h 646331"/>
              <a:gd name="connsiteX2" fmla="*/ 1328450 w 10627602"/>
              <a:gd name="connsiteY2" fmla="*/ 0 h 646331"/>
              <a:gd name="connsiteX3" fmla="*/ 1673847 w 10627602"/>
              <a:gd name="connsiteY3" fmla="*/ 0 h 646331"/>
              <a:gd name="connsiteX4" fmla="*/ 2019244 w 10627602"/>
              <a:gd name="connsiteY4" fmla="*/ 0 h 646331"/>
              <a:gd name="connsiteX5" fmla="*/ 2896022 w 10627602"/>
              <a:gd name="connsiteY5" fmla="*/ 0 h 646331"/>
              <a:gd name="connsiteX6" fmla="*/ 3560247 w 10627602"/>
              <a:gd name="connsiteY6" fmla="*/ 0 h 646331"/>
              <a:gd name="connsiteX7" fmla="*/ 4118196 w 10627602"/>
              <a:gd name="connsiteY7" fmla="*/ 0 h 646331"/>
              <a:gd name="connsiteX8" fmla="*/ 4994973 w 10627602"/>
              <a:gd name="connsiteY8" fmla="*/ 0 h 646331"/>
              <a:gd name="connsiteX9" fmla="*/ 5659198 w 10627602"/>
              <a:gd name="connsiteY9" fmla="*/ 0 h 646331"/>
              <a:gd name="connsiteX10" fmla="*/ 6004595 w 10627602"/>
              <a:gd name="connsiteY10" fmla="*/ 0 h 646331"/>
              <a:gd name="connsiteX11" fmla="*/ 6775096 w 10627602"/>
              <a:gd name="connsiteY11" fmla="*/ 0 h 646331"/>
              <a:gd name="connsiteX12" fmla="*/ 7333045 w 10627602"/>
              <a:gd name="connsiteY12" fmla="*/ 0 h 646331"/>
              <a:gd name="connsiteX13" fmla="*/ 7890994 w 10627602"/>
              <a:gd name="connsiteY13" fmla="*/ 0 h 646331"/>
              <a:gd name="connsiteX14" fmla="*/ 8661496 w 10627602"/>
              <a:gd name="connsiteY14" fmla="*/ 0 h 646331"/>
              <a:gd name="connsiteX15" fmla="*/ 9431997 w 10627602"/>
              <a:gd name="connsiteY15" fmla="*/ 0 h 646331"/>
              <a:gd name="connsiteX16" fmla="*/ 10627602 w 10627602"/>
              <a:gd name="connsiteY16" fmla="*/ 0 h 646331"/>
              <a:gd name="connsiteX17" fmla="*/ 10627602 w 10627602"/>
              <a:gd name="connsiteY17" fmla="*/ 646331 h 646331"/>
              <a:gd name="connsiteX18" fmla="*/ 10069653 w 10627602"/>
              <a:gd name="connsiteY18" fmla="*/ 646331 h 646331"/>
              <a:gd name="connsiteX19" fmla="*/ 9511704 w 10627602"/>
              <a:gd name="connsiteY19" fmla="*/ 646331 h 646331"/>
              <a:gd name="connsiteX20" fmla="*/ 8741203 w 10627602"/>
              <a:gd name="connsiteY20" fmla="*/ 646331 h 646331"/>
              <a:gd name="connsiteX21" fmla="*/ 8076978 w 10627602"/>
              <a:gd name="connsiteY21" fmla="*/ 646331 h 646331"/>
              <a:gd name="connsiteX22" fmla="*/ 7412752 w 10627602"/>
              <a:gd name="connsiteY22" fmla="*/ 646331 h 646331"/>
              <a:gd name="connsiteX23" fmla="*/ 6642251 w 10627602"/>
              <a:gd name="connsiteY23" fmla="*/ 646331 h 646331"/>
              <a:gd name="connsiteX24" fmla="*/ 5978026 w 10627602"/>
              <a:gd name="connsiteY24" fmla="*/ 646331 h 646331"/>
              <a:gd name="connsiteX25" fmla="*/ 5207525 w 10627602"/>
              <a:gd name="connsiteY25" fmla="*/ 646331 h 646331"/>
              <a:gd name="connsiteX26" fmla="*/ 4437024 w 10627602"/>
              <a:gd name="connsiteY26" fmla="*/ 646331 h 646331"/>
              <a:gd name="connsiteX27" fmla="*/ 3985351 w 10627602"/>
              <a:gd name="connsiteY27" fmla="*/ 646331 h 646331"/>
              <a:gd name="connsiteX28" fmla="*/ 3533678 w 10627602"/>
              <a:gd name="connsiteY28" fmla="*/ 646331 h 646331"/>
              <a:gd name="connsiteX29" fmla="*/ 2763177 w 10627602"/>
              <a:gd name="connsiteY29" fmla="*/ 646331 h 646331"/>
              <a:gd name="connsiteX30" fmla="*/ 2098951 w 10627602"/>
              <a:gd name="connsiteY30" fmla="*/ 646331 h 646331"/>
              <a:gd name="connsiteX31" fmla="*/ 1328450 w 10627602"/>
              <a:gd name="connsiteY31" fmla="*/ 646331 h 646331"/>
              <a:gd name="connsiteX32" fmla="*/ 876777 w 10627602"/>
              <a:gd name="connsiteY32" fmla="*/ 646331 h 646331"/>
              <a:gd name="connsiteX33" fmla="*/ 0 w 10627602"/>
              <a:gd name="connsiteY33" fmla="*/ 646331 h 646331"/>
              <a:gd name="connsiteX34" fmla="*/ 0 w 10627602"/>
              <a:gd name="connsiteY3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627602" h="646331" extrusionOk="0">
                <a:moveTo>
                  <a:pt x="0" y="0"/>
                </a:moveTo>
                <a:cubicBezTo>
                  <a:pt x="140437" y="-15220"/>
                  <a:pt x="296710" y="-17612"/>
                  <a:pt x="557949" y="0"/>
                </a:cubicBezTo>
                <a:cubicBezTo>
                  <a:pt x="819188" y="17612"/>
                  <a:pt x="945483" y="13123"/>
                  <a:pt x="1328450" y="0"/>
                </a:cubicBezTo>
                <a:cubicBezTo>
                  <a:pt x="1711417" y="-13123"/>
                  <a:pt x="1555541" y="9297"/>
                  <a:pt x="1673847" y="0"/>
                </a:cubicBezTo>
                <a:cubicBezTo>
                  <a:pt x="1792153" y="-9297"/>
                  <a:pt x="1910127" y="-13415"/>
                  <a:pt x="2019244" y="0"/>
                </a:cubicBezTo>
                <a:cubicBezTo>
                  <a:pt x="2128361" y="13415"/>
                  <a:pt x="2600051" y="-18540"/>
                  <a:pt x="2896022" y="0"/>
                </a:cubicBezTo>
                <a:cubicBezTo>
                  <a:pt x="3191993" y="18540"/>
                  <a:pt x="3406232" y="-28906"/>
                  <a:pt x="3560247" y="0"/>
                </a:cubicBezTo>
                <a:cubicBezTo>
                  <a:pt x="3714263" y="28906"/>
                  <a:pt x="3887911" y="-6975"/>
                  <a:pt x="4118196" y="0"/>
                </a:cubicBezTo>
                <a:cubicBezTo>
                  <a:pt x="4348481" y="6975"/>
                  <a:pt x="4637297" y="-41007"/>
                  <a:pt x="4994973" y="0"/>
                </a:cubicBezTo>
                <a:cubicBezTo>
                  <a:pt x="5352649" y="41007"/>
                  <a:pt x="5407508" y="-31958"/>
                  <a:pt x="5659198" y="0"/>
                </a:cubicBezTo>
                <a:cubicBezTo>
                  <a:pt x="5910888" y="31958"/>
                  <a:pt x="5899931" y="13738"/>
                  <a:pt x="6004595" y="0"/>
                </a:cubicBezTo>
                <a:cubicBezTo>
                  <a:pt x="6109259" y="-13738"/>
                  <a:pt x="6586885" y="-13406"/>
                  <a:pt x="6775096" y="0"/>
                </a:cubicBezTo>
                <a:cubicBezTo>
                  <a:pt x="6963307" y="13406"/>
                  <a:pt x="7173846" y="-10861"/>
                  <a:pt x="7333045" y="0"/>
                </a:cubicBezTo>
                <a:cubicBezTo>
                  <a:pt x="7492244" y="10861"/>
                  <a:pt x="7772804" y="26381"/>
                  <a:pt x="7890994" y="0"/>
                </a:cubicBezTo>
                <a:cubicBezTo>
                  <a:pt x="8009184" y="-26381"/>
                  <a:pt x="8392721" y="16435"/>
                  <a:pt x="8661496" y="0"/>
                </a:cubicBezTo>
                <a:cubicBezTo>
                  <a:pt x="8930271" y="-16435"/>
                  <a:pt x="9059014" y="-11634"/>
                  <a:pt x="9431997" y="0"/>
                </a:cubicBezTo>
                <a:cubicBezTo>
                  <a:pt x="9804980" y="11634"/>
                  <a:pt x="10090561" y="-41517"/>
                  <a:pt x="10627602" y="0"/>
                </a:cubicBezTo>
                <a:cubicBezTo>
                  <a:pt x="10650644" y="132929"/>
                  <a:pt x="10642219" y="337048"/>
                  <a:pt x="10627602" y="646331"/>
                </a:cubicBezTo>
                <a:cubicBezTo>
                  <a:pt x="10388921" y="644893"/>
                  <a:pt x="10327977" y="636354"/>
                  <a:pt x="10069653" y="646331"/>
                </a:cubicBezTo>
                <a:cubicBezTo>
                  <a:pt x="9811329" y="656308"/>
                  <a:pt x="9680350" y="635300"/>
                  <a:pt x="9511704" y="646331"/>
                </a:cubicBezTo>
                <a:cubicBezTo>
                  <a:pt x="9343058" y="657362"/>
                  <a:pt x="9022022" y="677630"/>
                  <a:pt x="8741203" y="646331"/>
                </a:cubicBezTo>
                <a:cubicBezTo>
                  <a:pt x="8460384" y="615032"/>
                  <a:pt x="8407957" y="672401"/>
                  <a:pt x="8076978" y="646331"/>
                </a:cubicBezTo>
                <a:cubicBezTo>
                  <a:pt x="7746000" y="620261"/>
                  <a:pt x="7687121" y="656455"/>
                  <a:pt x="7412752" y="646331"/>
                </a:cubicBezTo>
                <a:cubicBezTo>
                  <a:pt x="7138383" y="636207"/>
                  <a:pt x="6992990" y="622905"/>
                  <a:pt x="6642251" y="646331"/>
                </a:cubicBezTo>
                <a:cubicBezTo>
                  <a:pt x="6291512" y="669757"/>
                  <a:pt x="6137520" y="654399"/>
                  <a:pt x="5978026" y="646331"/>
                </a:cubicBezTo>
                <a:cubicBezTo>
                  <a:pt x="5818532" y="638263"/>
                  <a:pt x="5407011" y="612483"/>
                  <a:pt x="5207525" y="646331"/>
                </a:cubicBezTo>
                <a:cubicBezTo>
                  <a:pt x="5008039" y="680179"/>
                  <a:pt x="4636760" y="609727"/>
                  <a:pt x="4437024" y="646331"/>
                </a:cubicBezTo>
                <a:cubicBezTo>
                  <a:pt x="4237288" y="682935"/>
                  <a:pt x="4149839" y="657529"/>
                  <a:pt x="3985351" y="646331"/>
                </a:cubicBezTo>
                <a:cubicBezTo>
                  <a:pt x="3820863" y="635133"/>
                  <a:pt x="3647196" y="628348"/>
                  <a:pt x="3533678" y="646331"/>
                </a:cubicBezTo>
                <a:cubicBezTo>
                  <a:pt x="3420160" y="664314"/>
                  <a:pt x="2917851" y="634231"/>
                  <a:pt x="2763177" y="646331"/>
                </a:cubicBezTo>
                <a:cubicBezTo>
                  <a:pt x="2608503" y="658431"/>
                  <a:pt x="2369617" y="653381"/>
                  <a:pt x="2098951" y="646331"/>
                </a:cubicBezTo>
                <a:cubicBezTo>
                  <a:pt x="1828285" y="639281"/>
                  <a:pt x="1713374" y="676664"/>
                  <a:pt x="1328450" y="646331"/>
                </a:cubicBezTo>
                <a:cubicBezTo>
                  <a:pt x="943526" y="615998"/>
                  <a:pt x="1066628" y="638458"/>
                  <a:pt x="876777" y="646331"/>
                </a:cubicBezTo>
                <a:cubicBezTo>
                  <a:pt x="686926" y="654204"/>
                  <a:pt x="186398" y="653526"/>
                  <a:pt x="0" y="646331"/>
                </a:cubicBezTo>
                <a:cubicBezTo>
                  <a:pt x="-8092" y="435843"/>
                  <a:pt x="28144" y="1341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82090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C00000"/>
                </a:solidFill>
                <a:highlight>
                  <a:srgbClr val="FFFF00"/>
                </a:highlight>
                <a:cs typeface="Al-Kharashi 3" pitchFamily="2" charset="-78"/>
              </a:rPr>
              <a:t>ما معنى الصحة النفسية ،</a:t>
            </a:r>
            <a:endParaRPr lang="en-US" sz="3200" dirty="0">
              <a:highlight>
                <a:srgbClr val="FFFF00"/>
              </a:highlight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51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0.00023 C -0.01159 -0.03102 -0.0043 -0.0081 -0.00899 -0.0287 C -0.01003 -0.03356 -0.01146 -0.03819 -0.0125 -0.04305 C -0.01315 -0.04537 -0.01406 -0.04768 -0.01445 -0.05023 C -0.01628 -0.06296 -0.01667 -0.06435 -0.01784 -0.0787 C -0.01862 -0.08657 -0.01888 -0.09467 -0.01979 -0.10254 C -0.02018 -0.10648 -0.02097 -0.11041 -0.02149 -0.11435 C -0.02227 -0.11991 -0.02253 -0.12546 -0.02331 -0.13102 C -0.02591 -0.15231 -0.02448 -0.13426 -0.02865 -0.16204 C -0.03008 -0.17153 -0.03073 -0.18125 -0.03216 -0.19074 C -0.03281 -0.19467 -0.03373 -0.19861 -0.03399 -0.20254 C -0.03425 -0.20648 -0.03399 -0.21041 -0.03399 -0.21435 L -0.03399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397939-D55F-4F46-92B8-1E6A96D0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4380217" y="2455524"/>
            <a:ext cx="2702103" cy="973476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3714627" y="2833425"/>
            <a:ext cx="5043352" cy="2396220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3702420" y="836224"/>
            <a:ext cx="5323641" cy="2102871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1453414" y="2124809"/>
            <a:ext cx="8834284" cy="3453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4162770" y="3625785"/>
            <a:ext cx="431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4" t="54094" r="45788" b="17095"/>
          <a:stretch/>
        </p:blipFill>
        <p:spPr>
          <a:xfrm>
            <a:off x="999203" y="2294273"/>
            <a:ext cx="10193593" cy="2890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6A9C7-02A7-49B8-A65A-1932BA418E23}"/>
              </a:ext>
            </a:extLst>
          </p:cNvPr>
          <p:cNvSpPr txBox="1"/>
          <p:nvPr/>
        </p:nvSpPr>
        <p:spPr>
          <a:xfrm>
            <a:off x="999203" y="4573601"/>
            <a:ext cx="10193594" cy="843891"/>
          </a:xfrm>
          <a:custGeom>
            <a:avLst/>
            <a:gdLst>
              <a:gd name="connsiteX0" fmla="*/ 0 w 10193594"/>
              <a:gd name="connsiteY0" fmla="*/ 0 h 843891"/>
              <a:gd name="connsiteX1" fmla="*/ 577637 w 10193594"/>
              <a:gd name="connsiteY1" fmla="*/ 0 h 843891"/>
              <a:gd name="connsiteX2" fmla="*/ 1359146 w 10193594"/>
              <a:gd name="connsiteY2" fmla="*/ 0 h 843891"/>
              <a:gd name="connsiteX3" fmla="*/ 1732911 w 10193594"/>
              <a:gd name="connsiteY3" fmla="*/ 0 h 843891"/>
              <a:gd name="connsiteX4" fmla="*/ 2106676 w 10193594"/>
              <a:gd name="connsiteY4" fmla="*/ 0 h 843891"/>
              <a:gd name="connsiteX5" fmla="*/ 2990121 w 10193594"/>
              <a:gd name="connsiteY5" fmla="*/ 0 h 843891"/>
              <a:gd name="connsiteX6" fmla="*/ 3669694 w 10193594"/>
              <a:gd name="connsiteY6" fmla="*/ 0 h 843891"/>
              <a:gd name="connsiteX7" fmla="*/ 4247331 w 10193594"/>
              <a:gd name="connsiteY7" fmla="*/ 0 h 843891"/>
              <a:gd name="connsiteX8" fmla="*/ 5130776 w 10193594"/>
              <a:gd name="connsiteY8" fmla="*/ 0 h 843891"/>
              <a:gd name="connsiteX9" fmla="*/ 5810349 w 10193594"/>
              <a:gd name="connsiteY9" fmla="*/ 0 h 843891"/>
              <a:gd name="connsiteX10" fmla="*/ 6184114 w 10193594"/>
              <a:gd name="connsiteY10" fmla="*/ 0 h 843891"/>
              <a:gd name="connsiteX11" fmla="*/ 6965623 w 10193594"/>
              <a:gd name="connsiteY11" fmla="*/ 0 h 843891"/>
              <a:gd name="connsiteX12" fmla="*/ 7543260 w 10193594"/>
              <a:gd name="connsiteY12" fmla="*/ 0 h 843891"/>
              <a:gd name="connsiteX13" fmla="*/ 8120897 w 10193594"/>
              <a:gd name="connsiteY13" fmla="*/ 0 h 843891"/>
              <a:gd name="connsiteX14" fmla="*/ 8902405 w 10193594"/>
              <a:gd name="connsiteY14" fmla="*/ 0 h 843891"/>
              <a:gd name="connsiteX15" fmla="*/ 10193594 w 10193594"/>
              <a:gd name="connsiteY15" fmla="*/ 0 h 843891"/>
              <a:gd name="connsiteX16" fmla="*/ 10193594 w 10193594"/>
              <a:gd name="connsiteY16" fmla="*/ 438823 h 843891"/>
              <a:gd name="connsiteX17" fmla="*/ 10193594 w 10193594"/>
              <a:gd name="connsiteY17" fmla="*/ 843891 h 843891"/>
              <a:gd name="connsiteX18" fmla="*/ 9615957 w 10193594"/>
              <a:gd name="connsiteY18" fmla="*/ 843891 h 843891"/>
              <a:gd name="connsiteX19" fmla="*/ 9038320 w 10193594"/>
              <a:gd name="connsiteY19" fmla="*/ 843891 h 843891"/>
              <a:gd name="connsiteX20" fmla="*/ 8256811 w 10193594"/>
              <a:gd name="connsiteY20" fmla="*/ 843891 h 843891"/>
              <a:gd name="connsiteX21" fmla="*/ 7577238 w 10193594"/>
              <a:gd name="connsiteY21" fmla="*/ 843891 h 843891"/>
              <a:gd name="connsiteX22" fmla="*/ 6897665 w 10193594"/>
              <a:gd name="connsiteY22" fmla="*/ 843891 h 843891"/>
              <a:gd name="connsiteX23" fmla="*/ 6116156 w 10193594"/>
              <a:gd name="connsiteY23" fmla="*/ 843891 h 843891"/>
              <a:gd name="connsiteX24" fmla="*/ 5436583 w 10193594"/>
              <a:gd name="connsiteY24" fmla="*/ 843891 h 843891"/>
              <a:gd name="connsiteX25" fmla="*/ 4655075 w 10193594"/>
              <a:gd name="connsiteY25" fmla="*/ 843891 h 843891"/>
              <a:gd name="connsiteX26" fmla="*/ 3873566 w 10193594"/>
              <a:gd name="connsiteY26" fmla="*/ 843891 h 843891"/>
              <a:gd name="connsiteX27" fmla="*/ 3397865 w 10193594"/>
              <a:gd name="connsiteY27" fmla="*/ 843891 h 843891"/>
              <a:gd name="connsiteX28" fmla="*/ 2922164 w 10193594"/>
              <a:gd name="connsiteY28" fmla="*/ 843891 h 843891"/>
              <a:gd name="connsiteX29" fmla="*/ 2140655 w 10193594"/>
              <a:gd name="connsiteY29" fmla="*/ 843891 h 843891"/>
              <a:gd name="connsiteX30" fmla="*/ 1461082 w 10193594"/>
              <a:gd name="connsiteY30" fmla="*/ 843891 h 843891"/>
              <a:gd name="connsiteX31" fmla="*/ 679573 w 10193594"/>
              <a:gd name="connsiteY31" fmla="*/ 843891 h 843891"/>
              <a:gd name="connsiteX32" fmla="*/ 0 w 10193594"/>
              <a:gd name="connsiteY32" fmla="*/ 843891 h 843891"/>
              <a:gd name="connsiteX33" fmla="*/ 0 w 10193594"/>
              <a:gd name="connsiteY33" fmla="*/ 447262 h 843891"/>
              <a:gd name="connsiteX34" fmla="*/ 0 w 10193594"/>
              <a:gd name="connsiteY34" fmla="*/ 0 h 8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193594" h="843891" extrusionOk="0">
                <a:moveTo>
                  <a:pt x="0" y="0"/>
                </a:moveTo>
                <a:cubicBezTo>
                  <a:pt x="182955" y="-15833"/>
                  <a:pt x="408831" y="10909"/>
                  <a:pt x="577637" y="0"/>
                </a:cubicBezTo>
                <a:cubicBezTo>
                  <a:pt x="746443" y="-10909"/>
                  <a:pt x="1197472" y="31411"/>
                  <a:pt x="1359146" y="0"/>
                </a:cubicBezTo>
                <a:cubicBezTo>
                  <a:pt x="1520820" y="-31411"/>
                  <a:pt x="1547049" y="-10909"/>
                  <a:pt x="1732911" y="0"/>
                </a:cubicBezTo>
                <a:cubicBezTo>
                  <a:pt x="1918773" y="10909"/>
                  <a:pt x="1976555" y="-1916"/>
                  <a:pt x="2106676" y="0"/>
                </a:cubicBezTo>
                <a:cubicBezTo>
                  <a:pt x="2236798" y="1916"/>
                  <a:pt x="2705155" y="-2705"/>
                  <a:pt x="2990121" y="0"/>
                </a:cubicBezTo>
                <a:cubicBezTo>
                  <a:pt x="3275087" y="2705"/>
                  <a:pt x="3474057" y="29319"/>
                  <a:pt x="3669694" y="0"/>
                </a:cubicBezTo>
                <a:cubicBezTo>
                  <a:pt x="3865331" y="-29319"/>
                  <a:pt x="4038409" y="18347"/>
                  <a:pt x="4247331" y="0"/>
                </a:cubicBezTo>
                <a:cubicBezTo>
                  <a:pt x="4456253" y="-18347"/>
                  <a:pt x="4844486" y="-17913"/>
                  <a:pt x="5130776" y="0"/>
                </a:cubicBezTo>
                <a:cubicBezTo>
                  <a:pt x="5417066" y="17913"/>
                  <a:pt x="5632213" y="12719"/>
                  <a:pt x="5810349" y="0"/>
                </a:cubicBezTo>
                <a:cubicBezTo>
                  <a:pt x="5988485" y="-12719"/>
                  <a:pt x="6040495" y="808"/>
                  <a:pt x="6184114" y="0"/>
                </a:cubicBezTo>
                <a:cubicBezTo>
                  <a:pt x="6327734" y="-808"/>
                  <a:pt x="6774288" y="25270"/>
                  <a:pt x="6965623" y="0"/>
                </a:cubicBezTo>
                <a:cubicBezTo>
                  <a:pt x="7156958" y="-25270"/>
                  <a:pt x="7350395" y="26730"/>
                  <a:pt x="7543260" y="0"/>
                </a:cubicBezTo>
                <a:cubicBezTo>
                  <a:pt x="7736125" y="-26730"/>
                  <a:pt x="7841089" y="-66"/>
                  <a:pt x="8120897" y="0"/>
                </a:cubicBezTo>
                <a:cubicBezTo>
                  <a:pt x="8400705" y="66"/>
                  <a:pt x="8606704" y="15918"/>
                  <a:pt x="8902405" y="0"/>
                </a:cubicBezTo>
                <a:cubicBezTo>
                  <a:pt x="9198106" y="-15918"/>
                  <a:pt x="9695840" y="51029"/>
                  <a:pt x="10193594" y="0"/>
                </a:cubicBezTo>
                <a:cubicBezTo>
                  <a:pt x="10204981" y="112352"/>
                  <a:pt x="10179649" y="232959"/>
                  <a:pt x="10193594" y="438823"/>
                </a:cubicBezTo>
                <a:cubicBezTo>
                  <a:pt x="10207539" y="644687"/>
                  <a:pt x="10176287" y="642424"/>
                  <a:pt x="10193594" y="843891"/>
                </a:cubicBezTo>
                <a:cubicBezTo>
                  <a:pt x="10054819" y="869394"/>
                  <a:pt x="9857659" y="822512"/>
                  <a:pt x="9615957" y="843891"/>
                </a:cubicBezTo>
                <a:cubicBezTo>
                  <a:pt x="9374255" y="865270"/>
                  <a:pt x="9166358" y="827391"/>
                  <a:pt x="9038320" y="843891"/>
                </a:cubicBezTo>
                <a:cubicBezTo>
                  <a:pt x="8910282" y="860391"/>
                  <a:pt x="8539502" y="866065"/>
                  <a:pt x="8256811" y="843891"/>
                </a:cubicBezTo>
                <a:cubicBezTo>
                  <a:pt x="7974120" y="821717"/>
                  <a:pt x="7906595" y="841888"/>
                  <a:pt x="7577238" y="843891"/>
                </a:cubicBezTo>
                <a:cubicBezTo>
                  <a:pt x="7247881" y="845894"/>
                  <a:pt x="7066569" y="875153"/>
                  <a:pt x="6897665" y="843891"/>
                </a:cubicBezTo>
                <a:cubicBezTo>
                  <a:pt x="6728761" y="812629"/>
                  <a:pt x="6433455" y="868357"/>
                  <a:pt x="6116156" y="843891"/>
                </a:cubicBezTo>
                <a:cubicBezTo>
                  <a:pt x="5798857" y="819425"/>
                  <a:pt x="5760295" y="865757"/>
                  <a:pt x="5436583" y="843891"/>
                </a:cubicBezTo>
                <a:cubicBezTo>
                  <a:pt x="5112871" y="822025"/>
                  <a:pt x="5037914" y="830130"/>
                  <a:pt x="4655075" y="843891"/>
                </a:cubicBezTo>
                <a:cubicBezTo>
                  <a:pt x="4272236" y="857652"/>
                  <a:pt x="4232403" y="857887"/>
                  <a:pt x="3873566" y="843891"/>
                </a:cubicBezTo>
                <a:cubicBezTo>
                  <a:pt x="3514729" y="829895"/>
                  <a:pt x="3559771" y="828723"/>
                  <a:pt x="3397865" y="843891"/>
                </a:cubicBezTo>
                <a:cubicBezTo>
                  <a:pt x="3235959" y="859059"/>
                  <a:pt x="3028354" y="832739"/>
                  <a:pt x="2922164" y="843891"/>
                </a:cubicBezTo>
                <a:cubicBezTo>
                  <a:pt x="2815974" y="855043"/>
                  <a:pt x="2344336" y="870438"/>
                  <a:pt x="2140655" y="843891"/>
                </a:cubicBezTo>
                <a:cubicBezTo>
                  <a:pt x="1936974" y="817344"/>
                  <a:pt x="1620030" y="870792"/>
                  <a:pt x="1461082" y="843891"/>
                </a:cubicBezTo>
                <a:cubicBezTo>
                  <a:pt x="1302134" y="816990"/>
                  <a:pt x="936690" y="837408"/>
                  <a:pt x="679573" y="843891"/>
                </a:cubicBezTo>
                <a:cubicBezTo>
                  <a:pt x="422456" y="850374"/>
                  <a:pt x="153066" y="817859"/>
                  <a:pt x="0" y="843891"/>
                </a:cubicBezTo>
                <a:cubicBezTo>
                  <a:pt x="-14585" y="711934"/>
                  <a:pt x="1741" y="609403"/>
                  <a:pt x="0" y="447262"/>
                </a:cubicBezTo>
                <a:cubicBezTo>
                  <a:pt x="-1741" y="285121"/>
                  <a:pt x="2376" y="11531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82090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DD978"/>
              </a:highlight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57E2E-D01D-4687-A45E-7F4D6383F3D7}"/>
              </a:ext>
            </a:extLst>
          </p:cNvPr>
          <p:cNvSpPr txBox="1"/>
          <p:nvPr/>
        </p:nvSpPr>
        <p:spPr>
          <a:xfrm>
            <a:off x="4080388" y="5112241"/>
            <a:ext cx="81116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C00000"/>
                </a:solidFill>
                <a:highlight>
                  <a:srgbClr val="FFFF00"/>
                </a:highlight>
                <a:cs typeface="Al-Kharashi 3" pitchFamily="2" charset="-78"/>
              </a:rPr>
              <a:t>ب</a:t>
            </a:r>
            <a:r>
              <a:rPr lang="ar-AE" sz="3600" dirty="0">
                <a:solidFill>
                  <a:srgbClr val="FFC000">
                    <a:lumMod val="50000"/>
                  </a:srgbClr>
                </a:solidFill>
                <a:highlight>
                  <a:srgbClr val="FFFF00"/>
                </a:highlight>
                <a:cs typeface="Al-Kharashi 3" pitchFamily="2" charset="-78"/>
              </a:rPr>
              <a:t> . </a:t>
            </a:r>
            <a:r>
              <a:rPr lang="ar-AE" sz="3600" dirty="0" err="1">
                <a:solidFill>
                  <a:prstClr val="black"/>
                </a:solidFill>
                <a:highlight>
                  <a:srgbClr val="FFFF00"/>
                </a:highlight>
                <a:cs typeface="Al-Kharashi 3" pitchFamily="2" charset="-78"/>
              </a:rPr>
              <a:t>ماعلاقة</a:t>
            </a:r>
            <a:r>
              <a:rPr lang="ar-AE" sz="3600" dirty="0">
                <a:solidFill>
                  <a:prstClr val="black"/>
                </a:solidFill>
                <a:highlight>
                  <a:srgbClr val="FFFF00"/>
                </a:highlight>
                <a:cs typeface="Al-Kharashi 3" pitchFamily="2" charset="-78"/>
              </a:rPr>
              <a:t> الصحة النفسية بالنظافة الشخصية ؟</a:t>
            </a:r>
            <a:endParaRPr lang="en-US" sz="3600" dirty="0">
              <a:solidFill>
                <a:prstClr val="black"/>
              </a:solidFill>
              <a:highlight>
                <a:srgbClr val="FFFF00"/>
              </a:highlight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92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0.00023 C -0.01159 -0.03102 -0.0043 -0.0081 -0.00899 -0.0287 C -0.01003 -0.03356 -0.01146 -0.03819 -0.0125 -0.04305 C -0.01315 -0.04537 -0.01406 -0.04768 -0.01445 -0.05023 C -0.01628 -0.06296 -0.01667 -0.06435 -0.01784 -0.0787 C -0.01862 -0.08657 -0.01888 -0.09467 -0.01979 -0.10254 C -0.02018 -0.10648 -0.02097 -0.11041 -0.02149 -0.11435 C -0.02227 -0.11991 -0.02253 -0.12546 -0.02331 -0.13102 C -0.02591 -0.15231 -0.02448 -0.13426 -0.02865 -0.16204 C -0.03008 -0.17153 -0.03073 -0.18125 -0.03216 -0.19074 C -0.03281 -0.19467 -0.03373 -0.19861 -0.03399 -0.20254 C -0.03425 -0.20648 -0.03399 -0.21041 -0.03399 -0.21435 L -0.03399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397939-D55F-4F46-92B8-1E6A96D0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4380217" y="2455524"/>
            <a:ext cx="2702103" cy="973476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3714627" y="2833425"/>
            <a:ext cx="5043352" cy="2396220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3702420" y="836224"/>
            <a:ext cx="5323641" cy="2102871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1678857" y="2128242"/>
            <a:ext cx="8834284" cy="3453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4162770" y="3625785"/>
            <a:ext cx="431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4" t="54094" r="45788" b="17095"/>
          <a:stretch/>
        </p:blipFill>
        <p:spPr>
          <a:xfrm>
            <a:off x="1139506" y="2764584"/>
            <a:ext cx="10193593" cy="2890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6A9C7-02A7-49B8-A65A-1932BA418E23}"/>
              </a:ext>
            </a:extLst>
          </p:cNvPr>
          <p:cNvSpPr txBox="1"/>
          <p:nvPr/>
        </p:nvSpPr>
        <p:spPr>
          <a:xfrm>
            <a:off x="879988" y="4573601"/>
            <a:ext cx="10780874" cy="843891"/>
          </a:xfrm>
          <a:custGeom>
            <a:avLst/>
            <a:gdLst>
              <a:gd name="connsiteX0" fmla="*/ 0 w 10780874"/>
              <a:gd name="connsiteY0" fmla="*/ 0 h 843891"/>
              <a:gd name="connsiteX1" fmla="*/ 565996 w 10780874"/>
              <a:gd name="connsiteY1" fmla="*/ 0 h 843891"/>
              <a:gd name="connsiteX2" fmla="*/ 1347609 w 10780874"/>
              <a:gd name="connsiteY2" fmla="*/ 0 h 843891"/>
              <a:gd name="connsiteX3" fmla="*/ 1697988 w 10780874"/>
              <a:gd name="connsiteY3" fmla="*/ 0 h 843891"/>
              <a:gd name="connsiteX4" fmla="*/ 2048366 w 10780874"/>
              <a:gd name="connsiteY4" fmla="*/ 0 h 843891"/>
              <a:gd name="connsiteX5" fmla="*/ 2937788 w 10780874"/>
              <a:gd name="connsiteY5" fmla="*/ 0 h 843891"/>
              <a:gd name="connsiteX6" fmla="*/ 3611593 w 10780874"/>
              <a:gd name="connsiteY6" fmla="*/ 0 h 843891"/>
              <a:gd name="connsiteX7" fmla="*/ 4177589 w 10780874"/>
              <a:gd name="connsiteY7" fmla="*/ 0 h 843891"/>
              <a:gd name="connsiteX8" fmla="*/ 5067011 w 10780874"/>
              <a:gd name="connsiteY8" fmla="*/ 0 h 843891"/>
              <a:gd name="connsiteX9" fmla="*/ 5740815 w 10780874"/>
              <a:gd name="connsiteY9" fmla="*/ 0 h 843891"/>
              <a:gd name="connsiteX10" fmla="*/ 6091194 w 10780874"/>
              <a:gd name="connsiteY10" fmla="*/ 0 h 843891"/>
              <a:gd name="connsiteX11" fmla="*/ 6872807 w 10780874"/>
              <a:gd name="connsiteY11" fmla="*/ 0 h 843891"/>
              <a:gd name="connsiteX12" fmla="*/ 7438803 w 10780874"/>
              <a:gd name="connsiteY12" fmla="*/ 0 h 843891"/>
              <a:gd name="connsiteX13" fmla="*/ 8004799 w 10780874"/>
              <a:gd name="connsiteY13" fmla="*/ 0 h 843891"/>
              <a:gd name="connsiteX14" fmla="*/ 8786412 w 10780874"/>
              <a:gd name="connsiteY14" fmla="*/ 0 h 843891"/>
              <a:gd name="connsiteX15" fmla="*/ 9568026 w 10780874"/>
              <a:gd name="connsiteY15" fmla="*/ 0 h 843891"/>
              <a:gd name="connsiteX16" fmla="*/ 10780874 w 10780874"/>
              <a:gd name="connsiteY16" fmla="*/ 0 h 843891"/>
              <a:gd name="connsiteX17" fmla="*/ 10780874 w 10780874"/>
              <a:gd name="connsiteY17" fmla="*/ 396629 h 843891"/>
              <a:gd name="connsiteX18" fmla="*/ 10780874 w 10780874"/>
              <a:gd name="connsiteY18" fmla="*/ 843891 h 843891"/>
              <a:gd name="connsiteX19" fmla="*/ 10322687 w 10780874"/>
              <a:gd name="connsiteY19" fmla="*/ 843891 h 843891"/>
              <a:gd name="connsiteX20" fmla="*/ 9541073 w 10780874"/>
              <a:gd name="connsiteY20" fmla="*/ 843891 h 843891"/>
              <a:gd name="connsiteX21" fmla="*/ 8867269 w 10780874"/>
              <a:gd name="connsiteY21" fmla="*/ 843891 h 843891"/>
              <a:gd name="connsiteX22" fmla="*/ 8193464 w 10780874"/>
              <a:gd name="connsiteY22" fmla="*/ 843891 h 843891"/>
              <a:gd name="connsiteX23" fmla="*/ 7411851 w 10780874"/>
              <a:gd name="connsiteY23" fmla="*/ 843891 h 843891"/>
              <a:gd name="connsiteX24" fmla="*/ 6738046 w 10780874"/>
              <a:gd name="connsiteY24" fmla="*/ 843891 h 843891"/>
              <a:gd name="connsiteX25" fmla="*/ 5956433 w 10780874"/>
              <a:gd name="connsiteY25" fmla="*/ 843891 h 843891"/>
              <a:gd name="connsiteX26" fmla="*/ 5174820 w 10780874"/>
              <a:gd name="connsiteY26" fmla="*/ 843891 h 843891"/>
              <a:gd name="connsiteX27" fmla="*/ 4716632 w 10780874"/>
              <a:gd name="connsiteY27" fmla="*/ 843891 h 843891"/>
              <a:gd name="connsiteX28" fmla="*/ 4258445 w 10780874"/>
              <a:gd name="connsiteY28" fmla="*/ 843891 h 843891"/>
              <a:gd name="connsiteX29" fmla="*/ 3476832 w 10780874"/>
              <a:gd name="connsiteY29" fmla="*/ 843891 h 843891"/>
              <a:gd name="connsiteX30" fmla="*/ 2803027 w 10780874"/>
              <a:gd name="connsiteY30" fmla="*/ 843891 h 843891"/>
              <a:gd name="connsiteX31" fmla="*/ 2021414 w 10780874"/>
              <a:gd name="connsiteY31" fmla="*/ 843891 h 843891"/>
              <a:gd name="connsiteX32" fmla="*/ 1563227 w 10780874"/>
              <a:gd name="connsiteY32" fmla="*/ 843891 h 843891"/>
              <a:gd name="connsiteX33" fmla="*/ 1212848 w 10780874"/>
              <a:gd name="connsiteY33" fmla="*/ 843891 h 843891"/>
              <a:gd name="connsiteX34" fmla="*/ 0 w 10780874"/>
              <a:gd name="connsiteY34" fmla="*/ 843891 h 843891"/>
              <a:gd name="connsiteX35" fmla="*/ 0 w 10780874"/>
              <a:gd name="connsiteY35" fmla="*/ 447262 h 843891"/>
              <a:gd name="connsiteX36" fmla="*/ 0 w 10780874"/>
              <a:gd name="connsiteY36" fmla="*/ 0 h 8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780874" h="843891" extrusionOk="0">
                <a:moveTo>
                  <a:pt x="0" y="0"/>
                </a:moveTo>
                <a:cubicBezTo>
                  <a:pt x="138833" y="-217"/>
                  <a:pt x="302056" y="-27581"/>
                  <a:pt x="565996" y="0"/>
                </a:cubicBezTo>
                <a:cubicBezTo>
                  <a:pt x="829936" y="27581"/>
                  <a:pt x="1048260" y="9831"/>
                  <a:pt x="1347609" y="0"/>
                </a:cubicBezTo>
                <a:cubicBezTo>
                  <a:pt x="1646958" y="-9831"/>
                  <a:pt x="1613528" y="-5446"/>
                  <a:pt x="1697988" y="0"/>
                </a:cubicBezTo>
                <a:cubicBezTo>
                  <a:pt x="1782448" y="5446"/>
                  <a:pt x="1950093" y="-16771"/>
                  <a:pt x="2048366" y="0"/>
                </a:cubicBezTo>
                <a:cubicBezTo>
                  <a:pt x="2146639" y="16771"/>
                  <a:pt x="2605678" y="21225"/>
                  <a:pt x="2937788" y="0"/>
                </a:cubicBezTo>
                <a:cubicBezTo>
                  <a:pt x="3269898" y="-21225"/>
                  <a:pt x="3331819" y="25259"/>
                  <a:pt x="3611593" y="0"/>
                </a:cubicBezTo>
                <a:cubicBezTo>
                  <a:pt x="3891367" y="-25259"/>
                  <a:pt x="3951908" y="-1919"/>
                  <a:pt x="4177589" y="0"/>
                </a:cubicBezTo>
                <a:cubicBezTo>
                  <a:pt x="4403270" y="1919"/>
                  <a:pt x="4883696" y="21793"/>
                  <a:pt x="5067011" y="0"/>
                </a:cubicBezTo>
                <a:cubicBezTo>
                  <a:pt x="5250326" y="-21793"/>
                  <a:pt x="5445719" y="33245"/>
                  <a:pt x="5740815" y="0"/>
                </a:cubicBezTo>
                <a:cubicBezTo>
                  <a:pt x="6035911" y="-33245"/>
                  <a:pt x="5933892" y="2650"/>
                  <a:pt x="6091194" y="0"/>
                </a:cubicBezTo>
                <a:cubicBezTo>
                  <a:pt x="6248496" y="-2650"/>
                  <a:pt x="6597900" y="37454"/>
                  <a:pt x="6872807" y="0"/>
                </a:cubicBezTo>
                <a:cubicBezTo>
                  <a:pt x="7147714" y="-37454"/>
                  <a:pt x="7163077" y="10488"/>
                  <a:pt x="7438803" y="0"/>
                </a:cubicBezTo>
                <a:cubicBezTo>
                  <a:pt x="7714529" y="-10488"/>
                  <a:pt x="7743056" y="2572"/>
                  <a:pt x="8004799" y="0"/>
                </a:cubicBezTo>
                <a:cubicBezTo>
                  <a:pt x="8266542" y="-2572"/>
                  <a:pt x="8579393" y="9043"/>
                  <a:pt x="8786412" y="0"/>
                </a:cubicBezTo>
                <a:cubicBezTo>
                  <a:pt x="8993431" y="-9043"/>
                  <a:pt x="9319673" y="37439"/>
                  <a:pt x="9568026" y="0"/>
                </a:cubicBezTo>
                <a:cubicBezTo>
                  <a:pt x="9816379" y="-37439"/>
                  <a:pt x="10478963" y="43397"/>
                  <a:pt x="10780874" y="0"/>
                </a:cubicBezTo>
                <a:cubicBezTo>
                  <a:pt x="10767390" y="193421"/>
                  <a:pt x="10788687" y="237456"/>
                  <a:pt x="10780874" y="396629"/>
                </a:cubicBezTo>
                <a:cubicBezTo>
                  <a:pt x="10773061" y="555802"/>
                  <a:pt x="10795297" y="652502"/>
                  <a:pt x="10780874" y="843891"/>
                </a:cubicBezTo>
                <a:cubicBezTo>
                  <a:pt x="10572435" y="831626"/>
                  <a:pt x="10518396" y="860469"/>
                  <a:pt x="10322687" y="843891"/>
                </a:cubicBezTo>
                <a:cubicBezTo>
                  <a:pt x="10126978" y="827313"/>
                  <a:pt x="9747273" y="837241"/>
                  <a:pt x="9541073" y="843891"/>
                </a:cubicBezTo>
                <a:cubicBezTo>
                  <a:pt x="9334873" y="850541"/>
                  <a:pt x="9052832" y="810316"/>
                  <a:pt x="8867269" y="843891"/>
                </a:cubicBezTo>
                <a:cubicBezTo>
                  <a:pt x="8681706" y="877466"/>
                  <a:pt x="8465250" y="828398"/>
                  <a:pt x="8193464" y="843891"/>
                </a:cubicBezTo>
                <a:cubicBezTo>
                  <a:pt x="7921679" y="859384"/>
                  <a:pt x="7583887" y="808219"/>
                  <a:pt x="7411851" y="843891"/>
                </a:cubicBezTo>
                <a:cubicBezTo>
                  <a:pt x="7239815" y="879563"/>
                  <a:pt x="7067057" y="838587"/>
                  <a:pt x="6738046" y="843891"/>
                </a:cubicBezTo>
                <a:cubicBezTo>
                  <a:pt x="6409036" y="849195"/>
                  <a:pt x="6344680" y="858486"/>
                  <a:pt x="5956433" y="843891"/>
                </a:cubicBezTo>
                <a:cubicBezTo>
                  <a:pt x="5568186" y="829296"/>
                  <a:pt x="5521243" y="843535"/>
                  <a:pt x="5174820" y="843891"/>
                </a:cubicBezTo>
                <a:cubicBezTo>
                  <a:pt x="4828397" y="844247"/>
                  <a:pt x="4831825" y="853032"/>
                  <a:pt x="4716632" y="843891"/>
                </a:cubicBezTo>
                <a:cubicBezTo>
                  <a:pt x="4601439" y="834750"/>
                  <a:pt x="4351305" y="855364"/>
                  <a:pt x="4258445" y="843891"/>
                </a:cubicBezTo>
                <a:cubicBezTo>
                  <a:pt x="4165585" y="832418"/>
                  <a:pt x="3718657" y="854703"/>
                  <a:pt x="3476832" y="843891"/>
                </a:cubicBezTo>
                <a:cubicBezTo>
                  <a:pt x="3235007" y="833079"/>
                  <a:pt x="2942267" y="869762"/>
                  <a:pt x="2803027" y="843891"/>
                </a:cubicBezTo>
                <a:cubicBezTo>
                  <a:pt x="2663787" y="818020"/>
                  <a:pt x="2315819" y="861182"/>
                  <a:pt x="2021414" y="843891"/>
                </a:cubicBezTo>
                <a:cubicBezTo>
                  <a:pt x="1727009" y="826600"/>
                  <a:pt x="1725895" y="840824"/>
                  <a:pt x="1563227" y="843891"/>
                </a:cubicBezTo>
                <a:cubicBezTo>
                  <a:pt x="1400559" y="846958"/>
                  <a:pt x="1308115" y="834891"/>
                  <a:pt x="1212848" y="843891"/>
                </a:cubicBezTo>
                <a:cubicBezTo>
                  <a:pt x="1117581" y="852891"/>
                  <a:pt x="515473" y="802563"/>
                  <a:pt x="0" y="843891"/>
                </a:cubicBezTo>
                <a:cubicBezTo>
                  <a:pt x="13000" y="696323"/>
                  <a:pt x="5933" y="532008"/>
                  <a:pt x="0" y="447262"/>
                </a:cubicBezTo>
                <a:cubicBezTo>
                  <a:pt x="-5933" y="362516"/>
                  <a:pt x="-1105" y="9873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82090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DD978"/>
              </a:highlight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95855-5167-4B4F-8F02-941429903340}"/>
              </a:ext>
            </a:extLst>
          </p:cNvPr>
          <p:cNvSpPr txBox="1"/>
          <p:nvPr/>
        </p:nvSpPr>
        <p:spPr>
          <a:xfrm>
            <a:off x="1034846" y="4771161"/>
            <a:ext cx="101223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C00000"/>
                </a:solidFill>
                <a:highlight>
                  <a:srgbClr val="FFFF00"/>
                </a:highlight>
                <a:cs typeface="Al-Kharashi 3" pitchFamily="2" charset="-78"/>
              </a:rPr>
              <a:t>ج. ما هو النظام الغذائي الصحي </a:t>
            </a:r>
            <a:r>
              <a:rPr lang="ar-AE" sz="3600" dirty="0">
                <a:solidFill>
                  <a:prstClr val="black"/>
                </a:solidFill>
                <a:highlight>
                  <a:srgbClr val="FFFF00"/>
                </a:highlight>
                <a:cs typeface="Al-Kharashi 3" pitchFamily="2" charset="-78"/>
              </a:rPr>
              <a:t>؟</a:t>
            </a:r>
            <a:endParaRPr lang="en-US" sz="3600" dirty="0">
              <a:solidFill>
                <a:prstClr val="black"/>
              </a:solidFill>
              <a:highlight>
                <a:srgbClr val="FFFF00"/>
              </a:highlight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52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0.00023 C -0.01159 -0.03102 -0.0043 -0.0081 -0.00899 -0.0287 C -0.01003 -0.03356 -0.01146 -0.03819 -0.0125 -0.04305 C -0.01315 -0.04537 -0.01406 -0.04768 -0.01445 -0.05023 C -0.01628 -0.06296 -0.01667 -0.06435 -0.01784 -0.0787 C -0.01862 -0.08657 -0.01888 -0.09467 -0.01979 -0.10254 C -0.02018 -0.10648 -0.02097 -0.11041 -0.02149 -0.11435 C -0.02227 -0.11991 -0.02253 -0.12546 -0.02331 -0.13102 C -0.02591 -0.15231 -0.02448 -0.13426 -0.02865 -0.16204 C -0.03008 -0.17153 -0.03073 -0.18125 -0.03216 -0.19074 C -0.03281 -0.19467 -0.03373 -0.19861 -0.03399 -0.20254 C -0.03425 -0.20648 -0.03399 -0.21041 -0.03399 -0.21435 L -0.03399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397939-D55F-4F46-92B8-1E6A96D0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4380217" y="2455524"/>
            <a:ext cx="2702103" cy="973476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3714627" y="2833425"/>
            <a:ext cx="5043352" cy="2396220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3702420" y="836224"/>
            <a:ext cx="5323641" cy="2102871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1853283" y="2114330"/>
            <a:ext cx="8834284" cy="3453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4207377" y="3661308"/>
            <a:ext cx="431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إجابة صحيحة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4" t="54094" r="45788" b="17095"/>
          <a:stretch/>
        </p:blipFill>
        <p:spPr>
          <a:xfrm>
            <a:off x="1010832" y="2841428"/>
            <a:ext cx="10706814" cy="2890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6A9C7-02A7-49B8-A65A-1932BA418E23}"/>
              </a:ext>
            </a:extLst>
          </p:cNvPr>
          <p:cNvSpPr txBox="1"/>
          <p:nvPr/>
        </p:nvSpPr>
        <p:spPr>
          <a:xfrm>
            <a:off x="879988" y="4573601"/>
            <a:ext cx="10780874" cy="843891"/>
          </a:xfrm>
          <a:custGeom>
            <a:avLst/>
            <a:gdLst>
              <a:gd name="connsiteX0" fmla="*/ 0 w 10780874"/>
              <a:gd name="connsiteY0" fmla="*/ 0 h 843891"/>
              <a:gd name="connsiteX1" fmla="*/ 565996 w 10780874"/>
              <a:gd name="connsiteY1" fmla="*/ 0 h 843891"/>
              <a:gd name="connsiteX2" fmla="*/ 1347609 w 10780874"/>
              <a:gd name="connsiteY2" fmla="*/ 0 h 843891"/>
              <a:gd name="connsiteX3" fmla="*/ 1697988 w 10780874"/>
              <a:gd name="connsiteY3" fmla="*/ 0 h 843891"/>
              <a:gd name="connsiteX4" fmla="*/ 2048366 w 10780874"/>
              <a:gd name="connsiteY4" fmla="*/ 0 h 843891"/>
              <a:gd name="connsiteX5" fmla="*/ 2937788 w 10780874"/>
              <a:gd name="connsiteY5" fmla="*/ 0 h 843891"/>
              <a:gd name="connsiteX6" fmla="*/ 3611593 w 10780874"/>
              <a:gd name="connsiteY6" fmla="*/ 0 h 843891"/>
              <a:gd name="connsiteX7" fmla="*/ 4177589 w 10780874"/>
              <a:gd name="connsiteY7" fmla="*/ 0 h 843891"/>
              <a:gd name="connsiteX8" fmla="*/ 5067011 w 10780874"/>
              <a:gd name="connsiteY8" fmla="*/ 0 h 843891"/>
              <a:gd name="connsiteX9" fmla="*/ 5740815 w 10780874"/>
              <a:gd name="connsiteY9" fmla="*/ 0 h 843891"/>
              <a:gd name="connsiteX10" fmla="*/ 6091194 w 10780874"/>
              <a:gd name="connsiteY10" fmla="*/ 0 h 843891"/>
              <a:gd name="connsiteX11" fmla="*/ 6872807 w 10780874"/>
              <a:gd name="connsiteY11" fmla="*/ 0 h 843891"/>
              <a:gd name="connsiteX12" fmla="*/ 7438803 w 10780874"/>
              <a:gd name="connsiteY12" fmla="*/ 0 h 843891"/>
              <a:gd name="connsiteX13" fmla="*/ 8004799 w 10780874"/>
              <a:gd name="connsiteY13" fmla="*/ 0 h 843891"/>
              <a:gd name="connsiteX14" fmla="*/ 8786412 w 10780874"/>
              <a:gd name="connsiteY14" fmla="*/ 0 h 843891"/>
              <a:gd name="connsiteX15" fmla="*/ 9568026 w 10780874"/>
              <a:gd name="connsiteY15" fmla="*/ 0 h 843891"/>
              <a:gd name="connsiteX16" fmla="*/ 10780874 w 10780874"/>
              <a:gd name="connsiteY16" fmla="*/ 0 h 843891"/>
              <a:gd name="connsiteX17" fmla="*/ 10780874 w 10780874"/>
              <a:gd name="connsiteY17" fmla="*/ 396629 h 843891"/>
              <a:gd name="connsiteX18" fmla="*/ 10780874 w 10780874"/>
              <a:gd name="connsiteY18" fmla="*/ 843891 h 843891"/>
              <a:gd name="connsiteX19" fmla="*/ 10322687 w 10780874"/>
              <a:gd name="connsiteY19" fmla="*/ 843891 h 843891"/>
              <a:gd name="connsiteX20" fmla="*/ 9541073 w 10780874"/>
              <a:gd name="connsiteY20" fmla="*/ 843891 h 843891"/>
              <a:gd name="connsiteX21" fmla="*/ 8867269 w 10780874"/>
              <a:gd name="connsiteY21" fmla="*/ 843891 h 843891"/>
              <a:gd name="connsiteX22" fmla="*/ 8193464 w 10780874"/>
              <a:gd name="connsiteY22" fmla="*/ 843891 h 843891"/>
              <a:gd name="connsiteX23" fmla="*/ 7411851 w 10780874"/>
              <a:gd name="connsiteY23" fmla="*/ 843891 h 843891"/>
              <a:gd name="connsiteX24" fmla="*/ 6738046 w 10780874"/>
              <a:gd name="connsiteY24" fmla="*/ 843891 h 843891"/>
              <a:gd name="connsiteX25" fmla="*/ 5956433 w 10780874"/>
              <a:gd name="connsiteY25" fmla="*/ 843891 h 843891"/>
              <a:gd name="connsiteX26" fmla="*/ 5174820 w 10780874"/>
              <a:gd name="connsiteY26" fmla="*/ 843891 h 843891"/>
              <a:gd name="connsiteX27" fmla="*/ 4716632 w 10780874"/>
              <a:gd name="connsiteY27" fmla="*/ 843891 h 843891"/>
              <a:gd name="connsiteX28" fmla="*/ 4258445 w 10780874"/>
              <a:gd name="connsiteY28" fmla="*/ 843891 h 843891"/>
              <a:gd name="connsiteX29" fmla="*/ 3476832 w 10780874"/>
              <a:gd name="connsiteY29" fmla="*/ 843891 h 843891"/>
              <a:gd name="connsiteX30" fmla="*/ 2803027 w 10780874"/>
              <a:gd name="connsiteY30" fmla="*/ 843891 h 843891"/>
              <a:gd name="connsiteX31" fmla="*/ 2021414 w 10780874"/>
              <a:gd name="connsiteY31" fmla="*/ 843891 h 843891"/>
              <a:gd name="connsiteX32" fmla="*/ 1563227 w 10780874"/>
              <a:gd name="connsiteY32" fmla="*/ 843891 h 843891"/>
              <a:gd name="connsiteX33" fmla="*/ 1212848 w 10780874"/>
              <a:gd name="connsiteY33" fmla="*/ 843891 h 843891"/>
              <a:gd name="connsiteX34" fmla="*/ 0 w 10780874"/>
              <a:gd name="connsiteY34" fmla="*/ 843891 h 843891"/>
              <a:gd name="connsiteX35" fmla="*/ 0 w 10780874"/>
              <a:gd name="connsiteY35" fmla="*/ 447262 h 843891"/>
              <a:gd name="connsiteX36" fmla="*/ 0 w 10780874"/>
              <a:gd name="connsiteY36" fmla="*/ 0 h 8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780874" h="843891" extrusionOk="0">
                <a:moveTo>
                  <a:pt x="0" y="0"/>
                </a:moveTo>
                <a:cubicBezTo>
                  <a:pt x="138833" y="-217"/>
                  <a:pt x="302056" y="-27581"/>
                  <a:pt x="565996" y="0"/>
                </a:cubicBezTo>
                <a:cubicBezTo>
                  <a:pt x="829936" y="27581"/>
                  <a:pt x="1048260" y="9831"/>
                  <a:pt x="1347609" y="0"/>
                </a:cubicBezTo>
                <a:cubicBezTo>
                  <a:pt x="1646958" y="-9831"/>
                  <a:pt x="1613528" y="-5446"/>
                  <a:pt x="1697988" y="0"/>
                </a:cubicBezTo>
                <a:cubicBezTo>
                  <a:pt x="1782448" y="5446"/>
                  <a:pt x="1950093" y="-16771"/>
                  <a:pt x="2048366" y="0"/>
                </a:cubicBezTo>
                <a:cubicBezTo>
                  <a:pt x="2146639" y="16771"/>
                  <a:pt x="2605678" y="21225"/>
                  <a:pt x="2937788" y="0"/>
                </a:cubicBezTo>
                <a:cubicBezTo>
                  <a:pt x="3269898" y="-21225"/>
                  <a:pt x="3331819" y="25259"/>
                  <a:pt x="3611593" y="0"/>
                </a:cubicBezTo>
                <a:cubicBezTo>
                  <a:pt x="3891367" y="-25259"/>
                  <a:pt x="3951908" y="-1919"/>
                  <a:pt x="4177589" y="0"/>
                </a:cubicBezTo>
                <a:cubicBezTo>
                  <a:pt x="4403270" y="1919"/>
                  <a:pt x="4883696" y="21793"/>
                  <a:pt x="5067011" y="0"/>
                </a:cubicBezTo>
                <a:cubicBezTo>
                  <a:pt x="5250326" y="-21793"/>
                  <a:pt x="5445719" y="33245"/>
                  <a:pt x="5740815" y="0"/>
                </a:cubicBezTo>
                <a:cubicBezTo>
                  <a:pt x="6035911" y="-33245"/>
                  <a:pt x="5933892" y="2650"/>
                  <a:pt x="6091194" y="0"/>
                </a:cubicBezTo>
                <a:cubicBezTo>
                  <a:pt x="6248496" y="-2650"/>
                  <a:pt x="6597900" y="37454"/>
                  <a:pt x="6872807" y="0"/>
                </a:cubicBezTo>
                <a:cubicBezTo>
                  <a:pt x="7147714" y="-37454"/>
                  <a:pt x="7163077" y="10488"/>
                  <a:pt x="7438803" y="0"/>
                </a:cubicBezTo>
                <a:cubicBezTo>
                  <a:pt x="7714529" y="-10488"/>
                  <a:pt x="7743056" y="2572"/>
                  <a:pt x="8004799" y="0"/>
                </a:cubicBezTo>
                <a:cubicBezTo>
                  <a:pt x="8266542" y="-2572"/>
                  <a:pt x="8579393" y="9043"/>
                  <a:pt x="8786412" y="0"/>
                </a:cubicBezTo>
                <a:cubicBezTo>
                  <a:pt x="8993431" y="-9043"/>
                  <a:pt x="9319673" y="37439"/>
                  <a:pt x="9568026" y="0"/>
                </a:cubicBezTo>
                <a:cubicBezTo>
                  <a:pt x="9816379" y="-37439"/>
                  <a:pt x="10478963" y="43397"/>
                  <a:pt x="10780874" y="0"/>
                </a:cubicBezTo>
                <a:cubicBezTo>
                  <a:pt x="10767390" y="193421"/>
                  <a:pt x="10788687" y="237456"/>
                  <a:pt x="10780874" y="396629"/>
                </a:cubicBezTo>
                <a:cubicBezTo>
                  <a:pt x="10773061" y="555802"/>
                  <a:pt x="10795297" y="652502"/>
                  <a:pt x="10780874" y="843891"/>
                </a:cubicBezTo>
                <a:cubicBezTo>
                  <a:pt x="10572435" y="831626"/>
                  <a:pt x="10518396" y="860469"/>
                  <a:pt x="10322687" y="843891"/>
                </a:cubicBezTo>
                <a:cubicBezTo>
                  <a:pt x="10126978" y="827313"/>
                  <a:pt x="9747273" y="837241"/>
                  <a:pt x="9541073" y="843891"/>
                </a:cubicBezTo>
                <a:cubicBezTo>
                  <a:pt x="9334873" y="850541"/>
                  <a:pt x="9052832" y="810316"/>
                  <a:pt x="8867269" y="843891"/>
                </a:cubicBezTo>
                <a:cubicBezTo>
                  <a:pt x="8681706" y="877466"/>
                  <a:pt x="8465250" y="828398"/>
                  <a:pt x="8193464" y="843891"/>
                </a:cubicBezTo>
                <a:cubicBezTo>
                  <a:pt x="7921679" y="859384"/>
                  <a:pt x="7583887" y="808219"/>
                  <a:pt x="7411851" y="843891"/>
                </a:cubicBezTo>
                <a:cubicBezTo>
                  <a:pt x="7239815" y="879563"/>
                  <a:pt x="7067057" y="838587"/>
                  <a:pt x="6738046" y="843891"/>
                </a:cubicBezTo>
                <a:cubicBezTo>
                  <a:pt x="6409036" y="849195"/>
                  <a:pt x="6344680" y="858486"/>
                  <a:pt x="5956433" y="843891"/>
                </a:cubicBezTo>
                <a:cubicBezTo>
                  <a:pt x="5568186" y="829296"/>
                  <a:pt x="5521243" y="843535"/>
                  <a:pt x="5174820" y="843891"/>
                </a:cubicBezTo>
                <a:cubicBezTo>
                  <a:pt x="4828397" y="844247"/>
                  <a:pt x="4831825" y="853032"/>
                  <a:pt x="4716632" y="843891"/>
                </a:cubicBezTo>
                <a:cubicBezTo>
                  <a:pt x="4601439" y="834750"/>
                  <a:pt x="4351305" y="855364"/>
                  <a:pt x="4258445" y="843891"/>
                </a:cubicBezTo>
                <a:cubicBezTo>
                  <a:pt x="4165585" y="832418"/>
                  <a:pt x="3718657" y="854703"/>
                  <a:pt x="3476832" y="843891"/>
                </a:cubicBezTo>
                <a:cubicBezTo>
                  <a:pt x="3235007" y="833079"/>
                  <a:pt x="2942267" y="869762"/>
                  <a:pt x="2803027" y="843891"/>
                </a:cubicBezTo>
                <a:cubicBezTo>
                  <a:pt x="2663787" y="818020"/>
                  <a:pt x="2315819" y="861182"/>
                  <a:pt x="2021414" y="843891"/>
                </a:cubicBezTo>
                <a:cubicBezTo>
                  <a:pt x="1727009" y="826600"/>
                  <a:pt x="1725895" y="840824"/>
                  <a:pt x="1563227" y="843891"/>
                </a:cubicBezTo>
                <a:cubicBezTo>
                  <a:pt x="1400559" y="846958"/>
                  <a:pt x="1308115" y="834891"/>
                  <a:pt x="1212848" y="843891"/>
                </a:cubicBezTo>
                <a:cubicBezTo>
                  <a:pt x="1117581" y="852891"/>
                  <a:pt x="515473" y="802563"/>
                  <a:pt x="0" y="843891"/>
                </a:cubicBezTo>
                <a:cubicBezTo>
                  <a:pt x="13000" y="696323"/>
                  <a:pt x="5933" y="532008"/>
                  <a:pt x="0" y="447262"/>
                </a:cubicBezTo>
                <a:cubicBezTo>
                  <a:pt x="-5933" y="362516"/>
                  <a:pt x="-1105" y="9873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82090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DD978"/>
              </a:highlight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1C8F59-1589-40EE-9CAC-A4FF6032A071}"/>
              </a:ext>
            </a:extLst>
          </p:cNvPr>
          <p:cNvSpPr txBox="1"/>
          <p:nvPr/>
        </p:nvSpPr>
        <p:spPr>
          <a:xfrm>
            <a:off x="715617" y="4690142"/>
            <a:ext cx="109452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/>
                <a:cs typeface="Al-Kharashi 3" pitchFamily="2" charset="-78"/>
              </a:rPr>
              <a:t>لو كنت احد أصدقاء شارلي كيف كنت ستتصرف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67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0.00023 C -0.01159 -0.03102 -0.0043 -0.0081 -0.00899 -0.0287 C -0.01003 -0.03356 -0.01146 -0.03819 -0.0125 -0.04305 C -0.01315 -0.04537 -0.01406 -0.04768 -0.01445 -0.05023 C -0.01628 -0.06296 -0.01667 -0.06435 -0.01784 -0.0787 C -0.01862 -0.08657 -0.01888 -0.09467 -0.01979 -0.10254 C -0.02018 -0.10648 -0.02097 -0.11041 -0.02149 -0.11435 C -0.02227 -0.11991 -0.02253 -0.12546 -0.02331 -0.13102 C -0.02591 -0.15231 -0.02448 -0.13426 -0.02865 -0.16204 C -0.03008 -0.17153 -0.03073 -0.18125 -0.03216 -0.19074 C -0.03281 -0.19467 -0.03373 -0.19861 -0.03399 -0.20254 C -0.03425 -0.20648 -0.03399 -0.21041 -0.03399 -0.21435 L -0.03399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5A69DE-321C-4743-9521-375F84E46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be 1">
            <a:extLst>
              <a:ext uri="{FF2B5EF4-FFF2-40B4-BE49-F238E27FC236}">
                <a16:creationId xmlns:a16="http://schemas.microsoft.com/office/drawing/2014/main" id="{D075DF51-A91B-475D-89DD-2D5C6959D812}"/>
              </a:ext>
            </a:extLst>
          </p:cNvPr>
          <p:cNvSpPr/>
          <p:nvPr/>
        </p:nvSpPr>
        <p:spPr>
          <a:xfrm>
            <a:off x="6775177" y="3429000"/>
            <a:ext cx="4436164" cy="2372139"/>
          </a:xfrm>
          <a:prstGeom prst="cube">
            <a:avLst>
              <a:gd name="adj" fmla="val 10964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6E9584-DE1D-46C2-9804-B3D0EFF7C878}"/>
              </a:ext>
            </a:extLst>
          </p:cNvPr>
          <p:cNvGrpSpPr/>
          <p:nvPr/>
        </p:nvGrpSpPr>
        <p:grpSpPr>
          <a:xfrm>
            <a:off x="6784023" y="3712098"/>
            <a:ext cx="4118110" cy="2105440"/>
            <a:chOff x="7527237" y="2171747"/>
            <a:chExt cx="3366050" cy="21054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5BA821-DFD9-4727-AE22-90C71EC794FC}"/>
                </a:ext>
              </a:extLst>
            </p:cNvPr>
            <p:cNvSpPr/>
            <p:nvPr/>
          </p:nvSpPr>
          <p:spPr>
            <a:xfrm>
              <a:off x="7527237" y="2171747"/>
              <a:ext cx="3366050" cy="210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perspectiveBelow"/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C2FFEB-CAD3-4C28-86B1-6D32A086EC93}"/>
                </a:ext>
              </a:extLst>
            </p:cNvPr>
            <p:cNvSpPr txBox="1"/>
            <p:nvPr/>
          </p:nvSpPr>
          <p:spPr>
            <a:xfrm>
              <a:off x="8859078" y="2901301"/>
              <a:ext cx="702367" cy="646331"/>
            </a:xfrm>
            <a:custGeom>
              <a:avLst/>
              <a:gdLst>
                <a:gd name="connsiteX0" fmla="*/ 0 w 702367"/>
                <a:gd name="connsiteY0" fmla="*/ 0 h 646331"/>
                <a:gd name="connsiteX1" fmla="*/ 351184 w 702367"/>
                <a:gd name="connsiteY1" fmla="*/ 0 h 646331"/>
                <a:gd name="connsiteX2" fmla="*/ 702367 w 702367"/>
                <a:gd name="connsiteY2" fmla="*/ 0 h 646331"/>
                <a:gd name="connsiteX3" fmla="*/ 702367 w 702367"/>
                <a:gd name="connsiteY3" fmla="*/ 646331 h 646331"/>
                <a:gd name="connsiteX4" fmla="*/ 372255 w 702367"/>
                <a:gd name="connsiteY4" fmla="*/ 646331 h 646331"/>
                <a:gd name="connsiteX5" fmla="*/ 0 w 702367"/>
                <a:gd name="connsiteY5" fmla="*/ 646331 h 646331"/>
                <a:gd name="connsiteX6" fmla="*/ 0 w 702367"/>
                <a:gd name="connsiteY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367" h="646331" fill="none" extrusionOk="0">
                  <a:moveTo>
                    <a:pt x="0" y="0"/>
                  </a:moveTo>
                  <a:cubicBezTo>
                    <a:pt x="162801" y="9163"/>
                    <a:pt x="264839" y="-15401"/>
                    <a:pt x="351184" y="0"/>
                  </a:cubicBezTo>
                  <a:cubicBezTo>
                    <a:pt x="437529" y="15401"/>
                    <a:pt x="628736" y="-8156"/>
                    <a:pt x="702367" y="0"/>
                  </a:cubicBezTo>
                  <a:cubicBezTo>
                    <a:pt x="700882" y="185064"/>
                    <a:pt x="689074" y="397461"/>
                    <a:pt x="702367" y="646331"/>
                  </a:cubicBezTo>
                  <a:cubicBezTo>
                    <a:pt x="589615" y="632698"/>
                    <a:pt x="451384" y="640680"/>
                    <a:pt x="372255" y="646331"/>
                  </a:cubicBezTo>
                  <a:cubicBezTo>
                    <a:pt x="293126" y="651982"/>
                    <a:pt x="83101" y="650558"/>
                    <a:pt x="0" y="646331"/>
                  </a:cubicBezTo>
                  <a:cubicBezTo>
                    <a:pt x="24832" y="365297"/>
                    <a:pt x="-9242" y="270059"/>
                    <a:pt x="0" y="0"/>
                  </a:cubicBezTo>
                  <a:close/>
                </a:path>
                <a:path w="702367" h="646331" stroke="0" extrusionOk="0">
                  <a:moveTo>
                    <a:pt x="0" y="0"/>
                  </a:moveTo>
                  <a:cubicBezTo>
                    <a:pt x="101234" y="-13072"/>
                    <a:pt x="184898" y="2576"/>
                    <a:pt x="344160" y="0"/>
                  </a:cubicBezTo>
                  <a:cubicBezTo>
                    <a:pt x="503422" y="-2576"/>
                    <a:pt x="595277" y="-10478"/>
                    <a:pt x="702367" y="0"/>
                  </a:cubicBezTo>
                  <a:cubicBezTo>
                    <a:pt x="700662" y="174239"/>
                    <a:pt x="683509" y="345518"/>
                    <a:pt x="702367" y="646331"/>
                  </a:cubicBezTo>
                  <a:cubicBezTo>
                    <a:pt x="538410" y="642453"/>
                    <a:pt x="517872" y="637613"/>
                    <a:pt x="372255" y="646331"/>
                  </a:cubicBezTo>
                  <a:cubicBezTo>
                    <a:pt x="226638" y="655049"/>
                    <a:pt x="119198" y="634831"/>
                    <a:pt x="0" y="646331"/>
                  </a:cubicBezTo>
                  <a:cubicBezTo>
                    <a:pt x="1601" y="484268"/>
                    <a:pt x="12951" y="16723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5182090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l-Kharashi 3" pitchFamily="2" charset="-78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endParaRPr>
            </a:p>
          </p:txBody>
        </p:sp>
      </p:grpSp>
      <p:sp>
        <p:nvSpPr>
          <p:cNvPr id="42" name="Cube 41">
            <a:extLst>
              <a:ext uri="{FF2B5EF4-FFF2-40B4-BE49-F238E27FC236}">
                <a16:creationId xmlns:a16="http://schemas.microsoft.com/office/drawing/2014/main" id="{BC0677D8-8261-4E50-B87E-1C5693732AEC}"/>
              </a:ext>
            </a:extLst>
          </p:cNvPr>
          <p:cNvSpPr/>
          <p:nvPr/>
        </p:nvSpPr>
        <p:spPr>
          <a:xfrm>
            <a:off x="710040" y="3557979"/>
            <a:ext cx="4436164" cy="2372139"/>
          </a:xfrm>
          <a:prstGeom prst="cube">
            <a:avLst>
              <a:gd name="adj" fmla="val 1096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DC31AE-5EE1-4373-B53C-B0817CE431E0}"/>
              </a:ext>
            </a:extLst>
          </p:cNvPr>
          <p:cNvGrpSpPr/>
          <p:nvPr/>
        </p:nvGrpSpPr>
        <p:grpSpPr>
          <a:xfrm>
            <a:off x="710040" y="3736067"/>
            <a:ext cx="4118110" cy="2105440"/>
            <a:chOff x="7527237" y="2171747"/>
            <a:chExt cx="3366050" cy="210544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3E6A859-FC27-495D-BA2E-5050E85FF01F}"/>
                </a:ext>
              </a:extLst>
            </p:cNvPr>
            <p:cNvSpPr/>
            <p:nvPr/>
          </p:nvSpPr>
          <p:spPr>
            <a:xfrm>
              <a:off x="7527237" y="2171747"/>
              <a:ext cx="3366050" cy="210544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38EDE0D-5EFC-4206-9357-0E25B100DC07}"/>
                </a:ext>
              </a:extLst>
            </p:cNvPr>
            <p:cNvSpPr txBox="1"/>
            <p:nvPr/>
          </p:nvSpPr>
          <p:spPr>
            <a:xfrm>
              <a:off x="8859078" y="2901301"/>
              <a:ext cx="702367" cy="646331"/>
            </a:xfrm>
            <a:custGeom>
              <a:avLst/>
              <a:gdLst>
                <a:gd name="connsiteX0" fmla="*/ 0 w 702367"/>
                <a:gd name="connsiteY0" fmla="*/ 0 h 646331"/>
                <a:gd name="connsiteX1" fmla="*/ 351184 w 702367"/>
                <a:gd name="connsiteY1" fmla="*/ 0 h 646331"/>
                <a:gd name="connsiteX2" fmla="*/ 702367 w 702367"/>
                <a:gd name="connsiteY2" fmla="*/ 0 h 646331"/>
                <a:gd name="connsiteX3" fmla="*/ 702367 w 702367"/>
                <a:gd name="connsiteY3" fmla="*/ 646331 h 646331"/>
                <a:gd name="connsiteX4" fmla="*/ 372255 w 702367"/>
                <a:gd name="connsiteY4" fmla="*/ 646331 h 646331"/>
                <a:gd name="connsiteX5" fmla="*/ 0 w 702367"/>
                <a:gd name="connsiteY5" fmla="*/ 646331 h 646331"/>
                <a:gd name="connsiteX6" fmla="*/ 0 w 702367"/>
                <a:gd name="connsiteY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367" h="646331" fill="none" extrusionOk="0">
                  <a:moveTo>
                    <a:pt x="0" y="0"/>
                  </a:moveTo>
                  <a:cubicBezTo>
                    <a:pt x="162801" y="9163"/>
                    <a:pt x="264839" y="-15401"/>
                    <a:pt x="351184" y="0"/>
                  </a:cubicBezTo>
                  <a:cubicBezTo>
                    <a:pt x="437529" y="15401"/>
                    <a:pt x="628736" y="-8156"/>
                    <a:pt x="702367" y="0"/>
                  </a:cubicBezTo>
                  <a:cubicBezTo>
                    <a:pt x="700882" y="185064"/>
                    <a:pt x="689074" y="397461"/>
                    <a:pt x="702367" y="646331"/>
                  </a:cubicBezTo>
                  <a:cubicBezTo>
                    <a:pt x="589615" y="632698"/>
                    <a:pt x="451384" y="640680"/>
                    <a:pt x="372255" y="646331"/>
                  </a:cubicBezTo>
                  <a:cubicBezTo>
                    <a:pt x="293126" y="651982"/>
                    <a:pt x="83101" y="650558"/>
                    <a:pt x="0" y="646331"/>
                  </a:cubicBezTo>
                  <a:cubicBezTo>
                    <a:pt x="24832" y="365297"/>
                    <a:pt x="-9242" y="270059"/>
                    <a:pt x="0" y="0"/>
                  </a:cubicBezTo>
                  <a:close/>
                </a:path>
                <a:path w="702367" h="646331" stroke="0" extrusionOk="0">
                  <a:moveTo>
                    <a:pt x="0" y="0"/>
                  </a:moveTo>
                  <a:cubicBezTo>
                    <a:pt x="101234" y="-13072"/>
                    <a:pt x="184898" y="2576"/>
                    <a:pt x="344160" y="0"/>
                  </a:cubicBezTo>
                  <a:cubicBezTo>
                    <a:pt x="503422" y="-2576"/>
                    <a:pt x="595277" y="-10478"/>
                    <a:pt x="702367" y="0"/>
                  </a:cubicBezTo>
                  <a:cubicBezTo>
                    <a:pt x="700662" y="174239"/>
                    <a:pt x="683509" y="345518"/>
                    <a:pt x="702367" y="646331"/>
                  </a:cubicBezTo>
                  <a:cubicBezTo>
                    <a:pt x="538410" y="642453"/>
                    <a:pt x="517872" y="637613"/>
                    <a:pt x="372255" y="646331"/>
                  </a:cubicBezTo>
                  <a:cubicBezTo>
                    <a:pt x="226638" y="655049"/>
                    <a:pt x="119198" y="634831"/>
                    <a:pt x="0" y="646331"/>
                  </a:cubicBezTo>
                  <a:cubicBezTo>
                    <a:pt x="1601" y="484268"/>
                    <a:pt x="12951" y="167230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25182090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l-Kharashi 3" pitchFamily="2" charset="-78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endParaRPr>
            </a:p>
          </p:txBody>
        </p:sp>
      </p:grpSp>
      <p:sp>
        <p:nvSpPr>
          <p:cNvPr id="17" name="Cube 16">
            <a:extLst>
              <a:ext uri="{FF2B5EF4-FFF2-40B4-BE49-F238E27FC236}">
                <a16:creationId xmlns:a16="http://schemas.microsoft.com/office/drawing/2014/main" id="{9DF4304A-1045-44E4-B9B1-40A6E188F056}"/>
              </a:ext>
            </a:extLst>
          </p:cNvPr>
          <p:cNvSpPr/>
          <p:nvPr/>
        </p:nvSpPr>
        <p:spPr>
          <a:xfrm>
            <a:off x="3932014" y="4557358"/>
            <a:ext cx="3727093" cy="2193294"/>
          </a:xfrm>
          <a:prstGeom prst="cube">
            <a:avLst>
              <a:gd name="adj" fmla="val 10964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704688-7C75-4F62-8863-590FD13D6633}"/>
              </a:ext>
            </a:extLst>
          </p:cNvPr>
          <p:cNvGrpSpPr/>
          <p:nvPr/>
        </p:nvGrpSpPr>
        <p:grpSpPr>
          <a:xfrm>
            <a:off x="3918151" y="4788787"/>
            <a:ext cx="3528386" cy="2011731"/>
            <a:chOff x="7527237" y="2171747"/>
            <a:chExt cx="3366050" cy="21054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AFC0C1-8964-4618-8766-F034776C2F08}"/>
                </a:ext>
              </a:extLst>
            </p:cNvPr>
            <p:cNvSpPr/>
            <p:nvPr/>
          </p:nvSpPr>
          <p:spPr>
            <a:xfrm>
              <a:off x="7527237" y="2171747"/>
              <a:ext cx="3366050" cy="2105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006A07-6A50-4AA3-9DB8-14FB61F7B26E}"/>
                </a:ext>
              </a:extLst>
            </p:cNvPr>
            <p:cNvSpPr txBox="1"/>
            <p:nvPr/>
          </p:nvSpPr>
          <p:spPr>
            <a:xfrm>
              <a:off x="8859078" y="2901301"/>
              <a:ext cx="702367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l-Kharashi 3" pitchFamily="2" charset="-78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C1B5BD-6C9B-4B74-B51A-3165E2664F8E}"/>
              </a:ext>
            </a:extLst>
          </p:cNvPr>
          <p:cNvGrpSpPr/>
          <p:nvPr/>
        </p:nvGrpSpPr>
        <p:grpSpPr>
          <a:xfrm>
            <a:off x="3693781" y="0"/>
            <a:ext cx="3977123" cy="3712901"/>
            <a:chOff x="7566193" y="1423227"/>
            <a:chExt cx="1650863" cy="431389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22A8D7-4461-4476-89F9-DB6DCF5BE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26A09EF-2994-4FEB-A266-6071748A08A9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D7204FC-CEA6-4B7A-BC52-3A7238767AF5}"/>
              </a:ext>
            </a:extLst>
          </p:cNvPr>
          <p:cNvSpPr txBox="1"/>
          <p:nvPr/>
        </p:nvSpPr>
        <p:spPr>
          <a:xfrm rot="21421647">
            <a:off x="4120345" y="1896880"/>
            <a:ext cx="3251064" cy="1323439"/>
          </a:xfrm>
          <a:custGeom>
            <a:avLst/>
            <a:gdLst>
              <a:gd name="connsiteX0" fmla="*/ 0 w 3251064"/>
              <a:gd name="connsiteY0" fmla="*/ 0 h 1323439"/>
              <a:gd name="connsiteX1" fmla="*/ 606865 w 3251064"/>
              <a:gd name="connsiteY1" fmla="*/ 0 h 1323439"/>
              <a:gd name="connsiteX2" fmla="*/ 1116199 w 3251064"/>
              <a:gd name="connsiteY2" fmla="*/ 0 h 1323439"/>
              <a:gd name="connsiteX3" fmla="*/ 1658043 w 3251064"/>
              <a:gd name="connsiteY3" fmla="*/ 0 h 1323439"/>
              <a:gd name="connsiteX4" fmla="*/ 2167376 w 3251064"/>
              <a:gd name="connsiteY4" fmla="*/ 0 h 1323439"/>
              <a:gd name="connsiteX5" fmla="*/ 2644199 w 3251064"/>
              <a:gd name="connsiteY5" fmla="*/ 0 h 1323439"/>
              <a:gd name="connsiteX6" fmla="*/ 3251064 w 3251064"/>
              <a:gd name="connsiteY6" fmla="*/ 0 h 1323439"/>
              <a:gd name="connsiteX7" fmla="*/ 3251064 w 3251064"/>
              <a:gd name="connsiteY7" fmla="*/ 467615 h 1323439"/>
              <a:gd name="connsiteX8" fmla="*/ 3251064 w 3251064"/>
              <a:gd name="connsiteY8" fmla="*/ 935230 h 1323439"/>
              <a:gd name="connsiteX9" fmla="*/ 3251064 w 3251064"/>
              <a:gd name="connsiteY9" fmla="*/ 1323439 h 1323439"/>
              <a:gd name="connsiteX10" fmla="*/ 2644199 w 3251064"/>
              <a:gd name="connsiteY10" fmla="*/ 1323439 h 1323439"/>
              <a:gd name="connsiteX11" fmla="*/ 2199887 w 3251064"/>
              <a:gd name="connsiteY11" fmla="*/ 1323439 h 1323439"/>
              <a:gd name="connsiteX12" fmla="*/ 1625532 w 3251064"/>
              <a:gd name="connsiteY12" fmla="*/ 1323439 h 1323439"/>
              <a:gd name="connsiteX13" fmla="*/ 1148709 w 3251064"/>
              <a:gd name="connsiteY13" fmla="*/ 1323439 h 1323439"/>
              <a:gd name="connsiteX14" fmla="*/ 606865 w 3251064"/>
              <a:gd name="connsiteY14" fmla="*/ 1323439 h 1323439"/>
              <a:gd name="connsiteX15" fmla="*/ 0 w 3251064"/>
              <a:gd name="connsiteY15" fmla="*/ 1323439 h 1323439"/>
              <a:gd name="connsiteX16" fmla="*/ 0 w 3251064"/>
              <a:gd name="connsiteY16" fmla="*/ 908761 h 1323439"/>
              <a:gd name="connsiteX17" fmla="*/ 0 w 3251064"/>
              <a:gd name="connsiteY17" fmla="*/ 480850 h 1323439"/>
              <a:gd name="connsiteX18" fmla="*/ 0 w 3251064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51064" h="1323439" fill="none" extrusionOk="0">
                <a:moveTo>
                  <a:pt x="0" y="0"/>
                </a:moveTo>
                <a:cubicBezTo>
                  <a:pt x="157943" y="-45473"/>
                  <a:pt x="336092" y="5574"/>
                  <a:pt x="606865" y="0"/>
                </a:cubicBezTo>
                <a:cubicBezTo>
                  <a:pt x="877639" y="-5574"/>
                  <a:pt x="997766" y="31682"/>
                  <a:pt x="1116199" y="0"/>
                </a:cubicBezTo>
                <a:cubicBezTo>
                  <a:pt x="1234632" y="-31682"/>
                  <a:pt x="1389342" y="29838"/>
                  <a:pt x="1658043" y="0"/>
                </a:cubicBezTo>
                <a:cubicBezTo>
                  <a:pt x="1926744" y="-29838"/>
                  <a:pt x="2013759" y="15945"/>
                  <a:pt x="2167376" y="0"/>
                </a:cubicBezTo>
                <a:cubicBezTo>
                  <a:pt x="2320993" y="-15945"/>
                  <a:pt x="2519960" y="34267"/>
                  <a:pt x="2644199" y="0"/>
                </a:cubicBezTo>
                <a:cubicBezTo>
                  <a:pt x="2768438" y="-34267"/>
                  <a:pt x="3117190" y="68119"/>
                  <a:pt x="3251064" y="0"/>
                </a:cubicBezTo>
                <a:cubicBezTo>
                  <a:pt x="3282185" y="204101"/>
                  <a:pt x="3241815" y="254140"/>
                  <a:pt x="3251064" y="467615"/>
                </a:cubicBezTo>
                <a:cubicBezTo>
                  <a:pt x="3260313" y="681091"/>
                  <a:pt x="3246878" y="757703"/>
                  <a:pt x="3251064" y="935230"/>
                </a:cubicBezTo>
                <a:cubicBezTo>
                  <a:pt x="3255250" y="1112757"/>
                  <a:pt x="3231709" y="1220100"/>
                  <a:pt x="3251064" y="1323439"/>
                </a:cubicBezTo>
                <a:cubicBezTo>
                  <a:pt x="2956956" y="1344933"/>
                  <a:pt x="2789117" y="1323048"/>
                  <a:pt x="2644199" y="1323439"/>
                </a:cubicBezTo>
                <a:cubicBezTo>
                  <a:pt x="2499281" y="1323830"/>
                  <a:pt x="2309418" y="1286192"/>
                  <a:pt x="2199887" y="1323439"/>
                </a:cubicBezTo>
                <a:cubicBezTo>
                  <a:pt x="2090356" y="1360686"/>
                  <a:pt x="1906801" y="1271330"/>
                  <a:pt x="1625532" y="1323439"/>
                </a:cubicBezTo>
                <a:cubicBezTo>
                  <a:pt x="1344264" y="1375548"/>
                  <a:pt x="1251454" y="1311637"/>
                  <a:pt x="1148709" y="1323439"/>
                </a:cubicBezTo>
                <a:cubicBezTo>
                  <a:pt x="1045964" y="1335241"/>
                  <a:pt x="787146" y="1284444"/>
                  <a:pt x="606865" y="1323439"/>
                </a:cubicBezTo>
                <a:cubicBezTo>
                  <a:pt x="426584" y="1362434"/>
                  <a:pt x="264626" y="1253501"/>
                  <a:pt x="0" y="1323439"/>
                </a:cubicBezTo>
                <a:cubicBezTo>
                  <a:pt x="-2147" y="1116683"/>
                  <a:pt x="15066" y="1075263"/>
                  <a:pt x="0" y="908761"/>
                </a:cubicBezTo>
                <a:cubicBezTo>
                  <a:pt x="-15066" y="742259"/>
                  <a:pt x="44520" y="662707"/>
                  <a:pt x="0" y="480850"/>
                </a:cubicBezTo>
                <a:cubicBezTo>
                  <a:pt x="-44520" y="298993"/>
                  <a:pt x="52468" y="148616"/>
                  <a:pt x="0" y="0"/>
                </a:cubicBezTo>
                <a:close/>
              </a:path>
              <a:path w="3251064" h="1323439" stroke="0" extrusionOk="0">
                <a:moveTo>
                  <a:pt x="0" y="0"/>
                </a:moveTo>
                <a:cubicBezTo>
                  <a:pt x="172198" y="-54395"/>
                  <a:pt x="396996" y="39102"/>
                  <a:pt x="606865" y="0"/>
                </a:cubicBezTo>
                <a:cubicBezTo>
                  <a:pt x="816735" y="-39102"/>
                  <a:pt x="954261" y="66716"/>
                  <a:pt x="1181220" y="0"/>
                </a:cubicBezTo>
                <a:cubicBezTo>
                  <a:pt x="1408179" y="-66716"/>
                  <a:pt x="1482769" y="43294"/>
                  <a:pt x="1690553" y="0"/>
                </a:cubicBezTo>
                <a:cubicBezTo>
                  <a:pt x="1898337" y="-43294"/>
                  <a:pt x="1975353" y="19482"/>
                  <a:pt x="2199887" y="0"/>
                </a:cubicBezTo>
                <a:cubicBezTo>
                  <a:pt x="2424421" y="-19482"/>
                  <a:pt x="2473460" y="9653"/>
                  <a:pt x="2709220" y="0"/>
                </a:cubicBezTo>
                <a:cubicBezTo>
                  <a:pt x="2944980" y="-9653"/>
                  <a:pt x="3075929" y="62559"/>
                  <a:pt x="3251064" y="0"/>
                </a:cubicBezTo>
                <a:cubicBezTo>
                  <a:pt x="3298644" y="221668"/>
                  <a:pt x="3241663" y="346156"/>
                  <a:pt x="3251064" y="467615"/>
                </a:cubicBezTo>
                <a:cubicBezTo>
                  <a:pt x="3260465" y="589075"/>
                  <a:pt x="3196920" y="813590"/>
                  <a:pt x="3251064" y="935230"/>
                </a:cubicBezTo>
                <a:cubicBezTo>
                  <a:pt x="3305208" y="1056871"/>
                  <a:pt x="3223509" y="1243273"/>
                  <a:pt x="3251064" y="1323439"/>
                </a:cubicBezTo>
                <a:cubicBezTo>
                  <a:pt x="3060032" y="1333169"/>
                  <a:pt x="2994085" y="1281347"/>
                  <a:pt x="2806752" y="1323439"/>
                </a:cubicBezTo>
                <a:cubicBezTo>
                  <a:pt x="2619419" y="1365531"/>
                  <a:pt x="2329424" y="1259682"/>
                  <a:pt x="2199887" y="1323439"/>
                </a:cubicBezTo>
                <a:cubicBezTo>
                  <a:pt x="2070351" y="1387196"/>
                  <a:pt x="1892583" y="1321452"/>
                  <a:pt x="1593021" y="1323439"/>
                </a:cubicBezTo>
                <a:cubicBezTo>
                  <a:pt x="1293459" y="1325426"/>
                  <a:pt x="1204808" y="1317020"/>
                  <a:pt x="1083688" y="1323439"/>
                </a:cubicBezTo>
                <a:cubicBezTo>
                  <a:pt x="962568" y="1329858"/>
                  <a:pt x="746866" y="1310727"/>
                  <a:pt x="509333" y="1323439"/>
                </a:cubicBezTo>
                <a:cubicBezTo>
                  <a:pt x="271800" y="1336151"/>
                  <a:pt x="150286" y="1293314"/>
                  <a:pt x="0" y="1323439"/>
                </a:cubicBezTo>
                <a:cubicBezTo>
                  <a:pt x="-1101" y="1136670"/>
                  <a:pt x="7475" y="1012915"/>
                  <a:pt x="0" y="921996"/>
                </a:cubicBezTo>
                <a:cubicBezTo>
                  <a:pt x="-7475" y="831077"/>
                  <a:pt x="21011" y="648993"/>
                  <a:pt x="0" y="454381"/>
                </a:cubicBezTo>
                <a:cubicBezTo>
                  <a:pt x="-21011" y="259770"/>
                  <a:pt x="52446" y="19963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EC127F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إستراتيجية صندوق المعرفة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014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5A69DE-321C-4743-9521-375F84E46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be 1">
            <a:extLst>
              <a:ext uri="{FF2B5EF4-FFF2-40B4-BE49-F238E27FC236}">
                <a16:creationId xmlns:a16="http://schemas.microsoft.com/office/drawing/2014/main" id="{D075DF51-A91B-475D-89DD-2D5C6959D812}"/>
              </a:ext>
            </a:extLst>
          </p:cNvPr>
          <p:cNvSpPr/>
          <p:nvPr/>
        </p:nvSpPr>
        <p:spPr>
          <a:xfrm>
            <a:off x="6775177" y="3429000"/>
            <a:ext cx="4436164" cy="2372139"/>
          </a:xfrm>
          <a:prstGeom prst="cube">
            <a:avLst>
              <a:gd name="adj" fmla="val 10964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11324-5876-4FF5-ADFF-AC817CAB275B}"/>
              </a:ext>
            </a:extLst>
          </p:cNvPr>
          <p:cNvSpPr/>
          <p:nvPr/>
        </p:nvSpPr>
        <p:spPr>
          <a:xfrm>
            <a:off x="6775177" y="3737113"/>
            <a:ext cx="4118110" cy="20640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204FC-CEA6-4B7A-BC52-3A7238767AF5}"/>
              </a:ext>
            </a:extLst>
          </p:cNvPr>
          <p:cNvSpPr txBox="1"/>
          <p:nvPr/>
        </p:nvSpPr>
        <p:spPr>
          <a:xfrm>
            <a:off x="0" y="281551"/>
            <a:ext cx="11913704" cy="646331"/>
          </a:xfrm>
          <a:custGeom>
            <a:avLst/>
            <a:gdLst>
              <a:gd name="connsiteX0" fmla="*/ 0 w 11913704"/>
              <a:gd name="connsiteY0" fmla="*/ 0 h 646331"/>
              <a:gd name="connsiteX1" fmla="*/ 238274 w 11913704"/>
              <a:gd name="connsiteY1" fmla="*/ 0 h 646331"/>
              <a:gd name="connsiteX2" fmla="*/ 953096 w 11913704"/>
              <a:gd name="connsiteY2" fmla="*/ 0 h 646331"/>
              <a:gd name="connsiteX3" fmla="*/ 1667919 w 11913704"/>
              <a:gd name="connsiteY3" fmla="*/ 0 h 646331"/>
              <a:gd name="connsiteX4" fmla="*/ 2025330 w 11913704"/>
              <a:gd name="connsiteY4" fmla="*/ 0 h 646331"/>
              <a:gd name="connsiteX5" fmla="*/ 2621015 w 11913704"/>
              <a:gd name="connsiteY5" fmla="*/ 0 h 646331"/>
              <a:gd name="connsiteX6" fmla="*/ 3097563 w 11913704"/>
              <a:gd name="connsiteY6" fmla="*/ 0 h 646331"/>
              <a:gd name="connsiteX7" fmla="*/ 3812385 w 11913704"/>
              <a:gd name="connsiteY7" fmla="*/ 0 h 646331"/>
              <a:gd name="connsiteX8" fmla="*/ 4527208 w 11913704"/>
              <a:gd name="connsiteY8" fmla="*/ 0 h 646331"/>
              <a:gd name="connsiteX9" fmla="*/ 5361167 w 11913704"/>
              <a:gd name="connsiteY9" fmla="*/ 0 h 646331"/>
              <a:gd name="connsiteX10" fmla="*/ 5837715 w 11913704"/>
              <a:gd name="connsiteY10" fmla="*/ 0 h 646331"/>
              <a:gd name="connsiteX11" fmla="*/ 6433400 w 11913704"/>
              <a:gd name="connsiteY11" fmla="*/ 0 h 646331"/>
              <a:gd name="connsiteX12" fmla="*/ 6790811 w 11913704"/>
              <a:gd name="connsiteY12" fmla="*/ 0 h 646331"/>
              <a:gd name="connsiteX13" fmla="*/ 7267359 w 11913704"/>
              <a:gd name="connsiteY13" fmla="*/ 0 h 646331"/>
              <a:gd name="connsiteX14" fmla="*/ 7863045 w 11913704"/>
              <a:gd name="connsiteY14" fmla="*/ 0 h 646331"/>
              <a:gd name="connsiteX15" fmla="*/ 8458730 w 11913704"/>
              <a:gd name="connsiteY15" fmla="*/ 0 h 646331"/>
              <a:gd name="connsiteX16" fmla="*/ 8816141 w 11913704"/>
              <a:gd name="connsiteY16" fmla="*/ 0 h 646331"/>
              <a:gd name="connsiteX17" fmla="*/ 9411826 w 11913704"/>
              <a:gd name="connsiteY17" fmla="*/ 0 h 646331"/>
              <a:gd name="connsiteX18" fmla="*/ 9650100 w 11913704"/>
              <a:gd name="connsiteY18" fmla="*/ 0 h 646331"/>
              <a:gd name="connsiteX19" fmla="*/ 10245785 w 11913704"/>
              <a:gd name="connsiteY19" fmla="*/ 0 h 646331"/>
              <a:gd name="connsiteX20" fmla="*/ 10722334 w 11913704"/>
              <a:gd name="connsiteY20" fmla="*/ 0 h 646331"/>
              <a:gd name="connsiteX21" fmla="*/ 11079745 w 11913704"/>
              <a:gd name="connsiteY21" fmla="*/ 0 h 646331"/>
              <a:gd name="connsiteX22" fmla="*/ 11913704 w 11913704"/>
              <a:gd name="connsiteY22" fmla="*/ 0 h 646331"/>
              <a:gd name="connsiteX23" fmla="*/ 11913704 w 11913704"/>
              <a:gd name="connsiteY23" fmla="*/ 303776 h 646331"/>
              <a:gd name="connsiteX24" fmla="*/ 11913704 w 11913704"/>
              <a:gd name="connsiteY24" fmla="*/ 646331 h 646331"/>
              <a:gd name="connsiteX25" fmla="*/ 11675430 w 11913704"/>
              <a:gd name="connsiteY25" fmla="*/ 646331 h 646331"/>
              <a:gd name="connsiteX26" fmla="*/ 11198882 w 11913704"/>
              <a:gd name="connsiteY26" fmla="*/ 646331 h 646331"/>
              <a:gd name="connsiteX27" fmla="*/ 10722334 w 11913704"/>
              <a:gd name="connsiteY27" fmla="*/ 646331 h 646331"/>
              <a:gd name="connsiteX28" fmla="*/ 9888374 w 11913704"/>
              <a:gd name="connsiteY28" fmla="*/ 646331 h 646331"/>
              <a:gd name="connsiteX29" fmla="*/ 9054415 w 11913704"/>
              <a:gd name="connsiteY29" fmla="*/ 646331 h 646331"/>
              <a:gd name="connsiteX30" fmla="*/ 8816141 w 11913704"/>
              <a:gd name="connsiteY30" fmla="*/ 646331 h 646331"/>
              <a:gd name="connsiteX31" fmla="*/ 8577867 w 11913704"/>
              <a:gd name="connsiteY31" fmla="*/ 646331 h 646331"/>
              <a:gd name="connsiteX32" fmla="*/ 8339593 w 11913704"/>
              <a:gd name="connsiteY32" fmla="*/ 646331 h 646331"/>
              <a:gd name="connsiteX33" fmla="*/ 8101319 w 11913704"/>
              <a:gd name="connsiteY33" fmla="*/ 646331 h 646331"/>
              <a:gd name="connsiteX34" fmla="*/ 7743908 w 11913704"/>
              <a:gd name="connsiteY34" fmla="*/ 646331 h 646331"/>
              <a:gd name="connsiteX35" fmla="*/ 7029085 w 11913704"/>
              <a:gd name="connsiteY35" fmla="*/ 646331 h 646331"/>
              <a:gd name="connsiteX36" fmla="*/ 6195126 w 11913704"/>
              <a:gd name="connsiteY36" fmla="*/ 646331 h 646331"/>
              <a:gd name="connsiteX37" fmla="*/ 5956852 w 11913704"/>
              <a:gd name="connsiteY37" fmla="*/ 646331 h 646331"/>
              <a:gd name="connsiteX38" fmla="*/ 5718578 w 11913704"/>
              <a:gd name="connsiteY38" fmla="*/ 646331 h 646331"/>
              <a:gd name="connsiteX39" fmla="*/ 5242030 w 11913704"/>
              <a:gd name="connsiteY39" fmla="*/ 646331 h 646331"/>
              <a:gd name="connsiteX40" fmla="*/ 4884619 w 11913704"/>
              <a:gd name="connsiteY40" fmla="*/ 646331 h 646331"/>
              <a:gd name="connsiteX41" fmla="*/ 4408070 w 11913704"/>
              <a:gd name="connsiteY41" fmla="*/ 646331 h 646331"/>
              <a:gd name="connsiteX42" fmla="*/ 3931522 w 11913704"/>
              <a:gd name="connsiteY42" fmla="*/ 646331 h 646331"/>
              <a:gd name="connsiteX43" fmla="*/ 3693248 w 11913704"/>
              <a:gd name="connsiteY43" fmla="*/ 646331 h 646331"/>
              <a:gd name="connsiteX44" fmla="*/ 3097563 w 11913704"/>
              <a:gd name="connsiteY44" fmla="*/ 646331 h 646331"/>
              <a:gd name="connsiteX45" fmla="*/ 2621015 w 11913704"/>
              <a:gd name="connsiteY45" fmla="*/ 646331 h 646331"/>
              <a:gd name="connsiteX46" fmla="*/ 2025330 w 11913704"/>
              <a:gd name="connsiteY46" fmla="*/ 646331 h 646331"/>
              <a:gd name="connsiteX47" fmla="*/ 1548782 w 11913704"/>
              <a:gd name="connsiteY47" fmla="*/ 646331 h 646331"/>
              <a:gd name="connsiteX48" fmla="*/ 1191370 w 11913704"/>
              <a:gd name="connsiteY48" fmla="*/ 646331 h 646331"/>
              <a:gd name="connsiteX49" fmla="*/ 953096 w 11913704"/>
              <a:gd name="connsiteY49" fmla="*/ 646331 h 646331"/>
              <a:gd name="connsiteX50" fmla="*/ 0 w 11913704"/>
              <a:gd name="connsiteY50" fmla="*/ 646331 h 646331"/>
              <a:gd name="connsiteX51" fmla="*/ 0 w 11913704"/>
              <a:gd name="connsiteY51" fmla="*/ 323166 h 646331"/>
              <a:gd name="connsiteX52" fmla="*/ 0 w 11913704"/>
              <a:gd name="connsiteY5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913704" h="646331" fill="none" extrusionOk="0">
                <a:moveTo>
                  <a:pt x="0" y="0"/>
                </a:moveTo>
                <a:cubicBezTo>
                  <a:pt x="78722" y="-6488"/>
                  <a:pt x="123283" y="10050"/>
                  <a:pt x="238274" y="0"/>
                </a:cubicBezTo>
                <a:cubicBezTo>
                  <a:pt x="353265" y="-10050"/>
                  <a:pt x="668638" y="19614"/>
                  <a:pt x="953096" y="0"/>
                </a:cubicBezTo>
                <a:cubicBezTo>
                  <a:pt x="1237554" y="-19614"/>
                  <a:pt x="1341687" y="43300"/>
                  <a:pt x="1667919" y="0"/>
                </a:cubicBezTo>
                <a:cubicBezTo>
                  <a:pt x="1994151" y="-43300"/>
                  <a:pt x="1952427" y="14807"/>
                  <a:pt x="2025330" y="0"/>
                </a:cubicBezTo>
                <a:cubicBezTo>
                  <a:pt x="2098233" y="-14807"/>
                  <a:pt x="2372416" y="37106"/>
                  <a:pt x="2621015" y="0"/>
                </a:cubicBezTo>
                <a:cubicBezTo>
                  <a:pt x="2869615" y="-37106"/>
                  <a:pt x="2916743" y="6142"/>
                  <a:pt x="3097563" y="0"/>
                </a:cubicBezTo>
                <a:cubicBezTo>
                  <a:pt x="3278383" y="-6142"/>
                  <a:pt x="3477628" y="51963"/>
                  <a:pt x="3812385" y="0"/>
                </a:cubicBezTo>
                <a:cubicBezTo>
                  <a:pt x="4147142" y="-51963"/>
                  <a:pt x="4344333" y="11533"/>
                  <a:pt x="4527208" y="0"/>
                </a:cubicBezTo>
                <a:cubicBezTo>
                  <a:pt x="4710083" y="-11533"/>
                  <a:pt x="5143936" y="72334"/>
                  <a:pt x="5361167" y="0"/>
                </a:cubicBezTo>
                <a:cubicBezTo>
                  <a:pt x="5578398" y="-72334"/>
                  <a:pt x="5665248" y="26377"/>
                  <a:pt x="5837715" y="0"/>
                </a:cubicBezTo>
                <a:cubicBezTo>
                  <a:pt x="6010182" y="-26377"/>
                  <a:pt x="6154589" y="65674"/>
                  <a:pt x="6433400" y="0"/>
                </a:cubicBezTo>
                <a:cubicBezTo>
                  <a:pt x="6712212" y="-65674"/>
                  <a:pt x="6621650" y="33111"/>
                  <a:pt x="6790811" y="0"/>
                </a:cubicBezTo>
                <a:cubicBezTo>
                  <a:pt x="6959972" y="-33111"/>
                  <a:pt x="7106029" y="9084"/>
                  <a:pt x="7267359" y="0"/>
                </a:cubicBezTo>
                <a:cubicBezTo>
                  <a:pt x="7428689" y="-9084"/>
                  <a:pt x="7689930" y="53241"/>
                  <a:pt x="7863045" y="0"/>
                </a:cubicBezTo>
                <a:cubicBezTo>
                  <a:pt x="8036160" y="-53241"/>
                  <a:pt x="8303770" y="42015"/>
                  <a:pt x="8458730" y="0"/>
                </a:cubicBezTo>
                <a:cubicBezTo>
                  <a:pt x="8613690" y="-42015"/>
                  <a:pt x="8702619" y="31520"/>
                  <a:pt x="8816141" y="0"/>
                </a:cubicBezTo>
                <a:cubicBezTo>
                  <a:pt x="8929663" y="-31520"/>
                  <a:pt x="9283068" y="70784"/>
                  <a:pt x="9411826" y="0"/>
                </a:cubicBezTo>
                <a:cubicBezTo>
                  <a:pt x="9540584" y="-70784"/>
                  <a:pt x="9584627" y="20149"/>
                  <a:pt x="9650100" y="0"/>
                </a:cubicBezTo>
                <a:cubicBezTo>
                  <a:pt x="9715573" y="-20149"/>
                  <a:pt x="10095191" y="1904"/>
                  <a:pt x="10245785" y="0"/>
                </a:cubicBezTo>
                <a:cubicBezTo>
                  <a:pt x="10396379" y="-1904"/>
                  <a:pt x="10571285" y="14602"/>
                  <a:pt x="10722334" y="0"/>
                </a:cubicBezTo>
                <a:cubicBezTo>
                  <a:pt x="10873383" y="-14602"/>
                  <a:pt x="10983926" y="12187"/>
                  <a:pt x="11079745" y="0"/>
                </a:cubicBezTo>
                <a:cubicBezTo>
                  <a:pt x="11175564" y="-12187"/>
                  <a:pt x="11673564" y="3590"/>
                  <a:pt x="11913704" y="0"/>
                </a:cubicBezTo>
                <a:cubicBezTo>
                  <a:pt x="11920971" y="150785"/>
                  <a:pt x="11878819" y="155628"/>
                  <a:pt x="11913704" y="303776"/>
                </a:cubicBezTo>
                <a:cubicBezTo>
                  <a:pt x="11948589" y="451924"/>
                  <a:pt x="11877189" y="573134"/>
                  <a:pt x="11913704" y="646331"/>
                </a:cubicBezTo>
                <a:cubicBezTo>
                  <a:pt x="11799506" y="646791"/>
                  <a:pt x="11728101" y="637160"/>
                  <a:pt x="11675430" y="646331"/>
                </a:cubicBezTo>
                <a:cubicBezTo>
                  <a:pt x="11622759" y="655502"/>
                  <a:pt x="11397476" y="618147"/>
                  <a:pt x="11198882" y="646331"/>
                </a:cubicBezTo>
                <a:cubicBezTo>
                  <a:pt x="11000288" y="674515"/>
                  <a:pt x="10909782" y="635152"/>
                  <a:pt x="10722334" y="646331"/>
                </a:cubicBezTo>
                <a:cubicBezTo>
                  <a:pt x="10534886" y="657510"/>
                  <a:pt x="10285290" y="548603"/>
                  <a:pt x="9888374" y="646331"/>
                </a:cubicBezTo>
                <a:cubicBezTo>
                  <a:pt x="9491458" y="744059"/>
                  <a:pt x="9469388" y="600954"/>
                  <a:pt x="9054415" y="646331"/>
                </a:cubicBezTo>
                <a:cubicBezTo>
                  <a:pt x="8639442" y="691708"/>
                  <a:pt x="8900457" y="627848"/>
                  <a:pt x="8816141" y="646331"/>
                </a:cubicBezTo>
                <a:cubicBezTo>
                  <a:pt x="8731825" y="664814"/>
                  <a:pt x="8696256" y="632186"/>
                  <a:pt x="8577867" y="646331"/>
                </a:cubicBezTo>
                <a:cubicBezTo>
                  <a:pt x="8459478" y="660476"/>
                  <a:pt x="8419345" y="643681"/>
                  <a:pt x="8339593" y="646331"/>
                </a:cubicBezTo>
                <a:cubicBezTo>
                  <a:pt x="8259841" y="648981"/>
                  <a:pt x="8150196" y="632309"/>
                  <a:pt x="8101319" y="646331"/>
                </a:cubicBezTo>
                <a:cubicBezTo>
                  <a:pt x="8052442" y="660353"/>
                  <a:pt x="7864268" y="625092"/>
                  <a:pt x="7743908" y="646331"/>
                </a:cubicBezTo>
                <a:cubicBezTo>
                  <a:pt x="7623548" y="667570"/>
                  <a:pt x="7183945" y="615917"/>
                  <a:pt x="7029085" y="646331"/>
                </a:cubicBezTo>
                <a:cubicBezTo>
                  <a:pt x="6874225" y="676745"/>
                  <a:pt x="6425366" y="609571"/>
                  <a:pt x="6195126" y="646331"/>
                </a:cubicBezTo>
                <a:cubicBezTo>
                  <a:pt x="5964886" y="683091"/>
                  <a:pt x="6074487" y="626820"/>
                  <a:pt x="5956852" y="646331"/>
                </a:cubicBezTo>
                <a:cubicBezTo>
                  <a:pt x="5839217" y="665842"/>
                  <a:pt x="5820568" y="625444"/>
                  <a:pt x="5718578" y="646331"/>
                </a:cubicBezTo>
                <a:cubicBezTo>
                  <a:pt x="5616588" y="667218"/>
                  <a:pt x="5337916" y="619105"/>
                  <a:pt x="5242030" y="646331"/>
                </a:cubicBezTo>
                <a:cubicBezTo>
                  <a:pt x="5146144" y="673557"/>
                  <a:pt x="5004333" y="620292"/>
                  <a:pt x="4884619" y="646331"/>
                </a:cubicBezTo>
                <a:cubicBezTo>
                  <a:pt x="4764905" y="672370"/>
                  <a:pt x="4583674" y="612295"/>
                  <a:pt x="4408070" y="646331"/>
                </a:cubicBezTo>
                <a:cubicBezTo>
                  <a:pt x="4232466" y="680367"/>
                  <a:pt x="4044009" y="641276"/>
                  <a:pt x="3931522" y="646331"/>
                </a:cubicBezTo>
                <a:cubicBezTo>
                  <a:pt x="3819035" y="651386"/>
                  <a:pt x="3750537" y="624173"/>
                  <a:pt x="3693248" y="646331"/>
                </a:cubicBezTo>
                <a:cubicBezTo>
                  <a:pt x="3635959" y="668489"/>
                  <a:pt x="3341733" y="634703"/>
                  <a:pt x="3097563" y="646331"/>
                </a:cubicBezTo>
                <a:cubicBezTo>
                  <a:pt x="2853394" y="657959"/>
                  <a:pt x="2828550" y="610794"/>
                  <a:pt x="2621015" y="646331"/>
                </a:cubicBezTo>
                <a:cubicBezTo>
                  <a:pt x="2413480" y="681868"/>
                  <a:pt x="2238445" y="584899"/>
                  <a:pt x="2025330" y="646331"/>
                </a:cubicBezTo>
                <a:cubicBezTo>
                  <a:pt x="1812215" y="707763"/>
                  <a:pt x="1736614" y="612708"/>
                  <a:pt x="1548782" y="646331"/>
                </a:cubicBezTo>
                <a:cubicBezTo>
                  <a:pt x="1360950" y="679954"/>
                  <a:pt x="1351587" y="605139"/>
                  <a:pt x="1191370" y="646331"/>
                </a:cubicBezTo>
                <a:cubicBezTo>
                  <a:pt x="1031153" y="687523"/>
                  <a:pt x="1034636" y="645665"/>
                  <a:pt x="953096" y="646331"/>
                </a:cubicBezTo>
                <a:cubicBezTo>
                  <a:pt x="871556" y="646997"/>
                  <a:pt x="292789" y="585133"/>
                  <a:pt x="0" y="646331"/>
                </a:cubicBezTo>
                <a:cubicBezTo>
                  <a:pt x="-33159" y="514774"/>
                  <a:pt x="30655" y="443470"/>
                  <a:pt x="0" y="323166"/>
                </a:cubicBezTo>
                <a:cubicBezTo>
                  <a:pt x="-30655" y="202862"/>
                  <a:pt x="5630" y="76807"/>
                  <a:pt x="0" y="0"/>
                </a:cubicBezTo>
                <a:close/>
              </a:path>
              <a:path w="11913704" h="646331" stroke="0" extrusionOk="0">
                <a:moveTo>
                  <a:pt x="0" y="0"/>
                </a:moveTo>
                <a:cubicBezTo>
                  <a:pt x="192056" y="-55015"/>
                  <a:pt x="317111" y="39428"/>
                  <a:pt x="476548" y="0"/>
                </a:cubicBezTo>
                <a:cubicBezTo>
                  <a:pt x="635985" y="-39428"/>
                  <a:pt x="604468" y="4809"/>
                  <a:pt x="714822" y="0"/>
                </a:cubicBezTo>
                <a:cubicBezTo>
                  <a:pt x="825176" y="-4809"/>
                  <a:pt x="972940" y="11742"/>
                  <a:pt x="1191370" y="0"/>
                </a:cubicBezTo>
                <a:cubicBezTo>
                  <a:pt x="1409800" y="-11742"/>
                  <a:pt x="1312757" y="6968"/>
                  <a:pt x="1429644" y="0"/>
                </a:cubicBezTo>
                <a:cubicBezTo>
                  <a:pt x="1546531" y="-6968"/>
                  <a:pt x="1595356" y="11228"/>
                  <a:pt x="1667919" y="0"/>
                </a:cubicBezTo>
                <a:cubicBezTo>
                  <a:pt x="1740483" y="-11228"/>
                  <a:pt x="2158292" y="74766"/>
                  <a:pt x="2501878" y="0"/>
                </a:cubicBezTo>
                <a:cubicBezTo>
                  <a:pt x="2845464" y="-74766"/>
                  <a:pt x="2734852" y="28248"/>
                  <a:pt x="2859289" y="0"/>
                </a:cubicBezTo>
                <a:cubicBezTo>
                  <a:pt x="2983726" y="-28248"/>
                  <a:pt x="3011985" y="6847"/>
                  <a:pt x="3097563" y="0"/>
                </a:cubicBezTo>
                <a:cubicBezTo>
                  <a:pt x="3183141" y="-6847"/>
                  <a:pt x="3340220" y="45793"/>
                  <a:pt x="3574111" y="0"/>
                </a:cubicBezTo>
                <a:cubicBezTo>
                  <a:pt x="3808002" y="-45793"/>
                  <a:pt x="4008539" y="47202"/>
                  <a:pt x="4169796" y="0"/>
                </a:cubicBezTo>
                <a:cubicBezTo>
                  <a:pt x="4331054" y="-47202"/>
                  <a:pt x="4413479" y="53350"/>
                  <a:pt x="4646345" y="0"/>
                </a:cubicBezTo>
                <a:cubicBezTo>
                  <a:pt x="4879211" y="-53350"/>
                  <a:pt x="5011262" y="40823"/>
                  <a:pt x="5242030" y="0"/>
                </a:cubicBezTo>
                <a:cubicBezTo>
                  <a:pt x="5472799" y="-40823"/>
                  <a:pt x="5397043" y="27321"/>
                  <a:pt x="5480304" y="0"/>
                </a:cubicBezTo>
                <a:cubicBezTo>
                  <a:pt x="5563565" y="-27321"/>
                  <a:pt x="5914647" y="57066"/>
                  <a:pt x="6075989" y="0"/>
                </a:cubicBezTo>
                <a:cubicBezTo>
                  <a:pt x="6237332" y="-57066"/>
                  <a:pt x="6507001" y="68049"/>
                  <a:pt x="6909948" y="0"/>
                </a:cubicBezTo>
                <a:cubicBezTo>
                  <a:pt x="7312895" y="-68049"/>
                  <a:pt x="7176101" y="55353"/>
                  <a:pt x="7386496" y="0"/>
                </a:cubicBezTo>
                <a:cubicBezTo>
                  <a:pt x="7596891" y="-55353"/>
                  <a:pt x="7752843" y="40395"/>
                  <a:pt x="8101319" y="0"/>
                </a:cubicBezTo>
                <a:cubicBezTo>
                  <a:pt x="8449795" y="-40395"/>
                  <a:pt x="8264823" y="15738"/>
                  <a:pt x="8339593" y="0"/>
                </a:cubicBezTo>
                <a:cubicBezTo>
                  <a:pt x="8414363" y="-15738"/>
                  <a:pt x="8776052" y="59804"/>
                  <a:pt x="9173552" y="0"/>
                </a:cubicBezTo>
                <a:cubicBezTo>
                  <a:pt x="9571052" y="-59804"/>
                  <a:pt x="9789953" y="50000"/>
                  <a:pt x="10007511" y="0"/>
                </a:cubicBezTo>
                <a:cubicBezTo>
                  <a:pt x="10225069" y="-50000"/>
                  <a:pt x="10554078" y="22391"/>
                  <a:pt x="10722334" y="0"/>
                </a:cubicBezTo>
                <a:cubicBezTo>
                  <a:pt x="10890590" y="-22391"/>
                  <a:pt x="11001128" y="42297"/>
                  <a:pt x="11198882" y="0"/>
                </a:cubicBezTo>
                <a:cubicBezTo>
                  <a:pt x="11396636" y="-42297"/>
                  <a:pt x="11567531" y="22139"/>
                  <a:pt x="11913704" y="0"/>
                </a:cubicBezTo>
                <a:cubicBezTo>
                  <a:pt x="11945670" y="144921"/>
                  <a:pt x="11880914" y="204994"/>
                  <a:pt x="11913704" y="303776"/>
                </a:cubicBezTo>
                <a:cubicBezTo>
                  <a:pt x="11946494" y="402558"/>
                  <a:pt x="11881856" y="495400"/>
                  <a:pt x="11913704" y="646331"/>
                </a:cubicBezTo>
                <a:cubicBezTo>
                  <a:pt x="11607639" y="663570"/>
                  <a:pt x="11342870" y="589857"/>
                  <a:pt x="11198882" y="646331"/>
                </a:cubicBezTo>
                <a:cubicBezTo>
                  <a:pt x="11054894" y="702805"/>
                  <a:pt x="11013364" y="643606"/>
                  <a:pt x="10841471" y="646331"/>
                </a:cubicBezTo>
                <a:cubicBezTo>
                  <a:pt x="10669578" y="649056"/>
                  <a:pt x="10553579" y="622102"/>
                  <a:pt x="10364922" y="646331"/>
                </a:cubicBezTo>
                <a:cubicBezTo>
                  <a:pt x="10176265" y="670560"/>
                  <a:pt x="9986909" y="644436"/>
                  <a:pt x="9650100" y="646331"/>
                </a:cubicBezTo>
                <a:cubicBezTo>
                  <a:pt x="9313291" y="648226"/>
                  <a:pt x="9294291" y="598668"/>
                  <a:pt x="9173552" y="646331"/>
                </a:cubicBezTo>
                <a:cubicBezTo>
                  <a:pt x="9052813" y="693994"/>
                  <a:pt x="8689291" y="620290"/>
                  <a:pt x="8339593" y="646331"/>
                </a:cubicBezTo>
                <a:cubicBezTo>
                  <a:pt x="7989895" y="672372"/>
                  <a:pt x="7981471" y="600759"/>
                  <a:pt x="7863045" y="646331"/>
                </a:cubicBezTo>
                <a:cubicBezTo>
                  <a:pt x="7744619" y="691903"/>
                  <a:pt x="7212538" y="633876"/>
                  <a:pt x="7029085" y="646331"/>
                </a:cubicBezTo>
                <a:cubicBezTo>
                  <a:pt x="6845632" y="658786"/>
                  <a:pt x="6698999" y="626995"/>
                  <a:pt x="6552537" y="646331"/>
                </a:cubicBezTo>
                <a:cubicBezTo>
                  <a:pt x="6406075" y="665667"/>
                  <a:pt x="6186531" y="629230"/>
                  <a:pt x="6075989" y="646331"/>
                </a:cubicBezTo>
                <a:cubicBezTo>
                  <a:pt x="5965447" y="663432"/>
                  <a:pt x="5585358" y="608281"/>
                  <a:pt x="5242030" y="646331"/>
                </a:cubicBezTo>
                <a:cubicBezTo>
                  <a:pt x="4898702" y="684381"/>
                  <a:pt x="4992417" y="604638"/>
                  <a:pt x="4884619" y="646331"/>
                </a:cubicBezTo>
                <a:cubicBezTo>
                  <a:pt x="4776821" y="688024"/>
                  <a:pt x="4643647" y="605922"/>
                  <a:pt x="4527208" y="646331"/>
                </a:cubicBezTo>
                <a:cubicBezTo>
                  <a:pt x="4410769" y="686740"/>
                  <a:pt x="4340717" y="622649"/>
                  <a:pt x="4288933" y="646331"/>
                </a:cubicBezTo>
                <a:cubicBezTo>
                  <a:pt x="4237150" y="670013"/>
                  <a:pt x="3839953" y="626694"/>
                  <a:pt x="3574111" y="646331"/>
                </a:cubicBezTo>
                <a:cubicBezTo>
                  <a:pt x="3308269" y="665968"/>
                  <a:pt x="3333591" y="611665"/>
                  <a:pt x="3216700" y="646331"/>
                </a:cubicBezTo>
                <a:cubicBezTo>
                  <a:pt x="3099809" y="680997"/>
                  <a:pt x="2564109" y="551596"/>
                  <a:pt x="2382741" y="646331"/>
                </a:cubicBezTo>
                <a:cubicBezTo>
                  <a:pt x="2201373" y="741066"/>
                  <a:pt x="1931578" y="585476"/>
                  <a:pt x="1787056" y="646331"/>
                </a:cubicBezTo>
                <a:cubicBezTo>
                  <a:pt x="1642534" y="707186"/>
                  <a:pt x="1423684" y="606096"/>
                  <a:pt x="1191370" y="646331"/>
                </a:cubicBezTo>
                <a:cubicBezTo>
                  <a:pt x="959056" y="686566"/>
                  <a:pt x="378227" y="613167"/>
                  <a:pt x="0" y="646331"/>
                </a:cubicBezTo>
                <a:cubicBezTo>
                  <a:pt x="-19945" y="496628"/>
                  <a:pt x="6701" y="477068"/>
                  <a:pt x="0" y="310239"/>
                </a:cubicBezTo>
                <a:cubicBezTo>
                  <a:pt x="-6701" y="143410"/>
                  <a:pt x="27555" y="1145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507139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noProof="0" dirty="0">
                <a:solidFill>
                  <a:srgbClr val="C00000"/>
                </a:solidFill>
                <a:latin typeface="Calibri" panose="020F0502020204030204"/>
                <a:cs typeface="Al-Kharashi 3" pitchFamily="2" charset="-78"/>
              </a:rPr>
              <a:t>ناقش النقاط التالية من أجل نمط حياة صحي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Al-Kharashi 3" pitchFamily="2" charset="-78"/>
            </a:endParaRP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BC0677D8-8261-4E50-B87E-1C5693732AEC}"/>
              </a:ext>
            </a:extLst>
          </p:cNvPr>
          <p:cNvSpPr/>
          <p:nvPr/>
        </p:nvSpPr>
        <p:spPr>
          <a:xfrm>
            <a:off x="710040" y="3557979"/>
            <a:ext cx="4436164" cy="2372139"/>
          </a:xfrm>
          <a:prstGeom prst="cube">
            <a:avLst>
              <a:gd name="adj" fmla="val 1096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8E8B01-945F-4C2F-9AA8-4C9260BF3614}"/>
              </a:ext>
            </a:extLst>
          </p:cNvPr>
          <p:cNvSpPr/>
          <p:nvPr/>
        </p:nvSpPr>
        <p:spPr>
          <a:xfrm>
            <a:off x="759741" y="3895282"/>
            <a:ext cx="4118110" cy="20640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2917E05-08DC-4B76-92E0-CF699EE85E8E}"/>
              </a:ext>
            </a:extLst>
          </p:cNvPr>
          <p:cNvGrpSpPr/>
          <p:nvPr/>
        </p:nvGrpSpPr>
        <p:grpSpPr>
          <a:xfrm>
            <a:off x="5137022" y="2173621"/>
            <a:ext cx="1385011" cy="3847607"/>
            <a:chOff x="2875551" y="3790173"/>
            <a:chExt cx="1265549" cy="447040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6FA6DD0-53DE-4847-930B-345FA9131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2875551" y="3790173"/>
              <a:ext cx="1265549" cy="447040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8380D9A-F4E7-4B61-A6D5-FE022F2BF6E1}"/>
                </a:ext>
              </a:extLst>
            </p:cNvPr>
            <p:cNvSpPr/>
            <p:nvPr/>
          </p:nvSpPr>
          <p:spPr>
            <a:xfrm rot="21245929">
              <a:off x="3051015" y="6101852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07" y="395328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FDC31AE-5EE1-4373-B53C-B0817CE431E0}"/>
              </a:ext>
            </a:extLst>
          </p:cNvPr>
          <p:cNvGrpSpPr/>
          <p:nvPr/>
        </p:nvGrpSpPr>
        <p:grpSpPr>
          <a:xfrm>
            <a:off x="869067" y="3824494"/>
            <a:ext cx="4118110" cy="2105440"/>
            <a:chOff x="7527237" y="2171747"/>
            <a:chExt cx="3366050" cy="210544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3E6A859-FC27-495D-BA2E-5050E85FF01F}"/>
                </a:ext>
              </a:extLst>
            </p:cNvPr>
            <p:cNvSpPr/>
            <p:nvPr/>
          </p:nvSpPr>
          <p:spPr>
            <a:xfrm>
              <a:off x="7527237" y="2171747"/>
              <a:ext cx="3366050" cy="210544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38EDE0D-5EFC-4206-9357-0E25B100DC07}"/>
                </a:ext>
              </a:extLst>
            </p:cNvPr>
            <p:cNvSpPr txBox="1"/>
            <p:nvPr/>
          </p:nvSpPr>
          <p:spPr>
            <a:xfrm>
              <a:off x="8859078" y="2901301"/>
              <a:ext cx="702367" cy="646331"/>
            </a:xfrm>
            <a:custGeom>
              <a:avLst/>
              <a:gdLst>
                <a:gd name="connsiteX0" fmla="*/ 0 w 702367"/>
                <a:gd name="connsiteY0" fmla="*/ 0 h 646331"/>
                <a:gd name="connsiteX1" fmla="*/ 351184 w 702367"/>
                <a:gd name="connsiteY1" fmla="*/ 0 h 646331"/>
                <a:gd name="connsiteX2" fmla="*/ 702367 w 702367"/>
                <a:gd name="connsiteY2" fmla="*/ 0 h 646331"/>
                <a:gd name="connsiteX3" fmla="*/ 702367 w 702367"/>
                <a:gd name="connsiteY3" fmla="*/ 646331 h 646331"/>
                <a:gd name="connsiteX4" fmla="*/ 372255 w 702367"/>
                <a:gd name="connsiteY4" fmla="*/ 646331 h 646331"/>
                <a:gd name="connsiteX5" fmla="*/ 0 w 702367"/>
                <a:gd name="connsiteY5" fmla="*/ 646331 h 646331"/>
                <a:gd name="connsiteX6" fmla="*/ 0 w 702367"/>
                <a:gd name="connsiteY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367" h="646331" fill="none" extrusionOk="0">
                  <a:moveTo>
                    <a:pt x="0" y="0"/>
                  </a:moveTo>
                  <a:cubicBezTo>
                    <a:pt x="162801" y="9163"/>
                    <a:pt x="264839" y="-15401"/>
                    <a:pt x="351184" y="0"/>
                  </a:cubicBezTo>
                  <a:cubicBezTo>
                    <a:pt x="437529" y="15401"/>
                    <a:pt x="628736" y="-8156"/>
                    <a:pt x="702367" y="0"/>
                  </a:cubicBezTo>
                  <a:cubicBezTo>
                    <a:pt x="700882" y="185064"/>
                    <a:pt x="689074" y="397461"/>
                    <a:pt x="702367" y="646331"/>
                  </a:cubicBezTo>
                  <a:cubicBezTo>
                    <a:pt x="589615" y="632698"/>
                    <a:pt x="451384" y="640680"/>
                    <a:pt x="372255" y="646331"/>
                  </a:cubicBezTo>
                  <a:cubicBezTo>
                    <a:pt x="293126" y="651982"/>
                    <a:pt x="83101" y="650558"/>
                    <a:pt x="0" y="646331"/>
                  </a:cubicBezTo>
                  <a:cubicBezTo>
                    <a:pt x="24832" y="365297"/>
                    <a:pt x="-9242" y="270059"/>
                    <a:pt x="0" y="0"/>
                  </a:cubicBezTo>
                  <a:close/>
                </a:path>
                <a:path w="702367" h="646331" stroke="0" extrusionOk="0">
                  <a:moveTo>
                    <a:pt x="0" y="0"/>
                  </a:moveTo>
                  <a:cubicBezTo>
                    <a:pt x="101234" y="-13072"/>
                    <a:pt x="184898" y="2576"/>
                    <a:pt x="344160" y="0"/>
                  </a:cubicBezTo>
                  <a:cubicBezTo>
                    <a:pt x="503422" y="-2576"/>
                    <a:pt x="595277" y="-10478"/>
                    <a:pt x="702367" y="0"/>
                  </a:cubicBezTo>
                  <a:cubicBezTo>
                    <a:pt x="700662" y="174239"/>
                    <a:pt x="683509" y="345518"/>
                    <a:pt x="702367" y="646331"/>
                  </a:cubicBezTo>
                  <a:cubicBezTo>
                    <a:pt x="538410" y="642453"/>
                    <a:pt x="517872" y="637613"/>
                    <a:pt x="372255" y="646331"/>
                  </a:cubicBezTo>
                  <a:cubicBezTo>
                    <a:pt x="226638" y="655049"/>
                    <a:pt x="119198" y="634831"/>
                    <a:pt x="0" y="646331"/>
                  </a:cubicBezTo>
                  <a:cubicBezTo>
                    <a:pt x="1601" y="484268"/>
                    <a:pt x="12951" y="16723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25182090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600" dirty="0">
                  <a:solidFill>
                    <a:srgbClr val="C00000"/>
                  </a:solidFill>
                  <a:latin typeface="Calibri" panose="020F0502020204030204"/>
                  <a:cs typeface="Al-Kharashi 3" pitchFamily="2" charset="-78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82" y="383074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26E9584-DE1D-46C2-9804-B3D0EFF7C878}"/>
              </a:ext>
            </a:extLst>
          </p:cNvPr>
          <p:cNvGrpSpPr/>
          <p:nvPr/>
        </p:nvGrpSpPr>
        <p:grpSpPr>
          <a:xfrm>
            <a:off x="6934204" y="3716406"/>
            <a:ext cx="4118110" cy="2105440"/>
            <a:chOff x="7527237" y="2171747"/>
            <a:chExt cx="3366050" cy="21054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5BA821-DFD9-4727-AE22-90C71EC794FC}"/>
                </a:ext>
              </a:extLst>
            </p:cNvPr>
            <p:cNvSpPr/>
            <p:nvPr/>
          </p:nvSpPr>
          <p:spPr>
            <a:xfrm>
              <a:off x="7527237" y="2171747"/>
              <a:ext cx="3366050" cy="210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perspectiveBelow"/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C2FFEB-CAD3-4C28-86B1-6D32A086EC93}"/>
                </a:ext>
              </a:extLst>
            </p:cNvPr>
            <p:cNvSpPr txBox="1"/>
            <p:nvPr/>
          </p:nvSpPr>
          <p:spPr>
            <a:xfrm>
              <a:off x="8859078" y="2901301"/>
              <a:ext cx="702367" cy="646331"/>
            </a:xfrm>
            <a:custGeom>
              <a:avLst/>
              <a:gdLst>
                <a:gd name="connsiteX0" fmla="*/ 0 w 702367"/>
                <a:gd name="connsiteY0" fmla="*/ 0 h 646331"/>
                <a:gd name="connsiteX1" fmla="*/ 351184 w 702367"/>
                <a:gd name="connsiteY1" fmla="*/ 0 h 646331"/>
                <a:gd name="connsiteX2" fmla="*/ 702367 w 702367"/>
                <a:gd name="connsiteY2" fmla="*/ 0 h 646331"/>
                <a:gd name="connsiteX3" fmla="*/ 702367 w 702367"/>
                <a:gd name="connsiteY3" fmla="*/ 646331 h 646331"/>
                <a:gd name="connsiteX4" fmla="*/ 372255 w 702367"/>
                <a:gd name="connsiteY4" fmla="*/ 646331 h 646331"/>
                <a:gd name="connsiteX5" fmla="*/ 0 w 702367"/>
                <a:gd name="connsiteY5" fmla="*/ 646331 h 646331"/>
                <a:gd name="connsiteX6" fmla="*/ 0 w 702367"/>
                <a:gd name="connsiteY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367" h="646331" fill="none" extrusionOk="0">
                  <a:moveTo>
                    <a:pt x="0" y="0"/>
                  </a:moveTo>
                  <a:cubicBezTo>
                    <a:pt x="162801" y="9163"/>
                    <a:pt x="264839" y="-15401"/>
                    <a:pt x="351184" y="0"/>
                  </a:cubicBezTo>
                  <a:cubicBezTo>
                    <a:pt x="437529" y="15401"/>
                    <a:pt x="628736" y="-8156"/>
                    <a:pt x="702367" y="0"/>
                  </a:cubicBezTo>
                  <a:cubicBezTo>
                    <a:pt x="700882" y="185064"/>
                    <a:pt x="689074" y="397461"/>
                    <a:pt x="702367" y="646331"/>
                  </a:cubicBezTo>
                  <a:cubicBezTo>
                    <a:pt x="589615" y="632698"/>
                    <a:pt x="451384" y="640680"/>
                    <a:pt x="372255" y="646331"/>
                  </a:cubicBezTo>
                  <a:cubicBezTo>
                    <a:pt x="293126" y="651982"/>
                    <a:pt x="83101" y="650558"/>
                    <a:pt x="0" y="646331"/>
                  </a:cubicBezTo>
                  <a:cubicBezTo>
                    <a:pt x="24832" y="365297"/>
                    <a:pt x="-9242" y="270059"/>
                    <a:pt x="0" y="0"/>
                  </a:cubicBezTo>
                  <a:close/>
                </a:path>
                <a:path w="702367" h="646331" stroke="0" extrusionOk="0">
                  <a:moveTo>
                    <a:pt x="0" y="0"/>
                  </a:moveTo>
                  <a:cubicBezTo>
                    <a:pt x="101234" y="-13072"/>
                    <a:pt x="184898" y="2576"/>
                    <a:pt x="344160" y="0"/>
                  </a:cubicBezTo>
                  <a:cubicBezTo>
                    <a:pt x="503422" y="-2576"/>
                    <a:pt x="595277" y="-10478"/>
                    <a:pt x="702367" y="0"/>
                  </a:cubicBezTo>
                  <a:cubicBezTo>
                    <a:pt x="700662" y="174239"/>
                    <a:pt x="683509" y="345518"/>
                    <a:pt x="702367" y="646331"/>
                  </a:cubicBezTo>
                  <a:cubicBezTo>
                    <a:pt x="538410" y="642453"/>
                    <a:pt x="517872" y="637613"/>
                    <a:pt x="372255" y="646331"/>
                  </a:cubicBezTo>
                  <a:cubicBezTo>
                    <a:pt x="226638" y="655049"/>
                    <a:pt x="119198" y="634831"/>
                    <a:pt x="0" y="646331"/>
                  </a:cubicBezTo>
                  <a:cubicBezTo>
                    <a:pt x="1601" y="484268"/>
                    <a:pt x="12951" y="16723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5182090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600" dirty="0">
                  <a:solidFill>
                    <a:srgbClr val="C00000"/>
                  </a:solidFill>
                  <a:latin typeface="Calibri" panose="020F0502020204030204"/>
                  <a:cs typeface="Al-Kharashi 3" pitchFamily="2" charset="-78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7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0.03125 L 0.00104 -0.2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0.03125 L 0.00105 -0.287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5A69DE-321C-4743-9521-375F84E46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33ABD00D-E893-4B36-91E7-DF824A608BD4}"/>
              </a:ext>
            </a:extLst>
          </p:cNvPr>
          <p:cNvSpPr/>
          <p:nvPr/>
        </p:nvSpPr>
        <p:spPr>
          <a:xfrm>
            <a:off x="1316940" y="3429000"/>
            <a:ext cx="4474259" cy="2295460"/>
          </a:xfrm>
          <a:prstGeom prst="cube">
            <a:avLst>
              <a:gd name="adj" fmla="val 10964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8E8B01-945F-4C2F-9AA8-4C9260BF3614}"/>
              </a:ext>
            </a:extLst>
          </p:cNvPr>
          <p:cNvSpPr/>
          <p:nvPr/>
        </p:nvSpPr>
        <p:spPr>
          <a:xfrm>
            <a:off x="1369952" y="3643404"/>
            <a:ext cx="4142952" cy="20640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F91D1A-BFBD-43D3-923E-896B0C05A5B2}"/>
              </a:ext>
            </a:extLst>
          </p:cNvPr>
          <p:cNvGrpSpPr/>
          <p:nvPr/>
        </p:nvGrpSpPr>
        <p:grpSpPr>
          <a:xfrm>
            <a:off x="8534397" y="1800346"/>
            <a:ext cx="2059055" cy="4470724"/>
            <a:chOff x="3091682" y="3790173"/>
            <a:chExt cx="1049418" cy="447040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86AB06-91E7-4DD8-8457-782E394C2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3091682" y="3790173"/>
              <a:ext cx="1049418" cy="4470406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BA3B-92C5-44D4-9BF9-3D955A297ACA}"/>
                </a:ext>
              </a:extLst>
            </p:cNvPr>
            <p:cNvSpPr/>
            <p:nvPr/>
          </p:nvSpPr>
          <p:spPr>
            <a:xfrm rot="21245929">
              <a:off x="3252163" y="6096696"/>
              <a:ext cx="728456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43" y="3695667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1D51-A7D2-4143-9A80-BB72D4623266}"/>
              </a:ext>
            </a:extLst>
          </p:cNvPr>
          <p:cNvGrpSpPr/>
          <p:nvPr/>
        </p:nvGrpSpPr>
        <p:grpSpPr>
          <a:xfrm>
            <a:off x="1323569" y="3601990"/>
            <a:ext cx="4235718" cy="2105440"/>
            <a:chOff x="7527237" y="2171747"/>
            <a:chExt cx="3366050" cy="21054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1BAE8E8-D0C4-4CB6-B513-35E4FD0A85D4}"/>
                </a:ext>
              </a:extLst>
            </p:cNvPr>
            <p:cNvSpPr/>
            <p:nvPr/>
          </p:nvSpPr>
          <p:spPr>
            <a:xfrm>
              <a:off x="7527237" y="2171747"/>
              <a:ext cx="3366050" cy="2105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F94702-31E2-4A45-8D30-EE78F04B0E05}"/>
                </a:ext>
              </a:extLst>
            </p:cNvPr>
            <p:cNvSpPr txBox="1"/>
            <p:nvPr/>
          </p:nvSpPr>
          <p:spPr>
            <a:xfrm>
              <a:off x="8859078" y="2901301"/>
              <a:ext cx="702367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l-Kharashi 3" pitchFamily="2" charset="-78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8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0.03125 L 0.00104 -0.287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4CC75-1C9A-480A-9404-596DFFC7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2"/>
            <a:ext cx="12192000" cy="6858000"/>
          </a:xfrm>
          <a:prstGeom prst="rect">
            <a:avLst/>
          </a:prstGeom>
        </p:spPr>
      </p:pic>
      <p:pic>
        <p:nvPicPr>
          <p:cNvPr id="11268" name="Picture 3" descr="A close up of a toy&#10;&#10;Description automatically generated">
            <a:extLst>
              <a:ext uri="{FF2B5EF4-FFF2-40B4-BE49-F238E27FC236}">
                <a16:creationId xmlns:a16="http://schemas.microsoft.com/office/drawing/2014/main" id="{8BC5E30D-FC09-45EC-9A57-494A9EFF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" y="4648431"/>
            <a:ext cx="1959252" cy="209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AA4827-ACC7-4EB0-9726-E4274BB9EB44}"/>
              </a:ext>
            </a:extLst>
          </p:cNvPr>
          <p:cNvGrpSpPr/>
          <p:nvPr/>
        </p:nvGrpSpPr>
        <p:grpSpPr>
          <a:xfrm>
            <a:off x="9785544" y="1353165"/>
            <a:ext cx="2079552" cy="4773015"/>
            <a:chOff x="7566193" y="1423227"/>
            <a:chExt cx="1650863" cy="43138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E4734F-E700-46D2-9202-29CCC4FA0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9341EB8-9C46-429C-BB38-E28E3B909998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82B12AB-15E6-49CE-BCD6-C607D1892210}"/>
              </a:ext>
            </a:extLst>
          </p:cNvPr>
          <p:cNvSpPr txBox="1"/>
          <p:nvPr/>
        </p:nvSpPr>
        <p:spPr>
          <a:xfrm rot="21421647">
            <a:off x="9673623" y="3792872"/>
            <a:ext cx="2566021" cy="954107"/>
          </a:xfrm>
          <a:custGeom>
            <a:avLst/>
            <a:gdLst>
              <a:gd name="connsiteX0" fmla="*/ 0 w 2566021"/>
              <a:gd name="connsiteY0" fmla="*/ 0 h 954107"/>
              <a:gd name="connsiteX1" fmla="*/ 436224 w 2566021"/>
              <a:gd name="connsiteY1" fmla="*/ 0 h 954107"/>
              <a:gd name="connsiteX2" fmla="*/ 1000748 w 2566021"/>
              <a:gd name="connsiteY2" fmla="*/ 0 h 954107"/>
              <a:gd name="connsiteX3" fmla="*/ 1436972 w 2566021"/>
              <a:gd name="connsiteY3" fmla="*/ 0 h 954107"/>
              <a:gd name="connsiteX4" fmla="*/ 1924516 w 2566021"/>
              <a:gd name="connsiteY4" fmla="*/ 0 h 954107"/>
              <a:gd name="connsiteX5" fmla="*/ 2566021 w 2566021"/>
              <a:gd name="connsiteY5" fmla="*/ 0 h 954107"/>
              <a:gd name="connsiteX6" fmla="*/ 2566021 w 2566021"/>
              <a:gd name="connsiteY6" fmla="*/ 477054 h 954107"/>
              <a:gd name="connsiteX7" fmla="*/ 2566021 w 2566021"/>
              <a:gd name="connsiteY7" fmla="*/ 954107 h 954107"/>
              <a:gd name="connsiteX8" fmla="*/ 2129797 w 2566021"/>
              <a:gd name="connsiteY8" fmla="*/ 954107 h 954107"/>
              <a:gd name="connsiteX9" fmla="*/ 1693574 w 2566021"/>
              <a:gd name="connsiteY9" fmla="*/ 954107 h 954107"/>
              <a:gd name="connsiteX10" fmla="*/ 1154709 w 2566021"/>
              <a:gd name="connsiteY10" fmla="*/ 954107 h 954107"/>
              <a:gd name="connsiteX11" fmla="*/ 718486 w 2566021"/>
              <a:gd name="connsiteY11" fmla="*/ 954107 h 954107"/>
              <a:gd name="connsiteX12" fmla="*/ 0 w 2566021"/>
              <a:gd name="connsiteY12" fmla="*/ 954107 h 954107"/>
              <a:gd name="connsiteX13" fmla="*/ 0 w 2566021"/>
              <a:gd name="connsiteY13" fmla="*/ 505677 h 954107"/>
              <a:gd name="connsiteX14" fmla="*/ 0 w 2566021"/>
              <a:gd name="connsiteY1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6021" h="954107" fill="none" extrusionOk="0">
                <a:moveTo>
                  <a:pt x="0" y="0"/>
                </a:moveTo>
                <a:cubicBezTo>
                  <a:pt x="196741" y="-45725"/>
                  <a:pt x="230290" y="30627"/>
                  <a:pt x="436224" y="0"/>
                </a:cubicBezTo>
                <a:cubicBezTo>
                  <a:pt x="642158" y="-30627"/>
                  <a:pt x="821258" y="19403"/>
                  <a:pt x="1000748" y="0"/>
                </a:cubicBezTo>
                <a:cubicBezTo>
                  <a:pt x="1180238" y="-19403"/>
                  <a:pt x="1336598" y="1964"/>
                  <a:pt x="1436972" y="0"/>
                </a:cubicBezTo>
                <a:cubicBezTo>
                  <a:pt x="1537346" y="-1964"/>
                  <a:pt x="1800385" y="36409"/>
                  <a:pt x="1924516" y="0"/>
                </a:cubicBezTo>
                <a:cubicBezTo>
                  <a:pt x="2048647" y="-36409"/>
                  <a:pt x="2288319" y="53288"/>
                  <a:pt x="2566021" y="0"/>
                </a:cubicBezTo>
                <a:cubicBezTo>
                  <a:pt x="2586710" y="124434"/>
                  <a:pt x="2540974" y="280283"/>
                  <a:pt x="2566021" y="477054"/>
                </a:cubicBezTo>
                <a:cubicBezTo>
                  <a:pt x="2591068" y="673825"/>
                  <a:pt x="2521048" y="779073"/>
                  <a:pt x="2566021" y="954107"/>
                </a:cubicBezTo>
                <a:cubicBezTo>
                  <a:pt x="2439573" y="996053"/>
                  <a:pt x="2248579" y="948556"/>
                  <a:pt x="2129797" y="954107"/>
                </a:cubicBezTo>
                <a:cubicBezTo>
                  <a:pt x="2011015" y="959658"/>
                  <a:pt x="1908706" y="909242"/>
                  <a:pt x="1693574" y="954107"/>
                </a:cubicBezTo>
                <a:cubicBezTo>
                  <a:pt x="1478442" y="998972"/>
                  <a:pt x="1313305" y="940087"/>
                  <a:pt x="1154709" y="954107"/>
                </a:cubicBezTo>
                <a:cubicBezTo>
                  <a:pt x="996113" y="968127"/>
                  <a:pt x="822160" y="922605"/>
                  <a:pt x="718486" y="954107"/>
                </a:cubicBezTo>
                <a:cubicBezTo>
                  <a:pt x="614812" y="985609"/>
                  <a:pt x="228419" y="894745"/>
                  <a:pt x="0" y="954107"/>
                </a:cubicBezTo>
                <a:cubicBezTo>
                  <a:pt x="-37011" y="795460"/>
                  <a:pt x="38589" y="649704"/>
                  <a:pt x="0" y="505677"/>
                </a:cubicBezTo>
                <a:cubicBezTo>
                  <a:pt x="-38589" y="361650"/>
                  <a:pt x="32710" y="218218"/>
                  <a:pt x="0" y="0"/>
                </a:cubicBezTo>
                <a:close/>
              </a:path>
              <a:path w="2566021" h="954107" stroke="0" extrusionOk="0">
                <a:moveTo>
                  <a:pt x="0" y="0"/>
                </a:moveTo>
                <a:cubicBezTo>
                  <a:pt x="178128" y="-36468"/>
                  <a:pt x="318812" y="41134"/>
                  <a:pt x="564525" y="0"/>
                </a:cubicBezTo>
                <a:cubicBezTo>
                  <a:pt x="810239" y="-41134"/>
                  <a:pt x="894313" y="6787"/>
                  <a:pt x="1103389" y="0"/>
                </a:cubicBezTo>
                <a:cubicBezTo>
                  <a:pt x="1312465" y="-6787"/>
                  <a:pt x="1399590" y="34451"/>
                  <a:pt x="1590933" y="0"/>
                </a:cubicBezTo>
                <a:cubicBezTo>
                  <a:pt x="1782276" y="-34451"/>
                  <a:pt x="1933970" y="55408"/>
                  <a:pt x="2078477" y="0"/>
                </a:cubicBezTo>
                <a:cubicBezTo>
                  <a:pt x="2222984" y="-55408"/>
                  <a:pt x="2451502" y="8260"/>
                  <a:pt x="2566021" y="0"/>
                </a:cubicBezTo>
                <a:cubicBezTo>
                  <a:pt x="2618291" y="115594"/>
                  <a:pt x="2520933" y="358325"/>
                  <a:pt x="2566021" y="496136"/>
                </a:cubicBezTo>
                <a:cubicBezTo>
                  <a:pt x="2611109" y="633947"/>
                  <a:pt x="2527094" y="839645"/>
                  <a:pt x="2566021" y="954107"/>
                </a:cubicBezTo>
                <a:cubicBezTo>
                  <a:pt x="2381381" y="990853"/>
                  <a:pt x="2115193" y="914806"/>
                  <a:pt x="2001496" y="954107"/>
                </a:cubicBezTo>
                <a:cubicBezTo>
                  <a:pt x="1887800" y="993408"/>
                  <a:pt x="1596369" y="905353"/>
                  <a:pt x="1488292" y="954107"/>
                </a:cubicBezTo>
                <a:cubicBezTo>
                  <a:pt x="1380215" y="1002861"/>
                  <a:pt x="1186581" y="919269"/>
                  <a:pt x="923768" y="954107"/>
                </a:cubicBezTo>
                <a:cubicBezTo>
                  <a:pt x="660955" y="988945"/>
                  <a:pt x="315201" y="894973"/>
                  <a:pt x="0" y="954107"/>
                </a:cubicBezTo>
                <a:cubicBezTo>
                  <a:pt x="-36783" y="756290"/>
                  <a:pt x="35209" y="670038"/>
                  <a:pt x="0" y="457971"/>
                </a:cubicBezTo>
                <a:cubicBezTo>
                  <a:pt x="-35209" y="245904"/>
                  <a:pt x="37448" y="13774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dirty="0">
                <a:solidFill>
                  <a:srgbClr val="EC127F"/>
                </a:solidFill>
                <a:latin typeface="Calibri" panose="020F0502020204030204"/>
                <a:cs typeface="Al-Kharashi 3" pitchFamily="2" charset="-78"/>
              </a:rPr>
              <a:t>قوانين التعلم عن بعد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7384B3-6ACF-449F-916F-5E0F6A9CB629}"/>
              </a:ext>
            </a:extLst>
          </p:cNvPr>
          <p:cNvSpPr/>
          <p:nvPr/>
        </p:nvSpPr>
        <p:spPr>
          <a:xfrm>
            <a:off x="4534807" y="-1286642"/>
            <a:ext cx="121557" cy="27094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0405FC-9529-4AD1-A966-81B31292E13E}"/>
              </a:ext>
            </a:extLst>
          </p:cNvPr>
          <p:cNvSpPr/>
          <p:nvPr/>
        </p:nvSpPr>
        <p:spPr>
          <a:xfrm>
            <a:off x="4969593" y="3917040"/>
            <a:ext cx="1959252" cy="2427514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4325B9-81E2-4AE2-99AB-A958BDDC6374}"/>
              </a:ext>
            </a:extLst>
          </p:cNvPr>
          <p:cNvSpPr/>
          <p:nvPr/>
        </p:nvSpPr>
        <p:spPr>
          <a:xfrm>
            <a:off x="5794829" y="-1524000"/>
            <a:ext cx="137974" cy="564400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958DB3-0DD8-40B3-A677-3CE96906B624}"/>
              </a:ext>
            </a:extLst>
          </p:cNvPr>
          <p:cNvSpPr/>
          <p:nvPr/>
        </p:nvSpPr>
        <p:spPr>
          <a:xfrm>
            <a:off x="7099397" y="-1336901"/>
            <a:ext cx="121557" cy="270940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F17E6F-0912-4414-BAF6-9968FD80A1B0}"/>
              </a:ext>
            </a:extLst>
          </p:cNvPr>
          <p:cNvSpPr/>
          <p:nvPr/>
        </p:nvSpPr>
        <p:spPr>
          <a:xfrm>
            <a:off x="8321042" y="-1123949"/>
            <a:ext cx="137974" cy="52998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98E279-DEBC-4144-A7EA-9C5F2904D6BB}"/>
              </a:ext>
            </a:extLst>
          </p:cNvPr>
          <p:cNvGrpSpPr/>
          <p:nvPr/>
        </p:nvGrpSpPr>
        <p:grpSpPr>
          <a:xfrm>
            <a:off x="1295400" y="-2141538"/>
            <a:ext cx="2236045" cy="5072110"/>
            <a:chOff x="1295400" y="-3170238"/>
            <a:chExt cx="2236045" cy="50721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1D1CA7-CBBC-4127-9184-863581F44142}"/>
                </a:ext>
              </a:extLst>
            </p:cNvPr>
            <p:cNvGrpSpPr/>
            <p:nvPr/>
          </p:nvGrpSpPr>
          <p:grpSpPr>
            <a:xfrm>
              <a:off x="1437091" y="-3170238"/>
              <a:ext cx="1959252" cy="4933950"/>
              <a:chOff x="1437091" y="-1504950"/>
              <a:chExt cx="1959252" cy="493395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2CB98C2-F037-4CDB-8026-CB37E6B5FD30}"/>
                  </a:ext>
                </a:extLst>
              </p:cNvPr>
              <p:cNvSpPr/>
              <p:nvPr/>
            </p:nvSpPr>
            <p:spPr>
              <a:xfrm>
                <a:off x="1437091" y="1001486"/>
                <a:ext cx="1959252" cy="2427514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8BEA28A-6122-4A99-BAE0-1744EF84CD0A}"/>
                  </a:ext>
                </a:extLst>
              </p:cNvPr>
              <p:cNvSpPr/>
              <p:nvPr/>
            </p:nvSpPr>
            <p:spPr>
              <a:xfrm>
                <a:off x="2278743" y="-1504950"/>
                <a:ext cx="121557" cy="2709405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913D7B02-C666-429B-B003-4AD8D051723F}"/>
                </a:ext>
              </a:extLst>
            </p:cNvPr>
            <p:cNvSpPr/>
            <p:nvPr/>
          </p:nvSpPr>
          <p:spPr>
            <a:xfrm>
              <a:off x="1572195" y="-525642"/>
              <a:ext cx="1613297" cy="2427514"/>
            </a:xfrm>
            <a:prstGeom prst="wedgeRoundRectCallout">
              <a:avLst>
                <a:gd name="adj1" fmla="val 48285"/>
                <a:gd name="adj2" fmla="val -17026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(AH) Manal Black" pitchFamily="2" charset="-78"/>
                </a:rPr>
                <a:t> </a:t>
              </a: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F_Taif Normal" pitchFamily="2" charset="-78"/>
                </a:rPr>
                <a:t>أجلس جلسة صحيحة مقابل جهاز العرض</a:t>
              </a:r>
              <a:r>
                <a:rPr kumimoji="0" lang="ar-S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F_Taif Normal" pitchFamily="2" charset="-78"/>
                </a:rPr>
                <a:t> وألتزم الهدوء</a:t>
              </a:r>
              <a:r>
                <a: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F_Taif Normal" pitchFamily="2" charset="-78"/>
                </a:rPr>
                <a:t>.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F_Taif Normal" pitchFamily="2" charset="-78"/>
              </a:endParaRPr>
            </a:p>
          </p:txBody>
        </p:sp>
        <p:pic>
          <p:nvPicPr>
            <p:cNvPr id="48" name="Picture 16" descr="A drawing of a face&#10;&#10;Description automatically generated">
              <a:extLst>
                <a:ext uri="{FF2B5EF4-FFF2-40B4-BE49-F238E27FC236}">
                  <a16:creationId xmlns:a16="http://schemas.microsoft.com/office/drawing/2014/main" id="{A9C3CC0E-1D94-4481-A38F-FA35AB5C4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06"/>
            <a:stretch>
              <a:fillRect/>
            </a:stretch>
          </p:blipFill>
          <p:spPr bwMode="auto">
            <a:xfrm>
              <a:off x="1295400" y="-695683"/>
              <a:ext cx="2236045" cy="107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7" name="Group 11266">
            <a:extLst>
              <a:ext uri="{FF2B5EF4-FFF2-40B4-BE49-F238E27FC236}">
                <a16:creationId xmlns:a16="http://schemas.microsoft.com/office/drawing/2014/main" id="{94C7B1C0-BB0A-4C29-99C2-A2F98B8821D5}"/>
              </a:ext>
            </a:extLst>
          </p:cNvPr>
          <p:cNvGrpSpPr/>
          <p:nvPr/>
        </p:nvGrpSpPr>
        <p:grpSpPr>
          <a:xfrm>
            <a:off x="3693155" y="1219794"/>
            <a:ext cx="1959252" cy="2639687"/>
            <a:chOff x="3693155" y="1219794"/>
            <a:chExt cx="1959252" cy="26396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38B93B0-8C16-4AF4-B75E-ACF60D335B48}"/>
                </a:ext>
              </a:extLst>
            </p:cNvPr>
            <p:cNvSpPr/>
            <p:nvPr/>
          </p:nvSpPr>
          <p:spPr>
            <a:xfrm>
              <a:off x="3693155" y="1219794"/>
              <a:ext cx="1959252" cy="242751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99CDF92F-8400-4071-91FE-8C81C4157A35}"/>
                </a:ext>
              </a:extLst>
            </p:cNvPr>
            <p:cNvSpPr/>
            <p:nvPr/>
          </p:nvSpPr>
          <p:spPr>
            <a:xfrm>
              <a:off x="3862409" y="1431967"/>
              <a:ext cx="1581579" cy="2427514"/>
            </a:xfrm>
            <a:prstGeom prst="wedgeRoundRectCallout">
              <a:avLst>
                <a:gd name="adj1" fmla="val -50499"/>
                <a:gd name="adj2" fmla="val 2466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cs typeface="(AH) Manal Black" pitchFamily="2" charset="-78"/>
                </a:rPr>
                <a:t> </a:t>
              </a:r>
              <a:endParaRPr lang="ar-AE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r>
                <a:rPr lang="ar-AE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أتحدث و أشارك  عندما </a:t>
              </a:r>
              <a:r>
                <a:rPr lang="ar-SA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ي</a:t>
              </a:r>
              <a:r>
                <a:rPr lang="ar-AE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سمح لي المعلم.</a:t>
              </a:r>
              <a:endParaRPr lang="en-US" kern="0" dirty="0">
                <a:solidFill>
                  <a:prstClr val="black"/>
                </a:solidFill>
                <a:latin typeface="Calibri"/>
                <a:cs typeface="AF_Taif Normal" pitchFamily="2" charset="-78"/>
              </a:endParaRPr>
            </a:p>
          </p:txBody>
        </p:sp>
      </p:grpSp>
      <p:pic>
        <p:nvPicPr>
          <p:cNvPr id="5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BF0D04-85C2-4FE7-B41B-751BB338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04" y="901679"/>
            <a:ext cx="1983245" cy="16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11268">
            <a:extLst>
              <a:ext uri="{FF2B5EF4-FFF2-40B4-BE49-F238E27FC236}">
                <a16:creationId xmlns:a16="http://schemas.microsoft.com/office/drawing/2014/main" id="{7E57DF77-F580-4C10-8FD1-2F596489AF8A}"/>
              </a:ext>
            </a:extLst>
          </p:cNvPr>
          <p:cNvGrpSpPr/>
          <p:nvPr/>
        </p:nvGrpSpPr>
        <p:grpSpPr>
          <a:xfrm>
            <a:off x="6257745" y="707315"/>
            <a:ext cx="1959252" cy="2889734"/>
            <a:chOff x="6257745" y="707315"/>
            <a:chExt cx="1959252" cy="288973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22A724-4E8F-4131-939C-CB282DEED1C6}"/>
                </a:ext>
              </a:extLst>
            </p:cNvPr>
            <p:cNvSpPr/>
            <p:nvPr/>
          </p:nvSpPr>
          <p:spPr>
            <a:xfrm>
              <a:off x="6257745" y="1169535"/>
              <a:ext cx="1959252" cy="242751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D0530C26-15D0-44D6-A781-45CB2786F549}"/>
                </a:ext>
              </a:extLst>
            </p:cNvPr>
            <p:cNvSpPr/>
            <p:nvPr/>
          </p:nvSpPr>
          <p:spPr>
            <a:xfrm>
              <a:off x="6410753" y="1083237"/>
              <a:ext cx="1613297" cy="2447647"/>
            </a:xfrm>
            <a:prstGeom prst="wedgeRoundRectCallout">
              <a:avLst>
                <a:gd name="adj1" fmla="val 50647"/>
                <a:gd name="adj2" fmla="val -1433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cs typeface="(AH) Manal Black" pitchFamily="2" charset="-78"/>
                </a:rPr>
                <a:t> </a:t>
              </a:r>
              <a:endParaRPr lang="ar-AE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r>
                <a:rPr lang="ar-AE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أجلس جلسة صحيحة مقابل جهاز العرض</a:t>
              </a:r>
              <a:r>
                <a:rPr lang="ar-SA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 وألتزم الهدوء</a:t>
              </a:r>
              <a:r>
                <a:rPr lang="ar-AE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.</a:t>
              </a:r>
              <a:endParaRPr lang="en-US" kern="0" dirty="0">
                <a:solidFill>
                  <a:prstClr val="black"/>
                </a:solidFill>
                <a:latin typeface="Calibri"/>
                <a:cs typeface="AF_Taif Normal" pitchFamily="2" charset="-78"/>
              </a:endParaRPr>
            </a:p>
          </p:txBody>
        </p:sp>
        <p:pic>
          <p:nvPicPr>
            <p:cNvPr id="58" name="Picture 57" descr="A picture containing food, shirt, room&#10;&#10;Description automatically generated">
              <a:extLst>
                <a:ext uri="{FF2B5EF4-FFF2-40B4-BE49-F238E27FC236}">
                  <a16:creationId xmlns:a16="http://schemas.microsoft.com/office/drawing/2014/main" id="{E127A416-1556-4A06-A7CB-359363B58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464" y="707315"/>
              <a:ext cx="1629360" cy="1483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" name="Speech Bubble: Rectangle with Corners Rounded 11263">
            <a:extLst>
              <a:ext uri="{FF2B5EF4-FFF2-40B4-BE49-F238E27FC236}">
                <a16:creationId xmlns:a16="http://schemas.microsoft.com/office/drawing/2014/main" id="{6B2F032A-628E-4608-9179-E53B87CC96DE}"/>
              </a:ext>
            </a:extLst>
          </p:cNvPr>
          <p:cNvSpPr/>
          <p:nvPr/>
        </p:nvSpPr>
        <p:spPr>
          <a:xfrm>
            <a:off x="5024346" y="4138688"/>
            <a:ext cx="1905000" cy="2139584"/>
          </a:xfrm>
          <a:prstGeom prst="wedgeRoundRectCallout">
            <a:avLst>
              <a:gd name="adj1" fmla="val -49324"/>
              <a:gd name="adj2" fmla="val -218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ar-AE" sz="33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ar-AE" kern="0" dirty="0">
                <a:solidFill>
                  <a:prstClr val="black"/>
                </a:solidFill>
                <a:latin typeface="Calibri"/>
                <a:cs typeface="AF_Taif Normal" pitchFamily="2" charset="-78"/>
              </a:rPr>
              <a:t>احرص على إغلاق المايكروفون و فتحه عندما </a:t>
            </a:r>
            <a:r>
              <a:rPr lang="ar-SA" kern="0" dirty="0">
                <a:solidFill>
                  <a:prstClr val="black"/>
                </a:solidFill>
                <a:latin typeface="Calibri"/>
                <a:cs typeface="AF_Taif Normal" pitchFamily="2" charset="-78"/>
              </a:rPr>
              <a:t>ي</a:t>
            </a:r>
            <a:r>
              <a:rPr lang="ar-AE" kern="0" dirty="0">
                <a:solidFill>
                  <a:prstClr val="black"/>
                </a:solidFill>
                <a:latin typeface="Calibri"/>
                <a:cs typeface="AF_Taif Normal" pitchFamily="2" charset="-78"/>
              </a:rPr>
              <a:t>سمح لي المعلم.</a:t>
            </a:r>
            <a:endParaRPr lang="en-US" kern="0" dirty="0">
              <a:solidFill>
                <a:prstClr val="black"/>
              </a:solidFill>
              <a:latin typeface="Calibri"/>
              <a:cs typeface="AF_Taif Normal" pitchFamily="2" charset="-78"/>
            </a:endParaRPr>
          </a:p>
        </p:txBody>
      </p:sp>
      <p:pic>
        <p:nvPicPr>
          <p:cNvPr id="11265" name="Picture 11" descr="A picture containing black, sitting&#10;&#10;Description automatically generated">
            <a:extLst>
              <a:ext uri="{FF2B5EF4-FFF2-40B4-BE49-F238E27FC236}">
                <a16:creationId xmlns:a16="http://schemas.microsoft.com/office/drawing/2014/main" id="{280E53E2-E4BD-48B8-BFDC-A8466E99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28" y="4132808"/>
            <a:ext cx="708596" cy="8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up 11270">
            <a:extLst>
              <a:ext uri="{FF2B5EF4-FFF2-40B4-BE49-F238E27FC236}">
                <a16:creationId xmlns:a16="http://schemas.microsoft.com/office/drawing/2014/main" id="{6190C4F8-0A8D-4F80-A1AF-BD6154A72FE8}"/>
              </a:ext>
            </a:extLst>
          </p:cNvPr>
          <p:cNvGrpSpPr/>
          <p:nvPr/>
        </p:nvGrpSpPr>
        <p:grpSpPr>
          <a:xfrm>
            <a:off x="7479390" y="3586985"/>
            <a:ext cx="1959252" cy="2813500"/>
            <a:chOff x="7479390" y="3586985"/>
            <a:chExt cx="1959252" cy="28135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EB585D1-43D0-49B6-AF0A-34CA3A8FAC0B}"/>
                </a:ext>
              </a:extLst>
            </p:cNvPr>
            <p:cNvSpPr/>
            <p:nvPr/>
          </p:nvSpPr>
          <p:spPr>
            <a:xfrm>
              <a:off x="7479390" y="3972971"/>
              <a:ext cx="1959252" cy="242751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id="{5C6654C0-BC26-4FD6-AA97-120D74573DF0}"/>
                </a:ext>
              </a:extLst>
            </p:cNvPr>
            <p:cNvSpPr/>
            <p:nvPr/>
          </p:nvSpPr>
          <p:spPr>
            <a:xfrm>
              <a:off x="7732624" y="4597279"/>
              <a:ext cx="1452783" cy="1680993"/>
            </a:xfrm>
            <a:prstGeom prst="wedgeRoundRectCallout">
              <a:avLst>
                <a:gd name="adj1" fmla="val 50136"/>
                <a:gd name="adj2" fmla="val 2029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endParaRPr lang="en-US" sz="2100" dirty="0">
                <a:solidFill>
                  <a:schemeClr val="tx1"/>
                </a:solidFill>
                <a:cs typeface="(AH) Manal Black" pitchFamily="2" charset="-78"/>
              </a:endParaRPr>
            </a:p>
            <a:p>
              <a:pPr algn="ctr">
                <a:defRPr/>
              </a:pPr>
              <a:r>
                <a:rPr lang="ar-AE" kern="0" dirty="0">
                  <a:solidFill>
                    <a:prstClr val="black"/>
                  </a:solidFill>
                  <a:latin typeface="Calibri"/>
                  <a:cs typeface="AF_Taif Normal" pitchFamily="2" charset="-78"/>
                </a:rPr>
                <a:t>احرص على فتح  الكاميرا </a:t>
              </a:r>
              <a:endParaRPr lang="en-US" kern="0" dirty="0">
                <a:solidFill>
                  <a:prstClr val="black"/>
                </a:solidFill>
                <a:latin typeface="Calibri"/>
                <a:cs typeface="AF_Taif Normal" pitchFamily="2" charset="-78"/>
              </a:endParaRPr>
            </a:p>
          </p:txBody>
        </p:sp>
        <p:pic>
          <p:nvPicPr>
            <p:cNvPr id="11270" name="Picture 11269" descr="A picture containing food, shirt, room&#10;&#10;Description automatically generated">
              <a:extLst>
                <a:ext uri="{FF2B5EF4-FFF2-40B4-BE49-F238E27FC236}">
                  <a16:creationId xmlns:a16="http://schemas.microsoft.com/office/drawing/2014/main" id="{17E8B758-DD5B-4ECF-B75E-FD4D1F8E2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769" y="3586985"/>
              <a:ext cx="1629360" cy="1483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2" name="Picture 11271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1DABEDFD-A618-482D-AA4F-219207F7F92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9496" y="-65285"/>
            <a:ext cx="2547966" cy="209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3125 0.00278 C 0.03646 0.00324 0.04271 -0.00023 0.04688 0.00556 C 0.04948 0.00903 0.04063 0.00949 0.0375 0.01111 C 0.01393 0.02153 0.04948 0.00486 0.025 0.01945 C 0.0224 0.02084 0.01979 0.02107 0.01719 0.02223 C 0.01511 0.02292 0.01302 0.02408 0.01094 0.025 C 0.00716 0.02639 0.00065 0.02824 -0.00312 0.03056 C -0.01302 0.03635 -0.00794 0.03496 -0.01562 0.03889 C -0.02304 0.0426 -0.02396 0.04213 -0.03281 0.04445 C -0.04427 0.04352 -0.05586 0.04329 -0.06718 0.04167 C -0.06888 0.04121 -0.0707 0.04051 -0.07187 0.03889 C -0.07343 0.03658 -0.07396 0.03334 -0.075 0.03056 C -0.07343 0.02871 -0.07226 0.02523 -0.07031 0.025 C -0.06666 0.02431 -0.06302 0.02616 -0.05937 0.02778 C -0.05794 0.02824 -0.0625 0.02778 -0.06406 0.02778 L -0.06406 0.02778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-0.00092 0.01354 -0.00162 0.02031 -0.00278 C 0.04505 -0.00764 0.01276 -0.00393 0.04062 -0.00833 C 0.04844 -0.00972 0.05625 -0.01018 0.06406 -0.01111 C 0.06614 -0.01203 0.0681 -0.01389 0.07031 -0.01389 C 0.072 -0.01389 0.06719 -0.01134 0.06562 -0.01111 C 0.04479 -0.01041 0.02396 -0.01111 0.00312 -0.01111 L 0.00312 -0.01111 L 0.00312 -0.01111 " pathEditMode="relative" ptsTypes="AAAAAAAA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-0.00092 0.01354 -0.00162 0.02031 -0.00278 C 0.04505 -0.00764 0.01276 -0.00393 0.04062 -0.00833 C 0.04844 -0.00972 0.05625 -0.01018 0.06406 -0.01111 C 0.06614 -0.01203 0.0681 -0.01389 0.07031 -0.01389 C 0.072 -0.01389 0.06719 -0.01134 0.06562 -0.01111 C 0.04479 -0.01041 0.02396 -0.01111 0.00312 -0.01111 L 0.00312 -0.01111 L 0.00312 -0.01111 " pathEditMode="relative" ptsTypes="AAAAAAAAAA">
                                      <p:cBhvr>
                                        <p:cTn id="12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-0.00092 0.01354 -0.00162 0.02031 -0.00278 C 0.04505 -0.00764 0.01276 -0.00393 0.04062 -0.00833 C 0.04844 -0.00972 0.05625 -0.01018 0.06406 -0.01111 C 0.06614 -0.01203 0.0681 -0.01389 0.07031 -0.01389 C 0.072 -0.01389 0.06719 -0.01134 0.06562 -0.01111 C 0.04479 -0.01041 0.02396 -0.01111 0.00312 -0.01111 L 0.00312 -0.01111 L 0.00312 -0.01111 " pathEditMode="relative" ptsTypes="AAAAAAAA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3828 -0.01366 -0.0013 0.00162 0.025 -0.01111 C 0.03125 -0.01435 0.0358 -0.01435 0.04218 -0.01667 C 0.04388 -0.01736 0.04531 -0.01898 0.04687 -0.01944 C 0.05052 -0.02083 0.05416 -0.0213 0.05781 -0.02222 C 0.06302 -0.0213 0.06849 -0.02245 0.07343 -0.01944 C 0.07552 -0.01829 0.0694 -0.01736 0.06718 -0.01667 C 0.05794 -0.01458 0.0483 -0.01458 0.03906 -0.01111 C 0.02539 -0.00625 0.03711 -0.01018 0.02031 -0.00555 C 0.01718 -0.00486 0.01419 -0.00347 0.01093 -0.00278 C 0.00429 -0.00162 -0.00925 0 -0.00925 0 L -0.00925 0 L -0.00925 0 " pathEditMode="relative" ptsTypes="AAAAAAAAAAAA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3828 -0.01366 -0.0013 0.00162 0.025 -0.01111 C 0.03125 -0.01435 0.0358 -0.01435 0.04218 -0.01667 C 0.04388 -0.01736 0.04531 -0.01898 0.04687 -0.01944 C 0.05052 -0.02083 0.05416 -0.0213 0.05781 -0.02222 C 0.06302 -0.0213 0.06849 -0.02245 0.07343 -0.01944 C 0.07552 -0.01829 0.0694 -0.01736 0.06718 -0.01667 C 0.05794 -0.01458 0.0483 -0.01458 0.03906 -0.01111 C 0.02539 -0.00625 0.03711 -0.01018 0.02031 -0.00555 C 0.01718 -0.00486 0.01419 -0.00347 0.01093 -0.00278 C 0.00429 -0.00162 -0.00925 0 -0.00925 0 L -0.00925 0 L -0.00925 0 " pathEditMode="relative" ptsTypes="AAAAAAAAAAAA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3828 -0.01366 -0.0013 0.00162 0.025 -0.01111 C 0.03125 -0.01435 0.0358 -0.01435 0.04218 -0.01667 C 0.04388 -0.01736 0.04531 -0.01898 0.04687 -0.01944 C 0.05052 -0.02083 0.05416 -0.0213 0.05781 -0.02222 C 0.06302 -0.0213 0.06849 -0.02245 0.07343 -0.01944 C 0.07552 -0.01829 0.0694 -0.01736 0.06718 -0.01667 C 0.05794 -0.01458 0.0483 -0.01458 0.03906 -0.01111 C 0.02539 -0.00625 0.03711 -0.01018 0.02031 -0.00555 C 0.01718 -0.00486 0.01419 -0.00347 0.01093 -0.00278 C 0.00429 -0.00162 -0.00925 0 -0.00925 0 L -0.00925 0 L -0.00925 0 " pathEditMode="relative" ptsTypes="AAAAAAAAAAAAAA">
                                      <p:cBhvr>
                                        <p:cTn id="22" dur="20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3828 -0.01366 -0.0013 0.00162 0.025 -0.01111 C 0.03125 -0.01435 0.0358 -0.01435 0.04218 -0.01667 C 0.04388 -0.01736 0.04531 -0.01898 0.04687 -0.01944 C 0.05052 -0.02083 0.05416 -0.0213 0.05781 -0.02222 C 0.06302 -0.0213 0.06849 -0.02245 0.07343 -0.01944 C 0.07552 -0.01829 0.0694 -0.01736 0.06718 -0.01667 C 0.05794 -0.01458 0.0483 -0.01458 0.03906 -0.01111 C 0.02539 -0.00625 0.03711 -0.01018 0.02031 -0.00555 C 0.01718 -0.00486 0.01419 -0.00347 0.01093 -0.00278 C 0.00429 -0.00162 -0.00925 0 -0.00925 0 L -0.00925 0 L -0.00925 0 " pathEditMode="relative" ptsTypes="AAAAAAAAAAAAAA">
                                      <p:cBhvr>
                                        <p:cTn id="24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375 0.00695 -0.01979 0.00671 -0.05312 0.00278 C -0.04193 -0.00393 -0.0487 -0.00069 -0.02656 -0.00278 C 0.00443 -0.00579 -0.00104 -0.00555 0.01719 -0.00555 L 0.01719 -0.00555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375 0.00695 -0.01979 0.00671 -0.05312 0.00278 C -0.04193 -0.00393 -0.0487 -0.00069 -0.02656 -0.00278 C 0.00443 -0.00579 -0.00104 -0.00555 0.01719 -0.00555 L 0.01719 -0.00555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563 0.00556 C -0.01784 0.00625 -0.0198 0.00764 -0.02188 0.00834 C -0.02605 0.0095 -0.03021 0.01019 -0.03438 0.01112 C -0.03659 0.01227 -0.04336 0.01667 -0.04532 0.01667 C -0.04753 0.01667 -0.04948 0.01482 -0.05157 0.01389 C -0.04441 0.01112 -0.03724 0.00834 -0.02969 0.00834 C -0.01146 0.00834 0.00677 0.01019 0.025 0.01112 L 0.01562 0.01667 C 0.01406 0.0176 0.0125 0.01945 0.01093 0.01945 L 0.00625 0.01945 L 0.00625 0.01945 " pathEditMode="relative" ptsTypes="AAAA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563 0.00556 C -0.01784 0.00625 -0.0198 0.00764 -0.02188 0.00834 C -0.02605 0.0095 -0.03021 0.01019 -0.03438 0.01112 C -0.03659 0.01227 -0.04336 0.01667 -0.04532 0.01667 C -0.04753 0.01667 -0.04948 0.01482 -0.05157 0.01389 C -0.04441 0.01112 -0.03724 0.00834 -0.02969 0.00834 C -0.01146 0.00834 0.00677 0.01019 0.025 0.01112 L 0.01562 0.01667 C 0.01406 0.0176 0.0125 0.01945 0.01093 0.01945 L 0.00625 0.01945 L 0.00625 0.01945 " pathEditMode="relative" ptsTypes="AAAAAAAAAAAAA">
                                      <p:cBhvr>
                                        <p:cTn id="36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  <p:bldP spid="42" grpId="0" animBg="1"/>
      <p:bldP spid="46" grpId="0" animBg="1"/>
      <p:bldP spid="112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A4EF8-2744-4268-AFF2-58711036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6" y="145774"/>
            <a:ext cx="11655656" cy="653332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C0C222-AD82-486D-B763-E13365983BA6}"/>
              </a:ext>
            </a:extLst>
          </p:cNvPr>
          <p:cNvSpPr/>
          <p:nvPr/>
        </p:nvSpPr>
        <p:spPr>
          <a:xfrm>
            <a:off x="1351722" y="914400"/>
            <a:ext cx="4041913" cy="2385391"/>
          </a:xfrm>
          <a:prstGeom prst="roundRect">
            <a:avLst/>
          </a:prstGeom>
          <a:solidFill>
            <a:srgbClr val="F4D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2D267-5041-4ED5-9700-89329E69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331" y="4200939"/>
            <a:ext cx="4041998" cy="353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CC42E0-AD80-420F-AB4A-4FB454E4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4989443"/>
            <a:ext cx="4041998" cy="353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25ED1-F3A1-4C0B-905D-E1FE27701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5817703"/>
            <a:ext cx="4041998" cy="353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4E5AB4-8778-4EA4-9AC2-67707F1D02AA}"/>
              </a:ext>
            </a:extLst>
          </p:cNvPr>
          <p:cNvGrpSpPr/>
          <p:nvPr/>
        </p:nvGrpSpPr>
        <p:grpSpPr>
          <a:xfrm>
            <a:off x="6741329" y="1276542"/>
            <a:ext cx="3977123" cy="4894832"/>
            <a:chOff x="7566193" y="1423227"/>
            <a:chExt cx="1650863" cy="43138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C49429-9FEF-4A24-ADF4-DCB1377C8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9D6BB4F-5D09-437F-87A7-030ED08A3BFD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EB25DD6-EBC5-4B68-9A9A-19E8ABED2CCD}"/>
              </a:ext>
            </a:extLst>
          </p:cNvPr>
          <p:cNvSpPr txBox="1"/>
          <p:nvPr/>
        </p:nvSpPr>
        <p:spPr>
          <a:xfrm rot="21421647">
            <a:off x="7226044" y="3877425"/>
            <a:ext cx="3251064" cy="707886"/>
          </a:xfrm>
          <a:custGeom>
            <a:avLst/>
            <a:gdLst>
              <a:gd name="connsiteX0" fmla="*/ 0 w 3251064"/>
              <a:gd name="connsiteY0" fmla="*/ 0 h 707886"/>
              <a:gd name="connsiteX1" fmla="*/ 606865 w 3251064"/>
              <a:gd name="connsiteY1" fmla="*/ 0 h 707886"/>
              <a:gd name="connsiteX2" fmla="*/ 1116199 w 3251064"/>
              <a:gd name="connsiteY2" fmla="*/ 0 h 707886"/>
              <a:gd name="connsiteX3" fmla="*/ 1690553 w 3251064"/>
              <a:gd name="connsiteY3" fmla="*/ 0 h 707886"/>
              <a:gd name="connsiteX4" fmla="*/ 2232397 w 3251064"/>
              <a:gd name="connsiteY4" fmla="*/ 0 h 707886"/>
              <a:gd name="connsiteX5" fmla="*/ 2741731 w 3251064"/>
              <a:gd name="connsiteY5" fmla="*/ 0 h 707886"/>
              <a:gd name="connsiteX6" fmla="*/ 3251064 w 3251064"/>
              <a:gd name="connsiteY6" fmla="*/ 0 h 707886"/>
              <a:gd name="connsiteX7" fmla="*/ 3251064 w 3251064"/>
              <a:gd name="connsiteY7" fmla="*/ 346864 h 707886"/>
              <a:gd name="connsiteX8" fmla="*/ 3251064 w 3251064"/>
              <a:gd name="connsiteY8" fmla="*/ 707886 h 707886"/>
              <a:gd name="connsiteX9" fmla="*/ 2741731 w 3251064"/>
              <a:gd name="connsiteY9" fmla="*/ 707886 h 707886"/>
              <a:gd name="connsiteX10" fmla="*/ 2297419 w 3251064"/>
              <a:gd name="connsiteY10" fmla="*/ 707886 h 707886"/>
              <a:gd name="connsiteX11" fmla="*/ 1853106 w 3251064"/>
              <a:gd name="connsiteY11" fmla="*/ 707886 h 707886"/>
              <a:gd name="connsiteX12" fmla="*/ 1278752 w 3251064"/>
              <a:gd name="connsiteY12" fmla="*/ 707886 h 707886"/>
              <a:gd name="connsiteX13" fmla="*/ 769418 w 3251064"/>
              <a:gd name="connsiteY13" fmla="*/ 707886 h 707886"/>
              <a:gd name="connsiteX14" fmla="*/ 0 w 3251064"/>
              <a:gd name="connsiteY14" fmla="*/ 707886 h 707886"/>
              <a:gd name="connsiteX15" fmla="*/ 0 w 3251064"/>
              <a:gd name="connsiteY15" fmla="*/ 346864 h 707886"/>
              <a:gd name="connsiteX16" fmla="*/ 0 w 3251064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1064" h="707886" fill="none" extrusionOk="0">
                <a:moveTo>
                  <a:pt x="0" y="0"/>
                </a:moveTo>
                <a:cubicBezTo>
                  <a:pt x="180770" y="-59355"/>
                  <a:pt x="410054" y="37863"/>
                  <a:pt x="606865" y="0"/>
                </a:cubicBezTo>
                <a:cubicBezTo>
                  <a:pt x="803677" y="-37863"/>
                  <a:pt x="928516" y="29523"/>
                  <a:pt x="1116199" y="0"/>
                </a:cubicBezTo>
                <a:cubicBezTo>
                  <a:pt x="1303882" y="-29523"/>
                  <a:pt x="1454515" y="32479"/>
                  <a:pt x="1690553" y="0"/>
                </a:cubicBezTo>
                <a:cubicBezTo>
                  <a:pt x="1926591" y="-32479"/>
                  <a:pt x="2123241" y="16733"/>
                  <a:pt x="2232397" y="0"/>
                </a:cubicBezTo>
                <a:cubicBezTo>
                  <a:pt x="2341553" y="-16733"/>
                  <a:pt x="2623298" y="31682"/>
                  <a:pt x="2741731" y="0"/>
                </a:cubicBezTo>
                <a:cubicBezTo>
                  <a:pt x="2860164" y="-31682"/>
                  <a:pt x="2999397" y="52653"/>
                  <a:pt x="3251064" y="0"/>
                </a:cubicBezTo>
                <a:cubicBezTo>
                  <a:pt x="3262397" y="143029"/>
                  <a:pt x="3235905" y="274779"/>
                  <a:pt x="3251064" y="346864"/>
                </a:cubicBezTo>
                <a:cubicBezTo>
                  <a:pt x="3266223" y="418949"/>
                  <a:pt x="3249907" y="590370"/>
                  <a:pt x="3251064" y="707886"/>
                </a:cubicBezTo>
                <a:cubicBezTo>
                  <a:pt x="3056438" y="718541"/>
                  <a:pt x="2915705" y="680185"/>
                  <a:pt x="2741731" y="707886"/>
                </a:cubicBezTo>
                <a:cubicBezTo>
                  <a:pt x="2567757" y="735587"/>
                  <a:pt x="2402803" y="664650"/>
                  <a:pt x="2297419" y="707886"/>
                </a:cubicBezTo>
                <a:cubicBezTo>
                  <a:pt x="2192035" y="751122"/>
                  <a:pt x="1946232" y="676055"/>
                  <a:pt x="1853106" y="707886"/>
                </a:cubicBezTo>
                <a:cubicBezTo>
                  <a:pt x="1759980" y="739717"/>
                  <a:pt x="1460311" y="704897"/>
                  <a:pt x="1278752" y="707886"/>
                </a:cubicBezTo>
                <a:cubicBezTo>
                  <a:pt x="1097193" y="710875"/>
                  <a:pt x="999920" y="690268"/>
                  <a:pt x="769418" y="707886"/>
                </a:cubicBezTo>
                <a:cubicBezTo>
                  <a:pt x="538916" y="725504"/>
                  <a:pt x="313226" y="666155"/>
                  <a:pt x="0" y="707886"/>
                </a:cubicBezTo>
                <a:cubicBezTo>
                  <a:pt x="-29265" y="630694"/>
                  <a:pt x="22089" y="460722"/>
                  <a:pt x="0" y="346864"/>
                </a:cubicBezTo>
                <a:cubicBezTo>
                  <a:pt x="-22089" y="233006"/>
                  <a:pt x="13069" y="153684"/>
                  <a:pt x="0" y="0"/>
                </a:cubicBezTo>
                <a:close/>
              </a:path>
              <a:path w="3251064" h="707886" stroke="0" extrusionOk="0">
                <a:moveTo>
                  <a:pt x="0" y="0"/>
                </a:moveTo>
                <a:cubicBezTo>
                  <a:pt x="172198" y="-54395"/>
                  <a:pt x="396996" y="39102"/>
                  <a:pt x="606865" y="0"/>
                </a:cubicBezTo>
                <a:cubicBezTo>
                  <a:pt x="816735" y="-39102"/>
                  <a:pt x="954261" y="66716"/>
                  <a:pt x="1181220" y="0"/>
                </a:cubicBezTo>
                <a:cubicBezTo>
                  <a:pt x="1408179" y="-66716"/>
                  <a:pt x="1482769" y="43294"/>
                  <a:pt x="1690553" y="0"/>
                </a:cubicBezTo>
                <a:cubicBezTo>
                  <a:pt x="1898337" y="-43294"/>
                  <a:pt x="1975353" y="19482"/>
                  <a:pt x="2199887" y="0"/>
                </a:cubicBezTo>
                <a:cubicBezTo>
                  <a:pt x="2424421" y="-19482"/>
                  <a:pt x="2473460" y="9653"/>
                  <a:pt x="2709220" y="0"/>
                </a:cubicBezTo>
                <a:cubicBezTo>
                  <a:pt x="2944980" y="-9653"/>
                  <a:pt x="3075929" y="62559"/>
                  <a:pt x="3251064" y="0"/>
                </a:cubicBezTo>
                <a:cubicBezTo>
                  <a:pt x="3289597" y="125627"/>
                  <a:pt x="3246602" y="274439"/>
                  <a:pt x="3251064" y="368101"/>
                </a:cubicBezTo>
                <a:cubicBezTo>
                  <a:pt x="3255526" y="461763"/>
                  <a:pt x="3234794" y="623780"/>
                  <a:pt x="3251064" y="707886"/>
                </a:cubicBezTo>
                <a:cubicBezTo>
                  <a:pt x="3058365" y="722223"/>
                  <a:pt x="2947814" y="675859"/>
                  <a:pt x="2774241" y="707886"/>
                </a:cubicBezTo>
                <a:cubicBezTo>
                  <a:pt x="2600668" y="739913"/>
                  <a:pt x="2331958" y="674110"/>
                  <a:pt x="2167376" y="707886"/>
                </a:cubicBezTo>
                <a:cubicBezTo>
                  <a:pt x="2002794" y="741662"/>
                  <a:pt x="1690048" y="644129"/>
                  <a:pt x="1560511" y="707886"/>
                </a:cubicBezTo>
                <a:cubicBezTo>
                  <a:pt x="1430975" y="771643"/>
                  <a:pt x="1253207" y="705899"/>
                  <a:pt x="953645" y="707886"/>
                </a:cubicBezTo>
                <a:cubicBezTo>
                  <a:pt x="654083" y="709873"/>
                  <a:pt x="411118" y="701467"/>
                  <a:pt x="0" y="707886"/>
                </a:cubicBezTo>
                <a:cubicBezTo>
                  <a:pt x="-13238" y="591089"/>
                  <a:pt x="34607" y="514125"/>
                  <a:pt x="0" y="346864"/>
                </a:cubicBezTo>
                <a:cubicBezTo>
                  <a:pt x="-34607" y="179603"/>
                  <a:pt x="30560" y="16824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dirty="0">
                <a:solidFill>
                  <a:srgbClr val="EC127F"/>
                </a:solidFill>
                <a:latin typeface="Calibri" panose="020F0502020204030204"/>
                <a:cs typeface="Al-Kharashi 3" pitchFamily="2" charset="-78"/>
              </a:rPr>
              <a:t>إلى اللقاء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676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9FF4A-EA4E-4D20-9C31-A2366A2A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تصميم موشن قرافيك | Imagine Media">
            <a:extLst>
              <a:ext uri="{FF2B5EF4-FFF2-40B4-BE49-F238E27FC236}">
                <a16:creationId xmlns:a16="http://schemas.microsoft.com/office/drawing/2014/main" id="{E0E4AC9F-F6C3-418E-AF4B-92DE2967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191729"/>
            <a:ext cx="49276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16">
            <a:extLst>
              <a:ext uri="{FF2B5EF4-FFF2-40B4-BE49-F238E27FC236}">
                <a16:creationId xmlns:a16="http://schemas.microsoft.com/office/drawing/2014/main" id="{E7A3773A-951C-43EC-B368-88A09D0AF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796" y="191729"/>
            <a:ext cx="72073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defTabSz="1219170" hangingPunct="0">
              <a:spcBef>
                <a:spcPct val="50000"/>
              </a:spcBef>
              <a:defRPr/>
            </a:pPr>
            <a:r>
              <a:rPr lang="ar-AE" sz="6000" kern="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AF_Taif Normal" pitchFamily="2" charset="-78"/>
                <a:sym typeface="Calibri"/>
              </a:rPr>
              <a:t>مشاهدة الفيديو</a:t>
            </a:r>
          </a:p>
        </p:txBody>
      </p:sp>
    </p:spTree>
    <p:extLst>
      <p:ext uri="{BB962C8B-B14F-4D97-AF65-F5344CB8AC3E}">
        <p14:creationId xmlns:p14="http://schemas.microsoft.com/office/powerpoint/2010/main" val="32706908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06968-B07B-44A6-961C-379D7E663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B13BE-F86E-4717-B222-1D7FC056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611" y="276156"/>
            <a:ext cx="80281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السلام الوطني لدولة الإمارات العربية المتحدة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النشيد الوطني نطاق 1">
            <a:hlinkClick r:id="" action="ppaction://media"/>
            <a:extLst>
              <a:ext uri="{FF2B5EF4-FFF2-40B4-BE49-F238E27FC236}">
                <a16:creationId xmlns:a16="http://schemas.microsoft.com/office/drawing/2014/main" id="{B8CC5EAE-6568-408A-9E1C-E5B5C9BE9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2611" y="1674527"/>
            <a:ext cx="7410937" cy="4168653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04FA978-D51C-4AF5-9CC5-10E585DA6E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54" y="246648"/>
            <a:ext cx="3616775" cy="2005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630DF5-CD3A-44FB-B0D6-9FD8747AC68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4868" y="1405867"/>
            <a:ext cx="1868096" cy="1506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6A9E1B-87F8-46D0-AFF9-84D23CBF97E2}"/>
              </a:ext>
            </a:extLst>
          </p:cNvPr>
          <p:cNvSpPr/>
          <p:nvPr/>
        </p:nvSpPr>
        <p:spPr>
          <a:xfrm>
            <a:off x="2755987" y="5511876"/>
            <a:ext cx="7184203" cy="662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3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861FAF6-2751-4580-B352-8D2CF13A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4854E-A3DC-44F9-9207-B377CB292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2" r="1196" b="13043"/>
          <a:stretch/>
        </p:blipFill>
        <p:spPr>
          <a:xfrm>
            <a:off x="313403" y="1719074"/>
            <a:ext cx="9833806" cy="47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47062E-0A6D-4F3C-AB57-0A10D1600E2F}"/>
              </a:ext>
            </a:extLst>
          </p:cNvPr>
          <p:cNvSpPr/>
          <p:nvPr/>
        </p:nvSpPr>
        <p:spPr>
          <a:xfrm>
            <a:off x="1032763" y="2905424"/>
            <a:ext cx="8596080" cy="1388858"/>
          </a:xfrm>
          <a:prstGeom prst="cloudCallout">
            <a:avLst>
              <a:gd name="adj1" fmla="val -23114"/>
              <a:gd name="adj2" fmla="val 860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AE" sz="3600" b="1" dirty="0">
                <a:solidFill>
                  <a:srgbClr val="C00000"/>
                </a:solidFill>
                <a:latin typeface="Calibri" panose="020F0502020204030204" pitchFamily="34" charset="0"/>
                <a:cs typeface="Al-Kharashi 3" pitchFamily="2" charset="-78"/>
              </a:rPr>
              <a:t>هيا بنا ....</a:t>
            </a:r>
            <a:endParaRPr kumimoji="0" lang="ar-AE" altLang="ar-AE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l-Kharashi 3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AD572D-A9CC-4B0B-AD96-D391F0D520E7}"/>
              </a:ext>
            </a:extLst>
          </p:cNvPr>
          <p:cNvGrpSpPr/>
          <p:nvPr/>
        </p:nvGrpSpPr>
        <p:grpSpPr>
          <a:xfrm>
            <a:off x="9785544" y="1353165"/>
            <a:ext cx="2079552" cy="4773015"/>
            <a:chOff x="7566193" y="1423227"/>
            <a:chExt cx="1650863" cy="43138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0D8162-6AEB-482E-ACF6-A85CD678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979FD4B-B24A-4DB1-8CC1-1DB8444F180E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DC65E32-69D9-47BA-99F1-85C3A6493CB0}"/>
              </a:ext>
            </a:extLst>
          </p:cNvPr>
          <p:cNvSpPr txBox="1"/>
          <p:nvPr/>
        </p:nvSpPr>
        <p:spPr>
          <a:xfrm rot="21421647">
            <a:off x="9673623" y="4008315"/>
            <a:ext cx="2566021" cy="523220"/>
          </a:xfrm>
          <a:custGeom>
            <a:avLst/>
            <a:gdLst>
              <a:gd name="connsiteX0" fmla="*/ 0 w 2566021"/>
              <a:gd name="connsiteY0" fmla="*/ 0 h 523220"/>
              <a:gd name="connsiteX1" fmla="*/ 564525 w 2566021"/>
              <a:gd name="connsiteY1" fmla="*/ 0 h 523220"/>
              <a:gd name="connsiteX2" fmla="*/ 1103389 w 2566021"/>
              <a:gd name="connsiteY2" fmla="*/ 0 h 523220"/>
              <a:gd name="connsiteX3" fmla="*/ 1667914 w 2566021"/>
              <a:gd name="connsiteY3" fmla="*/ 0 h 523220"/>
              <a:gd name="connsiteX4" fmla="*/ 2104137 w 2566021"/>
              <a:gd name="connsiteY4" fmla="*/ 0 h 523220"/>
              <a:gd name="connsiteX5" fmla="*/ 2566021 w 2566021"/>
              <a:gd name="connsiteY5" fmla="*/ 0 h 523220"/>
              <a:gd name="connsiteX6" fmla="*/ 2566021 w 2566021"/>
              <a:gd name="connsiteY6" fmla="*/ 523220 h 523220"/>
              <a:gd name="connsiteX7" fmla="*/ 2129797 w 2566021"/>
              <a:gd name="connsiteY7" fmla="*/ 523220 h 523220"/>
              <a:gd name="connsiteX8" fmla="*/ 1565273 w 2566021"/>
              <a:gd name="connsiteY8" fmla="*/ 523220 h 523220"/>
              <a:gd name="connsiteX9" fmla="*/ 1052069 w 2566021"/>
              <a:gd name="connsiteY9" fmla="*/ 523220 h 523220"/>
              <a:gd name="connsiteX10" fmla="*/ 615845 w 2566021"/>
              <a:gd name="connsiteY10" fmla="*/ 523220 h 523220"/>
              <a:gd name="connsiteX11" fmla="*/ 0 w 2566021"/>
              <a:gd name="connsiteY11" fmla="*/ 523220 h 523220"/>
              <a:gd name="connsiteX12" fmla="*/ 0 w 2566021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6021" h="523220" fill="none" extrusionOk="0">
                <a:moveTo>
                  <a:pt x="0" y="0"/>
                </a:moveTo>
                <a:cubicBezTo>
                  <a:pt x="268635" y="-65252"/>
                  <a:pt x="411563" y="60490"/>
                  <a:pt x="564525" y="0"/>
                </a:cubicBezTo>
                <a:cubicBezTo>
                  <a:pt x="717487" y="-60490"/>
                  <a:pt x="953410" y="10446"/>
                  <a:pt x="1103389" y="0"/>
                </a:cubicBezTo>
                <a:cubicBezTo>
                  <a:pt x="1253368" y="-10446"/>
                  <a:pt x="1487226" y="12572"/>
                  <a:pt x="1667914" y="0"/>
                </a:cubicBezTo>
                <a:cubicBezTo>
                  <a:pt x="1848602" y="-12572"/>
                  <a:pt x="2010617" y="7786"/>
                  <a:pt x="2104137" y="0"/>
                </a:cubicBezTo>
                <a:cubicBezTo>
                  <a:pt x="2197657" y="-7786"/>
                  <a:pt x="2444156" y="14838"/>
                  <a:pt x="2566021" y="0"/>
                </a:cubicBezTo>
                <a:cubicBezTo>
                  <a:pt x="2604921" y="255228"/>
                  <a:pt x="2562651" y="274229"/>
                  <a:pt x="2566021" y="523220"/>
                </a:cubicBezTo>
                <a:cubicBezTo>
                  <a:pt x="2434337" y="549563"/>
                  <a:pt x="2273581" y="507796"/>
                  <a:pt x="2129797" y="523220"/>
                </a:cubicBezTo>
                <a:cubicBezTo>
                  <a:pt x="1986013" y="538644"/>
                  <a:pt x="1734473" y="485994"/>
                  <a:pt x="1565273" y="523220"/>
                </a:cubicBezTo>
                <a:cubicBezTo>
                  <a:pt x="1396073" y="560446"/>
                  <a:pt x="1167483" y="512144"/>
                  <a:pt x="1052069" y="523220"/>
                </a:cubicBezTo>
                <a:cubicBezTo>
                  <a:pt x="936655" y="534296"/>
                  <a:pt x="706491" y="484237"/>
                  <a:pt x="615845" y="523220"/>
                </a:cubicBezTo>
                <a:cubicBezTo>
                  <a:pt x="525199" y="562203"/>
                  <a:pt x="171135" y="518325"/>
                  <a:pt x="0" y="523220"/>
                </a:cubicBezTo>
                <a:cubicBezTo>
                  <a:pt x="-1526" y="298864"/>
                  <a:pt x="3135" y="191357"/>
                  <a:pt x="0" y="0"/>
                </a:cubicBezTo>
                <a:close/>
              </a:path>
              <a:path w="2566021" h="523220" stroke="0" extrusionOk="0">
                <a:moveTo>
                  <a:pt x="0" y="0"/>
                </a:moveTo>
                <a:cubicBezTo>
                  <a:pt x="178128" y="-36468"/>
                  <a:pt x="318812" y="41134"/>
                  <a:pt x="564525" y="0"/>
                </a:cubicBezTo>
                <a:cubicBezTo>
                  <a:pt x="810239" y="-41134"/>
                  <a:pt x="894313" y="6787"/>
                  <a:pt x="1103389" y="0"/>
                </a:cubicBezTo>
                <a:cubicBezTo>
                  <a:pt x="1312465" y="-6787"/>
                  <a:pt x="1399590" y="34451"/>
                  <a:pt x="1590933" y="0"/>
                </a:cubicBezTo>
                <a:cubicBezTo>
                  <a:pt x="1782276" y="-34451"/>
                  <a:pt x="1933970" y="55408"/>
                  <a:pt x="2078477" y="0"/>
                </a:cubicBezTo>
                <a:cubicBezTo>
                  <a:pt x="2222984" y="-55408"/>
                  <a:pt x="2451502" y="8260"/>
                  <a:pt x="2566021" y="0"/>
                </a:cubicBezTo>
                <a:cubicBezTo>
                  <a:pt x="2614233" y="129067"/>
                  <a:pt x="2510321" y="265083"/>
                  <a:pt x="2566021" y="523220"/>
                </a:cubicBezTo>
                <a:cubicBezTo>
                  <a:pt x="2326075" y="565154"/>
                  <a:pt x="2275906" y="490477"/>
                  <a:pt x="2078477" y="523220"/>
                </a:cubicBezTo>
                <a:cubicBezTo>
                  <a:pt x="1881048" y="555963"/>
                  <a:pt x="1803570" y="501974"/>
                  <a:pt x="1616593" y="523220"/>
                </a:cubicBezTo>
                <a:cubicBezTo>
                  <a:pt x="1429616" y="544466"/>
                  <a:pt x="1211466" y="474466"/>
                  <a:pt x="1103389" y="523220"/>
                </a:cubicBezTo>
                <a:cubicBezTo>
                  <a:pt x="995312" y="571974"/>
                  <a:pt x="804186" y="493337"/>
                  <a:pt x="538864" y="523220"/>
                </a:cubicBezTo>
                <a:cubicBezTo>
                  <a:pt x="273542" y="553103"/>
                  <a:pt x="170480" y="505930"/>
                  <a:pt x="0" y="523220"/>
                </a:cubicBezTo>
                <a:cubicBezTo>
                  <a:pt x="-10434" y="272130"/>
                  <a:pt x="60130" y="19632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rgbClr val="EC127F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التهيئة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810F7-5FBE-4D21-A4E8-8DEDF3906461}"/>
              </a:ext>
            </a:extLst>
          </p:cNvPr>
          <p:cNvSpPr txBox="1"/>
          <p:nvPr/>
        </p:nvSpPr>
        <p:spPr>
          <a:xfrm>
            <a:off x="0" y="330216"/>
            <a:ext cx="11913704" cy="646331"/>
          </a:xfrm>
          <a:custGeom>
            <a:avLst/>
            <a:gdLst>
              <a:gd name="connsiteX0" fmla="*/ 0 w 11913704"/>
              <a:gd name="connsiteY0" fmla="*/ 0 h 646331"/>
              <a:gd name="connsiteX1" fmla="*/ 238274 w 11913704"/>
              <a:gd name="connsiteY1" fmla="*/ 0 h 646331"/>
              <a:gd name="connsiteX2" fmla="*/ 953096 w 11913704"/>
              <a:gd name="connsiteY2" fmla="*/ 0 h 646331"/>
              <a:gd name="connsiteX3" fmla="*/ 1667919 w 11913704"/>
              <a:gd name="connsiteY3" fmla="*/ 0 h 646331"/>
              <a:gd name="connsiteX4" fmla="*/ 2025330 w 11913704"/>
              <a:gd name="connsiteY4" fmla="*/ 0 h 646331"/>
              <a:gd name="connsiteX5" fmla="*/ 2621015 w 11913704"/>
              <a:gd name="connsiteY5" fmla="*/ 0 h 646331"/>
              <a:gd name="connsiteX6" fmla="*/ 3097563 w 11913704"/>
              <a:gd name="connsiteY6" fmla="*/ 0 h 646331"/>
              <a:gd name="connsiteX7" fmla="*/ 3812385 w 11913704"/>
              <a:gd name="connsiteY7" fmla="*/ 0 h 646331"/>
              <a:gd name="connsiteX8" fmla="*/ 4527208 w 11913704"/>
              <a:gd name="connsiteY8" fmla="*/ 0 h 646331"/>
              <a:gd name="connsiteX9" fmla="*/ 5361167 w 11913704"/>
              <a:gd name="connsiteY9" fmla="*/ 0 h 646331"/>
              <a:gd name="connsiteX10" fmla="*/ 5837715 w 11913704"/>
              <a:gd name="connsiteY10" fmla="*/ 0 h 646331"/>
              <a:gd name="connsiteX11" fmla="*/ 6433400 w 11913704"/>
              <a:gd name="connsiteY11" fmla="*/ 0 h 646331"/>
              <a:gd name="connsiteX12" fmla="*/ 6790811 w 11913704"/>
              <a:gd name="connsiteY12" fmla="*/ 0 h 646331"/>
              <a:gd name="connsiteX13" fmla="*/ 7267359 w 11913704"/>
              <a:gd name="connsiteY13" fmla="*/ 0 h 646331"/>
              <a:gd name="connsiteX14" fmla="*/ 7863045 w 11913704"/>
              <a:gd name="connsiteY14" fmla="*/ 0 h 646331"/>
              <a:gd name="connsiteX15" fmla="*/ 8458730 w 11913704"/>
              <a:gd name="connsiteY15" fmla="*/ 0 h 646331"/>
              <a:gd name="connsiteX16" fmla="*/ 8816141 w 11913704"/>
              <a:gd name="connsiteY16" fmla="*/ 0 h 646331"/>
              <a:gd name="connsiteX17" fmla="*/ 9411826 w 11913704"/>
              <a:gd name="connsiteY17" fmla="*/ 0 h 646331"/>
              <a:gd name="connsiteX18" fmla="*/ 9650100 w 11913704"/>
              <a:gd name="connsiteY18" fmla="*/ 0 h 646331"/>
              <a:gd name="connsiteX19" fmla="*/ 10245785 w 11913704"/>
              <a:gd name="connsiteY19" fmla="*/ 0 h 646331"/>
              <a:gd name="connsiteX20" fmla="*/ 10722334 w 11913704"/>
              <a:gd name="connsiteY20" fmla="*/ 0 h 646331"/>
              <a:gd name="connsiteX21" fmla="*/ 11079745 w 11913704"/>
              <a:gd name="connsiteY21" fmla="*/ 0 h 646331"/>
              <a:gd name="connsiteX22" fmla="*/ 11913704 w 11913704"/>
              <a:gd name="connsiteY22" fmla="*/ 0 h 646331"/>
              <a:gd name="connsiteX23" fmla="*/ 11913704 w 11913704"/>
              <a:gd name="connsiteY23" fmla="*/ 303776 h 646331"/>
              <a:gd name="connsiteX24" fmla="*/ 11913704 w 11913704"/>
              <a:gd name="connsiteY24" fmla="*/ 646331 h 646331"/>
              <a:gd name="connsiteX25" fmla="*/ 11675430 w 11913704"/>
              <a:gd name="connsiteY25" fmla="*/ 646331 h 646331"/>
              <a:gd name="connsiteX26" fmla="*/ 11198882 w 11913704"/>
              <a:gd name="connsiteY26" fmla="*/ 646331 h 646331"/>
              <a:gd name="connsiteX27" fmla="*/ 10722334 w 11913704"/>
              <a:gd name="connsiteY27" fmla="*/ 646331 h 646331"/>
              <a:gd name="connsiteX28" fmla="*/ 9888374 w 11913704"/>
              <a:gd name="connsiteY28" fmla="*/ 646331 h 646331"/>
              <a:gd name="connsiteX29" fmla="*/ 9054415 w 11913704"/>
              <a:gd name="connsiteY29" fmla="*/ 646331 h 646331"/>
              <a:gd name="connsiteX30" fmla="*/ 8816141 w 11913704"/>
              <a:gd name="connsiteY30" fmla="*/ 646331 h 646331"/>
              <a:gd name="connsiteX31" fmla="*/ 8577867 w 11913704"/>
              <a:gd name="connsiteY31" fmla="*/ 646331 h 646331"/>
              <a:gd name="connsiteX32" fmla="*/ 8339593 w 11913704"/>
              <a:gd name="connsiteY32" fmla="*/ 646331 h 646331"/>
              <a:gd name="connsiteX33" fmla="*/ 8101319 w 11913704"/>
              <a:gd name="connsiteY33" fmla="*/ 646331 h 646331"/>
              <a:gd name="connsiteX34" fmla="*/ 7743908 w 11913704"/>
              <a:gd name="connsiteY34" fmla="*/ 646331 h 646331"/>
              <a:gd name="connsiteX35" fmla="*/ 7029085 w 11913704"/>
              <a:gd name="connsiteY35" fmla="*/ 646331 h 646331"/>
              <a:gd name="connsiteX36" fmla="*/ 6195126 w 11913704"/>
              <a:gd name="connsiteY36" fmla="*/ 646331 h 646331"/>
              <a:gd name="connsiteX37" fmla="*/ 5956852 w 11913704"/>
              <a:gd name="connsiteY37" fmla="*/ 646331 h 646331"/>
              <a:gd name="connsiteX38" fmla="*/ 5718578 w 11913704"/>
              <a:gd name="connsiteY38" fmla="*/ 646331 h 646331"/>
              <a:gd name="connsiteX39" fmla="*/ 5242030 w 11913704"/>
              <a:gd name="connsiteY39" fmla="*/ 646331 h 646331"/>
              <a:gd name="connsiteX40" fmla="*/ 4884619 w 11913704"/>
              <a:gd name="connsiteY40" fmla="*/ 646331 h 646331"/>
              <a:gd name="connsiteX41" fmla="*/ 4408070 w 11913704"/>
              <a:gd name="connsiteY41" fmla="*/ 646331 h 646331"/>
              <a:gd name="connsiteX42" fmla="*/ 3931522 w 11913704"/>
              <a:gd name="connsiteY42" fmla="*/ 646331 h 646331"/>
              <a:gd name="connsiteX43" fmla="*/ 3693248 w 11913704"/>
              <a:gd name="connsiteY43" fmla="*/ 646331 h 646331"/>
              <a:gd name="connsiteX44" fmla="*/ 3097563 w 11913704"/>
              <a:gd name="connsiteY44" fmla="*/ 646331 h 646331"/>
              <a:gd name="connsiteX45" fmla="*/ 2621015 w 11913704"/>
              <a:gd name="connsiteY45" fmla="*/ 646331 h 646331"/>
              <a:gd name="connsiteX46" fmla="*/ 2025330 w 11913704"/>
              <a:gd name="connsiteY46" fmla="*/ 646331 h 646331"/>
              <a:gd name="connsiteX47" fmla="*/ 1548782 w 11913704"/>
              <a:gd name="connsiteY47" fmla="*/ 646331 h 646331"/>
              <a:gd name="connsiteX48" fmla="*/ 1191370 w 11913704"/>
              <a:gd name="connsiteY48" fmla="*/ 646331 h 646331"/>
              <a:gd name="connsiteX49" fmla="*/ 953096 w 11913704"/>
              <a:gd name="connsiteY49" fmla="*/ 646331 h 646331"/>
              <a:gd name="connsiteX50" fmla="*/ 0 w 11913704"/>
              <a:gd name="connsiteY50" fmla="*/ 646331 h 646331"/>
              <a:gd name="connsiteX51" fmla="*/ 0 w 11913704"/>
              <a:gd name="connsiteY51" fmla="*/ 323166 h 646331"/>
              <a:gd name="connsiteX52" fmla="*/ 0 w 11913704"/>
              <a:gd name="connsiteY5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913704" h="646331" fill="none" extrusionOk="0">
                <a:moveTo>
                  <a:pt x="0" y="0"/>
                </a:moveTo>
                <a:cubicBezTo>
                  <a:pt x="78722" y="-6488"/>
                  <a:pt x="123283" y="10050"/>
                  <a:pt x="238274" y="0"/>
                </a:cubicBezTo>
                <a:cubicBezTo>
                  <a:pt x="353265" y="-10050"/>
                  <a:pt x="668638" y="19614"/>
                  <a:pt x="953096" y="0"/>
                </a:cubicBezTo>
                <a:cubicBezTo>
                  <a:pt x="1237554" y="-19614"/>
                  <a:pt x="1341687" y="43300"/>
                  <a:pt x="1667919" y="0"/>
                </a:cubicBezTo>
                <a:cubicBezTo>
                  <a:pt x="1994151" y="-43300"/>
                  <a:pt x="1952427" y="14807"/>
                  <a:pt x="2025330" y="0"/>
                </a:cubicBezTo>
                <a:cubicBezTo>
                  <a:pt x="2098233" y="-14807"/>
                  <a:pt x="2372416" y="37106"/>
                  <a:pt x="2621015" y="0"/>
                </a:cubicBezTo>
                <a:cubicBezTo>
                  <a:pt x="2869615" y="-37106"/>
                  <a:pt x="2916743" y="6142"/>
                  <a:pt x="3097563" y="0"/>
                </a:cubicBezTo>
                <a:cubicBezTo>
                  <a:pt x="3278383" y="-6142"/>
                  <a:pt x="3477628" y="51963"/>
                  <a:pt x="3812385" y="0"/>
                </a:cubicBezTo>
                <a:cubicBezTo>
                  <a:pt x="4147142" y="-51963"/>
                  <a:pt x="4344333" y="11533"/>
                  <a:pt x="4527208" y="0"/>
                </a:cubicBezTo>
                <a:cubicBezTo>
                  <a:pt x="4710083" y="-11533"/>
                  <a:pt x="5143936" y="72334"/>
                  <a:pt x="5361167" y="0"/>
                </a:cubicBezTo>
                <a:cubicBezTo>
                  <a:pt x="5578398" y="-72334"/>
                  <a:pt x="5665248" y="26377"/>
                  <a:pt x="5837715" y="0"/>
                </a:cubicBezTo>
                <a:cubicBezTo>
                  <a:pt x="6010182" y="-26377"/>
                  <a:pt x="6154589" y="65674"/>
                  <a:pt x="6433400" y="0"/>
                </a:cubicBezTo>
                <a:cubicBezTo>
                  <a:pt x="6712212" y="-65674"/>
                  <a:pt x="6621650" y="33111"/>
                  <a:pt x="6790811" y="0"/>
                </a:cubicBezTo>
                <a:cubicBezTo>
                  <a:pt x="6959972" y="-33111"/>
                  <a:pt x="7106029" y="9084"/>
                  <a:pt x="7267359" y="0"/>
                </a:cubicBezTo>
                <a:cubicBezTo>
                  <a:pt x="7428689" y="-9084"/>
                  <a:pt x="7689930" y="53241"/>
                  <a:pt x="7863045" y="0"/>
                </a:cubicBezTo>
                <a:cubicBezTo>
                  <a:pt x="8036160" y="-53241"/>
                  <a:pt x="8303770" y="42015"/>
                  <a:pt x="8458730" y="0"/>
                </a:cubicBezTo>
                <a:cubicBezTo>
                  <a:pt x="8613690" y="-42015"/>
                  <a:pt x="8702619" y="31520"/>
                  <a:pt x="8816141" y="0"/>
                </a:cubicBezTo>
                <a:cubicBezTo>
                  <a:pt x="8929663" y="-31520"/>
                  <a:pt x="9283068" y="70784"/>
                  <a:pt x="9411826" y="0"/>
                </a:cubicBezTo>
                <a:cubicBezTo>
                  <a:pt x="9540584" y="-70784"/>
                  <a:pt x="9584627" y="20149"/>
                  <a:pt x="9650100" y="0"/>
                </a:cubicBezTo>
                <a:cubicBezTo>
                  <a:pt x="9715573" y="-20149"/>
                  <a:pt x="10095191" y="1904"/>
                  <a:pt x="10245785" y="0"/>
                </a:cubicBezTo>
                <a:cubicBezTo>
                  <a:pt x="10396379" y="-1904"/>
                  <a:pt x="10571285" y="14602"/>
                  <a:pt x="10722334" y="0"/>
                </a:cubicBezTo>
                <a:cubicBezTo>
                  <a:pt x="10873383" y="-14602"/>
                  <a:pt x="10983926" y="12187"/>
                  <a:pt x="11079745" y="0"/>
                </a:cubicBezTo>
                <a:cubicBezTo>
                  <a:pt x="11175564" y="-12187"/>
                  <a:pt x="11673564" y="3590"/>
                  <a:pt x="11913704" y="0"/>
                </a:cubicBezTo>
                <a:cubicBezTo>
                  <a:pt x="11920971" y="150785"/>
                  <a:pt x="11878819" y="155628"/>
                  <a:pt x="11913704" y="303776"/>
                </a:cubicBezTo>
                <a:cubicBezTo>
                  <a:pt x="11948589" y="451924"/>
                  <a:pt x="11877189" y="573134"/>
                  <a:pt x="11913704" y="646331"/>
                </a:cubicBezTo>
                <a:cubicBezTo>
                  <a:pt x="11799506" y="646791"/>
                  <a:pt x="11728101" y="637160"/>
                  <a:pt x="11675430" y="646331"/>
                </a:cubicBezTo>
                <a:cubicBezTo>
                  <a:pt x="11622759" y="655502"/>
                  <a:pt x="11397476" y="618147"/>
                  <a:pt x="11198882" y="646331"/>
                </a:cubicBezTo>
                <a:cubicBezTo>
                  <a:pt x="11000288" y="674515"/>
                  <a:pt x="10909782" y="635152"/>
                  <a:pt x="10722334" y="646331"/>
                </a:cubicBezTo>
                <a:cubicBezTo>
                  <a:pt x="10534886" y="657510"/>
                  <a:pt x="10285290" y="548603"/>
                  <a:pt x="9888374" y="646331"/>
                </a:cubicBezTo>
                <a:cubicBezTo>
                  <a:pt x="9491458" y="744059"/>
                  <a:pt x="9469388" y="600954"/>
                  <a:pt x="9054415" y="646331"/>
                </a:cubicBezTo>
                <a:cubicBezTo>
                  <a:pt x="8639442" y="691708"/>
                  <a:pt x="8900457" y="627848"/>
                  <a:pt x="8816141" y="646331"/>
                </a:cubicBezTo>
                <a:cubicBezTo>
                  <a:pt x="8731825" y="664814"/>
                  <a:pt x="8696256" y="632186"/>
                  <a:pt x="8577867" y="646331"/>
                </a:cubicBezTo>
                <a:cubicBezTo>
                  <a:pt x="8459478" y="660476"/>
                  <a:pt x="8419345" y="643681"/>
                  <a:pt x="8339593" y="646331"/>
                </a:cubicBezTo>
                <a:cubicBezTo>
                  <a:pt x="8259841" y="648981"/>
                  <a:pt x="8150196" y="632309"/>
                  <a:pt x="8101319" y="646331"/>
                </a:cubicBezTo>
                <a:cubicBezTo>
                  <a:pt x="8052442" y="660353"/>
                  <a:pt x="7864268" y="625092"/>
                  <a:pt x="7743908" y="646331"/>
                </a:cubicBezTo>
                <a:cubicBezTo>
                  <a:pt x="7623548" y="667570"/>
                  <a:pt x="7183945" y="615917"/>
                  <a:pt x="7029085" y="646331"/>
                </a:cubicBezTo>
                <a:cubicBezTo>
                  <a:pt x="6874225" y="676745"/>
                  <a:pt x="6425366" y="609571"/>
                  <a:pt x="6195126" y="646331"/>
                </a:cubicBezTo>
                <a:cubicBezTo>
                  <a:pt x="5964886" y="683091"/>
                  <a:pt x="6074487" y="626820"/>
                  <a:pt x="5956852" y="646331"/>
                </a:cubicBezTo>
                <a:cubicBezTo>
                  <a:pt x="5839217" y="665842"/>
                  <a:pt x="5820568" y="625444"/>
                  <a:pt x="5718578" y="646331"/>
                </a:cubicBezTo>
                <a:cubicBezTo>
                  <a:pt x="5616588" y="667218"/>
                  <a:pt x="5337916" y="619105"/>
                  <a:pt x="5242030" y="646331"/>
                </a:cubicBezTo>
                <a:cubicBezTo>
                  <a:pt x="5146144" y="673557"/>
                  <a:pt x="5004333" y="620292"/>
                  <a:pt x="4884619" y="646331"/>
                </a:cubicBezTo>
                <a:cubicBezTo>
                  <a:pt x="4764905" y="672370"/>
                  <a:pt x="4583674" y="612295"/>
                  <a:pt x="4408070" y="646331"/>
                </a:cubicBezTo>
                <a:cubicBezTo>
                  <a:pt x="4232466" y="680367"/>
                  <a:pt x="4044009" y="641276"/>
                  <a:pt x="3931522" y="646331"/>
                </a:cubicBezTo>
                <a:cubicBezTo>
                  <a:pt x="3819035" y="651386"/>
                  <a:pt x="3750537" y="624173"/>
                  <a:pt x="3693248" y="646331"/>
                </a:cubicBezTo>
                <a:cubicBezTo>
                  <a:pt x="3635959" y="668489"/>
                  <a:pt x="3341733" y="634703"/>
                  <a:pt x="3097563" y="646331"/>
                </a:cubicBezTo>
                <a:cubicBezTo>
                  <a:pt x="2853394" y="657959"/>
                  <a:pt x="2828550" y="610794"/>
                  <a:pt x="2621015" y="646331"/>
                </a:cubicBezTo>
                <a:cubicBezTo>
                  <a:pt x="2413480" y="681868"/>
                  <a:pt x="2238445" y="584899"/>
                  <a:pt x="2025330" y="646331"/>
                </a:cubicBezTo>
                <a:cubicBezTo>
                  <a:pt x="1812215" y="707763"/>
                  <a:pt x="1736614" y="612708"/>
                  <a:pt x="1548782" y="646331"/>
                </a:cubicBezTo>
                <a:cubicBezTo>
                  <a:pt x="1360950" y="679954"/>
                  <a:pt x="1351587" y="605139"/>
                  <a:pt x="1191370" y="646331"/>
                </a:cubicBezTo>
                <a:cubicBezTo>
                  <a:pt x="1031153" y="687523"/>
                  <a:pt x="1034636" y="645665"/>
                  <a:pt x="953096" y="646331"/>
                </a:cubicBezTo>
                <a:cubicBezTo>
                  <a:pt x="871556" y="646997"/>
                  <a:pt x="292789" y="585133"/>
                  <a:pt x="0" y="646331"/>
                </a:cubicBezTo>
                <a:cubicBezTo>
                  <a:pt x="-33159" y="514774"/>
                  <a:pt x="30655" y="443470"/>
                  <a:pt x="0" y="323166"/>
                </a:cubicBezTo>
                <a:cubicBezTo>
                  <a:pt x="-30655" y="202862"/>
                  <a:pt x="5630" y="76807"/>
                  <a:pt x="0" y="0"/>
                </a:cubicBezTo>
                <a:close/>
              </a:path>
              <a:path w="11913704" h="646331" stroke="0" extrusionOk="0">
                <a:moveTo>
                  <a:pt x="0" y="0"/>
                </a:moveTo>
                <a:cubicBezTo>
                  <a:pt x="192056" y="-55015"/>
                  <a:pt x="317111" y="39428"/>
                  <a:pt x="476548" y="0"/>
                </a:cubicBezTo>
                <a:cubicBezTo>
                  <a:pt x="635985" y="-39428"/>
                  <a:pt x="604468" y="4809"/>
                  <a:pt x="714822" y="0"/>
                </a:cubicBezTo>
                <a:cubicBezTo>
                  <a:pt x="825176" y="-4809"/>
                  <a:pt x="972940" y="11742"/>
                  <a:pt x="1191370" y="0"/>
                </a:cubicBezTo>
                <a:cubicBezTo>
                  <a:pt x="1409800" y="-11742"/>
                  <a:pt x="1312757" y="6968"/>
                  <a:pt x="1429644" y="0"/>
                </a:cubicBezTo>
                <a:cubicBezTo>
                  <a:pt x="1546531" y="-6968"/>
                  <a:pt x="1595356" y="11228"/>
                  <a:pt x="1667919" y="0"/>
                </a:cubicBezTo>
                <a:cubicBezTo>
                  <a:pt x="1740483" y="-11228"/>
                  <a:pt x="2158292" y="74766"/>
                  <a:pt x="2501878" y="0"/>
                </a:cubicBezTo>
                <a:cubicBezTo>
                  <a:pt x="2845464" y="-74766"/>
                  <a:pt x="2734852" y="28248"/>
                  <a:pt x="2859289" y="0"/>
                </a:cubicBezTo>
                <a:cubicBezTo>
                  <a:pt x="2983726" y="-28248"/>
                  <a:pt x="3011985" y="6847"/>
                  <a:pt x="3097563" y="0"/>
                </a:cubicBezTo>
                <a:cubicBezTo>
                  <a:pt x="3183141" y="-6847"/>
                  <a:pt x="3340220" y="45793"/>
                  <a:pt x="3574111" y="0"/>
                </a:cubicBezTo>
                <a:cubicBezTo>
                  <a:pt x="3808002" y="-45793"/>
                  <a:pt x="4008539" y="47202"/>
                  <a:pt x="4169796" y="0"/>
                </a:cubicBezTo>
                <a:cubicBezTo>
                  <a:pt x="4331054" y="-47202"/>
                  <a:pt x="4413479" y="53350"/>
                  <a:pt x="4646345" y="0"/>
                </a:cubicBezTo>
                <a:cubicBezTo>
                  <a:pt x="4879211" y="-53350"/>
                  <a:pt x="5011262" y="40823"/>
                  <a:pt x="5242030" y="0"/>
                </a:cubicBezTo>
                <a:cubicBezTo>
                  <a:pt x="5472799" y="-40823"/>
                  <a:pt x="5397043" y="27321"/>
                  <a:pt x="5480304" y="0"/>
                </a:cubicBezTo>
                <a:cubicBezTo>
                  <a:pt x="5563565" y="-27321"/>
                  <a:pt x="5914647" y="57066"/>
                  <a:pt x="6075989" y="0"/>
                </a:cubicBezTo>
                <a:cubicBezTo>
                  <a:pt x="6237332" y="-57066"/>
                  <a:pt x="6507001" y="68049"/>
                  <a:pt x="6909948" y="0"/>
                </a:cubicBezTo>
                <a:cubicBezTo>
                  <a:pt x="7312895" y="-68049"/>
                  <a:pt x="7176101" y="55353"/>
                  <a:pt x="7386496" y="0"/>
                </a:cubicBezTo>
                <a:cubicBezTo>
                  <a:pt x="7596891" y="-55353"/>
                  <a:pt x="7752843" y="40395"/>
                  <a:pt x="8101319" y="0"/>
                </a:cubicBezTo>
                <a:cubicBezTo>
                  <a:pt x="8449795" y="-40395"/>
                  <a:pt x="8264823" y="15738"/>
                  <a:pt x="8339593" y="0"/>
                </a:cubicBezTo>
                <a:cubicBezTo>
                  <a:pt x="8414363" y="-15738"/>
                  <a:pt x="8776052" y="59804"/>
                  <a:pt x="9173552" y="0"/>
                </a:cubicBezTo>
                <a:cubicBezTo>
                  <a:pt x="9571052" y="-59804"/>
                  <a:pt x="9789953" y="50000"/>
                  <a:pt x="10007511" y="0"/>
                </a:cubicBezTo>
                <a:cubicBezTo>
                  <a:pt x="10225069" y="-50000"/>
                  <a:pt x="10554078" y="22391"/>
                  <a:pt x="10722334" y="0"/>
                </a:cubicBezTo>
                <a:cubicBezTo>
                  <a:pt x="10890590" y="-22391"/>
                  <a:pt x="11001128" y="42297"/>
                  <a:pt x="11198882" y="0"/>
                </a:cubicBezTo>
                <a:cubicBezTo>
                  <a:pt x="11396636" y="-42297"/>
                  <a:pt x="11567531" y="22139"/>
                  <a:pt x="11913704" y="0"/>
                </a:cubicBezTo>
                <a:cubicBezTo>
                  <a:pt x="11945670" y="144921"/>
                  <a:pt x="11880914" y="204994"/>
                  <a:pt x="11913704" y="303776"/>
                </a:cubicBezTo>
                <a:cubicBezTo>
                  <a:pt x="11946494" y="402558"/>
                  <a:pt x="11881856" y="495400"/>
                  <a:pt x="11913704" y="646331"/>
                </a:cubicBezTo>
                <a:cubicBezTo>
                  <a:pt x="11607639" y="663570"/>
                  <a:pt x="11342870" y="589857"/>
                  <a:pt x="11198882" y="646331"/>
                </a:cubicBezTo>
                <a:cubicBezTo>
                  <a:pt x="11054894" y="702805"/>
                  <a:pt x="11013364" y="643606"/>
                  <a:pt x="10841471" y="646331"/>
                </a:cubicBezTo>
                <a:cubicBezTo>
                  <a:pt x="10669578" y="649056"/>
                  <a:pt x="10553579" y="622102"/>
                  <a:pt x="10364922" y="646331"/>
                </a:cubicBezTo>
                <a:cubicBezTo>
                  <a:pt x="10176265" y="670560"/>
                  <a:pt x="9986909" y="644436"/>
                  <a:pt x="9650100" y="646331"/>
                </a:cubicBezTo>
                <a:cubicBezTo>
                  <a:pt x="9313291" y="648226"/>
                  <a:pt x="9294291" y="598668"/>
                  <a:pt x="9173552" y="646331"/>
                </a:cubicBezTo>
                <a:cubicBezTo>
                  <a:pt x="9052813" y="693994"/>
                  <a:pt x="8689291" y="620290"/>
                  <a:pt x="8339593" y="646331"/>
                </a:cubicBezTo>
                <a:cubicBezTo>
                  <a:pt x="7989895" y="672372"/>
                  <a:pt x="7981471" y="600759"/>
                  <a:pt x="7863045" y="646331"/>
                </a:cubicBezTo>
                <a:cubicBezTo>
                  <a:pt x="7744619" y="691903"/>
                  <a:pt x="7212538" y="633876"/>
                  <a:pt x="7029085" y="646331"/>
                </a:cubicBezTo>
                <a:cubicBezTo>
                  <a:pt x="6845632" y="658786"/>
                  <a:pt x="6698999" y="626995"/>
                  <a:pt x="6552537" y="646331"/>
                </a:cubicBezTo>
                <a:cubicBezTo>
                  <a:pt x="6406075" y="665667"/>
                  <a:pt x="6186531" y="629230"/>
                  <a:pt x="6075989" y="646331"/>
                </a:cubicBezTo>
                <a:cubicBezTo>
                  <a:pt x="5965447" y="663432"/>
                  <a:pt x="5585358" y="608281"/>
                  <a:pt x="5242030" y="646331"/>
                </a:cubicBezTo>
                <a:cubicBezTo>
                  <a:pt x="4898702" y="684381"/>
                  <a:pt x="4992417" y="604638"/>
                  <a:pt x="4884619" y="646331"/>
                </a:cubicBezTo>
                <a:cubicBezTo>
                  <a:pt x="4776821" y="688024"/>
                  <a:pt x="4643647" y="605922"/>
                  <a:pt x="4527208" y="646331"/>
                </a:cubicBezTo>
                <a:cubicBezTo>
                  <a:pt x="4410769" y="686740"/>
                  <a:pt x="4340717" y="622649"/>
                  <a:pt x="4288933" y="646331"/>
                </a:cubicBezTo>
                <a:cubicBezTo>
                  <a:pt x="4237150" y="670013"/>
                  <a:pt x="3839953" y="626694"/>
                  <a:pt x="3574111" y="646331"/>
                </a:cubicBezTo>
                <a:cubicBezTo>
                  <a:pt x="3308269" y="665968"/>
                  <a:pt x="3333591" y="611665"/>
                  <a:pt x="3216700" y="646331"/>
                </a:cubicBezTo>
                <a:cubicBezTo>
                  <a:pt x="3099809" y="680997"/>
                  <a:pt x="2564109" y="551596"/>
                  <a:pt x="2382741" y="646331"/>
                </a:cubicBezTo>
                <a:cubicBezTo>
                  <a:pt x="2201373" y="741066"/>
                  <a:pt x="1931578" y="585476"/>
                  <a:pt x="1787056" y="646331"/>
                </a:cubicBezTo>
                <a:cubicBezTo>
                  <a:pt x="1642534" y="707186"/>
                  <a:pt x="1423684" y="606096"/>
                  <a:pt x="1191370" y="646331"/>
                </a:cubicBezTo>
                <a:cubicBezTo>
                  <a:pt x="959056" y="686566"/>
                  <a:pt x="378227" y="613167"/>
                  <a:pt x="0" y="646331"/>
                </a:cubicBezTo>
                <a:cubicBezTo>
                  <a:pt x="-19945" y="496628"/>
                  <a:pt x="6701" y="477068"/>
                  <a:pt x="0" y="310239"/>
                </a:cubicBezTo>
                <a:cubicBezTo>
                  <a:pt x="-6701" y="143410"/>
                  <a:pt x="27555" y="1145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507139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solidFill>
                  <a:srgbClr val="C00000"/>
                </a:solidFill>
                <a:latin typeface="Calibri" panose="020F0502020204030204"/>
                <a:cs typeface="Al-Kharashi 3" pitchFamily="2" charset="-78"/>
              </a:rPr>
              <a:t>نلعب ونمرح مع لعبة التطابق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40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55DD1-0BBD-49F5-96BA-9F62EE0C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62026"/>
            <a:ext cx="12192000" cy="1752600"/>
          </a:xfrm>
          <a:prstGeom prst="rect">
            <a:avLst/>
          </a:prstGeom>
        </p:spPr>
      </p:pic>
      <p:graphicFrame>
        <p:nvGraphicFramePr>
          <p:cNvPr id="43" name="جدول 42">
            <a:extLst>
              <a:ext uri="{FF2B5EF4-FFF2-40B4-BE49-F238E27FC236}">
                <a16:creationId xmlns:a16="http://schemas.microsoft.com/office/drawing/2014/main" id="{2B10CC0C-A5E8-644A-9F79-77594EF3C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7345"/>
              </p:ext>
            </p:extLst>
          </p:nvPr>
        </p:nvGraphicFramePr>
        <p:xfrm>
          <a:off x="100016" y="1898867"/>
          <a:ext cx="11977850" cy="47591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97785">
                  <a:extLst>
                    <a:ext uri="{9D8B030D-6E8A-4147-A177-3AD203B41FA5}">
                      <a16:colId xmlns:a16="http://schemas.microsoft.com/office/drawing/2014/main" val="2387715118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3941877245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1277348248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2286519666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347995104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2495817793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3563171648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1895799785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4141912867"/>
                    </a:ext>
                  </a:extLst>
                </a:gridCol>
                <a:gridCol w="1197785">
                  <a:extLst>
                    <a:ext uri="{9D8B030D-6E8A-4147-A177-3AD203B41FA5}">
                      <a16:colId xmlns:a16="http://schemas.microsoft.com/office/drawing/2014/main" val="505092491"/>
                    </a:ext>
                  </a:extLst>
                </a:gridCol>
              </a:tblGrid>
              <a:tr h="79318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212043"/>
                  </a:ext>
                </a:extLst>
              </a:tr>
              <a:tr h="793185"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ب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ت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ث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ج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ح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خ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د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ذ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ر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414624"/>
                  </a:ext>
                </a:extLst>
              </a:tr>
              <a:tr h="793185">
                <a:tc>
                  <a:txBody>
                    <a:bodyPr/>
                    <a:lstStyle/>
                    <a:p>
                      <a:pPr algn="ctr" rtl="1"/>
                      <a:endParaRPr lang="ar-SA" sz="4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75802"/>
                  </a:ext>
                </a:extLst>
              </a:tr>
              <a:tr h="793185"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ز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ص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ض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ط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ظ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ع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غ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ف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771116"/>
                  </a:ext>
                </a:extLst>
              </a:tr>
              <a:tr h="793185"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231545"/>
                  </a:ext>
                </a:extLst>
              </a:tr>
              <a:tr h="793185"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ن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هـ / ه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ي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إ</a:t>
                      </a:r>
                      <a:r>
                        <a:rPr lang="ar-SA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ء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ة</a:t>
                      </a:r>
                      <a:endParaRPr lang="ar-SA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008631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51C32AF7-B2F7-544B-958A-C62BDBD60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38" b="88285"/>
          <a:stretch/>
        </p:blipFill>
        <p:spPr>
          <a:xfrm>
            <a:off x="1010480" y="95862"/>
            <a:ext cx="693420" cy="68732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D554C3A-E685-B044-B67F-6082FAD4A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2" r="20042" b="88078"/>
          <a:stretch/>
        </p:blipFill>
        <p:spPr>
          <a:xfrm>
            <a:off x="8773683" y="1950965"/>
            <a:ext cx="719328" cy="69951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E3DC0B8-42C4-E845-B581-53F897C5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81" r="39957" b="88285"/>
          <a:stretch/>
        </p:blipFill>
        <p:spPr>
          <a:xfrm>
            <a:off x="11133582" y="1956015"/>
            <a:ext cx="693420" cy="68732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3AC4199-F25F-1646-901D-C84E31003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7" t="-208" r="59681" b="88493"/>
          <a:stretch/>
        </p:blipFill>
        <p:spPr>
          <a:xfrm>
            <a:off x="9986561" y="106853"/>
            <a:ext cx="693420" cy="68732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A15DB01-B294-3F44-A43B-EE367824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" t="-168" r="79501" b="88453"/>
          <a:stretch/>
        </p:blipFill>
        <p:spPr>
          <a:xfrm>
            <a:off x="9938223" y="1970299"/>
            <a:ext cx="693420" cy="68732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406242E-B683-0940-B931-50D5A2C95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8" t="12676" r="-630" b="75609"/>
          <a:stretch/>
        </p:blipFill>
        <p:spPr>
          <a:xfrm>
            <a:off x="11133582" y="3519184"/>
            <a:ext cx="693420" cy="68732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26BF2F0-ED3D-4046-B345-6BA57C9DF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1" t="12532" r="39767" b="75753"/>
          <a:stretch/>
        </p:blipFill>
        <p:spPr>
          <a:xfrm>
            <a:off x="6965411" y="95862"/>
            <a:ext cx="693420" cy="68732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57A0E9C-0022-4444-9C35-441F422B7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0" t="12509" r="59988" b="75776"/>
          <a:stretch/>
        </p:blipFill>
        <p:spPr>
          <a:xfrm>
            <a:off x="8738844" y="3509238"/>
            <a:ext cx="693420" cy="68732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A746D4C-361A-5946-A524-3A301B112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35" t="25557" r="-197" b="62728"/>
          <a:stretch/>
        </p:blipFill>
        <p:spPr>
          <a:xfrm>
            <a:off x="1548686" y="5123689"/>
            <a:ext cx="693420" cy="68732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4BDEACF-C832-924F-B33E-4680BACB7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09" t="25706" r="21329" b="62579"/>
          <a:stretch/>
        </p:blipFill>
        <p:spPr>
          <a:xfrm>
            <a:off x="5146463" y="5103021"/>
            <a:ext cx="693420" cy="68732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282E4FA-31D4-A449-9164-5E2121D38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2" t="25557" r="59856" b="62728"/>
          <a:stretch/>
        </p:blipFill>
        <p:spPr>
          <a:xfrm>
            <a:off x="349427" y="5097854"/>
            <a:ext cx="693420" cy="68732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C0F768A-714D-414A-A409-F6BCB0820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55" t="38561" r="20783" b="49724"/>
          <a:stretch/>
        </p:blipFill>
        <p:spPr>
          <a:xfrm>
            <a:off x="349427" y="1963157"/>
            <a:ext cx="693420" cy="68732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1B8E7AD-022E-5E45-A4FC-0473F63BE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44" t="38561" r="40494" b="49724"/>
          <a:stretch/>
        </p:blipFill>
        <p:spPr>
          <a:xfrm>
            <a:off x="9243853" y="95288"/>
            <a:ext cx="693420" cy="68732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B9FA91F-2F3D-5248-8B22-7637EB5EE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2" t="38561" r="59856" b="49724"/>
          <a:stretch/>
        </p:blipFill>
        <p:spPr>
          <a:xfrm>
            <a:off x="3947204" y="5136764"/>
            <a:ext cx="693420" cy="68732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C08B899D-78AC-E944-95A3-24511C8EE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" t="38044" r="80142" b="50241"/>
          <a:stretch/>
        </p:blipFill>
        <p:spPr>
          <a:xfrm>
            <a:off x="10738466" y="116223"/>
            <a:ext cx="693420" cy="68732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F27FB261-DF91-B34E-8F01-C0BB3E871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" t="12793" r="78786" b="75492"/>
          <a:stretch/>
        </p:blipFill>
        <p:spPr>
          <a:xfrm>
            <a:off x="357247" y="3568914"/>
            <a:ext cx="693420" cy="68732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164BF92-5A72-F441-8C81-26A1E482F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4" t="51029" r="-116" b="37256"/>
          <a:stretch/>
        </p:blipFill>
        <p:spPr>
          <a:xfrm>
            <a:off x="5146731" y="3535996"/>
            <a:ext cx="693420" cy="68732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25B52253-3E29-0240-9657-1458BD270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98" t="50908" r="21040" b="37377"/>
          <a:stretch/>
        </p:blipFill>
        <p:spPr>
          <a:xfrm>
            <a:off x="9943499" y="5118522"/>
            <a:ext cx="693420" cy="687324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2FB5C88-78DA-ED40-BBC9-B5496D50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4" t="50908" r="40794" b="37377"/>
          <a:stretch/>
        </p:blipFill>
        <p:spPr>
          <a:xfrm>
            <a:off x="6344102" y="3549022"/>
            <a:ext cx="693420" cy="68732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68D98DFA-6E79-DD41-BC34-911E2E382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" t="50787" r="80155" b="37498"/>
          <a:stretch/>
        </p:blipFill>
        <p:spPr>
          <a:xfrm>
            <a:off x="2740149" y="1941731"/>
            <a:ext cx="693420" cy="68732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E110A35-0478-C94E-A628-A6D8DBF70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09" t="63835" r="329" b="24450"/>
          <a:stretch/>
        </p:blipFill>
        <p:spPr>
          <a:xfrm>
            <a:off x="5555987" y="122975"/>
            <a:ext cx="693420" cy="687324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2185B9BB-20B7-694D-ACCD-D25FB2A9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77" t="63714" r="41361" b="24571"/>
          <a:stretch/>
        </p:blipFill>
        <p:spPr>
          <a:xfrm>
            <a:off x="1554618" y="3527868"/>
            <a:ext cx="693420" cy="687324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F8D6D7D7-CA7B-2544-8FB6-9102CCB44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5" t="63714" r="60143" b="24571"/>
          <a:stretch/>
        </p:blipFill>
        <p:spPr>
          <a:xfrm>
            <a:off x="2740149" y="3655528"/>
            <a:ext cx="693420" cy="68732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C3204173-8AE4-EA48-A149-42891DCFE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" t="63956" r="80142" b="24329"/>
          <a:stretch/>
        </p:blipFill>
        <p:spPr>
          <a:xfrm>
            <a:off x="1544788" y="1948873"/>
            <a:ext cx="693420" cy="687324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B41A1E22-2A9F-D04F-B137-B7A8BDB1D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68" t="76329" r="670" b="11956"/>
          <a:stretch/>
        </p:blipFill>
        <p:spPr>
          <a:xfrm>
            <a:off x="7541473" y="3558968"/>
            <a:ext cx="693420" cy="687324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09FDB9B2-EC31-404E-8A3F-63C56C0DD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5" t="76846" r="41413" b="11439"/>
          <a:stretch/>
        </p:blipFill>
        <p:spPr>
          <a:xfrm>
            <a:off x="3949360" y="3529130"/>
            <a:ext cx="693420" cy="687324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4A256E6-1BF2-F04E-A465-CA082BE8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t="76846" r="60704" b="11439"/>
          <a:stretch/>
        </p:blipFill>
        <p:spPr>
          <a:xfrm>
            <a:off x="3935510" y="1961046"/>
            <a:ext cx="693420" cy="687324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6246DA36-225E-0F45-B2F1-169C32173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78" t="88561" r="1060" b="-276"/>
          <a:stretch/>
        </p:blipFill>
        <p:spPr>
          <a:xfrm>
            <a:off x="6326232" y="1984583"/>
            <a:ext cx="693420" cy="687324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1359FE70-BB44-984A-A204-965142355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86" t="88561" r="41952" b="-276"/>
          <a:stretch/>
        </p:blipFill>
        <p:spPr>
          <a:xfrm>
            <a:off x="7521593" y="1991725"/>
            <a:ext cx="693420" cy="687324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05D04F06-C32E-C14E-8CB2-8DC783ABA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46" t="88561" r="81484" b="-276"/>
          <a:stretch/>
        </p:blipFill>
        <p:spPr>
          <a:xfrm>
            <a:off x="5130871" y="1977441"/>
            <a:ext cx="693420" cy="68732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343D7364-5922-9645-917F-D18EE13DD34A}"/>
              </a:ext>
            </a:extLst>
          </p:cNvPr>
          <p:cNvSpPr txBox="1"/>
          <p:nvPr/>
        </p:nvSpPr>
        <p:spPr>
          <a:xfrm>
            <a:off x="6735658" y="1111806"/>
            <a:ext cx="53422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.......................................................................</a:t>
            </a:r>
          </a:p>
        </p:txBody>
      </p:sp>
      <p:pic>
        <p:nvPicPr>
          <p:cNvPr id="9" name="صورة 47">
            <a:extLst>
              <a:ext uri="{FF2B5EF4-FFF2-40B4-BE49-F238E27FC236}">
                <a16:creationId xmlns:a16="http://schemas.microsoft.com/office/drawing/2014/main" id="{2D06D5F8-0067-4429-A838-97E83EFA3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81" r="39957" b="88285"/>
          <a:stretch/>
        </p:blipFill>
        <p:spPr>
          <a:xfrm>
            <a:off x="7658831" y="74251"/>
            <a:ext cx="781233" cy="730547"/>
          </a:xfrm>
          <a:prstGeom prst="rect">
            <a:avLst/>
          </a:prstGeom>
        </p:spPr>
      </p:pic>
      <p:pic>
        <p:nvPicPr>
          <p:cNvPr id="15" name="صورة 48">
            <a:extLst>
              <a:ext uri="{FF2B5EF4-FFF2-40B4-BE49-F238E27FC236}">
                <a16:creationId xmlns:a16="http://schemas.microsoft.com/office/drawing/2014/main" id="{738297A3-09D7-4527-9DA3-F9290E1CC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1" t="12532" r="39767" b="75753"/>
          <a:stretch/>
        </p:blipFill>
        <p:spPr>
          <a:xfrm>
            <a:off x="4667261" y="62252"/>
            <a:ext cx="855218" cy="769449"/>
          </a:xfrm>
          <a:prstGeom prst="rect">
            <a:avLst/>
          </a:prstGeom>
        </p:spPr>
      </p:pic>
      <p:sp>
        <p:nvSpPr>
          <p:cNvPr id="65" name="مربع نص 49">
            <a:extLst>
              <a:ext uri="{FF2B5EF4-FFF2-40B4-BE49-F238E27FC236}">
                <a16:creationId xmlns:a16="http://schemas.microsoft.com/office/drawing/2014/main" id="{FCA261FF-0DF6-4A84-972B-1C8FCB7D4164}"/>
              </a:ext>
            </a:extLst>
          </p:cNvPr>
          <p:cNvSpPr txBox="1"/>
          <p:nvPr/>
        </p:nvSpPr>
        <p:spPr>
          <a:xfrm>
            <a:off x="497675" y="1144183"/>
            <a:ext cx="53422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.......................................................................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7F9F08-CE81-4CB9-B5FD-34E3FEC15608}"/>
              </a:ext>
            </a:extLst>
          </p:cNvPr>
          <p:cNvSpPr txBox="1"/>
          <p:nvPr/>
        </p:nvSpPr>
        <p:spPr>
          <a:xfrm>
            <a:off x="10966657" y="2753383"/>
            <a:ext cx="10755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ا</a:t>
            </a:r>
            <a:endParaRPr lang="en-US" sz="4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2968094-DA62-44A2-B85A-B288DC294CFE}"/>
              </a:ext>
            </a:extLst>
          </p:cNvPr>
          <p:cNvSpPr txBox="1"/>
          <p:nvPr/>
        </p:nvSpPr>
        <p:spPr>
          <a:xfrm>
            <a:off x="8489478" y="5871217"/>
            <a:ext cx="11921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/>
              <a:t>ل</a:t>
            </a:r>
            <a:endParaRPr lang="en-US" sz="4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0577B86-6470-4043-B2B7-67F5BFCE1C63}"/>
              </a:ext>
            </a:extLst>
          </p:cNvPr>
          <p:cNvSpPr txBox="1"/>
          <p:nvPr/>
        </p:nvSpPr>
        <p:spPr>
          <a:xfrm>
            <a:off x="4949841" y="2749743"/>
            <a:ext cx="98358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ح</a:t>
            </a:r>
            <a:endParaRPr lang="en-US" sz="4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E486AB-A352-49A0-A98E-BB3A78F03DA0}"/>
              </a:ext>
            </a:extLst>
          </p:cNvPr>
          <p:cNvSpPr txBox="1"/>
          <p:nvPr/>
        </p:nvSpPr>
        <p:spPr>
          <a:xfrm>
            <a:off x="9787113" y="5886822"/>
            <a:ext cx="10096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ك</a:t>
            </a:r>
            <a:endParaRPr lang="en-US" sz="4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78B607-76FB-4620-B55D-311C0446575B}"/>
              </a:ext>
            </a:extLst>
          </p:cNvPr>
          <p:cNvSpPr txBox="1"/>
          <p:nvPr/>
        </p:nvSpPr>
        <p:spPr>
          <a:xfrm>
            <a:off x="7364496" y="5906393"/>
            <a:ext cx="107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م</a:t>
            </a:r>
            <a:endParaRPr lang="en-US" sz="40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1BA9B7C-5165-473C-B1F5-1865B1641A14}"/>
              </a:ext>
            </a:extLst>
          </p:cNvPr>
          <p:cNvSpPr txBox="1"/>
          <p:nvPr/>
        </p:nvSpPr>
        <p:spPr>
          <a:xfrm>
            <a:off x="9745141" y="4288196"/>
            <a:ext cx="1075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س</a:t>
            </a:r>
            <a:endParaRPr lang="en-US" sz="4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2A1155-CCF2-43BF-A97A-9FE168B80445}"/>
              </a:ext>
            </a:extLst>
          </p:cNvPr>
          <p:cNvSpPr txBox="1"/>
          <p:nvPr/>
        </p:nvSpPr>
        <p:spPr>
          <a:xfrm>
            <a:off x="9754905" y="2708811"/>
            <a:ext cx="1075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ب</a:t>
            </a:r>
            <a:endParaRPr lang="en-US" sz="4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F79ED5-D5BE-4BF9-A257-327C287640BE}"/>
              </a:ext>
            </a:extLst>
          </p:cNvPr>
          <p:cNvSpPr txBox="1"/>
          <p:nvPr/>
        </p:nvSpPr>
        <p:spPr>
          <a:xfrm>
            <a:off x="10966657" y="5879721"/>
            <a:ext cx="10096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ق</a:t>
            </a:r>
            <a:endParaRPr lang="en-US" sz="4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2978BB-4744-4623-9A6E-6F77B5CF0982}"/>
              </a:ext>
            </a:extLst>
          </p:cNvPr>
          <p:cNvSpPr txBox="1"/>
          <p:nvPr/>
        </p:nvSpPr>
        <p:spPr>
          <a:xfrm>
            <a:off x="215707" y="5939470"/>
            <a:ext cx="102603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ة</a:t>
            </a:r>
            <a:endParaRPr lang="en-US" sz="4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84D86C-F2FB-4253-AEAE-9DC84E9F5F39}"/>
              </a:ext>
            </a:extLst>
          </p:cNvPr>
          <p:cNvSpPr txBox="1"/>
          <p:nvPr/>
        </p:nvSpPr>
        <p:spPr>
          <a:xfrm>
            <a:off x="13088458" y="2629055"/>
            <a:ext cx="8479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أ</a:t>
            </a:r>
            <a:endParaRPr lang="en-US" sz="4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F9CAA8-5733-4027-A81C-9B9AE70DE27B}"/>
              </a:ext>
            </a:extLst>
          </p:cNvPr>
          <p:cNvSpPr txBox="1"/>
          <p:nvPr/>
        </p:nvSpPr>
        <p:spPr>
          <a:xfrm>
            <a:off x="-1420269" y="1637782"/>
            <a:ext cx="8980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ا</a:t>
            </a:r>
            <a:endParaRPr lang="en-US" sz="40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7DDF05-87EA-45D2-AE61-1BA44C1B34EC}"/>
              </a:ext>
            </a:extLst>
          </p:cNvPr>
          <p:cNvSpPr txBox="1"/>
          <p:nvPr/>
        </p:nvSpPr>
        <p:spPr>
          <a:xfrm>
            <a:off x="-1427178" y="2557940"/>
            <a:ext cx="92131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ل</a:t>
            </a:r>
            <a:endParaRPr lang="en-US" sz="4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EE2F0D-A174-4412-A378-A60F750DFC20}"/>
              </a:ext>
            </a:extLst>
          </p:cNvPr>
          <p:cNvSpPr txBox="1"/>
          <p:nvPr/>
        </p:nvSpPr>
        <p:spPr>
          <a:xfrm>
            <a:off x="-1412693" y="3453812"/>
            <a:ext cx="9213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م</a:t>
            </a:r>
            <a:endParaRPr lang="en-US" sz="4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ABB50D-00E8-42FA-AB34-A2662F26D31F}"/>
              </a:ext>
            </a:extLst>
          </p:cNvPr>
          <p:cNvSpPr txBox="1"/>
          <p:nvPr/>
        </p:nvSpPr>
        <p:spPr>
          <a:xfrm>
            <a:off x="-1412694" y="4342852"/>
            <a:ext cx="92321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ب</a:t>
            </a:r>
            <a:endParaRPr lang="en-US" sz="4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C01AA0-F360-4425-B50A-D9C11C8263B2}"/>
              </a:ext>
            </a:extLst>
          </p:cNvPr>
          <p:cNvSpPr txBox="1"/>
          <p:nvPr/>
        </p:nvSpPr>
        <p:spPr>
          <a:xfrm>
            <a:off x="13088458" y="3811793"/>
            <a:ext cx="8657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ا</a:t>
            </a:r>
            <a:endParaRPr lang="en-US" sz="4000" dirty="0"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ED554C3A-E685-B044-B67F-6082FAD4A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2" r="20042" b="88078"/>
          <a:stretch/>
        </p:blipFill>
        <p:spPr>
          <a:xfrm>
            <a:off x="11442914" y="122975"/>
            <a:ext cx="719328" cy="699516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C08B899D-78AC-E944-95A3-24511C8EE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" t="38044" r="80142" b="50241"/>
          <a:stretch/>
        </p:blipFill>
        <p:spPr>
          <a:xfrm>
            <a:off x="6333325" y="5097854"/>
            <a:ext cx="693420" cy="687324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E3AC4199-F25F-1646-901D-C84E31003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7" t="-208" r="59681" b="88493"/>
          <a:stretch/>
        </p:blipFill>
        <p:spPr>
          <a:xfrm>
            <a:off x="7435748" y="5073028"/>
            <a:ext cx="693420" cy="687324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91B8E7AD-022E-5E45-A4FC-0473F63BE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44" t="38561" r="40494" b="49724"/>
          <a:stretch/>
        </p:blipFill>
        <p:spPr>
          <a:xfrm>
            <a:off x="2764748" y="5123689"/>
            <a:ext cx="693420" cy="68732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F282E4FA-31D4-A449-9164-5E2121D38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2" t="25557" r="59856" b="62728"/>
          <a:stretch/>
        </p:blipFill>
        <p:spPr>
          <a:xfrm>
            <a:off x="8452881" y="105249"/>
            <a:ext cx="693420" cy="687324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826BF2F0-ED3D-4046-B345-6BA57C9DF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1" t="12532" r="39767" b="75753"/>
          <a:stretch/>
        </p:blipFill>
        <p:spPr>
          <a:xfrm>
            <a:off x="8799591" y="5057637"/>
            <a:ext cx="693420" cy="68732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F8D6D7D7-CA7B-2544-8FB6-9102CCB44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5" t="63714" r="60143" b="24571"/>
          <a:stretch/>
        </p:blipFill>
        <p:spPr>
          <a:xfrm>
            <a:off x="6271991" y="95288"/>
            <a:ext cx="693420" cy="687324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FE110A35-0478-C94E-A628-A6D8DBF70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09" t="63835" r="329" b="24450"/>
          <a:stretch/>
        </p:blipFill>
        <p:spPr>
          <a:xfrm>
            <a:off x="11187635" y="5090041"/>
            <a:ext cx="693420" cy="687324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2B9FA91F-2F3D-5248-8B22-7637EB5EE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2" t="38561" r="59856" b="49724"/>
          <a:stretch/>
        </p:blipFill>
        <p:spPr>
          <a:xfrm>
            <a:off x="3935510" y="156907"/>
            <a:ext cx="693420" cy="687324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5E3DC0B8-42C4-E845-B581-53F897C5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81" r="39957" b="88285"/>
          <a:stretch/>
        </p:blipFill>
        <p:spPr>
          <a:xfrm>
            <a:off x="3236374" y="106853"/>
            <a:ext cx="693420" cy="687324"/>
          </a:xfrm>
          <a:prstGeom prst="rect">
            <a:avLst/>
          </a:prstGeom>
        </p:spPr>
      </p:pic>
      <p:pic>
        <p:nvPicPr>
          <p:cNvPr id="88" name="صورة 87">
            <a:extLst>
              <a:ext uri="{FF2B5EF4-FFF2-40B4-BE49-F238E27FC236}">
                <a16:creationId xmlns:a16="http://schemas.microsoft.com/office/drawing/2014/main" id="{826BF2F0-ED3D-4046-B345-6BA57C9DF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1" t="12532" r="39767" b="75753"/>
          <a:stretch/>
        </p:blipFill>
        <p:spPr>
          <a:xfrm>
            <a:off x="2475359" y="83637"/>
            <a:ext cx="693420" cy="687324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id="{6246DA36-225E-0F45-B2F1-169C32173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78" t="88561" r="1060" b="-276"/>
          <a:stretch/>
        </p:blipFill>
        <p:spPr>
          <a:xfrm>
            <a:off x="1703900" y="109538"/>
            <a:ext cx="693420" cy="687324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id="{E3AC4199-F25F-1646-901D-C84E31003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7" t="-208" r="59681" b="88493"/>
          <a:stretch/>
        </p:blipFill>
        <p:spPr>
          <a:xfrm>
            <a:off x="297377" y="106853"/>
            <a:ext cx="693420" cy="6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1133 -0.2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13151 -0.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3056 -0.27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28855 -0.277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7031 -0.747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143 -0.16019 L -0.48776 -0.4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10482 -0.746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52722 -0.127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44909 -0.253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4.07407E-6 L 0.37188 -0.3800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-0.61862 -0.506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37" y="-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-0.68516 -0.2807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8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84076 -0.738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44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1758 -0.7349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3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58" grpId="0" animBg="1"/>
      <p:bldP spid="62" grpId="0" animBg="1"/>
      <p:bldP spid="64" grpId="0" animBg="1"/>
      <p:bldP spid="67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861FAF6-2751-4580-B352-8D2CF13A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4854E-A3DC-44F9-9207-B377CB292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2" r="1196" b="13043"/>
          <a:stretch/>
        </p:blipFill>
        <p:spPr>
          <a:xfrm>
            <a:off x="2186608" y="2004390"/>
            <a:ext cx="8004313" cy="2849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47062E-0A6D-4F3C-AB57-0A10D1600E2F}"/>
              </a:ext>
            </a:extLst>
          </p:cNvPr>
          <p:cNvSpPr/>
          <p:nvPr/>
        </p:nvSpPr>
        <p:spPr>
          <a:xfrm>
            <a:off x="2625087" y="2004390"/>
            <a:ext cx="6941826" cy="2265535"/>
          </a:xfrm>
          <a:prstGeom prst="cloudCallout">
            <a:avLst>
              <a:gd name="adj1" fmla="val -23114"/>
              <a:gd name="adj2" fmla="val 860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AE" sz="5400" b="1" dirty="0">
                <a:solidFill>
                  <a:srgbClr val="C00000"/>
                </a:solidFill>
                <a:latin typeface="Calibri" panose="020F0502020204030204" pitchFamily="34" charset="0"/>
                <a:cs typeface="Al-Kharashi 3" pitchFamily="2" charset="-78"/>
              </a:rPr>
              <a:t>تنمية العقل والجسم معاً طريق النجاح</a:t>
            </a:r>
            <a:endParaRPr kumimoji="0" lang="ar-AE" altLang="ar-AE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l-Kharashi 3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AD572D-A9CC-4B0B-AD96-D391F0D520E7}"/>
              </a:ext>
            </a:extLst>
          </p:cNvPr>
          <p:cNvGrpSpPr/>
          <p:nvPr/>
        </p:nvGrpSpPr>
        <p:grpSpPr>
          <a:xfrm>
            <a:off x="9785544" y="1353165"/>
            <a:ext cx="2079552" cy="4773015"/>
            <a:chOff x="7566193" y="1423227"/>
            <a:chExt cx="1650863" cy="43138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0D8162-6AEB-482E-ACF6-A85CD678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979FD4B-B24A-4DB1-8CC1-1DB8444F180E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DC65E32-69D9-47BA-99F1-85C3A6493CB0}"/>
              </a:ext>
            </a:extLst>
          </p:cNvPr>
          <p:cNvSpPr txBox="1"/>
          <p:nvPr/>
        </p:nvSpPr>
        <p:spPr>
          <a:xfrm rot="21421647">
            <a:off x="9673623" y="4008315"/>
            <a:ext cx="2566021" cy="523220"/>
          </a:xfrm>
          <a:custGeom>
            <a:avLst/>
            <a:gdLst>
              <a:gd name="connsiteX0" fmla="*/ 0 w 2566021"/>
              <a:gd name="connsiteY0" fmla="*/ 0 h 523220"/>
              <a:gd name="connsiteX1" fmla="*/ 564525 w 2566021"/>
              <a:gd name="connsiteY1" fmla="*/ 0 h 523220"/>
              <a:gd name="connsiteX2" fmla="*/ 1103389 w 2566021"/>
              <a:gd name="connsiteY2" fmla="*/ 0 h 523220"/>
              <a:gd name="connsiteX3" fmla="*/ 1667914 w 2566021"/>
              <a:gd name="connsiteY3" fmla="*/ 0 h 523220"/>
              <a:gd name="connsiteX4" fmla="*/ 2104137 w 2566021"/>
              <a:gd name="connsiteY4" fmla="*/ 0 h 523220"/>
              <a:gd name="connsiteX5" fmla="*/ 2566021 w 2566021"/>
              <a:gd name="connsiteY5" fmla="*/ 0 h 523220"/>
              <a:gd name="connsiteX6" fmla="*/ 2566021 w 2566021"/>
              <a:gd name="connsiteY6" fmla="*/ 523220 h 523220"/>
              <a:gd name="connsiteX7" fmla="*/ 2129797 w 2566021"/>
              <a:gd name="connsiteY7" fmla="*/ 523220 h 523220"/>
              <a:gd name="connsiteX8" fmla="*/ 1565273 w 2566021"/>
              <a:gd name="connsiteY8" fmla="*/ 523220 h 523220"/>
              <a:gd name="connsiteX9" fmla="*/ 1052069 w 2566021"/>
              <a:gd name="connsiteY9" fmla="*/ 523220 h 523220"/>
              <a:gd name="connsiteX10" fmla="*/ 615845 w 2566021"/>
              <a:gd name="connsiteY10" fmla="*/ 523220 h 523220"/>
              <a:gd name="connsiteX11" fmla="*/ 0 w 2566021"/>
              <a:gd name="connsiteY11" fmla="*/ 523220 h 523220"/>
              <a:gd name="connsiteX12" fmla="*/ 0 w 2566021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6021" h="523220" fill="none" extrusionOk="0">
                <a:moveTo>
                  <a:pt x="0" y="0"/>
                </a:moveTo>
                <a:cubicBezTo>
                  <a:pt x="268635" y="-65252"/>
                  <a:pt x="411563" y="60490"/>
                  <a:pt x="564525" y="0"/>
                </a:cubicBezTo>
                <a:cubicBezTo>
                  <a:pt x="717487" y="-60490"/>
                  <a:pt x="953410" y="10446"/>
                  <a:pt x="1103389" y="0"/>
                </a:cubicBezTo>
                <a:cubicBezTo>
                  <a:pt x="1253368" y="-10446"/>
                  <a:pt x="1487226" y="12572"/>
                  <a:pt x="1667914" y="0"/>
                </a:cubicBezTo>
                <a:cubicBezTo>
                  <a:pt x="1848602" y="-12572"/>
                  <a:pt x="2010617" y="7786"/>
                  <a:pt x="2104137" y="0"/>
                </a:cubicBezTo>
                <a:cubicBezTo>
                  <a:pt x="2197657" y="-7786"/>
                  <a:pt x="2444156" y="14838"/>
                  <a:pt x="2566021" y="0"/>
                </a:cubicBezTo>
                <a:cubicBezTo>
                  <a:pt x="2604921" y="255228"/>
                  <a:pt x="2562651" y="274229"/>
                  <a:pt x="2566021" y="523220"/>
                </a:cubicBezTo>
                <a:cubicBezTo>
                  <a:pt x="2434337" y="549563"/>
                  <a:pt x="2273581" y="507796"/>
                  <a:pt x="2129797" y="523220"/>
                </a:cubicBezTo>
                <a:cubicBezTo>
                  <a:pt x="1986013" y="538644"/>
                  <a:pt x="1734473" y="485994"/>
                  <a:pt x="1565273" y="523220"/>
                </a:cubicBezTo>
                <a:cubicBezTo>
                  <a:pt x="1396073" y="560446"/>
                  <a:pt x="1167483" y="512144"/>
                  <a:pt x="1052069" y="523220"/>
                </a:cubicBezTo>
                <a:cubicBezTo>
                  <a:pt x="936655" y="534296"/>
                  <a:pt x="706491" y="484237"/>
                  <a:pt x="615845" y="523220"/>
                </a:cubicBezTo>
                <a:cubicBezTo>
                  <a:pt x="525199" y="562203"/>
                  <a:pt x="171135" y="518325"/>
                  <a:pt x="0" y="523220"/>
                </a:cubicBezTo>
                <a:cubicBezTo>
                  <a:pt x="-1526" y="298864"/>
                  <a:pt x="3135" y="191357"/>
                  <a:pt x="0" y="0"/>
                </a:cubicBezTo>
                <a:close/>
              </a:path>
              <a:path w="2566021" h="523220" stroke="0" extrusionOk="0">
                <a:moveTo>
                  <a:pt x="0" y="0"/>
                </a:moveTo>
                <a:cubicBezTo>
                  <a:pt x="178128" y="-36468"/>
                  <a:pt x="318812" y="41134"/>
                  <a:pt x="564525" y="0"/>
                </a:cubicBezTo>
                <a:cubicBezTo>
                  <a:pt x="810239" y="-41134"/>
                  <a:pt x="894313" y="6787"/>
                  <a:pt x="1103389" y="0"/>
                </a:cubicBezTo>
                <a:cubicBezTo>
                  <a:pt x="1312465" y="-6787"/>
                  <a:pt x="1399590" y="34451"/>
                  <a:pt x="1590933" y="0"/>
                </a:cubicBezTo>
                <a:cubicBezTo>
                  <a:pt x="1782276" y="-34451"/>
                  <a:pt x="1933970" y="55408"/>
                  <a:pt x="2078477" y="0"/>
                </a:cubicBezTo>
                <a:cubicBezTo>
                  <a:pt x="2222984" y="-55408"/>
                  <a:pt x="2451502" y="8260"/>
                  <a:pt x="2566021" y="0"/>
                </a:cubicBezTo>
                <a:cubicBezTo>
                  <a:pt x="2614233" y="129067"/>
                  <a:pt x="2510321" y="265083"/>
                  <a:pt x="2566021" y="523220"/>
                </a:cubicBezTo>
                <a:cubicBezTo>
                  <a:pt x="2326075" y="565154"/>
                  <a:pt x="2275906" y="490477"/>
                  <a:pt x="2078477" y="523220"/>
                </a:cubicBezTo>
                <a:cubicBezTo>
                  <a:pt x="1881048" y="555963"/>
                  <a:pt x="1803570" y="501974"/>
                  <a:pt x="1616593" y="523220"/>
                </a:cubicBezTo>
                <a:cubicBezTo>
                  <a:pt x="1429616" y="544466"/>
                  <a:pt x="1211466" y="474466"/>
                  <a:pt x="1103389" y="523220"/>
                </a:cubicBezTo>
                <a:cubicBezTo>
                  <a:pt x="995312" y="571974"/>
                  <a:pt x="804186" y="493337"/>
                  <a:pt x="538864" y="523220"/>
                </a:cubicBezTo>
                <a:cubicBezTo>
                  <a:pt x="273542" y="553103"/>
                  <a:pt x="170480" y="505930"/>
                  <a:pt x="0" y="523220"/>
                </a:cubicBezTo>
                <a:cubicBezTo>
                  <a:pt x="-10434" y="272130"/>
                  <a:pt x="60130" y="19632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dirty="0">
                <a:solidFill>
                  <a:srgbClr val="EC127F"/>
                </a:solidFill>
                <a:latin typeface="Calibri" panose="020F0502020204030204"/>
                <a:cs typeface="Al-Kharashi 3" pitchFamily="2" charset="-78"/>
              </a:rPr>
              <a:t>درسنا اليوم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C127F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539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861FAF6-2751-4580-B352-8D2CF13A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4854E-A3DC-44F9-9207-B377CB292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2" r="1196" b="13043"/>
          <a:stretch/>
        </p:blipFill>
        <p:spPr>
          <a:xfrm>
            <a:off x="4982817" y="188842"/>
            <a:ext cx="7209183" cy="256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805E1-248E-468D-BA42-C695F214A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7" r="4387" b="46188"/>
          <a:stretch/>
        </p:blipFill>
        <p:spPr>
          <a:xfrm>
            <a:off x="10550227" y="3033469"/>
            <a:ext cx="1325816" cy="12926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19C375-1F3E-4E55-A95D-41B42AF7EA9E}"/>
              </a:ext>
            </a:extLst>
          </p:cNvPr>
          <p:cNvSpPr txBox="1"/>
          <p:nvPr/>
        </p:nvSpPr>
        <p:spPr>
          <a:xfrm>
            <a:off x="1165892" y="3428999"/>
            <a:ext cx="92915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chemeClr val="accent4">
                    <a:lumMod val="50000"/>
                  </a:schemeClr>
                </a:solidFill>
                <a:cs typeface="Al-Kharashi 3" pitchFamily="2" charset="-78"/>
              </a:rPr>
              <a:t>معرفة طرائق النمو بشكل صحي وإيجابي ، والتعاون للعيش برفاهية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8FA49C-1789-43D8-A846-53ECAB4E6F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7" r="4387" b="46188"/>
          <a:stretch/>
        </p:blipFill>
        <p:spPr>
          <a:xfrm>
            <a:off x="10484715" y="4725828"/>
            <a:ext cx="1325816" cy="12926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067AB2-B130-468E-A697-230B1FA02BB0}"/>
              </a:ext>
            </a:extLst>
          </p:cNvPr>
          <p:cNvSpPr txBox="1"/>
          <p:nvPr/>
        </p:nvSpPr>
        <p:spPr>
          <a:xfrm>
            <a:off x="422382" y="4725828"/>
            <a:ext cx="986395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chemeClr val="accent4">
                    <a:lumMod val="50000"/>
                  </a:schemeClr>
                </a:solidFill>
                <a:cs typeface="Al-Kharashi 3" pitchFamily="2" charset="-78"/>
              </a:rPr>
              <a:t>معرفة أن الطلبة سيواجهون تغيرات أثناء النمو أن بإمكانهم التكيف مع تحدياتها </a:t>
            </a:r>
            <a:endParaRPr lang="en-US" sz="3600" dirty="0">
              <a:solidFill>
                <a:schemeClr val="accent4">
                  <a:lumMod val="50000"/>
                </a:schemeClr>
              </a:solidFill>
              <a:cs typeface="Al-Kharashi 3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145AC8-EF4E-4E56-933E-30DDA35AB8B4}"/>
              </a:ext>
            </a:extLst>
          </p:cNvPr>
          <p:cNvGrpSpPr/>
          <p:nvPr/>
        </p:nvGrpSpPr>
        <p:grpSpPr>
          <a:xfrm>
            <a:off x="9094643" y="-1454665"/>
            <a:ext cx="2079552" cy="4773015"/>
            <a:chOff x="7566193" y="1423227"/>
            <a:chExt cx="1650863" cy="43138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60F1AD-AEBA-4094-8821-C62C86F7C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84" r="6260"/>
            <a:stretch/>
          </p:blipFill>
          <p:spPr>
            <a:xfrm>
              <a:off x="7566193" y="1423227"/>
              <a:ext cx="1650863" cy="4313896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89B1B8B-B364-4093-A70E-FDB69742ADAE}"/>
                </a:ext>
              </a:extLst>
            </p:cNvPr>
            <p:cNvSpPr/>
            <p:nvPr/>
          </p:nvSpPr>
          <p:spPr>
            <a:xfrm rot="21245929">
              <a:off x="7970308" y="3621783"/>
              <a:ext cx="943654" cy="811162"/>
            </a:xfrm>
            <a:prstGeom prst="roundRect">
              <a:avLst/>
            </a:prstGeom>
            <a:solidFill>
              <a:srgbClr val="2E4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 useBgFill="1">
        <p:nvSpPr>
          <p:cNvPr id="9" name="Thought Bubble: Cloud 8">
            <a:extLst>
              <a:ext uri="{FF2B5EF4-FFF2-40B4-BE49-F238E27FC236}">
                <a16:creationId xmlns:a16="http://schemas.microsoft.com/office/drawing/2014/main" id="{6B47062E-0A6D-4F3C-AB57-0A10D1600E2F}"/>
              </a:ext>
            </a:extLst>
          </p:cNvPr>
          <p:cNvSpPr/>
          <p:nvPr/>
        </p:nvSpPr>
        <p:spPr>
          <a:xfrm>
            <a:off x="5229265" y="831284"/>
            <a:ext cx="6581266" cy="1388858"/>
          </a:xfrm>
          <a:prstGeom prst="cloudCallout">
            <a:avLst>
              <a:gd name="adj1" fmla="val 18278"/>
              <a:gd name="adj2" fmla="val -85370"/>
            </a:avLst>
          </a:prstGeom>
          <a:ln cmpd="dbl">
            <a:solidFill>
              <a:schemeClr val="bg2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l-Kharashi 3" pitchFamily="2" charset="-78"/>
              </a:rPr>
              <a:t>نواتج التعلم</a:t>
            </a:r>
          </a:p>
        </p:txBody>
      </p:sp>
    </p:spTree>
    <p:extLst>
      <p:ext uri="{BB962C8B-B14F-4D97-AF65-F5344CB8AC3E}">
        <p14:creationId xmlns:p14="http://schemas.microsoft.com/office/powerpoint/2010/main" val="99095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861FAF6-2751-4580-B352-8D2CF13A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245678" y="-156316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EE083-F353-4E8A-961C-636C9DF06077}"/>
              </a:ext>
            </a:extLst>
          </p:cNvPr>
          <p:cNvSpPr/>
          <p:nvPr/>
        </p:nvSpPr>
        <p:spPr>
          <a:xfrm>
            <a:off x="1437951" y="4319748"/>
            <a:ext cx="4412373" cy="24241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bliqueTopLeft"/>
            <a:lightRig rig="threePt" dir="t"/>
          </a:scene3d>
          <a:sp3d extrusionH="2159000" contourW="114300">
            <a:extrusionClr>
              <a:srgbClr val="FFFF00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F3AA90-5048-4EB9-AD91-D32EBC7C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2" r="1196" b="13043"/>
          <a:stretch/>
        </p:blipFill>
        <p:spPr>
          <a:xfrm>
            <a:off x="2888370" y="130820"/>
            <a:ext cx="7408569" cy="72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bliqueTopLeft"/>
            <a:lightRig rig="contrasting" dir="t">
              <a:rot lat="0" lon="0" rev="4200000"/>
            </a:lightRig>
          </a:scene3d>
          <a:sp3d extrusionH="641350" contourW="6350" prstMaterial="plastic">
            <a:bevelT w="622300" h="285750" prst="relaxedInset"/>
            <a:bevelB w="412750" h="1009650"/>
            <a:extrusionClr>
              <a:srgbClr val="92D050"/>
            </a:extrusionClr>
            <a:contourClr>
              <a:srgbClr val="FFFF0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156DBD-4518-464D-A0E7-04BD586D6EC6}"/>
              </a:ext>
            </a:extLst>
          </p:cNvPr>
          <p:cNvSpPr txBox="1"/>
          <p:nvPr/>
        </p:nvSpPr>
        <p:spPr>
          <a:xfrm>
            <a:off x="2555426" y="76623"/>
            <a:ext cx="757250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chemeClr val="accent2">
                    <a:lumMod val="75000"/>
                  </a:schemeClr>
                </a:solidFill>
                <a:cs typeface="Al-Kharashi 3" pitchFamily="2" charset="-78"/>
              </a:rPr>
              <a:t>املأ الحقيبة بالأغراض التالية ثم أخبرنا بمدى حاجتك إليها </a:t>
            </a:r>
            <a:endParaRPr lang="en-US" sz="4000" dirty="0">
              <a:solidFill>
                <a:schemeClr val="accent2">
                  <a:lumMod val="75000"/>
                </a:schemeClr>
              </a:solidFill>
              <a:cs typeface="Al-Kharashi 3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88FCA3-F806-411D-B078-2EFA79A1439C}"/>
              </a:ext>
            </a:extLst>
          </p:cNvPr>
          <p:cNvSpPr txBox="1"/>
          <p:nvPr/>
        </p:nvSpPr>
        <p:spPr>
          <a:xfrm>
            <a:off x="-5542515" y="-1189539"/>
            <a:ext cx="712584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chemeClr val="accent2">
                    <a:lumMod val="75000"/>
                  </a:schemeClr>
                </a:solidFill>
                <a:cs typeface="Al-Kharashi 3" pitchFamily="2" charset="-78"/>
              </a:rPr>
              <a:t>هل أنت موافق على هذا التصنيف ؟</a:t>
            </a:r>
            <a:endParaRPr lang="en-US" sz="4000" dirty="0">
              <a:solidFill>
                <a:schemeClr val="accent2">
                  <a:lumMod val="75000"/>
                </a:schemeClr>
              </a:solidFill>
              <a:cs typeface="Al-Kharashi 3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25" y="963279"/>
            <a:ext cx="10096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31" y="963278"/>
            <a:ext cx="15144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59" y="1061896"/>
            <a:ext cx="1317240" cy="131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37" y="1061896"/>
            <a:ext cx="1567394" cy="156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939" y="2924563"/>
            <a:ext cx="2005137" cy="10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043" y="290731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1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19861 L 0.70026 0.5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11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861FAF6-2751-4580-B352-8D2CF13A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0" y="13034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EE083-F353-4E8A-961C-636C9DF06077}"/>
              </a:ext>
            </a:extLst>
          </p:cNvPr>
          <p:cNvSpPr/>
          <p:nvPr/>
        </p:nvSpPr>
        <p:spPr>
          <a:xfrm>
            <a:off x="2433036" y="3986317"/>
            <a:ext cx="8009650" cy="27309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bliqueTopLeft"/>
            <a:lightRig rig="threePt" dir="t"/>
          </a:scene3d>
          <a:sp3d extrusionH="2159000" contourW="114300">
            <a:extrusionClr>
              <a:srgbClr val="FFFF00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56DBD-4518-464D-A0E7-04BD586D6EC6}"/>
              </a:ext>
            </a:extLst>
          </p:cNvPr>
          <p:cNvSpPr txBox="1"/>
          <p:nvPr/>
        </p:nvSpPr>
        <p:spPr>
          <a:xfrm>
            <a:off x="4071536" y="4233452"/>
            <a:ext cx="473264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يجب على الجميع استخدام </a:t>
            </a:r>
            <a:r>
              <a:rPr kumimoji="0" lang="ar-A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مايحتاجه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 للحفاظ</a:t>
            </a:r>
            <a:r>
              <a:rPr kumimoji="0" lang="ar-AE" sz="4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 على النظافة الشخصية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F0ECE5-4EB4-42CB-A4D1-0ED2A546C3EB}"/>
              </a:ext>
            </a:extLst>
          </p:cNvPr>
          <p:cNvSpPr txBox="1"/>
          <p:nvPr/>
        </p:nvSpPr>
        <p:spPr>
          <a:xfrm>
            <a:off x="4381170" y="6026676"/>
            <a:ext cx="359338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الاهتمام بالمظهر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C0DE9C-CB70-44C8-98D4-176E9D0351A6}"/>
              </a:ext>
            </a:extLst>
          </p:cNvPr>
          <p:cNvSpPr txBox="1"/>
          <p:nvPr/>
        </p:nvSpPr>
        <p:spPr>
          <a:xfrm>
            <a:off x="4874884" y="1818079"/>
            <a:ext cx="556780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المفهوم الذي</a:t>
            </a:r>
            <a:r>
              <a:rPr kumimoji="0" lang="ar-AE" sz="4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l-Kharashi 3" pitchFamily="2" charset="-78"/>
              </a:rPr>
              <a:t> يطرحه النشاط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l-Kharashi 3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830E2-4A28-455A-B3D5-0EE534087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4423">
            <a:off x="263904" y="830453"/>
            <a:ext cx="3372482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45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446A947C7D54388CEAA56559518F5" ma:contentTypeVersion="4" ma:contentTypeDescription="Create a new document." ma:contentTypeScope="" ma:versionID="1eb24d7d48852f1632d6e566dd116677">
  <xsd:schema xmlns:xsd="http://www.w3.org/2001/XMLSchema" xmlns:xs="http://www.w3.org/2001/XMLSchema" xmlns:p="http://schemas.microsoft.com/office/2006/metadata/properties" xmlns:ns2="ac291e9a-25a0-48b6-915d-7099eadfdcce" xmlns:ns3="ee7e9b61-6bea-4c80-8e10-8a1480e7179c" targetNamespace="http://schemas.microsoft.com/office/2006/metadata/properties" ma:root="true" ma:fieldsID="a4290a518d7e6e1c456f64f05802213f" ns2:_="" ns3:_="">
    <xsd:import namespace="ac291e9a-25a0-48b6-915d-7099eadfdcce"/>
    <xsd:import namespace="ee7e9b61-6bea-4c80-8e10-8a1480e717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91e9a-25a0-48b6-915d-7099eadfdc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9b61-6bea-4c80-8e10-8a1480e717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875CD2-6713-443A-941E-F50CF1688AD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c291e9a-25a0-48b6-915d-7099eadfdcce"/>
    <ds:schemaRef ds:uri="ee7e9b61-6bea-4c80-8e10-8a1480e7179c"/>
  </ds:schemaRefs>
</ds:datastoreItem>
</file>

<file path=customXml/itemProps2.xml><?xml version="1.0" encoding="utf-8"?>
<ds:datastoreItem xmlns:ds="http://schemas.openxmlformats.org/officeDocument/2006/customXml" ds:itemID="{09A35221-C654-40A2-B56E-E613CA33D732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7C4520D7-FD2C-4365-A3D2-C7852B1E08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304</Words>
  <Application>Microsoft Office PowerPoint</Application>
  <PresentationFormat>Widescreen</PresentationFormat>
  <Paragraphs>113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Theme</vt:lpstr>
      <vt:lpstr>White</vt:lpstr>
      <vt:lpstr>1_Office Theme</vt:lpstr>
      <vt:lpstr>2_Office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البلوشي</dc:creator>
  <cp:lastModifiedBy>Bashaer Ghara</cp:lastModifiedBy>
  <cp:revision>70</cp:revision>
  <dcterms:created xsi:type="dcterms:W3CDTF">2020-09-24T13:06:20Z</dcterms:created>
  <dcterms:modified xsi:type="dcterms:W3CDTF">2021-10-16T07:35:49Z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0x010100102446A947C7D54388CEAA56559518F5</vt:lpwstr>
  </property>
</Properties>
</file>