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810" r:id="rId2"/>
  </p:sldMasterIdLst>
  <p:sldIdLst>
    <p:sldId id="944" r:id="rId3"/>
    <p:sldId id="945" r:id="rId4"/>
    <p:sldId id="946" r:id="rId5"/>
    <p:sldId id="660" r:id="rId6"/>
    <p:sldId id="926" r:id="rId7"/>
    <p:sldId id="927" r:id="rId8"/>
    <p:sldId id="928" r:id="rId9"/>
    <p:sldId id="939" r:id="rId10"/>
    <p:sldId id="940" r:id="rId11"/>
    <p:sldId id="949" r:id="rId12"/>
    <p:sldId id="941" r:id="rId13"/>
    <p:sldId id="943" r:id="rId14"/>
    <p:sldId id="947" r:id="rId15"/>
    <p:sldId id="942" r:id="rId16"/>
    <p:sldId id="934" r:id="rId17"/>
    <p:sldId id="9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خديجه عبدالله بن درويش" initials="خديجه" lastIdx="1" clrIdx="0">
    <p:extLst>
      <p:ext uri="{19B8F6BF-5375-455C-9EA6-DF929625EA0E}">
        <p15:presenceInfo xmlns:p15="http://schemas.microsoft.com/office/powerpoint/2012/main" xmlns="" userId="خديجه عبدالله بن درويش" providerId="None"/>
      </p:ext>
    </p:extLst>
  </p:cmAuthor>
  <p:cmAuthor id="2" name="Micro Soft" initials="M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A37D7B-0723-4E38-87CA-8517386072F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322D70C-60B3-46F8-9385-4FD273AD8C2E}">
      <dgm:prSet/>
      <dgm:spPr/>
      <dgm:t>
        <a:bodyPr/>
        <a:lstStyle/>
        <a:p>
          <a:r>
            <a:rPr lang="ar-DZ" b="1" dirty="0"/>
            <a:t>لنكتب الفقرة الخاصة ب</a:t>
          </a:r>
          <a:r>
            <a:rPr lang="ar-AE" b="1" dirty="0"/>
            <a:t>ك</a:t>
          </a:r>
          <a:r>
            <a:rPr lang="ar-DZ" b="1" dirty="0"/>
            <a:t> في</a:t>
          </a:r>
          <a:endParaRPr lang="en-US" dirty="0"/>
        </a:p>
      </dgm:t>
    </dgm:pt>
    <dgm:pt modelId="{794CC9B3-7560-471F-8D0D-C2671E702158}" type="parTrans" cxnId="{36E99AA5-0D5C-4427-81E0-365CF422BDE9}">
      <dgm:prSet/>
      <dgm:spPr/>
      <dgm:t>
        <a:bodyPr/>
        <a:lstStyle/>
        <a:p>
          <a:endParaRPr lang="en-US"/>
        </a:p>
      </dgm:t>
    </dgm:pt>
    <dgm:pt modelId="{96537455-F89D-416E-8572-E959190B10CD}" type="sibTrans" cxnId="{36E99AA5-0D5C-4427-81E0-365CF422BDE9}">
      <dgm:prSet/>
      <dgm:spPr/>
      <dgm:t>
        <a:bodyPr/>
        <a:lstStyle/>
        <a:p>
          <a:endParaRPr lang="en-US"/>
        </a:p>
      </dgm:t>
    </dgm:pt>
    <dgm:pt modelId="{9485D1EF-AC10-4DAA-B64B-F301111FF1FD}">
      <dgm:prSet/>
      <dgm:spPr/>
      <dgm:t>
        <a:bodyPr/>
        <a:lstStyle/>
        <a:p>
          <a:r>
            <a:rPr lang="ar-AE" b="1" dirty="0"/>
            <a:t>كتاب النشاط</a:t>
          </a:r>
          <a:endParaRPr lang="en-US" dirty="0"/>
        </a:p>
      </dgm:t>
    </dgm:pt>
    <dgm:pt modelId="{682A97B1-E41A-48C1-98F4-EE98188A4C43}" type="parTrans" cxnId="{89863F48-9C4F-4DD6-9ABD-9C5F8A6C0200}">
      <dgm:prSet/>
      <dgm:spPr/>
      <dgm:t>
        <a:bodyPr/>
        <a:lstStyle/>
        <a:p>
          <a:endParaRPr lang="en-US"/>
        </a:p>
      </dgm:t>
    </dgm:pt>
    <dgm:pt modelId="{77C5B39A-8F90-486C-BBCB-8C10C1E5E97C}" type="sibTrans" cxnId="{89863F48-9C4F-4DD6-9ABD-9C5F8A6C0200}">
      <dgm:prSet/>
      <dgm:spPr/>
      <dgm:t>
        <a:bodyPr/>
        <a:lstStyle/>
        <a:p>
          <a:endParaRPr lang="en-US"/>
        </a:p>
      </dgm:t>
    </dgm:pt>
    <dgm:pt modelId="{5EF0CBC8-CF78-47E3-A0CE-DAD6D297CC5D}" type="pres">
      <dgm:prSet presAssocID="{2AA37D7B-0723-4E38-87CA-8517386072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50D6375-B52B-4083-84D7-26880AC29477}" type="pres">
      <dgm:prSet presAssocID="{0322D70C-60B3-46F8-9385-4FD273AD8C2E}" presName="hierRoot1" presStyleCnt="0"/>
      <dgm:spPr/>
    </dgm:pt>
    <dgm:pt modelId="{E4B5ECBD-93AB-45ED-AF48-EEAA4776EDE0}" type="pres">
      <dgm:prSet presAssocID="{0322D70C-60B3-46F8-9385-4FD273AD8C2E}" presName="composite" presStyleCnt="0"/>
      <dgm:spPr/>
    </dgm:pt>
    <dgm:pt modelId="{595BDD7D-D42B-46DD-A70E-A6F48404F467}" type="pres">
      <dgm:prSet presAssocID="{0322D70C-60B3-46F8-9385-4FD273AD8C2E}" presName="background" presStyleLbl="node0" presStyleIdx="0" presStyleCnt="2"/>
      <dgm:spPr/>
    </dgm:pt>
    <dgm:pt modelId="{8AEE5028-D4EE-4730-BCEF-D263E821A8E8}" type="pres">
      <dgm:prSet presAssocID="{0322D70C-60B3-46F8-9385-4FD273AD8C2E}" presName="text" presStyleLbl="fgAcc0" presStyleIdx="0" presStyleCnt="2" custLinFactX="100000" custLinFactNeighborX="114364" custLinFactNeighborY="-199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6FDEB9-5777-4E12-9544-2B4B0318EBA8}" type="pres">
      <dgm:prSet presAssocID="{0322D70C-60B3-46F8-9385-4FD273AD8C2E}" presName="hierChild2" presStyleCnt="0"/>
      <dgm:spPr/>
    </dgm:pt>
    <dgm:pt modelId="{79DDB1AC-0E0F-48EE-AEB7-40D9F10AEE06}" type="pres">
      <dgm:prSet presAssocID="{9485D1EF-AC10-4DAA-B64B-F301111FF1FD}" presName="hierRoot1" presStyleCnt="0"/>
      <dgm:spPr/>
    </dgm:pt>
    <dgm:pt modelId="{5E3C152B-4015-479E-97CD-E8C3C9BC1725}" type="pres">
      <dgm:prSet presAssocID="{9485D1EF-AC10-4DAA-B64B-F301111FF1FD}" presName="composite" presStyleCnt="0"/>
      <dgm:spPr/>
    </dgm:pt>
    <dgm:pt modelId="{CC195D72-5F23-4416-892A-22D5E4AF1B88}" type="pres">
      <dgm:prSet presAssocID="{9485D1EF-AC10-4DAA-B64B-F301111FF1FD}" presName="background" presStyleLbl="node0" presStyleIdx="1" presStyleCnt="2"/>
      <dgm:spPr/>
    </dgm:pt>
    <dgm:pt modelId="{7B6F5974-E0E0-45F6-9491-EDBF0A0656E2}" type="pres">
      <dgm:prSet presAssocID="{9485D1EF-AC10-4DAA-B64B-F301111FF1FD}" presName="text" presStyleLbl="fgAcc0" presStyleIdx="1" presStyleCnt="2" custLinFactX="-27547" custLinFactNeighborX="-100000" custLinFactNeighborY="-191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D2F039-9980-467C-977B-A0D702CE9CF0}" type="pres">
      <dgm:prSet presAssocID="{9485D1EF-AC10-4DAA-B64B-F301111FF1FD}" presName="hierChild2" presStyleCnt="0"/>
      <dgm:spPr/>
    </dgm:pt>
  </dgm:ptLst>
  <dgm:cxnLst>
    <dgm:cxn modelId="{7113AF12-C808-4927-B4E6-BA68C8E6C9F1}" type="presOf" srcId="{2AA37D7B-0723-4E38-87CA-8517386072FB}" destId="{5EF0CBC8-CF78-47E3-A0CE-DAD6D297CC5D}" srcOrd="0" destOrd="0" presId="urn:microsoft.com/office/officeart/2005/8/layout/hierarchy1"/>
    <dgm:cxn modelId="{D6EFF35A-68C3-424E-ADFF-71959990EE11}" type="presOf" srcId="{0322D70C-60B3-46F8-9385-4FD273AD8C2E}" destId="{8AEE5028-D4EE-4730-BCEF-D263E821A8E8}" srcOrd="0" destOrd="0" presId="urn:microsoft.com/office/officeart/2005/8/layout/hierarchy1"/>
    <dgm:cxn modelId="{36E99AA5-0D5C-4427-81E0-365CF422BDE9}" srcId="{2AA37D7B-0723-4E38-87CA-8517386072FB}" destId="{0322D70C-60B3-46F8-9385-4FD273AD8C2E}" srcOrd="0" destOrd="0" parTransId="{794CC9B3-7560-471F-8D0D-C2671E702158}" sibTransId="{96537455-F89D-416E-8572-E959190B10CD}"/>
    <dgm:cxn modelId="{89863F48-9C4F-4DD6-9ABD-9C5F8A6C0200}" srcId="{2AA37D7B-0723-4E38-87CA-8517386072FB}" destId="{9485D1EF-AC10-4DAA-B64B-F301111FF1FD}" srcOrd="1" destOrd="0" parTransId="{682A97B1-E41A-48C1-98F4-EE98188A4C43}" sibTransId="{77C5B39A-8F90-486C-BBCB-8C10C1E5E97C}"/>
    <dgm:cxn modelId="{C991B057-ABCB-4A50-9078-679DF95A726E}" type="presOf" srcId="{9485D1EF-AC10-4DAA-B64B-F301111FF1FD}" destId="{7B6F5974-E0E0-45F6-9491-EDBF0A0656E2}" srcOrd="0" destOrd="0" presId="urn:microsoft.com/office/officeart/2005/8/layout/hierarchy1"/>
    <dgm:cxn modelId="{69698FB4-29F1-4F0F-8103-70483DE6C08C}" type="presParOf" srcId="{5EF0CBC8-CF78-47E3-A0CE-DAD6D297CC5D}" destId="{850D6375-B52B-4083-84D7-26880AC29477}" srcOrd="0" destOrd="0" presId="urn:microsoft.com/office/officeart/2005/8/layout/hierarchy1"/>
    <dgm:cxn modelId="{252E3B8D-58C7-4E3B-9A0C-09BD0C7D13ED}" type="presParOf" srcId="{850D6375-B52B-4083-84D7-26880AC29477}" destId="{E4B5ECBD-93AB-45ED-AF48-EEAA4776EDE0}" srcOrd="0" destOrd="0" presId="urn:microsoft.com/office/officeart/2005/8/layout/hierarchy1"/>
    <dgm:cxn modelId="{A61693DB-480D-474D-913E-5DE2BC071E1F}" type="presParOf" srcId="{E4B5ECBD-93AB-45ED-AF48-EEAA4776EDE0}" destId="{595BDD7D-D42B-46DD-A70E-A6F48404F467}" srcOrd="0" destOrd="0" presId="urn:microsoft.com/office/officeart/2005/8/layout/hierarchy1"/>
    <dgm:cxn modelId="{A6536DD5-B0D0-4999-88A0-FFED7CBC7C91}" type="presParOf" srcId="{E4B5ECBD-93AB-45ED-AF48-EEAA4776EDE0}" destId="{8AEE5028-D4EE-4730-BCEF-D263E821A8E8}" srcOrd="1" destOrd="0" presId="urn:microsoft.com/office/officeart/2005/8/layout/hierarchy1"/>
    <dgm:cxn modelId="{1B5586AC-9C86-4AEB-A194-EA5DA22CD4E4}" type="presParOf" srcId="{850D6375-B52B-4083-84D7-26880AC29477}" destId="{036FDEB9-5777-4E12-9544-2B4B0318EBA8}" srcOrd="1" destOrd="0" presId="urn:microsoft.com/office/officeart/2005/8/layout/hierarchy1"/>
    <dgm:cxn modelId="{2EC7438E-9BD4-48DF-BFDB-F0872D8395C3}" type="presParOf" srcId="{5EF0CBC8-CF78-47E3-A0CE-DAD6D297CC5D}" destId="{79DDB1AC-0E0F-48EE-AEB7-40D9F10AEE06}" srcOrd="1" destOrd="0" presId="urn:microsoft.com/office/officeart/2005/8/layout/hierarchy1"/>
    <dgm:cxn modelId="{9C9C4671-14A2-4F3A-835F-5C51DA3B1A1F}" type="presParOf" srcId="{79DDB1AC-0E0F-48EE-AEB7-40D9F10AEE06}" destId="{5E3C152B-4015-479E-97CD-E8C3C9BC1725}" srcOrd="0" destOrd="0" presId="urn:microsoft.com/office/officeart/2005/8/layout/hierarchy1"/>
    <dgm:cxn modelId="{26F9A543-C164-4279-8457-F1F15966A4DB}" type="presParOf" srcId="{5E3C152B-4015-479E-97CD-E8C3C9BC1725}" destId="{CC195D72-5F23-4416-892A-22D5E4AF1B88}" srcOrd="0" destOrd="0" presId="urn:microsoft.com/office/officeart/2005/8/layout/hierarchy1"/>
    <dgm:cxn modelId="{C1AAA04E-E3FA-4ED7-9B92-C44E5D486EE2}" type="presParOf" srcId="{5E3C152B-4015-479E-97CD-E8C3C9BC1725}" destId="{7B6F5974-E0E0-45F6-9491-EDBF0A0656E2}" srcOrd="1" destOrd="0" presId="urn:microsoft.com/office/officeart/2005/8/layout/hierarchy1"/>
    <dgm:cxn modelId="{14373D93-4EF4-49D5-B447-AA5D649B4F55}" type="presParOf" srcId="{79DDB1AC-0E0F-48EE-AEB7-40D9F10AEE06}" destId="{C4D2F039-9980-467C-977B-A0D702CE9CF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BDD7D-D42B-46DD-A70E-A6F48404F467}">
      <dsp:nvSpPr>
        <dsp:cNvPr id="0" name=""/>
        <dsp:cNvSpPr/>
      </dsp:nvSpPr>
      <dsp:spPr>
        <a:xfrm>
          <a:off x="3610470" y="730487"/>
          <a:ext cx="2952644" cy="1874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E5028-D4EE-4730-BCEF-D263E821A8E8}">
      <dsp:nvSpPr>
        <dsp:cNvPr id="0" name=""/>
        <dsp:cNvSpPr/>
      </dsp:nvSpPr>
      <dsp:spPr>
        <a:xfrm>
          <a:off x="3938542" y="1042155"/>
          <a:ext cx="2952644" cy="1874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DZ" sz="3400" b="1" kern="1200" dirty="0"/>
            <a:t>لنكتب الفقرة الخاصة ب</a:t>
          </a:r>
          <a:r>
            <a:rPr lang="ar-AE" sz="3400" b="1" kern="1200" dirty="0"/>
            <a:t>ك</a:t>
          </a:r>
          <a:r>
            <a:rPr lang="ar-DZ" sz="3400" b="1" kern="1200" dirty="0"/>
            <a:t> في</a:t>
          </a:r>
          <a:endParaRPr lang="en-US" sz="3400" kern="1200" dirty="0"/>
        </a:p>
      </dsp:txBody>
      <dsp:txXfrm>
        <a:off x="3993457" y="1097070"/>
        <a:ext cx="2842814" cy="1765099"/>
      </dsp:txXfrm>
    </dsp:sp>
    <dsp:sp modelId="{CC195D72-5F23-4416-892A-22D5E4AF1B88}">
      <dsp:nvSpPr>
        <dsp:cNvPr id="0" name=""/>
        <dsp:cNvSpPr/>
      </dsp:nvSpPr>
      <dsp:spPr>
        <a:xfrm>
          <a:off x="-156380" y="743930"/>
          <a:ext cx="2952644" cy="1874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F5974-E0E0-45F6-9491-EDBF0A0656E2}">
      <dsp:nvSpPr>
        <dsp:cNvPr id="0" name=""/>
        <dsp:cNvSpPr/>
      </dsp:nvSpPr>
      <dsp:spPr>
        <a:xfrm>
          <a:off x="171691" y="1055598"/>
          <a:ext cx="2952644" cy="1874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AE" sz="3400" b="1" kern="1200" dirty="0"/>
            <a:t>كتاب النشاط</a:t>
          </a:r>
          <a:endParaRPr lang="en-US" sz="3400" kern="1200" dirty="0"/>
        </a:p>
      </dsp:txBody>
      <dsp:txXfrm>
        <a:off x="226606" y="1110513"/>
        <a:ext cx="2842814" cy="1765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82C77-E6C7-4575-A71E-05D679C87AD0}" type="datetimeFigureOut">
              <a:rPr lang="ar-AE" smtClean="0"/>
              <a:t>14/02/1442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2321-975C-4422-B190-A88668A890C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925256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0354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4192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16058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9146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8251026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5199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778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192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4197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8136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0434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9463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0201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0663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371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2501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9982C77-E6C7-4575-A71E-05D679C87AD0}" type="datetimeFigureOut">
              <a:rPr lang="ar-AE" smtClean="0"/>
              <a:t>14/02/1442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4772321-975C-4422-B190-A88668A890CE}" type="slidenum">
              <a:rPr lang="ar-AE" smtClean="0"/>
              <a:t>‹#›</a:t>
            </a:fld>
            <a:endParaRPr lang="ar-AE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38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ransition spd="slow">
    <p:fad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6E7952-178D-498B-A523-A7EA7F12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6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</p:sldLayoutIdLst>
  <p:transition spd="slow">
    <p:fade/>
  </p:transition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hyperlink" Target="https://binged.it/3el4QCO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gif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3.mp4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video" Target="../media/media3.mp4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ae/url?sa=i&amp;url=https://twitter.com/amna_alhammadii/status/1239501656942927872/photo/1&amp;psig=AOvVaw1y7esiPMP7hX6_9DBJffcI&amp;ust=1584950067104000&amp;source=images&amp;cd=vfe&amp;ved=0CAIQjRxqFwoTCPjJ0aPNregCFQAAAAAdAAAAABAD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B75E15-0323-4DBC-B855-730B90567A4E}"/>
              </a:ext>
            </a:extLst>
          </p:cNvPr>
          <p:cNvSpPr/>
          <p:nvPr/>
        </p:nvSpPr>
        <p:spPr>
          <a:xfrm>
            <a:off x="324090" y="472147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xmlns="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https://binged.it/3el4QCO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xmlns="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xmlns="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xmlns="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xmlns="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xmlns="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xmlns="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xmlns="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xmlns="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xmlns="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xmlns="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xmlns="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xmlns="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xmlns="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xmlns="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xmlns="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xmlns="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xmlns="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EA1EADE5-9173-4015-83B0-6441BAB1487E}"/>
              </a:ext>
            </a:extLst>
          </p:cNvPr>
          <p:cNvSpPr txBox="1"/>
          <p:nvPr/>
        </p:nvSpPr>
        <p:spPr>
          <a:xfrm>
            <a:off x="6557532" y="737499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السلام الوطني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Content Placeholder 7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xmlns="" id="{53092ED9-8D1F-4C75-AE12-BFF1C11A13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140"/>
          <a:stretch/>
        </p:blipFill>
        <p:spPr>
          <a:xfrm>
            <a:off x="6936144" y="1351352"/>
            <a:ext cx="5006239" cy="4068668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FDA474C8-0384-40FF-B669-595D77062E2C}"/>
              </a:ext>
            </a:extLst>
          </p:cNvPr>
          <p:cNvSpPr/>
          <p:nvPr/>
        </p:nvSpPr>
        <p:spPr>
          <a:xfrm>
            <a:off x="8301463" y="5438728"/>
            <a:ext cx="1737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معلمة اللغة العربية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أ. </a:t>
            </a:r>
            <a:r>
              <a:rPr lang="ar-SA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هيام محمدوليد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xmlns="" id="{108095A5-CBCB-4374-B7EE-FFC0DE77B733}"/>
              </a:ext>
            </a:extLst>
          </p:cNvPr>
          <p:cNvSpPr txBox="1">
            <a:spLocks/>
          </p:cNvSpPr>
          <p:nvPr/>
        </p:nvSpPr>
        <p:spPr>
          <a:xfrm>
            <a:off x="2330995" y="902533"/>
            <a:ext cx="3198965" cy="8317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السلام الوطني 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4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xmlns="" id="{B2F747FB-A57D-45D7-847C-61C44AC09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364" y="1886283"/>
            <a:ext cx="4754740" cy="3085434"/>
          </a:xfrm>
          <a:prstGeom prst="rect">
            <a:avLst/>
          </a:prstGeom>
        </p:spPr>
      </p:pic>
      <p:pic>
        <p:nvPicPr>
          <p:cNvPr id="106" name="Picture 10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38BE994-9669-4756-B3E5-60B3205E7F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36166" r="55883" b="32669"/>
          <a:stretch/>
        </p:blipFill>
        <p:spPr>
          <a:xfrm>
            <a:off x="8844028" y="538447"/>
            <a:ext cx="738199" cy="854498"/>
          </a:xfrm>
          <a:prstGeom prst="rect">
            <a:avLst/>
          </a:prstGeom>
        </p:spPr>
      </p:pic>
      <p:pic>
        <p:nvPicPr>
          <p:cNvPr id="107" name="Picture 10" descr="unitedArabEmirates">
            <a:extLst>
              <a:ext uri="{FF2B5EF4-FFF2-40B4-BE49-F238E27FC236}">
                <a16:creationId xmlns:a16="http://schemas.microsoft.com/office/drawing/2014/main" xmlns="" id="{7163D163-D1A4-4210-BBC1-4D36FA0660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08" y="656366"/>
            <a:ext cx="974888" cy="9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511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407297A-9891-46D6-AD75-4EC44C19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4E11DF-722D-491F-A280-27DD205C0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32222" r="1937" b="33889"/>
          <a:stretch/>
        </p:blipFill>
        <p:spPr>
          <a:xfrm>
            <a:off x="344558" y="1113681"/>
            <a:ext cx="10464520" cy="55068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BC6908-96FF-44FF-B7FC-8DC26D4D0FCB}"/>
              </a:ext>
            </a:extLst>
          </p:cNvPr>
          <p:cNvSpPr txBox="1"/>
          <p:nvPr/>
        </p:nvSpPr>
        <p:spPr>
          <a:xfrm>
            <a:off x="2527495" y="611787"/>
            <a:ext cx="641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dirty="0"/>
              <a:t>شكل الفقرة بعد الانتهاء من التنقيح ( المبيضة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03662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ACB0C4-84E2-49EB-A5BB-15DA54824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018" y="0"/>
            <a:ext cx="88979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F41473-66BD-46AB-BC81-FA165D009D71}"/>
              </a:ext>
            </a:extLst>
          </p:cNvPr>
          <p:cNvSpPr txBox="1"/>
          <p:nvPr/>
        </p:nvSpPr>
        <p:spPr>
          <a:xfrm>
            <a:off x="4314742" y="1168705"/>
            <a:ext cx="301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200" b="1" dirty="0"/>
              <a:t>حلمي الجميل 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DCE26E-9C15-4654-A068-6EB670F70003}"/>
              </a:ext>
            </a:extLst>
          </p:cNvPr>
          <p:cNvSpPr txBox="1"/>
          <p:nvPr/>
        </p:nvSpPr>
        <p:spPr>
          <a:xfrm>
            <a:off x="2019868" y="1841993"/>
            <a:ext cx="4711257" cy="919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DZ" sz="2000" dirty="0">
                <a:solidFill>
                  <a:srgbClr val="FF0000"/>
                </a:solidFill>
              </a:rPr>
              <a:t>سأحدثكم اليوم عن حلم أتمنى أن يتحقق، </a:t>
            </a:r>
            <a:endParaRPr lang="ar-AE" sz="2000" dirty="0">
              <a:solidFill>
                <a:srgbClr val="FF0000"/>
              </a:solidFill>
            </a:endParaRPr>
          </a:p>
          <a:p>
            <a:pPr algn="r">
              <a:lnSpc>
                <a:spcPct val="200000"/>
              </a:lnSpc>
            </a:pPr>
            <a:r>
              <a:rPr lang="ar-DZ" sz="2000" dirty="0">
                <a:solidFill>
                  <a:srgbClr val="FF0000"/>
                </a:solidFill>
              </a:rPr>
              <a:t>بأن أصبحً طبيباً مشهوراً.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43375E-B503-4099-9BC0-0E2AF7D1C0AA}"/>
              </a:ext>
            </a:extLst>
          </p:cNvPr>
          <p:cNvSpPr txBox="1"/>
          <p:nvPr/>
        </p:nvSpPr>
        <p:spPr>
          <a:xfrm>
            <a:off x="2438400" y="3495295"/>
            <a:ext cx="6771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DZ" sz="2400" dirty="0">
                <a:solidFill>
                  <a:srgbClr val="FF0000"/>
                </a:solidFill>
              </a:rPr>
              <a:t>لأساعد المرضى .                                            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0BBD0F-6241-488B-ABFD-59B6C8100EFD}"/>
              </a:ext>
            </a:extLst>
          </p:cNvPr>
          <p:cNvSpPr txBox="1"/>
          <p:nvPr/>
        </p:nvSpPr>
        <p:spPr>
          <a:xfrm>
            <a:off x="1520491" y="4108868"/>
            <a:ext cx="812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2400" dirty="0">
                <a:solidFill>
                  <a:srgbClr val="FF0000"/>
                </a:solidFill>
              </a:rPr>
              <a:t>لأساعد الفقراء والمحتاجين بتقديم العلاج المجاني لهم .</a:t>
            </a:r>
          </a:p>
          <a:p>
            <a:pPr algn="ctr"/>
            <a:r>
              <a:rPr lang="ar-DZ" sz="2400" b="1" dirty="0">
                <a:solidFill>
                  <a:srgbClr val="FF0000"/>
                </a:solidFill>
              </a:rPr>
              <a:t>                                            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195428-86CC-4CF6-B228-57A64B2065D6}"/>
              </a:ext>
            </a:extLst>
          </p:cNvPr>
          <p:cNvSpPr txBox="1"/>
          <p:nvPr/>
        </p:nvSpPr>
        <p:spPr>
          <a:xfrm>
            <a:off x="2438400" y="5169187"/>
            <a:ext cx="677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2400" dirty="0">
                <a:solidFill>
                  <a:srgbClr val="FF0000"/>
                </a:solidFill>
              </a:rPr>
              <a:t>لأكتشف علاجا </a:t>
            </a:r>
            <a:r>
              <a:rPr lang="ar-DZ" sz="2400" dirty="0" err="1">
                <a:solidFill>
                  <a:srgbClr val="FF0000"/>
                </a:solidFill>
              </a:rPr>
              <a:t>للامراض</a:t>
            </a:r>
            <a:r>
              <a:rPr lang="ar-DZ" sz="2400" dirty="0">
                <a:solidFill>
                  <a:srgbClr val="FF0000"/>
                </a:solidFill>
              </a:rPr>
              <a:t> الجديدة والشديدة 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A6E676-C94F-4664-8216-AB7C20C1EDAD}"/>
              </a:ext>
            </a:extLst>
          </p:cNvPr>
          <p:cNvSpPr txBox="1"/>
          <p:nvPr/>
        </p:nvSpPr>
        <p:spPr>
          <a:xfrm>
            <a:off x="2151530" y="5799895"/>
            <a:ext cx="5265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DZ" sz="2400" dirty="0">
                <a:solidFill>
                  <a:srgbClr val="FF0000"/>
                </a:solidFill>
              </a:rPr>
              <a:t>سأصبح طبي</a:t>
            </a:r>
            <a:r>
              <a:rPr lang="ar-AE" sz="2400" dirty="0">
                <a:solidFill>
                  <a:srgbClr val="FF0000"/>
                </a:solidFill>
              </a:rPr>
              <a:t>ب</a:t>
            </a:r>
            <a:r>
              <a:rPr lang="ar-DZ" sz="2400" dirty="0">
                <a:solidFill>
                  <a:srgbClr val="FF0000"/>
                </a:solidFill>
              </a:rPr>
              <a:t>اً مشهورا ليفتخر</a:t>
            </a:r>
            <a:r>
              <a:rPr lang="ar-AE" sz="2400" dirty="0">
                <a:solidFill>
                  <a:srgbClr val="FF0000"/>
                </a:solidFill>
              </a:rPr>
              <a:t> </a:t>
            </a:r>
            <a:r>
              <a:rPr lang="ar-DZ" sz="2400" dirty="0">
                <a:solidFill>
                  <a:srgbClr val="FF0000"/>
                </a:solidFill>
              </a:rPr>
              <a:t>بي وطني وأهلي. </a:t>
            </a:r>
            <a:r>
              <a:rPr lang="ar-D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2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BE0DB9-3B42-4909-97CC-A5CD4BA35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3" b="1431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1EE082-1D3C-4363-9325-716E040228A1}"/>
              </a:ext>
            </a:extLst>
          </p:cNvPr>
          <p:cNvSpPr txBox="1"/>
          <p:nvPr/>
        </p:nvSpPr>
        <p:spPr>
          <a:xfrm>
            <a:off x="3180426" y="4124926"/>
            <a:ext cx="689118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highlight>
                  <a:srgbClr val="FFFF00"/>
                </a:highlight>
                <a:latin typeface="+mj-lt"/>
                <a:ea typeface="+mj-ea"/>
                <a:cs typeface="+mj-cs"/>
              </a:rPr>
              <a:t>صفحة</a:t>
            </a:r>
            <a:r>
              <a:rPr lang="en-US" sz="3600" b="1" dirty="0">
                <a:highlight>
                  <a:srgbClr val="FFFF00"/>
                </a:highlight>
                <a:latin typeface="+mj-lt"/>
                <a:ea typeface="+mj-ea"/>
                <a:cs typeface="+mj-cs"/>
              </a:rPr>
              <a:t> 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E33F118-E049-4741-9C60-93176A33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66E7952-178D-498B-A523-A7EA7F12D51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xmlns="" id="{E8D4A635-C231-4352-8880-E178A51623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893324"/>
              </p:ext>
            </p:extLst>
          </p:nvPr>
        </p:nvGraphicFramePr>
        <p:xfrm>
          <a:off x="2650406" y="648436"/>
          <a:ext cx="689118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178778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B451B8C-A93F-4AF4-AAEC-E106A588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6E7952-178D-498B-A523-A7EA7F12D517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B025782C-A0C0-4D65-9150-55E7029F7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48" y="168438"/>
            <a:ext cx="7561472" cy="61162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42629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2BA5A6C-6BF6-4447-A0C5-212A05AA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76279AA-C5AC-4996-8B31-95228508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6E7952-178D-498B-A523-A7EA7F12D517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A782B5-2409-4739-A172-3A7A4A732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36525"/>
            <a:ext cx="10885380" cy="67214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89036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xmlns="" id="{3743DF8A-DAC2-4228-99BE-F1397F1AA7D4}"/>
              </a:ext>
            </a:extLst>
          </p:cNvPr>
          <p:cNvSpPr/>
          <p:nvPr/>
        </p:nvSpPr>
        <p:spPr>
          <a:xfrm>
            <a:off x="6265232" y="504984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xmlns="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xmlns="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xmlns="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xmlns="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xmlns="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xmlns="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xmlns="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xmlns="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xmlns="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xmlns="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xmlns="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xmlns="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xmlns="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xmlns="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xmlns="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xmlns="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xmlns="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EA1EADE5-9173-4015-83B0-6441BAB1487E}"/>
              </a:ext>
            </a:extLst>
          </p:cNvPr>
          <p:cNvSpPr txBox="1"/>
          <p:nvPr/>
        </p:nvSpPr>
        <p:spPr>
          <a:xfrm>
            <a:off x="6554536" y="84020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الذاتي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F0387B3B-AC85-4EEE-B8AF-6C5FF1414A5E}"/>
              </a:ext>
            </a:extLst>
          </p:cNvPr>
          <p:cNvSpPr txBox="1"/>
          <p:nvPr/>
        </p:nvSpPr>
        <p:spPr>
          <a:xfrm>
            <a:off x="415649" y="870284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35ABC2-F434-4B16-B485-59CAA2123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8" t="17593" r="31123" b="73536"/>
          <a:stretch/>
        </p:blipFill>
        <p:spPr>
          <a:xfrm>
            <a:off x="6572987" y="1605703"/>
            <a:ext cx="5315578" cy="608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D7FFDE-60F0-4114-B7E6-C717CCF01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9" t="30960" r="37799" b="11514"/>
          <a:stretch/>
        </p:blipFill>
        <p:spPr>
          <a:xfrm>
            <a:off x="6758338" y="2686155"/>
            <a:ext cx="5027217" cy="3282909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070CF3E8-ABFF-45A9-B62B-9F706F91D92A}"/>
              </a:ext>
            </a:extLst>
          </p:cNvPr>
          <p:cNvSpPr/>
          <p:nvPr/>
        </p:nvSpPr>
        <p:spPr>
          <a:xfrm>
            <a:off x="743100" y="855528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استراتيجية أرسل سؤالًا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Cloud 1">
            <a:extLst>
              <a:ext uri="{FF2B5EF4-FFF2-40B4-BE49-F238E27FC236}">
                <a16:creationId xmlns:a16="http://schemas.microsoft.com/office/drawing/2014/main" xmlns="" id="{11950F5B-8AB9-44E6-AE69-72BF0D81D82E}"/>
              </a:ext>
            </a:extLst>
          </p:cNvPr>
          <p:cNvSpPr/>
          <p:nvPr/>
        </p:nvSpPr>
        <p:spPr>
          <a:xfrm>
            <a:off x="2398053" y="1552741"/>
            <a:ext cx="3409678" cy="213439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أصدقائي</a:t>
            </a: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cs typeface="Arial" panose="020B0604020202020204" pitchFamily="34" charset="0"/>
              </a:rPr>
              <a:t> المبدعين من وجهة نظركم </a:t>
            </a:r>
            <a:r>
              <a:rPr kumimoji="0" lang="ar-DZ" sz="2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cs typeface="Arial" panose="020B0604020202020204" pitchFamily="34" charset="0"/>
              </a:rPr>
              <a:t>كيف نحقق أحلامنا 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8" name="صورة 1">
            <a:extLst>
              <a:ext uri="{FF2B5EF4-FFF2-40B4-BE49-F238E27FC236}">
                <a16:creationId xmlns:a16="http://schemas.microsoft.com/office/drawing/2014/main" xmlns="" id="{D0227B37-B74E-43FD-9F3A-43EBF2E3D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61" t="34860" r="16807" b="13757"/>
          <a:stretch/>
        </p:blipFill>
        <p:spPr>
          <a:xfrm>
            <a:off x="298681" y="1693936"/>
            <a:ext cx="2077779" cy="435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58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xmlns="" id="{3743DF8A-DAC2-4228-99BE-F1397F1AA7D4}"/>
              </a:ext>
            </a:extLst>
          </p:cNvPr>
          <p:cNvSpPr/>
          <p:nvPr/>
        </p:nvSpPr>
        <p:spPr>
          <a:xfrm>
            <a:off x="6265232" y="504984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xmlns="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xmlns="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xmlns="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xmlns="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xmlns="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xmlns="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xmlns="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xmlns="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xmlns="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xmlns="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xmlns="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xmlns="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xmlns="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xmlns="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xmlns="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xmlns="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xmlns="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655EFB1E-3004-4154-80F4-846958364CD0}"/>
              </a:ext>
            </a:extLst>
          </p:cNvPr>
          <p:cNvSpPr/>
          <p:nvPr/>
        </p:nvSpPr>
        <p:spPr>
          <a:xfrm>
            <a:off x="6256990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EA1EADE5-9173-4015-83B0-6441BAB1487E}"/>
              </a:ext>
            </a:extLst>
          </p:cNvPr>
          <p:cNvSpPr txBox="1"/>
          <p:nvPr/>
        </p:nvSpPr>
        <p:spPr>
          <a:xfrm>
            <a:off x="6554536" y="84020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نهاية الحصة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F0387B3B-AC85-4EEE-B8AF-6C5FF1414A5E}"/>
              </a:ext>
            </a:extLst>
          </p:cNvPr>
          <p:cNvSpPr txBox="1"/>
          <p:nvPr/>
        </p:nvSpPr>
        <p:spPr>
          <a:xfrm>
            <a:off x="436923" y="835430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drawing of a face&#10;&#10;Description automatically generated">
            <a:extLst>
              <a:ext uri="{FF2B5EF4-FFF2-40B4-BE49-F238E27FC236}">
                <a16:creationId xmlns:a16="http://schemas.microsoft.com/office/drawing/2014/main" xmlns="" id="{6076149C-10B4-4A24-97E5-814C0FBF1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2" y="1518795"/>
            <a:ext cx="2585798" cy="4468921"/>
          </a:xfrm>
          <a:prstGeom prst="rect">
            <a:avLst/>
          </a:prstGeom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xmlns="" id="{DE5D8ABB-DE78-4638-BED1-42E8540463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r="11275"/>
          <a:stretch/>
        </p:blipFill>
        <p:spPr>
          <a:xfrm>
            <a:off x="843462" y="3205604"/>
            <a:ext cx="1575582" cy="2697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841363-0056-49E2-919E-A85D350FD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4536" y="1544162"/>
            <a:ext cx="3722624" cy="4523066"/>
          </a:xfrm>
          <a:prstGeom prst="rect">
            <a:avLst/>
          </a:prstGeom>
        </p:spPr>
      </p:pic>
      <p:pic>
        <p:nvPicPr>
          <p:cNvPr id="92" name="Picture 91" descr="A black sign with white text&#10;&#10;Description automatically generated">
            <a:extLst>
              <a:ext uri="{FF2B5EF4-FFF2-40B4-BE49-F238E27FC236}">
                <a16:creationId xmlns:a16="http://schemas.microsoft.com/office/drawing/2014/main" xmlns="" id="{1F22A7C7-A47A-47CE-A00E-EFF57E0E7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160" y="1544161"/>
            <a:ext cx="1715945" cy="458174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64E108A9-8564-4536-9A9F-435321F3311C}"/>
              </a:ext>
            </a:extLst>
          </p:cNvPr>
          <p:cNvSpPr txBox="1"/>
          <p:nvPr/>
        </p:nvSpPr>
        <p:spPr>
          <a:xfrm>
            <a:off x="7964391" y="5326589"/>
            <a:ext cx="2113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معلمة اللغة العربية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srgbClr val="44546A"/>
                </a:solidFill>
                <a:latin typeface="Calibri" panose="020F0502020204030204"/>
                <a:cs typeface="Arial" panose="020B0604020202020204" pitchFamily="34" charset="0"/>
              </a:rPr>
              <a:t>أ. </a:t>
            </a:r>
            <a:r>
              <a:rPr lang="ar-SA" sz="2400" b="1" smtClean="0">
                <a:solidFill>
                  <a:srgbClr val="44546A"/>
                </a:solidFill>
                <a:latin typeface="Calibri" panose="020F0502020204030204"/>
                <a:cs typeface="Arial" panose="020B0604020202020204" pitchFamily="34" charset="0"/>
              </a:rPr>
              <a:t>هياممحمدوليد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8" name="أغنية عن المعلمة A song about the teacher">
            <a:hlinkClick r:id="" action="ppaction://media"/>
            <a:extLst>
              <a:ext uri="{FF2B5EF4-FFF2-40B4-BE49-F238E27FC236}">
                <a16:creationId xmlns:a16="http://schemas.microsoft.com/office/drawing/2014/main" xmlns="" id="{AB97996E-FAA4-4889-8420-AFE04DB594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4"/>
                  <p14:fade in="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6135" y="1556923"/>
            <a:ext cx="609600" cy="6096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A6E1D86E-9FDD-4242-B2F5-7D8D16C76B4C}"/>
              </a:ext>
            </a:extLst>
          </p:cNvPr>
          <p:cNvSpPr txBox="1"/>
          <p:nvPr/>
        </p:nvSpPr>
        <p:spPr>
          <a:xfrm>
            <a:off x="3111931" y="2216915"/>
            <a:ext cx="2645731" cy="30469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33CC33"/>
                </a:solidFill>
              </a:rPr>
              <a:t>واجب تحضير</a:t>
            </a:r>
            <a:r>
              <a:rPr lang="ar-AE" sz="3200" b="1" dirty="0"/>
              <a:t> </a:t>
            </a:r>
          </a:p>
          <a:p>
            <a:pPr algn="ctr"/>
            <a:r>
              <a:rPr lang="ar-AE" sz="3200" b="1" dirty="0"/>
              <a:t>و قراءة درس الأقدام الطائرة  كتاب الطالب الوحدة الثانية ص66-67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2C12E184-19D2-4813-8299-92E7EFC06931}"/>
              </a:ext>
            </a:extLst>
          </p:cNvPr>
          <p:cNvSpPr txBox="1"/>
          <p:nvPr/>
        </p:nvSpPr>
        <p:spPr>
          <a:xfrm>
            <a:off x="-28181" y="836160"/>
            <a:ext cx="6111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الاستعداد للحصة القادمة </a:t>
            </a:r>
            <a:endParaRPr lang="en-US" sz="320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46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33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BEFA4AB-8D20-4531-AAD0-EE625FCB426F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F51E5B3-B89F-4884-8103-4F33F50FB93C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B8F4B6F-4793-4B5F-AC22-1A34D91AB067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4583BC9-2955-4E07-8083-EA330F5F3FE2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6D62DA3-FC2E-4CFC-B376-2E114B0DE0AA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A1A2D61-5C90-43BE-A226-ECF14410D3BF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699809A-D2F4-462E-A345-E1E98D979233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1E4E987C-343D-4D31-B54C-D752193F0861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A024BFE-B54F-4025-872D-27992531F24C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4B5B001-6690-4082-8720-EE8164AFAFC4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xmlns="" id="{9DDC0378-1E40-49B1-86B1-9163C42BBE1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xmlns="" id="{ADDA8E93-4577-4053-8FB8-A4B28DB9A0C9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01E9BA63-8C58-4A47-8E1D-EC720669B6D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91" name="Rectangle: Rounded Corners 90">
                  <a:extLst>
                    <a:ext uri="{FF2B5EF4-FFF2-40B4-BE49-F238E27FC236}">
                      <a16:creationId xmlns:a16="http://schemas.microsoft.com/office/drawing/2014/main" xmlns="" id="{6A8DBBC1-16AB-434E-AFBA-0F5576BD4E74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Rectangle: Rounded Corners 91">
                  <a:extLst>
                    <a:ext uri="{FF2B5EF4-FFF2-40B4-BE49-F238E27FC236}">
                      <a16:creationId xmlns:a16="http://schemas.microsoft.com/office/drawing/2014/main" xmlns="" id="{4D393A72-FA11-415E-87C1-656D23B14E1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F721E68-24EB-483F-B479-D1D37640E9CF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41EA3F3F-C301-456A-9B9A-1FAC9FD1C84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7EDE0151-233A-454D-B443-E775F103CD82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285CA6BF-A431-4F75-967C-9E7C7FA2BF2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xmlns="" id="{C7513924-2EDA-412D-BBB5-398E95A9447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tangle: Rounded Corners 86">
                  <a:extLst>
                    <a:ext uri="{FF2B5EF4-FFF2-40B4-BE49-F238E27FC236}">
                      <a16:creationId xmlns:a16="http://schemas.microsoft.com/office/drawing/2014/main" xmlns="" id="{4157D8AA-B510-476D-8B46-8452A38778FA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4E185CE-BD0E-485C-A5CD-D6A04BD26ED9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D007503F-3A27-46D9-B5D0-0F5DD588380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8EF391D3-B46E-4CBC-B90C-DE2D92FA886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xmlns="" id="{48099A64-21F3-4DD5-971C-2D263FBB49EE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xmlns="" id="{7D28E1B8-E767-4DBA-BC26-BBEE3F7C1C04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: Rounded Corners 81">
                  <a:extLst>
                    <a:ext uri="{FF2B5EF4-FFF2-40B4-BE49-F238E27FC236}">
                      <a16:creationId xmlns:a16="http://schemas.microsoft.com/office/drawing/2014/main" xmlns="" id="{8A111285-A761-48C3-813C-BE3ABBFAE0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E18BD255-466C-4BB4-A4C2-773F19D4D56E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BEE913C3-FCD0-42D0-8427-CC5A75F7EA81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AE3C13DA-F2C4-41F1-BC73-DA45F71EC61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xmlns="" id="{3114BD20-E7CC-47D8-BC24-F8DC192CB32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xmlns="" id="{4621FDEA-C13B-4E8E-A485-4C06ACE2EBBB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: Rounded Corners 76">
                  <a:extLst>
                    <a:ext uri="{FF2B5EF4-FFF2-40B4-BE49-F238E27FC236}">
                      <a16:creationId xmlns:a16="http://schemas.microsoft.com/office/drawing/2014/main" xmlns="" id="{151DEA82-DC65-4921-B8BB-C3AE195ABDE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5EBD071F-33CB-46B1-B7A2-3D1BBADD09BE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E10A8273-4435-4484-AA55-56C8B9D078E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2CA5F3EE-DDC8-4D1B-923C-F63A2129904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09D4BFD5-F54B-4D96-B524-5D48AE560A7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xmlns="" id="{AF81C400-8BC6-40E4-B0BF-70F78581FAC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xmlns="" id="{C791138D-E64E-4F61-9F72-24FE9918731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A0E04C54-F892-4F8B-9CF6-1C5F8B0917E0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D6CBDEA0-801D-4A57-A009-F63D74920AAE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49A4641C-F065-44CF-87E9-081F8687DC8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xmlns="" id="{AAD9DB68-056C-4C47-9C69-ACDCAC7EF826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xmlns="" id="{54EC3600-48F9-4CF0-815D-AC405B7CF458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C24C79F4-D9CF-46FF-81A7-769638F60AE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6F180C7-0BE2-4A76-BBC4-1C594EA1A613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9BACDF45-D512-4073-AB1C-912F08F3085E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1FA5E843-1B9D-466F-92C9-9626C6EB5A6E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B6D8B59D-8709-4CB1-9F6D-F845F0AC6FA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xmlns="" id="{0C157D70-E222-400B-BB06-B53D52017D5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xmlns="" id="{D4FA6F3E-C774-44EF-AF67-C0BE763F613A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B5CE5B4C-717E-4CB4-B18E-451403E3191F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8AA0893C-E142-4770-8F00-A15D8F515E7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E8F604DC-C0F2-4521-AF88-52614802308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xmlns="" id="{946BD1A2-3A4E-4CB3-8974-7E89FF5869C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xmlns="" id="{AFB54024-ADF5-4089-833B-3B3D845F2CA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xmlns="" id="{AF1C43DC-796B-4106-9A11-3CCC7911E36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09BD18B3-5556-44EC-84DC-FFB4B9E22A81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437FF890-DFA3-4926-A922-5BD473E5D5BF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9A43216A-14A5-404F-8508-91353EF2E6F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xmlns="" id="{6A40DB47-EE64-4500-B0DF-938336FFCBC3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xmlns="" id="{D5DD7D57-2B34-44E5-87A1-63D2D163D0BD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xmlns="" id="{95BC7643-4083-44F1-AADC-99CD6F84FDB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78494139-B299-44EE-9FDB-B443CA3D66CD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A34D96AC-5E1A-4CDA-8C89-AAD44EC261C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418C288D-E806-4D77-AF7F-E6A5B996412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A2A96408-C738-45B9-AB61-ADB2A8DEAB33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xmlns="" id="{63C6A9D5-9906-4BA1-8D8D-8E0FEF090C5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xmlns="" id="{6DF7BF4D-1BB0-45D8-A7C4-B70D2CB566EE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66B1CA9D-7451-45B4-98A5-DAAF9A52F29A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423B1685-1CAF-4A7D-BD9E-EF3CDF63317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BFF2455D-42E9-47FB-A69F-C02945B0EBBF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6D92D267-A172-417E-9293-192E17788CFB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xmlns="" id="{320B5735-9523-4F99-BE8D-66ECA2E91D4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xmlns="" id="{FF3E3C75-1899-4869-AC9E-D74899EAF11E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C1F0D25B-2C2E-43F4-B262-5131950EBD4A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34A2C6B4-044C-4BD1-8FA6-F1AE92BB64DF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E913D221-81AA-4E5F-B5E4-311194CDA8A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1778F5A7-1120-44B6-9FE3-F23E0948689E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xmlns="" id="{953F895B-64BB-470D-8CE2-A2A18B7C072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66C64638-549B-4888-81C6-B84B159E67E7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3AB8C32D-EA4B-4D49-8CD6-E07A5FFF355B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C1891F0F-79B8-48F0-ACF6-96A250E505F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D4904E8E-7753-4151-A8B0-25216E34C8E3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9838FE81-94B1-4E3F-B58C-D2D739AF71D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xmlns="" id="{EACB5706-78B6-4EDD-9D34-F30D03C5874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C9E05216-5220-407B-AE6B-1B8D70EC11A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40DCF4B5-FA11-47FA-8155-98FE672D6AAF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359BB75F-383F-4FDF-82AE-BF2A2590F6A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E50BB8F6-8C6F-4C3A-A1F5-0EA4CC0D11E8}"/>
              </a:ext>
            </a:extLst>
          </p:cNvPr>
          <p:cNvSpPr txBox="1"/>
          <p:nvPr/>
        </p:nvSpPr>
        <p:spPr>
          <a:xfrm>
            <a:off x="6593008" y="84696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1946AC41-6201-4609-8C66-0F73EC622FC6}"/>
              </a:ext>
            </a:extLst>
          </p:cNvPr>
          <p:cNvSpPr/>
          <p:nvPr/>
        </p:nvSpPr>
        <p:spPr>
          <a:xfrm>
            <a:off x="6801098" y="891842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الدعاء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Slide Number Placeholder 2">
            <a:extLst>
              <a:ext uri="{FF2B5EF4-FFF2-40B4-BE49-F238E27FC236}">
                <a16:creationId xmlns:a16="http://schemas.microsoft.com/office/drawing/2014/main" xmlns="" id="{F4F2138D-2766-4DDD-BD84-5DDE9728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" name="صورة 3">
            <a:extLst>
              <a:ext uri="{FF2B5EF4-FFF2-40B4-BE49-F238E27FC236}">
                <a16:creationId xmlns:a16="http://schemas.microsoft.com/office/drawing/2014/main" xmlns="" id="{FF6F1907-2E40-479F-A4B9-22E311F0BD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01" y="144698"/>
            <a:ext cx="2300908" cy="50877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7" name="Picture 106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xmlns="" id="{07804FFA-763C-432F-B496-0C71431C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91" y="205036"/>
            <a:ext cx="1291324" cy="6312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313C9E10-9EF9-4813-9BEF-E242CBE004AF}"/>
              </a:ext>
            </a:extLst>
          </p:cNvPr>
          <p:cNvSpPr txBox="1"/>
          <p:nvPr/>
        </p:nvSpPr>
        <p:spPr>
          <a:xfrm>
            <a:off x="6692214" y="3495921"/>
            <a:ext cx="5233262" cy="2246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اللهمّ أنت ربي لا إله إلّا أنت خلقتني وأنا عبدُك وأنا على عهدِك ووعدِك ما استطعتُ أعوذ بك من شرّ ما صنعتُ أبوءُ لَكَ بنعمتكَ عَلَيَّ وأبوء </a:t>
            </a:r>
            <a:r>
              <a:rPr lang="ar-AE" sz="2400" b="1" dirty="0">
                <a:solidFill>
                  <a:srgbClr val="222222"/>
                </a:solidFill>
                <a:latin typeface="arial" panose="020B0604020202020204" pitchFamily="34" charset="0"/>
              </a:rPr>
              <a:t>لك</a:t>
            </a:r>
            <a:r>
              <a:rPr lang="ar-AE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بذنبي فاغفر لي فإنّه لا يغفرُ الذنوب إلّا أنت.</a:t>
            </a:r>
            <a:endParaRPr lang="en-US" sz="2400" b="1" dirty="0"/>
          </a:p>
        </p:txBody>
      </p:sp>
      <p:pic>
        <p:nvPicPr>
          <p:cNvPr id="109" name="Picture 2" descr="صدى البلد: دعاء صباح مستجاب| أذكار وأدعية رددها يوميا تكفي همك وتفرج كربك  وتوسع رزقك">
            <a:extLst>
              <a:ext uri="{FF2B5EF4-FFF2-40B4-BE49-F238E27FC236}">
                <a16:creationId xmlns:a16="http://schemas.microsoft.com/office/drawing/2014/main" xmlns="" id="{7FB0CDDE-4322-4F60-84A7-FD548B82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/>
          <a:stretch/>
        </p:blipFill>
        <p:spPr bwMode="auto">
          <a:xfrm>
            <a:off x="9308845" y="1630802"/>
            <a:ext cx="2264641" cy="18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سيد الاستغفار دعاء اللهم انت ربي لا اله الا انت خلقتني وانا عبدك وانا على عهدك ووعدك ما استط">
            <a:hlinkClick r:id="" action="ppaction://media"/>
            <a:extLst>
              <a:ext uri="{FF2B5EF4-FFF2-40B4-BE49-F238E27FC236}">
                <a16:creationId xmlns:a16="http://schemas.microsoft.com/office/drawing/2014/main" xmlns="" id="{46EF9EEB-0540-4A6B-A1E0-A5F1743FF4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58" end="11751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4768" y="4929102"/>
            <a:ext cx="609600" cy="609600"/>
          </a:xfrm>
          <a:prstGeom prst="rect">
            <a:avLst/>
          </a:prstGeom>
        </p:spPr>
      </p:pic>
      <p:pic>
        <p:nvPicPr>
          <p:cNvPr id="1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xmlns="" id="{35325399-9CC3-4926-9F24-2E9F8E67C2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636" y="1562262"/>
            <a:ext cx="4917557" cy="4032505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8B6FC1FF-94CB-47C0-B1F3-0DFB91F1C677}"/>
              </a:ext>
            </a:extLst>
          </p:cNvPr>
          <p:cNvSpPr txBox="1"/>
          <p:nvPr/>
        </p:nvSpPr>
        <p:spPr>
          <a:xfrm>
            <a:off x="424372" y="716402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التمارين الرياضية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95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4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xmlns="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xmlns="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xmlns="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xmlns="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xmlns="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xmlns="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xmlns="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xmlns="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xmlns="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xmlns="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xmlns="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xmlns="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xmlns="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xmlns="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xmlns="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xmlns="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xmlns="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xmlns="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EA1EADE5-9173-4015-83B0-6441BAB1487E}"/>
              </a:ext>
            </a:extLst>
          </p:cNvPr>
          <p:cNvSpPr txBox="1"/>
          <p:nvPr/>
        </p:nvSpPr>
        <p:spPr>
          <a:xfrm>
            <a:off x="394728" y="914348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سنبدأ الآن بتسجيل الحضور والغياب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F0387B3B-AC85-4EEE-B8AF-6C5FF1414A5E}"/>
              </a:ext>
            </a:extLst>
          </p:cNvPr>
          <p:cNvSpPr txBox="1"/>
          <p:nvPr/>
        </p:nvSpPr>
        <p:spPr>
          <a:xfrm>
            <a:off x="6593008" y="84696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D3571D6A-ADAF-4127-9FDC-A0AF8D544B6F}"/>
              </a:ext>
            </a:extLst>
          </p:cNvPr>
          <p:cNvSpPr/>
          <p:nvPr/>
        </p:nvSpPr>
        <p:spPr>
          <a:xfrm>
            <a:off x="6801098" y="891842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الحضور والغياب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 up of a flag&#10;&#10;Description automatically generated">
            <a:extLst>
              <a:ext uri="{FF2B5EF4-FFF2-40B4-BE49-F238E27FC236}">
                <a16:creationId xmlns:a16="http://schemas.microsoft.com/office/drawing/2014/main" xmlns="" id="{5711D80E-ADE7-40DE-A706-FE0BB5CD7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4" y="1387896"/>
            <a:ext cx="4399724" cy="245795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8096E4C-07A8-43C9-BD03-218D1DEB7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08" y="1636393"/>
            <a:ext cx="5192547" cy="426739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4D20564-99AD-425C-930C-15AD77B1F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8310518" y="2295108"/>
            <a:ext cx="2286000" cy="2434558"/>
          </a:xfrm>
          <a:prstGeom prst="rect">
            <a:avLst/>
          </a:prstGeom>
        </p:spPr>
      </p:pic>
      <p:pic>
        <p:nvPicPr>
          <p:cNvPr id="91" name="Picture 90" descr="نتيجة بحث الصور عن ملتزمون يا وطن">
            <a:hlinkClick r:id="rId6"/>
            <a:extLst>
              <a:ext uri="{FF2B5EF4-FFF2-40B4-BE49-F238E27FC236}">
                <a16:creationId xmlns:a16="http://schemas.microsoft.com/office/drawing/2014/main" xmlns="" id="{F1D9F645-870C-4C3C-AD58-C4802151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51619" r="57500"/>
          <a:stretch>
            <a:fillRect/>
          </a:stretch>
        </p:blipFill>
        <p:spPr bwMode="auto">
          <a:xfrm>
            <a:off x="10677422" y="4683126"/>
            <a:ext cx="1022358" cy="1060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3951655-4E65-4CCE-ABE6-8FCD81B51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130" y="3456886"/>
            <a:ext cx="3225164" cy="27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29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xmlns="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xmlns="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xmlns="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xmlns="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xmlns="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xmlns="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xmlns="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xmlns="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xmlns="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xmlns="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xmlns="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xmlns="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xmlns="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xmlns="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xmlns="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xmlns="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xmlns="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xmlns="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EA1EADE5-9173-4015-83B0-6441BAB1487E}"/>
              </a:ext>
            </a:extLst>
          </p:cNvPr>
          <p:cNvSpPr txBox="1"/>
          <p:nvPr/>
        </p:nvSpPr>
        <p:spPr>
          <a:xfrm>
            <a:off x="415776" y="875721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المَوادُ المَطْلُوبَةِ في التَّعَلُمِ عَنْ بُعْدٍ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ED8767A7-4BAA-4465-9836-6A9CA150D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43274" r="6158" b="28322"/>
          <a:stretch/>
        </p:blipFill>
        <p:spPr>
          <a:xfrm>
            <a:off x="6453085" y="1803190"/>
            <a:ext cx="5520752" cy="402622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F0387B3B-AC85-4EEE-B8AF-6C5FF1414A5E}"/>
              </a:ext>
            </a:extLst>
          </p:cNvPr>
          <p:cNvSpPr txBox="1"/>
          <p:nvPr/>
        </p:nvSpPr>
        <p:spPr>
          <a:xfrm>
            <a:off x="6593008" y="84696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قَوَاعِد التَّعَلُّمُ عَنْ بُعْدٍ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E7579557-BAFF-45AE-BF37-578F8F2431FD}"/>
              </a:ext>
            </a:extLst>
          </p:cNvPr>
          <p:cNvSpPr/>
          <p:nvPr/>
        </p:nvSpPr>
        <p:spPr>
          <a:xfrm>
            <a:off x="218163" y="1770410"/>
            <a:ext cx="550386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ar-EG" sz="4800" b="1" i="0" u="none" strike="noStrike" kern="1200" cap="none" spc="0" normalizeH="0" baseline="0" noProof="0" dirty="0">
              <a:ln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الْكِتاب الإلكتروني</a:t>
            </a:r>
            <a:r>
              <a:rPr kumimoji="0" lang="ar-AE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.</a:t>
            </a:r>
            <a:endParaRPr kumimoji="0" lang="ar-EG" sz="4800" b="1" i="0" u="none" strike="noStrike" kern="1200" cap="none" spc="0" normalizeH="0" baseline="0" noProof="0" dirty="0">
              <a:ln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قَلْمُ </a:t>
            </a:r>
            <a:r>
              <a:rPr kumimoji="0" lang="ar-EG" sz="48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رَصاص</a:t>
            </a:r>
            <a:r>
              <a:rPr lang="en-US" sz="48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SA" sz="4800" b="1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و</a:t>
            </a:r>
            <a:r>
              <a:rPr kumimoji="0" lang="ar-AE" sz="48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ممحاة.</a:t>
            </a:r>
            <a:endParaRPr kumimoji="0" lang="ar-EG" sz="4800" b="1" i="0" u="none" strike="noStrike" kern="1200" cap="none" spc="0" normalizeH="0" baseline="0" noProof="0" dirty="0">
              <a:ln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0" indent="-9144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دَفْتَر التَّعلم عَنْ بُعد</a:t>
            </a:r>
            <a:r>
              <a:rPr kumimoji="0" lang="ar-AE" sz="4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102" name="Picture 2" descr="مصادر و أدوات التعلم عن بعد | جامعة قطر">
            <a:extLst>
              <a:ext uri="{FF2B5EF4-FFF2-40B4-BE49-F238E27FC236}">
                <a16:creationId xmlns:a16="http://schemas.microsoft.com/office/drawing/2014/main" xmlns="" id="{6BE22D71-56B4-4F0E-9B4C-FA42AFD6A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3499" r="51555" b="7501"/>
          <a:stretch/>
        </p:blipFill>
        <p:spPr bwMode="auto">
          <a:xfrm>
            <a:off x="1609344" y="4729667"/>
            <a:ext cx="2977078" cy="132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FCFF83E-232D-45C0-BDFE-7A868056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10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xmlns="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xmlns="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xmlns="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xmlns="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xmlns="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xmlns="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xmlns="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xmlns="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xmlns="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xmlns="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xmlns="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xmlns="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xmlns="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xmlns="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xmlns="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xmlns="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xmlns="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xmlns="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EA1EADE5-9173-4015-83B0-6441BAB1487E}"/>
              </a:ext>
            </a:extLst>
          </p:cNvPr>
          <p:cNvSpPr txBox="1"/>
          <p:nvPr/>
        </p:nvSpPr>
        <p:spPr>
          <a:xfrm>
            <a:off x="6554536" y="84020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مراحل سير الدرس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F0387B3B-AC85-4EEE-B8AF-6C5FF1414A5E}"/>
              </a:ext>
            </a:extLst>
          </p:cNvPr>
          <p:cNvSpPr txBox="1"/>
          <p:nvPr/>
        </p:nvSpPr>
        <p:spPr>
          <a:xfrm>
            <a:off x="406445" y="864905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D3571D6A-ADAF-4127-9FDC-A0AF8D544B6F}"/>
              </a:ext>
            </a:extLst>
          </p:cNvPr>
          <p:cNvSpPr/>
          <p:nvPr/>
        </p:nvSpPr>
        <p:spPr>
          <a:xfrm>
            <a:off x="705520" y="910661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استراتيجية أشاهد و أدون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0F38C6A-A9D6-42E7-A034-99754DA8B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6" y="2626980"/>
            <a:ext cx="1529767" cy="3281894"/>
          </a:xfrm>
          <a:prstGeom prst="rect">
            <a:avLst/>
          </a:prstGeom>
        </p:spPr>
      </p:pic>
      <p:grpSp>
        <p:nvGrpSpPr>
          <p:cNvPr id="101" name="Group 3">
            <a:extLst>
              <a:ext uri="{FF2B5EF4-FFF2-40B4-BE49-F238E27FC236}">
                <a16:creationId xmlns:a16="http://schemas.microsoft.com/office/drawing/2014/main" xmlns="" id="{C55AE050-918A-4D0A-97BC-F2B303353C05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1762807"/>
            <a:ext cx="762000" cy="665162"/>
            <a:chOff x="1110" y="2656"/>
            <a:chExt cx="1549" cy="1351"/>
          </a:xfrm>
        </p:grpSpPr>
        <p:sp>
          <p:nvSpPr>
            <p:cNvPr id="104" name="AutoShape 4">
              <a:extLst>
                <a:ext uri="{FF2B5EF4-FFF2-40B4-BE49-F238E27FC236}">
                  <a16:creationId xmlns:a16="http://schemas.microsoft.com/office/drawing/2014/main" xmlns="" id="{F1CEA051-B436-4B70-9A05-B0BDBE7A14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06" name="AutoShape 5">
              <a:extLst>
                <a:ext uri="{FF2B5EF4-FFF2-40B4-BE49-F238E27FC236}">
                  <a16:creationId xmlns:a16="http://schemas.microsoft.com/office/drawing/2014/main" xmlns="" id="{2F39C760-684D-4F92-8788-C3BDC92EAD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07" name="AutoShape 6">
              <a:extLst>
                <a:ext uri="{FF2B5EF4-FFF2-40B4-BE49-F238E27FC236}">
                  <a16:creationId xmlns:a16="http://schemas.microsoft.com/office/drawing/2014/main" xmlns="" id="{4B17F185-3D41-41E3-88A6-CFBBE34E02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grpSp>
        <p:nvGrpSpPr>
          <p:cNvPr id="108" name="Group 7">
            <a:extLst>
              <a:ext uri="{FF2B5EF4-FFF2-40B4-BE49-F238E27FC236}">
                <a16:creationId xmlns:a16="http://schemas.microsoft.com/office/drawing/2014/main" xmlns="" id="{3E136FF3-42D6-4488-B28D-B4FEA48620DA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2677207"/>
            <a:ext cx="762000" cy="665162"/>
            <a:chOff x="3174" y="2656"/>
            <a:chExt cx="1549" cy="1351"/>
          </a:xfrm>
        </p:grpSpPr>
        <p:sp>
          <p:nvSpPr>
            <p:cNvPr id="109" name="AutoShape 8">
              <a:extLst>
                <a:ext uri="{FF2B5EF4-FFF2-40B4-BE49-F238E27FC236}">
                  <a16:creationId xmlns:a16="http://schemas.microsoft.com/office/drawing/2014/main" xmlns="" id="{93DBE496-7259-448B-B302-4A730E01C1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11" name="AutoShape 9">
              <a:extLst>
                <a:ext uri="{FF2B5EF4-FFF2-40B4-BE49-F238E27FC236}">
                  <a16:creationId xmlns:a16="http://schemas.microsoft.com/office/drawing/2014/main" xmlns="" id="{76484A37-2266-477F-9D39-2755E6EB9B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14" name="AutoShape 10">
              <a:extLst>
                <a:ext uri="{FF2B5EF4-FFF2-40B4-BE49-F238E27FC236}">
                  <a16:creationId xmlns:a16="http://schemas.microsoft.com/office/drawing/2014/main" xmlns="" id="{75977800-99A6-4448-B59C-D93AA800D1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30A483">
                    <a:gamma/>
                    <a:shade val="46275"/>
                    <a:invGamma/>
                  </a:srgbClr>
                </a:gs>
                <a:gs pos="100000">
                  <a:srgbClr val="30A483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sp>
        <p:nvSpPr>
          <p:cNvPr id="116" name="Line 11">
            <a:extLst>
              <a:ext uri="{FF2B5EF4-FFF2-40B4-BE49-F238E27FC236}">
                <a16:creationId xmlns:a16="http://schemas.microsoft.com/office/drawing/2014/main" xmlns="" id="{D3F953F2-58FF-4BEC-81C1-86EF6C100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2372407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17" name="Text Box 13">
            <a:extLst>
              <a:ext uri="{FF2B5EF4-FFF2-40B4-BE49-F238E27FC236}">
                <a16:creationId xmlns:a16="http://schemas.microsoft.com/office/drawing/2014/main" xmlns="" id="{67497EDE-426F-4FF5-BB43-818DF7B33CF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186123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8" name="Line 14">
            <a:extLst>
              <a:ext uri="{FF2B5EF4-FFF2-40B4-BE49-F238E27FC236}">
                <a16:creationId xmlns:a16="http://schemas.microsoft.com/office/drawing/2014/main" xmlns="" id="{7252E1D8-1B8A-478E-8C55-D0B8687268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3286807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19" name="Text Box 16">
            <a:extLst>
              <a:ext uri="{FF2B5EF4-FFF2-40B4-BE49-F238E27FC236}">
                <a16:creationId xmlns:a16="http://schemas.microsoft.com/office/drawing/2014/main" xmlns="" id="{D808F9C4-48A1-4B1C-A04B-3C80583F03E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277563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120" name="Group 17">
            <a:extLst>
              <a:ext uri="{FF2B5EF4-FFF2-40B4-BE49-F238E27FC236}">
                <a16:creationId xmlns:a16="http://schemas.microsoft.com/office/drawing/2014/main" xmlns="" id="{8C08FB4D-1153-478A-ACF8-6CB3C68CE5A1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3569382"/>
            <a:ext cx="762000" cy="665162"/>
            <a:chOff x="1110" y="2656"/>
            <a:chExt cx="1549" cy="1351"/>
          </a:xfrm>
        </p:grpSpPr>
        <p:sp>
          <p:nvSpPr>
            <p:cNvPr id="121" name="AutoShape 18">
              <a:extLst>
                <a:ext uri="{FF2B5EF4-FFF2-40B4-BE49-F238E27FC236}">
                  <a16:creationId xmlns:a16="http://schemas.microsoft.com/office/drawing/2014/main" xmlns="" id="{73A9F7A0-91C9-4018-B79E-705647B541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22" name="AutoShape 19">
              <a:extLst>
                <a:ext uri="{FF2B5EF4-FFF2-40B4-BE49-F238E27FC236}">
                  <a16:creationId xmlns:a16="http://schemas.microsoft.com/office/drawing/2014/main" xmlns="" id="{7514C8C9-A17F-45FB-881C-017286E938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23" name="AutoShape 20">
              <a:extLst>
                <a:ext uri="{FF2B5EF4-FFF2-40B4-BE49-F238E27FC236}">
                  <a16:creationId xmlns:a16="http://schemas.microsoft.com/office/drawing/2014/main" xmlns="" id="{51EEC801-E744-48B4-A75E-8133C17884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grpSp>
        <p:nvGrpSpPr>
          <p:cNvPr id="124" name="Group 21">
            <a:extLst>
              <a:ext uri="{FF2B5EF4-FFF2-40B4-BE49-F238E27FC236}">
                <a16:creationId xmlns:a16="http://schemas.microsoft.com/office/drawing/2014/main" xmlns="" id="{80884CA1-97D8-465D-9727-B759DB7F2FC3}"/>
              </a:ext>
            </a:extLst>
          </p:cNvPr>
          <p:cNvGrpSpPr>
            <a:grpSpLocks/>
          </p:cNvGrpSpPr>
          <p:nvPr/>
        </p:nvGrpSpPr>
        <p:grpSpPr bwMode="auto">
          <a:xfrm>
            <a:off x="6655834" y="4483782"/>
            <a:ext cx="762000" cy="665162"/>
            <a:chOff x="3174" y="2656"/>
            <a:chExt cx="1549" cy="1351"/>
          </a:xfrm>
        </p:grpSpPr>
        <p:sp>
          <p:nvSpPr>
            <p:cNvPr id="125" name="AutoShape 22">
              <a:extLst>
                <a:ext uri="{FF2B5EF4-FFF2-40B4-BE49-F238E27FC236}">
                  <a16:creationId xmlns:a16="http://schemas.microsoft.com/office/drawing/2014/main" xmlns="" id="{EF44D306-996A-436C-BA2C-23D0980914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26" name="AutoShape 23">
              <a:extLst>
                <a:ext uri="{FF2B5EF4-FFF2-40B4-BE49-F238E27FC236}">
                  <a16:creationId xmlns:a16="http://schemas.microsoft.com/office/drawing/2014/main" xmlns="" id="{47F7FBC0-5068-41B5-B029-C36A66D723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27" name="AutoShape 24">
              <a:extLst>
                <a:ext uri="{FF2B5EF4-FFF2-40B4-BE49-F238E27FC236}">
                  <a16:creationId xmlns:a16="http://schemas.microsoft.com/office/drawing/2014/main" xmlns="" id="{180B5712-4079-4D71-86B7-448E9FD764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30A483">
                    <a:gamma/>
                    <a:shade val="46275"/>
                    <a:invGamma/>
                  </a:srgbClr>
                </a:gs>
                <a:gs pos="100000">
                  <a:srgbClr val="30A483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sp>
        <p:nvSpPr>
          <p:cNvPr id="128" name="Line 25">
            <a:extLst>
              <a:ext uri="{FF2B5EF4-FFF2-40B4-BE49-F238E27FC236}">
                <a16:creationId xmlns:a16="http://schemas.microsoft.com/office/drawing/2014/main" xmlns="" id="{DED0D831-80DC-4AF7-95D0-A990B6774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4178982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29" name="Text Box 27">
            <a:extLst>
              <a:ext uri="{FF2B5EF4-FFF2-40B4-BE49-F238E27FC236}">
                <a16:creationId xmlns:a16="http://schemas.microsoft.com/office/drawing/2014/main" xmlns="" id="{EB0C35DC-1F29-484B-91D8-8CA9EE8BBC4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366780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0" name="Line 28">
            <a:extLst>
              <a:ext uri="{FF2B5EF4-FFF2-40B4-BE49-F238E27FC236}">
                <a16:creationId xmlns:a16="http://schemas.microsoft.com/office/drawing/2014/main" xmlns="" id="{F5C0108C-F49C-492B-BDB8-7611AD7A79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434" y="5093382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31" name="Text Box 30">
            <a:extLst>
              <a:ext uri="{FF2B5EF4-FFF2-40B4-BE49-F238E27FC236}">
                <a16:creationId xmlns:a16="http://schemas.microsoft.com/office/drawing/2014/main" xmlns="" id="{184AEB91-E80B-4DCE-B5A9-4A7BD018485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458220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xmlns="" id="{CA1C087F-8283-40A4-9D66-C0D97FFAF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987" y="1792883"/>
            <a:ext cx="1627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التهيئة الحافزة 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34" name="Text Box 15">
            <a:extLst>
              <a:ext uri="{FF2B5EF4-FFF2-40B4-BE49-F238E27FC236}">
                <a16:creationId xmlns:a16="http://schemas.microsoft.com/office/drawing/2014/main" xmlns="" id="{5C6F64B1-4231-4232-982E-56DB26F3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374" y="2778140"/>
            <a:ext cx="1358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نواتج التعلم 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35" name="Text Box 26">
            <a:extLst>
              <a:ext uri="{FF2B5EF4-FFF2-40B4-BE49-F238E27FC236}">
                <a16:creationId xmlns:a16="http://schemas.microsoft.com/office/drawing/2014/main" xmlns="" id="{FEC28F6B-B425-460A-9E7B-BCB03F6AA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310" y="3624400"/>
            <a:ext cx="2143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DZ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قراءة نموذج الكتابة 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36" name="Text Box 29">
            <a:extLst>
              <a:ext uri="{FF2B5EF4-FFF2-40B4-BE49-F238E27FC236}">
                <a16:creationId xmlns:a16="http://schemas.microsoft.com/office/drawing/2014/main" xmlns="" id="{7C3AB44F-C030-4C29-83B8-C47D1B6A7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258" y="4540410"/>
            <a:ext cx="12121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DZ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كتابة فقرة 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grpSp>
        <p:nvGrpSpPr>
          <p:cNvPr id="137" name="Group 17">
            <a:extLst>
              <a:ext uri="{FF2B5EF4-FFF2-40B4-BE49-F238E27FC236}">
                <a16:creationId xmlns:a16="http://schemas.microsoft.com/office/drawing/2014/main" xmlns="" id="{0C412B46-C193-4195-B66F-105DB09DCB6F}"/>
              </a:ext>
            </a:extLst>
          </p:cNvPr>
          <p:cNvGrpSpPr>
            <a:grpSpLocks/>
          </p:cNvGrpSpPr>
          <p:nvPr/>
        </p:nvGrpSpPr>
        <p:grpSpPr bwMode="auto">
          <a:xfrm>
            <a:off x="6640277" y="5307983"/>
            <a:ext cx="762000" cy="665162"/>
            <a:chOff x="1110" y="2656"/>
            <a:chExt cx="1549" cy="1351"/>
          </a:xfrm>
        </p:grpSpPr>
        <p:sp>
          <p:nvSpPr>
            <p:cNvPr id="138" name="AutoShape 18">
              <a:extLst>
                <a:ext uri="{FF2B5EF4-FFF2-40B4-BE49-F238E27FC236}">
                  <a16:creationId xmlns:a16="http://schemas.microsoft.com/office/drawing/2014/main" xmlns="" id="{61CD0AF6-C3C4-454A-83EB-56D4C12F65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39" name="AutoShape 19">
              <a:extLst>
                <a:ext uri="{FF2B5EF4-FFF2-40B4-BE49-F238E27FC236}">
                  <a16:creationId xmlns:a16="http://schemas.microsoft.com/office/drawing/2014/main" xmlns="" id="{B1F287AC-457D-427F-80C8-82A2E9924D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  <p:sp>
          <p:nvSpPr>
            <p:cNvPr id="140" name="AutoShape 20">
              <a:extLst>
                <a:ext uri="{FF2B5EF4-FFF2-40B4-BE49-F238E27FC236}">
                  <a16:creationId xmlns:a16="http://schemas.microsoft.com/office/drawing/2014/main" xmlns="" id="{F532C37B-0AFE-4C87-80F8-84BD599B8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5281"/>
                </a:solidFill>
                <a:effectLst/>
                <a:uLnTx/>
                <a:uFillTx/>
                <a:latin typeface="Verdana" panose="020B0604030504040204" pitchFamily="34" charset="0"/>
              </a:endParaRPr>
            </a:p>
          </p:txBody>
        </p:sp>
      </p:grpSp>
      <p:sp>
        <p:nvSpPr>
          <p:cNvPr id="141" name="Line 25">
            <a:extLst>
              <a:ext uri="{FF2B5EF4-FFF2-40B4-BE49-F238E27FC236}">
                <a16:creationId xmlns:a16="http://schemas.microsoft.com/office/drawing/2014/main" xmlns="" id="{D40A86EB-B72B-469F-A1BC-A975ED22E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9877" y="5917583"/>
            <a:ext cx="4800600" cy="0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F5281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42" name="Text Box 27">
            <a:extLst>
              <a:ext uri="{FF2B5EF4-FFF2-40B4-BE49-F238E27FC236}">
                <a16:creationId xmlns:a16="http://schemas.microsoft.com/office/drawing/2014/main" xmlns="" id="{945763D2-4420-43C0-B1D3-8E94A732E66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37128" y="540640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" name="Text Box 26">
            <a:extLst>
              <a:ext uri="{FF2B5EF4-FFF2-40B4-BE49-F238E27FC236}">
                <a16:creationId xmlns:a16="http://schemas.microsoft.com/office/drawing/2014/main" xmlns="" id="{F8E56FA3-20F0-4384-B37A-EAD6B80FE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753" y="5363001"/>
            <a:ext cx="16065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التقويم الختامي</a:t>
            </a:r>
            <a:endParaRPr lang="en-US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911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xmlns="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xmlns="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xmlns="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xmlns="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xmlns="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xmlns="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xmlns="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xmlns="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xmlns="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xmlns="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xmlns="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xmlns="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xmlns="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xmlns="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xmlns="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xmlns="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xmlns="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xmlns="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EA1EADE5-9173-4015-83B0-6441BAB1487E}"/>
              </a:ext>
            </a:extLst>
          </p:cNvPr>
          <p:cNvSpPr txBox="1"/>
          <p:nvPr/>
        </p:nvSpPr>
        <p:spPr>
          <a:xfrm>
            <a:off x="6513581" y="664462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نواتج التعلم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F0387B3B-AC85-4EEE-B8AF-6C5FF1414A5E}"/>
              </a:ext>
            </a:extLst>
          </p:cNvPr>
          <p:cNvSpPr txBox="1"/>
          <p:nvPr/>
        </p:nvSpPr>
        <p:spPr>
          <a:xfrm>
            <a:off x="406445" y="864905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D3571D6A-ADAF-4127-9FDC-A0AF8D544B6F}"/>
              </a:ext>
            </a:extLst>
          </p:cNvPr>
          <p:cNvSpPr/>
          <p:nvPr/>
        </p:nvSpPr>
        <p:spPr>
          <a:xfrm>
            <a:off x="705520" y="910661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درسنا : </a:t>
            </a:r>
            <a:r>
              <a:rPr kumimoji="0" lang="ar-DZ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كتابة حلمي الجميل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24AA6A3A-ED2E-43EC-9370-F635B1B62C0E}"/>
              </a:ext>
            </a:extLst>
          </p:cNvPr>
          <p:cNvSpPr/>
          <p:nvPr/>
        </p:nvSpPr>
        <p:spPr>
          <a:xfrm>
            <a:off x="3716038" y="1481110"/>
            <a:ext cx="17876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قبل </a:t>
            </a:r>
            <a:r>
              <a:rPr lang="ar-DZ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الكتابة 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C2B359E5-758A-4ECE-8289-C32A2D4FD9BB}"/>
              </a:ext>
            </a:extLst>
          </p:cNvPr>
          <p:cNvSpPr/>
          <p:nvPr/>
        </p:nvSpPr>
        <p:spPr>
          <a:xfrm>
            <a:off x="6431546" y="5434830"/>
            <a:ext cx="5466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56 </a:t>
            </a:r>
            <a:r>
              <a:rPr lang="ar-AE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كتاب الطالب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7B4AD3-580F-40F1-96E6-7A6D80872200}"/>
              </a:ext>
            </a:extLst>
          </p:cNvPr>
          <p:cNvSpPr txBox="1"/>
          <p:nvPr/>
        </p:nvSpPr>
        <p:spPr>
          <a:xfrm>
            <a:off x="6554536" y="1804275"/>
            <a:ext cx="4931944" cy="1624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F94F19C9-FD6E-42FD-8C2A-28357F07B26D}"/>
              </a:ext>
            </a:extLst>
          </p:cNvPr>
          <p:cNvSpPr txBox="1"/>
          <p:nvPr/>
        </p:nvSpPr>
        <p:spPr>
          <a:xfrm>
            <a:off x="6853611" y="1705225"/>
            <a:ext cx="4931944" cy="1624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4CE56476-6402-4FDD-A230-FAE1F132F1ED}"/>
              </a:ext>
            </a:extLst>
          </p:cNvPr>
          <p:cNvSpPr txBox="1"/>
          <p:nvPr/>
        </p:nvSpPr>
        <p:spPr>
          <a:xfrm>
            <a:off x="6668082" y="1286026"/>
            <a:ext cx="49319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ar-DZ" sz="2400" b="1" dirty="0">
                <a:latin typeface="Arial" panose="020B0604020202020204" pitchFamily="34" charset="0"/>
                <a:cs typeface="Arial" panose="020B0604020202020204" pitchFamily="34" charset="0"/>
              </a:rPr>
              <a:t>ينشئ فقرة واحدة، ويطور فكرة رئيسة، ويضمنها حقائق وتفاصيل داعمة.</a:t>
            </a:r>
          </a:p>
          <a:p>
            <a:pPr marL="457200" indent="-457200" algn="r" rtl="1">
              <a:buFont typeface="+mj-lt"/>
              <a:buAutoNum type="arabicPeriod"/>
            </a:pPr>
            <a:endParaRPr lang="ar-D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ar-DZ" sz="2400" b="1" dirty="0">
                <a:latin typeface="Arial" panose="020B0604020202020204" pitchFamily="34" charset="0"/>
                <a:cs typeface="Arial" panose="020B0604020202020204" pitchFamily="34" charset="0"/>
              </a:rPr>
              <a:t>ينشئ نصوصًا مقروءة بخط واضح مرتب تبرز اعتناءه بما يكتب تاركًا هوامش عن يمين الصفحة ويسارها.</a:t>
            </a:r>
          </a:p>
          <a:p>
            <a:pPr marL="457200" indent="-457200" algn="r" rtl="1">
              <a:buFont typeface="+mj-lt"/>
              <a:buAutoNum type="arabicPeriod"/>
            </a:pPr>
            <a:endParaRPr lang="ar-D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ar-DZ" sz="2400" b="1" dirty="0">
                <a:latin typeface="Arial" panose="020B0604020202020204" pitchFamily="34" charset="0"/>
                <a:cs typeface="Arial" panose="020B0604020202020204" pitchFamily="34" charset="0"/>
              </a:rPr>
              <a:t>يراجع ما يكتبه في المسودة لتحسين مستوى الكتابة، وتحقيق التماسك والتتابع المنطقي للأفكار، وإضافة تفاصيل وصفية على نص</a:t>
            </a:r>
            <a:r>
              <a:rPr lang="ar-AE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D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7999AD-8D13-46A5-9257-0AB307B1FB4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06445" y="2502018"/>
            <a:ext cx="5097263" cy="3566367"/>
          </a:xfrm>
          <a:prstGeom prst="rect">
            <a:avLst/>
          </a:prstGeom>
        </p:spPr>
      </p:pic>
      <p:pic>
        <p:nvPicPr>
          <p:cNvPr id="101" name="Picture 2" descr="استراتيجية العصف الذهني">
            <a:extLst>
              <a:ext uri="{FF2B5EF4-FFF2-40B4-BE49-F238E27FC236}">
                <a16:creationId xmlns:a16="http://schemas.microsoft.com/office/drawing/2014/main" xmlns="" id="{1D66AA5A-4800-48AC-82BE-9871DB66A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4" y="1521368"/>
            <a:ext cx="1885676" cy="10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201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xmlns="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xmlns="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xmlns="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xmlns="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xmlns="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xmlns="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xmlns="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xmlns="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xmlns="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xmlns="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xmlns="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xmlns="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xmlns="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xmlns="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xmlns="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xmlns="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xmlns="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xmlns="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EA1EADE5-9173-4015-83B0-6441BAB1487E}"/>
              </a:ext>
            </a:extLst>
          </p:cNvPr>
          <p:cNvSpPr txBox="1"/>
          <p:nvPr/>
        </p:nvSpPr>
        <p:spPr>
          <a:xfrm>
            <a:off x="6513581" y="693542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هيا ن</a:t>
            </a:r>
            <a:r>
              <a:rPr kumimoji="0" lang="ar-D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حدد عناصر الفقرة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C2B359E5-758A-4ECE-8289-C32A2D4FD9BB}"/>
              </a:ext>
            </a:extLst>
          </p:cNvPr>
          <p:cNvSpPr/>
          <p:nvPr/>
        </p:nvSpPr>
        <p:spPr>
          <a:xfrm>
            <a:off x="8007329" y="6135838"/>
            <a:ext cx="229282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</a:t>
            </a:r>
            <a:r>
              <a:rPr lang="en-US" sz="1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56 </a:t>
            </a:r>
            <a:r>
              <a:rPr kumimoji="0" lang="ar-AE" sz="14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1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كتاب الطالب</a:t>
            </a:r>
            <a:endParaRPr kumimoji="0" lang="en-US" sz="1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مستطيل 13">
            <a:extLst>
              <a:ext uri="{FF2B5EF4-FFF2-40B4-BE49-F238E27FC236}">
                <a16:creationId xmlns:a16="http://schemas.microsoft.com/office/drawing/2014/main" xmlns="" id="{1C8FB3DF-6648-4350-9768-FE41B24EC980}"/>
              </a:ext>
            </a:extLst>
          </p:cNvPr>
          <p:cNvSpPr/>
          <p:nvPr/>
        </p:nvSpPr>
        <p:spPr>
          <a:xfrm>
            <a:off x="362841" y="823177"/>
            <a:ext cx="5315578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استراتيجية </a:t>
            </a:r>
            <a:r>
              <a:rPr kumimoji="0" lang="ar-DZ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اقرأ واستنتج </a:t>
            </a:r>
            <a:endParaRPr kumimoji="0" lang="ar-SA" sz="24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0BFD92B2-38D4-4FB9-9387-9B2F55572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21" b="6332"/>
          <a:stretch/>
        </p:blipFill>
        <p:spPr>
          <a:xfrm>
            <a:off x="770478" y="3194556"/>
            <a:ext cx="11105329" cy="2026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6DBFD6-5018-435E-AE89-E57B5E00DDB2}"/>
              </a:ext>
            </a:extLst>
          </p:cNvPr>
          <p:cNvSpPr txBox="1"/>
          <p:nvPr/>
        </p:nvSpPr>
        <p:spPr>
          <a:xfrm>
            <a:off x="3199346" y="2360706"/>
            <a:ext cx="238059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العنوان</a:t>
            </a:r>
            <a:endParaRPr lang="en-US" sz="4000" b="1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0F081446-C364-4E2A-BFE9-4CCE98A85216}"/>
              </a:ext>
            </a:extLst>
          </p:cNvPr>
          <p:cNvSpPr txBox="1"/>
          <p:nvPr/>
        </p:nvSpPr>
        <p:spPr>
          <a:xfrm>
            <a:off x="7853395" y="2714649"/>
            <a:ext cx="3787018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الجملة الرئيسة \ الفكرة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75208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2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6E33C5-F492-4D73-AD74-DA522ECA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7" t="1473" b="2413"/>
          <a:stretch/>
        </p:blipFill>
        <p:spPr>
          <a:xfrm>
            <a:off x="1834973" y="1281978"/>
            <a:ext cx="9713559" cy="4114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82752EE-40D1-40D5-BB7B-8D0540A8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6E7952-178D-498B-A523-A7EA7F12D51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08420D-3E96-4EFB-8ABB-67DF529D05E7}"/>
              </a:ext>
            </a:extLst>
          </p:cNvPr>
          <p:cNvSpPr txBox="1"/>
          <p:nvPr/>
        </p:nvSpPr>
        <p:spPr>
          <a:xfrm>
            <a:off x="318052" y="1937776"/>
            <a:ext cx="1516921" cy="25446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2800" dirty="0"/>
              <a:t>التفاصيل الداعمة</a:t>
            </a:r>
          </a:p>
          <a:p>
            <a:pPr algn="ctr" rtl="1">
              <a:lnSpc>
                <a:spcPct val="200000"/>
              </a:lnSpc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1940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CEA4F2-3D64-4031-A5F1-B81C44B1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209822"/>
            <a:ext cx="9951041" cy="46664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168CD69-147A-42CC-96BD-86E80F3F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6E7952-178D-498B-A523-A7EA7F12D51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B16F2B8-95F6-4196-8975-435C78A7FFE6}"/>
              </a:ext>
            </a:extLst>
          </p:cNvPr>
          <p:cNvSpPr txBox="1"/>
          <p:nvPr/>
        </p:nvSpPr>
        <p:spPr>
          <a:xfrm>
            <a:off x="6432331" y="3429000"/>
            <a:ext cx="2673829" cy="24030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bIns="365760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3600" b="1" dirty="0"/>
              <a:t>الجملة الخاتمة</a:t>
            </a:r>
          </a:p>
        </p:txBody>
      </p:sp>
    </p:spTree>
    <p:extLst>
      <p:ext uri="{BB962C8B-B14F-4D97-AF65-F5344CB8AC3E}">
        <p14:creationId xmlns:p14="http://schemas.microsoft.com/office/powerpoint/2010/main" val="1768512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313</Words>
  <Application>Microsoft Office PowerPoint</Application>
  <PresentationFormat>Custom</PresentationFormat>
  <Paragraphs>80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Integral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Asma Fathey Salim Aldiabat</dc:creator>
  <cp:lastModifiedBy>Micro Soft</cp:lastModifiedBy>
  <cp:revision>29</cp:revision>
  <dcterms:created xsi:type="dcterms:W3CDTF">2020-09-21T19:23:02Z</dcterms:created>
  <dcterms:modified xsi:type="dcterms:W3CDTF">2020-09-30T20:06:30Z</dcterms:modified>
</cp:coreProperties>
</file>