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9"/>
  </p:notesMasterIdLst>
  <p:sldIdLst>
    <p:sldId id="261" r:id="rId3"/>
    <p:sldId id="257" r:id="rId4"/>
    <p:sldId id="734" r:id="rId5"/>
    <p:sldId id="735" r:id="rId6"/>
    <p:sldId id="736" r:id="rId7"/>
    <p:sldId id="258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9" r:id="rId21"/>
    <p:sldId id="280" r:id="rId22"/>
    <p:sldId id="281" r:id="rId23"/>
    <p:sldId id="282" r:id="rId24"/>
    <p:sldId id="276" r:id="rId25"/>
    <p:sldId id="283" r:id="rId26"/>
    <p:sldId id="277" r:id="rId27"/>
    <p:sldId id="737" r:id="rId28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49" autoAdjust="0"/>
    <p:restoredTop sz="94660"/>
  </p:normalViewPr>
  <p:slideViewPr>
    <p:cSldViewPr snapToGrid="0">
      <p:cViewPr>
        <p:scale>
          <a:sx n="48" d="100"/>
          <a:sy n="48" d="100"/>
        </p:scale>
        <p:origin x="1332" y="6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8073C-3593-4ADE-839C-F9B93B996EDA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8599B-CAA6-4E22-A4E5-2B1D8E411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0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8599B-CAA6-4E22-A4E5-2B1D8E41187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5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338C-04E4-4CF3-926B-5F3906601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122AF9-5802-44B7-A2D1-4719B610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71FE7-1B37-472B-981B-290ED697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E38DD-3530-4464-9349-66A4003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56BF1-D2B8-4936-BFD2-650A941B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16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0203-4916-469B-AB1B-A65DDD2E4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80336-C508-4894-A2E9-D78D7D5EF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37609-08FE-4425-BFC9-907E7A82F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9B0FD-745A-4337-BA44-659CFFC6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02F85-EB02-4737-9B79-C5490811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0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B0871-7049-4745-8EA7-5B8B58F3C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A018-0EF3-4D99-A266-0A85DA75A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F4E5B-D417-416E-BBD9-6FADA3A5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B110-9139-4C65-B3B4-DA3A2087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7135B-30A8-4094-92A1-32B0790D9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6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0EAA1-2896-4D96-9B95-B70B107F4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B3E2C-5EBD-4BF7-8561-884D92FE9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17EED-7BCD-4DD2-89A1-D43E848D5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EEC91A-CE6B-4572-92A1-EAAF2928E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E48EB-D932-4D83-9173-23A65148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79FA4-17D7-463B-93C1-13EDF2358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6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393C7-0CC3-4D12-A1F2-8F7214F33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68FCC-1AB3-4411-AF09-38F66F34F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3B443D-9058-436A-AA9F-9F9241D2E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8A9C1A-6128-44B9-8E40-4BBE5A1F8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AA28D-9B31-4266-BDC4-33A5FD56A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B887D8-993A-42B9-8921-C25770688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CE5F58-CB79-4EC4-8723-B4A6C2049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BD432-35B6-44C7-9DE6-A0582276C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3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3842B-BBC0-413E-B96B-CFA54DA9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69F2DF-E438-4CA6-84F2-AD745579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18D2B-2246-4124-8A8A-6A728AA61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A1F3F-3745-4EF9-97F4-E4EE55721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7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64DA7B-7A2D-46A8-B3FB-7456EEC62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D2F982-3647-4E62-A98B-D057F4EB0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72C8F-5D11-47CD-A62A-AF3AA71B4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2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A0057-C9F8-40A9-924C-7EFCF1C2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B4AE5-C586-428C-A0B6-0EF8EED74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A4FA4-38CA-4A7D-8ECD-5673FAB67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A6224-7FF7-43D1-A050-AC68B1917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77DCD-56C1-45A3-8137-B6A93408C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D92D56-0BBB-4370-8248-BA07281AB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3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D7740-1B2B-4090-BF9E-FA077EFE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8C5DE-310A-48D5-99CC-5C4D90E018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BE7B7-AB7A-4299-8B9A-DE790847A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1D9CC-3EFB-47F2-8811-46705E6AF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0FC0D9-A003-4546-8FAE-80C5B3134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DFE959-B419-490A-9876-C1DB732C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3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A28C6-F6E3-4C54-9C32-4690A778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8F3FC-E52A-411A-8C85-187AF1D35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D145E-D424-4954-8AAD-33BFEFBD3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75064-8E38-4AFF-A0F3-84ADEE9E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86A27-9AD6-45DE-A8A8-5EABCCF07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3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F10F76-70AD-4EFD-B0E1-29F76C900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545D50-0B5A-4771-AC94-7F2D54147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7971B-4FB6-4BA4-B078-C10FB1BF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E2155-3CF3-452C-9139-7E88E1404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6EF48-5E11-4B11-BFAE-F451B0F3A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55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6537F-AA69-405E-8855-A97D676030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C59C8-E214-42FF-8E46-DA6A00E77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A975D-F66F-427A-A75D-704F4202E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A2FBC-CA0F-4369-B65B-B774B8E90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470F9-8437-419A-99E3-9E54E6B7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6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8A80-8110-43F1-AC95-F229157C5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4A58C-BFB9-40B8-A87E-23E2D8F6D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BB929-0C1E-4945-9C79-2EFB53CF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5FE11-2557-4E31-8B67-72535657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A6A3B-C4CB-46ED-A2E3-49FA2AAC8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3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38E0E-27D1-4DC4-B922-C4D85B99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C3CE6-1065-4056-82BF-1253130E2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11365-76AA-4DDF-8D2B-F2B38505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78C1B-C4E4-4B7B-9665-052B2824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9A98B-9D7F-4B2C-9218-BCD96487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34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2DBE4-44E3-4B28-B8D2-F3EB4440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FC2DB-A969-427F-9FDE-F68FC858D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9E358-EB1A-48C0-8D84-418F35493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38346-FD64-4B69-971B-2D71500CD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C6918-1EF9-43F5-9E40-332356A77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355F6-AB6C-4741-8477-34533301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73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37099-4C25-47D2-9BB4-2179370F8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A9C9D-EC56-4DD0-8C00-117D34497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A5463-643D-4A5B-989F-42EB095CD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A43827-E065-45AE-B29F-A462E37F0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F66D71-2E86-4774-9BCA-8CB660F6F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F59F82-71A3-47F7-A699-1E56AB0F8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2475EA-7A40-4EBE-BBE2-40278F022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533D48-127E-425B-BDDD-F94714146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07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009AA-47BF-4DE7-814C-C8528572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5FEFB6-15AD-41B8-B714-982B2DD1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372B8F-FDF4-47DE-B7FF-C86EF959C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3308D-C060-42C9-BA58-C16FE949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45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275F35-45C7-46BB-B0E6-E56B15CF9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ECF904-505E-4BFC-8A77-93F18E000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7B7B5-9373-4D97-90ED-69A1440F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76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B98A-9E86-43D3-9A08-758BACFFB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6CF3C-C732-42FF-8DC8-8D810D51D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EF2C2-A96F-4AE8-B1EB-26DF62BEF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9080B-A27F-4290-924C-47B2B7A9F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F7779-CD02-471B-A240-D3D134393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A8BC48-8FCE-4528-A2E4-6C6A1B29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67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14E6-1016-4B34-9E06-0D624C29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565C4E-71CB-466B-86A3-B26563AEE1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AA332-4F97-4729-A9B6-C0F9B05FB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99DE5-F191-4F1F-BC4A-F1AEE471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94428-9CF1-4E86-9EF1-B03875D78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A2C23-07E0-47E7-A6B0-5F58025E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58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FBD5C-9E31-445B-9692-A07B1E34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9EED6-456C-47B0-8213-C49D3B6B6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3591C-F75C-45E4-BCAB-A0E64639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3D001-69BB-484A-9E47-6B0B9143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ED612-B3D2-4226-9BB2-EEAD70ABF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54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B43147-F7C5-42D4-A4F9-E29077C52B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E7C77-FD17-4F48-9DC4-51B14EC82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C0F1D-249E-489A-B9DC-8C97D6F0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80511-82D6-4EFD-9FAE-47FB59884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605B2-A96B-4C29-90A9-560D06D42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97119-95A6-4CB3-AE05-3338F22A8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8E752A-C9C7-40BA-B125-E97D775F3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40149-473E-48EC-8758-7288535B99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3B64A-B62C-46CC-B7DC-C67127028A61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BF9B1-8789-42AB-8E6E-63A88482D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0EA7B-5E63-443B-99DA-A84EBEAAB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7D87F-7A8E-4929-A7F6-2FA0B06CC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5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DC97C-BD4F-4026-921A-811C2C0AA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73C70-9F5F-4B41-9877-47FFD34F1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782C3-1F72-400C-B14E-5FF85DED00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74D8B-349E-4585-8253-EC318216933D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10B44-3CC5-412E-994A-CCC00FEF1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3DB2D-E679-47D7-85C4-96696C244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1BAA3-FB8E-44D9-92E1-BBAB115B4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9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8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0.jpeg"/><Relationship Id="rId7" Type="http://schemas.openxmlformats.org/officeDocument/2006/relationships/image" Target="../media/image4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5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0.jpeg"/><Relationship Id="rId7" Type="http://schemas.openxmlformats.org/officeDocument/2006/relationships/image" Target="../media/image5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6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gif"/><Relationship Id="rId3" Type="http://schemas.openxmlformats.org/officeDocument/2006/relationships/image" Target="../media/image30.jpeg"/><Relationship Id="rId7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ms.moe.gov.ae/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97222FC-63AF-45FF-88A7-19518B587F39}"/>
              </a:ext>
            </a:extLst>
          </p:cNvPr>
          <p:cNvSpPr/>
          <p:nvPr/>
        </p:nvSpPr>
        <p:spPr>
          <a:xfrm>
            <a:off x="0" y="2357484"/>
            <a:ext cx="12192000" cy="4478610"/>
          </a:xfrm>
          <a:prstGeom prst="rect">
            <a:avLst/>
          </a:prstGeom>
          <a:blipFill dpi="0" rotWithShape="1">
            <a:blip r:embed="rId2">
              <a:alphaModFix amt="7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207C671-F876-411B-BF77-A8D3BF0FDBA9}"/>
              </a:ext>
            </a:extLst>
          </p:cNvPr>
          <p:cNvSpPr/>
          <p:nvPr/>
        </p:nvSpPr>
        <p:spPr>
          <a:xfrm>
            <a:off x="-4234" y="0"/>
            <a:ext cx="12196233" cy="2388072"/>
          </a:xfrm>
          <a:prstGeom prst="rect">
            <a:avLst/>
          </a:prstGeom>
          <a:blipFill dpi="0" rotWithShape="1">
            <a:blip r:embed="rId3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30EC5F-19E9-4E08-940B-1A8D68D8AF85}"/>
              </a:ext>
            </a:extLst>
          </p:cNvPr>
          <p:cNvGrpSpPr/>
          <p:nvPr/>
        </p:nvGrpSpPr>
        <p:grpSpPr>
          <a:xfrm>
            <a:off x="253601" y="641451"/>
            <a:ext cx="1410989" cy="487030"/>
            <a:chOff x="253601" y="641451"/>
            <a:chExt cx="1410989" cy="48703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CB6FAEC-D9FD-489B-AD5C-E66A7731BD88}"/>
                </a:ext>
              </a:extLst>
            </p:cNvPr>
            <p:cNvSpPr txBox="1"/>
            <p:nvPr/>
          </p:nvSpPr>
          <p:spPr>
            <a:xfrm>
              <a:off x="509217" y="641451"/>
              <a:ext cx="9061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00503000000000000" pitchFamily="2" charset="0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CA67EB-9F53-41BF-8028-0A70EA4E177B}"/>
                </a:ext>
              </a:extLst>
            </p:cNvPr>
            <p:cNvSpPr txBox="1"/>
            <p:nvPr/>
          </p:nvSpPr>
          <p:spPr>
            <a:xfrm>
              <a:off x="253601" y="851482"/>
              <a:ext cx="1410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D1DCDA8-AB2F-4805-B0E9-36F7161119E4}"/>
              </a:ext>
            </a:extLst>
          </p:cNvPr>
          <p:cNvGrpSpPr/>
          <p:nvPr/>
        </p:nvGrpSpPr>
        <p:grpSpPr>
          <a:xfrm>
            <a:off x="2143047" y="569233"/>
            <a:ext cx="1410989" cy="487030"/>
            <a:chOff x="2105113" y="529496"/>
            <a:chExt cx="1410989" cy="48703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76F2662-1433-4DB5-A3F3-FFC836197F35}"/>
                </a:ext>
              </a:extLst>
            </p:cNvPr>
            <p:cNvSpPr txBox="1"/>
            <p:nvPr/>
          </p:nvSpPr>
          <p:spPr>
            <a:xfrm>
              <a:off x="2360729" y="529496"/>
              <a:ext cx="906162" cy="315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00503000000000000" pitchFamily="2" charset="0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974FF1-35FF-46D0-A1FD-B8FDDF197F5E}"/>
                </a:ext>
              </a:extLst>
            </p:cNvPr>
            <p:cNvSpPr txBox="1"/>
            <p:nvPr/>
          </p:nvSpPr>
          <p:spPr>
            <a:xfrm>
              <a:off x="2105113" y="739527"/>
              <a:ext cx="1410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207BD1F-4513-42F1-B7D4-AB82D05DEFC1}"/>
              </a:ext>
            </a:extLst>
          </p:cNvPr>
          <p:cNvGrpSpPr/>
          <p:nvPr/>
        </p:nvGrpSpPr>
        <p:grpSpPr>
          <a:xfrm>
            <a:off x="4326578" y="726968"/>
            <a:ext cx="1410989" cy="487030"/>
            <a:chOff x="2105113" y="529496"/>
            <a:chExt cx="1410989" cy="48703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D24306-8C9F-442D-99E3-96778DE96994}"/>
                </a:ext>
              </a:extLst>
            </p:cNvPr>
            <p:cNvSpPr txBox="1"/>
            <p:nvPr/>
          </p:nvSpPr>
          <p:spPr>
            <a:xfrm>
              <a:off x="2360729" y="529496"/>
              <a:ext cx="90616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00503000000000000" pitchFamily="2" charset="0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1D79994-6A58-41A6-AECD-0102BD4EC525}"/>
                </a:ext>
              </a:extLst>
            </p:cNvPr>
            <p:cNvSpPr txBox="1"/>
            <p:nvPr/>
          </p:nvSpPr>
          <p:spPr>
            <a:xfrm>
              <a:off x="2105113" y="739527"/>
              <a:ext cx="1410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A6CDB72-631E-4C26-B5AF-E6046AB16811}"/>
              </a:ext>
            </a:extLst>
          </p:cNvPr>
          <p:cNvGrpSpPr/>
          <p:nvPr/>
        </p:nvGrpSpPr>
        <p:grpSpPr>
          <a:xfrm>
            <a:off x="6751393" y="1233140"/>
            <a:ext cx="1410989" cy="487030"/>
            <a:chOff x="2105113" y="529496"/>
            <a:chExt cx="1410989" cy="48703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ACA11F-73C9-40E6-A6D3-A36E70F3D1FA}"/>
                </a:ext>
              </a:extLst>
            </p:cNvPr>
            <p:cNvSpPr txBox="1"/>
            <p:nvPr/>
          </p:nvSpPr>
          <p:spPr>
            <a:xfrm>
              <a:off x="2360729" y="529496"/>
              <a:ext cx="9061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00503000000000000" pitchFamily="2" charset="0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0A7D1D0-F39F-4034-BE1B-116806429AAA}"/>
                </a:ext>
              </a:extLst>
            </p:cNvPr>
            <p:cNvSpPr txBox="1"/>
            <p:nvPr/>
          </p:nvSpPr>
          <p:spPr>
            <a:xfrm>
              <a:off x="2105113" y="739527"/>
              <a:ext cx="1410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C60D595-B8E6-4C21-A058-233430831570}"/>
              </a:ext>
            </a:extLst>
          </p:cNvPr>
          <p:cNvGrpSpPr/>
          <p:nvPr/>
        </p:nvGrpSpPr>
        <p:grpSpPr>
          <a:xfrm>
            <a:off x="8821945" y="2426964"/>
            <a:ext cx="1410989" cy="487030"/>
            <a:chOff x="2105113" y="529496"/>
            <a:chExt cx="1410989" cy="48703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A117484-FEEC-4549-879F-4BB87814D92E}"/>
                </a:ext>
              </a:extLst>
            </p:cNvPr>
            <p:cNvSpPr txBox="1"/>
            <p:nvPr/>
          </p:nvSpPr>
          <p:spPr>
            <a:xfrm>
              <a:off x="2360729" y="529496"/>
              <a:ext cx="906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wald" panose="02000503000000000000" pitchFamily="2" charset="0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AD388C6-CEDC-42ED-AFD3-8F63D6C2F41A}"/>
                </a:ext>
              </a:extLst>
            </p:cNvPr>
            <p:cNvSpPr txBox="1"/>
            <p:nvPr/>
          </p:nvSpPr>
          <p:spPr>
            <a:xfrm>
              <a:off x="2105113" y="739527"/>
              <a:ext cx="1410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CB07D2D-2F39-40A4-8E16-B5971BF29E79}"/>
              </a:ext>
            </a:extLst>
          </p:cNvPr>
          <p:cNvSpPr txBox="1"/>
          <p:nvPr/>
        </p:nvSpPr>
        <p:spPr>
          <a:xfrm>
            <a:off x="-67568" y="5616384"/>
            <a:ext cx="3372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مستعدين يا أبطال الامارات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Picture 2" descr="اللهم ارفع عنا البلاء والوباء - YouTube">
            <a:extLst>
              <a:ext uri="{FF2B5EF4-FFF2-40B4-BE49-F238E27FC236}">
                <a16:creationId xmlns:a16="http://schemas.microsoft.com/office/drawing/2014/main" id="{356A7D65-61D1-43E4-A1AF-E42AB952D0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6" b="13203"/>
          <a:stretch/>
        </p:blipFill>
        <p:spPr bwMode="auto">
          <a:xfrm>
            <a:off x="3507938" y="2266786"/>
            <a:ext cx="5280223" cy="286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CA58462-8600-4268-97D5-69F5F1473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452" y="-100782"/>
            <a:ext cx="797631" cy="73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44D745A7-1962-4C0C-B30C-D5626A8F52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61587"/>
            <a:ext cx="12262339" cy="12256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101B9F-E80A-47F5-84BA-D0653F4E1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1088"/>
            <a:ext cx="12191999" cy="283454"/>
          </a:xfrm>
          <a:prstGeom prst="rect">
            <a:avLst/>
          </a:prstGeom>
        </p:spPr>
      </p:pic>
      <p:sp>
        <p:nvSpPr>
          <p:cNvPr id="22" name="Partial Circle 21">
            <a:extLst>
              <a:ext uri="{FF2B5EF4-FFF2-40B4-BE49-F238E27FC236}">
                <a16:creationId xmlns:a16="http://schemas.microsoft.com/office/drawing/2014/main" id="{4F892B3E-39B4-4D20-8150-141E9E25F975}"/>
              </a:ext>
            </a:extLst>
          </p:cNvPr>
          <p:cNvSpPr/>
          <p:nvPr/>
        </p:nvSpPr>
        <p:spPr>
          <a:xfrm flipV="1">
            <a:off x="2041429" y="2221645"/>
            <a:ext cx="8412480" cy="8414593"/>
          </a:xfrm>
          <a:prstGeom prst="pie">
            <a:avLst>
              <a:gd name="adj1" fmla="val 0"/>
              <a:gd name="adj2" fmla="val 10825297"/>
            </a:avLst>
          </a:prstGeom>
          <a:solidFill>
            <a:srgbClr val="00CC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220A6F-C65B-49ED-92C4-2A13443A26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/>
          <a:stretch/>
        </p:blipFill>
        <p:spPr>
          <a:xfrm>
            <a:off x="0" y="5514542"/>
            <a:ext cx="12262340" cy="1364566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F0BC66-4631-46D7-9DC0-31DF90C97CAE}"/>
              </a:ext>
            </a:extLst>
          </p:cNvPr>
          <p:cNvCxnSpPr>
            <a:cxnSpLocks/>
          </p:cNvCxnSpPr>
          <p:nvPr/>
        </p:nvCxnSpPr>
        <p:spPr>
          <a:xfrm flipH="1" flipV="1">
            <a:off x="3010486" y="4048632"/>
            <a:ext cx="3235002" cy="8097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009DFD6-24AD-4701-9124-27063E81ECB8}"/>
              </a:ext>
            </a:extLst>
          </p:cNvPr>
          <p:cNvCxnSpPr>
            <a:cxnSpLocks/>
          </p:cNvCxnSpPr>
          <p:nvPr/>
        </p:nvCxnSpPr>
        <p:spPr>
          <a:xfrm flipH="1" flipV="1">
            <a:off x="3840480" y="2912012"/>
            <a:ext cx="2405006" cy="1946319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0544E7-99AA-4222-9160-094517CAE615}"/>
              </a:ext>
            </a:extLst>
          </p:cNvPr>
          <p:cNvCxnSpPr>
            <a:cxnSpLocks/>
          </p:cNvCxnSpPr>
          <p:nvPr/>
        </p:nvCxnSpPr>
        <p:spPr>
          <a:xfrm flipH="1" flipV="1">
            <a:off x="5162843" y="2321169"/>
            <a:ext cx="1082643" cy="255569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BE3A4F-4EED-46B9-843B-59EAED7215C6}"/>
              </a:ext>
            </a:extLst>
          </p:cNvPr>
          <p:cNvCxnSpPr>
            <a:cxnSpLocks/>
          </p:cNvCxnSpPr>
          <p:nvPr/>
        </p:nvCxnSpPr>
        <p:spPr>
          <a:xfrm flipV="1">
            <a:off x="6245486" y="2166425"/>
            <a:ext cx="610537" cy="26919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1E3F698-9D7B-4BBC-9F02-867955129D71}"/>
              </a:ext>
            </a:extLst>
          </p:cNvPr>
          <p:cNvCxnSpPr>
            <a:cxnSpLocks/>
          </p:cNvCxnSpPr>
          <p:nvPr/>
        </p:nvCxnSpPr>
        <p:spPr>
          <a:xfrm flipV="1">
            <a:off x="6229644" y="2809368"/>
            <a:ext cx="2098430" cy="204896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81C021E-E90D-44BB-9211-9C5FDCEB6128}"/>
              </a:ext>
            </a:extLst>
          </p:cNvPr>
          <p:cNvCxnSpPr>
            <a:cxnSpLocks/>
          </p:cNvCxnSpPr>
          <p:nvPr/>
        </p:nvCxnSpPr>
        <p:spPr>
          <a:xfrm flipV="1">
            <a:off x="6229644" y="4048632"/>
            <a:ext cx="2970627" cy="80415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BF7E1E2-585F-4769-A9C5-62F54BB3C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05630" y="4465830"/>
            <a:ext cx="6627234" cy="2457718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E5573A08-EC9A-49D9-AF78-63A2B35F0800}"/>
              </a:ext>
            </a:extLst>
          </p:cNvPr>
          <p:cNvGrpSpPr/>
          <p:nvPr/>
        </p:nvGrpSpPr>
        <p:grpSpPr>
          <a:xfrm>
            <a:off x="1856227" y="3282210"/>
            <a:ext cx="874643" cy="874643"/>
            <a:chOff x="1856227" y="3282210"/>
            <a:chExt cx="874643" cy="87464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117757-187A-4DC1-AB90-E648933FF3D5}"/>
                </a:ext>
              </a:extLst>
            </p:cNvPr>
            <p:cNvSpPr/>
            <p:nvPr/>
          </p:nvSpPr>
          <p:spPr>
            <a:xfrm>
              <a:off x="1856227" y="3282210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4A48178A-D1D9-4F04-A547-3D70E4955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7" t="5140" r="30209" b="15115"/>
            <a:stretch/>
          </p:blipFill>
          <p:spPr>
            <a:xfrm>
              <a:off x="2166929" y="3465726"/>
              <a:ext cx="253237" cy="532648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19AED52-4C3B-4C36-9E6C-7466929DEE44}"/>
              </a:ext>
            </a:extLst>
          </p:cNvPr>
          <p:cNvGrpSpPr/>
          <p:nvPr/>
        </p:nvGrpSpPr>
        <p:grpSpPr>
          <a:xfrm>
            <a:off x="2738838" y="1857296"/>
            <a:ext cx="874643" cy="874643"/>
            <a:chOff x="2738838" y="1857296"/>
            <a:chExt cx="874643" cy="87464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F17EFFC-7AD4-4009-AF60-1749DFC64100}"/>
                </a:ext>
              </a:extLst>
            </p:cNvPr>
            <p:cNvSpPr/>
            <p:nvPr/>
          </p:nvSpPr>
          <p:spPr>
            <a:xfrm>
              <a:off x="2738838" y="1857296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46C486C-A1E3-4261-A2D5-152136E8D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32" r="25873" b="16103"/>
            <a:stretch/>
          </p:blipFill>
          <p:spPr>
            <a:xfrm>
              <a:off x="3023102" y="2007844"/>
              <a:ext cx="292795" cy="526075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47241C1-CAAC-4C62-A1D1-B574ECDBC2ED}"/>
              </a:ext>
            </a:extLst>
          </p:cNvPr>
          <p:cNvGrpSpPr/>
          <p:nvPr/>
        </p:nvGrpSpPr>
        <p:grpSpPr>
          <a:xfrm>
            <a:off x="4461336" y="982653"/>
            <a:ext cx="874643" cy="874643"/>
            <a:chOff x="4461336" y="982653"/>
            <a:chExt cx="874643" cy="87464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B08BBA6-B26B-4B96-BDD0-CE7189A15404}"/>
                </a:ext>
              </a:extLst>
            </p:cNvPr>
            <p:cNvSpPr/>
            <p:nvPr/>
          </p:nvSpPr>
          <p:spPr>
            <a:xfrm>
              <a:off x="4461336" y="982653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65A56EDB-BFDE-4A85-9387-492410571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74" t="209" r="23650" b="14559"/>
            <a:stretch/>
          </p:blipFill>
          <p:spPr>
            <a:xfrm>
              <a:off x="4722392" y="1150630"/>
              <a:ext cx="352530" cy="511808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BC00B24-7ACE-4B89-9F6D-2930C1D04DD3}"/>
              </a:ext>
            </a:extLst>
          </p:cNvPr>
          <p:cNvGrpSpPr/>
          <p:nvPr/>
        </p:nvGrpSpPr>
        <p:grpSpPr>
          <a:xfrm>
            <a:off x="6613455" y="982653"/>
            <a:ext cx="874643" cy="874643"/>
            <a:chOff x="6613455" y="982653"/>
            <a:chExt cx="874643" cy="87464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C611237-A73E-4C7D-9D46-BB613BF0A93C}"/>
                </a:ext>
              </a:extLst>
            </p:cNvPr>
            <p:cNvSpPr/>
            <p:nvPr/>
          </p:nvSpPr>
          <p:spPr>
            <a:xfrm>
              <a:off x="6613455" y="982653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7F471FEA-4E91-4EDF-B1DA-928B30CA5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1" t="-651" r="7811" b="16041"/>
            <a:stretch/>
          </p:blipFill>
          <p:spPr>
            <a:xfrm>
              <a:off x="6807890" y="1144424"/>
              <a:ext cx="470247" cy="466621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5ECFA0-8F59-4812-9390-273DC09F1F6B}"/>
              </a:ext>
            </a:extLst>
          </p:cNvPr>
          <p:cNvGrpSpPr/>
          <p:nvPr/>
        </p:nvGrpSpPr>
        <p:grpSpPr>
          <a:xfrm>
            <a:off x="8449599" y="1857296"/>
            <a:ext cx="874643" cy="874643"/>
            <a:chOff x="8449599" y="1857296"/>
            <a:chExt cx="874643" cy="87464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247307-1C4F-4A2B-A01A-D424540C4316}"/>
                </a:ext>
              </a:extLst>
            </p:cNvPr>
            <p:cNvSpPr/>
            <p:nvPr/>
          </p:nvSpPr>
          <p:spPr>
            <a:xfrm>
              <a:off x="8449599" y="1857296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DB3261B1-A5FA-420D-A7E9-B8360C102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0" t="2738" r="9205" b="16647"/>
            <a:stretch/>
          </p:blipFill>
          <p:spPr>
            <a:xfrm>
              <a:off x="8726174" y="2101943"/>
              <a:ext cx="408638" cy="400691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ED14BA-39B3-47FF-9804-F0BFA9328CAC}"/>
              </a:ext>
            </a:extLst>
          </p:cNvPr>
          <p:cNvGrpSpPr/>
          <p:nvPr/>
        </p:nvGrpSpPr>
        <p:grpSpPr>
          <a:xfrm>
            <a:off x="9413322" y="3296278"/>
            <a:ext cx="874643" cy="874643"/>
            <a:chOff x="9568070" y="3282210"/>
            <a:chExt cx="874643" cy="87464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55B8B3F-FC04-4020-A3B5-EA3F87787B1E}"/>
                </a:ext>
              </a:extLst>
            </p:cNvPr>
            <p:cNvSpPr/>
            <p:nvPr/>
          </p:nvSpPr>
          <p:spPr>
            <a:xfrm>
              <a:off x="9568070" y="3282210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66A5179F-DE97-4DA2-A9DE-AC47DE561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8" t="1641" r="7196" b="14330"/>
            <a:stretch/>
          </p:blipFill>
          <p:spPr>
            <a:xfrm>
              <a:off x="9804090" y="3490043"/>
              <a:ext cx="464908" cy="458976"/>
            </a:xfrm>
            <a:prstGeom prst="rect">
              <a:avLst/>
            </a:prstGeom>
          </p:spPr>
        </p:pic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3B21C8C-23D8-4D25-A8FB-C6018B7A1FC1}"/>
              </a:ext>
            </a:extLst>
          </p:cNvPr>
          <p:cNvSpPr txBox="1"/>
          <p:nvPr/>
        </p:nvSpPr>
        <p:spPr>
          <a:xfrm>
            <a:off x="2272621" y="4164909"/>
            <a:ext cx="96532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</a:rPr>
              <a:t>التمهيد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600" b="1" dirty="0">
                <a:solidFill>
                  <a:srgbClr val="002060"/>
                </a:solidFill>
                <a:latin typeface="SansSerif" panose="00000400000000000000" pitchFamily="2" charset="2"/>
                <a:ea typeface="Verdana" panose="020B0604030504040204" pitchFamily="34" charset="0"/>
              </a:rPr>
              <a:t>لعبة تعليمية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A835809-7038-4A3B-ABF8-E404152D5428}"/>
              </a:ext>
            </a:extLst>
          </p:cNvPr>
          <p:cNvSpPr/>
          <p:nvPr/>
        </p:nvSpPr>
        <p:spPr>
          <a:xfrm>
            <a:off x="3409347" y="2713324"/>
            <a:ext cx="14738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600" dirty="0">
                <a:solidFill>
                  <a:srgbClr val="002060"/>
                </a:solidFill>
                <a:latin typeface="SansSerif" panose="00000400000000000000" pitchFamily="2" charset="2"/>
                <a:ea typeface="Verdana" panose="020B0604030504040204" pitchFamily="34" charset="0"/>
              </a:rPr>
              <a:t>الشرح تلاوة الآيات الكريمة+ استراتيجية الصور(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BE5D01-3C28-4177-A88B-AC2181A16622}"/>
              </a:ext>
            </a:extLst>
          </p:cNvPr>
          <p:cNvSpPr/>
          <p:nvPr/>
        </p:nvSpPr>
        <p:spPr>
          <a:xfrm>
            <a:off x="4320029" y="1866343"/>
            <a:ext cx="16520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تحقيق الهدف الاول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478A8A4-5D0F-42FB-87C2-9FE5B4FDB97E}"/>
              </a:ext>
            </a:extLst>
          </p:cNvPr>
          <p:cNvSpPr/>
          <p:nvPr/>
        </p:nvSpPr>
        <p:spPr>
          <a:xfrm>
            <a:off x="6495239" y="1781778"/>
            <a:ext cx="121971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سؤال تحدي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F96A6A9-A736-4171-80D9-14F8FA70C173}"/>
              </a:ext>
            </a:extLst>
          </p:cNvPr>
          <p:cNvSpPr/>
          <p:nvPr/>
        </p:nvSpPr>
        <p:spPr>
          <a:xfrm>
            <a:off x="8123733" y="2615667"/>
            <a:ext cx="13887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تحقيق الهدف الثاني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5D4C9F4-A607-4AA6-A9AE-DA8AAC465918}"/>
              </a:ext>
            </a:extLst>
          </p:cNvPr>
          <p:cNvSpPr/>
          <p:nvPr/>
        </p:nvSpPr>
        <p:spPr>
          <a:xfrm>
            <a:off x="9045354" y="4041524"/>
            <a:ext cx="142439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تقييم ختامي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7B3D02-074F-467A-8E58-94ACDE11BFE6}"/>
              </a:ext>
            </a:extLst>
          </p:cNvPr>
          <p:cNvSpPr txBox="1"/>
          <p:nvPr/>
        </p:nvSpPr>
        <p:spPr>
          <a:xfrm>
            <a:off x="1738091" y="4745614"/>
            <a:ext cx="8965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schemeClr val="bg1"/>
                </a:solidFill>
                <a:latin typeface="SansSerif" panose="00000400000000000000" pitchFamily="2" charset="2"/>
              </a:rPr>
              <a:t>خطة سير الحصة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nsSerif" panose="000004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ansSerif" panose="00000400000000000000" pitchFamily="2" charset="2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57B6C0F-9B03-450C-8C9A-4A23DFC682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8302" y="2138011"/>
            <a:ext cx="1292097" cy="60695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D91AB3A-5766-4B8A-B4BE-FBEE8C39EBC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9802" r="77709" b="82788"/>
          <a:stretch/>
        </p:blipFill>
        <p:spPr>
          <a:xfrm>
            <a:off x="7936625" y="3135504"/>
            <a:ext cx="1430275" cy="43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6136F8F-4145-48DB-8D64-72D374F5E9F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9758" t="8300" r="41319" b="76041"/>
          <a:stretch/>
        </p:blipFill>
        <p:spPr>
          <a:xfrm>
            <a:off x="9812310" y="4425081"/>
            <a:ext cx="1720788" cy="8060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6E7168-991E-47F3-8E94-0B4A21446727}"/>
              </a:ext>
            </a:extLst>
          </p:cNvPr>
          <p:cNvSpPr txBox="1"/>
          <p:nvPr/>
        </p:nvSpPr>
        <p:spPr>
          <a:xfrm>
            <a:off x="8620787" y="4414364"/>
            <a:ext cx="125040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ar-AE" sz="1600" dirty="0"/>
          </a:p>
          <a:p>
            <a:pPr algn="ctr"/>
            <a:r>
              <a:rPr lang="ar-AE" sz="1600" b="1" dirty="0"/>
              <a:t>بوابة التعلم الذكي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607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60000" fill="hold" nodeType="clickEffect" p14:presetBounceEnd="59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07407E-6 L -0.78542 -4.07407E-6 " pathEditMode="relative" rAng="0" ptsTypes="AA" p14:bounceEnd="59000">
                                          <p:cBhvr>
                                            <p:cTn id="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271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6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07407E-6 L -0.78542 -4.07407E-6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271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0465FB-C349-401C-82D3-0A1B6439848B}"/>
              </a:ext>
            </a:extLst>
          </p:cNvPr>
          <p:cNvSpPr/>
          <p:nvPr/>
        </p:nvSpPr>
        <p:spPr>
          <a:xfrm>
            <a:off x="791742" y="375552"/>
            <a:ext cx="10539550" cy="648244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91B4695-FBBD-4A4B-B2E9-4350924CF8DC}"/>
              </a:ext>
            </a:extLst>
          </p:cNvPr>
          <p:cNvSpPr/>
          <p:nvPr/>
        </p:nvSpPr>
        <p:spPr>
          <a:xfrm>
            <a:off x="1054047" y="375551"/>
            <a:ext cx="3036550" cy="17939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99BC5EE7-F407-4C72-8167-A8961894D691}"/>
              </a:ext>
            </a:extLst>
          </p:cNvPr>
          <p:cNvGraphicFramePr>
            <a:graphicFrameLocks noGrp="1"/>
          </p:cNvGraphicFramePr>
          <p:nvPr/>
        </p:nvGraphicFramePr>
        <p:xfrm>
          <a:off x="4846041" y="830657"/>
          <a:ext cx="6357928" cy="40645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9482">
                  <a:extLst>
                    <a:ext uri="{9D8B030D-6E8A-4147-A177-3AD203B41FA5}">
                      <a16:colId xmlns:a16="http://schemas.microsoft.com/office/drawing/2014/main" val="1408606415"/>
                    </a:ext>
                  </a:extLst>
                </a:gridCol>
                <a:gridCol w="1589482">
                  <a:extLst>
                    <a:ext uri="{9D8B030D-6E8A-4147-A177-3AD203B41FA5}">
                      <a16:colId xmlns:a16="http://schemas.microsoft.com/office/drawing/2014/main" val="4234953876"/>
                    </a:ext>
                  </a:extLst>
                </a:gridCol>
                <a:gridCol w="1589482">
                  <a:extLst>
                    <a:ext uri="{9D8B030D-6E8A-4147-A177-3AD203B41FA5}">
                      <a16:colId xmlns:a16="http://schemas.microsoft.com/office/drawing/2014/main" val="1813495830"/>
                    </a:ext>
                  </a:extLst>
                </a:gridCol>
                <a:gridCol w="1589482">
                  <a:extLst>
                    <a:ext uri="{9D8B030D-6E8A-4147-A177-3AD203B41FA5}">
                      <a16:colId xmlns:a16="http://schemas.microsoft.com/office/drawing/2014/main" val="2015955232"/>
                    </a:ext>
                  </a:extLst>
                </a:gridCol>
              </a:tblGrid>
              <a:tr h="1354858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2405111"/>
                  </a:ext>
                </a:extLst>
              </a:tr>
              <a:tr h="1354858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5073790"/>
                  </a:ext>
                </a:extLst>
              </a:tr>
              <a:tr h="1354858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6027777"/>
                  </a:ext>
                </a:extLst>
              </a:tr>
            </a:tbl>
          </a:graphicData>
        </a:graphic>
      </p:graphicFrame>
      <p:pic>
        <p:nvPicPr>
          <p:cNvPr id="3" name="Picture 2" descr="A picture containing food, group&#10;&#10;Description automatically generated">
            <a:extLst>
              <a:ext uri="{FF2B5EF4-FFF2-40B4-BE49-F238E27FC236}">
                <a16:creationId xmlns:a16="http://schemas.microsoft.com/office/drawing/2014/main" id="{503D8BBF-604A-4051-8647-90F3F95E57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358" t="27992" r="1655" b="58326"/>
          <a:stretch/>
        </p:blipFill>
        <p:spPr>
          <a:xfrm>
            <a:off x="5551959" y="2377592"/>
            <a:ext cx="827927" cy="7978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3B0785-469C-45FE-84BC-12DD9A513D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625" t="44722" r="4857" b="38611"/>
          <a:stretch/>
        </p:blipFill>
        <p:spPr>
          <a:xfrm>
            <a:off x="9959685" y="2504437"/>
            <a:ext cx="1076140" cy="656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2BFAAC-41DA-46E4-9466-478C2CA98A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2241"/>
          <a:stretch/>
        </p:blipFill>
        <p:spPr>
          <a:xfrm>
            <a:off x="5295725" y="1091500"/>
            <a:ext cx="973013" cy="743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EE43E6-3330-4D25-9088-ACD7A0B18BD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903" t="15106" r="26971" b="17619"/>
          <a:stretch/>
        </p:blipFill>
        <p:spPr>
          <a:xfrm>
            <a:off x="7004658" y="995142"/>
            <a:ext cx="666361" cy="839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862F6E-0CE6-451D-9104-BCF7589158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314" r="50000" b="12270"/>
          <a:stretch/>
        </p:blipFill>
        <p:spPr>
          <a:xfrm>
            <a:off x="8740747" y="1087280"/>
            <a:ext cx="769753" cy="6551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BCAC11-7830-426D-929B-EEAD7DD261B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311" t="79718" r="64239"/>
          <a:stretch/>
        </p:blipFill>
        <p:spPr>
          <a:xfrm>
            <a:off x="10266840" y="1034111"/>
            <a:ext cx="666361" cy="761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FC90EE-C5B8-4405-9AFB-91F14824A68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5435" t="19463" r="35183" b="60531"/>
          <a:stretch/>
        </p:blipFill>
        <p:spPr>
          <a:xfrm>
            <a:off x="1618292" y="5092274"/>
            <a:ext cx="769752" cy="7318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541FF4-3C10-4147-B670-E1A04DF8B37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7157" t="60364" r="45888" b="19615"/>
          <a:stretch/>
        </p:blipFill>
        <p:spPr>
          <a:xfrm>
            <a:off x="8699407" y="2415942"/>
            <a:ext cx="769752" cy="6551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271E39-B0EE-45AB-8976-EBAB10039814}"/>
              </a:ext>
            </a:extLst>
          </p:cNvPr>
          <p:cNvSpPr txBox="1"/>
          <p:nvPr/>
        </p:nvSpPr>
        <p:spPr>
          <a:xfrm>
            <a:off x="1090113" y="826065"/>
            <a:ext cx="282113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80" b="1" dirty="0"/>
              <a:t>استراتيجية التركيز  </a:t>
            </a:r>
          </a:p>
          <a:p>
            <a:pPr algn="ctr" rtl="1"/>
            <a:r>
              <a:rPr lang="ar-BH" sz="2880" b="1" dirty="0"/>
              <a:t>الزمن :30 ث</a:t>
            </a:r>
            <a:endParaRPr lang="en-US" sz="288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BD06EB-D713-40C6-B06F-254BE0BE9085}"/>
              </a:ext>
            </a:extLst>
          </p:cNvPr>
          <p:cNvSpPr txBox="1"/>
          <p:nvPr/>
        </p:nvSpPr>
        <p:spPr>
          <a:xfrm>
            <a:off x="4248666" y="358044"/>
            <a:ext cx="677847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520" b="1" dirty="0"/>
              <a:t>فك شفرة الإجابة من خلال الرموز </a:t>
            </a:r>
            <a:endParaRPr lang="en-US" sz="2520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17C8F3-57B8-467A-AE3A-677EFF0D15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5230" r="25515" b="81289"/>
          <a:stretch/>
        </p:blipFill>
        <p:spPr>
          <a:xfrm>
            <a:off x="10229755" y="3660767"/>
            <a:ext cx="769753" cy="7973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5606D0-E23C-46BE-8747-8899D66EB6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6419" y="3632627"/>
            <a:ext cx="818407" cy="6255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8C2EB0-1A31-41CC-8A31-9500B738BD0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5019" t="79781" r="44922"/>
          <a:stretch/>
        </p:blipFill>
        <p:spPr>
          <a:xfrm>
            <a:off x="7014723" y="3701832"/>
            <a:ext cx="818406" cy="6922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8D0059-68F7-44DD-8ABC-107CC04372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3018" y="3589515"/>
            <a:ext cx="620017" cy="65842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8DDFB8B-2213-43AF-962A-126E4888BB4B}"/>
              </a:ext>
            </a:extLst>
          </p:cNvPr>
          <p:cNvSpPr txBox="1"/>
          <p:nvPr/>
        </p:nvSpPr>
        <p:spPr>
          <a:xfrm>
            <a:off x="5339814" y="3045493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ل</a:t>
            </a:r>
            <a:endParaRPr lang="en-US" sz="36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B70670-99C7-4A23-A1D6-47A8E82348AD}"/>
              </a:ext>
            </a:extLst>
          </p:cNvPr>
          <p:cNvSpPr txBox="1"/>
          <p:nvPr/>
        </p:nvSpPr>
        <p:spPr>
          <a:xfrm>
            <a:off x="8413946" y="1671982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ت</a:t>
            </a:r>
            <a:endParaRPr lang="en-US" sz="36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D8969B-6D4B-4B88-A4B9-C79305E5C17E}"/>
              </a:ext>
            </a:extLst>
          </p:cNvPr>
          <p:cNvSpPr txBox="1"/>
          <p:nvPr/>
        </p:nvSpPr>
        <p:spPr>
          <a:xfrm>
            <a:off x="9625837" y="4158794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و</a:t>
            </a:r>
            <a:endParaRPr lang="en-US" sz="36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784C8A-8FD8-4D3D-9B34-6A5C5A3B452A}"/>
              </a:ext>
            </a:extLst>
          </p:cNvPr>
          <p:cNvSpPr txBox="1"/>
          <p:nvPr/>
        </p:nvSpPr>
        <p:spPr>
          <a:xfrm>
            <a:off x="6836829" y="3018392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ر</a:t>
            </a:r>
            <a:endParaRPr lang="en-US" sz="36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922F37-D83D-412F-9F07-C3E505711E6E}"/>
              </a:ext>
            </a:extLst>
          </p:cNvPr>
          <p:cNvSpPr txBox="1"/>
          <p:nvPr/>
        </p:nvSpPr>
        <p:spPr>
          <a:xfrm>
            <a:off x="9914795" y="3060078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س</a:t>
            </a:r>
            <a:endParaRPr lang="en-US" sz="3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ABC85F-377B-4A1E-9766-013625AB5235}"/>
              </a:ext>
            </a:extLst>
          </p:cNvPr>
          <p:cNvSpPr txBox="1"/>
          <p:nvPr/>
        </p:nvSpPr>
        <p:spPr>
          <a:xfrm>
            <a:off x="8375813" y="2957802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ة</a:t>
            </a:r>
            <a:endParaRPr lang="en-US" sz="36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29B039-D4FF-4B57-85A0-904FED7C2C44}"/>
              </a:ext>
            </a:extLst>
          </p:cNvPr>
          <p:cNvSpPr txBox="1"/>
          <p:nvPr/>
        </p:nvSpPr>
        <p:spPr>
          <a:xfrm>
            <a:off x="9831843" y="1628581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DZ" sz="3600" b="1" dirty="0"/>
              <a:t>ح</a:t>
            </a:r>
            <a:endParaRPr lang="en-US" sz="36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10F130-4E41-4FAD-8A65-F5CAF7B4250B}"/>
              </a:ext>
            </a:extLst>
          </p:cNvPr>
          <p:cNvSpPr txBox="1"/>
          <p:nvPr/>
        </p:nvSpPr>
        <p:spPr>
          <a:xfrm>
            <a:off x="6739993" y="1628581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600" b="1" dirty="0"/>
              <a:t>د</a:t>
            </a:r>
            <a:endParaRPr lang="en-US" sz="36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F90F8E-323A-49FB-AED3-9E5687B68482}"/>
              </a:ext>
            </a:extLst>
          </p:cNvPr>
          <p:cNvSpPr txBox="1"/>
          <p:nvPr/>
        </p:nvSpPr>
        <p:spPr>
          <a:xfrm>
            <a:off x="5209163" y="1702347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ي</a:t>
            </a:r>
            <a:endParaRPr lang="en-US" sz="36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82AEBD-C0D3-4D23-AED7-E7A537C2E8A1}"/>
              </a:ext>
            </a:extLst>
          </p:cNvPr>
          <p:cNvSpPr txBox="1"/>
          <p:nvPr/>
        </p:nvSpPr>
        <p:spPr>
          <a:xfrm>
            <a:off x="8459755" y="4223702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ك</a:t>
            </a:r>
            <a:endParaRPr lang="en-US" sz="3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273BE8-B315-4F9E-B773-12A6DDEC576F}"/>
              </a:ext>
            </a:extLst>
          </p:cNvPr>
          <p:cNvSpPr txBox="1"/>
          <p:nvPr/>
        </p:nvSpPr>
        <p:spPr>
          <a:xfrm>
            <a:off x="6464915" y="4258131"/>
            <a:ext cx="9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م</a:t>
            </a:r>
            <a:endParaRPr lang="en-US" sz="36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7255A7-CA15-4A0F-B3E9-AE3089D2600C}"/>
              </a:ext>
            </a:extLst>
          </p:cNvPr>
          <p:cNvSpPr txBox="1"/>
          <p:nvPr/>
        </p:nvSpPr>
        <p:spPr>
          <a:xfrm>
            <a:off x="4953469" y="4223702"/>
            <a:ext cx="8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600" b="1" dirty="0"/>
              <a:t>ا</a:t>
            </a:r>
            <a:endParaRPr lang="en-US" sz="3600" b="1" dirty="0"/>
          </a:p>
        </p:txBody>
      </p:sp>
      <p:graphicFrame>
        <p:nvGraphicFramePr>
          <p:cNvPr id="44" name="Table 38">
            <a:extLst>
              <a:ext uri="{FF2B5EF4-FFF2-40B4-BE49-F238E27FC236}">
                <a16:creationId xmlns:a16="http://schemas.microsoft.com/office/drawing/2014/main" id="{087FCCB9-D2AD-448F-A0D1-85E8094C56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581857"/>
              </p:ext>
            </p:extLst>
          </p:nvPr>
        </p:nvGraphicFramePr>
        <p:xfrm>
          <a:off x="7517631" y="5138569"/>
          <a:ext cx="3015430" cy="859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805">
                  <a:extLst>
                    <a:ext uri="{9D8B030D-6E8A-4147-A177-3AD203B41FA5}">
                      <a16:colId xmlns:a16="http://schemas.microsoft.com/office/drawing/2014/main" val="240445984"/>
                    </a:ext>
                  </a:extLst>
                </a:gridCol>
                <a:gridCol w="560325">
                  <a:extLst>
                    <a:ext uri="{9D8B030D-6E8A-4147-A177-3AD203B41FA5}">
                      <a16:colId xmlns:a16="http://schemas.microsoft.com/office/drawing/2014/main" val="1520797573"/>
                    </a:ext>
                  </a:extLst>
                </a:gridCol>
                <a:gridCol w="560325">
                  <a:extLst>
                    <a:ext uri="{9D8B030D-6E8A-4147-A177-3AD203B41FA5}">
                      <a16:colId xmlns:a16="http://schemas.microsoft.com/office/drawing/2014/main" val="2116978583"/>
                    </a:ext>
                  </a:extLst>
                </a:gridCol>
                <a:gridCol w="560325">
                  <a:extLst>
                    <a:ext uri="{9D8B030D-6E8A-4147-A177-3AD203B41FA5}">
                      <a16:colId xmlns:a16="http://schemas.microsoft.com/office/drawing/2014/main" val="1853018775"/>
                    </a:ext>
                  </a:extLst>
                </a:gridCol>
                <a:gridCol w="560325">
                  <a:extLst>
                    <a:ext uri="{9D8B030D-6E8A-4147-A177-3AD203B41FA5}">
                      <a16:colId xmlns:a16="http://schemas.microsoft.com/office/drawing/2014/main" val="1996546313"/>
                    </a:ext>
                  </a:extLst>
                </a:gridCol>
                <a:gridCol w="560325">
                  <a:extLst>
                    <a:ext uri="{9D8B030D-6E8A-4147-A177-3AD203B41FA5}">
                      <a16:colId xmlns:a16="http://schemas.microsoft.com/office/drawing/2014/main" val="1875857177"/>
                    </a:ext>
                  </a:extLst>
                </a:gridCol>
              </a:tblGrid>
              <a:tr h="850392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ar-BH" sz="1700" dirty="0"/>
                    </a:p>
                    <a:p>
                      <a:endParaRPr lang="ar-BH" sz="1700" dirty="0"/>
                    </a:p>
                    <a:p>
                      <a:endParaRPr lang="en-US" sz="1700" dirty="0"/>
                    </a:p>
                  </a:txBody>
                  <a:tcPr marL="82296" marR="82296" marT="41148" marB="4114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881160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C7D0DE56-CD8F-43B6-804D-EC5FD6252579}"/>
              </a:ext>
            </a:extLst>
          </p:cNvPr>
          <p:cNvSpPr txBox="1"/>
          <p:nvPr/>
        </p:nvSpPr>
        <p:spPr>
          <a:xfrm>
            <a:off x="1494538" y="6079884"/>
            <a:ext cx="9548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520" dirty="0"/>
              <a:t>عنوان الدرس</a:t>
            </a:r>
            <a:r>
              <a:rPr lang="ar-BH" b="1" dirty="0"/>
              <a:t>.</a:t>
            </a:r>
            <a:endParaRPr lang="en-US" sz="1620" b="1" dirty="0"/>
          </a:p>
        </p:txBody>
      </p:sp>
      <p:pic>
        <p:nvPicPr>
          <p:cNvPr id="53" name="30 Second Countdown Timer">
            <a:hlinkClick r:id="" action="ppaction://media"/>
            <a:extLst>
              <a:ext uri="{FF2B5EF4-FFF2-40B4-BE49-F238E27FC236}">
                <a16:creationId xmlns:a16="http://schemas.microsoft.com/office/drawing/2014/main" id="{9DE4F432-05C3-4F1C-AF5E-218E6D840F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3"/>
          <a:srcRect b="29839"/>
          <a:stretch/>
        </p:blipFill>
        <p:spPr>
          <a:xfrm>
            <a:off x="1182072" y="2510688"/>
            <a:ext cx="3134608" cy="23980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57" name="Table 38">
            <a:extLst>
              <a:ext uri="{FF2B5EF4-FFF2-40B4-BE49-F238E27FC236}">
                <a16:creationId xmlns:a16="http://schemas.microsoft.com/office/drawing/2014/main" id="{F86BEF95-46CD-4E65-91B0-01FA15842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22395"/>
              </p:ext>
            </p:extLst>
          </p:nvPr>
        </p:nvGraphicFramePr>
        <p:xfrm>
          <a:off x="1678614" y="5138569"/>
          <a:ext cx="4575557" cy="8595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3651">
                  <a:extLst>
                    <a:ext uri="{9D8B030D-6E8A-4147-A177-3AD203B41FA5}">
                      <a16:colId xmlns:a16="http://schemas.microsoft.com/office/drawing/2014/main" val="3434572911"/>
                    </a:ext>
                  </a:extLst>
                </a:gridCol>
                <a:gridCol w="653651">
                  <a:extLst>
                    <a:ext uri="{9D8B030D-6E8A-4147-A177-3AD203B41FA5}">
                      <a16:colId xmlns:a16="http://schemas.microsoft.com/office/drawing/2014/main" val="240445984"/>
                    </a:ext>
                  </a:extLst>
                </a:gridCol>
                <a:gridCol w="653651">
                  <a:extLst>
                    <a:ext uri="{9D8B030D-6E8A-4147-A177-3AD203B41FA5}">
                      <a16:colId xmlns:a16="http://schemas.microsoft.com/office/drawing/2014/main" val="1520797573"/>
                    </a:ext>
                  </a:extLst>
                </a:gridCol>
                <a:gridCol w="653651">
                  <a:extLst>
                    <a:ext uri="{9D8B030D-6E8A-4147-A177-3AD203B41FA5}">
                      <a16:colId xmlns:a16="http://schemas.microsoft.com/office/drawing/2014/main" val="2116978583"/>
                    </a:ext>
                  </a:extLst>
                </a:gridCol>
                <a:gridCol w="653651">
                  <a:extLst>
                    <a:ext uri="{9D8B030D-6E8A-4147-A177-3AD203B41FA5}">
                      <a16:colId xmlns:a16="http://schemas.microsoft.com/office/drawing/2014/main" val="1853018775"/>
                    </a:ext>
                  </a:extLst>
                </a:gridCol>
                <a:gridCol w="653651">
                  <a:extLst>
                    <a:ext uri="{9D8B030D-6E8A-4147-A177-3AD203B41FA5}">
                      <a16:colId xmlns:a16="http://schemas.microsoft.com/office/drawing/2014/main" val="1996546313"/>
                    </a:ext>
                  </a:extLst>
                </a:gridCol>
                <a:gridCol w="653651">
                  <a:extLst>
                    <a:ext uri="{9D8B030D-6E8A-4147-A177-3AD203B41FA5}">
                      <a16:colId xmlns:a16="http://schemas.microsoft.com/office/drawing/2014/main" val="1875857177"/>
                    </a:ext>
                  </a:extLst>
                </a:gridCol>
              </a:tblGrid>
              <a:tr h="850392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endParaRPr lang="ar-BH" sz="1700" dirty="0"/>
                    </a:p>
                    <a:p>
                      <a:endParaRPr lang="ar-BH" sz="1700" dirty="0"/>
                    </a:p>
                    <a:p>
                      <a:endParaRPr lang="en-US" sz="1700" dirty="0"/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3826881160"/>
                  </a:ext>
                </a:extLst>
              </a:tr>
            </a:tbl>
          </a:graphicData>
        </a:graphic>
      </p:graphicFrame>
      <p:pic>
        <p:nvPicPr>
          <p:cNvPr id="58" name="Picture 57">
            <a:extLst>
              <a:ext uri="{FF2B5EF4-FFF2-40B4-BE49-F238E27FC236}">
                <a16:creationId xmlns:a16="http://schemas.microsoft.com/office/drawing/2014/main" id="{F0688319-45D0-4130-96E5-2EB04720E8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625" t="44722" r="4857" b="38611"/>
          <a:stretch/>
        </p:blipFill>
        <p:spPr>
          <a:xfrm>
            <a:off x="9775091" y="5240247"/>
            <a:ext cx="590936" cy="65639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31FE338-15BA-48B5-85DF-0F83D79245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5230" r="25515" b="81289"/>
          <a:stretch/>
        </p:blipFill>
        <p:spPr>
          <a:xfrm>
            <a:off x="9058399" y="5213131"/>
            <a:ext cx="590936" cy="65529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9CA57F6-A676-4AB6-B853-9AED4C1A1CF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5435" t="19463" r="35183" b="60531"/>
          <a:stretch/>
        </p:blipFill>
        <p:spPr>
          <a:xfrm>
            <a:off x="8413946" y="5183588"/>
            <a:ext cx="632592" cy="60141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2F90AE06-B00C-4038-950A-2E9B1303686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7157" t="60364" r="45888" b="19615"/>
          <a:stretch/>
        </p:blipFill>
        <p:spPr>
          <a:xfrm>
            <a:off x="7788607" y="5332575"/>
            <a:ext cx="554040" cy="471524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A810790-0048-422F-8071-E5AD96713A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59978" y="5200694"/>
            <a:ext cx="620017" cy="658424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F5A4083-F86F-4DEC-B366-F9731E8FF4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9738" y="5148919"/>
            <a:ext cx="590936" cy="625502"/>
          </a:xfrm>
          <a:prstGeom prst="rect">
            <a:avLst/>
          </a:prstGeom>
        </p:spPr>
      </p:pic>
      <p:pic>
        <p:nvPicPr>
          <p:cNvPr id="49" name="Picture 48" descr="A picture containing food, group&#10;&#10;Description automatically generated">
            <a:extLst>
              <a:ext uri="{FF2B5EF4-FFF2-40B4-BE49-F238E27FC236}">
                <a16:creationId xmlns:a16="http://schemas.microsoft.com/office/drawing/2014/main" id="{0071F825-802A-4EAA-B358-7AA3B3F4BE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358" t="27992" r="1655" b="58326"/>
          <a:stretch/>
        </p:blipFill>
        <p:spPr>
          <a:xfrm>
            <a:off x="5042763" y="5103602"/>
            <a:ext cx="552715" cy="61393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F0B5323-8D9E-4F9D-A427-CB997ADA695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0314" r="50000" b="12270"/>
          <a:stretch/>
        </p:blipFill>
        <p:spPr>
          <a:xfrm>
            <a:off x="4447708" y="5289685"/>
            <a:ext cx="466554" cy="3428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FAB9E82-43C9-439A-B586-C81341D207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99904" y="5322762"/>
            <a:ext cx="566879" cy="43474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0080072-F8DA-4060-AB9C-F000B73A667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5230" r="25515" b="81289"/>
          <a:stretch/>
        </p:blipFill>
        <p:spPr>
          <a:xfrm>
            <a:off x="3039183" y="5200695"/>
            <a:ext cx="524800" cy="54363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35C559B-0D86-4512-B227-6C67B0D788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25312" y="1315429"/>
            <a:ext cx="6600825" cy="2447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2CA991-D7AD-4AEF-8A42-5A2044BD3F55}"/>
              </a:ext>
            </a:extLst>
          </p:cNvPr>
          <p:cNvSpPr txBox="1"/>
          <p:nvPr/>
        </p:nvSpPr>
        <p:spPr>
          <a:xfrm>
            <a:off x="7369232" y="6059833"/>
            <a:ext cx="175639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000" dirty="0"/>
              <a:t>سورة</a:t>
            </a:r>
            <a:endParaRPr lang="en-US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662D9A-EB54-464F-B8C5-08355DF01E12}"/>
              </a:ext>
            </a:extLst>
          </p:cNvPr>
          <p:cNvSpPr txBox="1"/>
          <p:nvPr/>
        </p:nvSpPr>
        <p:spPr>
          <a:xfrm>
            <a:off x="2641326" y="6157270"/>
            <a:ext cx="2375763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التكوير</a:t>
            </a:r>
            <a:endParaRPr lang="en-US" sz="3200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7006A38-FBE3-4F24-AAA1-8EA4F8D44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233149"/>
              </p:ext>
            </p:extLst>
          </p:nvPr>
        </p:nvGraphicFramePr>
        <p:xfrm>
          <a:off x="7545592" y="5208091"/>
          <a:ext cx="2946400" cy="685800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:a16="http://schemas.microsoft.com/office/drawing/2014/main" val="1211493068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913738209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68585799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7556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AEC3D0C-4C3C-4C12-9975-5DE5784E7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36811"/>
              </p:ext>
            </p:extLst>
          </p:nvPr>
        </p:nvGraphicFramePr>
        <p:xfrm>
          <a:off x="9080500" y="5245100"/>
          <a:ext cx="622300" cy="673100"/>
        </p:xfrm>
        <a:graphic>
          <a:graphicData uri="http://schemas.openxmlformats.org/drawingml/2006/table">
            <a:tbl>
              <a:tblPr/>
              <a:tblGrid>
                <a:gridCol w="622300">
                  <a:extLst>
                    <a:ext uri="{9D8B030D-6E8A-4147-A177-3AD203B41FA5}">
                      <a16:colId xmlns:a16="http://schemas.microsoft.com/office/drawing/2014/main" val="3805837881"/>
                    </a:ext>
                  </a:extLst>
                </a:gridCol>
              </a:tblGrid>
              <a:tr h="673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988531"/>
                  </a:ext>
                </a:extLst>
              </a:tr>
            </a:tbl>
          </a:graphicData>
        </a:graphic>
      </p:graphicFrame>
      <p:pic>
        <p:nvPicPr>
          <p:cNvPr id="54" name="Picture 53">
            <a:extLst>
              <a:ext uri="{FF2B5EF4-FFF2-40B4-BE49-F238E27FC236}">
                <a16:creationId xmlns:a16="http://schemas.microsoft.com/office/drawing/2014/main" id="{B98F4090-BAF3-4044-BF7E-C5ACC469763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5435" t="19463" r="35183" b="60531"/>
          <a:stretch/>
        </p:blipFill>
        <p:spPr>
          <a:xfrm>
            <a:off x="7004658" y="2312021"/>
            <a:ext cx="769752" cy="73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3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9766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1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7" dur="1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3"/>
                      </p:tgtEl>
                    </p:cond>
                  </p:nextCondLst>
                </p:seq>
                <p:video>
                  <p:cMediaNode vol="80000">
                    <p:cTn id="28" fill="hold" display="0">
                      <p:stCondLst>
                        <p:cond delay="indefinite"/>
                      </p:stCondLst>
                    </p:cTn>
                    <p:tgtEl>
                      <p:spTgt spid="53"/>
                    </p:tgtEl>
                  </p:cMediaNode>
                </p:video>
              </p:childTnLst>
            </p:cTn>
          </p:par>
        </p:tnLst>
        <p:bldLst>
          <p:bldP spid="11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9766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1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5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7" dur="1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3"/>
                      </p:tgtEl>
                    </p:cond>
                  </p:nextCondLst>
                </p:seq>
                <p:video>
                  <p:cMediaNode vol="80000">
                    <p:cTn id="28" fill="hold" display="0">
                      <p:stCondLst>
                        <p:cond delay="indefinite"/>
                      </p:stCondLst>
                    </p:cTn>
                    <p:tgtEl>
                      <p:spTgt spid="53"/>
                    </p:tgtEl>
                  </p:cMediaNode>
                </p:video>
              </p:childTnLst>
            </p:cTn>
          </p:par>
        </p:tnLst>
        <p:bldLst>
          <p:bldP spid="11" grpId="0" animBg="1"/>
          <p:bldP spid="13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33AF78-A424-4694-8C89-819B47C8B65A}"/>
              </a:ext>
            </a:extLst>
          </p:cNvPr>
          <p:cNvSpPr txBox="1"/>
          <p:nvPr/>
        </p:nvSpPr>
        <p:spPr>
          <a:xfrm>
            <a:off x="2768600" y="1079500"/>
            <a:ext cx="7518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11500" dirty="0"/>
              <a:t>سورة التكوير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123993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sp>
        <p:nvSpPr>
          <p:cNvPr id="5" name="مستطيل 2">
            <a:extLst>
              <a:ext uri="{FF2B5EF4-FFF2-40B4-BE49-F238E27FC236}">
                <a16:creationId xmlns:a16="http://schemas.microsoft.com/office/drawing/2014/main" id="{AF0B9EA3-A624-4F41-BBBF-CAEBCD7F8046}"/>
              </a:ext>
            </a:extLst>
          </p:cNvPr>
          <p:cNvSpPr/>
          <p:nvPr/>
        </p:nvSpPr>
        <p:spPr>
          <a:xfrm>
            <a:off x="2324272" y="368300"/>
            <a:ext cx="7543455" cy="33452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  <a:effectLst>
                  <a:glow rad="165100">
                    <a:schemeClr val="bg1">
                      <a:alpha val="40000"/>
                    </a:schemeClr>
                  </a:glow>
                </a:effectLst>
              </a:rPr>
              <a:t>نواتج التعلم</a:t>
            </a:r>
            <a:endParaRPr lang="en-US" sz="3200" b="1" dirty="0">
              <a:solidFill>
                <a:schemeClr val="tx1"/>
              </a:solidFill>
              <a:effectLst>
                <a:glow rad="165100">
                  <a:schemeClr val="bg1">
                    <a:alpha val="40000"/>
                  </a:schemeClr>
                </a:glo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ar-AE" sz="3200" b="1" dirty="0">
                <a:solidFill>
                  <a:schemeClr val="tx1"/>
                </a:solidFill>
                <a:effectLst>
                  <a:glow rad="165100">
                    <a:schemeClr val="bg1">
                      <a:alpha val="40000"/>
                    </a:schemeClr>
                  </a:glow>
                </a:effectLst>
              </a:rPr>
              <a:t>تلاوة الآيات الكريمة</a:t>
            </a:r>
            <a:endParaRPr lang="en-US" sz="3200" b="1" dirty="0">
              <a:solidFill>
                <a:schemeClr val="tx1"/>
              </a:solidFill>
              <a:effectLst>
                <a:glow rad="165100">
                  <a:schemeClr val="bg1">
                    <a:alpha val="40000"/>
                  </a:schemeClr>
                </a:glo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  <a:effectLst>
                  <a:glow rad="165100">
                    <a:schemeClr val="bg1">
                      <a:alpha val="40000"/>
                    </a:schemeClr>
                  </a:glow>
                </a:effectLst>
              </a:rPr>
              <a:t>1-14</a:t>
            </a:r>
          </a:p>
          <a:p>
            <a:pPr algn="ctr">
              <a:lnSpc>
                <a:spcPct val="150000"/>
              </a:lnSpc>
            </a:pPr>
            <a:r>
              <a:rPr lang="ar-AE" sz="3200" b="1" dirty="0">
                <a:effectLst>
                  <a:glow rad="127000">
                    <a:schemeClr val="tx1"/>
                  </a:glow>
                </a:effectLst>
              </a:rPr>
              <a:t>- المعنى الإجمالي للآيات الكريمة</a:t>
            </a:r>
          </a:p>
          <a:p>
            <a:pPr algn="ctr">
              <a:lnSpc>
                <a:spcPct val="150000"/>
              </a:lnSpc>
            </a:pPr>
            <a:endParaRPr lang="ar-AE" sz="4800" b="1" dirty="0">
              <a:effectLst>
                <a:glow rad="165100">
                  <a:schemeClr val="bg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494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6028" y="3879547"/>
            <a:ext cx="6600825" cy="244792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A949986-07D2-4F63-9D74-DD11645987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46" t="46667" r="325" b="11667"/>
          <a:stretch/>
        </p:blipFill>
        <p:spPr>
          <a:xfrm>
            <a:off x="449939" y="1371600"/>
            <a:ext cx="11106150" cy="2857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0081-  التكوير ">
            <a:hlinkClick r:id="" action="ppaction://media"/>
            <a:extLst>
              <a:ext uri="{FF2B5EF4-FFF2-40B4-BE49-F238E27FC236}">
                <a16:creationId xmlns:a16="http://schemas.microsoft.com/office/drawing/2014/main" id="{5216740B-7BD6-49C9-83F2-B038064E428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301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52475" y="3969074"/>
            <a:ext cx="60960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BDAD96-9EC0-4587-B7A9-D4A09CCB0DFC}"/>
              </a:ext>
            </a:extLst>
          </p:cNvPr>
          <p:cNvSpPr txBox="1"/>
          <p:nvPr/>
        </p:nvSpPr>
        <p:spPr>
          <a:xfrm>
            <a:off x="8407400" y="444500"/>
            <a:ext cx="2717800" cy="488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6" name="AutoShape 8">
            <a:extLst>
              <a:ext uri="{FF2B5EF4-FFF2-40B4-BE49-F238E27FC236}">
                <a16:creationId xmlns:a16="http://schemas.microsoft.com/office/drawing/2014/main" id="{20833630-8420-406E-B40C-83957187B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28600"/>
            <a:ext cx="8839200" cy="1143000"/>
          </a:xfrm>
          <a:prstGeom prst="roundRect">
            <a:avLst>
              <a:gd name="adj" fmla="val 16667"/>
            </a:avLst>
          </a:prstGeom>
          <a:solidFill>
            <a:srgbClr val="FFFF00">
              <a:alpha val="59999"/>
            </a:srgb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ar-AE" sz="5400" dirty="0">
                <a:solidFill>
                  <a:schemeClr val="bg1"/>
                </a:solidFill>
              </a:rPr>
              <a:t>استراتيجية استمع وردد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7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25073__freqman__whoosh0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2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" fill="hold">
                          <p:stCondLst>
                            <p:cond delay="0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57446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audio>
                  <p:cMediaNode vol="80000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4"/>
                    </p:tgtEl>
                  </p:cMediaNode>
                </p:audio>
              </p:childTnLst>
            </p:cTn>
          </p:par>
        </p:tnLst>
        <p:bldLst>
          <p:bldP spid="4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25073__freqman__whoosh0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12" restart="whenNotActive" fill="hold" evtFilter="cancelBubble" nodeType="interactiveSeq">
                    <p:stCondLst>
                      <p:cond evt="onClick" delay="0">
                        <p:tgtEl>
                          <p:spTgt spid="4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" fill="hold">
                          <p:stCondLst>
                            <p:cond delay="0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57446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4"/>
                      </p:tgtEl>
                    </p:cond>
                  </p:nextCondLst>
                </p:seq>
                <p:audio>
                  <p:cMediaNode vol="80000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4"/>
                    </p:tgtEl>
                  </p:cMediaNode>
                </p:audio>
              </p:childTnLst>
            </p:cTn>
          </p:par>
        </p:tnLst>
        <p:bldLst>
          <p:bldP spid="46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18728" y="4527247"/>
            <a:ext cx="6600825" cy="2447925"/>
          </a:xfrm>
          <a:prstGeom prst="rect">
            <a:avLst/>
          </a:prstGeom>
        </p:spPr>
      </p:pic>
      <p:pic>
        <p:nvPicPr>
          <p:cNvPr id="5" name="صورة 2">
            <a:extLst>
              <a:ext uri="{FF2B5EF4-FFF2-40B4-BE49-F238E27FC236}">
                <a16:creationId xmlns:a16="http://schemas.microsoft.com/office/drawing/2014/main" id="{CD677B79-B814-4305-A668-FD4DB6234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100" y="0"/>
            <a:ext cx="5981700" cy="1194762"/>
          </a:xfrm>
          <a:prstGeom prst="rect">
            <a:avLst/>
          </a:prstGeom>
        </p:spPr>
      </p:pic>
      <p:pic>
        <p:nvPicPr>
          <p:cNvPr id="9" name="Picture 2" descr="ÙØªÙØ¬Ø© Ø¨Ø­Ø« Ø§ÙØµÙØ± Ø¹Ù Ø§ÙØ´ÙØ³">
            <a:extLst>
              <a:ext uri="{FF2B5EF4-FFF2-40B4-BE49-F238E27FC236}">
                <a16:creationId xmlns:a16="http://schemas.microsoft.com/office/drawing/2014/main" id="{D447A1CE-B81C-4772-90FA-4BD43E1E2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4" y="1406171"/>
            <a:ext cx="6000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ÙØªÙØ¬Ø© Ø¨Ø­Ø« Ø§ÙØµÙØ± Ø¹Ù Ø§ÙØ´ÙØ³">
            <a:extLst>
              <a:ext uri="{FF2B5EF4-FFF2-40B4-BE49-F238E27FC236}">
                <a16:creationId xmlns:a16="http://schemas.microsoft.com/office/drawing/2014/main" id="{AD0A6B9B-CF3D-4A03-AF48-16D29DC40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4" y="1400895"/>
            <a:ext cx="6000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66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69528" y="4795837"/>
            <a:ext cx="6600825" cy="2447925"/>
          </a:xfrm>
          <a:prstGeom prst="rect">
            <a:avLst/>
          </a:prstGeom>
        </p:spPr>
      </p:pic>
      <p:pic>
        <p:nvPicPr>
          <p:cNvPr id="5" name="صورة 16">
            <a:extLst>
              <a:ext uri="{FF2B5EF4-FFF2-40B4-BE49-F238E27FC236}">
                <a16:creationId xmlns:a16="http://schemas.microsoft.com/office/drawing/2014/main" id="{DD68F35A-4C4D-4C8B-AC3F-D2202A30B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0186" y="-63622"/>
            <a:ext cx="8474249" cy="1486021"/>
          </a:xfrm>
          <a:prstGeom prst="rect">
            <a:avLst/>
          </a:prstGeom>
        </p:spPr>
      </p:pic>
      <p:pic>
        <p:nvPicPr>
          <p:cNvPr id="15" name="Picture 2" descr="نتيجة بحث الصور عن انشقاق السماء في ليلة القدر">
            <a:extLst>
              <a:ext uri="{FF2B5EF4-FFF2-40B4-BE49-F238E27FC236}">
                <a16:creationId xmlns:a16="http://schemas.microsoft.com/office/drawing/2014/main" id="{BD3693E7-7AEA-40FD-A523-C86414842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82" y="1497577"/>
            <a:ext cx="11546006" cy="4462818"/>
          </a:xfrm>
          <a:prstGeom prst="rect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6" name="نجمة ذات 5 نقاط 5">
            <a:extLst>
              <a:ext uri="{FF2B5EF4-FFF2-40B4-BE49-F238E27FC236}">
                <a16:creationId xmlns:a16="http://schemas.microsoft.com/office/drawing/2014/main" id="{08E9B110-3EA8-4F36-8AF3-667A8A3ECC27}"/>
              </a:ext>
            </a:extLst>
          </p:cNvPr>
          <p:cNvSpPr/>
          <p:nvPr/>
        </p:nvSpPr>
        <p:spPr>
          <a:xfrm>
            <a:off x="7463289" y="2415653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نجمة ذات 5 نقاط 7">
            <a:extLst>
              <a:ext uri="{FF2B5EF4-FFF2-40B4-BE49-F238E27FC236}">
                <a16:creationId xmlns:a16="http://schemas.microsoft.com/office/drawing/2014/main" id="{CAE66915-A80B-48AB-9C20-46FA2BBB3135}"/>
              </a:ext>
            </a:extLst>
          </p:cNvPr>
          <p:cNvSpPr/>
          <p:nvPr/>
        </p:nvSpPr>
        <p:spPr>
          <a:xfrm>
            <a:off x="3088434" y="2402006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  <p:sp>
        <p:nvSpPr>
          <p:cNvPr id="9" name="نجمة ذات 5 نقاط 8">
            <a:extLst>
              <a:ext uri="{FF2B5EF4-FFF2-40B4-BE49-F238E27FC236}">
                <a16:creationId xmlns:a16="http://schemas.microsoft.com/office/drawing/2014/main" id="{C976E31D-C96D-410E-8C6C-25243F9D3B6A}"/>
              </a:ext>
            </a:extLst>
          </p:cNvPr>
          <p:cNvSpPr/>
          <p:nvPr/>
        </p:nvSpPr>
        <p:spPr>
          <a:xfrm>
            <a:off x="3959645" y="2402006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نجمة ذات 5 نقاط 9">
            <a:extLst>
              <a:ext uri="{FF2B5EF4-FFF2-40B4-BE49-F238E27FC236}">
                <a16:creationId xmlns:a16="http://schemas.microsoft.com/office/drawing/2014/main" id="{374FE8EB-6C3D-4E08-9186-F3B18C426047}"/>
              </a:ext>
            </a:extLst>
          </p:cNvPr>
          <p:cNvSpPr/>
          <p:nvPr/>
        </p:nvSpPr>
        <p:spPr>
          <a:xfrm>
            <a:off x="4867221" y="2374710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نجمة ذات 5 نقاط 11">
            <a:extLst>
              <a:ext uri="{FF2B5EF4-FFF2-40B4-BE49-F238E27FC236}">
                <a16:creationId xmlns:a16="http://schemas.microsoft.com/office/drawing/2014/main" id="{3EE8FF8B-A5DE-4847-9474-6C83B37AD1DA}"/>
              </a:ext>
            </a:extLst>
          </p:cNvPr>
          <p:cNvSpPr/>
          <p:nvPr/>
        </p:nvSpPr>
        <p:spPr>
          <a:xfrm>
            <a:off x="8336268" y="2402006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نجمة ذات 5 نقاط 12">
            <a:extLst>
              <a:ext uri="{FF2B5EF4-FFF2-40B4-BE49-F238E27FC236}">
                <a16:creationId xmlns:a16="http://schemas.microsoft.com/office/drawing/2014/main" id="{34AFE3CB-6F85-40C2-BD37-65DE5CB72F19}"/>
              </a:ext>
            </a:extLst>
          </p:cNvPr>
          <p:cNvSpPr/>
          <p:nvPr/>
        </p:nvSpPr>
        <p:spPr>
          <a:xfrm>
            <a:off x="5816548" y="2402006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نجمة ذات 5 نقاط 13">
            <a:extLst>
              <a:ext uri="{FF2B5EF4-FFF2-40B4-BE49-F238E27FC236}">
                <a16:creationId xmlns:a16="http://schemas.microsoft.com/office/drawing/2014/main" id="{39B43F10-F264-401E-BC98-C345B6813A07}"/>
              </a:ext>
            </a:extLst>
          </p:cNvPr>
          <p:cNvSpPr/>
          <p:nvPr/>
        </p:nvSpPr>
        <p:spPr>
          <a:xfrm>
            <a:off x="6661244" y="2404280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نجمة ذات 5 نقاط 10">
            <a:extLst>
              <a:ext uri="{FF2B5EF4-FFF2-40B4-BE49-F238E27FC236}">
                <a16:creationId xmlns:a16="http://schemas.microsoft.com/office/drawing/2014/main" id="{FD2E0177-CACF-47E1-A068-BE47321745E5}"/>
              </a:ext>
            </a:extLst>
          </p:cNvPr>
          <p:cNvSpPr/>
          <p:nvPr/>
        </p:nvSpPr>
        <p:spPr>
          <a:xfrm>
            <a:off x="9138313" y="2402006"/>
            <a:ext cx="382137" cy="382137"/>
          </a:xfrm>
          <a:prstGeom prst="star5">
            <a:avLst/>
          </a:prstGeom>
          <a:effectLst>
            <a:glow rad="14859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513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8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041 0.50162 L 0.01992 0.08518 L 0.02903 0.50162 L 0.0388 0.08518 L 0.04844 0.50162 L 0.05755 0.08518 L 0.06732 0.50162 L 0.0763 0.08518 L 0.08607 0.50162 L 0.09583 0.08518 L 0.10495 0.50162 L 0.11471 0.08518 L 0.1237 0.50162 L 0.13346 0.08518 L 0.14323 0.50162 L 0.15234 0.08518 L 0.16211 0.50162 " pathEditMode="relative" rAng="0" ptsTypes="AAAAAAAAAAAAAAAAA">
                                          <p:cBhvr>
                                            <p:cTn id="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78" y="-20833"/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157 0.02477 0.00274 0.03519 0 0.06551 C -0.00013 0.0676 -0.00221 0.0669 -0.00338 0.0676 C -0.00403 0.06945 -0.00468 0.07176 -0.0056 0.07361 C -0.0069 0.07593 -0.00898 0.07686 -0.01002 0.0794 C -0.01093 0.08172 -0.0108 0.08473 -0.01119 0.0875 C -0.01041 0.09537 -0.01146 0.10463 -0.00898 0.11135 C -0.0056 0.12037 0.00157 0.1213 0.00677 0.12315 C 0.00821 0.12385 0.00977 0.12454 0.0112 0.12523 C 0.01302 0.12732 0.01498 0.1294 0.0168 0.13125 C 0.01823 0.13264 0.02136 0.13218 0.02136 0.13519 C 0.02136 0.14838 0.01563 0.16343 0.00899 0.16898 C 0.00404 0.17315 -0.00169 0.17315 -0.00664 0.17709 C -0.01224 0.18125 -0.01666 0.18959 -0.02239 0.19283 C -0.02461 0.19422 -0.02682 0.19584 -0.02903 0.19699 C -0.03164 0.19815 -0.03646 0.19908 -0.03919 0.20093 C -0.05091 0.20857 -0.03659 0.20162 -0.04817 0.20672 C -0.04843 0.2088 -0.04948 0.21065 -0.04922 0.21273 C -0.04869 0.21829 -0.04752 0.22385 -0.04583 0.22871 C -0.04518 0.23079 -0.04362 0.23148 -0.04258 0.23264 C -0.02396 0.25348 -0.04544 0.2301 -0.03359 0.24074 C -0.02187 0.25116 -0.03008 0.24699 -0.02018 0.2507 C -0.01875 0.2544 -0.01549 0.26135 -0.01679 0.26644 C -0.01771 0.27037 -0.02044 0.27199 -0.02239 0.27454 C -0.02929 0.28311 -0.02864 0.2801 -0.03802 0.28635 C -0.05091 0.29491 -0.04062 0.29121 -0.05481 0.29445 C -0.05742 0.29561 -0.06015 0.29653 -0.06263 0.29838 C -0.06471 0.29977 -0.06614 0.30324 -0.06823 0.3044 C -0.07369 0.30718 -0.07955 0.30787 -0.08502 0.31042 C -0.08854 0.31181 -0.09518 0.31621 -0.09518 0.31621 C -0.09544 0.31898 -0.09739 0.32223 -0.09622 0.32431 C -0.09401 0.32824 -0.0901 0.32755 -0.08724 0.3301 C -0.08593 0.33148 -0.08528 0.33473 -0.08398 0.33611 C -0.0819 0.3382 -0.07942 0.33843 -0.07721 0.34005 C -0.06536 0.34885 -0.07591 0.34468 -0.06263 0.34815 C -0.05416 0.35324 -0.05638 0.34792 -0.05481 0.36204 C -0.05976 0.36505 -0.05885 0.36412 -0.06484 0.36991 C -0.06679 0.37176 -0.06849 0.37477 -0.07044 0.37593 C -0.07877 0.38125 -0.09531 0.38912 -0.10521 0.39398 C -0.10924 0.39584 -0.11367 0.39676 -0.11758 0.39977 C -0.12018 0.40186 -0.12252 0.40486 -0.12539 0.40579 C -0.13008 0.40741 -0.13502 0.40695 -0.13984 0.40787 C -0.14284 0.40834 -0.14583 0.40903 -0.14883 0.40973 C -0.15338 0.42176 -0.15078 0.41042 -0.14778 0.41968 C -0.14674 0.42269 -0.147 0.42639 -0.14661 0.42963 C -0.14778 0.43357 -0.14791 0.43912 -0.15 0.44167 C -0.15299 0.44537 -0.16224 0.44769 -0.16679 0.44954 C -0.16823 0.45023 -0.16979 0.45047 -0.17122 0.45162 C -0.17356 0.45324 -0.17565 0.45579 -0.17799 0.45764 C -0.17942 0.45857 -0.18099 0.45857 -0.18242 0.45949 C -0.19505 0.46713 -0.18177 0.46065 -0.19258 0.46551 C -0.19284 0.47153 -0.1931 0.47755 -0.19362 0.48334 C -0.19531 0.50162 -0.19479 0.47292 -0.19479 0.49931 L -0.15338 0.50926 L -0.15338 0.51736 L -0.13763 0.50926 " pathEditMode="relative" ptsTypes="AAAAAAAAAAAAAAAAAAAAAAAAAAAAAAAAAAAAAAAAAAAAAAAAAAAAAAAAA">
                                          <p:cBhvr>
                                            <p:cTn id="1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222 0.00579 0.0043 0.01181 0.00664 0.01782 C 0.00769 0.0206 0.0086 0.02361 0.01003 0.02569 C 0.01133 0.02778 0.01302 0.02847 0.01446 0.02963 C 0.01667 0.0412 0.01381 0.03171 0.01901 0.03773 C 0.02032 0.03935 0.0211 0.0419 0.02227 0.04375 C 0.02683 0.05046 0.02839 0.05069 0.03347 0.05764 C 0.03503 0.05949 0.03633 0.06204 0.03802 0.06366 C 0.03933 0.06482 0.04102 0.06482 0.04245 0.06551 C 0.04323 0.06829 0.04466 0.0706 0.04466 0.07361 C 0.04506 0.09815 0.04519 0.12269 0.04362 0.14722 C 0.04336 0.15139 0.04076 0.15417 0.03907 0.15718 C 0.03451 0.16528 0.03425 0.16065 0.03021 0.17107 C 0.0194 0.19838 0.03295 0.16898 0.02461 0.19282 C 0.0237 0.19537 0.02227 0.19699 0.02123 0.19884 C 0.02162 0.20694 0.02123 0.21505 0.02227 0.22269 C 0.02279 0.22546 0.02774 0.23148 0.02904 0.23264 C 0.03203 0.23565 0.03503 0.23796 0.03802 0.24074 C 0.0392 0.2419 0.04024 0.24352 0.04141 0.24468 C 0.05131 0.25486 0.04102 0.24282 0.04922 0.25255 C 0.05 0.25718 0.04987 0.26273 0.05144 0.26667 C 0.06459 0.29769 0.06211 0.28935 0.07826 0.29838 C 0.08242 0.30069 0.08646 0.30417 0.09063 0.30648 C 0.09883 0.31065 0.10716 0.31389 0.11524 0.31829 C 0.13321 0.32778 0.11472 0.32037 0.13542 0.33426 C 0.1375 0.33565 0.13985 0.33565 0.14219 0.33611 C 0.14401 0.34306 0.1461 0.34607 0.14323 0.35417 C 0.14232 0.35694 0.14011 0.35787 0.13881 0.36019 C 0.13776 0.36181 0.1375 0.36435 0.13659 0.36597 C 0.13555 0.36782 0.13412 0.36829 0.13321 0.37014 C 0.13034 0.375 0.12865 0.38218 0.12644 0.38796 C 0.12357 0.3956 0.12318 0.39583 0.11979 0.40185 C 0.12006 0.40648 0.11992 0.41157 0.12084 0.41574 C 0.12149 0.41852 0.12318 0.41968 0.12422 0.42176 C 0.12904 0.43287 0.13021 0.44213 0.13659 0.44769 C 0.13763 0.44861 0.13881 0.44907 0.13985 0.44977 C 0.14037 0.45069 0.14636 0.45995 0.14662 0.46366 C 0.14753 0.47546 0.14779 0.49954 0.14779 0.49954 L 0.14779 0.49954 " pathEditMode="relative" ptsTypes="AAAAAAAAAAAAAAAAAAAAAAAAAAAAAAAAAAAAAAAA">
                                          <p:cBhvr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169 0.02731 0.00312 0.04259 0 0.07546 C -0.00247 0.10023 -0.00547 0.09398 -0.0112 0.1074 C -0.02292 0.13379 -0.00339 0.09722 -0.02135 0.12916 C -0.02318 0.13912 -0.02135 0.13194 -0.02578 0.1412 C -0.02734 0.14421 -0.02865 0.14791 -0.03034 0.15115 C -0.03281 0.15602 -0.03581 0.15995 -0.03815 0.16504 C -0.04362 0.17731 -0.0405 0.17315 -0.04714 0.17893 C -0.04818 0.18102 -0.04961 0.18264 -0.05052 0.18495 C -0.05117 0.18657 -0.05169 0.18865 -0.05156 0.19097 C -0.0513 0.20277 -0.05117 0.21504 -0.04935 0.22662 C -0.04883 0.23032 -0.04649 0.23217 -0.04492 0.23472 C -0.03789 0.24467 -0.03932 0.24328 -0.03372 0.24652 C -0.03099 0.24977 -0.02878 0.25416 -0.02578 0.25648 C -0.0237 0.2581 -0.02135 0.25764 -0.01914 0.25856 C 0.00039 0.26597 -0.0194 0.25972 -0.00339 0.26435 C 0.00221 0.26875 0.00534 0.27152 0.0112 0.2743 C 0.01302 0.27523 0.01484 0.27546 0.0168 0.27639 C 0.02018 0.27824 0.02344 0.28032 0.02682 0.2824 C 0.0276 0.28495 0.02891 0.28727 0.02904 0.29027 C 0.02943 0.29583 0.02773 0.30231 0.02565 0.30625 C 0.02253 0.3125 0.0194 0.31898 0.01562 0.32407 C 0.01406 0.32615 0.01263 0.32824 0.0112 0.33009 C 0.00794 0.33379 0.00221 0.33958 -0.00117 0.34213 C -0.00339 0.34375 -0.00573 0.34421 -0.00794 0.34606 C -0.0151 0.35162 -0.0069 0.34953 -0.01693 0.35602 C -0.01901 0.3574 -0.02135 0.3574 -0.02357 0.35787 C -0.03008 0.36967 -0.02422 0.36134 -0.03815 0.36782 C -0.04414 0.37083 -0.04232 0.37199 -0.04714 0.37384 C -0.05078 0.37546 -0.05469 0.37615 -0.05833 0.37777 C -0.06133 0.3794 -0.06419 0.3824 -0.06732 0.38379 C -0.06979 0.38495 -0.07253 0.38495 -0.07513 0.38588 C -0.07891 0.38703 -0.08255 0.38935 -0.08633 0.38981 C -0.09896 0.39143 -0.11172 0.39097 -0.12435 0.39166 L -0.15234 0.39375 C -0.15534 0.3949 -0.16198 0.39722 -0.16471 0.39768 C -0.17031 0.39861 -0.17591 0.39907 -0.18151 0.39977 C -0.18294 0.40162 -0.18854 0.40787 -0.18932 0.40972 C -0.19154 0.41458 -0.19388 0.41967 -0.19492 0.42569 C -0.19649 0.43379 -0.19544 0.42986 -0.19831 0.4375 C -0.1987 0.45023 -0.19818 0.46296 -0.19935 0.47523 C -0.19974 0.47801 -0.20182 0.47893 -0.20274 0.48125 C -0.20378 0.48379 -0.2043 0.48657 -0.20495 0.48935 C -0.20352 0.4919 -0.20195 0.49444 -0.20052 0.49722 C -0.19961 0.49907 -0.19922 0.50139 -0.19831 0.50324 C -0.19662 0.50625 -0.19453 0.50833 -0.19271 0.51111 C -0.19154 0.51296 -0.19076 0.51574 -0.18932 0.51713 C -0.18763 0.51852 -0.18555 0.51852 -0.18372 0.51921 C -0.16797 0.51597 -0.178 0.52176 -0.17031 0.51111 C -0.16823 0.5081 -0.16354 0.50324 -0.16354 0.50324 C -0.16315 0.50115 -0.16328 0.49861 -0.1625 0.49722 C -0.16159 0.49583 -0.16029 0.49537 -0.15912 0.49514 C -0.14974 0.49398 -0.14037 0.49398 -0.13112 0.49328 C -0.11654 0.48796 -0.13464 0.49514 -0.11992 0.48727 C -0.1181 0.48634 -0.11615 0.48611 -0.11432 0.48518 C -0.11276 0.48472 -0.11133 0.48402 -0.10977 0.48333 C -0.08815 0.48565 -0.08802 0.47453 -0.09414 0.50717 C -0.09427 0.5081 -0.09492 0.50856 -0.09531 0.50926 L -0.09531 0.50926 " pathEditMode="relative" ptsTypes="AAAAAAAAAAAAAAAAAAAAAAAAAAAAAAAAAAAAAAAAAAAAAAAAAAAAAAAAAAAA">
                                          <p:cBhvr>
                                            <p:cTn id="1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-0.00039 0.00857 0.00039 0.01759 -0.00117 0.0257 C -0.00195 0.02986 -0.00534 0.03032 -0.00677 0.0338 C -0.00768 0.03588 -0.00703 0.03935 -0.00794 0.04167 C -0.00898 0.04445 -0.01107 0.04537 -0.01237 0.04769 C -0.01328 0.04931 -0.01354 0.05208 -0.01458 0.0537 C -0.01732 0.05741 -0.02109 0.05903 -0.02357 0.06366 C -0.0263 0.06852 -0.02825 0.0713 -0.03034 0.07755 C -0.0319 0.08264 -0.03476 0.09352 -0.03476 0.09352 C -0.03437 0.1007 -0.03489 0.10833 -0.03359 0.11528 C -0.0332 0.11759 -0.03047 0.1169 -0.03034 0.11921 C -0.02969 0.12986 -0.03021 0.14074 -0.03138 0.15116 C -0.03177 0.15394 -0.03372 0.15486 -0.03476 0.15718 C -0.03945 0.16759 -0.04323 0.17546 -0.04596 0.18704 C -0.04635 0.18889 -0.04674 0.19097 -0.04713 0.19282 C -0.04674 0.20671 -0.04661 0.22083 -0.04596 0.23472 C -0.04557 0.24167 -0.04245 0.24514 -0.04036 0.2507 C -0.03945 0.25301 -0.03893 0.25602 -0.03815 0.25857 C -0.0362 0.26458 -0.03255 0.27199 -0.03034 0.27639 C -0.0289 0.27917 -0.0276 0.28241 -0.02578 0.28449 C -0.02448 0.28588 -0.02279 0.28565 -0.02135 0.28634 C -0.0194 0.28982 -0.01784 0.29375 -0.01575 0.2963 C -0.0082 0.30579 -0.01133 0.29421 -0.00898 0.30625 C -0.01094 0.31551 -0.01198 0.32546 -0.01458 0.33426 C -0.01614 0.33958 -0.01901 0.34352 -0.02135 0.34815 C -0.0306 0.36574 -0.02695 0.36157 -0.03594 0.36806 C -0.04271 0.38634 -0.03333 0.36389 -0.04154 0.37593 C -0.04297 0.37801 -0.04362 0.38148 -0.04479 0.38403 C -0.047 0.3882 -0.04987 0.39097 -0.05156 0.39583 C -0.05846 0.4162 -0.05104 0.39537 -0.05937 0.41574 C -0.06094 0.41968 -0.06146 0.42546 -0.0638 0.42778 C -0.06536 0.42894 -0.06706 0.42986 -0.06836 0.43171 C -0.07083 0.43519 -0.07265 0.43982 -0.075 0.44352 C -0.07786 0.44815 -0.07995 0.44977 -0.08294 0.45347 C -0.08437 0.45556 -0.08568 0.4581 -0.08737 0.45949 C -0.09193 0.4632 -0.09609 0.46343 -0.10078 0.46551 C -0.11185 0.47037 -0.09245 0.46389 -0.11081 0.46945 C -0.11745 0.47338 -0.11211 0.4706 -0.12318 0.47338 C -0.12539 0.47407 -0.1276 0.47477 -0.12995 0.47546 C -0.13281 0.47755 -0.13581 0.47986 -0.1388 0.48148 C -0.14036 0.48218 -0.1418 0.48264 -0.14336 0.48333 C -0.14557 0.48472 -0.15 0.4875 -0.15 0.4875 L -0.15221 0.48542 " pathEditMode="relative" ptsTypes="AAAAAAAAAAAAAAAAAAAAAAAAAAAAAAAAAAAAAAAAAAAA">
                                          <p:cBhvr>
                                            <p:cTn id="16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7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-0.00117 0.00579 -0.00248 0.01181 -0.00339 0.01783 C -0.00847 0.04908 -0.0043 0.03264 -0.00899 0.04954 C -0.00938 0.05371 -0.00977 0.05764 -0.01016 0.06158 C -0.01042 0.06482 -0.0112 0.06806 -0.0112 0.07153 C -0.0112 0.09213 -0.01081 0.11274 -0.01016 0.13311 C -0.01003 0.13542 -0.00951 0.13727 -0.00899 0.13912 C -0.00847 0.14144 -0.00755 0.14306 -0.00677 0.14514 C -0.00794 0.16181 -0.00794 0.17871 -0.01016 0.19491 C -0.01068 0.19861 -0.01914 0.21274 -0.02018 0.21482 C -0.03828 0.25024 -0.01341 0.20556 -0.03255 0.23473 C -0.04753 0.25764 -0.03516 0.24491 -0.04818 0.25672 C -0.05612 0.27061 -0.05209 0.26598 -0.05938 0.27246 C -0.06016 0.27454 -0.06068 0.27686 -0.06159 0.27848 C -0.06263 0.2801 -0.06419 0.28056 -0.06498 0.28241 C -0.06576 0.28403 -0.06576 0.28635 -0.06615 0.28843 C -0.06576 0.29306 -0.06563 0.29792 -0.06498 0.30232 C -0.06432 0.30741 -0.06185 0.31551 -0.06055 0.32037 C -0.0612 0.32686 -0.06159 0.3338 -0.06276 0.34028 C -0.06406 0.34723 -0.06888 0.36181 -0.07175 0.36806 C -0.07305 0.37107 -0.07474 0.37315 -0.07617 0.37593 C -0.07735 0.37848 -0.07813 0.38172 -0.07956 0.38403 C -0.08151 0.38704 -0.08412 0.38912 -0.0862 0.3919 C -0.08854 0.39514 -0.09063 0.39885 -0.09297 0.40186 C -0.09466 0.40417 -0.09688 0.40533 -0.09857 0.40787 C -0.10886 0.42292 -0.10104 0.41783 -0.10977 0.42176 C -0.11315 0.43079 -0.11289 0.43357 -0.11758 0.43774 C -0.11862 0.43866 -0.11979 0.43912 -0.12097 0.43959 C -0.1224 0.44167 -0.12383 0.44399 -0.12539 0.44561 C -0.12643 0.44676 -0.12761 0.44699 -0.12878 0.44769 C -0.13164 0.44908 -0.13399 0.44954 -0.13659 0.45162 C -0.13815 0.45278 -0.13959 0.45463 -0.14115 0.45556 C -0.14479 0.45787 -0.14857 0.45949 -0.15235 0.46158 C -0.15339 0.46227 -0.15456 0.46297 -0.1556 0.46366 C -0.15716 0.46551 -0.15964 0.46644 -0.16016 0.46945 C -0.16224 0.48241 -0.15677 0.48565 -0.15456 0.49537 C -0.15169 0.50787 -0.15235 0.50186 -0.15235 0.51343 L -0.15235 0.51343 " pathEditMode="relative" ptsTypes="AAAAAAAAAAAAAAAAAAAAAAAAAAAAAAAAAAAAAAA">
                                          <p:cBhvr>
                                            <p:cTn id="18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3 0.01551 0.00664 0.02616 0.00117 0.04375 C -0.00052 0.04907 -0.00534 0.04931 -0.00781 0.0537 L -0.01458 0.06551 C -0.01523 0.07222 -0.01549 0.07917 -0.0168 0.08542 C -0.01771 0.09005 -0.01979 0.09329 -0.02122 0.09745 C -0.02278 0.10208 -0.02396 0.10694 -0.02578 0.11134 C -0.02669 0.11366 -0.02812 0.11505 -0.02903 0.11736 C -0.03112 0.12222 -0.03216 0.13009 -0.03359 0.13519 C -0.03411 0.1375 -0.03502 0.13912 -0.03581 0.1412 C -0.03229 0.19676 -0.03594 0.1625 -0.03242 0.1831 C -0.03164 0.18773 -0.03138 0.19259 -0.03021 0.19699 C -0.02943 0.2 -0.02786 0.20208 -0.02682 0.20486 C -0.02396 0.21319 -0.02461 0.21482 -0.02239 0.22477 C -0.01992 0.23565 -0.0194 0.23264 -0.01562 0.24468 C -0.01458 0.24815 -0.01367 0.25787 -0.01341 0.26065 C -0.01419 0.26991 -0.01432 0.2794 -0.01562 0.28843 C -0.01667 0.29514 -0.01966 0.31227 -0.02344 0.32037 C -0.02812 0.33009 -0.02604 0.32245 -0.03021 0.33426 C -0.0345 0.34676 -0.03034 0.34352 -0.04023 0.35625 C -0.04284 0.35949 -0.0457 0.36227 -0.04818 0.3662 C -0.04948 0.36829 -0.05013 0.37199 -0.05143 0.37407 C -0.05456 0.37894 -0.05898 0.38148 -0.06263 0.38403 C -0.06341 0.3875 -0.0651 0.39051 -0.06497 0.39398 C -0.06471 0.39676 -0.06276 0.39815 -0.06159 0.4 C -0.05976 0.40278 -0.05781 0.40532 -0.05599 0.4081 C -0.0556 0.40995 -0.05482 0.41181 -0.05482 0.41389 C -0.05521 0.42338 -0.0556 0.43287 -0.05703 0.4419 C -0.05755 0.44444 -0.05911 0.4463 -0.06042 0.44792 C -0.06471 0.45232 -0.06953 0.45532 -0.07383 0.45972 C -0.08398 0.47014 -0.07877 0.4669 -0.08958 0.46968 C -0.09219 0.47245 -0.09466 0.47523 -0.09739 0.47778 C -0.10078 0.48056 -0.10755 0.48449 -0.11081 0.48565 C -0.1138 0.48657 -0.1168 0.48704 -0.11979 0.48773 C -0.12109 0.49491 -0.12135 0.49167 -0.11979 0.49769 L -0.11979 0.49769 " pathEditMode="relative" ptsTypes="AAAAAAAAAAAAAAAAAAAAAAAAAAAAAAAAAAAAA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156 0.00648 0.00416 0.01273 0.00455 0.01968 C 0.00547 0.04236 0.00403 0.04537 0 0.05949 C -0.00157 0.07963 -0.00157 0.07199 0 0.09746 C 0.00026 0.10139 0.00052 0.10556 0.00117 0.10926 C 0.00247 0.11667 0.00377 0.1169 0.0056 0.12338 C 0.00807 0.13102 0.00885 0.14097 0.01237 0.14722 C 0.01419 0.15047 0.0164 0.15324 0.01797 0.15718 C 0.0263 0.17685 0.01849 0.16644 0.02578 0.175 C 0.02734 0.17963 0.02838 0.18472 0.03034 0.18889 C 0.03112 0.19074 0.03281 0.19121 0.03359 0.19283 C 0.03476 0.19514 0.03515 0.19815 0.03593 0.20093 C 0.03515 0.20278 0.03424 0.20486 0.03359 0.20695 C 0.03242 0.21065 0.0319 0.21528 0.03034 0.21875 C 0.02734 0.22547 0.02356 0.23079 0.02018 0.23681 C 0.01914 0.23866 0.01823 0.24121 0.01679 0.2426 C 0.01497 0.24468 0.01315 0.24676 0.0112 0.24861 C 0.00911 0.2507 0.00651 0.25209 0.00455 0.25463 C 0.00234 0.25741 0.00091 0.26158 -0.00104 0.26459 C -0.00469 0.27037 -0.00456 0.26736 -0.00886 0.27246 C -0.01446 0.27917 -0.0138 0.27847 -0.01667 0.28658 C -0.0181 0.30602 -0.01706 0.31366 -0.02123 0.32824 C -0.02175 0.33033 -0.02253 0.33264 -0.02344 0.33426 C -0.02435 0.33588 -0.02565 0.33681 -0.02683 0.3382 C -0.02761 0.34144 -0.02787 0.34537 -0.02904 0.34815 C -0.03164 0.35417 -0.03802 0.36412 -0.03802 0.36412 C -0.03841 0.36597 -0.03894 0.36806 -0.03907 0.37014 C -0.03972 0.37593 -0.03946 0.38218 -0.04024 0.38797 C -0.0405 0.39028 -0.04167 0.3919 -0.04245 0.39398 C -0.04401 0.40533 -0.04362 0.40463 -0.04805 0.41783 C -0.04922 0.42107 -0.05 0.42477 -0.05144 0.42778 C -0.05235 0.42963 -0.05365 0.43033 -0.05482 0.43172 C -0.05547 0.43449 -0.05638 0.43704 -0.05703 0.43982 C -0.05808 0.44422 -0.05808 0.44838 -0.06042 0.45162 C -0.06133 0.45301 -0.06263 0.45324 -0.06367 0.45371 C -0.06628 0.45463 -0.06901 0.45486 -0.07162 0.45556 C -0.07188 0.46158 -0.07123 0.46829 -0.07266 0.47361 C -0.07396 0.47824 -0.0767 0.48125 -0.07943 0.48357 C -0.08177 0.48542 -0.08464 0.48472 -0.08724 0.48542 C -0.10026 0.48912 -0.08724 0.48611 -0.10404 0.48959 C -0.10951 0.49375 -0.11576 0.49954 -0.12188 0.49954 C -0.125 0.49954 -0.12787 0.49699 -0.13086 0.49537 C -0.1349 0.49352 -0.13386 0.49491 -0.13529 0.48959 L -0.13529 0.48357 " pathEditMode="relative" ptsTypes="AAAAAAAAAAAAAAAAAAAAAAAAAAAAAAAAAAAAAAAAAAAAA">
                                          <p:cBhvr>
                                            <p:cTn id="2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2" grpId="0" animBg="1"/>
          <p:bldP spid="13" grpId="0" animBg="1"/>
          <p:bldP spid="14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8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041 0.50162 L 0.01992 0.08518 L 0.02903 0.50162 L 0.0388 0.08518 L 0.04844 0.50162 L 0.05755 0.08518 L 0.06732 0.50162 L 0.0763 0.08518 L 0.08607 0.50162 L 0.09583 0.08518 L 0.10495 0.50162 L 0.11471 0.08518 L 0.1237 0.50162 L 0.13346 0.08518 L 0.14323 0.50162 L 0.15234 0.08518 L 0.16211 0.50162 " pathEditMode="relative" rAng="0" ptsTypes="AAAAAAAAAAAAAAAAA">
                                          <p:cBhvr>
                                            <p:cTn id="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78" y="-20833"/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157 0.02477 0.00274 0.03519 0 0.06551 C -0.00013 0.0676 -0.00221 0.0669 -0.00338 0.0676 C -0.00403 0.06945 -0.00468 0.07176 -0.0056 0.07361 C -0.0069 0.07593 -0.00898 0.07686 -0.01002 0.0794 C -0.01093 0.08172 -0.0108 0.08473 -0.01119 0.0875 C -0.01041 0.09537 -0.01146 0.10463 -0.00898 0.11135 C -0.0056 0.12037 0.00157 0.1213 0.00677 0.12315 C 0.00821 0.12385 0.00977 0.12454 0.0112 0.12523 C 0.01302 0.12732 0.01498 0.1294 0.0168 0.13125 C 0.01823 0.13264 0.02136 0.13218 0.02136 0.13519 C 0.02136 0.14838 0.01563 0.16343 0.00899 0.16898 C 0.00404 0.17315 -0.00169 0.17315 -0.00664 0.17709 C -0.01224 0.18125 -0.01666 0.18959 -0.02239 0.19283 C -0.02461 0.19422 -0.02682 0.19584 -0.02903 0.19699 C -0.03164 0.19815 -0.03646 0.19908 -0.03919 0.20093 C -0.05091 0.20857 -0.03659 0.20162 -0.04817 0.20672 C -0.04843 0.2088 -0.04948 0.21065 -0.04922 0.21273 C -0.04869 0.21829 -0.04752 0.22385 -0.04583 0.22871 C -0.04518 0.23079 -0.04362 0.23148 -0.04258 0.23264 C -0.02396 0.25348 -0.04544 0.2301 -0.03359 0.24074 C -0.02187 0.25116 -0.03008 0.24699 -0.02018 0.2507 C -0.01875 0.2544 -0.01549 0.26135 -0.01679 0.26644 C -0.01771 0.27037 -0.02044 0.27199 -0.02239 0.27454 C -0.02929 0.28311 -0.02864 0.2801 -0.03802 0.28635 C -0.05091 0.29491 -0.04062 0.29121 -0.05481 0.29445 C -0.05742 0.29561 -0.06015 0.29653 -0.06263 0.29838 C -0.06471 0.29977 -0.06614 0.30324 -0.06823 0.3044 C -0.07369 0.30718 -0.07955 0.30787 -0.08502 0.31042 C -0.08854 0.31181 -0.09518 0.31621 -0.09518 0.31621 C -0.09544 0.31898 -0.09739 0.32223 -0.09622 0.32431 C -0.09401 0.32824 -0.0901 0.32755 -0.08724 0.3301 C -0.08593 0.33148 -0.08528 0.33473 -0.08398 0.33611 C -0.0819 0.3382 -0.07942 0.33843 -0.07721 0.34005 C -0.06536 0.34885 -0.07591 0.34468 -0.06263 0.34815 C -0.05416 0.35324 -0.05638 0.34792 -0.05481 0.36204 C -0.05976 0.36505 -0.05885 0.36412 -0.06484 0.36991 C -0.06679 0.37176 -0.06849 0.37477 -0.07044 0.37593 C -0.07877 0.38125 -0.09531 0.38912 -0.10521 0.39398 C -0.10924 0.39584 -0.11367 0.39676 -0.11758 0.39977 C -0.12018 0.40186 -0.12252 0.40486 -0.12539 0.40579 C -0.13008 0.40741 -0.13502 0.40695 -0.13984 0.40787 C -0.14284 0.40834 -0.14583 0.40903 -0.14883 0.40973 C -0.15338 0.42176 -0.15078 0.41042 -0.14778 0.41968 C -0.14674 0.42269 -0.147 0.42639 -0.14661 0.42963 C -0.14778 0.43357 -0.14791 0.43912 -0.15 0.44167 C -0.15299 0.44537 -0.16224 0.44769 -0.16679 0.44954 C -0.16823 0.45023 -0.16979 0.45047 -0.17122 0.45162 C -0.17356 0.45324 -0.17565 0.45579 -0.17799 0.45764 C -0.17942 0.45857 -0.18099 0.45857 -0.18242 0.45949 C -0.19505 0.46713 -0.18177 0.46065 -0.19258 0.46551 C -0.19284 0.47153 -0.1931 0.47755 -0.19362 0.48334 C -0.19531 0.50162 -0.19479 0.47292 -0.19479 0.49931 L -0.15338 0.50926 L -0.15338 0.51736 L -0.13763 0.50926 " pathEditMode="relative" ptsTypes="AAAAAAAAAAAAAAAAAAAAAAAAAAAAAAAAAAAAAAAAAAAAAAAAAAAAAAAAA">
                                          <p:cBhvr>
                                            <p:cTn id="10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222 0.00579 0.0043 0.01181 0.00664 0.01782 C 0.00769 0.0206 0.0086 0.02361 0.01003 0.02569 C 0.01133 0.02778 0.01302 0.02847 0.01446 0.02963 C 0.01667 0.0412 0.01381 0.03171 0.01901 0.03773 C 0.02032 0.03935 0.0211 0.0419 0.02227 0.04375 C 0.02683 0.05046 0.02839 0.05069 0.03347 0.05764 C 0.03503 0.05949 0.03633 0.06204 0.03802 0.06366 C 0.03933 0.06482 0.04102 0.06482 0.04245 0.06551 C 0.04323 0.06829 0.04466 0.0706 0.04466 0.07361 C 0.04506 0.09815 0.04519 0.12269 0.04362 0.14722 C 0.04336 0.15139 0.04076 0.15417 0.03907 0.15718 C 0.03451 0.16528 0.03425 0.16065 0.03021 0.17107 C 0.0194 0.19838 0.03295 0.16898 0.02461 0.19282 C 0.0237 0.19537 0.02227 0.19699 0.02123 0.19884 C 0.02162 0.20694 0.02123 0.21505 0.02227 0.22269 C 0.02279 0.22546 0.02774 0.23148 0.02904 0.23264 C 0.03203 0.23565 0.03503 0.23796 0.03802 0.24074 C 0.0392 0.2419 0.04024 0.24352 0.04141 0.24468 C 0.05131 0.25486 0.04102 0.24282 0.04922 0.25255 C 0.05 0.25718 0.04987 0.26273 0.05144 0.26667 C 0.06459 0.29769 0.06211 0.28935 0.07826 0.29838 C 0.08242 0.30069 0.08646 0.30417 0.09063 0.30648 C 0.09883 0.31065 0.10716 0.31389 0.11524 0.31829 C 0.13321 0.32778 0.11472 0.32037 0.13542 0.33426 C 0.1375 0.33565 0.13985 0.33565 0.14219 0.33611 C 0.14401 0.34306 0.1461 0.34607 0.14323 0.35417 C 0.14232 0.35694 0.14011 0.35787 0.13881 0.36019 C 0.13776 0.36181 0.1375 0.36435 0.13659 0.36597 C 0.13555 0.36782 0.13412 0.36829 0.13321 0.37014 C 0.13034 0.375 0.12865 0.38218 0.12644 0.38796 C 0.12357 0.3956 0.12318 0.39583 0.11979 0.40185 C 0.12006 0.40648 0.11992 0.41157 0.12084 0.41574 C 0.12149 0.41852 0.12318 0.41968 0.12422 0.42176 C 0.12904 0.43287 0.13021 0.44213 0.13659 0.44769 C 0.13763 0.44861 0.13881 0.44907 0.13985 0.44977 C 0.14037 0.45069 0.14636 0.45995 0.14662 0.46366 C 0.14753 0.47546 0.14779 0.49954 0.14779 0.49954 L 0.14779 0.49954 " pathEditMode="relative" ptsTypes="AAAAAAAAAAAAAAAAAAAAAAAAAAAAAAAAAAAAAAAA">
                                          <p:cBhvr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169 0.02731 0.00312 0.04259 0 0.07546 C -0.00247 0.10023 -0.00547 0.09398 -0.0112 0.1074 C -0.02292 0.13379 -0.00339 0.09722 -0.02135 0.12916 C -0.02318 0.13912 -0.02135 0.13194 -0.02578 0.1412 C -0.02734 0.14421 -0.02865 0.14791 -0.03034 0.15115 C -0.03281 0.15602 -0.03581 0.15995 -0.03815 0.16504 C -0.04362 0.17731 -0.0405 0.17315 -0.04714 0.17893 C -0.04818 0.18102 -0.04961 0.18264 -0.05052 0.18495 C -0.05117 0.18657 -0.05169 0.18865 -0.05156 0.19097 C -0.0513 0.20277 -0.05117 0.21504 -0.04935 0.22662 C -0.04883 0.23032 -0.04649 0.23217 -0.04492 0.23472 C -0.03789 0.24467 -0.03932 0.24328 -0.03372 0.24652 C -0.03099 0.24977 -0.02878 0.25416 -0.02578 0.25648 C -0.0237 0.2581 -0.02135 0.25764 -0.01914 0.25856 C 0.00039 0.26597 -0.0194 0.25972 -0.00339 0.26435 C 0.00221 0.26875 0.00534 0.27152 0.0112 0.2743 C 0.01302 0.27523 0.01484 0.27546 0.0168 0.27639 C 0.02018 0.27824 0.02344 0.28032 0.02682 0.2824 C 0.0276 0.28495 0.02891 0.28727 0.02904 0.29027 C 0.02943 0.29583 0.02773 0.30231 0.02565 0.30625 C 0.02253 0.3125 0.0194 0.31898 0.01562 0.32407 C 0.01406 0.32615 0.01263 0.32824 0.0112 0.33009 C 0.00794 0.33379 0.00221 0.33958 -0.00117 0.34213 C -0.00339 0.34375 -0.00573 0.34421 -0.00794 0.34606 C -0.0151 0.35162 -0.0069 0.34953 -0.01693 0.35602 C -0.01901 0.3574 -0.02135 0.3574 -0.02357 0.35787 C -0.03008 0.36967 -0.02422 0.36134 -0.03815 0.36782 C -0.04414 0.37083 -0.04232 0.37199 -0.04714 0.37384 C -0.05078 0.37546 -0.05469 0.37615 -0.05833 0.37777 C -0.06133 0.3794 -0.06419 0.3824 -0.06732 0.38379 C -0.06979 0.38495 -0.07253 0.38495 -0.07513 0.38588 C -0.07891 0.38703 -0.08255 0.38935 -0.08633 0.38981 C -0.09896 0.39143 -0.11172 0.39097 -0.12435 0.39166 L -0.15234 0.39375 C -0.15534 0.3949 -0.16198 0.39722 -0.16471 0.39768 C -0.17031 0.39861 -0.17591 0.39907 -0.18151 0.39977 C -0.18294 0.40162 -0.18854 0.40787 -0.18932 0.40972 C -0.19154 0.41458 -0.19388 0.41967 -0.19492 0.42569 C -0.19649 0.43379 -0.19544 0.42986 -0.19831 0.4375 C -0.1987 0.45023 -0.19818 0.46296 -0.19935 0.47523 C -0.19974 0.47801 -0.20182 0.47893 -0.20274 0.48125 C -0.20378 0.48379 -0.2043 0.48657 -0.20495 0.48935 C -0.20352 0.4919 -0.20195 0.49444 -0.20052 0.49722 C -0.19961 0.49907 -0.19922 0.50139 -0.19831 0.50324 C -0.19662 0.50625 -0.19453 0.50833 -0.19271 0.51111 C -0.19154 0.51296 -0.19076 0.51574 -0.18932 0.51713 C -0.18763 0.51852 -0.18555 0.51852 -0.18372 0.51921 C -0.16797 0.51597 -0.178 0.52176 -0.17031 0.51111 C -0.16823 0.5081 -0.16354 0.50324 -0.16354 0.50324 C -0.16315 0.50115 -0.16328 0.49861 -0.1625 0.49722 C -0.16159 0.49583 -0.16029 0.49537 -0.15912 0.49514 C -0.14974 0.49398 -0.14037 0.49398 -0.13112 0.49328 C -0.11654 0.48796 -0.13464 0.49514 -0.11992 0.48727 C -0.1181 0.48634 -0.11615 0.48611 -0.11432 0.48518 C -0.11276 0.48472 -0.11133 0.48402 -0.10977 0.48333 C -0.08815 0.48565 -0.08802 0.47453 -0.09414 0.50717 C -0.09427 0.5081 -0.09492 0.50856 -0.09531 0.50926 L -0.09531 0.50926 " pathEditMode="relative" ptsTypes="AAAAAAAAAAAAAAAAAAAAAAAAAAAAAAAAAAAAAAAAAAAAAAAAAAAAAAAAAAAA">
                                          <p:cBhvr>
                                            <p:cTn id="1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-0.00039 0.00857 0.00039 0.01759 -0.00117 0.0257 C -0.00195 0.02986 -0.00534 0.03032 -0.00677 0.0338 C -0.00768 0.03588 -0.00703 0.03935 -0.00794 0.04167 C -0.00898 0.04445 -0.01107 0.04537 -0.01237 0.04769 C -0.01328 0.04931 -0.01354 0.05208 -0.01458 0.0537 C -0.01732 0.05741 -0.02109 0.05903 -0.02357 0.06366 C -0.0263 0.06852 -0.02825 0.0713 -0.03034 0.07755 C -0.0319 0.08264 -0.03476 0.09352 -0.03476 0.09352 C -0.03437 0.1007 -0.03489 0.10833 -0.03359 0.11528 C -0.0332 0.11759 -0.03047 0.1169 -0.03034 0.11921 C -0.02969 0.12986 -0.03021 0.14074 -0.03138 0.15116 C -0.03177 0.15394 -0.03372 0.15486 -0.03476 0.15718 C -0.03945 0.16759 -0.04323 0.17546 -0.04596 0.18704 C -0.04635 0.18889 -0.04674 0.19097 -0.04713 0.19282 C -0.04674 0.20671 -0.04661 0.22083 -0.04596 0.23472 C -0.04557 0.24167 -0.04245 0.24514 -0.04036 0.2507 C -0.03945 0.25301 -0.03893 0.25602 -0.03815 0.25857 C -0.0362 0.26458 -0.03255 0.27199 -0.03034 0.27639 C -0.0289 0.27917 -0.0276 0.28241 -0.02578 0.28449 C -0.02448 0.28588 -0.02279 0.28565 -0.02135 0.28634 C -0.0194 0.28982 -0.01784 0.29375 -0.01575 0.2963 C -0.0082 0.30579 -0.01133 0.29421 -0.00898 0.30625 C -0.01094 0.31551 -0.01198 0.32546 -0.01458 0.33426 C -0.01614 0.33958 -0.01901 0.34352 -0.02135 0.34815 C -0.0306 0.36574 -0.02695 0.36157 -0.03594 0.36806 C -0.04271 0.38634 -0.03333 0.36389 -0.04154 0.37593 C -0.04297 0.37801 -0.04362 0.38148 -0.04479 0.38403 C -0.047 0.3882 -0.04987 0.39097 -0.05156 0.39583 C -0.05846 0.4162 -0.05104 0.39537 -0.05937 0.41574 C -0.06094 0.41968 -0.06146 0.42546 -0.0638 0.42778 C -0.06536 0.42894 -0.06706 0.42986 -0.06836 0.43171 C -0.07083 0.43519 -0.07265 0.43982 -0.075 0.44352 C -0.07786 0.44815 -0.07995 0.44977 -0.08294 0.45347 C -0.08437 0.45556 -0.08568 0.4581 -0.08737 0.45949 C -0.09193 0.4632 -0.09609 0.46343 -0.10078 0.46551 C -0.11185 0.47037 -0.09245 0.46389 -0.11081 0.46945 C -0.11745 0.47338 -0.11211 0.4706 -0.12318 0.47338 C -0.12539 0.47407 -0.1276 0.47477 -0.12995 0.47546 C -0.13281 0.47755 -0.13581 0.47986 -0.1388 0.48148 C -0.14036 0.48218 -0.1418 0.48264 -0.14336 0.48333 C -0.14557 0.48472 -0.15 0.4875 -0.15 0.4875 L -0.15221 0.48542 " pathEditMode="relative" ptsTypes="AAAAAAAAAAAAAAAAAAAAAAAAAAAAAAAAAAAAAAAAAAAA">
                                          <p:cBhvr>
                                            <p:cTn id="16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7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-0.00117 0.00579 -0.00248 0.01181 -0.00339 0.01783 C -0.00847 0.04908 -0.0043 0.03264 -0.00899 0.04954 C -0.00938 0.05371 -0.00977 0.05764 -0.01016 0.06158 C -0.01042 0.06482 -0.0112 0.06806 -0.0112 0.07153 C -0.0112 0.09213 -0.01081 0.11274 -0.01016 0.13311 C -0.01003 0.13542 -0.00951 0.13727 -0.00899 0.13912 C -0.00847 0.14144 -0.00755 0.14306 -0.00677 0.14514 C -0.00794 0.16181 -0.00794 0.17871 -0.01016 0.19491 C -0.01068 0.19861 -0.01914 0.21274 -0.02018 0.21482 C -0.03828 0.25024 -0.01341 0.20556 -0.03255 0.23473 C -0.04753 0.25764 -0.03516 0.24491 -0.04818 0.25672 C -0.05612 0.27061 -0.05209 0.26598 -0.05938 0.27246 C -0.06016 0.27454 -0.06068 0.27686 -0.06159 0.27848 C -0.06263 0.2801 -0.06419 0.28056 -0.06498 0.28241 C -0.06576 0.28403 -0.06576 0.28635 -0.06615 0.28843 C -0.06576 0.29306 -0.06563 0.29792 -0.06498 0.30232 C -0.06432 0.30741 -0.06185 0.31551 -0.06055 0.32037 C -0.0612 0.32686 -0.06159 0.3338 -0.06276 0.34028 C -0.06406 0.34723 -0.06888 0.36181 -0.07175 0.36806 C -0.07305 0.37107 -0.07474 0.37315 -0.07617 0.37593 C -0.07735 0.37848 -0.07813 0.38172 -0.07956 0.38403 C -0.08151 0.38704 -0.08412 0.38912 -0.0862 0.3919 C -0.08854 0.39514 -0.09063 0.39885 -0.09297 0.40186 C -0.09466 0.40417 -0.09688 0.40533 -0.09857 0.40787 C -0.10886 0.42292 -0.10104 0.41783 -0.10977 0.42176 C -0.11315 0.43079 -0.11289 0.43357 -0.11758 0.43774 C -0.11862 0.43866 -0.11979 0.43912 -0.12097 0.43959 C -0.1224 0.44167 -0.12383 0.44399 -0.12539 0.44561 C -0.12643 0.44676 -0.12761 0.44699 -0.12878 0.44769 C -0.13164 0.44908 -0.13399 0.44954 -0.13659 0.45162 C -0.13815 0.45278 -0.13959 0.45463 -0.14115 0.45556 C -0.14479 0.45787 -0.14857 0.45949 -0.15235 0.46158 C -0.15339 0.46227 -0.15456 0.46297 -0.1556 0.46366 C -0.15716 0.46551 -0.15964 0.46644 -0.16016 0.46945 C -0.16224 0.48241 -0.15677 0.48565 -0.15456 0.49537 C -0.15169 0.50787 -0.15235 0.50186 -0.15235 0.51343 L -0.15235 0.51343 " pathEditMode="relative" ptsTypes="AAAAAAAAAAAAAAAAAAAAAAAAAAAAAAAAAAAAAAA">
                                          <p:cBhvr>
                                            <p:cTn id="18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1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3 0.01551 0.00664 0.02616 0.00117 0.04375 C -0.00052 0.04907 -0.00534 0.04931 -0.00781 0.0537 L -0.01458 0.06551 C -0.01523 0.07222 -0.01549 0.07917 -0.0168 0.08542 C -0.01771 0.09005 -0.01979 0.09329 -0.02122 0.09745 C -0.02278 0.10208 -0.02396 0.10694 -0.02578 0.11134 C -0.02669 0.11366 -0.02812 0.11505 -0.02903 0.11736 C -0.03112 0.12222 -0.03216 0.13009 -0.03359 0.13519 C -0.03411 0.1375 -0.03502 0.13912 -0.03581 0.1412 C -0.03229 0.19676 -0.03594 0.1625 -0.03242 0.1831 C -0.03164 0.18773 -0.03138 0.19259 -0.03021 0.19699 C -0.02943 0.2 -0.02786 0.20208 -0.02682 0.20486 C -0.02396 0.21319 -0.02461 0.21482 -0.02239 0.22477 C -0.01992 0.23565 -0.0194 0.23264 -0.01562 0.24468 C -0.01458 0.24815 -0.01367 0.25787 -0.01341 0.26065 C -0.01419 0.26991 -0.01432 0.2794 -0.01562 0.28843 C -0.01667 0.29514 -0.01966 0.31227 -0.02344 0.32037 C -0.02812 0.33009 -0.02604 0.32245 -0.03021 0.33426 C -0.0345 0.34676 -0.03034 0.34352 -0.04023 0.35625 C -0.04284 0.35949 -0.0457 0.36227 -0.04818 0.3662 C -0.04948 0.36829 -0.05013 0.37199 -0.05143 0.37407 C -0.05456 0.37894 -0.05898 0.38148 -0.06263 0.38403 C -0.06341 0.3875 -0.0651 0.39051 -0.06497 0.39398 C -0.06471 0.39676 -0.06276 0.39815 -0.06159 0.4 C -0.05976 0.40278 -0.05781 0.40532 -0.05599 0.4081 C -0.0556 0.40995 -0.05482 0.41181 -0.05482 0.41389 C -0.05521 0.42338 -0.0556 0.43287 -0.05703 0.4419 C -0.05755 0.44444 -0.05911 0.4463 -0.06042 0.44792 C -0.06471 0.45232 -0.06953 0.45532 -0.07383 0.45972 C -0.08398 0.47014 -0.07877 0.4669 -0.08958 0.46968 C -0.09219 0.47245 -0.09466 0.47523 -0.09739 0.47778 C -0.10078 0.48056 -0.10755 0.48449 -0.11081 0.48565 C -0.1138 0.48657 -0.1168 0.48704 -0.11979 0.48773 C -0.12109 0.49491 -0.12135 0.49167 -0.11979 0.49769 L -0.11979 0.49769 " pathEditMode="relative" ptsTypes="AAAAAAAAAAAAAAAAAAAAAAAAAAAAAAAAAAAAA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0 C 0.00156 0.00648 0.00416 0.01273 0.00455 0.01968 C 0.00547 0.04236 0.00403 0.04537 0 0.05949 C -0.00157 0.07963 -0.00157 0.07199 0 0.09746 C 0.00026 0.10139 0.00052 0.10556 0.00117 0.10926 C 0.00247 0.11667 0.00377 0.1169 0.0056 0.12338 C 0.00807 0.13102 0.00885 0.14097 0.01237 0.14722 C 0.01419 0.15047 0.0164 0.15324 0.01797 0.15718 C 0.0263 0.17685 0.01849 0.16644 0.02578 0.175 C 0.02734 0.17963 0.02838 0.18472 0.03034 0.18889 C 0.03112 0.19074 0.03281 0.19121 0.03359 0.19283 C 0.03476 0.19514 0.03515 0.19815 0.03593 0.20093 C 0.03515 0.20278 0.03424 0.20486 0.03359 0.20695 C 0.03242 0.21065 0.0319 0.21528 0.03034 0.21875 C 0.02734 0.22547 0.02356 0.23079 0.02018 0.23681 C 0.01914 0.23866 0.01823 0.24121 0.01679 0.2426 C 0.01497 0.24468 0.01315 0.24676 0.0112 0.24861 C 0.00911 0.2507 0.00651 0.25209 0.00455 0.25463 C 0.00234 0.25741 0.00091 0.26158 -0.00104 0.26459 C -0.00469 0.27037 -0.00456 0.26736 -0.00886 0.27246 C -0.01446 0.27917 -0.0138 0.27847 -0.01667 0.28658 C -0.0181 0.30602 -0.01706 0.31366 -0.02123 0.32824 C -0.02175 0.33033 -0.02253 0.33264 -0.02344 0.33426 C -0.02435 0.33588 -0.02565 0.33681 -0.02683 0.3382 C -0.02761 0.34144 -0.02787 0.34537 -0.02904 0.34815 C -0.03164 0.35417 -0.03802 0.36412 -0.03802 0.36412 C -0.03841 0.36597 -0.03894 0.36806 -0.03907 0.37014 C -0.03972 0.37593 -0.03946 0.38218 -0.04024 0.38797 C -0.0405 0.39028 -0.04167 0.3919 -0.04245 0.39398 C -0.04401 0.40533 -0.04362 0.40463 -0.04805 0.41783 C -0.04922 0.42107 -0.05 0.42477 -0.05144 0.42778 C -0.05235 0.42963 -0.05365 0.43033 -0.05482 0.43172 C -0.05547 0.43449 -0.05638 0.43704 -0.05703 0.43982 C -0.05808 0.44422 -0.05808 0.44838 -0.06042 0.45162 C -0.06133 0.45301 -0.06263 0.45324 -0.06367 0.45371 C -0.06628 0.45463 -0.06901 0.45486 -0.07162 0.45556 C -0.07188 0.46158 -0.07123 0.46829 -0.07266 0.47361 C -0.07396 0.47824 -0.0767 0.48125 -0.07943 0.48357 C -0.08177 0.48542 -0.08464 0.48472 -0.08724 0.48542 C -0.10026 0.48912 -0.08724 0.48611 -0.10404 0.48959 C -0.10951 0.49375 -0.11576 0.49954 -0.12188 0.49954 C -0.125 0.49954 -0.12787 0.49699 -0.13086 0.49537 C -0.1349 0.49352 -0.13386 0.49491 -0.13529 0.48959 L -0.13529 0.48357 " pathEditMode="relative" ptsTypes="AAAAAAAAAAAAAAAAAAAAAAAAAAAAAAAAAAAAAAAAAAAAA">
                                          <p:cBhvr>
                                            <p:cTn id="2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969696"/>
                                          </p:to>
                                        </p:animClr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2" grpId="0" animBg="1"/>
          <p:bldP spid="13" grpId="0" animBg="1"/>
          <p:bldP spid="14" grpId="0" animBg="1"/>
          <p:bldP spid="1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93328" y="4552647"/>
            <a:ext cx="6600825" cy="24479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34B2144-D466-46DD-9683-599B4D254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2314" y="0"/>
            <a:ext cx="5355672" cy="986598"/>
          </a:xfrm>
          <a:prstGeom prst="rect">
            <a:avLst/>
          </a:prstGeom>
        </p:spPr>
      </p:pic>
      <p:pic>
        <p:nvPicPr>
          <p:cNvPr id="6" name="Picture 2" descr="ØµÙØ±Ø© Ø°Ø§Øª ØµÙØ©">
            <a:extLst>
              <a:ext uri="{FF2B5EF4-FFF2-40B4-BE49-F238E27FC236}">
                <a16:creationId xmlns:a16="http://schemas.microsoft.com/office/drawing/2014/main" id="{37DC0066-4FE5-4F42-9C1A-9BD1A9DF1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250" y="1523887"/>
            <a:ext cx="7620000" cy="298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12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38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302 -0.19629 L -0.00963 0.20371 L -0.03073 -0.19629 L -0.0526 0.20371 L -0.07513 -0.19629 L -0.09609 0.20371 L -0.11797 -0.19629 L -0.13906 0.20371 L -0.16146 -0.19629 L -0.18346 0.20371 L -0.20455 -0.19629 L -0.22695 0.20371 L -0.24791 -0.19629 L -0.26992 0.20371 L -0.29231 -0.19629 L -0.31328 0.20371 L -0.33515 -0.19629 " pathEditMode="relative" rAng="0" ptsTypes="AAAAAAAAAAAAAAAAA">
                                          <p:cBhvr>
                                            <p:cTn id="10" dur="5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409" y="200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38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302 -0.19629 L -0.00963 0.20371 L -0.03073 -0.19629 L -0.0526 0.20371 L -0.07513 -0.19629 L -0.09609 0.20371 L -0.11797 -0.19629 L -0.13906 0.20371 L -0.16146 -0.19629 L -0.18346 0.20371 L -0.20455 -0.19629 L -0.22695 0.20371 L -0.24791 -0.19629 L -0.26992 0.20371 L -0.29231 -0.19629 L -0.31328 0.20371 L -0.33515 -0.19629 " pathEditMode="relative" rAng="0" ptsTypes="AAAAAAAAAAAAAAAAA">
                                          <p:cBhvr>
                                            <p:cTn id="10" dur="5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409" y="200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6028" y="3879547"/>
            <a:ext cx="6600825" cy="24479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1AB17AA-22B6-48ED-ABC2-80DE44426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2700" y="36907"/>
            <a:ext cx="4751977" cy="8548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92F49C1C-0B49-4E31-A016-22AC08E34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1166" y="2645165"/>
            <a:ext cx="5904411" cy="3977704"/>
          </a:xfrm>
          <a:prstGeom prst="rect">
            <a:avLst/>
          </a:prstGeom>
        </p:spPr>
      </p:pic>
      <p:pic>
        <p:nvPicPr>
          <p:cNvPr id="8" name="Picture 2" descr="ØµÙØ±Ø© Ø°Ø§Øª ØµÙØ©">
            <a:extLst>
              <a:ext uri="{FF2B5EF4-FFF2-40B4-BE49-F238E27FC236}">
                <a16:creationId xmlns:a16="http://schemas.microsoft.com/office/drawing/2014/main" id="{829AC5F2-51B6-4BEA-A729-6A9FC45B9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909" y="2645165"/>
            <a:ext cx="2547257" cy="397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ØµÙØ±Ø© Ø°Ø§Øª ØµÙØ©">
            <a:extLst>
              <a:ext uri="{FF2B5EF4-FFF2-40B4-BE49-F238E27FC236}">
                <a16:creationId xmlns:a16="http://schemas.microsoft.com/office/drawing/2014/main" id="{A3875F00-8CB7-4153-B87B-9809A915F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46" y="2645165"/>
            <a:ext cx="3213463" cy="397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ستطيل 7">
            <a:extLst>
              <a:ext uri="{FF2B5EF4-FFF2-40B4-BE49-F238E27FC236}">
                <a16:creationId xmlns:a16="http://schemas.microsoft.com/office/drawing/2014/main" id="{B6CBC622-6425-4817-BAC4-CF44B4289E0F}"/>
              </a:ext>
            </a:extLst>
          </p:cNvPr>
          <p:cNvSpPr/>
          <p:nvPr/>
        </p:nvSpPr>
        <p:spPr>
          <a:xfrm>
            <a:off x="1020417" y="2645165"/>
            <a:ext cx="4356179" cy="4140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71400" dirty="0">
                <a:solidFill>
                  <a:srgbClr val="FF0000"/>
                </a:solidFill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242303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56828" y="4410075"/>
            <a:ext cx="6600825" cy="2447925"/>
          </a:xfrm>
          <a:prstGeom prst="rect">
            <a:avLst/>
          </a:prstGeom>
        </p:spPr>
      </p:pic>
      <p:pic>
        <p:nvPicPr>
          <p:cNvPr id="5" name="صورة 3">
            <a:extLst>
              <a:ext uri="{FF2B5EF4-FFF2-40B4-BE49-F238E27FC236}">
                <a16:creationId xmlns:a16="http://schemas.microsoft.com/office/drawing/2014/main" id="{5722AB0C-A78F-4252-80DD-99A75B221D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8948" y="0"/>
            <a:ext cx="5447551" cy="825500"/>
          </a:xfrm>
          <a:prstGeom prst="rect">
            <a:avLst/>
          </a:prstGeom>
        </p:spPr>
      </p:pic>
      <p:pic>
        <p:nvPicPr>
          <p:cNvPr id="6" name="Picture 2" descr="ÙØªÙØ¬Ø© Ø¨Ø­Ø« Ø§ÙØµÙØ± Ø¹Ù ÙÙ Ø§ÙØ­ÙÙØ§ÙØ§Øª Ø§ÙÙÙØªØ±Ø³Ø©">
            <a:extLst>
              <a:ext uri="{FF2B5EF4-FFF2-40B4-BE49-F238E27FC236}">
                <a16:creationId xmlns:a16="http://schemas.microsoft.com/office/drawing/2014/main" id="{DEEC78E1-3D01-4AAC-A1EE-44535122D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937101"/>
            <a:ext cx="11715749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45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6028" y="4567691"/>
            <a:ext cx="6600825" cy="2447925"/>
          </a:xfrm>
          <a:prstGeom prst="rect">
            <a:avLst/>
          </a:prstGeom>
        </p:spPr>
      </p:pic>
      <p:pic>
        <p:nvPicPr>
          <p:cNvPr id="5" name="صورة 3">
            <a:extLst>
              <a:ext uri="{FF2B5EF4-FFF2-40B4-BE49-F238E27FC236}">
                <a16:creationId xmlns:a16="http://schemas.microsoft.com/office/drawing/2014/main" id="{AC47F5CD-A4E5-4153-8127-BF66057DC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687" y="0"/>
            <a:ext cx="7032625" cy="784283"/>
          </a:xfrm>
          <a:prstGeom prst="rect">
            <a:avLst/>
          </a:prstGeom>
        </p:spPr>
      </p:pic>
      <p:pic>
        <p:nvPicPr>
          <p:cNvPr id="6" name="Picture 2" descr="نتيجة بحث الصور عن البحار فجرت">
            <a:extLst>
              <a:ext uri="{FF2B5EF4-FFF2-40B4-BE49-F238E27FC236}">
                <a16:creationId xmlns:a16="http://schemas.microsoft.com/office/drawing/2014/main" id="{B8194642-FA47-48C9-8B07-D61936518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55" y="784283"/>
            <a:ext cx="11035073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3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00576" y="4795837"/>
            <a:ext cx="6600825" cy="2447925"/>
          </a:xfrm>
          <a:prstGeom prst="rect">
            <a:avLst/>
          </a:prstGeom>
        </p:spPr>
      </p:pic>
      <p:pic>
        <p:nvPicPr>
          <p:cNvPr id="5" name="صورة 3">
            <a:extLst>
              <a:ext uri="{FF2B5EF4-FFF2-40B4-BE49-F238E27FC236}">
                <a16:creationId xmlns:a16="http://schemas.microsoft.com/office/drawing/2014/main" id="{E7AC7A50-CC70-41F3-A7B1-62561A79D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2437" y="-26167"/>
            <a:ext cx="6359525" cy="849934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BD62D2C7-F746-4455-A8EA-8D47E9EC7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4251" y="823767"/>
            <a:ext cx="4886325" cy="3451225"/>
          </a:xfrm>
          <a:prstGeom prst="rect">
            <a:avLst/>
          </a:prstGeom>
        </p:spPr>
      </p:pic>
      <p:pic>
        <p:nvPicPr>
          <p:cNvPr id="8" name="Picture 4" descr="ÙØªÙØ¬Ø© Ø¨Ø­Ø« Ø§ÙØµÙØ± Ø¹Ù Ø§ÙÙØ¬Ø±ÙÙÙ">
            <a:extLst>
              <a:ext uri="{FF2B5EF4-FFF2-40B4-BE49-F238E27FC236}">
                <a16:creationId xmlns:a16="http://schemas.microsoft.com/office/drawing/2014/main" id="{76D8A61D-14D6-418B-96F1-44B280A7D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3" y="845100"/>
            <a:ext cx="4772025" cy="326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7">
            <a:extLst>
              <a:ext uri="{FF2B5EF4-FFF2-40B4-BE49-F238E27FC236}">
                <a16:creationId xmlns:a16="http://schemas.microsoft.com/office/drawing/2014/main" id="{EB2A3538-932C-498B-A903-C7174ECDED04}"/>
              </a:ext>
            </a:extLst>
          </p:cNvPr>
          <p:cNvSpPr/>
          <p:nvPr/>
        </p:nvSpPr>
        <p:spPr>
          <a:xfrm>
            <a:off x="6976154" y="3782622"/>
            <a:ext cx="4886325" cy="133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/>
              <a:t>الصالحين مع الصالحين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EC7A0DC2-C7C3-4281-9324-311E6AC23517}"/>
              </a:ext>
            </a:extLst>
          </p:cNvPr>
          <p:cNvSpPr/>
          <p:nvPr/>
        </p:nvSpPr>
        <p:spPr>
          <a:xfrm>
            <a:off x="291424" y="3782622"/>
            <a:ext cx="4826000" cy="1333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/>
              <a:t>المجرمين مع المجرمين </a:t>
            </a:r>
          </a:p>
        </p:txBody>
      </p:sp>
    </p:spTree>
    <p:extLst>
      <p:ext uri="{BB962C8B-B14F-4D97-AF65-F5344CB8AC3E}">
        <p14:creationId xmlns:p14="http://schemas.microsoft.com/office/powerpoint/2010/main" val="370281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1999" y="4611045"/>
            <a:ext cx="6600825" cy="24479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10274AA-F309-419B-B1BB-22B49771F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593" y="0"/>
            <a:ext cx="4050814" cy="645149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4455F681-97D4-4840-B602-56F7F999C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137" y="659218"/>
            <a:ext cx="7113586" cy="387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0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1999" y="4410075"/>
            <a:ext cx="6600825" cy="24479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A6D68A-D759-4143-8F4A-4C1BF195C7FF}"/>
              </a:ext>
            </a:extLst>
          </p:cNvPr>
          <p:cNvSpPr/>
          <p:nvPr/>
        </p:nvSpPr>
        <p:spPr>
          <a:xfrm>
            <a:off x="5330757" y="155643"/>
            <a:ext cx="38903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4400" dirty="0"/>
              <a:t>تحقيق الهدف الاول</a:t>
            </a:r>
            <a:endParaRPr lang="en-US" sz="4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A34A9B-7020-4728-B3DF-FA94FE8B5B1F}"/>
              </a:ext>
            </a:extLst>
          </p:cNvPr>
          <p:cNvSpPr/>
          <p:nvPr/>
        </p:nvSpPr>
        <p:spPr>
          <a:xfrm>
            <a:off x="2605749" y="1897410"/>
            <a:ext cx="8397555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3200" dirty="0"/>
              <a:t>https://www.liveworksheets.com/1-uq1295661vi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43D72D-E4C6-4519-9D2B-5B0BFBB9C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3965834"/>
            <a:ext cx="3670254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7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600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6028" y="4410075"/>
            <a:ext cx="6600825" cy="24479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2CB245-73C5-4F9D-9F94-C6466076715E}"/>
              </a:ext>
            </a:extLst>
          </p:cNvPr>
          <p:cNvSpPr/>
          <p:nvPr/>
        </p:nvSpPr>
        <p:spPr>
          <a:xfrm>
            <a:off x="2898843" y="2189798"/>
            <a:ext cx="82127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60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لماذا كل هذه الأهوال(</a:t>
            </a:r>
            <a:r>
              <a:rPr lang="ar-AE" sz="60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الأحداث المخيفة </a:t>
            </a:r>
            <a:r>
              <a:rPr lang="ar-AE" sz="60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يوم القيامة؟</a:t>
            </a:r>
            <a:r>
              <a:rPr lang="ar-AE" sz="6000" b="1" dirty="0">
                <a:solidFill>
                  <a:schemeClr val="accent1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A8248-B647-44AE-B593-FEEA06C48A53}"/>
              </a:ext>
            </a:extLst>
          </p:cNvPr>
          <p:cNvSpPr txBox="1"/>
          <p:nvPr/>
        </p:nvSpPr>
        <p:spPr>
          <a:xfrm>
            <a:off x="4708188" y="119599"/>
            <a:ext cx="5564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7200" dirty="0"/>
              <a:t>سؤال تحدي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298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pic>
        <p:nvPicPr>
          <p:cNvPr id="5" name="صورة 2">
            <a:extLst>
              <a:ext uri="{FF2B5EF4-FFF2-40B4-BE49-F238E27FC236}">
                <a16:creationId xmlns:a16="http://schemas.microsoft.com/office/drawing/2014/main" id="{A52EE3ED-CC5D-466E-81D7-576E0FE0B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298" y="-219971"/>
            <a:ext cx="7082918" cy="988449"/>
          </a:xfrm>
          <a:prstGeom prst="rect">
            <a:avLst/>
          </a:prstGeom>
        </p:spPr>
      </p:pic>
      <p:pic>
        <p:nvPicPr>
          <p:cNvPr id="6" name="Picture 2" descr="ÙØªÙØ¬Ø© Ø¨Ø­Ø« Ø§ÙØµÙØ± Ø¹Ù Ø§ÙØ³Ø¬ÙØ§Øª">
            <a:extLst>
              <a:ext uri="{FF2B5EF4-FFF2-40B4-BE49-F238E27FC236}">
                <a16:creationId xmlns:a16="http://schemas.microsoft.com/office/drawing/2014/main" id="{F33AEBF8-FEED-4A08-A824-98133283B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34" y="997078"/>
            <a:ext cx="3437849" cy="193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ربع نص 3">
            <a:extLst>
              <a:ext uri="{FF2B5EF4-FFF2-40B4-BE49-F238E27FC236}">
                <a16:creationId xmlns:a16="http://schemas.microsoft.com/office/drawing/2014/main" id="{2F65A96F-8539-48C3-B48F-0BD5DAEB0D94}"/>
              </a:ext>
            </a:extLst>
          </p:cNvPr>
          <p:cNvSpPr txBox="1"/>
          <p:nvPr/>
        </p:nvSpPr>
        <p:spPr>
          <a:xfrm>
            <a:off x="136558" y="3305341"/>
            <a:ext cx="121920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5400" b="1" dirty="0"/>
              <a:t>يعرض الله أعمالكم وينشرها أمامكم عند الحساب  </a:t>
            </a:r>
          </a:p>
        </p:txBody>
      </p:sp>
    </p:spTree>
    <p:extLst>
      <p:ext uri="{BB962C8B-B14F-4D97-AF65-F5344CB8AC3E}">
        <p14:creationId xmlns:p14="http://schemas.microsoft.com/office/powerpoint/2010/main" val="420926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25738" y="4319998"/>
            <a:ext cx="6600825" cy="2447925"/>
          </a:xfrm>
          <a:prstGeom prst="rect">
            <a:avLst/>
          </a:prstGeom>
        </p:spPr>
      </p:pic>
      <p:sp>
        <p:nvSpPr>
          <p:cNvPr id="9" name="مستطيل 1">
            <a:extLst>
              <a:ext uri="{FF2B5EF4-FFF2-40B4-BE49-F238E27FC236}">
                <a16:creationId xmlns:a16="http://schemas.microsoft.com/office/drawing/2014/main" id="{9C24FAA4-388F-4EE3-98F7-95253AD96B26}"/>
              </a:ext>
            </a:extLst>
          </p:cNvPr>
          <p:cNvSpPr/>
          <p:nvPr/>
        </p:nvSpPr>
        <p:spPr>
          <a:xfrm>
            <a:off x="2961423" y="-6441"/>
            <a:ext cx="6074228" cy="11495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800" b="1" dirty="0">
                <a:solidFill>
                  <a:schemeClr val="accent6">
                    <a:lumMod val="75000"/>
                  </a:schemeClr>
                </a:solidFill>
              </a:rPr>
              <a:t>اربط بسورة الانفطار </a:t>
            </a:r>
          </a:p>
        </p:txBody>
      </p:sp>
      <p:sp>
        <p:nvSpPr>
          <p:cNvPr id="10" name="مستطيل 2">
            <a:extLst>
              <a:ext uri="{FF2B5EF4-FFF2-40B4-BE49-F238E27FC236}">
                <a16:creationId xmlns:a16="http://schemas.microsoft.com/office/drawing/2014/main" id="{B6B0E7EB-E0D2-4FD6-9AAF-689AF0B7D6F6}"/>
              </a:ext>
            </a:extLst>
          </p:cNvPr>
          <p:cNvSpPr/>
          <p:nvPr/>
        </p:nvSpPr>
        <p:spPr>
          <a:xfrm>
            <a:off x="1478603" y="1613308"/>
            <a:ext cx="9603329" cy="133232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800" b="1" dirty="0"/>
              <a:t>من الذي كتب هذه السجلات ؟ وما الآية التي تدل عليها من سورة الانفطار ؟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C735F0AA-09D0-476D-9CD4-D59B26E566D2}"/>
              </a:ext>
            </a:extLst>
          </p:cNvPr>
          <p:cNvSpPr/>
          <p:nvPr/>
        </p:nvSpPr>
        <p:spPr>
          <a:xfrm>
            <a:off x="-1" y="3327498"/>
            <a:ext cx="3861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استراتيجية الربط</a:t>
            </a:r>
            <a:endParaRPr lang="ar-SA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318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pic>
        <p:nvPicPr>
          <p:cNvPr id="5" name="صورة 1">
            <a:extLst>
              <a:ext uri="{FF2B5EF4-FFF2-40B4-BE49-F238E27FC236}">
                <a16:creationId xmlns:a16="http://schemas.microsoft.com/office/drawing/2014/main" id="{C0944BB1-5CC9-4FEF-8CE3-97AD5015A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313" y="-79869"/>
            <a:ext cx="5740686" cy="801077"/>
          </a:xfrm>
          <a:prstGeom prst="rect">
            <a:avLst/>
          </a:prstGeom>
        </p:spPr>
      </p:pic>
      <p:pic>
        <p:nvPicPr>
          <p:cNvPr id="6" name="Picture 4" descr="نتيجة بحث الصور عن السماء">
            <a:extLst>
              <a:ext uri="{FF2B5EF4-FFF2-40B4-BE49-F238E27FC236}">
                <a16:creationId xmlns:a16="http://schemas.microsoft.com/office/drawing/2014/main" id="{CED74972-CEC5-443C-A98A-A7721C615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716" y="1316292"/>
            <a:ext cx="2549075" cy="14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نتيجة بحث الصور عن السماء">
            <a:extLst>
              <a:ext uri="{FF2B5EF4-FFF2-40B4-BE49-F238E27FC236}">
                <a16:creationId xmlns:a16="http://schemas.microsoft.com/office/drawing/2014/main" id="{67E6EDF4-4074-46A6-A43C-793E913A9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313" y="1263335"/>
            <a:ext cx="2531403" cy="143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2">
            <a:extLst>
              <a:ext uri="{FF2B5EF4-FFF2-40B4-BE49-F238E27FC236}">
                <a16:creationId xmlns:a16="http://schemas.microsoft.com/office/drawing/2014/main" id="{84DEEDFA-1F30-4280-A8BB-B359168D6E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857" y="3122934"/>
            <a:ext cx="11926222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63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0.25 -2.5925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4.07407E-6 L -0.25 4.07407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8.33333E-7 -0.25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174 4.07407E-6 L -0.07174 -0.25 " pathEditMode="relative" rAng="0" ptsTypes="AA">
                                          <p:cBhvr>
                                            <p:cTn id="1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63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0.25 -2.5925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4.07407E-6 L -0.25 4.07407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64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2.59259E-6 L 8.33333E-7 -0.25 " pathEditMode="relative" rAng="0" ptsTypes="AA">
                                          <p:cBhvr>
                                            <p:cTn id="16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174 4.07407E-6 L -0.07174 -0.25 " pathEditMode="relative" rAng="0" ptsTypes="AA">
                                          <p:cBhvr>
                                            <p:cTn id="1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5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pic>
        <p:nvPicPr>
          <p:cNvPr id="5" name="صورة 2">
            <a:extLst>
              <a:ext uri="{FF2B5EF4-FFF2-40B4-BE49-F238E27FC236}">
                <a16:creationId xmlns:a16="http://schemas.microsoft.com/office/drawing/2014/main" id="{2F1976E6-50BE-4D21-AE24-61DE4CA3D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583" y="0"/>
            <a:ext cx="7011242" cy="766446"/>
          </a:xfrm>
          <a:prstGeom prst="rect">
            <a:avLst/>
          </a:prstGeom>
        </p:spPr>
      </p:pic>
      <p:pic>
        <p:nvPicPr>
          <p:cNvPr id="6" name="Picture 2" descr="ÙØªÙØ¬Ø© Ø¨Ø­Ø« Ø§ÙØµÙØ± Ø¹Ù Ø§ÙØ¬Ø­ÙÙ">
            <a:extLst>
              <a:ext uri="{FF2B5EF4-FFF2-40B4-BE49-F238E27FC236}">
                <a16:creationId xmlns:a16="http://schemas.microsoft.com/office/drawing/2014/main" id="{DB80FF17-CB19-4C25-98BE-C64B6063F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705" y="1114015"/>
            <a:ext cx="4793130" cy="194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ستطيل 3">
            <a:extLst>
              <a:ext uri="{FF2B5EF4-FFF2-40B4-BE49-F238E27FC236}">
                <a16:creationId xmlns:a16="http://schemas.microsoft.com/office/drawing/2014/main" id="{5E026530-481B-4424-AFD2-F97CA91455CB}"/>
              </a:ext>
            </a:extLst>
          </p:cNvPr>
          <p:cNvSpPr/>
          <p:nvPr/>
        </p:nvSpPr>
        <p:spPr>
          <a:xfrm>
            <a:off x="2184565" y="3258703"/>
            <a:ext cx="8587409" cy="1060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6000" b="1" dirty="0"/>
              <a:t>وإذا النار أوقدت </a:t>
            </a:r>
          </a:p>
        </p:txBody>
      </p:sp>
    </p:spTree>
    <p:extLst>
      <p:ext uri="{BB962C8B-B14F-4D97-AF65-F5344CB8AC3E}">
        <p14:creationId xmlns:p14="http://schemas.microsoft.com/office/powerpoint/2010/main" val="33403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pic>
        <p:nvPicPr>
          <p:cNvPr id="5" name="صورة 2">
            <a:extLst>
              <a:ext uri="{FF2B5EF4-FFF2-40B4-BE49-F238E27FC236}">
                <a16:creationId xmlns:a16="http://schemas.microsoft.com/office/drawing/2014/main" id="{5A314369-FDE6-4FB7-A5A7-6C575F8E9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591" y="-64214"/>
            <a:ext cx="6732360" cy="946624"/>
          </a:xfrm>
          <a:prstGeom prst="rect">
            <a:avLst/>
          </a:prstGeom>
        </p:spPr>
      </p:pic>
      <p:pic>
        <p:nvPicPr>
          <p:cNvPr id="6" name="Picture 4" descr="ÙØªÙØ¬Ø© Ø¨Ø­Ø« Ø§ÙØµÙØ± Ø¹Ù Ø§ÙÙØ³ÙÙÙÙ">
            <a:extLst>
              <a:ext uri="{FF2B5EF4-FFF2-40B4-BE49-F238E27FC236}">
                <a16:creationId xmlns:a16="http://schemas.microsoft.com/office/drawing/2014/main" id="{FDE523B3-1F2F-4AFE-B7B6-2D1F95524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31" y="747934"/>
            <a:ext cx="3815533" cy="420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3">
            <a:extLst>
              <a:ext uri="{FF2B5EF4-FFF2-40B4-BE49-F238E27FC236}">
                <a16:creationId xmlns:a16="http://schemas.microsoft.com/office/drawing/2014/main" id="{7359E5D1-F03C-4F7B-8285-79B56CDA3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0577" y="713074"/>
            <a:ext cx="3052354" cy="4209189"/>
          </a:xfrm>
          <a:prstGeom prst="rect">
            <a:avLst/>
          </a:prstGeom>
        </p:spPr>
      </p:pic>
      <p:sp>
        <p:nvSpPr>
          <p:cNvPr id="8" name="مستطيل 4">
            <a:extLst>
              <a:ext uri="{FF2B5EF4-FFF2-40B4-BE49-F238E27FC236}">
                <a16:creationId xmlns:a16="http://schemas.microsoft.com/office/drawing/2014/main" id="{74A0775E-4F04-4850-8F1C-08BDC91C97CE}"/>
              </a:ext>
            </a:extLst>
          </p:cNvPr>
          <p:cNvSpPr/>
          <p:nvPr/>
        </p:nvSpPr>
        <p:spPr>
          <a:xfrm>
            <a:off x="7606937" y="3552461"/>
            <a:ext cx="4585063" cy="820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5400" b="1" dirty="0"/>
              <a:t>أزلفت =  قُرِّبت </a:t>
            </a:r>
          </a:p>
        </p:txBody>
      </p:sp>
    </p:spTree>
    <p:extLst>
      <p:ext uri="{BB962C8B-B14F-4D97-AF65-F5344CB8AC3E}">
        <p14:creationId xmlns:p14="http://schemas.microsoft.com/office/powerpoint/2010/main" val="190931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35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3.7037E-7 L -0.41615 -0.00185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07" y="-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35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3.7037E-7 L -0.41615 -0.00185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807" y="-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B208033-FD2D-4A7C-B27C-D61EEE5C33C0}"/>
              </a:ext>
            </a:extLst>
          </p:cNvPr>
          <p:cNvSpPr/>
          <p:nvPr/>
        </p:nvSpPr>
        <p:spPr>
          <a:xfrm>
            <a:off x="1420680" y="1970347"/>
            <a:ext cx="96872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7200" b="1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لماذا تقترب الجنة من المؤمنين؟</a:t>
            </a:r>
            <a:endParaRPr lang="en-US" sz="7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0BB14-7E59-41E1-8F7D-B3A5E72466F9}"/>
              </a:ext>
            </a:extLst>
          </p:cNvPr>
          <p:cNvSpPr txBox="1"/>
          <p:nvPr/>
        </p:nvSpPr>
        <p:spPr>
          <a:xfrm>
            <a:off x="8755911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428510-FC32-4F08-843B-1F444FB9AB06}"/>
              </a:ext>
            </a:extLst>
          </p:cNvPr>
          <p:cNvSpPr txBox="1"/>
          <p:nvPr/>
        </p:nvSpPr>
        <p:spPr>
          <a:xfrm>
            <a:off x="7792279" y="407792"/>
            <a:ext cx="466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000" dirty="0"/>
              <a:t> استراتيجية العصف ذهني</a:t>
            </a:r>
            <a:endParaRPr lang="en-US" sz="4000" dirty="0"/>
          </a:p>
        </p:txBody>
      </p:sp>
      <p:pic>
        <p:nvPicPr>
          <p:cNvPr id="8" name="Countdown dynamite timer 1 MINUTE">
            <a:hlinkClick r:id="" action="ppaction://media"/>
            <a:extLst>
              <a:ext uri="{FF2B5EF4-FFF2-40B4-BE49-F238E27FC236}">
                <a16:creationId xmlns:a16="http://schemas.microsoft.com/office/drawing/2014/main" id="{32A2A238-29B2-40BB-865F-6B05E922A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t="6015" b="6015"/>
          <a:stretch/>
        </p:blipFill>
        <p:spPr>
          <a:xfrm>
            <a:off x="535852" y="583915"/>
            <a:ext cx="1769655" cy="99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5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65317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9" fill="hold" display="0">
                      <p:stCondLst>
                        <p:cond delay="indefinite"/>
                      </p:stCondLst>
                    </p:cTn>
                    <p:tgtEl>
                      <p:spTgt spid="8"/>
                    </p:tgtEl>
                  </p:cMediaNode>
                </p:vide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65317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9" fill="hold" display="0">
                      <p:stCondLst>
                        <p:cond delay="indefinite"/>
                      </p:stCondLst>
                    </p:cTn>
                    <p:tgtEl>
                      <p:spTgt spid="8"/>
                    </p:tgtEl>
                  </p:cMediaNode>
                </p:video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pic>
        <p:nvPicPr>
          <p:cNvPr id="9" name="صورة 1">
            <a:extLst>
              <a:ext uri="{FF2B5EF4-FFF2-40B4-BE49-F238E27FC236}">
                <a16:creationId xmlns:a16="http://schemas.microsoft.com/office/drawing/2014/main" id="{1F68F0FA-C477-4F21-ADE5-5B96DB5B6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177" y="0"/>
            <a:ext cx="5310869" cy="908146"/>
          </a:xfrm>
          <a:prstGeom prst="rect">
            <a:avLst/>
          </a:prstGeom>
        </p:spPr>
      </p:pic>
      <p:sp>
        <p:nvSpPr>
          <p:cNvPr id="10" name="مستطيل مستدير الزوايا 2">
            <a:extLst>
              <a:ext uri="{FF2B5EF4-FFF2-40B4-BE49-F238E27FC236}">
                <a16:creationId xmlns:a16="http://schemas.microsoft.com/office/drawing/2014/main" id="{46556DAD-DEB9-4FF3-8283-8C1CD0B257AD}"/>
              </a:ext>
            </a:extLst>
          </p:cNvPr>
          <p:cNvSpPr/>
          <p:nvPr/>
        </p:nvSpPr>
        <p:spPr>
          <a:xfrm>
            <a:off x="235132" y="1364628"/>
            <a:ext cx="5538651" cy="1175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/>
              <a:t>عمل من خير كالصلاة و الصيام وبر الوالدين  وغيرها </a:t>
            </a:r>
          </a:p>
        </p:txBody>
      </p:sp>
      <p:sp>
        <p:nvSpPr>
          <p:cNvPr id="11" name="شكل بيضاوي 3">
            <a:extLst>
              <a:ext uri="{FF2B5EF4-FFF2-40B4-BE49-F238E27FC236}">
                <a16:creationId xmlns:a16="http://schemas.microsoft.com/office/drawing/2014/main" id="{37B0A1E5-B15A-40AF-8D12-26A3689C5CF2}"/>
              </a:ext>
            </a:extLst>
          </p:cNvPr>
          <p:cNvSpPr/>
          <p:nvPr/>
        </p:nvSpPr>
        <p:spPr>
          <a:xfrm>
            <a:off x="6675120" y="2231338"/>
            <a:ext cx="1541417" cy="1345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/>
              <a:t>عرف ما </a:t>
            </a:r>
          </a:p>
        </p:txBody>
      </p:sp>
      <p:cxnSp>
        <p:nvCxnSpPr>
          <p:cNvPr id="12" name="رابط كسهم مستقيم 5">
            <a:extLst>
              <a:ext uri="{FF2B5EF4-FFF2-40B4-BE49-F238E27FC236}">
                <a16:creationId xmlns:a16="http://schemas.microsoft.com/office/drawing/2014/main" id="{DDC31EED-9870-460E-BBCE-51A6837F559B}"/>
              </a:ext>
            </a:extLst>
          </p:cNvPr>
          <p:cNvCxnSpPr>
            <a:stCxn id="11" idx="2"/>
          </p:cNvCxnSpPr>
          <p:nvPr/>
        </p:nvCxnSpPr>
        <p:spPr>
          <a:xfrm flipH="1" flipV="1">
            <a:off x="5773783" y="2414218"/>
            <a:ext cx="901337" cy="489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مستدير الزوايا 7">
            <a:extLst>
              <a:ext uri="{FF2B5EF4-FFF2-40B4-BE49-F238E27FC236}">
                <a16:creationId xmlns:a16="http://schemas.microsoft.com/office/drawing/2014/main" id="{AA9BF139-E9C4-47AF-BA37-C5CACBC59933}"/>
              </a:ext>
            </a:extLst>
          </p:cNvPr>
          <p:cNvSpPr/>
          <p:nvPr/>
        </p:nvSpPr>
        <p:spPr>
          <a:xfrm>
            <a:off x="235132" y="3248912"/>
            <a:ext cx="5538651" cy="1180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3200" b="1" dirty="0"/>
              <a:t>عمل من الشر كالسب والضرب  والقتل وأكل  الحرام  وغيرها  </a:t>
            </a:r>
          </a:p>
        </p:txBody>
      </p:sp>
      <p:cxnSp>
        <p:nvCxnSpPr>
          <p:cNvPr id="14" name="رابط كسهم مستقيم 8">
            <a:extLst>
              <a:ext uri="{FF2B5EF4-FFF2-40B4-BE49-F238E27FC236}">
                <a16:creationId xmlns:a16="http://schemas.microsoft.com/office/drawing/2014/main" id="{48A9A55D-6111-4D85-A9EE-C8B885EF06A7}"/>
              </a:ext>
            </a:extLst>
          </p:cNvPr>
          <p:cNvCxnSpPr/>
          <p:nvPr/>
        </p:nvCxnSpPr>
        <p:spPr>
          <a:xfrm flipH="1">
            <a:off x="5773783" y="3230666"/>
            <a:ext cx="901337" cy="724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artoon Boy PNG Images | Vector and PSD Files | Free Download on Pngtree">
            <a:extLst>
              <a:ext uri="{FF2B5EF4-FFF2-40B4-BE49-F238E27FC236}">
                <a16:creationId xmlns:a16="http://schemas.microsoft.com/office/drawing/2014/main" id="{FE7C1A8D-B3FF-4236-BE94-053602D9A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088" y="1681676"/>
            <a:ext cx="3433080" cy="343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w to ask good questions and level-up your user research skills | Question  mark gif, Question gif, This or that questions">
            <a:extLst>
              <a:ext uri="{FF2B5EF4-FFF2-40B4-BE49-F238E27FC236}">
                <a16:creationId xmlns:a16="http://schemas.microsoft.com/office/drawing/2014/main" id="{46BCCB93-1447-4083-9A30-763356604C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550860"/>
            <a:ext cx="2286000" cy="1714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5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ED5E25-2BDA-4081-BD3D-E2069425ADCD}"/>
              </a:ext>
            </a:extLst>
          </p:cNvPr>
          <p:cNvSpPr txBox="1"/>
          <p:nvPr/>
        </p:nvSpPr>
        <p:spPr>
          <a:xfrm>
            <a:off x="8255000" y="-15443"/>
            <a:ext cx="3937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800" dirty="0"/>
              <a:t>تحقيق الهدف الثاني</a:t>
            </a:r>
            <a:endParaRPr lang="en-US" sz="4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8FAEC-6581-4128-A5F4-A36EA2D3E3A3}"/>
              </a:ext>
            </a:extLst>
          </p:cNvPr>
          <p:cNvSpPr txBox="1"/>
          <p:nvPr/>
        </p:nvSpPr>
        <p:spPr>
          <a:xfrm>
            <a:off x="6967537" y="1374442"/>
            <a:ext cx="522446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4000" dirty="0"/>
              <a:t>اكتب اعمال تحرص بها استعداد ليوم القيامة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252531-87BA-4FBD-9B6B-ECDD71508F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802" r="77709" b="82788"/>
          <a:stretch/>
        </p:blipFill>
        <p:spPr>
          <a:xfrm>
            <a:off x="0" y="349368"/>
            <a:ext cx="3759200" cy="1149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ستطيل 2">
            <a:extLst>
              <a:ext uri="{FF2B5EF4-FFF2-40B4-BE49-F238E27FC236}">
                <a16:creationId xmlns:a16="http://schemas.microsoft.com/office/drawing/2014/main" id="{7A99AC82-CC58-4ADF-8435-C5DE2EDBD7C1}"/>
              </a:ext>
            </a:extLst>
          </p:cNvPr>
          <p:cNvSpPr/>
          <p:nvPr/>
        </p:nvSpPr>
        <p:spPr>
          <a:xfrm>
            <a:off x="6967538" y="2905231"/>
            <a:ext cx="5224462" cy="1323439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200000"/>
              </a:lnSpc>
            </a:pPr>
            <a:r>
              <a:rPr lang="ar-AE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ارسم صوراً توضيحية لما يحدث يوم القيامة من خلال فهمك لسورة التكوير.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EF7546-C343-401E-9F37-F0E1D5A9B8D6}"/>
              </a:ext>
            </a:extLst>
          </p:cNvPr>
          <p:cNvSpPr/>
          <p:nvPr/>
        </p:nvSpPr>
        <p:spPr>
          <a:xfrm>
            <a:off x="1003819" y="3115552"/>
            <a:ext cx="2755381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AE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الربط بمادة الفنون البصرية</a:t>
            </a: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FEE2A2-D5AB-424F-A7AA-BB6E23B0371C}"/>
              </a:ext>
            </a:extLst>
          </p:cNvPr>
          <p:cNvCxnSpPr/>
          <p:nvPr/>
        </p:nvCxnSpPr>
        <p:spPr>
          <a:xfrm>
            <a:off x="3975100" y="3566950"/>
            <a:ext cx="2336800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5B05587-4FBD-4998-83D7-8FD4C5B2D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8202"/>
            <a:ext cx="12192000" cy="5081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BBBC0D-96CF-4418-BF68-645CB543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988"/>
            <a:ext cx="12192000" cy="16764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BD16A32-2E12-47C3-957B-9D54EA8A2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8462" y="4225925"/>
            <a:ext cx="6600825" cy="24479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9D314E-D32B-4717-9392-02AA7DFA54C8}"/>
              </a:ext>
            </a:extLst>
          </p:cNvPr>
          <p:cNvSpPr/>
          <p:nvPr/>
        </p:nvSpPr>
        <p:spPr>
          <a:xfrm>
            <a:off x="3546871" y="1947466"/>
            <a:ext cx="3929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https://b.socrative.com/student/#name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97A6D3-9CD3-4AF3-AEF3-A05C1FCD5F8B}"/>
              </a:ext>
            </a:extLst>
          </p:cNvPr>
          <p:cNvGrpSpPr/>
          <p:nvPr/>
        </p:nvGrpSpPr>
        <p:grpSpPr>
          <a:xfrm>
            <a:off x="3352990" y="76612"/>
            <a:ext cx="5981996" cy="4459148"/>
            <a:chOff x="3133526" y="2587057"/>
            <a:chExt cx="6416842" cy="268204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2372EB3-C018-42B6-AE34-009E8753CBD7}"/>
                </a:ext>
              </a:extLst>
            </p:cNvPr>
            <p:cNvGrpSpPr/>
            <p:nvPr/>
          </p:nvGrpSpPr>
          <p:grpSpPr>
            <a:xfrm>
              <a:off x="3133526" y="2587057"/>
              <a:ext cx="6416842" cy="2682044"/>
              <a:chOff x="3133526" y="2587057"/>
              <a:chExt cx="6416842" cy="268204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E18F4B-2B4B-4620-A448-7E78EC51ACBA}"/>
                  </a:ext>
                </a:extLst>
              </p:cNvPr>
              <p:cNvSpPr/>
              <p:nvPr/>
            </p:nvSpPr>
            <p:spPr>
              <a:xfrm>
                <a:off x="3133526" y="2587057"/>
                <a:ext cx="6416842" cy="26820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89D5DBA-29A4-46FB-A8A0-7E5898637311}"/>
                  </a:ext>
                </a:extLst>
              </p:cNvPr>
              <p:cNvSpPr/>
              <p:nvPr/>
            </p:nvSpPr>
            <p:spPr>
              <a:xfrm>
                <a:off x="3215089" y="2662065"/>
                <a:ext cx="6253715" cy="2518793"/>
              </a:xfrm>
              <a:prstGeom prst="rect">
                <a:avLst/>
              </a:prstGeom>
              <a:solidFill>
                <a:schemeClr val="bg1">
                  <a:alpha val="9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F35AA4-0C2D-41C8-BEDF-3A4FC3FFBA92}"/>
                </a:ext>
              </a:extLst>
            </p:cNvPr>
            <p:cNvSpPr txBox="1"/>
            <p:nvPr/>
          </p:nvSpPr>
          <p:spPr>
            <a:xfrm>
              <a:off x="3733847" y="3543444"/>
              <a:ext cx="53149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AE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swald" panose="02000503000000000000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6F0A9A4-3D51-4C08-BBE2-7755FD647323}"/>
              </a:ext>
            </a:extLst>
          </p:cNvPr>
          <p:cNvSpPr txBox="1"/>
          <p:nvPr/>
        </p:nvSpPr>
        <p:spPr>
          <a:xfrm>
            <a:off x="6385980" y="1032034"/>
            <a:ext cx="54034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AD316D-E5F3-4CAE-900F-58BA1CD0E7E4}"/>
              </a:ext>
            </a:extLst>
          </p:cNvPr>
          <p:cNvSpPr txBox="1"/>
          <p:nvPr/>
        </p:nvSpPr>
        <p:spPr>
          <a:xfrm>
            <a:off x="9684946" y="0"/>
            <a:ext cx="249865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تقييم ختامي</a:t>
            </a:r>
            <a:endParaRPr kumimoji="0" lang="en-US" sz="40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937BA2-53D7-4FCF-B6E5-9D22837899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758" t="8300" r="41319" b="76041"/>
          <a:stretch/>
        </p:blipFill>
        <p:spPr>
          <a:xfrm>
            <a:off x="4163503" y="652456"/>
            <a:ext cx="2292666" cy="10738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A6D542-C8D3-434A-8909-023D66C4859D}"/>
              </a:ext>
            </a:extLst>
          </p:cNvPr>
          <p:cNvSpPr txBox="1"/>
          <p:nvPr/>
        </p:nvSpPr>
        <p:spPr>
          <a:xfrm>
            <a:off x="6882165" y="746418"/>
            <a:ext cx="22192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الفروق الفردية في برنامج</a:t>
            </a:r>
            <a:endParaRPr lang="en-US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AE38EE-ECA9-46CE-9315-195073B8D0A8}"/>
              </a:ext>
            </a:extLst>
          </p:cNvPr>
          <p:cNvSpPr txBox="1"/>
          <p:nvPr/>
        </p:nvSpPr>
        <p:spPr>
          <a:xfrm>
            <a:off x="6878993" y="2981209"/>
            <a:ext cx="2377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dirty="0">
                <a:solidFill>
                  <a:srgbClr val="FF0000"/>
                </a:solidFill>
              </a:rPr>
              <a:t>بوابة التعلم الذكي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8B79B4-C510-4DCE-884B-028FCD52530F}"/>
              </a:ext>
            </a:extLst>
          </p:cNvPr>
          <p:cNvSpPr/>
          <p:nvPr/>
        </p:nvSpPr>
        <p:spPr>
          <a:xfrm>
            <a:off x="4491240" y="1961059"/>
            <a:ext cx="3929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https://b.socrative.com/student/#name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B90FA2-8F23-40A6-920A-086150A3F08D}"/>
              </a:ext>
            </a:extLst>
          </p:cNvPr>
          <p:cNvSpPr/>
          <p:nvPr/>
        </p:nvSpPr>
        <p:spPr>
          <a:xfrm>
            <a:off x="4753323" y="3633438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584200" hangingPunct="0">
              <a:spcBef>
                <a:spcPct val="0"/>
              </a:spcBef>
            </a:pPr>
            <a:r>
              <a:rPr lang="en-US" altLang="en-US" b="1" kern="0" dirty="0">
                <a:latin typeface="Helvetica Neue"/>
                <a:sym typeface="Helvetica Neue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https://lms.moe.gov.ae</a:t>
            </a:r>
            <a:endParaRPr lang="en-US" altLang="en-US" b="1" kern="0" dirty="0"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5968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 p14:bounceEnd="52000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25E-6 -2.96296E-6 L -0.75547 0.00486 " pathEditMode="relative" rAng="0" ptsTypes="AA">
                                          <p:cBhvr>
                                            <p:cTn id="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7773" y="2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44D745A7-1962-4C0C-B30C-D5626A8F52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61587"/>
            <a:ext cx="12262339" cy="12256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8101B9F-E80A-47F5-84BA-D0653F4E1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1088"/>
            <a:ext cx="12191999" cy="283454"/>
          </a:xfrm>
          <a:prstGeom prst="rect">
            <a:avLst/>
          </a:prstGeom>
        </p:spPr>
      </p:pic>
      <p:sp>
        <p:nvSpPr>
          <p:cNvPr id="22" name="Partial Circle 21">
            <a:extLst>
              <a:ext uri="{FF2B5EF4-FFF2-40B4-BE49-F238E27FC236}">
                <a16:creationId xmlns:a16="http://schemas.microsoft.com/office/drawing/2014/main" id="{4F892B3E-39B4-4D20-8150-141E9E25F975}"/>
              </a:ext>
            </a:extLst>
          </p:cNvPr>
          <p:cNvSpPr/>
          <p:nvPr/>
        </p:nvSpPr>
        <p:spPr>
          <a:xfrm flipV="1">
            <a:off x="2041429" y="2221645"/>
            <a:ext cx="8412480" cy="8414593"/>
          </a:xfrm>
          <a:prstGeom prst="pie">
            <a:avLst>
              <a:gd name="adj1" fmla="val 0"/>
              <a:gd name="adj2" fmla="val 10825297"/>
            </a:avLst>
          </a:prstGeom>
          <a:solidFill>
            <a:srgbClr val="00CC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220A6F-C65B-49ED-92C4-2A13443A26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/>
          <a:stretch/>
        </p:blipFill>
        <p:spPr>
          <a:xfrm>
            <a:off x="0" y="5514542"/>
            <a:ext cx="12262340" cy="1364566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F0BC66-4631-46D7-9DC0-31DF90C97CAE}"/>
              </a:ext>
            </a:extLst>
          </p:cNvPr>
          <p:cNvCxnSpPr>
            <a:cxnSpLocks/>
          </p:cNvCxnSpPr>
          <p:nvPr/>
        </p:nvCxnSpPr>
        <p:spPr>
          <a:xfrm flipH="1" flipV="1">
            <a:off x="3010486" y="4048632"/>
            <a:ext cx="3235002" cy="8097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009DFD6-24AD-4701-9124-27063E81ECB8}"/>
              </a:ext>
            </a:extLst>
          </p:cNvPr>
          <p:cNvCxnSpPr>
            <a:cxnSpLocks/>
          </p:cNvCxnSpPr>
          <p:nvPr/>
        </p:nvCxnSpPr>
        <p:spPr>
          <a:xfrm flipH="1" flipV="1">
            <a:off x="3840480" y="2912012"/>
            <a:ext cx="2405006" cy="1946319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0544E7-99AA-4222-9160-094517CAE615}"/>
              </a:ext>
            </a:extLst>
          </p:cNvPr>
          <p:cNvCxnSpPr>
            <a:cxnSpLocks/>
          </p:cNvCxnSpPr>
          <p:nvPr/>
        </p:nvCxnSpPr>
        <p:spPr>
          <a:xfrm flipH="1" flipV="1">
            <a:off x="5162843" y="2321169"/>
            <a:ext cx="1082643" cy="255569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BE3A4F-4EED-46B9-843B-59EAED7215C6}"/>
              </a:ext>
            </a:extLst>
          </p:cNvPr>
          <p:cNvCxnSpPr>
            <a:cxnSpLocks/>
          </p:cNvCxnSpPr>
          <p:nvPr/>
        </p:nvCxnSpPr>
        <p:spPr>
          <a:xfrm flipV="1">
            <a:off x="6245486" y="2166425"/>
            <a:ext cx="610537" cy="26919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1E3F698-9D7B-4BBC-9F02-867955129D71}"/>
              </a:ext>
            </a:extLst>
          </p:cNvPr>
          <p:cNvCxnSpPr>
            <a:cxnSpLocks/>
          </p:cNvCxnSpPr>
          <p:nvPr/>
        </p:nvCxnSpPr>
        <p:spPr>
          <a:xfrm flipV="1">
            <a:off x="6229644" y="2809368"/>
            <a:ext cx="2098430" cy="2048962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81C021E-E90D-44BB-9211-9C5FDCEB6128}"/>
              </a:ext>
            </a:extLst>
          </p:cNvPr>
          <p:cNvCxnSpPr>
            <a:cxnSpLocks/>
          </p:cNvCxnSpPr>
          <p:nvPr/>
        </p:nvCxnSpPr>
        <p:spPr>
          <a:xfrm flipV="1">
            <a:off x="6229644" y="4048632"/>
            <a:ext cx="2970627" cy="80415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BF7E1E2-585F-4769-A9C5-62F54BB3C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205630" y="4465830"/>
            <a:ext cx="6627234" cy="2457718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E5573A08-EC9A-49D9-AF78-63A2B35F0800}"/>
              </a:ext>
            </a:extLst>
          </p:cNvPr>
          <p:cNvGrpSpPr/>
          <p:nvPr/>
        </p:nvGrpSpPr>
        <p:grpSpPr>
          <a:xfrm>
            <a:off x="1856227" y="3282210"/>
            <a:ext cx="874643" cy="874643"/>
            <a:chOff x="1856227" y="3282210"/>
            <a:chExt cx="874643" cy="87464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117757-187A-4DC1-AB90-E648933FF3D5}"/>
                </a:ext>
              </a:extLst>
            </p:cNvPr>
            <p:cNvSpPr/>
            <p:nvPr/>
          </p:nvSpPr>
          <p:spPr>
            <a:xfrm>
              <a:off x="1856227" y="3282210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4A48178A-D1D9-4F04-A547-3D70E4955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7" t="5140" r="30209" b="15115"/>
            <a:stretch/>
          </p:blipFill>
          <p:spPr>
            <a:xfrm>
              <a:off x="2166929" y="3465726"/>
              <a:ext cx="253237" cy="532648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19AED52-4C3B-4C36-9E6C-7466929DEE44}"/>
              </a:ext>
            </a:extLst>
          </p:cNvPr>
          <p:cNvGrpSpPr/>
          <p:nvPr/>
        </p:nvGrpSpPr>
        <p:grpSpPr>
          <a:xfrm>
            <a:off x="2738838" y="1857296"/>
            <a:ext cx="874643" cy="874643"/>
            <a:chOff x="2738838" y="1857296"/>
            <a:chExt cx="874643" cy="87464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F17EFFC-7AD4-4009-AF60-1749DFC64100}"/>
                </a:ext>
              </a:extLst>
            </p:cNvPr>
            <p:cNvSpPr/>
            <p:nvPr/>
          </p:nvSpPr>
          <p:spPr>
            <a:xfrm>
              <a:off x="2738838" y="1857296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46C486C-A1E3-4261-A2D5-152136E8D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32" r="25873" b="16103"/>
            <a:stretch/>
          </p:blipFill>
          <p:spPr>
            <a:xfrm>
              <a:off x="3023102" y="2007844"/>
              <a:ext cx="292795" cy="526075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47241C1-CAAC-4C62-A1D1-B574ECDBC2ED}"/>
              </a:ext>
            </a:extLst>
          </p:cNvPr>
          <p:cNvGrpSpPr/>
          <p:nvPr/>
        </p:nvGrpSpPr>
        <p:grpSpPr>
          <a:xfrm>
            <a:off x="4461336" y="982653"/>
            <a:ext cx="874643" cy="874643"/>
            <a:chOff x="4461336" y="982653"/>
            <a:chExt cx="874643" cy="87464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B08BBA6-B26B-4B96-BDD0-CE7189A15404}"/>
                </a:ext>
              </a:extLst>
            </p:cNvPr>
            <p:cNvSpPr/>
            <p:nvPr/>
          </p:nvSpPr>
          <p:spPr>
            <a:xfrm>
              <a:off x="4461336" y="982653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65A56EDB-BFDE-4A85-9387-492410571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74" t="209" r="23650" b="14559"/>
            <a:stretch/>
          </p:blipFill>
          <p:spPr>
            <a:xfrm>
              <a:off x="4722392" y="1150630"/>
              <a:ext cx="352530" cy="511808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BC00B24-7ACE-4B89-9F6D-2930C1D04DD3}"/>
              </a:ext>
            </a:extLst>
          </p:cNvPr>
          <p:cNvGrpSpPr/>
          <p:nvPr/>
        </p:nvGrpSpPr>
        <p:grpSpPr>
          <a:xfrm>
            <a:off x="6613455" y="982653"/>
            <a:ext cx="874643" cy="874643"/>
            <a:chOff x="6613455" y="982653"/>
            <a:chExt cx="874643" cy="87464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C611237-A73E-4C7D-9D46-BB613BF0A93C}"/>
                </a:ext>
              </a:extLst>
            </p:cNvPr>
            <p:cNvSpPr/>
            <p:nvPr/>
          </p:nvSpPr>
          <p:spPr>
            <a:xfrm>
              <a:off x="6613455" y="982653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7F471FEA-4E91-4EDF-B1DA-928B30CA5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1" t="-651" r="7811" b="16041"/>
            <a:stretch/>
          </p:blipFill>
          <p:spPr>
            <a:xfrm>
              <a:off x="6807890" y="1144424"/>
              <a:ext cx="470247" cy="466621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5ECFA0-8F59-4812-9390-273DC09F1F6B}"/>
              </a:ext>
            </a:extLst>
          </p:cNvPr>
          <p:cNvGrpSpPr/>
          <p:nvPr/>
        </p:nvGrpSpPr>
        <p:grpSpPr>
          <a:xfrm>
            <a:off x="8449599" y="1857296"/>
            <a:ext cx="874643" cy="874643"/>
            <a:chOff x="8449599" y="1857296"/>
            <a:chExt cx="874643" cy="87464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247307-1C4F-4A2B-A01A-D424540C4316}"/>
                </a:ext>
              </a:extLst>
            </p:cNvPr>
            <p:cNvSpPr/>
            <p:nvPr/>
          </p:nvSpPr>
          <p:spPr>
            <a:xfrm>
              <a:off x="8449599" y="1857296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DB3261B1-A5FA-420D-A7E9-B8360C102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0" t="2738" r="9205" b="16647"/>
            <a:stretch/>
          </p:blipFill>
          <p:spPr>
            <a:xfrm>
              <a:off x="8726174" y="2101943"/>
              <a:ext cx="408638" cy="400691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ED14BA-39B3-47FF-9804-F0BFA9328CAC}"/>
              </a:ext>
            </a:extLst>
          </p:cNvPr>
          <p:cNvGrpSpPr/>
          <p:nvPr/>
        </p:nvGrpSpPr>
        <p:grpSpPr>
          <a:xfrm>
            <a:off x="9413322" y="3296278"/>
            <a:ext cx="874643" cy="874643"/>
            <a:chOff x="9568070" y="3282210"/>
            <a:chExt cx="874643" cy="87464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55B8B3F-FC04-4020-A3B5-EA3F87787B1E}"/>
                </a:ext>
              </a:extLst>
            </p:cNvPr>
            <p:cNvSpPr/>
            <p:nvPr/>
          </p:nvSpPr>
          <p:spPr>
            <a:xfrm>
              <a:off x="9568070" y="3282210"/>
              <a:ext cx="874643" cy="87464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CC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66A5179F-DE97-4DA2-A9DE-AC47DE561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8" t="1641" r="7196" b="14330"/>
            <a:stretch/>
          </p:blipFill>
          <p:spPr>
            <a:xfrm>
              <a:off x="9804090" y="3490043"/>
              <a:ext cx="464908" cy="458976"/>
            </a:xfrm>
            <a:prstGeom prst="rect">
              <a:avLst/>
            </a:prstGeom>
          </p:spPr>
        </p:pic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3B21C8C-23D8-4D25-A8FB-C6018B7A1FC1}"/>
              </a:ext>
            </a:extLst>
          </p:cNvPr>
          <p:cNvSpPr txBox="1"/>
          <p:nvPr/>
        </p:nvSpPr>
        <p:spPr>
          <a:xfrm>
            <a:off x="2272621" y="4164909"/>
            <a:ext cx="96532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</a:rPr>
              <a:t>التمهيد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600" b="1" dirty="0">
                <a:solidFill>
                  <a:srgbClr val="002060"/>
                </a:solidFill>
                <a:latin typeface="SansSerif" panose="00000400000000000000" pitchFamily="2" charset="2"/>
                <a:ea typeface="Verdana" panose="020B0604030504040204" pitchFamily="34" charset="0"/>
              </a:rPr>
              <a:t>لعبة تعليمية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A835809-7038-4A3B-ABF8-E404152D5428}"/>
              </a:ext>
            </a:extLst>
          </p:cNvPr>
          <p:cNvSpPr/>
          <p:nvPr/>
        </p:nvSpPr>
        <p:spPr>
          <a:xfrm>
            <a:off x="3409347" y="2713324"/>
            <a:ext cx="14738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600" dirty="0">
                <a:solidFill>
                  <a:srgbClr val="002060"/>
                </a:solidFill>
                <a:latin typeface="SansSerif" panose="00000400000000000000" pitchFamily="2" charset="2"/>
                <a:ea typeface="Verdana" panose="020B0604030504040204" pitchFamily="34" charset="0"/>
              </a:rPr>
              <a:t>الشرح تلاوة الآيات الكريمة+ استراتيجية الصور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CBE5D01-3C28-4177-A88B-AC2181A16622}"/>
              </a:ext>
            </a:extLst>
          </p:cNvPr>
          <p:cNvSpPr/>
          <p:nvPr/>
        </p:nvSpPr>
        <p:spPr>
          <a:xfrm>
            <a:off x="4320029" y="1866343"/>
            <a:ext cx="16520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تحقيق الهدف الاول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478A8A4-5D0F-42FB-87C2-9FE5B4FDB97E}"/>
              </a:ext>
            </a:extLst>
          </p:cNvPr>
          <p:cNvSpPr/>
          <p:nvPr/>
        </p:nvSpPr>
        <p:spPr>
          <a:xfrm>
            <a:off x="6495239" y="1781778"/>
            <a:ext cx="121971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سؤال تحدي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F96A6A9-A736-4171-80D9-14F8FA70C173}"/>
              </a:ext>
            </a:extLst>
          </p:cNvPr>
          <p:cNvSpPr/>
          <p:nvPr/>
        </p:nvSpPr>
        <p:spPr>
          <a:xfrm>
            <a:off x="8123733" y="2615667"/>
            <a:ext cx="13887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تحقيق الهدف الثاني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5D4C9F4-A607-4AA6-A9AE-DA8AAC465918}"/>
              </a:ext>
            </a:extLst>
          </p:cNvPr>
          <p:cNvSpPr/>
          <p:nvPr/>
        </p:nvSpPr>
        <p:spPr>
          <a:xfrm>
            <a:off x="9045354" y="4041524"/>
            <a:ext cx="142439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nsSerif" panose="00000400000000000000" pitchFamily="2" charset="2"/>
                <a:ea typeface="Verdana" panose="020B0604030504040204" pitchFamily="34" charset="0"/>
                <a:cs typeface="+mn-cs"/>
              </a:rPr>
              <a:t>تقييم ختامي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ansSerif" panose="00000400000000000000" pitchFamily="2" charset="2"/>
              <a:ea typeface="Verdana" panose="020B0604030504040204" pitchFamily="34" charset="0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7B3D02-074F-467A-8E58-94ACDE11BFE6}"/>
              </a:ext>
            </a:extLst>
          </p:cNvPr>
          <p:cNvSpPr txBox="1"/>
          <p:nvPr/>
        </p:nvSpPr>
        <p:spPr>
          <a:xfrm>
            <a:off x="1738091" y="4745614"/>
            <a:ext cx="8965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b="1" dirty="0">
                <a:solidFill>
                  <a:schemeClr val="bg1"/>
                </a:solidFill>
                <a:latin typeface="SansSerif" panose="00000400000000000000" pitchFamily="2" charset="2"/>
              </a:rPr>
              <a:t>انتهينا يا ابطال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nsSerif" panose="000004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ansSerif" panose="00000400000000000000" pitchFamily="2" charset="2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57B6C0F-9B03-450C-8C9A-4A23DFC682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8302" y="2138011"/>
            <a:ext cx="1292097" cy="60695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D91AB3A-5766-4B8A-B4BE-FBEE8C39EBC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9802" r="77709" b="82788"/>
          <a:stretch/>
        </p:blipFill>
        <p:spPr>
          <a:xfrm>
            <a:off x="7936625" y="3135504"/>
            <a:ext cx="1430275" cy="437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6136F8F-4145-48DB-8D64-72D374F5E9F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9758" t="8300" r="41319" b="76041"/>
          <a:stretch/>
        </p:blipFill>
        <p:spPr>
          <a:xfrm>
            <a:off x="9812310" y="4425081"/>
            <a:ext cx="1720788" cy="8060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6E7168-991E-47F3-8E94-0B4A21446727}"/>
              </a:ext>
            </a:extLst>
          </p:cNvPr>
          <p:cNvSpPr txBox="1"/>
          <p:nvPr/>
        </p:nvSpPr>
        <p:spPr>
          <a:xfrm>
            <a:off x="8620787" y="4414364"/>
            <a:ext cx="125040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ar-AE" sz="1600" dirty="0"/>
          </a:p>
          <a:p>
            <a:pPr algn="ctr"/>
            <a:r>
              <a:rPr lang="ar-AE" sz="1600" b="1" dirty="0"/>
              <a:t>بوابة التعلم الذكي</a:t>
            </a:r>
            <a:endParaRPr lang="en-US" sz="1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F746A-9A32-40CD-A8CC-F8FA395DCF12}"/>
              </a:ext>
            </a:extLst>
          </p:cNvPr>
          <p:cNvSpPr txBox="1"/>
          <p:nvPr/>
        </p:nvSpPr>
        <p:spPr>
          <a:xfrm>
            <a:off x="4722392" y="148856"/>
            <a:ext cx="3092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dirty="0"/>
              <a:t>فخورة بكم يا ابطال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123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60000" fill="hold" nodeType="clickEffect" p14:presetBounceEnd="59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07407E-6 L -0.78542 -4.07407E-6 " pathEditMode="relative" rAng="0" ptsTypes="AA" p14:bounceEnd="59000">
                                          <p:cBhvr>
                                            <p:cTn id="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271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accel="6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07407E-6 L -0.78542 -4.07407E-6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271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4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9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6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5" fill="hold">
                          <p:stCondLst>
                            <p:cond delay="indefinite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2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269</Words>
  <Application>Microsoft Office PowerPoint</Application>
  <PresentationFormat>شاشة عريضة</PresentationFormat>
  <Paragraphs>79</Paragraphs>
  <Slides>26</Slides>
  <Notes>1</Notes>
  <HiddenSlides>0</HiddenSlides>
  <MMClips>3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Helvetica</vt:lpstr>
      <vt:lpstr>Helvetica Neue</vt:lpstr>
      <vt:lpstr>Oswald</vt:lpstr>
      <vt:lpstr>SansSerif</vt:lpstr>
      <vt:lpstr>Office Theme</vt:lpstr>
      <vt:lpstr>1_Office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فاطمة النقبيIS</dc:creator>
  <cp:lastModifiedBy>فاطمة النقبيIS</cp:lastModifiedBy>
  <cp:revision>43</cp:revision>
  <dcterms:modified xsi:type="dcterms:W3CDTF">2021-09-27T06:50:48Z</dcterms:modified>
</cp:coreProperties>
</file>