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851" r:id="rId3"/>
    <p:sldId id="850" r:id="rId4"/>
    <p:sldId id="849" r:id="rId5"/>
    <p:sldId id="1738" r:id="rId6"/>
    <p:sldId id="1688" r:id="rId7"/>
    <p:sldId id="1744" r:id="rId8"/>
    <p:sldId id="1745" r:id="rId9"/>
    <p:sldId id="263" r:id="rId10"/>
    <p:sldId id="779" r:id="rId11"/>
    <p:sldId id="780" r:id="rId12"/>
    <p:sldId id="781" r:id="rId13"/>
    <p:sldId id="782" r:id="rId14"/>
    <p:sldId id="783" r:id="rId15"/>
    <p:sldId id="1750" r:id="rId16"/>
    <p:sldId id="1749" r:id="rId17"/>
    <p:sldId id="1743" r:id="rId18"/>
    <p:sldId id="1691" r:id="rId19"/>
    <p:sldId id="1741" r:id="rId20"/>
    <p:sldId id="1742" r:id="rId21"/>
    <p:sldId id="1747" r:id="rId22"/>
    <p:sldId id="1740" r:id="rId23"/>
    <p:sldId id="1748" r:id="rId24"/>
    <p:sldId id="321" r:id="rId25"/>
    <p:sldId id="847" r:id="rId26"/>
    <p:sldId id="8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600"/>
    <a:srgbClr val="FFFFFF"/>
    <a:srgbClr val="F2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A153D-141C-42C7-AF14-01EA11FB2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F914D-064F-41FC-9B61-93DFCCFE7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EFFA6-7F00-4D12-B797-677BCFF5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94401-7629-496A-8C60-6DE425CD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B876-1F6D-4682-B721-F3BCC594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93C3-1AA4-47D3-B972-EF8B9510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6006D-8B2B-4691-82AF-8A382CF02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398C9-11B9-4636-94C0-7518709B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FCDA-9D75-4489-9EE8-0B69A231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912C9-18A8-49E1-8B6B-E85BCBC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5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1ECAB-E697-4D8B-819F-A1970C011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CB337-1775-416E-BD98-28C40268A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ED40-16BD-42D4-BCC6-3D3FE7BC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9B977-7965-4A88-A579-379029F7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1A944-E20B-412B-BA9C-C83E7C03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1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4" y="582185"/>
            <a:ext cx="2874295" cy="2014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467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226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9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8CBE-CF69-4FBB-9AF6-40A1D1DE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DD0CC-374A-45D6-82AF-138A2F606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6B3DC-7AA4-4129-AE63-370F83D5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E80B7-6048-4581-82A8-0A3E6256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CE122-4F59-433B-8106-5AD86CCA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1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4F71-EA26-4D9B-8016-76112E0D3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348F2-C9B6-44D3-BC00-6915B9C65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E411F-29FD-4381-9665-E8BC77B7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DA6C-C5CF-48CE-9A7B-545068ED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0C267-F5A4-4CCD-A71F-C0DEE150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9D9D-E6DB-4385-9BD8-3E701F54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A0FEB-6299-4902-966E-C70201687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E3B1F-83AE-40FE-A227-12D54627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E497C-3CB1-4EA3-B0D6-5FFD78EE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EC80E-A365-462F-AB47-856D14CF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361BD-97AC-480F-83E2-11DC690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0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1484-B90A-4E59-BA1A-3D68554E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ABCE2-32AE-4911-8B89-36393C95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68A98-0D08-4CFC-B2FB-3C40CC78C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ED28F-89D1-4A0C-83A3-82E1829D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8A777-F53B-4A10-A655-FE92EB219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7835A-C638-4671-9167-B53A2221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047F6-47FA-4E4E-BC60-28F2941F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D103B8-4434-4FDD-AA94-BFACAD14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E2BC-56E7-4087-8727-6C9C2EED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3F758-297A-4481-AE5A-F6F136D6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D84E6-DA11-48F6-B10E-8F4EA924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206AC-C393-4D21-AA70-FABE87E9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3E5D0A-4146-49A7-AD8B-97C9FA01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662C8-DDFC-4A0B-AFB0-91E18F61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A4D4-967D-46EC-93E3-619AD6D4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3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ED0D-D4CE-4755-98FD-1C086CF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702B-EBCE-4823-837F-C29964B15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22168-0065-41B5-B406-1A99DBBE8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18FC-60D5-475F-8C50-9B471BAE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CE3EE-D24F-4497-B216-E4060CF6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B8157-28D6-48F3-BD5D-9257700A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9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260B-13E1-45DF-BDF4-330D1A00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7D4C7-7627-46C3-80A2-CF5629194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CA751-0D0B-4506-8642-E93818A9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2557F-B250-483C-99A4-BE4698A0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1411E-F8CC-4BF6-B45B-0EEE785D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7C2D6-B0A4-4C13-97FF-5ACF9505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1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2C9EB-F751-4505-B8C5-800610D6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E2A1B-755A-4816-8AC4-A21579E67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311A3-895B-4433-80B1-7972B98C5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E3A4-8835-4AA2-99C7-AF9F924341E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575A0-B5A3-416C-9163-1691A0B39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226DB-92E3-4B3D-8F5D-3AC5FDC30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023A0-05FF-4FC4-ABA7-BFED824F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resource/311240/personal-pronoun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hyperlink" Target="https://www.liveworksheets.com/qk264294rr" TargetMode="External"/><Relationship Id="rId4" Type="http://schemas.openxmlformats.org/officeDocument/2006/relationships/image" Target="../media/image39.jpeg"/><Relationship Id="rId9" Type="http://schemas.openxmlformats.org/officeDocument/2006/relationships/hyperlink" Target="https://www.liveworksheets.com/id962427g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ib.moe.gov.ae/App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gsawplanet.com/?rc=play&amp;pid=2a77ebdf12ee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morning hugs">
            <a:extLst>
              <a:ext uri="{FF2B5EF4-FFF2-40B4-BE49-F238E27FC236}">
                <a16:creationId xmlns:a16="http://schemas.microsoft.com/office/drawing/2014/main" id="{31990916-2537-4D99-8514-8537A9B3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884"/>
            <a:ext cx="3670852" cy="38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D98CF-CE14-4470-AA1E-71108E1D014F}"/>
              </a:ext>
            </a:extLst>
          </p:cNvPr>
          <p:cNvSpPr txBox="1"/>
          <p:nvPr/>
        </p:nvSpPr>
        <p:spPr>
          <a:xfrm>
            <a:off x="2929903" y="757878"/>
            <a:ext cx="609834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  <a:t>2020-2021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E9CA0-F83F-4032-879F-A2E44EDBD0EF}"/>
              </a:ext>
            </a:extLst>
          </p:cNvPr>
          <p:cNvSpPr txBox="1"/>
          <p:nvPr/>
        </p:nvSpPr>
        <p:spPr>
          <a:xfrm>
            <a:off x="3286539" y="2447836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</a:b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  <a:t>Grade 2 </a:t>
            </a:r>
            <a:endParaRPr lang="en-US" altLang="en-US" sz="5400" dirty="0">
              <a:solidFill>
                <a:srgbClr val="C00000"/>
              </a:solidFill>
              <a:latin typeface="BlackBoar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C00000"/>
                </a:solidFill>
                <a:latin typeface="BlackBoard" panose="02000500000000000000" pitchFamily="2" charset="0"/>
              </a:rPr>
              <a:t>UAE P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  <a:t>honics</a:t>
            </a: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</a:br>
            <a:b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Board" panose="02000500000000000000" pitchFamily="2" charset="0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8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CCF9A-D8DE-4C01-9FC7-E52947B24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6" t="10367" r="20145" b="12816"/>
          <a:stretch/>
        </p:blipFill>
        <p:spPr>
          <a:xfrm>
            <a:off x="1503812" y="0"/>
            <a:ext cx="916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8BF33-B40B-4DAD-B296-61E59192A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6" t="11398" r="18261" b="8692"/>
          <a:stretch/>
        </p:blipFill>
        <p:spPr>
          <a:xfrm>
            <a:off x="1479928" y="0"/>
            <a:ext cx="9188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35A8C-67F3-459E-9E33-D2DE9C021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1" t="11656" r="18551" b="7918"/>
          <a:stretch/>
        </p:blipFill>
        <p:spPr>
          <a:xfrm>
            <a:off x="1529096" y="-1"/>
            <a:ext cx="913890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B899-28AC-4995-896A-8AAB2B1DA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6" t="12171" r="18406" b="7661"/>
          <a:stretch/>
        </p:blipFill>
        <p:spPr>
          <a:xfrm>
            <a:off x="1524000" y="0"/>
            <a:ext cx="914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2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86243-46BE-4B8E-A98B-14E8E353B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6" t="12687" r="18261" b="6629"/>
          <a:stretch/>
        </p:blipFill>
        <p:spPr>
          <a:xfrm>
            <a:off x="1514938" y="-1"/>
            <a:ext cx="915306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8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43E83-66E4-4EE3-8AF3-25807E3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6" y="148258"/>
            <a:ext cx="5793672" cy="6449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38D6F-24CD-4FA6-AC53-0E6AD4B2A7BA}"/>
              </a:ext>
            </a:extLst>
          </p:cNvPr>
          <p:cNvSpPr txBox="1"/>
          <p:nvPr/>
        </p:nvSpPr>
        <p:spPr>
          <a:xfrm>
            <a:off x="7288696" y="2699723"/>
            <a:ext cx="2185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Page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32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8A0BE-EF4D-4A86-B957-3FD6F513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2" y="1073426"/>
            <a:ext cx="10330897" cy="5208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788B1-9309-4B51-B992-5349950C213E}"/>
              </a:ext>
            </a:extLst>
          </p:cNvPr>
          <p:cNvSpPr txBox="1"/>
          <p:nvPr/>
        </p:nvSpPr>
        <p:spPr>
          <a:xfrm>
            <a:off x="8865704" y="5991920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4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CC1AD0-7B38-4400-AD48-B3D0C1A88CD1}"/>
              </a:ext>
            </a:extLst>
          </p:cNvPr>
          <p:cNvSpPr/>
          <p:nvPr/>
        </p:nvSpPr>
        <p:spPr>
          <a:xfrm>
            <a:off x="180589" y="332409"/>
            <a:ext cx="44630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# You have to know: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Double Brace 3">
            <a:extLst>
              <a:ext uri="{FF2B5EF4-FFF2-40B4-BE49-F238E27FC236}">
                <a16:creationId xmlns:a16="http://schemas.microsoft.com/office/drawing/2014/main" id="{79D936EA-5B9F-477D-917D-B59A5238D7A2}"/>
              </a:ext>
            </a:extLst>
          </p:cNvPr>
          <p:cNvSpPr/>
          <p:nvPr/>
        </p:nvSpPr>
        <p:spPr>
          <a:xfrm>
            <a:off x="463825" y="1351722"/>
            <a:ext cx="2438401" cy="2266122"/>
          </a:xfrm>
          <a:prstGeom prst="bracePair">
            <a:avLst>
              <a:gd name="adj" fmla="val 18274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</a:t>
            </a:r>
          </a:p>
        </p:txBody>
      </p:sp>
      <p:sp>
        <p:nvSpPr>
          <p:cNvPr id="6" name="Double Brace 5">
            <a:extLst>
              <a:ext uri="{FF2B5EF4-FFF2-40B4-BE49-F238E27FC236}">
                <a16:creationId xmlns:a16="http://schemas.microsoft.com/office/drawing/2014/main" id="{FCCA82C1-BD07-4B79-AD1E-1374187A32B7}"/>
              </a:ext>
            </a:extLst>
          </p:cNvPr>
          <p:cNvSpPr/>
          <p:nvPr/>
        </p:nvSpPr>
        <p:spPr>
          <a:xfrm>
            <a:off x="3783494" y="1351722"/>
            <a:ext cx="2710071" cy="2266122"/>
          </a:xfrm>
          <a:prstGeom prst="bracePair">
            <a:avLst>
              <a:gd name="adj" fmla="val 18274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</a:p>
        </p:txBody>
      </p:sp>
      <p:sp>
        <p:nvSpPr>
          <p:cNvPr id="8" name="Double Brace 7">
            <a:extLst>
              <a:ext uri="{FF2B5EF4-FFF2-40B4-BE49-F238E27FC236}">
                <a16:creationId xmlns:a16="http://schemas.microsoft.com/office/drawing/2014/main" id="{D5709BC6-0EF8-41B8-B135-8066ECD044EF}"/>
              </a:ext>
            </a:extLst>
          </p:cNvPr>
          <p:cNvSpPr/>
          <p:nvPr/>
        </p:nvSpPr>
        <p:spPr>
          <a:xfrm>
            <a:off x="7361579" y="1351722"/>
            <a:ext cx="2418525" cy="2266122"/>
          </a:xfrm>
          <a:prstGeom prst="bracePair">
            <a:avLst>
              <a:gd name="adj" fmla="val 18274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45BD3D9-AB21-4983-8E28-FA5DF322B3D9}"/>
              </a:ext>
            </a:extLst>
          </p:cNvPr>
          <p:cNvSpPr/>
          <p:nvPr/>
        </p:nvSpPr>
        <p:spPr>
          <a:xfrm>
            <a:off x="1391477" y="3776870"/>
            <a:ext cx="583096" cy="82163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3C51967-AB2E-4AA0-B157-B685D97F04CC}"/>
              </a:ext>
            </a:extLst>
          </p:cNvPr>
          <p:cNvSpPr/>
          <p:nvPr/>
        </p:nvSpPr>
        <p:spPr>
          <a:xfrm>
            <a:off x="4846981" y="3776870"/>
            <a:ext cx="583096" cy="82163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C2435E6-BBC7-46A1-AC29-A313EF32A0AA}"/>
              </a:ext>
            </a:extLst>
          </p:cNvPr>
          <p:cNvSpPr/>
          <p:nvPr/>
        </p:nvSpPr>
        <p:spPr>
          <a:xfrm>
            <a:off x="8302485" y="3776870"/>
            <a:ext cx="583096" cy="82163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941684-73EC-4ECC-99D8-B17473328748}"/>
              </a:ext>
            </a:extLst>
          </p:cNvPr>
          <p:cNvSpPr/>
          <p:nvPr/>
        </p:nvSpPr>
        <p:spPr>
          <a:xfrm>
            <a:off x="1193948" y="4293703"/>
            <a:ext cx="9781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Berlin Sans FB Demi" panose="020E0802020502020306" pitchFamily="34" charset="0"/>
              </a:rPr>
              <a:t>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4EA197-AA41-46E3-9D4E-61063E046388}"/>
              </a:ext>
            </a:extLst>
          </p:cNvPr>
          <p:cNvSpPr/>
          <p:nvPr/>
        </p:nvSpPr>
        <p:spPr>
          <a:xfrm>
            <a:off x="4134654" y="4293703"/>
            <a:ext cx="19960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Berlin Sans FB Demi" panose="020E0802020502020306" pitchFamily="34" charset="0"/>
              </a:rPr>
              <a:t>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B121D4-B81B-4A69-8629-B3A207E48E71}"/>
              </a:ext>
            </a:extLst>
          </p:cNvPr>
          <p:cNvSpPr/>
          <p:nvPr/>
        </p:nvSpPr>
        <p:spPr>
          <a:xfrm>
            <a:off x="7578421" y="4293703"/>
            <a:ext cx="19848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Berlin Sans FB Demi" panose="020E0802020502020306" pitchFamily="34" charset="0"/>
              </a:rPr>
              <a:t>am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83B07-0308-483C-96D1-57CFB016F4FA}"/>
              </a:ext>
            </a:extLst>
          </p:cNvPr>
          <p:cNvSpPr/>
          <p:nvPr/>
        </p:nvSpPr>
        <p:spPr>
          <a:xfrm>
            <a:off x="584385" y="5863363"/>
            <a:ext cx="25635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He is a boy.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D4891F-24E2-49B3-81EF-BDF005FEA505}"/>
              </a:ext>
            </a:extLst>
          </p:cNvPr>
          <p:cNvSpPr/>
          <p:nvPr/>
        </p:nvSpPr>
        <p:spPr>
          <a:xfrm>
            <a:off x="3525484" y="5863363"/>
            <a:ext cx="3358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You are happy.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10431-2CE5-435E-874A-AACFBC225616}"/>
              </a:ext>
            </a:extLst>
          </p:cNvPr>
          <p:cNvSpPr/>
          <p:nvPr/>
        </p:nvSpPr>
        <p:spPr>
          <a:xfrm>
            <a:off x="7361918" y="5869991"/>
            <a:ext cx="2510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I am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Mona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41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/>
      <p:bldP spid="16" grpId="0"/>
      <p:bldP spid="18" grpId="0"/>
      <p:bldP spid="19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9A9-A770-44B8-BA5A-40E5D774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F890BF0-B918-430E-9ADA-F4078E6F4AA1}"/>
              </a:ext>
            </a:extLst>
          </p:cNvPr>
          <p:cNvSpPr/>
          <p:nvPr/>
        </p:nvSpPr>
        <p:spPr>
          <a:xfrm rot="960955">
            <a:off x="9441893" y="1408323"/>
            <a:ext cx="556800" cy="10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0" name="Picture 2" descr="Transparent Wood Frame Clipart - Wooden Signboard Clipart, HD Png Download  - kindpng">
            <a:extLst>
              <a:ext uri="{FF2B5EF4-FFF2-40B4-BE49-F238E27FC236}">
                <a16:creationId xmlns:a16="http://schemas.microsoft.com/office/drawing/2014/main" id="{F92CF695-B9D3-405A-9534-419CC419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-248555"/>
            <a:ext cx="7890013" cy="73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55E88-CDE6-4B35-9C61-0597E64E7DAD}"/>
              </a:ext>
            </a:extLst>
          </p:cNvPr>
          <p:cNvSpPr txBox="1"/>
          <p:nvPr/>
        </p:nvSpPr>
        <p:spPr>
          <a:xfrm>
            <a:off x="1351722" y="1487417"/>
            <a:ext cx="43202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Activity </a:t>
            </a: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</a:t>
            </a:r>
          </a:p>
          <a:p>
            <a:pPr algn="ctr" rtl="0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Page </a:t>
            </a:r>
            <a:r>
              <a:rPr lang="en-US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33971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C70FF-B6BE-44D1-9E6A-1A7B1A60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96" t="30522" r="29782" b="19599"/>
          <a:stretch/>
        </p:blipFill>
        <p:spPr>
          <a:xfrm>
            <a:off x="270025" y="1309885"/>
            <a:ext cx="10291958" cy="53427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94559E-2826-4438-991C-A2D1309EC526}"/>
              </a:ext>
            </a:extLst>
          </p:cNvPr>
          <p:cNvSpPr/>
          <p:nvPr/>
        </p:nvSpPr>
        <p:spPr>
          <a:xfrm>
            <a:off x="0" y="5459896"/>
            <a:ext cx="2623930" cy="1192696"/>
          </a:xfrm>
          <a:prstGeom prst="rect">
            <a:avLst/>
          </a:prstGeom>
          <a:solidFill>
            <a:srgbClr val="F2F9FF"/>
          </a:solidFill>
          <a:ln>
            <a:solidFill>
              <a:srgbClr val="F2F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38869EF-2AD2-4EFF-80C0-4FFD26F05228}"/>
              </a:ext>
            </a:extLst>
          </p:cNvPr>
          <p:cNvSpPr/>
          <p:nvPr/>
        </p:nvSpPr>
        <p:spPr>
          <a:xfrm>
            <a:off x="4518991" y="3451151"/>
            <a:ext cx="768626" cy="530087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9A96BFA-7F86-4B7E-B399-9A6D2F00264F}"/>
              </a:ext>
            </a:extLst>
          </p:cNvPr>
          <p:cNvSpPr/>
          <p:nvPr/>
        </p:nvSpPr>
        <p:spPr>
          <a:xfrm>
            <a:off x="5546034" y="4226403"/>
            <a:ext cx="768626" cy="530087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6DC1DDA-2393-4B5E-94CD-11DB2FF0738C}"/>
              </a:ext>
            </a:extLst>
          </p:cNvPr>
          <p:cNvSpPr/>
          <p:nvPr/>
        </p:nvSpPr>
        <p:spPr>
          <a:xfrm>
            <a:off x="6897758" y="3961359"/>
            <a:ext cx="768626" cy="530087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021E9C4-995C-4FB9-862F-F258F680B06D}"/>
              </a:ext>
            </a:extLst>
          </p:cNvPr>
          <p:cNvSpPr/>
          <p:nvPr/>
        </p:nvSpPr>
        <p:spPr>
          <a:xfrm>
            <a:off x="7315203" y="5213169"/>
            <a:ext cx="768626" cy="75031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5EA0804-E255-4C66-A9AF-7D52FC4214D3}"/>
              </a:ext>
            </a:extLst>
          </p:cNvPr>
          <p:cNvSpPr/>
          <p:nvPr/>
        </p:nvSpPr>
        <p:spPr>
          <a:xfrm>
            <a:off x="8110333" y="4782994"/>
            <a:ext cx="768626" cy="91544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2D39EFA-8673-441C-B664-CD6B4F3AF621}"/>
              </a:ext>
            </a:extLst>
          </p:cNvPr>
          <p:cNvSpPr/>
          <p:nvPr/>
        </p:nvSpPr>
        <p:spPr>
          <a:xfrm>
            <a:off x="9669108" y="5196412"/>
            <a:ext cx="768626" cy="91544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B9421-BDD1-458E-BC20-E552420D173B}"/>
              </a:ext>
            </a:extLst>
          </p:cNvPr>
          <p:cNvSpPr txBox="1"/>
          <p:nvPr/>
        </p:nvSpPr>
        <p:spPr>
          <a:xfrm>
            <a:off x="8865704" y="5991920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D286C46-71E8-4C3A-B143-E06F407EDC42}"/>
              </a:ext>
            </a:extLst>
          </p:cNvPr>
          <p:cNvSpPr txBox="1"/>
          <p:nvPr/>
        </p:nvSpPr>
        <p:spPr>
          <a:xfrm>
            <a:off x="3420652" y="2097750"/>
            <a:ext cx="2142968" cy="76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Sunday </a:t>
            </a:r>
          </a:p>
          <a:p>
            <a:pPr marL="0" marR="0" lvl="0" indent="0" algn="l" defTabSz="6858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29</a:t>
            </a:r>
            <a:r>
              <a:rPr kumimoji="0" lang="en-US" sz="1181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 </a:t>
            </a:r>
            <a:r>
              <a:rPr kumimoji="0" lang="en-US" sz="11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March - 2020</a:t>
            </a:r>
            <a:r>
              <a:rPr kumimoji="0" lang="en-US" sz="11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3B1182B-8B13-4C3E-8577-D35226EF88EB}"/>
              </a:ext>
            </a:extLst>
          </p:cNvPr>
          <p:cNvSpPr txBox="1"/>
          <p:nvPr/>
        </p:nvSpPr>
        <p:spPr>
          <a:xfrm>
            <a:off x="4032514" y="3141940"/>
            <a:ext cx="3436625" cy="48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/>
              </a:rPr>
              <a:t>Our green earth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68322C1-1F0A-46F0-9B88-88452C0490AD}"/>
              </a:ext>
            </a:extLst>
          </p:cNvPr>
          <p:cNvSpPr txBox="1"/>
          <p:nvPr/>
        </p:nvSpPr>
        <p:spPr>
          <a:xfrm>
            <a:off x="768626" y="980027"/>
            <a:ext cx="9157252" cy="5457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		Classroom Rules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3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13" b="1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13" b="1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13" b="1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r" defTabSz="6858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mic Sans MS"/>
            </a:endParaRPr>
          </a:p>
          <a:p>
            <a:pPr marL="144661" marR="0" lvl="0" indent="-144661" algn="r" defTabSz="6858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mic Sans MS"/>
            </a:endParaRPr>
          </a:p>
          <a:p>
            <a:pPr marL="0" marR="0" lvl="0" indent="0" algn="r" defTabSz="6858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mic Sans MS"/>
            </a:endParaRPr>
          </a:p>
          <a:p>
            <a:pPr marL="144661" marR="0" lvl="0" indent="-144661" algn="r" defTabSz="6858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mic Sans MS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241102" marR="0" lvl="2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FB11BE1-76E7-4949-BE0F-EC488F8093C2}"/>
              </a:ext>
            </a:extLst>
          </p:cNvPr>
          <p:cNvGrpSpPr/>
          <p:nvPr/>
        </p:nvGrpSpPr>
        <p:grpSpPr>
          <a:xfrm>
            <a:off x="1491308" y="1590214"/>
            <a:ext cx="6913868" cy="975876"/>
            <a:chOff x="1050387" y="366502"/>
            <a:chExt cx="10091226" cy="1448645"/>
          </a:xfrm>
        </p:grpSpPr>
        <p:pic>
          <p:nvPicPr>
            <p:cNvPr id="23" name="صورة 9">
              <a:extLst>
                <a:ext uri="{FF2B5EF4-FFF2-40B4-BE49-F238E27FC236}">
                  <a16:creationId xmlns:a16="http://schemas.microsoft.com/office/drawing/2014/main" id="{3DDE1AE9-75BA-4ECA-AD0A-AAA320E6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87" y="366502"/>
              <a:ext cx="1537024" cy="1448645"/>
            </a:xfrm>
            <a:prstGeom prst="rect">
              <a:avLst/>
            </a:prstGeom>
          </p:spPr>
        </p:pic>
        <p:sp>
          <p:nvSpPr>
            <p:cNvPr id="24" name="مستطيل 10">
              <a:extLst>
                <a:ext uri="{FF2B5EF4-FFF2-40B4-BE49-F238E27FC236}">
                  <a16:creationId xmlns:a16="http://schemas.microsoft.com/office/drawing/2014/main" id="{ED0A3EAF-9A57-4A0A-A425-A4A2717D6A64}"/>
                </a:ext>
              </a:extLst>
            </p:cNvPr>
            <p:cNvSpPr/>
            <p:nvPr/>
          </p:nvSpPr>
          <p:spPr>
            <a:xfrm>
              <a:off x="2944837" y="739014"/>
              <a:ext cx="8196776" cy="8850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Rule 1: Join the class on time</a:t>
              </a:r>
              <a:endPara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مجموعة 11">
            <a:extLst>
              <a:ext uri="{FF2B5EF4-FFF2-40B4-BE49-F238E27FC236}">
                <a16:creationId xmlns:a16="http://schemas.microsoft.com/office/drawing/2014/main" id="{7E0012B4-E16C-44FB-AC30-9EC44343EA1B}"/>
              </a:ext>
            </a:extLst>
          </p:cNvPr>
          <p:cNvGrpSpPr/>
          <p:nvPr/>
        </p:nvGrpSpPr>
        <p:grpSpPr>
          <a:xfrm>
            <a:off x="1543508" y="2769774"/>
            <a:ext cx="6913868" cy="975876"/>
            <a:chOff x="1050387" y="1897751"/>
            <a:chExt cx="10091226" cy="1448645"/>
          </a:xfrm>
        </p:grpSpPr>
        <p:pic>
          <p:nvPicPr>
            <p:cNvPr id="21" name="صورة 12">
              <a:extLst>
                <a:ext uri="{FF2B5EF4-FFF2-40B4-BE49-F238E27FC236}">
                  <a16:creationId xmlns:a16="http://schemas.microsoft.com/office/drawing/2014/main" id="{ECB8063B-D754-46EF-9660-B90B3ECB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87" y="1897751"/>
              <a:ext cx="1537024" cy="1448645"/>
            </a:xfrm>
            <a:prstGeom prst="rect">
              <a:avLst/>
            </a:prstGeom>
          </p:spPr>
        </p:pic>
        <p:sp>
          <p:nvSpPr>
            <p:cNvPr id="22" name="مستطيل 13">
              <a:extLst>
                <a:ext uri="{FF2B5EF4-FFF2-40B4-BE49-F238E27FC236}">
                  <a16:creationId xmlns:a16="http://schemas.microsoft.com/office/drawing/2014/main" id="{6F9D669B-A7CA-43CF-978C-16155361F270}"/>
                </a:ext>
              </a:extLst>
            </p:cNvPr>
            <p:cNvSpPr/>
            <p:nvPr/>
          </p:nvSpPr>
          <p:spPr>
            <a:xfrm>
              <a:off x="2944837" y="2223450"/>
              <a:ext cx="8196776" cy="8850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Rule 2: keep your microphone muted</a:t>
              </a:r>
              <a:endPara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مجموعة 14">
            <a:extLst>
              <a:ext uri="{FF2B5EF4-FFF2-40B4-BE49-F238E27FC236}">
                <a16:creationId xmlns:a16="http://schemas.microsoft.com/office/drawing/2014/main" id="{8366A9B2-A74B-44B6-9099-BD40A620BDB9}"/>
              </a:ext>
            </a:extLst>
          </p:cNvPr>
          <p:cNvGrpSpPr/>
          <p:nvPr/>
        </p:nvGrpSpPr>
        <p:grpSpPr>
          <a:xfrm>
            <a:off x="1574712" y="3912573"/>
            <a:ext cx="6904410" cy="975876"/>
            <a:chOff x="1131412" y="4135087"/>
            <a:chExt cx="10077425" cy="1448645"/>
          </a:xfrm>
        </p:grpSpPr>
        <p:sp>
          <p:nvSpPr>
            <p:cNvPr id="19" name="مستطيل 15">
              <a:extLst>
                <a:ext uri="{FF2B5EF4-FFF2-40B4-BE49-F238E27FC236}">
                  <a16:creationId xmlns:a16="http://schemas.microsoft.com/office/drawing/2014/main" id="{B689FE94-16AA-4A1A-8F68-1E39BB7E75E6}"/>
                </a:ext>
              </a:extLst>
            </p:cNvPr>
            <p:cNvSpPr/>
            <p:nvPr/>
          </p:nvSpPr>
          <p:spPr>
            <a:xfrm>
              <a:off x="3012060" y="4637559"/>
              <a:ext cx="8196777" cy="786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Rule 3: open your webcam</a:t>
              </a:r>
              <a:endPara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صورة 16">
              <a:extLst>
                <a:ext uri="{FF2B5EF4-FFF2-40B4-BE49-F238E27FC236}">
                  <a16:creationId xmlns:a16="http://schemas.microsoft.com/office/drawing/2014/main" id="{6C9B60B1-9A6C-4A35-812F-829F0C115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412" y="4135087"/>
              <a:ext cx="1537025" cy="1448645"/>
            </a:xfrm>
            <a:prstGeom prst="rect">
              <a:avLst/>
            </a:prstGeom>
          </p:spPr>
        </p:pic>
      </p:grpSp>
      <p:grpSp>
        <p:nvGrpSpPr>
          <p:cNvPr id="12" name="مجموعة 17">
            <a:extLst>
              <a:ext uri="{FF2B5EF4-FFF2-40B4-BE49-F238E27FC236}">
                <a16:creationId xmlns:a16="http://schemas.microsoft.com/office/drawing/2014/main" id="{619D7FC7-AF03-4744-A69B-CEAF35A0B1C3}"/>
              </a:ext>
            </a:extLst>
          </p:cNvPr>
          <p:cNvGrpSpPr/>
          <p:nvPr/>
        </p:nvGrpSpPr>
        <p:grpSpPr>
          <a:xfrm>
            <a:off x="1491308" y="5128029"/>
            <a:ext cx="7166066" cy="975876"/>
            <a:chOff x="949568" y="4812461"/>
            <a:chExt cx="10459329" cy="1448645"/>
          </a:xfrm>
        </p:grpSpPr>
        <p:sp>
          <p:nvSpPr>
            <p:cNvPr id="17" name="مستطيل 18">
              <a:extLst>
                <a:ext uri="{FF2B5EF4-FFF2-40B4-BE49-F238E27FC236}">
                  <a16:creationId xmlns:a16="http://schemas.microsoft.com/office/drawing/2014/main" id="{3920964D-2C64-4A87-8EF4-044D8BABFE27}"/>
                </a:ext>
              </a:extLst>
            </p:cNvPr>
            <p:cNvSpPr/>
            <p:nvPr/>
          </p:nvSpPr>
          <p:spPr>
            <a:xfrm>
              <a:off x="2944836" y="5142755"/>
              <a:ext cx="8464061" cy="11033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Rule 4: listen carefully and follow instructions</a:t>
              </a:r>
              <a:endPara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صورة 19">
              <a:extLst>
                <a:ext uri="{FF2B5EF4-FFF2-40B4-BE49-F238E27FC236}">
                  <a16:creationId xmlns:a16="http://schemas.microsoft.com/office/drawing/2014/main" id="{5D40ECC2-027D-40E4-BEAD-30DDC462D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568" y="4812461"/>
              <a:ext cx="1537024" cy="1448645"/>
            </a:xfrm>
            <a:prstGeom prst="rect">
              <a:avLst/>
            </a:prstGeom>
          </p:spPr>
        </p:pic>
      </p:grp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B21B13-F67F-4957-BD55-2C282B5F0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84" y="2914876"/>
            <a:ext cx="787752" cy="787752"/>
          </a:xfrm>
          <a:prstGeom prst="rect">
            <a:avLst/>
          </a:prstGeom>
        </p:spPr>
      </p:pic>
      <p:pic>
        <p:nvPicPr>
          <p:cNvPr id="14" name="Picture 13" descr="A close up of a clock&#10;&#10;Description automatically generated">
            <a:extLst>
              <a:ext uri="{FF2B5EF4-FFF2-40B4-BE49-F238E27FC236}">
                <a16:creationId xmlns:a16="http://schemas.microsoft.com/office/drawing/2014/main" id="{A35532EF-2F6B-4E3B-BB36-43F4859C78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7374" y="1659351"/>
            <a:ext cx="1090252" cy="946419"/>
          </a:xfrm>
          <a:prstGeom prst="rect">
            <a:avLst/>
          </a:prstGeom>
        </p:spPr>
      </p:pic>
      <p:pic>
        <p:nvPicPr>
          <p:cNvPr id="15" name="Content Placeholder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0A19FFA9-8C19-453D-AD9B-CFACB2371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88" y="4093225"/>
            <a:ext cx="795224" cy="7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C60911-EE75-41E1-8FE4-9AC1547C67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8" t="34436" r="6352" b="13375"/>
          <a:stretch/>
        </p:blipFill>
        <p:spPr>
          <a:xfrm>
            <a:off x="8750341" y="5291252"/>
            <a:ext cx="1063798" cy="74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9A9-A770-44B8-BA5A-40E5D774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F890BF0-B918-430E-9ADA-F4078E6F4AA1}"/>
              </a:ext>
            </a:extLst>
          </p:cNvPr>
          <p:cNvSpPr/>
          <p:nvPr/>
        </p:nvSpPr>
        <p:spPr>
          <a:xfrm rot="960955">
            <a:off x="9441893" y="1408323"/>
            <a:ext cx="556800" cy="10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0" name="Picture 2" descr="Transparent Wood Frame Clipart - Wooden Signboard Clipart, HD Png Download  - kindpng">
            <a:extLst>
              <a:ext uri="{FF2B5EF4-FFF2-40B4-BE49-F238E27FC236}">
                <a16:creationId xmlns:a16="http://schemas.microsoft.com/office/drawing/2014/main" id="{F92CF695-B9D3-405A-9534-419CC419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4" y="-248555"/>
            <a:ext cx="4876800" cy="73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55E88-CDE6-4B35-9C61-0597E64E7DAD}"/>
              </a:ext>
            </a:extLst>
          </p:cNvPr>
          <p:cNvSpPr txBox="1"/>
          <p:nvPr/>
        </p:nvSpPr>
        <p:spPr>
          <a:xfrm>
            <a:off x="470453" y="1351260"/>
            <a:ext cx="35184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Activity </a:t>
            </a:r>
          </a:p>
          <a:p>
            <a:pPr algn="ctr" rtl="0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02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9B0BF-B60D-4EAE-A3D5-FF35A42F7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6" t="20882" r="25359" b="47281"/>
          <a:stretch/>
        </p:blipFill>
        <p:spPr>
          <a:xfrm>
            <a:off x="210186" y="321688"/>
            <a:ext cx="9980735" cy="6214624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AD14FDC-BC56-4C97-8052-0C40F27CD891}"/>
              </a:ext>
            </a:extLst>
          </p:cNvPr>
          <p:cNvSpPr/>
          <p:nvPr/>
        </p:nvSpPr>
        <p:spPr>
          <a:xfrm>
            <a:off x="1875606" y="5266750"/>
            <a:ext cx="768626" cy="915440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C9D3FF4-F471-4B6F-A7D2-DEF88EBB905A}"/>
              </a:ext>
            </a:extLst>
          </p:cNvPr>
          <p:cNvSpPr/>
          <p:nvPr/>
        </p:nvSpPr>
        <p:spPr>
          <a:xfrm>
            <a:off x="9000922" y="5266750"/>
            <a:ext cx="768626" cy="915440"/>
          </a:xfrm>
          <a:prstGeom prst="flowChartConnector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CD420BF-C223-43A8-A407-C9C3B3209D2D}"/>
              </a:ext>
            </a:extLst>
          </p:cNvPr>
          <p:cNvSpPr/>
          <p:nvPr/>
        </p:nvSpPr>
        <p:spPr>
          <a:xfrm>
            <a:off x="5493450" y="5359047"/>
            <a:ext cx="768626" cy="915440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261246A-A13B-40AE-AA18-DD67AC6E0A56}"/>
              </a:ext>
            </a:extLst>
          </p:cNvPr>
          <p:cNvSpPr/>
          <p:nvPr/>
        </p:nvSpPr>
        <p:spPr>
          <a:xfrm>
            <a:off x="4062215" y="5345794"/>
            <a:ext cx="768626" cy="915440"/>
          </a:xfrm>
          <a:prstGeom prst="flowChartConnector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AEB7B-1D87-4BDE-A81D-5431272994AF}"/>
              </a:ext>
            </a:extLst>
          </p:cNvPr>
          <p:cNvSpPr txBox="1"/>
          <p:nvPr/>
        </p:nvSpPr>
        <p:spPr>
          <a:xfrm>
            <a:off x="8245548" y="6182190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9A9-A770-44B8-BA5A-40E5D774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start!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F890BF0-B918-430E-9ADA-F4078E6F4AA1}"/>
              </a:ext>
            </a:extLst>
          </p:cNvPr>
          <p:cNvSpPr/>
          <p:nvPr/>
        </p:nvSpPr>
        <p:spPr>
          <a:xfrm rot="960955">
            <a:off x="9441893" y="1408323"/>
            <a:ext cx="556800" cy="10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0" name="Picture 2" descr="Transparent Wood Frame Clipart - Wooden Signboard Clipart, HD Png Download  - kindpng">
            <a:extLst>
              <a:ext uri="{FF2B5EF4-FFF2-40B4-BE49-F238E27FC236}">
                <a16:creationId xmlns:a16="http://schemas.microsoft.com/office/drawing/2014/main" id="{F92CF695-B9D3-405A-9534-419CC419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-248555"/>
            <a:ext cx="7890013" cy="73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55E88-CDE6-4B35-9C61-0597E64E7DAD}"/>
              </a:ext>
            </a:extLst>
          </p:cNvPr>
          <p:cNvSpPr txBox="1"/>
          <p:nvPr/>
        </p:nvSpPr>
        <p:spPr>
          <a:xfrm>
            <a:off x="1351722" y="1487417"/>
            <a:ext cx="43202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Activity </a:t>
            </a: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</a:t>
            </a:r>
          </a:p>
          <a:p>
            <a:pPr algn="ctr" rtl="0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Page </a:t>
            </a:r>
            <a:r>
              <a:rPr lang="en-US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02840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02A64-528A-4046-9965-9DD1D9C0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51" y="389075"/>
            <a:ext cx="9532866" cy="59132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69251-6730-44C5-9656-0A2FD67582F7}"/>
              </a:ext>
            </a:extLst>
          </p:cNvPr>
          <p:cNvSpPr/>
          <p:nvPr/>
        </p:nvSpPr>
        <p:spPr>
          <a:xfrm>
            <a:off x="1548972" y="2815613"/>
            <a:ext cx="133846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D22CA-C3E2-451A-8EC9-63FA01D4AA33}"/>
              </a:ext>
            </a:extLst>
          </p:cNvPr>
          <p:cNvSpPr/>
          <p:nvPr/>
        </p:nvSpPr>
        <p:spPr>
          <a:xfrm>
            <a:off x="7937033" y="2905540"/>
            <a:ext cx="1696276" cy="523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A2EDD-32D8-47E9-BED3-69FCB18D6650}"/>
              </a:ext>
            </a:extLst>
          </p:cNvPr>
          <p:cNvSpPr/>
          <p:nvPr/>
        </p:nvSpPr>
        <p:spPr>
          <a:xfrm>
            <a:off x="2078752" y="4028882"/>
            <a:ext cx="95415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40BE2-1EF6-4FB8-9A89-2F41865ADDB1}"/>
              </a:ext>
            </a:extLst>
          </p:cNvPr>
          <p:cNvSpPr/>
          <p:nvPr/>
        </p:nvSpPr>
        <p:spPr>
          <a:xfrm>
            <a:off x="7199646" y="4070532"/>
            <a:ext cx="1073788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BEF9B-F029-4B27-81A6-2E14B512FCC1}"/>
              </a:ext>
            </a:extLst>
          </p:cNvPr>
          <p:cNvSpPr/>
          <p:nvPr/>
        </p:nvSpPr>
        <p:spPr>
          <a:xfrm>
            <a:off x="3433184" y="5151881"/>
            <a:ext cx="16337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376584-C8D7-4C14-A975-4CE7180B29B3}"/>
              </a:ext>
            </a:extLst>
          </p:cNvPr>
          <p:cNvSpPr/>
          <p:nvPr/>
        </p:nvSpPr>
        <p:spPr>
          <a:xfrm>
            <a:off x="7566741" y="5151880"/>
            <a:ext cx="16337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8838D-D37C-46B5-A8FD-B0E14F0B21C8}"/>
              </a:ext>
            </a:extLst>
          </p:cNvPr>
          <p:cNvSpPr txBox="1"/>
          <p:nvPr/>
        </p:nvSpPr>
        <p:spPr>
          <a:xfrm>
            <a:off x="9195987" y="6088559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it board&#10;&#10;Description automatically generated">
            <a:extLst>
              <a:ext uri="{FF2B5EF4-FFF2-40B4-BE49-F238E27FC236}">
                <a16:creationId xmlns:a16="http://schemas.microsoft.com/office/drawing/2014/main" id="{50BEA96C-2CFD-4139-9AC9-CE91FE0F1E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66" y="1060031"/>
            <a:ext cx="7100606" cy="3994091"/>
          </a:xfrm>
          <a:prstGeom prst="rect">
            <a:avLst/>
          </a:prstGeom>
        </p:spPr>
      </p:pic>
      <p:pic>
        <p:nvPicPr>
          <p:cNvPr id="5" name="Picture 2" descr="Transparent Wood Frame Clipart - Wooden Signboard Clipart, HD Png Download  - kindpng">
            <a:extLst>
              <a:ext uri="{FF2B5EF4-FFF2-40B4-BE49-F238E27FC236}">
                <a16:creationId xmlns:a16="http://schemas.microsoft.com/office/drawing/2014/main" id="{E4AE5EB2-A2D9-4345-9C63-20E550A7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-248555"/>
            <a:ext cx="6507633" cy="73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AFAA4-E63C-41B8-8A78-2BE8F7A2834E}"/>
              </a:ext>
            </a:extLst>
          </p:cNvPr>
          <p:cNvSpPr txBox="1"/>
          <p:nvPr/>
        </p:nvSpPr>
        <p:spPr>
          <a:xfrm>
            <a:off x="1351723" y="1487417"/>
            <a:ext cx="35632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Exit Ticket</a:t>
            </a:r>
          </a:p>
        </p:txBody>
      </p:sp>
    </p:spTree>
    <p:extLst>
      <p:ext uri="{BB962C8B-B14F-4D97-AF65-F5344CB8AC3E}">
        <p14:creationId xmlns:p14="http://schemas.microsoft.com/office/powerpoint/2010/main" val="196430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y Sky Background with Nature Landscape - Web Backgrounds | Background  clipart, Background powerpoint, Powerpoint background design">
            <a:extLst>
              <a:ext uri="{FF2B5EF4-FFF2-40B4-BE49-F238E27FC236}">
                <a16:creationId xmlns:a16="http://schemas.microsoft.com/office/drawing/2014/main" id="{97C3492F-58A9-4D83-B575-F8310D768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14BF86-9267-47FF-8D24-F975AC49F4B9}"/>
              </a:ext>
            </a:extLst>
          </p:cNvPr>
          <p:cNvSpPr/>
          <p:nvPr/>
        </p:nvSpPr>
        <p:spPr>
          <a:xfrm>
            <a:off x="5120043" y="709228"/>
            <a:ext cx="2127385" cy="58629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Aharoni" panose="02010803020104030203" pitchFamily="2" charset="-79"/>
                <a:cs typeface="Aharoni" panose="02010803020104030203" pitchFamily="2" charset="-79"/>
              </a:rPr>
              <a:t>Yellow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AAACFA-A195-468D-BDB4-AFC03553BA06}"/>
              </a:ext>
            </a:extLst>
          </p:cNvPr>
          <p:cNvSpPr/>
          <p:nvPr/>
        </p:nvSpPr>
        <p:spPr>
          <a:xfrm>
            <a:off x="9096778" y="747895"/>
            <a:ext cx="2127385" cy="58629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Aharoni" panose="02010803020104030203" pitchFamily="2" charset="-79"/>
                <a:cs typeface="Aharoni" panose="02010803020104030203" pitchFamily="2" charset="-79"/>
              </a:rPr>
              <a:t>Green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583F7B-9105-4546-920F-F951D934ED57}"/>
              </a:ext>
            </a:extLst>
          </p:cNvPr>
          <p:cNvSpPr/>
          <p:nvPr/>
        </p:nvSpPr>
        <p:spPr>
          <a:xfrm>
            <a:off x="761974" y="1002375"/>
            <a:ext cx="2127385" cy="586293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Aharoni" panose="02010803020104030203" pitchFamily="2" charset="-79"/>
                <a:cs typeface="Aharoni" panose="02010803020104030203" pitchFamily="2" charset="-79"/>
              </a:rPr>
              <a:t>Blue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C504BB-4A14-44F1-8A64-C40C84782D4B}"/>
              </a:ext>
            </a:extLst>
          </p:cNvPr>
          <p:cNvCxnSpPr>
            <a:cxnSpLocks/>
          </p:cNvCxnSpPr>
          <p:nvPr/>
        </p:nvCxnSpPr>
        <p:spPr>
          <a:xfrm>
            <a:off x="4090980" y="1"/>
            <a:ext cx="0" cy="685799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D0064C-903A-43DA-85F0-19C9C7FF9560}"/>
              </a:ext>
            </a:extLst>
          </p:cNvPr>
          <p:cNvCxnSpPr>
            <a:cxnSpLocks/>
          </p:cNvCxnSpPr>
          <p:nvPr/>
        </p:nvCxnSpPr>
        <p:spPr>
          <a:xfrm flipH="1">
            <a:off x="8142913" y="1"/>
            <a:ext cx="25400" cy="685799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95F3-3F40-436C-89CD-1B7D730A2E29}"/>
              </a:ext>
            </a:extLst>
          </p:cNvPr>
          <p:cNvSpPr/>
          <p:nvPr/>
        </p:nvSpPr>
        <p:spPr>
          <a:xfrm>
            <a:off x="8846647" y="1588668"/>
            <a:ext cx="26276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Read and match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624199-D34C-4495-A231-B4FB7AE82258}"/>
              </a:ext>
            </a:extLst>
          </p:cNvPr>
          <p:cNvSpPr/>
          <p:nvPr/>
        </p:nvSpPr>
        <p:spPr>
          <a:xfrm>
            <a:off x="4795374" y="1460541"/>
            <a:ext cx="27767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Look and Choose: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F22A6C-F5AF-4C0D-A422-D8F291489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7" t="10322" r="33642" b="5679"/>
          <a:stretch/>
        </p:blipFill>
        <p:spPr>
          <a:xfrm>
            <a:off x="5233401" y="2025187"/>
            <a:ext cx="1843311" cy="2479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7F91EDD-F207-4A41-A157-61A32231076F}"/>
              </a:ext>
            </a:extLst>
          </p:cNvPr>
          <p:cNvSpPr/>
          <p:nvPr/>
        </p:nvSpPr>
        <p:spPr>
          <a:xfrm>
            <a:off x="706315" y="1673038"/>
            <a:ext cx="27286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Look and choose:</a:t>
            </a:r>
          </a:p>
        </p:txBody>
      </p:sp>
      <p:pic>
        <p:nvPicPr>
          <p:cNvPr id="42" name="5 minute timer.mp4">
            <a:hlinkClick r:id="" action="ppaction://media"/>
            <a:extLst>
              <a:ext uri="{FF2B5EF4-FFF2-40B4-BE49-F238E27FC236}">
                <a16:creationId xmlns:a16="http://schemas.microsoft.com/office/drawing/2014/main" id="{BCC05FF3-6F12-4570-85DE-776CBE7E8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6390" y="282949"/>
            <a:ext cx="2093496" cy="1177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430C51-FC1A-498C-AA13-301E472F9E4D}"/>
              </a:ext>
            </a:extLst>
          </p:cNvPr>
          <p:cNvSpPr txBox="1"/>
          <p:nvPr/>
        </p:nvSpPr>
        <p:spPr>
          <a:xfrm>
            <a:off x="636539" y="5075402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https://wordwall.net/resource/311240/personal-pronoun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875C89-6E78-4108-A517-2C604DCCA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53" t="7903" r="31848" b="4103"/>
          <a:stretch/>
        </p:blipFill>
        <p:spPr>
          <a:xfrm>
            <a:off x="9155035" y="2025187"/>
            <a:ext cx="1975504" cy="26202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6456EA-44C4-4CCA-A9A6-18C91765A345}"/>
              </a:ext>
            </a:extLst>
          </p:cNvPr>
          <p:cNvSpPr txBox="1"/>
          <p:nvPr/>
        </p:nvSpPr>
        <p:spPr>
          <a:xfrm>
            <a:off x="9063798" y="4758784"/>
            <a:ext cx="2728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https://www.liveworksheets.com/id962427gt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CC9DD3-D383-4B05-829E-C2B005EC015A}"/>
              </a:ext>
            </a:extLst>
          </p:cNvPr>
          <p:cNvSpPr txBox="1"/>
          <p:nvPr/>
        </p:nvSpPr>
        <p:spPr>
          <a:xfrm>
            <a:off x="4632849" y="4935795"/>
            <a:ext cx="2875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DBD6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https://www.liveworksheets.com/qk264294rr</a:t>
            </a:r>
            <a:r>
              <a:rPr lang="en-US" sz="1800" dirty="0">
                <a:solidFill>
                  <a:srgbClr val="DBD600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A0490F-1904-410D-8D3A-F10446CE6B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913" t="14600" r="25658" b="16552"/>
          <a:stretch/>
        </p:blipFill>
        <p:spPr>
          <a:xfrm>
            <a:off x="584824" y="2237567"/>
            <a:ext cx="2801763" cy="27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odbye To YOU! - Super FUN and FAST Goodbye Song by ELF Learning - YouTube">
            <a:extLst>
              <a:ext uri="{FF2B5EF4-FFF2-40B4-BE49-F238E27FC236}">
                <a16:creationId xmlns:a16="http://schemas.microsoft.com/office/drawing/2014/main" id="{D3CDB626-0CD9-48CE-A07E-342D16E87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115F8-6953-41E1-8CFB-842D3E7B7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5317240"/>
            <a:ext cx="11210925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6858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6858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6858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6858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See you tomorrow. Have a nice 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34A00-6F43-4EBD-AB9B-8BCD5168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27" y="4528038"/>
            <a:ext cx="2452673" cy="232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58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9492FC0C-2D91-49CB-8455-03128B8A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41" y="1916188"/>
            <a:ext cx="6248399" cy="7677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1C3F5-6123-4139-B688-E786EE1B7A80}"/>
              </a:ext>
            </a:extLst>
          </p:cNvPr>
          <p:cNvSpPr txBox="1"/>
          <p:nvPr/>
        </p:nvSpPr>
        <p:spPr>
          <a:xfrm>
            <a:off x="2256800" y="2417313"/>
            <a:ext cx="60960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CDECF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Today is …………………………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26BA3-EFEA-4458-9131-2441A5A916AA}"/>
              </a:ext>
            </a:extLst>
          </p:cNvPr>
          <p:cNvSpPr txBox="1"/>
          <p:nvPr/>
        </p:nvSpPr>
        <p:spPr>
          <a:xfrm>
            <a:off x="4227442" y="2334416"/>
            <a:ext cx="314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day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92D671-202D-40EE-BEB5-33F16AF552F8}"/>
              </a:ext>
            </a:extLst>
          </p:cNvPr>
          <p:cNvSpPr/>
          <p:nvPr/>
        </p:nvSpPr>
        <p:spPr>
          <a:xfrm>
            <a:off x="1537251" y="3200400"/>
            <a:ext cx="7195931" cy="1371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DAF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0B84F-30CA-4508-8C4B-0D8F1BCFA43B}"/>
              </a:ext>
            </a:extLst>
          </p:cNvPr>
          <p:cNvSpPr txBox="1"/>
          <p:nvPr/>
        </p:nvSpPr>
        <p:spPr>
          <a:xfrm>
            <a:off x="1738913" y="3401535"/>
            <a:ext cx="157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US" sz="4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2AA5B-E48B-49B6-BCAD-48AE76B93ECC}"/>
              </a:ext>
            </a:extLst>
          </p:cNvPr>
          <p:cNvSpPr txBox="1"/>
          <p:nvPr/>
        </p:nvSpPr>
        <p:spPr>
          <a:xfrm>
            <a:off x="3074346" y="3425687"/>
            <a:ext cx="3772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October,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2084-0BA5-4C90-A92E-CCE474515C79}"/>
              </a:ext>
            </a:extLst>
          </p:cNvPr>
          <p:cNvSpPr txBox="1"/>
          <p:nvPr/>
        </p:nvSpPr>
        <p:spPr>
          <a:xfrm>
            <a:off x="6847063" y="3456256"/>
            <a:ext cx="1961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75683-781C-4E7B-BCBD-A4A52CB400C8}"/>
              </a:ext>
            </a:extLst>
          </p:cNvPr>
          <p:cNvSpPr txBox="1"/>
          <p:nvPr/>
        </p:nvSpPr>
        <p:spPr>
          <a:xfrm>
            <a:off x="3187150" y="667311"/>
            <a:ext cx="330133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date</a:t>
            </a:r>
          </a:p>
        </p:txBody>
      </p:sp>
      <p:pic>
        <p:nvPicPr>
          <p:cNvPr id="11" name="Picture 6" descr="Tearaway Stock Illustrations – 31 Tearaway Stock Illustrations ...">
            <a:extLst>
              <a:ext uri="{FF2B5EF4-FFF2-40B4-BE49-F238E27FC236}">
                <a16:creationId xmlns:a16="http://schemas.microsoft.com/office/drawing/2014/main" id="{96B6B9B2-BCA6-4B25-A5DE-800A33997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8985"/>
          <a:stretch/>
        </p:blipFill>
        <p:spPr bwMode="auto">
          <a:xfrm>
            <a:off x="695819" y="829151"/>
            <a:ext cx="1828524" cy="13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3497FD-B59D-4070-BB48-E2BDCDDDF308}"/>
              </a:ext>
            </a:extLst>
          </p:cNvPr>
          <p:cNvSpPr/>
          <p:nvPr/>
        </p:nvSpPr>
        <p:spPr>
          <a:xfrm>
            <a:off x="861391" y="894522"/>
            <a:ext cx="8878957" cy="55592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BB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CE3D-88DB-4804-B767-DF9A5A74FB02}"/>
              </a:ext>
            </a:extLst>
          </p:cNvPr>
          <p:cNvSpPr txBox="1"/>
          <p:nvPr/>
        </p:nvSpPr>
        <p:spPr>
          <a:xfrm>
            <a:off x="1969347" y="2132082"/>
            <a:ext cx="6074539" cy="113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is the weather today?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1" i="0" u="none" strike="noStrike" kern="1200" cap="none" spc="0" normalizeH="0" baseline="0" noProof="0" dirty="0">
              <a:ln>
                <a:noFill/>
              </a:ln>
              <a:solidFill>
                <a:srgbClr val="8AB833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3482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is ………………  </a:t>
            </a:r>
            <a:endParaRPr kumimoji="0" lang="en-US" sz="3375" b="1" i="0" u="none" strike="noStrike" kern="1200" cap="none" spc="0" normalizeH="0" baseline="0" noProof="0" dirty="0">
              <a:ln>
                <a:noFill/>
              </a:ln>
              <a:solidFill>
                <a:srgbClr val="73482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E923D-1862-4172-BA88-2309A212E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1" t="18889" r="46494" b="15960"/>
          <a:stretch/>
        </p:blipFill>
        <p:spPr>
          <a:xfrm>
            <a:off x="1253971" y="3882969"/>
            <a:ext cx="1484787" cy="183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AB841-C5CC-426E-B5E9-7EE8A4EAF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4" t="20320" r="46687" b="14528"/>
          <a:stretch/>
        </p:blipFill>
        <p:spPr>
          <a:xfrm>
            <a:off x="2665013" y="3882968"/>
            <a:ext cx="1469498" cy="1834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23B4C-7463-4EB1-9969-3454AAD85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41" t="24891" r="46510" b="9901"/>
          <a:stretch/>
        </p:blipFill>
        <p:spPr>
          <a:xfrm>
            <a:off x="4063665" y="3882969"/>
            <a:ext cx="1486598" cy="1834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82211B-6E90-443E-9DDD-14F96503DA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23" t="23127" r="46455" b="11918"/>
          <a:stretch/>
        </p:blipFill>
        <p:spPr>
          <a:xfrm>
            <a:off x="5476968" y="3896305"/>
            <a:ext cx="1490837" cy="1834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80106-839C-4DAB-B8F9-A8CE69B73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97" t="23349" r="46465" b="11608"/>
          <a:stretch/>
        </p:blipFill>
        <p:spPr>
          <a:xfrm>
            <a:off x="6890554" y="3882968"/>
            <a:ext cx="1500517" cy="1848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A54A2-F1DF-4B10-9661-4990E99F6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1" t="18889" r="46494" b="15960"/>
          <a:stretch/>
        </p:blipFill>
        <p:spPr>
          <a:xfrm>
            <a:off x="5006616" y="2641161"/>
            <a:ext cx="748818" cy="925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90C826-EF5F-4DB5-B00C-055D1D905797}"/>
              </a:ext>
            </a:extLst>
          </p:cNvPr>
          <p:cNvSpPr/>
          <p:nvPr/>
        </p:nvSpPr>
        <p:spPr>
          <a:xfrm>
            <a:off x="3535684" y="1093728"/>
            <a:ext cx="2453153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15341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hantel\AppData\Local\Microsoft\Windows\INetCache\IE\GQXA2ZE7\eraser_PNG13[1].png">
            <a:extLst>
              <a:ext uri="{FF2B5EF4-FFF2-40B4-BE49-F238E27FC236}">
                <a16:creationId xmlns:a16="http://schemas.microsoft.com/office/drawing/2014/main" id="{F12BA0F1-D1F7-421A-BAB6-7E130ABA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06" y="117385"/>
            <a:ext cx="2624663" cy="26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FB0CD-9C40-4CC4-B594-A16E7F55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1" y="3778978"/>
            <a:ext cx="2110990" cy="2961637"/>
          </a:xfrm>
          <a:prstGeom prst="rect">
            <a:avLst/>
          </a:prstGeom>
        </p:spPr>
      </p:pic>
      <p:pic>
        <p:nvPicPr>
          <p:cNvPr id="4" name="Picture 2" descr="C:\Users\Chantel\AppData\Local\Microsoft\Windows\INetCache\IE\THVV2VWQ\Pencil[1].gif">
            <a:extLst>
              <a:ext uri="{FF2B5EF4-FFF2-40B4-BE49-F238E27FC236}">
                <a16:creationId xmlns:a16="http://schemas.microsoft.com/office/drawing/2014/main" id="{DBD203A4-1189-4D80-B828-BFAFA71B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8831" y="1171920"/>
            <a:ext cx="1932888" cy="18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able, clock&#10;&#10;Description automatically generated">
            <a:extLst>
              <a:ext uri="{FF2B5EF4-FFF2-40B4-BE49-F238E27FC236}">
                <a16:creationId xmlns:a16="http://schemas.microsoft.com/office/drawing/2014/main" id="{ED40FEA9-C8ED-409E-B420-0BFBC294F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831" y="3589862"/>
            <a:ext cx="2207733" cy="26439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F7A08A-561D-4933-A027-C095A1557D34}"/>
              </a:ext>
            </a:extLst>
          </p:cNvPr>
          <p:cNvSpPr/>
          <p:nvPr/>
        </p:nvSpPr>
        <p:spPr>
          <a:xfrm>
            <a:off x="1351722" y="117385"/>
            <a:ext cx="968079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19EF5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You will need: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F0BF2-6BD7-46F1-A191-CE217A97CEAA}"/>
              </a:ext>
            </a:extLst>
          </p:cNvPr>
          <p:cNvSpPr/>
          <p:nvPr/>
        </p:nvSpPr>
        <p:spPr>
          <a:xfrm>
            <a:off x="-824117" y="2751584"/>
            <a:ext cx="5733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 Diwan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https://elib.moe.gov.ae/App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80DFD1E-ED6B-4157-9A23-8BA807199F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541" r="30851"/>
          <a:stretch/>
        </p:blipFill>
        <p:spPr>
          <a:xfrm>
            <a:off x="3826412" y="1378634"/>
            <a:ext cx="4768948" cy="523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9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Clipart Cute - Cute Wood Frame Clipart, Cliparts &amp; Cartoons - Jing.fm">
            <a:extLst>
              <a:ext uri="{FF2B5EF4-FFF2-40B4-BE49-F238E27FC236}">
                <a16:creationId xmlns:a16="http://schemas.microsoft.com/office/drawing/2014/main" id="{19F87878-E83C-47BA-B55F-C153008B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83"/>
            <a:ext cx="10084904" cy="73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48;p19">
            <a:extLst>
              <a:ext uri="{FF2B5EF4-FFF2-40B4-BE49-F238E27FC236}">
                <a16:creationId xmlns:a16="http://schemas.microsoft.com/office/drawing/2014/main" id="{BD2335E3-5484-4E96-9EB9-B2647D797F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6836" y="1371735"/>
            <a:ext cx="5751443" cy="1193919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Objectives:</a:t>
            </a:r>
            <a:endParaRPr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A6329-3D6E-4112-9544-1FB1E559B6AB}"/>
              </a:ext>
            </a:extLst>
          </p:cNvPr>
          <p:cNvSpPr/>
          <p:nvPr/>
        </p:nvSpPr>
        <p:spPr>
          <a:xfrm>
            <a:off x="1926836" y="2612678"/>
            <a:ext cx="63690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be able to identify different kinds of pronouns.</a:t>
            </a:r>
          </a:p>
          <a:p>
            <a:pPr algn="ctr"/>
            <a:endParaRPr lang="en-US" sz="32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To be able to use pronouns in sentences.</a:t>
            </a:r>
            <a:br>
              <a:rPr lang="en-US" sz="32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32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157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0317-73E9-4F20-8064-E0F491B8F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Warming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06D20-2BCA-496B-9B97-DA04C7C030DE}"/>
              </a:ext>
            </a:extLst>
          </p:cNvPr>
          <p:cNvSpPr txBox="1"/>
          <p:nvPr/>
        </p:nvSpPr>
        <p:spPr>
          <a:xfrm>
            <a:off x="1510748" y="3059668"/>
            <a:ext cx="628153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https://www.jigsawplanet.com/?rc=play&amp;pid=2a77ebdf12ee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DD42D503-D9B3-4AF5-A5AB-D378EFE7A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6"/>
          <a:stretch/>
        </p:blipFill>
        <p:spPr>
          <a:xfrm>
            <a:off x="715617" y="232829"/>
            <a:ext cx="6251082" cy="5277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596DD-1C52-4889-9086-519FB25669B5}"/>
              </a:ext>
            </a:extLst>
          </p:cNvPr>
          <p:cNvSpPr txBox="1"/>
          <p:nvPr/>
        </p:nvSpPr>
        <p:spPr>
          <a:xfrm>
            <a:off x="5134708" y="5162843"/>
            <a:ext cx="4431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</a:p>
        </p:txBody>
      </p:sp>
    </p:spTree>
    <p:extLst>
      <p:ext uri="{BB962C8B-B14F-4D97-AF65-F5344CB8AC3E}">
        <p14:creationId xmlns:p14="http://schemas.microsoft.com/office/powerpoint/2010/main" val="7211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A399E-C981-4B92-BCC6-72880439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12205" r="7781" b="10707"/>
          <a:stretch/>
        </p:blipFill>
        <p:spPr>
          <a:xfrm>
            <a:off x="0" y="-135835"/>
            <a:ext cx="12192000" cy="7252251"/>
          </a:xfrm>
          <a:prstGeom prst="rect">
            <a:avLst/>
          </a:prstGeom>
        </p:spPr>
      </p:pic>
      <p:pic>
        <p:nvPicPr>
          <p:cNvPr id="6" name="Pronouns For Kids ¦ Grammar Grade 1 ¦ Periwinkle">
            <a:hlinkClick r:id="" action="ppaction://media"/>
            <a:extLst>
              <a:ext uri="{FF2B5EF4-FFF2-40B4-BE49-F238E27FC236}">
                <a16:creationId xmlns:a16="http://schemas.microsoft.com/office/drawing/2014/main" id="{65BF90DB-F721-4353-9D99-127CF4A261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35" end="0.34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348" y="432850"/>
            <a:ext cx="10938577" cy="4947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8EE49-5DFD-4A3A-9D7E-EF427F62D889}"/>
              </a:ext>
            </a:extLst>
          </p:cNvPr>
          <p:cNvSpPr txBox="1"/>
          <p:nvPr/>
        </p:nvSpPr>
        <p:spPr>
          <a:xfrm>
            <a:off x="304800" y="62404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https://www.youtube.com/watch?v=ZY3U25QMxS8</a:t>
            </a:r>
          </a:p>
        </p:txBody>
      </p:sp>
    </p:spTree>
    <p:extLst>
      <p:ext uri="{BB962C8B-B14F-4D97-AF65-F5344CB8AC3E}">
        <p14:creationId xmlns:p14="http://schemas.microsoft.com/office/powerpoint/2010/main" val="4410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263</Words>
  <Application>Microsoft Office PowerPoint</Application>
  <PresentationFormat>Widescreen</PresentationFormat>
  <Paragraphs>100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Aharoni</vt:lpstr>
      <vt:lpstr>Arial</vt:lpstr>
      <vt:lpstr>Berlin Sans FB Demi</vt:lpstr>
      <vt:lpstr>BlackBoard</vt:lpstr>
      <vt:lpstr>Calibri</vt:lpstr>
      <vt:lpstr>Calibri Light</vt:lpstr>
      <vt:lpstr>Cavolini</vt:lpstr>
      <vt:lpstr>Century Gothic</vt:lpstr>
      <vt:lpstr>Comic Sans MS</vt:lpstr>
      <vt:lpstr>Segoe UI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Objectives:</vt:lpstr>
      <vt:lpstr>Warming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start!</vt:lpstr>
      <vt:lpstr>PowerPoint Presentation</vt:lpstr>
      <vt:lpstr>Let’s start!</vt:lpstr>
      <vt:lpstr>PowerPoint Presentation</vt:lpstr>
      <vt:lpstr>Let’s start!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صفاء علي الشحي</dc:creator>
  <cp:lastModifiedBy>فاطمة صالح الجسمي</cp:lastModifiedBy>
  <cp:revision>35</cp:revision>
  <dcterms:created xsi:type="dcterms:W3CDTF">2020-10-05T15:49:06Z</dcterms:created>
  <dcterms:modified xsi:type="dcterms:W3CDTF">2021-10-06T07:35:14Z</dcterms:modified>
</cp:coreProperties>
</file>