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74" r:id="rId2"/>
    <p:sldMasterId id="2147483792" r:id="rId3"/>
    <p:sldMasterId id="2147483810" r:id="rId4"/>
  </p:sldMasterIdLst>
  <p:notesMasterIdLst>
    <p:notesMasterId r:id="rId25"/>
  </p:notesMasterIdLst>
  <p:sldIdLst>
    <p:sldId id="284" r:id="rId5"/>
    <p:sldId id="285" r:id="rId6"/>
    <p:sldId id="286" r:id="rId7"/>
    <p:sldId id="287" r:id="rId8"/>
    <p:sldId id="288" r:id="rId9"/>
    <p:sldId id="271" r:id="rId10"/>
    <p:sldId id="282" r:id="rId11"/>
    <p:sldId id="274" r:id="rId12"/>
    <p:sldId id="289" r:id="rId13"/>
    <p:sldId id="290" r:id="rId14"/>
    <p:sldId id="270" r:id="rId15"/>
    <p:sldId id="291" r:id="rId16"/>
    <p:sldId id="273" r:id="rId17"/>
    <p:sldId id="269" r:id="rId18"/>
    <p:sldId id="292" r:id="rId19"/>
    <p:sldId id="297" r:id="rId20"/>
    <p:sldId id="294" r:id="rId21"/>
    <p:sldId id="293" r:id="rId22"/>
    <p:sldId id="295" r:id="rId23"/>
    <p:sldId id="29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presProps" Target="presProps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17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notesMaster" Target="notesMasters/notesMaster1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theme" Target="theme/theme1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4" Type="http://schemas.openxmlformats.org/officeDocument/2006/relationships/slideMaster" Target="slideMasters/slideMaster4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AC77B-D755-4049-B4E2-67EB0525D714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3F9F8-8A5B-47D9-AB71-92D24F5C5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00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E9540-5D05-418F-8959-97FB29D0463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54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2.xml" 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3.xml" 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3.xml" 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3.xml" 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3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3.xml" 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3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3.xml" 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4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4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4.xml" 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4.xml" 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4.xml" 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4.xml" 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4.xml" 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4.xml" 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4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5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0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6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2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7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2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01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70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09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C7794626-36C0-41E2-BA83-EA6DAACF333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2D1A613C-C13E-413E-B463-565A1D72F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85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4626-36C0-41E2-BA83-EA6DAACF333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A613C-C13E-413E-B463-565A1D72F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34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4626-36C0-41E2-BA83-EA6DAACF333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A613C-C13E-413E-B463-565A1D72F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51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4626-36C0-41E2-BA83-EA6DAACF333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A613C-C13E-413E-B463-565A1D72F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35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4626-36C0-41E2-BA83-EA6DAACF333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A613C-C13E-413E-B463-565A1D72F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8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4626-36C0-41E2-BA83-EA6DAACF333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A613C-C13E-413E-B463-565A1D72F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35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4626-36C0-41E2-BA83-EA6DAACF333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A613C-C13E-413E-B463-565A1D72F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81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4626-36C0-41E2-BA83-EA6DAACF333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A613C-C13E-413E-B463-565A1D72F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29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14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4626-36C0-41E2-BA83-EA6DAACF333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A613C-C13E-413E-B463-565A1D72F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67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4626-36C0-41E2-BA83-EA6DAACF333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A613C-C13E-413E-B463-565A1D72F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46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4626-36C0-41E2-BA83-EA6DAACF333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A613C-C13E-413E-B463-565A1D72F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00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4626-36C0-41E2-BA83-EA6DAACF333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A613C-C13E-413E-B463-565A1D72F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58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4626-36C0-41E2-BA83-EA6DAACF333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A613C-C13E-413E-B463-565A1D72F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79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071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0714"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07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071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07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5311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071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0714"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07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071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07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61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4626-36C0-41E2-BA83-EA6DAACF333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A613C-C13E-413E-B463-565A1D72F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79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4626-36C0-41E2-BA83-EA6DAACF333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A613C-C13E-413E-B463-565A1D72F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09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FAC19555-6C2A-4911-9C0B-2EE55B61D543}" type="datetimeFigureOut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9/11/2021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2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26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1pPr>
            <a:lvl2pPr marL="485357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70714" indent="0">
              <a:buNone/>
              <a:defRPr sz="1704">
                <a:solidFill>
                  <a:schemeClr val="tx1">
                    <a:tint val="75000"/>
                  </a:schemeClr>
                </a:solidFill>
              </a:defRPr>
            </a:lvl3pPr>
            <a:lvl4pPr marL="1456071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4pPr>
            <a:lvl5pPr marL="1941427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5pPr>
            <a:lvl6pPr marL="2426784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6pPr>
            <a:lvl7pPr marL="2912141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7pPr>
            <a:lvl8pPr marL="3397498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8pPr>
            <a:lvl9pPr marL="3882855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172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021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2981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68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661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096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417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072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401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665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0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983"/>
            </a:lvl1pPr>
            <a:lvl2pPr>
              <a:defRPr sz="2557"/>
            </a:lvl2pPr>
            <a:lvl3pPr>
              <a:defRPr sz="2131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983"/>
            </a:lvl1pPr>
            <a:lvl2pPr>
              <a:defRPr sz="2557"/>
            </a:lvl2pPr>
            <a:lvl3pPr>
              <a:defRPr sz="2131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03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9600" dirty="0">
                <a:solidFill>
                  <a:srgbClr val="B31166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9600" dirty="0">
                <a:solidFill>
                  <a:srgbClr val="B31166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8465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32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81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070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05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8491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FAC19555-6C2A-4911-9C0B-2EE55B61D543}" type="datetimeFigureOut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9/11/2021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155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88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17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1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557" b="1"/>
            </a:lvl1pPr>
            <a:lvl2pPr marL="485357" indent="0">
              <a:buNone/>
              <a:defRPr sz="2131" b="1"/>
            </a:lvl2pPr>
            <a:lvl3pPr marL="970714" indent="0">
              <a:buNone/>
              <a:defRPr sz="1875" b="1"/>
            </a:lvl3pPr>
            <a:lvl4pPr marL="1456071" indent="0">
              <a:buNone/>
              <a:defRPr sz="1704" b="1"/>
            </a:lvl4pPr>
            <a:lvl5pPr marL="1941427" indent="0">
              <a:buNone/>
              <a:defRPr sz="1704" b="1"/>
            </a:lvl5pPr>
            <a:lvl6pPr marL="2426784" indent="0">
              <a:buNone/>
              <a:defRPr sz="1704" b="1"/>
            </a:lvl6pPr>
            <a:lvl7pPr marL="2912141" indent="0">
              <a:buNone/>
              <a:defRPr sz="1704" b="1"/>
            </a:lvl7pPr>
            <a:lvl8pPr marL="3397498" indent="0">
              <a:buNone/>
              <a:defRPr sz="1704" b="1"/>
            </a:lvl8pPr>
            <a:lvl9pPr marL="3882855" indent="0">
              <a:buNone/>
              <a:defRPr sz="17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557"/>
            </a:lvl1pPr>
            <a:lvl2pPr>
              <a:defRPr sz="2131"/>
            </a:lvl2pPr>
            <a:lvl3pPr>
              <a:defRPr sz="1875"/>
            </a:lvl3pPr>
            <a:lvl4pPr>
              <a:defRPr sz="1704"/>
            </a:lvl4pPr>
            <a:lvl5pPr>
              <a:defRPr sz="1704"/>
            </a:lvl5pPr>
            <a:lvl6pPr>
              <a:defRPr sz="1704"/>
            </a:lvl6pPr>
            <a:lvl7pPr>
              <a:defRPr sz="1704"/>
            </a:lvl7pPr>
            <a:lvl8pPr>
              <a:defRPr sz="1704"/>
            </a:lvl8pPr>
            <a:lvl9pPr>
              <a:defRPr sz="17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557" b="1"/>
            </a:lvl1pPr>
            <a:lvl2pPr marL="485357" indent="0">
              <a:buNone/>
              <a:defRPr sz="2131" b="1"/>
            </a:lvl2pPr>
            <a:lvl3pPr marL="970714" indent="0">
              <a:buNone/>
              <a:defRPr sz="1875" b="1"/>
            </a:lvl3pPr>
            <a:lvl4pPr marL="1456071" indent="0">
              <a:buNone/>
              <a:defRPr sz="1704" b="1"/>
            </a:lvl4pPr>
            <a:lvl5pPr marL="1941427" indent="0">
              <a:buNone/>
              <a:defRPr sz="1704" b="1"/>
            </a:lvl5pPr>
            <a:lvl6pPr marL="2426784" indent="0">
              <a:buNone/>
              <a:defRPr sz="1704" b="1"/>
            </a:lvl6pPr>
            <a:lvl7pPr marL="2912141" indent="0">
              <a:buNone/>
              <a:defRPr sz="1704" b="1"/>
            </a:lvl7pPr>
            <a:lvl8pPr marL="3397498" indent="0">
              <a:buNone/>
              <a:defRPr sz="1704" b="1"/>
            </a:lvl8pPr>
            <a:lvl9pPr marL="3882855" indent="0">
              <a:buNone/>
              <a:defRPr sz="17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557"/>
            </a:lvl1pPr>
            <a:lvl2pPr>
              <a:defRPr sz="2131"/>
            </a:lvl2pPr>
            <a:lvl3pPr>
              <a:defRPr sz="1875"/>
            </a:lvl3pPr>
            <a:lvl4pPr>
              <a:defRPr sz="1704"/>
            </a:lvl4pPr>
            <a:lvl5pPr>
              <a:defRPr sz="1704"/>
            </a:lvl5pPr>
            <a:lvl6pPr>
              <a:defRPr sz="1704"/>
            </a:lvl6pPr>
            <a:lvl7pPr>
              <a:defRPr sz="1704"/>
            </a:lvl7pPr>
            <a:lvl8pPr>
              <a:defRPr sz="1704"/>
            </a:lvl8pPr>
            <a:lvl9pPr>
              <a:defRPr sz="17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5784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4509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18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0334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190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9217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5874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791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9600" dirty="0">
                <a:solidFill>
                  <a:srgbClr val="B31166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9600" dirty="0">
                <a:solidFill>
                  <a:srgbClr val="B31166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337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550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41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853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49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6805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C6ED-4CF2-4E92-B26E-F701121B6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4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6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1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409"/>
            </a:lvl1pPr>
            <a:lvl2pPr>
              <a:defRPr sz="2983"/>
            </a:lvl2pPr>
            <a:lvl3pPr>
              <a:defRPr sz="2557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49"/>
            </a:lvl1pPr>
            <a:lvl2pPr marL="485357" indent="0">
              <a:buNone/>
              <a:defRPr sz="1278"/>
            </a:lvl2pPr>
            <a:lvl3pPr marL="970714" indent="0">
              <a:buNone/>
              <a:defRPr sz="1023"/>
            </a:lvl3pPr>
            <a:lvl4pPr marL="1456071" indent="0">
              <a:buNone/>
              <a:defRPr sz="937"/>
            </a:lvl4pPr>
            <a:lvl5pPr marL="1941427" indent="0">
              <a:buNone/>
              <a:defRPr sz="937"/>
            </a:lvl5pPr>
            <a:lvl6pPr marL="2426784" indent="0">
              <a:buNone/>
              <a:defRPr sz="937"/>
            </a:lvl6pPr>
            <a:lvl7pPr marL="2912141" indent="0">
              <a:buNone/>
              <a:defRPr sz="937"/>
            </a:lvl7pPr>
            <a:lvl8pPr marL="3397498" indent="0">
              <a:buNone/>
              <a:defRPr sz="937"/>
            </a:lvl8pPr>
            <a:lvl9pPr marL="3882855" indent="0">
              <a:buNone/>
              <a:defRPr sz="9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1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409"/>
            </a:lvl1pPr>
            <a:lvl2pPr marL="485357" indent="0">
              <a:buNone/>
              <a:defRPr sz="2983"/>
            </a:lvl2pPr>
            <a:lvl3pPr marL="970714" indent="0">
              <a:buNone/>
              <a:defRPr sz="2557"/>
            </a:lvl3pPr>
            <a:lvl4pPr marL="1456071" indent="0">
              <a:buNone/>
              <a:defRPr sz="2131"/>
            </a:lvl4pPr>
            <a:lvl5pPr marL="1941427" indent="0">
              <a:buNone/>
              <a:defRPr sz="2131"/>
            </a:lvl5pPr>
            <a:lvl6pPr marL="2426784" indent="0">
              <a:buNone/>
              <a:defRPr sz="2131"/>
            </a:lvl6pPr>
            <a:lvl7pPr marL="2912141" indent="0">
              <a:buNone/>
              <a:defRPr sz="2131"/>
            </a:lvl7pPr>
            <a:lvl8pPr marL="3397498" indent="0">
              <a:buNone/>
              <a:defRPr sz="2131"/>
            </a:lvl8pPr>
            <a:lvl9pPr marL="3882855" indent="0">
              <a:buNone/>
              <a:defRPr sz="213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49"/>
            </a:lvl1pPr>
            <a:lvl2pPr marL="485357" indent="0">
              <a:buNone/>
              <a:defRPr sz="1278"/>
            </a:lvl2pPr>
            <a:lvl3pPr marL="970714" indent="0">
              <a:buNone/>
              <a:defRPr sz="1023"/>
            </a:lvl3pPr>
            <a:lvl4pPr marL="1456071" indent="0">
              <a:buNone/>
              <a:defRPr sz="937"/>
            </a:lvl4pPr>
            <a:lvl5pPr marL="1941427" indent="0">
              <a:buNone/>
              <a:defRPr sz="937"/>
            </a:lvl5pPr>
            <a:lvl6pPr marL="2426784" indent="0">
              <a:buNone/>
              <a:defRPr sz="937"/>
            </a:lvl6pPr>
            <a:lvl7pPr marL="2912141" indent="0">
              <a:buNone/>
              <a:defRPr sz="937"/>
            </a:lvl7pPr>
            <a:lvl8pPr marL="3397498" indent="0">
              <a:buNone/>
              <a:defRPr sz="937"/>
            </a:lvl8pPr>
            <a:lvl9pPr marL="3882855" indent="0">
              <a:buNone/>
              <a:defRPr sz="9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2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13" Type="http://schemas.openxmlformats.org/officeDocument/2006/relationships/slideLayout" Target="../slideLayouts/slideLayout24.xml" /><Relationship Id="rId18" Type="http://schemas.openxmlformats.org/officeDocument/2006/relationships/theme" Target="../theme/theme2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slideLayout" Target="../slideLayouts/slideLayout23.xml" /><Relationship Id="rId17" Type="http://schemas.openxmlformats.org/officeDocument/2006/relationships/slideLayout" Target="../slideLayouts/slideLayout28.xml" /><Relationship Id="rId2" Type="http://schemas.openxmlformats.org/officeDocument/2006/relationships/slideLayout" Target="../slideLayouts/slideLayout13.xml" /><Relationship Id="rId16" Type="http://schemas.openxmlformats.org/officeDocument/2006/relationships/slideLayout" Target="../slideLayouts/slideLayout27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5" Type="http://schemas.openxmlformats.org/officeDocument/2006/relationships/slideLayout" Target="../slideLayouts/slideLayout26.xml" /><Relationship Id="rId10" Type="http://schemas.openxmlformats.org/officeDocument/2006/relationships/slideLayout" Target="../slideLayouts/slideLayout21.xml" /><Relationship Id="rId19" Type="http://schemas.openxmlformats.org/officeDocument/2006/relationships/image" Target="../media/image2.jpeg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Relationship Id="rId14" Type="http://schemas.openxmlformats.org/officeDocument/2006/relationships/slideLayout" Target="../slideLayouts/slideLayout25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 /><Relationship Id="rId13" Type="http://schemas.openxmlformats.org/officeDocument/2006/relationships/slideLayout" Target="../slideLayouts/slideLayout41.xml" /><Relationship Id="rId18" Type="http://schemas.openxmlformats.org/officeDocument/2006/relationships/theme" Target="../theme/theme3.xml" /><Relationship Id="rId3" Type="http://schemas.openxmlformats.org/officeDocument/2006/relationships/slideLayout" Target="../slideLayouts/slideLayout31.xml" /><Relationship Id="rId7" Type="http://schemas.openxmlformats.org/officeDocument/2006/relationships/slideLayout" Target="../slideLayouts/slideLayout35.xml" /><Relationship Id="rId12" Type="http://schemas.openxmlformats.org/officeDocument/2006/relationships/slideLayout" Target="../slideLayouts/slideLayout40.xml" /><Relationship Id="rId17" Type="http://schemas.openxmlformats.org/officeDocument/2006/relationships/slideLayout" Target="../slideLayouts/slideLayout45.xml" /><Relationship Id="rId2" Type="http://schemas.openxmlformats.org/officeDocument/2006/relationships/slideLayout" Target="../slideLayouts/slideLayout30.xml" /><Relationship Id="rId16" Type="http://schemas.openxmlformats.org/officeDocument/2006/relationships/slideLayout" Target="../slideLayouts/slideLayout44.xml" /><Relationship Id="rId1" Type="http://schemas.openxmlformats.org/officeDocument/2006/relationships/slideLayout" Target="../slideLayouts/slideLayout29.xml" /><Relationship Id="rId6" Type="http://schemas.openxmlformats.org/officeDocument/2006/relationships/slideLayout" Target="../slideLayouts/slideLayout34.xml" /><Relationship Id="rId11" Type="http://schemas.openxmlformats.org/officeDocument/2006/relationships/slideLayout" Target="../slideLayouts/slideLayout39.xml" /><Relationship Id="rId5" Type="http://schemas.openxmlformats.org/officeDocument/2006/relationships/slideLayout" Target="../slideLayouts/slideLayout33.xml" /><Relationship Id="rId15" Type="http://schemas.openxmlformats.org/officeDocument/2006/relationships/slideLayout" Target="../slideLayouts/slideLayout43.xml" /><Relationship Id="rId10" Type="http://schemas.openxmlformats.org/officeDocument/2006/relationships/slideLayout" Target="../slideLayouts/slideLayout38.xml" /><Relationship Id="rId19" Type="http://schemas.openxmlformats.org/officeDocument/2006/relationships/image" Target="../media/image2.jpeg" /><Relationship Id="rId4" Type="http://schemas.openxmlformats.org/officeDocument/2006/relationships/slideLayout" Target="../slideLayouts/slideLayout32.xml" /><Relationship Id="rId9" Type="http://schemas.openxmlformats.org/officeDocument/2006/relationships/slideLayout" Target="../slideLayouts/slideLayout37.xml" /><Relationship Id="rId14" Type="http://schemas.openxmlformats.org/officeDocument/2006/relationships/slideLayout" Target="../slideLayouts/slideLayout42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 /><Relationship Id="rId13" Type="http://schemas.openxmlformats.org/officeDocument/2006/relationships/slideLayout" Target="../slideLayouts/slideLayout58.xml" /><Relationship Id="rId18" Type="http://schemas.openxmlformats.org/officeDocument/2006/relationships/theme" Target="../theme/theme4.xml" /><Relationship Id="rId3" Type="http://schemas.openxmlformats.org/officeDocument/2006/relationships/slideLayout" Target="../slideLayouts/slideLayout48.xml" /><Relationship Id="rId7" Type="http://schemas.openxmlformats.org/officeDocument/2006/relationships/slideLayout" Target="../slideLayouts/slideLayout52.xml" /><Relationship Id="rId12" Type="http://schemas.openxmlformats.org/officeDocument/2006/relationships/slideLayout" Target="../slideLayouts/slideLayout57.xml" /><Relationship Id="rId17" Type="http://schemas.openxmlformats.org/officeDocument/2006/relationships/slideLayout" Target="../slideLayouts/slideLayout62.xml" /><Relationship Id="rId2" Type="http://schemas.openxmlformats.org/officeDocument/2006/relationships/slideLayout" Target="../slideLayouts/slideLayout47.xml" /><Relationship Id="rId16" Type="http://schemas.openxmlformats.org/officeDocument/2006/relationships/slideLayout" Target="../slideLayouts/slideLayout61.xml" /><Relationship Id="rId1" Type="http://schemas.openxmlformats.org/officeDocument/2006/relationships/slideLayout" Target="../slideLayouts/slideLayout46.xml" /><Relationship Id="rId6" Type="http://schemas.openxmlformats.org/officeDocument/2006/relationships/slideLayout" Target="../slideLayouts/slideLayout51.xml" /><Relationship Id="rId11" Type="http://schemas.openxmlformats.org/officeDocument/2006/relationships/slideLayout" Target="../slideLayouts/slideLayout56.xml" /><Relationship Id="rId5" Type="http://schemas.openxmlformats.org/officeDocument/2006/relationships/slideLayout" Target="../slideLayouts/slideLayout50.xml" /><Relationship Id="rId15" Type="http://schemas.openxmlformats.org/officeDocument/2006/relationships/slideLayout" Target="../slideLayouts/slideLayout60.xml" /><Relationship Id="rId10" Type="http://schemas.openxmlformats.org/officeDocument/2006/relationships/slideLayout" Target="../slideLayouts/slideLayout55.xml" /><Relationship Id="rId19" Type="http://schemas.openxmlformats.org/officeDocument/2006/relationships/image" Target="../media/image2.jpeg" /><Relationship Id="rId4" Type="http://schemas.openxmlformats.org/officeDocument/2006/relationships/slideLayout" Target="../slideLayouts/slideLayout49.xml" /><Relationship Id="rId9" Type="http://schemas.openxmlformats.org/officeDocument/2006/relationships/slideLayout" Target="../slideLayouts/slideLayout54.xml" /><Relationship Id="rId14" Type="http://schemas.openxmlformats.org/officeDocument/2006/relationships/slideLayout" Target="../slideLayouts/slideLayout5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13907" tIns="56953" rIns="113907" bIns="5695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13907" tIns="56953" rIns="113907" bIns="5695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13907" tIns="56953" rIns="113907" bIns="56953" rtlCol="0" anchor="ctr"/>
          <a:lstStyle>
            <a:lvl1pPr algn="l">
              <a:defRPr sz="127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071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0714"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13907" tIns="56953" rIns="113907" bIns="56953" rtlCol="0" anchor="ctr"/>
          <a:lstStyle>
            <a:lvl1pPr algn="ctr">
              <a:defRPr sz="127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07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13907" tIns="56953" rIns="113907" bIns="56953" rtlCol="0" anchor="ctr"/>
          <a:lstStyle>
            <a:lvl1pPr algn="r">
              <a:defRPr sz="127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071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07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6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70714" rtl="0" eaLnBrk="1" latinLnBrk="0" hangingPunct="1">
        <a:spcBef>
          <a:spcPct val="0"/>
        </a:spcBef>
        <a:buNone/>
        <a:defRPr sz="46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018" indent="-364018" algn="l" defTabSz="970714" rtl="0" eaLnBrk="1" latinLnBrk="0" hangingPunct="1">
        <a:spcBef>
          <a:spcPct val="20000"/>
        </a:spcBef>
        <a:buFont typeface="Arial" pitchFamily="34" charset="0"/>
        <a:buChar char="•"/>
        <a:defRPr sz="3409" kern="1200">
          <a:solidFill>
            <a:schemeClr val="tx1"/>
          </a:solidFill>
          <a:latin typeface="+mn-lt"/>
          <a:ea typeface="+mn-ea"/>
          <a:cs typeface="+mn-cs"/>
        </a:defRPr>
      </a:lvl1pPr>
      <a:lvl2pPr marL="788705" indent="-303348" algn="l" defTabSz="970714" rtl="0" eaLnBrk="1" latinLnBrk="0" hangingPunct="1">
        <a:spcBef>
          <a:spcPct val="20000"/>
        </a:spcBef>
        <a:buFont typeface="Arial" pitchFamily="34" charset="0"/>
        <a:buChar char="–"/>
        <a:defRPr sz="2983" kern="1200">
          <a:solidFill>
            <a:schemeClr val="tx1"/>
          </a:solidFill>
          <a:latin typeface="+mn-lt"/>
          <a:ea typeface="+mn-ea"/>
          <a:cs typeface="+mn-cs"/>
        </a:defRPr>
      </a:lvl2pPr>
      <a:lvl3pPr marL="1213392" indent="-242678" algn="l" defTabSz="970714" rtl="0" eaLnBrk="1" latinLnBrk="0" hangingPunct="1">
        <a:spcBef>
          <a:spcPct val="20000"/>
        </a:spcBef>
        <a:buFont typeface="Arial" pitchFamily="34" charset="0"/>
        <a:buChar char="•"/>
        <a:defRPr sz="2557" kern="1200">
          <a:solidFill>
            <a:schemeClr val="tx1"/>
          </a:solidFill>
          <a:latin typeface="+mn-lt"/>
          <a:ea typeface="+mn-ea"/>
          <a:cs typeface="+mn-cs"/>
        </a:defRPr>
      </a:lvl3pPr>
      <a:lvl4pPr marL="1698749" indent="-242678" algn="l" defTabSz="970714" rtl="0" eaLnBrk="1" latinLnBrk="0" hangingPunct="1">
        <a:spcBef>
          <a:spcPct val="20000"/>
        </a:spcBef>
        <a:buFont typeface="Arial" pitchFamily="34" charset="0"/>
        <a:buChar char="–"/>
        <a:defRPr sz="2131" kern="1200">
          <a:solidFill>
            <a:schemeClr val="tx1"/>
          </a:solidFill>
          <a:latin typeface="+mn-lt"/>
          <a:ea typeface="+mn-ea"/>
          <a:cs typeface="+mn-cs"/>
        </a:defRPr>
      </a:lvl4pPr>
      <a:lvl5pPr marL="2184106" indent="-242678" algn="l" defTabSz="970714" rtl="0" eaLnBrk="1" latinLnBrk="0" hangingPunct="1">
        <a:spcBef>
          <a:spcPct val="20000"/>
        </a:spcBef>
        <a:buFont typeface="Arial" pitchFamily="34" charset="0"/>
        <a:buChar char="»"/>
        <a:defRPr sz="2131" kern="1200">
          <a:solidFill>
            <a:schemeClr val="tx1"/>
          </a:solidFill>
          <a:latin typeface="+mn-lt"/>
          <a:ea typeface="+mn-ea"/>
          <a:cs typeface="+mn-cs"/>
        </a:defRPr>
      </a:lvl5pPr>
      <a:lvl6pPr marL="2669463" indent="-242678" algn="l" defTabSz="970714" rtl="0" eaLnBrk="1" latinLnBrk="0" hangingPunct="1">
        <a:spcBef>
          <a:spcPct val="20000"/>
        </a:spcBef>
        <a:buFont typeface="Arial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6pPr>
      <a:lvl7pPr marL="3154820" indent="-242678" algn="l" defTabSz="970714" rtl="0" eaLnBrk="1" latinLnBrk="0" hangingPunct="1">
        <a:spcBef>
          <a:spcPct val="20000"/>
        </a:spcBef>
        <a:buFont typeface="Arial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7pPr>
      <a:lvl8pPr marL="3640177" indent="-242678" algn="l" defTabSz="970714" rtl="0" eaLnBrk="1" latinLnBrk="0" hangingPunct="1">
        <a:spcBef>
          <a:spcPct val="20000"/>
        </a:spcBef>
        <a:buFont typeface="Arial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8pPr>
      <a:lvl9pPr marL="4125533" indent="-242678" algn="l" defTabSz="970714" rtl="0" eaLnBrk="1" latinLnBrk="0" hangingPunct="1">
        <a:spcBef>
          <a:spcPct val="20000"/>
        </a:spcBef>
        <a:buFont typeface="Arial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85357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970714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456071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41427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426784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912141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397498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882855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 defTabSz="9707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 defTabSz="97071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0714"/>
              <a:t>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defTabSz="97071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07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2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 defTabSz="457200"/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 defTabSz="457200"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 defTabSz="457200"/>
            <a:endParaRPr lang="en-US">
              <a:solidFill>
                <a:srgbClr val="B3116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defTabSz="457200"/>
            <a:fld id="{9E86C6ED-4CF2-4E92-B26E-F701121B6D8F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1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 defTabSz="457200"/>
            <a:fld id="{FAC19555-6C2A-4911-9C0B-2EE55B61D543}" type="datetimeFigureOut">
              <a:rPr lang="en-US" smtClean="0">
                <a:solidFill>
                  <a:srgbClr val="B31166"/>
                </a:solidFill>
              </a:rPr>
              <a:pPr defTabSz="457200"/>
              <a:t>9/11/2021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 defTabSz="457200"/>
            <a:endParaRPr lang="en-US">
              <a:solidFill>
                <a:srgbClr val="B3116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defTabSz="457200"/>
            <a:fld id="{9E86C6ED-4CF2-4E92-B26E-F701121B6D8F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4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 /><Relationship Id="rId7" Type="http://schemas.openxmlformats.org/officeDocument/2006/relationships/image" Target="../media/image7.png" /><Relationship Id="rId2" Type="http://schemas.openxmlformats.org/officeDocument/2006/relationships/image" Target="../media/image3.gif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6.gif" /><Relationship Id="rId5" Type="http://schemas.microsoft.com/office/2007/relationships/hdphoto" Target="../media/hdphoto1.wdp" /><Relationship Id="rId4" Type="http://schemas.openxmlformats.org/officeDocument/2006/relationships/image" Target="../media/image5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36.png" /><Relationship Id="rId4" Type="http://schemas.openxmlformats.org/officeDocument/2006/relationships/image" Target="../media/image35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 /><Relationship Id="rId2" Type="http://schemas.openxmlformats.org/officeDocument/2006/relationships/audio" Target="../media/media1.m4a" /><Relationship Id="rId1" Type="http://schemas.microsoft.com/office/2007/relationships/media" Target="../media/media1.m4a" /><Relationship Id="rId5" Type="http://schemas.openxmlformats.org/officeDocument/2006/relationships/image" Target="../media/image38.png" /><Relationship Id="rId4" Type="http://schemas.openxmlformats.org/officeDocument/2006/relationships/image" Target="../media/image37.pn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 /><Relationship Id="rId3" Type="http://schemas.openxmlformats.org/officeDocument/2006/relationships/audio" Target="../media/media2.m4a" /><Relationship Id="rId7" Type="http://schemas.openxmlformats.org/officeDocument/2006/relationships/image" Target="../media/image41.png" /><Relationship Id="rId2" Type="http://schemas.microsoft.com/office/2007/relationships/media" Target="../media/media2.m4a" /><Relationship Id="rId1" Type="http://schemas.openxmlformats.org/officeDocument/2006/relationships/tags" Target="../tags/tag1.xml" /><Relationship Id="rId6" Type="http://schemas.openxmlformats.org/officeDocument/2006/relationships/image" Target="../media/image40.png" /><Relationship Id="rId5" Type="http://schemas.openxmlformats.org/officeDocument/2006/relationships/image" Target="../media/image39.png" /><Relationship Id="rId4" Type="http://schemas.openxmlformats.org/officeDocument/2006/relationships/slideLayout" Target="../slideLayouts/slideLayout13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6" Type="http://schemas.openxmlformats.org/officeDocument/2006/relationships/image" Target="../media/image38.png" /><Relationship Id="rId5" Type="http://schemas.openxmlformats.org/officeDocument/2006/relationships/image" Target="../media/image43.png" /><Relationship Id="rId4" Type="http://schemas.openxmlformats.org/officeDocument/2006/relationships/image" Target="../media/image42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5" Type="http://schemas.openxmlformats.org/officeDocument/2006/relationships/image" Target="../media/image38.png" /><Relationship Id="rId4" Type="http://schemas.openxmlformats.org/officeDocument/2006/relationships/image" Target="../media/image44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 /><Relationship Id="rId7" Type="http://schemas.openxmlformats.org/officeDocument/2006/relationships/image" Target="../media/image38.png" /><Relationship Id="rId2" Type="http://schemas.microsoft.com/office/2007/relationships/media" Target="../media/media5.m4a" /><Relationship Id="rId1" Type="http://schemas.openxmlformats.org/officeDocument/2006/relationships/tags" Target="../tags/tag2.xml" /><Relationship Id="rId6" Type="http://schemas.openxmlformats.org/officeDocument/2006/relationships/image" Target="../media/image40.png" /><Relationship Id="rId5" Type="http://schemas.openxmlformats.org/officeDocument/2006/relationships/image" Target="../media/image45.png" /><Relationship Id="rId4" Type="http://schemas.openxmlformats.org/officeDocument/2006/relationships/slideLayout" Target="../slideLayouts/slideLayout13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6.png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 /><Relationship Id="rId1" Type="http://schemas.openxmlformats.org/officeDocument/2006/relationships/slideLayout" Target="../slideLayouts/slideLayout4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 /><Relationship Id="rId1" Type="http://schemas.openxmlformats.org/officeDocument/2006/relationships/slideLayout" Target="../slideLayouts/slideLayout30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30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 /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30.xml" 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Relationship Id="rId6" Type="http://schemas.microsoft.com/office/2007/relationships/hdphoto" Target="../media/hdphoto3.wdp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 /><Relationship Id="rId13" Type="http://schemas.openxmlformats.org/officeDocument/2006/relationships/image" Target="../media/image19.png" /><Relationship Id="rId3" Type="http://schemas.openxmlformats.org/officeDocument/2006/relationships/image" Target="../media/image12.png" /><Relationship Id="rId7" Type="http://schemas.openxmlformats.org/officeDocument/2006/relationships/image" Target="../media/image14.jpeg" /><Relationship Id="rId12" Type="http://schemas.microsoft.com/office/2007/relationships/hdphoto" Target="../media/hdphoto6.wdp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6" Type="http://schemas.microsoft.com/office/2007/relationships/hdphoto" Target="../media/hdphoto5.wdp" /><Relationship Id="rId11" Type="http://schemas.openxmlformats.org/officeDocument/2006/relationships/image" Target="../media/image18.png" /><Relationship Id="rId5" Type="http://schemas.openxmlformats.org/officeDocument/2006/relationships/image" Target="../media/image13.png" /><Relationship Id="rId15" Type="http://schemas.openxmlformats.org/officeDocument/2006/relationships/image" Target="../media/image21.png" /><Relationship Id="rId10" Type="http://schemas.openxmlformats.org/officeDocument/2006/relationships/image" Target="../media/image17.jpeg" /><Relationship Id="rId4" Type="http://schemas.microsoft.com/office/2007/relationships/hdphoto" Target="../media/hdphoto4.wdp" /><Relationship Id="rId9" Type="http://schemas.openxmlformats.org/officeDocument/2006/relationships/image" Target="../media/image16.jpeg" /><Relationship Id="rId14" Type="http://schemas.openxmlformats.org/officeDocument/2006/relationships/image" Target="../media/image20.jpe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 /><Relationship Id="rId1" Type="http://schemas.openxmlformats.org/officeDocument/2006/relationships/slideLayout" Target="../slideLayouts/slideLayout13.xml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 /><Relationship Id="rId3" Type="http://schemas.openxmlformats.org/officeDocument/2006/relationships/image" Target="../media/image25.png" /><Relationship Id="rId7" Type="http://schemas.openxmlformats.org/officeDocument/2006/relationships/image" Target="../media/image29.jp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28.png" /><Relationship Id="rId5" Type="http://schemas.openxmlformats.org/officeDocument/2006/relationships/image" Target="../media/image27.jpg" /><Relationship Id="rId4" Type="http://schemas.openxmlformats.org/officeDocument/2006/relationships/image" Target="../media/image26.png" /><Relationship Id="rId9" Type="http://schemas.openxmlformats.org/officeDocument/2006/relationships/image" Target="../media/image31.jp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 /><Relationship Id="rId1" Type="http://schemas.openxmlformats.org/officeDocument/2006/relationships/slideLayout" Target="../slideLayouts/slideLayout13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0437" y="457201"/>
            <a:ext cx="8611126" cy="1470025"/>
          </a:xfrm>
        </p:spPr>
        <p:txBody>
          <a:bodyPr>
            <a:normAutofit fontScale="90000"/>
          </a:bodyPr>
          <a:lstStyle/>
          <a:p>
            <a:r>
              <a:rPr lang="ar-AE" sz="7755" b="1" dirty="0">
                <a:solidFill>
                  <a:srgbClr val="FF0000"/>
                </a:solidFill>
              </a:rPr>
              <a:t>عُنوان الدّرْسِ </a:t>
            </a:r>
            <a:br>
              <a:rPr lang="ar-AE" dirty="0"/>
            </a:br>
            <a:r>
              <a:rPr lang="ar-JO" sz="6392" b="1" dirty="0">
                <a:solidFill>
                  <a:schemeClr val="accent1">
                    <a:lumMod val="75000"/>
                  </a:schemeClr>
                </a:solidFill>
              </a:rPr>
              <a:t>صباح كل يوم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8" name="Picture 4" descr="Samama Reads | The Book Club for Bookworms in Dubai, Sharjah and Ajman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19" y="311851"/>
            <a:ext cx="1336881" cy="133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Резултат с изображение за pencil clipart | Free school clipart, Classroom  clipart, Clip ar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94" y="2909476"/>
            <a:ext cx="873724" cy="125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صور منوعه للبطاقات\ee942d7301e759c33cc021a5ddc7d1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7" b="100000" l="0" r="99342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353855" y="5182397"/>
            <a:ext cx="1460551" cy="1383680"/>
          </a:xfrm>
          <a:prstGeom prst="rect">
            <a:avLst/>
          </a:prstGeom>
          <a:noFill/>
        </p:spPr>
      </p:pic>
      <p:pic>
        <p:nvPicPr>
          <p:cNvPr id="1034" name="Picture 10" descr="Search Results for notebook - Clip Art - Pictures - Graphics - Illustration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754" y="587888"/>
            <a:ext cx="1893651" cy="173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0403" y="2154201"/>
            <a:ext cx="5577071" cy="30978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830" y="5252049"/>
            <a:ext cx="4342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Every morning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57440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D2B23-FC86-4208-9950-B10567B2C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372FE0-48B8-4FFF-B713-FD4C24C21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3438" y="211118"/>
            <a:ext cx="3861653" cy="2930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954" y="211118"/>
            <a:ext cx="4318086" cy="3310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757" y="3878483"/>
            <a:ext cx="4247013" cy="2612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74" y="3521299"/>
            <a:ext cx="4426566" cy="31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21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2159" y="261575"/>
            <a:ext cx="11629841" cy="659642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10"/>
    </mc:Choice>
    <mc:Fallback xmlns="">
      <p:transition spd="slow" advTm="73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576" t="12569" r="33991" b="14701"/>
          <a:stretch/>
        </p:blipFill>
        <p:spPr>
          <a:xfrm>
            <a:off x="780964" y="714361"/>
            <a:ext cx="5486400" cy="4546242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Oval 6"/>
          <p:cNvSpPr/>
          <p:nvPr/>
        </p:nvSpPr>
        <p:spPr>
          <a:xfrm>
            <a:off x="1287886" y="553791"/>
            <a:ext cx="1711301" cy="7340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43189" y="5782614"/>
            <a:ext cx="4610636" cy="8937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Open your book page: 25 question 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701" y="1139361"/>
            <a:ext cx="1502181" cy="7864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999187" y="1803042"/>
            <a:ext cx="1222759" cy="5537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67377" y="2244249"/>
            <a:ext cx="1043189" cy="7340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648496" y="3952981"/>
            <a:ext cx="1483596" cy="7340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815920" y="4687076"/>
            <a:ext cx="875765" cy="5866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9892" y="403789"/>
            <a:ext cx="4989059" cy="58842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26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7"/>
    </mc:Choice>
    <mc:Fallback xmlns="">
      <p:transition spd="slow" advTm="3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02523" y="497700"/>
            <a:ext cx="7413674" cy="4266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736" y="4763814"/>
            <a:ext cx="6455716" cy="204724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"/>
    </mc:Choice>
    <mc:Fallback xmlns="">
      <p:transition spd="slow" advTm="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474" y="171481"/>
            <a:ext cx="11901268" cy="654591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6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05"/>
    </mc:Choice>
    <mc:Fallback xmlns="">
      <p:transition spd="slow" advTm="68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62" y="631849"/>
            <a:ext cx="6503207" cy="471126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96671" y="955696"/>
            <a:ext cx="1273419" cy="7340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3189" y="5782614"/>
            <a:ext cx="4610636" cy="8937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Open your book page: 25 question 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99" y="1615041"/>
            <a:ext cx="1502181" cy="7864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691686" y="2124597"/>
            <a:ext cx="1663166" cy="5537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33257" y="2581589"/>
            <a:ext cx="1043189" cy="7340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007476" y="4092797"/>
            <a:ext cx="1483596" cy="7340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15920" y="4687076"/>
            <a:ext cx="875765" cy="5866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6B175B-3A9B-4A19-8EB8-40B41DD92CEB}"/>
              </a:ext>
            </a:extLst>
          </p:cNvPr>
          <p:cNvSpPr txBox="1">
            <a:spLocks/>
          </p:cNvSpPr>
          <p:nvPr/>
        </p:nvSpPr>
        <p:spPr>
          <a:xfrm>
            <a:off x="7933386" y="2493134"/>
            <a:ext cx="3766788" cy="31993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متى تصحو مها من النوم  ؟</a:t>
            </a:r>
          </a:p>
          <a:p>
            <a:pPr marL="342900" marR="0" lvl="0" indent="-342900" algn="r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ماذا تأكل مها على الفطور ؟</a:t>
            </a:r>
          </a:p>
          <a:p>
            <a:pPr marL="342900" marR="0" lvl="0" indent="-342900" algn="r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كيف تذهب مها إلى المدرسة ؟</a:t>
            </a:r>
          </a:p>
          <a:p>
            <a:pPr marL="342900" marR="0" lvl="0" indent="-342900" algn="r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كم ساعة تدرس مها في اليوم ؟</a:t>
            </a:r>
          </a:p>
          <a:p>
            <a:pPr marL="342900" marR="0" lvl="0" indent="-342900" algn="r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متى تنام مها  ؟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115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4"/>
    </mc:Choice>
    <mc:Fallback xmlns="">
      <p:transition spd="slow" advTm="2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62" y="631849"/>
            <a:ext cx="6503207" cy="471126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96671" y="955696"/>
            <a:ext cx="1273419" cy="7340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3189" y="5782614"/>
            <a:ext cx="4610636" cy="8937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Open your book page: 25 question 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9" y="1615041"/>
            <a:ext cx="1502181" cy="7864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691686" y="2124597"/>
            <a:ext cx="1663166" cy="5537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33257" y="2581589"/>
            <a:ext cx="1043189" cy="7340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007476" y="4092797"/>
            <a:ext cx="1483596" cy="7340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15920" y="4687076"/>
            <a:ext cx="875765" cy="5866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547" y="1125183"/>
            <a:ext cx="4645242" cy="509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8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07D4A-7D75-4BB8-A3D7-7DE96D718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FC046F-16A5-4D75-BD74-043E29A5A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68812"/>
            <a:ext cx="11826240" cy="668918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9FD535-E193-4A89-9415-7B75CD0F4CB3}"/>
              </a:ext>
            </a:extLst>
          </p:cNvPr>
          <p:cNvSpPr/>
          <p:nvPr/>
        </p:nvSpPr>
        <p:spPr>
          <a:xfrm>
            <a:off x="3530991" y="1786597"/>
            <a:ext cx="2565009" cy="3938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ar-EG" dirty="0">
                <a:solidFill>
                  <a:prstClr val="black"/>
                </a:solidFill>
              </a:rPr>
              <a:t>الساعة السادسة6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30B535-791D-4189-AF15-052324A9DB4D}"/>
              </a:ext>
            </a:extLst>
          </p:cNvPr>
          <p:cNvSpPr/>
          <p:nvPr/>
        </p:nvSpPr>
        <p:spPr>
          <a:xfrm>
            <a:off x="776068" y="1786596"/>
            <a:ext cx="2565009" cy="3938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ar-EG" dirty="0">
                <a:solidFill>
                  <a:prstClr val="black"/>
                </a:solidFill>
              </a:rPr>
              <a:t>الساعة السابعة 7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A9D6E0-300B-4EED-8BC6-B11DBD0B9C15}"/>
              </a:ext>
            </a:extLst>
          </p:cNvPr>
          <p:cNvSpPr/>
          <p:nvPr/>
        </p:nvSpPr>
        <p:spPr>
          <a:xfrm>
            <a:off x="3530990" y="2686929"/>
            <a:ext cx="2565010" cy="5345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ar-EG" dirty="0">
                <a:solidFill>
                  <a:prstClr val="black"/>
                </a:solidFill>
              </a:rPr>
              <a:t>الحبوب مع الحليب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A05056-897C-4923-857E-EA17E48708A2}"/>
              </a:ext>
            </a:extLst>
          </p:cNvPr>
          <p:cNvSpPr/>
          <p:nvPr/>
        </p:nvSpPr>
        <p:spPr>
          <a:xfrm>
            <a:off x="776067" y="2785403"/>
            <a:ext cx="2565010" cy="3938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ar-EG" dirty="0">
                <a:solidFill>
                  <a:prstClr val="black"/>
                </a:solidFill>
              </a:rPr>
              <a:t>شطيرة الجبن والبيض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C083C0-EBC0-4C2B-B126-5B37A2BD353F}"/>
              </a:ext>
            </a:extLst>
          </p:cNvPr>
          <p:cNvSpPr/>
          <p:nvPr/>
        </p:nvSpPr>
        <p:spPr>
          <a:xfrm>
            <a:off x="3530990" y="3938954"/>
            <a:ext cx="2565010" cy="3938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ar-EG" dirty="0">
                <a:solidFill>
                  <a:prstClr val="black"/>
                </a:solidFill>
              </a:rPr>
              <a:t>بالحافلة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6B426AF-021B-4526-A37A-DB38BEF95E9C}"/>
              </a:ext>
            </a:extLst>
          </p:cNvPr>
          <p:cNvSpPr/>
          <p:nvPr/>
        </p:nvSpPr>
        <p:spPr>
          <a:xfrm>
            <a:off x="776067" y="3938954"/>
            <a:ext cx="2565010" cy="3938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ar-EG" dirty="0">
                <a:solidFill>
                  <a:prstClr val="black"/>
                </a:solidFill>
              </a:rPr>
              <a:t>بالسيارة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9C87C1A-B5BE-4BC1-A921-A55B889DCDD2}"/>
              </a:ext>
            </a:extLst>
          </p:cNvPr>
          <p:cNvSpPr/>
          <p:nvPr/>
        </p:nvSpPr>
        <p:spPr>
          <a:xfrm>
            <a:off x="3530990" y="4923692"/>
            <a:ext cx="2565010" cy="3938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ar-EG" dirty="0">
                <a:solidFill>
                  <a:prstClr val="black"/>
                </a:solidFill>
              </a:rPr>
              <a:t>ساعة واحدة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BBA118-E7C9-49C5-B5DC-8E682C0A9CA1}"/>
              </a:ext>
            </a:extLst>
          </p:cNvPr>
          <p:cNvSpPr/>
          <p:nvPr/>
        </p:nvSpPr>
        <p:spPr>
          <a:xfrm>
            <a:off x="761999" y="4923692"/>
            <a:ext cx="2565010" cy="3938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ar-EG" dirty="0">
                <a:solidFill>
                  <a:prstClr val="black"/>
                </a:solidFill>
              </a:rPr>
              <a:t>ساعتين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7247C2-091D-4694-93C1-B08C10ECEDA9}"/>
              </a:ext>
            </a:extLst>
          </p:cNvPr>
          <p:cNvSpPr/>
          <p:nvPr/>
        </p:nvSpPr>
        <p:spPr>
          <a:xfrm>
            <a:off x="3530991" y="6049108"/>
            <a:ext cx="2565010" cy="3938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ar-JO" dirty="0">
                <a:solidFill>
                  <a:prstClr val="black"/>
                </a:solidFill>
              </a:rPr>
              <a:t>الساعة </a:t>
            </a:r>
            <a:r>
              <a:rPr lang="ar-EG" dirty="0">
                <a:solidFill>
                  <a:prstClr val="black"/>
                </a:solidFill>
              </a:rPr>
              <a:t>الثامنة8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AD2A6FB-E369-4BC1-8ADD-DC6BCC22B0A8}"/>
              </a:ext>
            </a:extLst>
          </p:cNvPr>
          <p:cNvSpPr/>
          <p:nvPr/>
        </p:nvSpPr>
        <p:spPr>
          <a:xfrm>
            <a:off x="776067" y="6049108"/>
            <a:ext cx="2550942" cy="3938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ar-EG" dirty="0">
                <a:solidFill>
                  <a:prstClr val="black"/>
                </a:solidFill>
              </a:rPr>
              <a:t>الساعة التاسعة</a:t>
            </a:r>
            <a:r>
              <a:rPr lang="ar-JO" dirty="0">
                <a:solidFill>
                  <a:prstClr val="black"/>
                </a:solidFill>
              </a:rPr>
              <a:t> 9</a:t>
            </a:r>
            <a:r>
              <a:rPr lang="ar-EG" dirty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34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A5386-6870-482A-BE0A-7B03FB16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457D3E-0971-4879-8ACE-550DB4AE6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668085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2A19A8-7991-470D-9B2A-A30A6C38D158}"/>
              </a:ext>
            </a:extLst>
          </p:cNvPr>
          <p:cNvCxnSpPr/>
          <p:nvPr/>
        </p:nvCxnSpPr>
        <p:spPr>
          <a:xfrm flipH="1">
            <a:off x="2275633" y="2110154"/>
            <a:ext cx="1789930" cy="2700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63881F-CDEB-46ED-B35D-0D5E99B5107C}"/>
              </a:ext>
            </a:extLst>
          </p:cNvPr>
          <p:cNvCxnSpPr/>
          <p:nvPr/>
        </p:nvCxnSpPr>
        <p:spPr>
          <a:xfrm>
            <a:off x="7287065" y="3429000"/>
            <a:ext cx="1688123" cy="1283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DE7347-524A-4061-896D-8F8D522D4AEB}"/>
              </a:ext>
            </a:extLst>
          </p:cNvPr>
          <p:cNvCxnSpPr/>
          <p:nvPr/>
        </p:nvCxnSpPr>
        <p:spPr>
          <a:xfrm flipH="1" flipV="1">
            <a:off x="2152357" y="2672862"/>
            <a:ext cx="2715065" cy="1885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961236-EB47-4E9C-812B-3D0A5308235F}"/>
              </a:ext>
            </a:extLst>
          </p:cNvPr>
          <p:cNvCxnSpPr/>
          <p:nvPr/>
        </p:nvCxnSpPr>
        <p:spPr>
          <a:xfrm flipV="1">
            <a:off x="6344529" y="2250831"/>
            <a:ext cx="1772529" cy="3348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90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"/>
            <a:ext cx="12041746" cy="6667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5944" y="1906073"/>
            <a:ext cx="6168980" cy="3155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dirty="0"/>
              <a:t>اقرأ النص الأول في الدرس (آدم)</a:t>
            </a:r>
          </a:p>
          <a:p>
            <a:pPr algn="ctr"/>
            <a:r>
              <a:rPr lang="ar-JO" sz="2800" dirty="0"/>
              <a:t> </a:t>
            </a:r>
          </a:p>
          <a:p>
            <a:pPr algn="ctr"/>
            <a:r>
              <a:rPr lang="en-US" dirty="0"/>
              <a:t>Read the first text of the lesson (Adam)</a:t>
            </a:r>
          </a:p>
          <a:p>
            <a:pPr algn="ctr"/>
            <a:r>
              <a:rPr lang="en-US" u="sng" dirty="0"/>
              <a:t>Page 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43966" y="592428"/>
            <a:ext cx="1635617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304467" y="1435659"/>
            <a:ext cx="2419082" cy="94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u="sng" dirty="0"/>
              <a:t>الواجب البيتي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67347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821623-illustration-of-a-monkey-beside-a-wooden-signage"/>
          <p:cNvPicPr>
            <a:picLocks noGrp="1" noChangeAspect="1"/>
          </p:cNvPicPr>
          <p:nvPr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6" b="42948"/>
          <a:stretch/>
        </p:blipFill>
        <p:spPr>
          <a:xfrm>
            <a:off x="2739169" y="2000307"/>
            <a:ext cx="6973425" cy="4267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3262729" y="376791"/>
            <a:ext cx="5390071" cy="909169"/>
          </a:xfrm>
          <a:prstGeom prst="roundRect">
            <a:avLst/>
          </a:prstGeom>
          <a:solidFill>
            <a:srgbClr val="AC5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0714"/>
            <a:r>
              <a:rPr lang="ar-AE" sz="4602" b="1" dirty="0">
                <a:solidFill>
                  <a:prstClr val="white"/>
                </a:solidFill>
              </a:rPr>
              <a:t>نواتج التّعلّم </a:t>
            </a:r>
            <a:endParaRPr lang="en-US" sz="4602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8375" y="2446869"/>
            <a:ext cx="5974537" cy="56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0714"/>
            <a:r>
              <a:rPr lang="ar-AE" sz="3068" b="1" dirty="0">
                <a:solidFill>
                  <a:prstClr val="white"/>
                </a:solidFill>
              </a:rPr>
              <a:t>1-</a:t>
            </a:r>
            <a:r>
              <a:rPr lang="ar-JO" sz="3068" b="1" dirty="0">
                <a:solidFill>
                  <a:prstClr val="white"/>
                </a:solidFill>
              </a:rPr>
              <a:t>نقرأ الدرس قراءة صحيحة </a:t>
            </a:r>
            <a:r>
              <a:rPr lang="ar-AE" sz="3068" b="1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4531" y="3858392"/>
            <a:ext cx="5142699" cy="56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0714"/>
            <a:r>
              <a:rPr lang="ar-AE" sz="3068" b="1" dirty="0">
                <a:solidFill>
                  <a:prstClr val="white"/>
                </a:solidFill>
              </a:rPr>
              <a:t>2- </a:t>
            </a:r>
            <a:r>
              <a:rPr lang="ar-JO" sz="3068" b="1" dirty="0">
                <a:solidFill>
                  <a:prstClr val="white"/>
                </a:solidFill>
              </a:rPr>
              <a:t>نُجيب على أسئلة النص </a:t>
            </a:r>
            <a:r>
              <a:rPr lang="ar-AE" sz="3068" b="1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7989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"/>
            <a:ext cx="12041746" cy="666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3966" y="592428"/>
            <a:ext cx="1635617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007" y="286473"/>
            <a:ext cx="6157426" cy="504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3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سنجاب clipart"/>
          <p:cNvSpPr>
            <a:spLocks noChangeAspect="1" noChangeArrowheads="1"/>
          </p:cNvSpPr>
          <p:nvPr/>
        </p:nvSpPr>
        <p:spPr bwMode="auto">
          <a:xfrm>
            <a:off x="1202995" y="-144462"/>
            <a:ext cx="33769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99" tIns="42900" rIns="85799" bIns="42900" numCol="1" anchor="t" anchorCtr="0" compatLnSpc="1">
            <a:prstTxWarp prst="textNoShape">
              <a:avLst/>
            </a:prstTxWarp>
          </a:bodyPr>
          <a:lstStyle/>
          <a:p>
            <a:pPr defTabSz="970714"/>
            <a:endParaRPr lang="en-US" sz="1875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1" b="97858" l="0" r="100000">
                        <a14:foregroundMark x1="45710" y1="15333" x2="39803" y2="6313"/>
                        <a14:foregroundMark x1="39241" y1="7215" x2="39241" y2="7215"/>
                        <a14:foregroundMark x1="38959" y1="7441" x2="38959" y2="7441"/>
                        <a14:foregroundMark x1="38959" y1="7441" x2="28551" y2="9583"/>
                        <a14:foregroundMark x1="43601" y1="22097" x2="27004" y2="22322"/>
                        <a14:foregroundMark x1="73277" y1="48816" x2="94515" y2="26494"/>
                        <a14:foregroundMark x1="25879" y1="68095" x2="36287" y2="63923"/>
                        <a14:foregroundMark x1="46835" y1="73957" x2="45992" y2="95378"/>
                        <a14:backgroundMark x1="25035" y1="3720" x2="25035" y2="3720"/>
                        <a14:backgroundMark x1="25035" y1="3720" x2="18284" y2="14205"/>
                        <a14:backgroundMark x1="18284" y1="15784" x2="22644" y2="29763"/>
                        <a14:backgroundMark x1="22363" y1="29989" x2="1688" y2="52988"/>
                        <a14:backgroundMark x1="1969" y1="53439" x2="1406" y2="57723"/>
                        <a14:backgroundMark x1="1406" y1="57723" x2="22363" y2="72830"/>
                        <a14:backgroundMark x1="22363" y1="72830" x2="27567" y2="99775"/>
                        <a14:backgroundMark x1="56399" y1="65163" x2="62447" y2="82525"/>
                        <a14:backgroundMark x1="61322" y1="79820" x2="56399" y2="98873"/>
                        <a14:backgroundMark x1="57525" y1="65389" x2="61603" y2="50507"/>
                        <a14:backgroundMark x1="56399" y1="64938" x2="60478" y2="52086"/>
                        <a14:backgroundMark x1="60478" y1="52086" x2="72714" y2="60879"/>
                        <a14:backgroundMark x1="72996" y1="60879" x2="86639" y2="36753"/>
                        <a14:backgroundMark x1="86639" y1="36753" x2="97328" y2="31116"/>
                        <a14:backgroundMark x1="97328" y1="31116" x2="98875" y2="26719"/>
                        <a14:backgroundMark x1="98875" y1="26719" x2="95640" y2="24915"/>
                        <a14:backgroundMark x1="94515" y1="25141" x2="77918" y2="29763"/>
                        <a14:backgroundMark x1="77918" y1="29763" x2="70042" y2="43517"/>
                        <a14:backgroundMark x1="70042" y1="43517" x2="59634" y2="34837"/>
                        <a14:backgroundMark x1="64838" y1="38557" x2="55837" y2="26043"/>
                        <a14:backgroundMark x1="55837" y1="26268" x2="53165" y2="26494"/>
                        <a14:backgroundMark x1="53165" y1="26494" x2="48805" y2="6539"/>
                        <a14:backgroundMark x1="49367" y1="6990" x2="40928" y2="225"/>
                        <a14:backgroundMark x1="40928" y1="225" x2="29114" y2="451"/>
                        <a14:backgroundMark x1="29114" y1="451" x2="23769" y2="3269"/>
                        <a14:backgroundMark x1="26442" y1="64374" x2="14768" y2="54228"/>
                        <a14:backgroundMark x1="15049" y1="53777" x2="19128" y2="49718"/>
                        <a14:backgroundMark x1="19128" y1="49718" x2="24473" y2="54002"/>
                        <a14:backgroundMark x1="24473" y1="54002" x2="26442" y2="6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11010" y="4014840"/>
            <a:ext cx="1360509" cy="22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302" y="304800"/>
            <a:ext cx="2006389" cy="5725606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>
            <a:off x="2389738" y="228600"/>
            <a:ext cx="581857" cy="634622"/>
          </a:xfrm>
          <a:prstGeom prst="star5">
            <a:avLst/>
          </a:prstGeom>
          <a:solidFill>
            <a:schemeClr val="accent4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799" tIns="42900" rIns="85799" bIns="429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534" dirty="0">
              <a:solidFill>
                <a:prstClr val="white"/>
              </a:solidFill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6269770" y="768866"/>
            <a:ext cx="3257955" cy="2202935"/>
          </a:xfrm>
          <a:prstGeom prst="wedgeEllipseCallout">
            <a:avLst>
              <a:gd name="adj1" fmla="val 56577"/>
              <a:gd name="adj2" fmla="val 11703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5799" tIns="42900" rIns="85799" bIns="42900" rtlCol="0" anchor="ctr"/>
          <a:lstStyle/>
          <a:p>
            <a:pPr algn="ctr" defTabSz="970714"/>
            <a:r>
              <a:rPr lang="ar-AE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السّلام عليكم:</a:t>
            </a:r>
          </a:p>
          <a:p>
            <a:pPr algn="ctr" defTabSz="970714"/>
            <a:r>
              <a:rPr lang="ar-AE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كيْف حالكم!</a:t>
            </a:r>
          </a:p>
          <a:p>
            <a:pPr algn="ctr" defTabSz="970714"/>
            <a:r>
              <a:rPr lang="ar-AE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ar-EG" sz="2983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defTabSz="970714"/>
            <a:r>
              <a:rPr lang="ar-EG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ما</a:t>
            </a:r>
            <a:r>
              <a:rPr lang="ar-AE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ar-EG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هو ال</a:t>
            </a:r>
            <a:r>
              <a:rPr lang="ar-AE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ْ</a:t>
            </a:r>
            <a:r>
              <a:rPr lang="ar-EG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ي</a:t>
            </a:r>
            <a:r>
              <a:rPr lang="ar-AE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َ</a:t>
            </a:r>
            <a:r>
              <a:rPr lang="ar-EG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وم؟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35" b="84360" l="1563" r="32750">
                        <a14:foregroundMark x1="30438" y1="43602" x2="30438" y2="43602"/>
                        <a14:foregroundMark x1="28313" y1="49131" x2="28313" y2="49131"/>
                        <a14:foregroundMark x1="28313" y1="33649" x2="28313" y2="33649"/>
                        <a14:foregroundMark x1="26625" y1="36335" x2="26625" y2="36335"/>
                        <a14:foregroundMark x1="27063" y1="46919" x2="27063" y2="46919"/>
                        <a14:foregroundMark x1="24813" y1="39021" x2="24813" y2="39021"/>
                        <a14:foregroundMark x1="24813" y1="47235" x2="24813" y2="47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3" r="67173" b="15623"/>
          <a:stretch/>
        </p:blipFill>
        <p:spPr>
          <a:xfrm>
            <a:off x="811145" y="1174202"/>
            <a:ext cx="3033905" cy="3327778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2971595" y="3354344"/>
            <a:ext cx="1103991" cy="45458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0714"/>
            <a:endParaRPr lang="en-US" sz="18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996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BC733EBF-DA3D-4479-9B27-B15A355D2CB4}"/>
              </a:ext>
            </a:extLst>
          </p:cNvPr>
          <p:cNvSpPr/>
          <p:nvPr/>
        </p:nvSpPr>
        <p:spPr>
          <a:xfrm>
            <a:off x="5230995" y="4235634"/>
            <a:ext cx="1873320" cy="1517123"/>
          </a:xfrm>
          <a:prstGeom prst="rect">
            <a:avLst/>
          </a:prstGeom>
          <a:noFill/>
          <a:ln w="38100">
            <a:solidFill>
              <a:srgbClr val="92B5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772" tIns="20386" rIns="40772" bIns="20386" rtlCol="0" anchor="ctr"/>
          <a:lstStyle/>
          <a:p>
            <a:pPr algn="ctr" defTabSz="815402"/>
            <a:endParaRPr lang="en-US" sz="1619" dirty="0">
              <a:solidFill>
                <a:prstClr val="white"/>
              </a:solidFill>
            </a:endParaRPr>
          </a:p>
        </p:txBody>
      </p:sp>
      <p:pic>
        <p:nvPicPr>
          <p:cNvPr id="51" name="Picture 50" descr="A close up of a clip&#10;&#10;Description automatically generated">
            <a:extLst>
              <a:ext uri="{FF2B5EF4-FFF2-40B4-BE49-F238E27FC236}">
                <a16:creationId xmlns:a16="http://schemas.microsoft.com/office/drawing/2014/main" id="{8F5715CB-9C88-44E7-9E0D-84B2E17BB6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777480" y="5641753"/>
            <a:ext cx="2767246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50C20E3-D6F4-4480-B5E8-483EE5148C07}"/>
              </a:ext>
            </a:extLst>
          </p:cNvPr>
          <p:cNvSpPr/>
          <p:nvPr/>
        </p:nvSpPr>
        <p:spPr>
          <a:xfrm>
            <a:off x="2061740" y="4231776"/>
            <a:ext cx="1873320" cy="1517123"/>
          </a:xfrm>
          <a:prstGeom prst="rect">
            <a:avLst/>
          </a:prstGeom>
          <a:noFill/>
          <a:ln w="38100">
            <a:solidFill>
              <a:srgbClr val="684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772" tIns="20386" rIns="40772" bIns="20386" rtlCol="0" anchor="ctr"/>
          <a:lstStyle/>
          <a:p>
            <a:pPr algn="ctr" defTabSz="815402"/>
            <a:endParaRPr lang="en-US" sz="1619" dirty="0">
              <a:solidFill>
                <a:prstClr val="white"/>
              </a:solidFill>
            </a:endParaRPr>
          </a:p>
        </p:txBody>
      </p:sp>
      <p:pic>
        <p:nvPicPr>
          <p:cNvPr id="49" name="Picture 48" descr="A close up of a clip&#10;&#10;Description automatically generated">
            <a:extLst>
              <a:ext uri="{FF2B5EF4-FFF2-40B4-BE49-F238E27FC236}">
                <a16:creationId xmlns:a16="http://schemas.microsoft.com/office/drawing/2014/main" id="{F3F39B34-E96C-43ED-B8C5-23F1DE09B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1608226" y="5637895"/>
            <a:ext cx="2767246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9D813A67-1EAF-4D2D-AACC-0D5327D59FB9}"/>
              </a:ext>
            </a:extLst>
          </p:cNvPr>
          <p:cNvSpPr/>
          <p:nvPr/>
        </p:nvSpPr>
        <p:spPr>
          <a:xfrm>
            <a:off x="2039534" y="1392341"/>
            <a:ext cx="1873320" cy="1517123"/>
          </a:xfrm>
          <a:prstGeom prst="rect">
            <a:avLst/>
          </a:prstGeom>
          <a:noFill/>
          <a:ln w="38100">
            <a:solidFill>
              <a:srgbClr val="405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772" tIns="20386" rIns="40772" bIns="20386" rtlCol="0" anchor="ctr"/>
          <a:lstStyle/>
          <a:p>
            <a:pPr algn="ctr" defTabSz="815402"/>
            <a:endParaRPr lang="en-US" sz="1619" dirty="0">
              <a:solidFill>
                <a:prstClr val="white"/>
              </a:solidFill>
            </a:endParaRPr>
          </a:p>
        </p:txBody>
      </p:sp>
      <p:pic>
        <p:nvPicPr>
          <p:cNvPr id="47" name="Picture 46" descr="A close up of a clip&#10;&#10;Description automatically generated">
            <a:extLst>
              <a:ext uri="{FF2B5EF4-FFF2-40B4-BE49-F238E27FC236}">
                <a16:creationId xmlns:a16="http://schemas.microsoft.com/office/drawing/2014/main" id="{F025BCDD-5410-45DD-87FA-5DF4DC99D6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1355335" y="2798461"/>
            <a:ext cx="2997932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AA6548-3E67-40CA-B39D-EC0A96A1036D}"/>
              </a:ext>
            </a:extLst>
          </p:cNvPr>
          <p:cNvSpPr/>
          <p:nvPr/>
        </p:nvSpPr>
        <p:spPr>
          <a:xfrm>
            <a:off x="5294411" y="1373201"/>
            <a:ext cx="1873320" cy="1517123"/>
          </a:xfrm>
          <a:prstGeom prst="rect">
            <a:avLst/>
          </a:prstGeom>
          <a:noFill/>
          <a:ln w="38100">
            <a:solidFill>
              <a:srgbClr val="E0BC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772" tIns="20386" rIns="40772" bIns="20386" rtlCol="0" anchor="ctr"/>
          <a:lstStyle/>
          <a:p>
            <a:pPr algn="ctr" defTabSz="815402"/>
            <a:endParaRPr lang="en-US" sz="1619" dirty="0">
              <a:solidFill>
                <a:prstClr val="white"/>
              </a:solidFill>
            </a:endParaRPr>
          </a:p>
        </p:txBody>
      </p:sp>
      <p:pic>
        <p:nvPicPr>
          <p:cNvPr id="45" name="Picture 44" descr="A close up of a clip&#10;&#10;Description automatically generated">
            <a:extLst>
              <a:ext uri="{FF2B5EF4-FFF2-40B4-BE49-F238E27FC236}">
                <a16:creationId xmlns:a16="http://schemas.microsoft.com/office/drawing/2014/main" id="{46ED4CB0-FC4C-47FA-98F1-98EB1EB83F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840897" y="2779320"/>
            <a:ext cx="2767246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6743C78-77B7-45D6-A608-F7B17A39891F}"/>
              </a:ext>
            </a:extLst>
          </p:cNvPr>
          <p:cNvSpPr/>
          <p:nvPr/>
        </p:nvSpPr>
        <p:spPr>
          <a:xfrm>
            <a:off x="8439326" y="1381071"/>
            <a:ext cx="1873320" cy="1517123"/>
          </a:xfrm>
          <a:prstGeom prst="rect">
            <a:avLst/>
          </a:prstGeom>
          <a:noFill/>
          <a:ln w="38100">
            <a:solidFill>
              <a:srgbClr val="9157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772" tIns="20386" rIns="40772" bIns="20386" rtlCol="0" anchor="ctr"/>
          <a:lstStyle/>
          <a:p>
            <a:pPr algn="ctr" defTabSz="815402"/>
            <a:endParaRPr lang="en-US" sz="1619" dirty="0">
              <a:solidFill>
                <a:prstClr val="white"/>
              </a:solidFill>
            </a:endParaRPr>
          </a:p>
        </p:txBody>
      </p:sp>
      <p:pic>
        <p:nvPicPr>
          <p:cNvPr id="42" name="Picture 41" descr="A close up of a clip&#10;&#10;Description automatically generated">
            <a:extLst>
              <a:ext uri="{FF2B5EF4-FFF2-40B4-BE49-F238E27FC236}">
                <a16:creationId xmlns:a16="http://schemas.microsoft.com/office/drawing/2014/main" id="{7B3EBB21-6B84-4BEC-A4B7-F31C2BE42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7985812" y="2787191"/>
            <a:ext cx="2767246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 descr="A close up of a clock&#10;&#10;Description automatically generated">
            <a:extLst>
              <a:ext uri="{FF2B5EF4-FFF2-40B4-BE49-F238E27FC236}">
                <a16:creationId xmlns:a16="http://schemas.microsoft.com/office/drawing/2014/main" id="{759D93E1-2798-4514-A8EE-917ECF83DD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14" b="83728" l="13018" r="89053">
                        <a14:foregroundMark x1="50296" y1="28698" x2="50296" y2="28698"/>
                        <a14:foregroundMark x1="49704" y1="37870" x2="47041" y2="63905"/>
                        <a14:foregroundMark x1="47041" y1="63905" x2="35503" y2="45562"/>
                        <a14:foregroundMark x1="35503" y1="45562" x2="59172" y2="47929"/>
                        <a14:foregroundMark x1="59172" y1="47929" x2="63609" y2="50592"/>
                        <a14:foregroundMark x1="63609" y1="50592" x2="62130" y2="73669"/>
                        <a14:foregroundMark x1="62130" y1="73669" x2="57396" y2="78107"/>
                        <a14:foregroundMark x1="50888" y1="83728" x2="50888" y2="83728"/>
                        <a14:foregroundMark x1="46450" y1="70118" x2="31361" y2="52663"/>
                        <a14:foregroundMark x1="31361" y1="52663" x2="31361" y2="51183"/>
                        <a14:foregroundMark x1="53254" y1="74556" x2="35503" y2="64497"/>
                        <a14:foregroundMark x1="35503" y1="63905" x2="45266" y2="75148"/>
                        <a14:foregroundMark x1="45266" y1="73669" x2="60059" y2="70710"/>
                        <a14:foregroundMark x1="67160" y1="56805" x2="64793" y2="66568"/>
                        <a14:foregroundMark x1="66568" y1="56213" x2="64201" y2="62722"/>
                        <a14:foregroundMark x1="32544" y1="49408" x2="37870" y2="49408"/>
                        <a14:foregroundMark x1="49704" y1="27219" x2="49704" y2="27219"/>
                        <a14:foregroundMark x1="49704" y1="27219" x2="49704" y2="26627"/>
                        <a14:foregroundMark x1="63018" y1="20118" x2="63018" y2="20118"/>
                        <a14:foregroundMark x1="61834" y1="20118" x2="60651" y2="16864"/>
                        <a14:foregroundMark x1="60651" y1="16864" x2="38166" y2="14793"/>
                        <a14:foregroundMark x1="38166" y1="14793" x2="36686" y2="20118"/>
                        <a14:foregroundMark x1="38462" y1="13905" x2="41124" y2="15089"/>
                        <a14:foregroundMark x1="61834" y1="17456" x2="44675" y2="13314"/>
                        <a14:foregroundMark x1="49704" y1="24852" x2="52663" y2="34024"/>
                        <a14:foregroundMark x1="48817" y1="26036" x2="40533" y2="31657"/>
                        <a14:foregroundMark x1="81361" y1="28698" x2="81361" y2="37278"/>
                        <a14:foregroundMark x1="77811" y1="22485" x2="81953" y2="43195"/>
                        <a14:foregroundMark x1="82544" y1="39053" x2="89349" y2="43195"/>
                        <a14:foregroundMark x1="86982" y1="32249" x2="84911" y2="51183"/>
                        <a14:foregroundMark x1="19527" y1="23077" x2="20118" y2="40828"/>
                        <a14:foregroundMark x1="16568" y1="40828" x2="13018" y2="28107"/>
                        <a14:foregroundMark x1="29882" y1="83728" x2="29882" y2="83728"/>
                        <a14:foregroundMark x1="68639" y1="83728" x2="68639" y2="83728"/>
                        <a14:foregroundMark x1="67160" y1="81657" x2="65976" y2="70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9102" r="7926" b="10997"/>
          <a:stretch/>
        </p:blipFill>
        <p:spPr>
          <a:xfrm>
            <a:off x="8737586" y="1415095"/>
            <a:ext cx="1232282" cy="14463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332A8F-FB9C-4AC7-8D49-377DB8B3D819}"/>
              </a:ext>
            </a:extLst>
          </p:cNvPr>
          <p:cNvSpPr txBox="1"/>
          <p:nvPr/>
        </p:nvSpPr>
        <p:spPr>
          <a:xfrm>
            <a:off x="3609349" y="2656373"/>
            <a:ext cx="385409" cy="1024837"/>
          </a:xfrm>
          <a:prstGeom prst="rect">
            <a:avLst/>
          </a:prstGeom>
          <a:noFill/>
        </p:spPr>
        <p:txBody>
          <a:bodyPr wrap="square" lIns="40772" tIns="20386" rIns="40772" bIns="20386" rtlCol="0">
            <a:spAutoFit/>
          </a:bodyPr>
          <a:lstStyle/>
          <a:p>
            <a:pPr defTabSz="815402"/>
            <a:r>
              <a:rPr lang="en-US" sz="6392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8CA8C-FFB3-456B-A5C1-073B4223DD4F}"/>
              </a:ext>
            </a:extLst>
          </p:cNvPr>
          <p:cNvSpPr txBox="1"/>
          <p:nvPr/>
        </p:nvSpPr>
        <p:spPr>
          <a:xfrm>
            <a:off x="8306072" y="2952109"/>
            <a:ext cx="1739844" cy="696991"/>
          </a:xfrm>
          <a:prstGeom prst="rect">
            <a:avLst/>
          </a:prstGeom>
          <a:noFill/>
        </p:spPr>
        <p:txBody>
          <a:bodyPr wrap="square" lIns="40772" tIns="20386" rIns="40772" bIns="20386" rtlCol="0">
            <a:spAutoFit/>
          </a:bodyPr>
          <a:lstStyle/>
          <a:p>
            <a:pPr algn="ctr" defTabSz="815402"/>
            <a:r>
              <a:rPr lang="ar-AE" sz="2131" b="1" dirty="0">
                <a:solidFill>
                  <a:prstClr val="black"/>
                </a:solidFill>
              </a:rPr>
              <a:t>الالتزام بالوقت المحدّد للحصص</a:t>
            </a:r>
            <a:endParaRPr lang="en-US" sz="2131" b="1" dirty="0">
              <a:solidFill>
                <a:prstClr val="black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15AE80-55EF-4A79-8A40-A92012EC5489}"/>
              </a:ext>
            </a:extLst>
          </p:cNvPr>
          <p:cNvSpPr txBox="1"/>
          <p:nvPr/>
        </p:nvSpPr>
        <p:spPr>
          <a:xfrm>
            <a:off x="6857487" y="2740736"/>
            <a:ext cx="385409" cy="1024837"/>
          </a:xfrm>
          <a:prstGeom prst="rect">
            <a:avLst/>
          </a:prstGeom>
          <a:noFill/>
        </p:spPr>
        <p:txBody>
          <a:bodyPr wrap="square" lIns="40772" tIns="20386" rIns="40772" bIns="20386" rtlCol="0">
            <a:spAutoFit/>
          </a:bodyPr>
          <a:lstStyle/>
          <a:p>
            <a:pPr defTabSz="815402"/>
            <a:r>
              <a:rPr lang="ar-AE" sz="6392" b="1" dirty="0">
                <a:solidFill>
                  <a:prstClr val="white"/>
                </a:solidFill>
              </a:rPr>
              <a:t>2</a:t>
            </a:r>
            <a:endParaRPr lang="en-US" sz="6392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CF0398-E6CA-4A9F-9D7D-FC6DE19E57AC}"/>
              </a:ext>
            </a:extLst>
          </p:cNvPr>
          <p:cNvSpPr txBox="1"/>
          <p:nvPr/>
        </p:nvSpPr>
        <p:spPr>
          <a:xfrm>
            <a:off x="5065180" y="3138392"/>
            <a:ext cx="1739844" cy="369080"/>
          </a:xfrm>
          <a:prstGeom prst="rect">
            <a:avLst/>
          </a:prstGeom>
          <a:noFill/>
        </p:spPr>
        <p:txBody>
          <a:bodyPr wrap="square" lIns="40772" tIns="20386" rIns="40772" bIns="20386" rtlCol="0">
            <a:spAutoFit/>
          </a:bodyPr>
          <a:lstStyle/>
          <a:p>
            <a:pPr algn="ctr" defTabSz="815402"/>
            <a:r>
              <a:rPr lang="ar-AE" sz="2131" b="1" dirty="0">
                <a:solidFill>
                  <a:prstClr val="black"/>
                </a:solidFill>
              </a:rPr>
              <a:t>التّفاعل الإيجابيّ</a:t>
            </a:r>
            <a:endParaRPr lang="en-US" sz="2131" b="1" dirty="0">
              <a:solidFill>
                <a:prstClr val="black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AF4AC8-5108-491E-A705-1D1C4F5F69EF}"/>
              </a:ext>
            </a:extLst>
          </p:cNvPr>
          <p:cNvSpPr txBox="1"/>
          <p:nvPr/>
        </p:nvSpPr>
        <p:spPr>
          <a:xfrm>
            <a:off x="10038176" y="2749484"/>
            <a:ext cx="385409" cy="1024837"/>
          </a:xfrm>
          <a:prstGeom prst="rect">
            <a:avLst/>
          </a:prstGeom>
          <a:noFill/>
        </p:spPr>
        <p:txBody>
          <a:bodyPr wrap="square" lIns="40772" tIns="20386" rIns="40772" bIns="20386" rtlCol="0">
            <a:spAutoFit/>
          </a:bodyPr>
          <a:lstStyle/>
          <a:p>
            <a:pPr defTabSz="815402"/>
            <a:r>
              <a:rPr lang="en-US" sz="6392" b="1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EB0869-E002-4BD7-8F44-152B8075FB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0"/>
          <a:stretch/>
        </p:blipFill>
        <p:spPr>
          <a:xfrm>
            <a:off x="2344816" y="1441422"/>
            <a:ext cx="1249654" cy="13507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3C07C9-F0EC-4F24-8541-542ACF9D3A34}"/>
              </a:ext>
            </a:extLst>
          </p:cNvPr>
          <p:cNvSpPr txBox="1"/>
          <p:nvPr/>
        </p:nvSpPr>
        <p:spPr>
          <a:xfrm>
            <a:off x="1608227" y="3061492"/>
            <a:ext cx="1840993" cy="592090"/>
          </a:xfrm>
          <a:prstGeom prst="rect">
            <a:avLst/>
          </a:prstGeom>
          <a:noFill/>
        </p:spPr>
        <p:txBody>
          <a:bodyPr wrap="square" lIns="40772" tIns="20386" rIns="40772" bIns="20386" rtlCol="0">
            <a:spAutoFit/>
          </a:bodyPr>
          <a:lstStyle/>
          <a:p>
            <a:pPr algn="ctr" defTabSz="815402"/>
            <a:r>
              <a:rPr lang="ar-AE" sz="1790" b="1" dirty="0">
                <a:solidFill>
                  <a:prstClr val="black"/>
                </a:solidFill>
              </a:rPr>
              <a:t>عدم مقاطعة المعلّم بأيّ شكل واتباع التّعليمات</a:t>
            </a:r>
            <a:r>
              <a:rPr lang="en-US" sz="179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2E0660-1100-448F-9282-0D7D86146CF1}"/>
              </a:ext>
            </a:extLst>
          </p:cNvPr>
          <p:cNvSpPr txBox="1"/>
          <p:nvPr/>
        </p:nvSpPr>
        <p:spPr>
          <a:xfrm>
            <a:off x="6805022" y="5542040"/>
            <a:ext cx="281591" cy="1024837"/>
          </a:xfrm>
          <a:prstGeom prst="rect">
            <a:avLst/>
          </a:prstGeom>
          <a:noFill/>
        </p:spPr>
        <p:txBody>
          <a:bodyPr wrap="square" lIns="40772" tIns="20386" rIns="40772" bIns="20386" rtlCol="0">
            <a:spAutoFit/>
          </a:bodyPr>
          <a:lstStyle/>
          <a:p>
            <a:pPr defTabSz="815402"/>
            <a:r>
              <a:rPr lang="en-US" sz="6392" b="1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41D91F-88F9-4BEC-83B8-AB9E7B453D5F}"/>
              </a:ext>
            </a:extLst>
          </p:cNvPr>
          <p:cNvSpPr txBox="1"/>
          <p:nvPr/>
        </p:nvSpPr>
        <p:spPr>
          <a:xfrm>
            <a:off x="1859141" y="5889212"/>
            <a:ext cx="1739844" cy="592090"/>
          </a:xfrm>
          <a:prstGeom prst="rect">
            <a:avLst/>
          </a:prstGeom>
          <a:noFill/>
        </p:spPr>
        <p:txBody>
          <a:bodyPr wrap="square" lIns="40772" tIns="20386" rIns="40772" bIns="20386" rtlCol="0">
            <a:spAutoFit/>
          </a:bodyPr>
          <a:lstStyle/>
          <a:p>
            <a:pPr algn="ctr" defTabSz="815402"/>
            <a:r>
              <a:rPr lang="ar-AE" sz="1790" b="1" dirty="0">
                <a:solidFill>
                  <a:prstClr val="black"/>
                </a:solidFill>
              </a:rPr>
              <a:t>فتح الكاميرا وعدم تصوير الشّاشة</a:t>
            </a:r>
            <a:endParaRPr lang="en-US" sz="1790" b="1" dirty="0">
              <a:solidFill>
                <a:prstClr val="black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C07CE5-3169-477B-8306-4B5850F5D96E}"/>
              </a:ext>
            </a:extLst>
          </p:cNvPr>
          <p:cNvSpPr txBox="1"/>
          <p:nvPr/>
        </p:nvSpPr>
        <p:spPr>
          <a:xfrm>
            <a:off x="5052311" y="5855256"/>
            <a:ext cx="1624621" cy="867550"/>
          </a:xfrm>
          <a:prstGeom prst="rect">
            <a:avLst/>
          </a:prstGeom>
          <a:noFill/>
        </p:spPr>
        <p:txBody>
          <a:bodyPr wrap="square" lIns="40772" tIns="20386" rIns="40772" bIns="20386" rtlCol="0">
            <a:spAutoFit/>
          </a:bodyPr>
          <a:lstStyle/>
          <a:p>
            <a:pPr algn="ctr" defTabSz="815402"/>
            <a:r>
              <a:rPr lang="ar-AE" sz="1790" b="1" dirty="0">
                <a:solidFill>
                  <a:prstClr val="black"/>
                </a:solidFill>
              </a:rPr>
              <a:t>عدم فتح المايكروفون دون إذن المعلّمة</a:t>
            </a:r>
            <a:endParaRPr lang="en-US" sz="1790" b="1" dirty="0">
              <a:solidFill>
                <a:prstClr val="black"/>
              </a:solidFill>
            </a:endParaRPr>
          </a:p>
        </p:txBody>
      </p:sp>
      <p:pic>
        <p:nvPicPr>
          <p:cNvPr id="35" name="صورة 11">
            <a:extLst>
              <a:ext uri="{FF2B5EF4-FFF2-40B4-BE49-F238E27FC236}">
                <a16:creationId xmlns:a16="http://schemas.microsoft.com/office/drawing/2014/main" id="{B42FAFF8-ECC0-4061-838A-B662E9610C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" r="4139" b="6234"/>
          <a:stretch/>
        </p:blipFill>
        <p:spPr>
          <a:xfrm>
            <a:off x="5577857" y="4283507"/>
            <a:ext cx="1179597" cy="135075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1D430D2-1477-4E27-8FDB-948DB3C1D662}"/>
              </a:ext>
            </a:extLst>
          </p:cNvPr>
          <p:cNvSpPr/>
          <p:nvPr/>
        </p:nvSpPr>
        <p:spPr>
          <a:xfrm>
            <a:off x="8402296" y="4280454"/>
            <a:ext cx="1873320" cy="1517123"/>
          </a:xfrm>
          <a:prstGeom prst="rect">
            <a:avLst/>
          </a:prstGeom>
          <a:noFill/>
          <a:ln w="38100">
            <a:solidFill>
              <a:srgbClr val="6E6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772" tIns="20386" rIns="40772" bIns="20386" rtlCol="0" anchor="ctr"/>
          <a:lstStyle/>
          <a:p>
            <a:pPr algn="ctr" defTabSz="815402"/>
            <a:endParaRPr lang="en-US" sz="1619" dirty="0">
              <a:solidFill>
                <a:prstClr val="white"/>
              </a:solidFill>
            </a:endParaRPr>
          </a:p>
        </p:txBody>
      </p:sp>
      <p:pic>
        <p:nvPicPr>
          <p:cNvPr id="37" name="Picture 36" descr="A close up of a clip&#10;&#10;Description automatically generated">
            <a:extLst>
              <a:ext uri="{FF2B5EF4-FFF2-40B4-BE49-F238E27FC236}">
                <a16:creationId xmlns:a16="http://schemas.microsoft.com/office/drawing/2014/main" id="{C6143364-BF9A-4085-81FC-02058BAC2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7948783" y="5686574"/>
            <a:ext cx="2767246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5D90121-1D09-4E35-9469-C2FB0405ED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1"/>
          <a:stretch/>
        </p:blipFill>
        <p:spPr>
          <a:xfrm>
            <a:off x="8762972" y="4361008"/>
            <a:ext cx="1184873" cy="135058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97DC199-9404-4702-B5A4-723EEDA6CF56}"/>
              </a:ext>
            </a:extLst>
          </p:cNvPr>
          <p:cNvSpPr txBox="1"/>
          <p:nvPr/>
        </p:nvSpPr>
        <p:spPr>
          <a:xfrm>
            <a:off x="10024636" y="5614137"/>
            <a:ext cx="336082" cy="1024837"/>
          </a:xfrm>
          <a:prstGeom prst="rect">
            <a:avLst/>
          </a:prstGeom>
          <a:noFill/>
        </p:spPr>
        <p:txBody>
          <a:bodyPr wrap="square" lIns="40772" tIns="20386" rIns="40772" bIns="20386" rtlCol="0">
            <a:spAutoFit/>
          </a:bodyPr>
          <a:lstStyle/>
          <a:p>
            <a:pPr defTabSz="815402"/>
            <a:r>
              <a:rPr lang="en-US" sz="6392" b="1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AFFD0A-BB16-490E-BB83-688B29F84E32}"/>
              </a:ext>
            </a:extLst>
          </p:cNvPr>
          <p:cNvSpPr txBox="1"/>
          <p:nvPr/>
        </p:nvSpPr>
        <p:spPr>
          <a:xfrm>
            <a:off x="8396130" y="5911372"/>
            <a:ext cx="1517169" cy="696991"/>
          </a:xfrm>
          <a:prstGeom prst="rect">
            <a:avLst/>
          </a:prstGeom>
          <a:noFill/>
        </p:spPr>
        <p:txBody>
          <a:bodyPr wrap="square" lIns="40772" tIns="20386" rIns="40772" bIns="20386" rtlCol="0">
            <a:spAutoFit/>
          </a:bodyPr>
          <a:lstStyle/>
          <a:p>
            <a:pPr algn="ctr" defTabSz="815402"/>
            <a:r>
              <a:rPr lang="ar-AE" sz="2131" b="1" dirty="0">
                <a:solidFill>
                  <a:prstClr val="black"/>
                </a:solidFill>
              </a:rPr>
              <a:t>الجلوس بشكل صحيح </a:t>
            </a:r>
            <a:endParaRPr lang="en-US" sz="2131" b="1" dirty="0">
              <a:solidFill>
                <a:prstClr val="black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6FCD5B-F782-4902-88A8-907A790FC3AB}"/>
              </a:ext>
            </a:extLst>
          </p:cNvPr>
          <p:cNvSpPr txBox="1"/>
          <p:nvPr/>
        </p:nvSpPr>
        <p:spPr>
          <a:xfrm>
            <a:off x="3581493" y="5530033"/>
            <a:ext cx="281591" cy="1024837"/>
          </a:xfrm>
          <a:prstGeom prst="rect">
            <a:avLst/>
          </a:prstGeom>
          <a:noFill/>
        </p:spPr>
        <p:txBody>
          <a:bodyPr wrap="square" lIns="40772" tIns="20386" rIns="40772" bIns="20386" rtlCol="0">
            <a:spAutoFit/>
          </a:bodyPr>
          <a:lstStyle/>
          <a:p>
            <a:pPr defTabSz="815402"/>
            <a:r>
              <a:rPr lang="en-US" sz="6392" b="1" dirty="0">
                <a:solidFill>
                  <a:prstClr val="white"/>
                </a:solidFill>
              </a:rPr>
              <a:t>4</a:t>
            </a:r>
          </a:p>
        </p:txBody>
      </p:sp>
      <p:pic>
        <p:nvPicPr>
          <p:cNvPr id="55" name="Picture 54" descr="A picture containing table&#10;&#10;Description automatically generated">
            <a:extLst>
              <a:ext uri="{FF2B5EF4-FFF2-40B4-BE49-F238E27FC236}">
                <a16:creationId xmlns:a16="http://schemas.microsoft.com/office/drawing/2014/main" id="{60C7D60B-8BD4-4418-964D-05BDA5BEEB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4074" y="1499503"/>
            <a:ext cx="1021770" cy="1229666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BDE925B-54C1-4F8A-9FE8-D276B43F6BA3}"/>
              </a:ext>
            </a:extLst>
          </p:cNvPr>
          <p:cNvSpPr/>
          <p:nvPr/>
        </p:nvSpPr>
        <p:spPr>
          <a:xfrm>
            <a:off x="3416437" y="109467"/>
            <a:ext cx="4896159" cy="867422"/>
          </a:xfrm>
          <a:prstGeom prst="rect">
            <a:avLst/>
          </a:prstGeom>
        </p:spPr>
        <p:txBody>
          <a:bodyPr wrap="none" lIns="40772" tIns="20386" rIns="40772" bIns="20386">
            <a:spAutoFit/>
          </a:bodyPr>
          <a:lstStyle/>
          <a:p>
            <a:pPr algn="r" defTabSz="815402"/>
            <a:r>
              <a:rPr lang="ar-AE" sz="5369" b="1" dirty="0">
                <a:solidFill>
                  <a:prstClr val="black"/>
                </a:solidFill>
                <a:cs typeface="Calibri" panose="020F0502020204030204" pitchFamily="34" charset="0"/>
              </a:rPr>
              <a:t>قواعد التّعلّم عن بعد</a:t>
            </a:r>
          </a:p>
        </p:txBody>
      </p:sp>
      <p:pic>
        <p:nvPicPr>
          <p:cNvPr id="58" name="Picture 5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86472A-5A3F-488C-AA09-C3B666D76C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67" b="90000" l="10000" r="90500">
                        <a14:foregroundMark x1="26500" y1="9833" x2="26500" y2="9833"/>
                        <a14:foregroundMark x1="25667" y1="13500" x2="24333" y2="19833"/>
                        <a14:foregroundMark x1="90333" y1="55667" x2="90333" y2="55667"/>
                        <a14:foregroundMark x1="90333" y1="71833" x2="90333" y2="71833"/>
                        <a14:foregroundMark x1="90500" y1="24500" x2="90500" y2="24500"/>
                        <a14:foregroundMark x1="31500" y1="13667" x2="31500" y2="1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42" y="-94552"/>
            <a:ext cx="1485956" cy="1788297"/>
          </a:xfrm>
          <a:prstGeom prst="rect">
            <a:avLst/>
          </a:prstGeom>
        </p:spPr>
      </p:pic>
      <p:pic>
        <p:nvPicPr>
          <p:cNvPr id="34" name="Picture 2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002" y="93119"/>
            <a:ext cx="2334818" cy="638175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>
            <a:noFill/>
          </a:ln>
        </p:spPr>
      </p:pic>
      <p:pic>
        <p:nvPicPr>
          <p:cNvPr id="1026" name="Picture 2" descr="Camera iPad 3 Sticker iPod touch App Store - creative clipart png 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634" y="4138306"/>
            <a:ext cx="1543120" cy="171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112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chool First Lesson Banner. Students Or Pupils Listening Teache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800" y="766434"/>
            <a:ext cx="8273435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2128" y="1026198"/>
            <a:ext cx="4305563" cy="1828800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ar-EG" sz="6392" b="1" dirty="0">
                <a:solidFill>
                  <a:schemeClr val="bg1"/>
                </a:solidFill>
              </a:rPr>
              <a:t>الح</a:t>
            </a:r>
            <a:r>
              <a:rPr lang="ar-AE" sz="6392" b="1" dirty="0">
                <a:solidFill>
                  <a:schemeClr val="bg1"/>
                </a:solidFill>
              </a:rPr>
              <a:t>ِ</a:t>
            </a:r>
            <a:r>
              <a:rPr lang="ar-EG" sz="6392" b="1" dirty="0">
                <a:solidFill>
                  <a:schemeClr val="bg1"/>
                </a:solidFill>
              </a:rPr>
              <a:t>ص</a:t>
            </a:r>
            <a:r>
              <a:rPr lang="ar-AE" sz="6392" b="1" dirty="0">
                <a:solidFill>
                  <a:schemeClr val="bg1"/>
                </a:solidFill>
              </a:rPr>
              <a:t>ّ</a:t>
            </a:r>
            <a:r>
              <a:rPr lang="ar-EG" sz="6392" b="1" dirty="0">
                <a:solidFill>
                  <a:schemeClr val="bg1"/>
                </a:solidFill>
              </a:rPr>
              <a:t>ة </a:t>
            </a:r>
            <a:r>
              <a:rPr lang="ar-JO" sz="6392" b="1" dirty="0">
                <a:solidFill>
                  <a:schemeClr val="bg1"/>
                </a:solidFill>
              </a:rPr>
              <a:t>الثالثة</a:t>
            </a:r>
            <a:br>
              <a:rPr lang="ar-EG" sz="6392" b="1" dirty="0">
                <a:solidFill>
                  <a:schemeClr val="bg1"/>
                </a:solidFill>
              </a:rPr>
            </a:br>
            <a:r>
              <a:rPr lang="en-US" sz="6392" b="1" dirty="0">
                <a:solidFill>
                  <a:schemeClr val="bg1"/>
                </a:solidFill>
              </a:rPr>
              <a:t>third period </a:t>
            </a:r>
          </a:p>
        </p:txBody>
      </p:sp>
    </p:spTree>
    <p:extLst>
      <p:ext uri="{BB962C8B-B14F-4D97-AF65-F5344CB8AC3E}">
        <p14:creationId xmlns:p14="http://schemas.microsoft.com/office/powerpoint/2010/main" val="2467937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 am?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0513793">
            <a:off x="4456572" y="2932844"/>
            <a:ext cx="3819441" cy="3416300"/>
          </a:xfrm>
        </p:spPr>
        <p:txBody>
          <a:bodyPr>
            <a:normAutofit/>
          </a:bodyPr>
          <a:lstStyle/>
          <a:p>
            <a:r>
              <a:rPr lang="ar-JO" sz="7200" b="1" dirty="0">
                <a:solidFill>
                  <a:srgbClr val="FF0000"/>
                </a:solidFill>
              </a:rPr>
              <a:t>أين أنا ؟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502" y="-1"/>
            <a:ext cx="4043105" cy="671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2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240" y="4015868"/>
            <a:ext cx="2127296" cy="2127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849" y="3667582"/>
            <a:ext cx="2055317" cy="2751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238" y="432897"/>
            <a:ext cx="2056934" cy="2506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073" y="584404"/>
            <a:ext cx="2613356" cy="2049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966" y="672432"/>
            <a:ext cx="2284878" cy="18730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114" y="4015868"/>
            <a:ext cx="2715610" cy="20367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0532" y="554179"/>
            <a:ext cx="1818852" cy="2109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8" y="4060655"/>
            <a:ext cx="2388198" cy="20825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3148" y="3867697"/>
            <a:ext cx="1818852" cy="21095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373148" y="2811439"/>
            <a:ext cx="886255" cy="53226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10768285" y="6061462"/>
            <a:ext cx="886255" cy="53226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2305098" y="2770496"/>
            <a:ext cx="886255" cy="53226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4808952" y="2792465"/>
            <a:ext cx="886255" cy="53226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7605623" y="2825087"/>
            <a:ext cx="886255" cy="53226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3499242" y="5444960"/>
            <a:ext cx="886255" cy="53226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5856256" y="5977222"/>
            <a:ext cx="886255" cy="53226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</a:t>
            </a:r>
          </a:p>
        </p:txBody>
      </p:sp>
      <p:sp>
        <p:nvSpPr>
          <p:cNvPr id="18" name="Oval 17"/>
          <p:cNvSpPr/>
          <p:nvPr/>
        </p:nvSpPr>
        <p:spPr>
          <a:xfrm>
            <a:off x="8491878" y="5977222"/>
            <a:ext cx="886255" cy="53226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9" name="Oval 18"/>
          <p:cNvSpPr/>
          <p:nvPr/>
        </p:nvSpPr>
        <p:spPr>
          <a:xfrm>
            <a:off x="1012003" y="6070560"/>
            <a:ext cx="886255" cy="53226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04327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556" y="588068"/>
            <a:ext cx="6383668" cy="3589040"/>
          </a:xfrm>
        </p:spPr>
      </p:pic>
      <p:sp>
        <p:nvSpPr>
          <p:cNvPr id="5" name="TextBox 4"/>
          <p:cNvSpPr txBox="1"/>
          <p:nvPr/>
        </p:nvSpPr>
        <p:spPr>
          <a:xfrm>
            <a:off x="4712677" y="4463522"/>
            <a:ext cx="4206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5400" b="1" dirty="0">
                <a:solidFill>
                  <a:srgbClr val="FF0000"/>
                </a:solidFill>
              </a:rPr>
              <a:t>وقت القراءة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0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74226-E98A-4A30-8E03-3E10B5F7E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535" y="1637731"/>
            <a:ext cx="8825658" cy="1215315"/>
          </a:xfrm>
        </p:spPr>
        <p:txBody>
          <a:bodyPr/>
          <a:lstStyle/>
          <a:p>
            <a:r>
              <a:rPr lang="ar-EG" dirty="0"/>
              <a:t>صباح كل يوم                 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CF29D-F3E3-4AC0-A5FE-2E3A0B208A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6149" y="3630968"/>
            <a:ext cx="8825658" cy="861420"/>
          </a:xfrm>
        </p:spPr>
        <p:txBody>
          <a:bodyPr>
            <a:normAutofit/>
          </a:bodyPr>
          <a:lstStyle/>
          <a:p>
            <a:pPr algn="ctr"/>
            <a:r>
              <a:rPr lang="ar-EG" sz="4400" dirty="0">
                <a:solidFill>
                  <a:schemeClr val="tx1"/>
                </a:solidFill>
              </a:rPr>
              <a:t>روتين آدم ومها ص24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623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0.2|0.2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6|0.3|0.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 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 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 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n Boardroom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iblet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3.xml><?xml version="1.0" encoding="utf-8"?>
<a:theme xmlns:a="http://schemas.openxmlformats.org/drawingml/2006/main" name="1_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4.xml><?xml version="1.0" encoding="utf-8"?>
<a:theme xmlns:a="http://schemas.openxmlformats.org/drawingml/2006/main" name="2_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293</TotalTime>
  <Words>200</Words>
  <Application>Microsoft Office PowerPoint</Application>
  <PresentationFormat>Widescreen</PresentationFormat>
  <Paragraphs>61</Paragraphs>
  <Slides>20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Office Theme</vt:lpstr>
      <vt:lpstr>Ion Boardroom</vt:lpstr>
      <vt:lpstr>1_Ion Boardroom</vt:lpstr>
      <vt:lpstr>2_Ion Boardroom</vt:lpstr>
      <vt:lpstr>عُنوان الدّرْسِ  صباح كل يوم</vt:lpstr>
      <vt:lpstr>PowerPoint Presentation</vt:lpstr>
      <vt:lpstr>PowerPoint Presentation</vt:lpstr>
      <vt:lpstr>PowerPoint Presentation</vt:lpstr>
      <vt:lpstr>الحِصّة الثالثة third period </vt:lpstr>
      <vt:lpstr>Where I am?</vt:lpstr>
      <vt:lpstr>PowerPoint Presentation</vt:lpstr>
      <vt:lpstr>PowerPoint Presentation</vt:lpstr>
      <vt:lpstr>صباح كل يوم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Haneen</dc:creator>
  <cp:lastModifiedBy>Nourelhuda Mustafa</cp:lastModifiedBy>
  <cp:revision>36</cp:revision>
  <dcterms:created xsi:type="dcterms:W3CDTF">2019-10-02T17:15:12Z</dcterms:created>
  <dcterms:modified xsi:type="dcterms:W3CDTF">2021-09-11T15:41:48Z</dcterms:modified>
</cp:coreProperties>
</file>