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972" r:id="rId3"/>
  </p:sldMasterIdLst>
  <p:notesMasterIdLst>
    <p:notesMasterId r:id="rId14"/>
  </p:notesMasterIdLst>
  <p:sldIdLst>
    <p:sldId id="349" r:id="rId4"/>
    <p:sldId id="347" r:id="rId5"/>
    <p:sldId id="263" r:id="rId6"/>
    <p:sldId id="352" r:id="rId7"/>
    <p:sldId id="354" r:id="rId8"/>
    <p:sldId id="351" r:id="rId9"/>
    <p:sldId id="348" r:id="rId10"/>
    <p:sldId id="286" r:id="rId11"/>
    <p:sldId id="350" r:id="rId12"/>
    <p:sldId id="35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B0F0"/>
    <a:srgbClr val="0091EA"/>
    <a:srgbClr val="FF0000"/>
    <a:srgbClr val="00B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9" autoAdjust="0"/>
    <p:restoredTop sz="94660"/>
  </p:normalViewPr>
  <p:slideViewPr>
    <p:cSldViewPr>
      <p:cViewPr varScale="1">
        <p:scale>
          <a:sx n="85" d="100"/>
          <a:sy n="85" d="100"/>
        </p:scale>
        <p:origin x="634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A6E38-82B1-47BB-A812-313B295FEFF2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9E94-532B-494D-AD7A-712B16D9F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9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04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31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5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81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1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3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5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38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28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77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13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545F7-77F9-4401-AA0E-BF14C26D8903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55" y="0"/>
            <a:ext cx="9144000" cy="746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Box 3078"/>
          <p:cNvSpPr txBox="1">
            <a:spLocks noChangeArrowheads="1"/>
          </p:cNvSpPr>
          <p:nvPr/>
        </p:nvSpPr>
        <p:spPr bwMode="auto">
          <a:xfrm>
            <a:off x="5543558" y="3707951"/>
            <a:ext cx="318647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ar-S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الصـف : ال</a:t>
            </a:r>
            <a:r>
              <a:rPr lang="ar-AE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ثاني</a:t>
            </a:r>
            <a:endParaRPr lang="en-U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3079"/>
          <p:cNvSpPr txBox="1">
            <a:spLocks noChangeArrowheads="1"/>
          </p:cNvSpPr>
          <p:nvPr/>
        </p:nvSpPr>
        <p:spPr bwMode="auto">
          <a:xfrm>
            <a:off x="5737062" y="2552811"/>
            <a:ext cx="2833407" cy="104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ar-SA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المـــادة / </a:t>
            </a:r>
            <a:r>
              <a:rPr lang="ar-AE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</a:t>
            </a:r>
            <a:r>
              <a:rPr lang="ar-SA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علــــــــــــــوم</a:t>
            </a:r>
            <a:endParaRPr lang="en-US" sz="27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788" dirty="0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9233" y="4915844"/>
            <a:ext cx="1748148" cy="948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20"/>
          <a:stretch>
            <a:fillRect/>
          </a:stretch>
        </p:blipFill>
        <p:spPr bwMode="auto">
          <a:xfrm>
            <a:off x="-19455" y="395165"/>
            <a:ext cx="1267277" cy="100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98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7315200" cy="715962"/>
          </a:xfrm>
        </p:spPr>
        <p:txBody>
          <a:bodyPr>
            <a:normAutofit fontScale="90000"/>
          </a:bodyPr>
          <a:lstStyle/>
          <a:p>
            <a:pPr algn="ctr" rtl="1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شكرا لحسن متابعتكم للدرس                    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09800"/>
            <a:ext cx="4762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79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266420" y="685800"/>
            <a:ext cx="7373159" cy="11550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9728" rtl="1"/>
            <a:endParaRPr lang="ar-SA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</a:endParaRPr>
          </a:p>
          <a:p>
            <a:pPr marL="109728" rtl="1"/>
            <a:endParaRPr lang="ar-AE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</a:endParaRPr>
          </a:p>
          <a:p>
            <a:pPr marL="109728" rtl="1"/>
            <a:endParaRPr lang="ar-AE" sz="12800" dirty="0">
              <a:solidFill>
                <a:srgbClr val="FF0000"/>
              </a:solidFill>
              <a:latin typeface="Tahoma" pitchFamily="34" charset="0"/>
              <a:ea typeface="Tahoma" pitchFamily="34" charset="0"/>
            </a:endParaRPr>
          </a:p>
          <a:p>
            <a:pPr rtl="1"/>
            <a:r>
              <a:rPr lang="ar-AE" sz="9600" b="1" cap="none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ناتج التعلم:</a:t>
            </a:r>
          </a:p>
          <a:p>
            <a:pPr rtl="1"/>
            <a:endParaRPr lang="ar-AE" sz="19200" cap="none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ar-AE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يصف ما يحتاج إليه الحيوان ليعيش.</a:t>
            </a:r>
            <a:endParaRPr lang="ar-AE" sz="14400" b="1" cap="non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800600"/>
            <a:ext cx="778880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كلمات الدرس:</a:t>
            </a:r>
          </a:p>
          <a:p>
            <a:pPr algn="r"/>
            <a:r>
              <a:rPr lang="ar-A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أعضاء- الحواس – الذيل- الزعانف – الأجنحة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endParaRPr lang="ar-AE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1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95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228600"/>
            <a:ext cx="5622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شاهد وتعلم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Awesome 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219200"/>
            <a:ext cx="7802563" cy="4389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762" t="-1149" r="1120" b="44827"/>
          <a:stretch/>
        </p:blipFill>
        <p:spPr>
          <a:xfrm>
            <a:off x="1828800" y="533400"/>
            <a:ext cx="7315200" cy="533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4847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607" t="55173" r="1275" b="-196"/>
          <a:stretch/>
        </p:blipFill>
        <p:spPr>
          <a:xfrm>
            <a:off x="533400" y="1295400"/>
            <a:ext cx="8353574" cy="4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3505200"/>
            <a:ext cx="216217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5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al groups - Tigta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295400"/>
            <a:ext cx="8369641" cy="472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3810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كيف تتحرك الحيوانات؟</a:t>
            </a:r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45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36" t="1179" r="36" b="8010"/>
          <a:stretch/>
        </p:blipFill>
        <p:spPr>
          <a:xfrm>
            <a:off x="-35668" y="990600"/>
            <a:ext cx="90678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46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0"/>
            <a:ext cx="7315200" cy="4457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86200" y="4648200"/>
            <a:ext cx="4395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كيف يمكنك القول بأن القطة حيوان؟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75889" y="5361920"/>
            <a:ext cx="373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AdsProLight"/>
              </a:rPr>
              <a:t>تتحرك وتستجيب لبيئتها بطريقة</a:t>
            </a:r>
          </a:p>
          <a:p>
            <a:pPr algn="r" rtl="1"/>
            <a:r>
              <a:rPr lang="ar-A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AdsProLight"/>
              </a:rPr>
              <a:t>واضحة. ولا يمكنها صنع غذائها الخاص</a:t>
            </a:r>
            <a:r>
              <a:rPr lang="ar-AE" dirty="0">
                <a:solidFill>
                  <a:srgbClr val="00FFFF"/>
                </a:solidFill>
                <a:latin typeface="BoutrosAdsProLight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73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657600" y="2563744"/>
            <a:ext cx="5105400" cy="3886200"/>
          </a:xfrm>
          <a:prstGeom prst="ellipse">
            <a:avLst/>
          </a:prstGeom>
          <a:noFill/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7200" y="2563744"/>
            <a:ext cx="4876800" cy="3886200"/>
          </a:xfrm>
          <a:prstGeom prst="ellipse">
            <a:avLst/>
          </a:prstGeom>
          <a:noFill/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563744"/>
            <a:ext cx="152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النباتات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2451484"/>
            <a:ext cx="152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الحيوانات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3810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مقارنة بين النباتات والحيوانات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5213" y="3657600"/>
            <a:ext cx="18887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كلاهما كائنات حية وتستجيب للبيئة</a:t>
            </a:r>
            <a:endParaRPr lang="en-US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5085" y="3164122"/>
            <a:ext cx="3309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النباتات تصنع غذاءها بينما الحيوانات لا.</a:t>
            </a:r>
          </a:p>
          <a:p>
            <a:pPr algn="ctr"/>
            <a:endParaRPr lang="ar-AE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ar-AE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النباتات تتكون من أجزاء وهي الجذور والسيقان والاوراق والأزهار أو الثمار.</a:t>
            </a:r>
          </a:p>
          <a:p>
            <a:pPr algn="ctr"/>
            <a:endParaRPr lang="ar-AE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05400" y="3091780"/>
            <a:ext cx="29604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معظم الحيوانات تتحرك كثيرًا، بينما النباتات لا تتحرك.</a:t>
            </a:r>
          </a:p>
          <a:p>
            <a:pPr algn="r"/>
            <a:endParaRPr lang="ar-AE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ar-AE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أجسام الحيوانات تتكون من أعضاء مختلفة تساعدها في الحركة.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8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Custom 41">
      <a:dk1>
        <a:srgbClr val="465962"/>
      </a:dk1>
      <a:lt1>
        <a:srgbClr val="FFFFFF"/>
      </a:lt1>
      <a:dk2>
        <a:srgbClr val="465962"/>
      </a:dk2>
      <a:lt2>
        <a:srgbClr val="363636"/>
      </a:lt2>
      <a:accent1>
        <a:srgbClr val="409814"/>
      </a:accent1>
      <a:accent2>
        <a:srgbClr val="54C81A"/>
      </a:accent2>
      <a:accent3>
        <a:srgbClr val="83C937"/>
      </a:accent3>
      <a:accent4>
        <a:srgbClr val="ADE646"/>
      </a:accent4>
      <a:accent5>
        <a:srgbClr val="C5C5C5"/>
      </a:accent5>
      <a:accent6>
        <a:srgbClr val="909BA5"/>
      </a:accent6>
      <a:hlink>
        <a:srgbClr val="898889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41">
      <a:dk1>
        <a:srgbClr val="465962"/>
      </a:dk1>
      <a:lt1>
        <a:srgbClr val="FFFFFF"/>
      </a:lt1>
      <a:dk2>
        <a:srgbClr val="465962"/>
      </a:dk2>
      <a:lt2>
        <a:srgbClr val="363636"/>
      </a:lt2>
      <a:accent1>
        <a:srgbClr val="409814"/>
      </a:accent1>
      <a:accent2>
        <a:srgbClr val="54C81A"/>
      </a:accent2>
      <a:accent3>
        <a:srgbClr val="83C937"/>
      </a:accent3>
      <a:accent4>
        <a:srgbClr val="ADE646"/>
      </a:accent4>
      <a:accent5>
        <a:srgbClr val="C5C5C5"/>
      </a:accent5>
      <a:accent6>
        <a:srgbClr val="909BA5"/>
      </a:accent6>
      <a:hlink>
        <a:srgbClr val="898889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5_Office Theme">
  <a:themeElements>
    <a:clrScheme name="Custom 41">
      <a:dk1>
        <a:srgbClr val="465962"/>
      </a:dk1>
      <a:lt1>
        <a:srgbClr val="FFFFFF"/>
      </a:lt1>
      <a:dk2>
        <a:srgbClr val="465962"/>
      </a:dk2>
      <a:lt2>
        <a:srgbClr val="363636"/>
      </a:lt2>
      <a:accent1>
        <a:srgbClr val="409814"/>
      </a:accent1>
      <a:accent2>
        <a:srgbClr val="54C81A"/>
      </a:accent2>
      <a:accent3>
        <a:srgbClr val="83C937"/>
      </a:accent3>
      <a:accent4>
        <a:srgbClr val="ADE646"/>
      </a:accent4>
      <a:accent5>
        <a:srgbClr val="C5C5C5"/>
      </a:accent5>
      <a:accent6>
        <a:srgbClr val="909BA5"/>
      </a:accent6>
      <a:hlink>
        <a:srgbClr val="898889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1979</TotalTime>
  <Words>109</Words>
  <Application>Microsoft Office PowerPoint</Application>
  <PresentationFormat>On-screen Show (4:3)</PresentationFormat>
  <Paragraphs>28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BoutrosAdsProLight</vt:lpstr>
      <vt:lpstr>Calibri</vt:lpstr>
      <vt:lpstr>Tahoma</vt:lpstr>
      <vt:lpstr>Office Theme</vt:lpstr>
      <vt:lpstr>1_Office Theme</vt:lpstr>
      <vt:lpstr>15_Office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شكرا لحسن متابعتكم للدرس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May M</cp:lastModifiedBy>
  <cp:revision>256</cp:revision>
  <dcterms:created xsi:type="dcterms:W3CDTF">2012-04-26T17:06:14Z</dcterms:created>
  <dcterms:modified xsi:type="dcterms:W3CDTF">2021-08-15T15:28:38Z</dcterms:modified>
</cp:coreProperties>
</file>