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7" r:id="rId2"/>
    <p:sldId id="359" r:id="rId3"/>
    <p:sldId id="335" r:id="rId4"/>
    <p:sldId id="341" r:id="rId5"/>
    <p:sldId id="342" r:id="rId6"/>
    <p:sldId id="343" r:id="rId7"/>
    <p:sldId id="347" r:id="rId8"/>
    <p:sldId id="344" r:id="rId9"/>
    <p:sldId id="348" r:id="rId10"/>
    <p:sldId id="345" r:id="rId11"/>
    <p:sldId id="349" r:id="rId12"/>
    <p:sldId id="350" r:id="rId13"/>
    <p:sldId id="346" r:id="rId14"/>
    <p:sldId id="351" r:id="rId15"/>
    <p:sldId id="352" r:id="rId16"/>
    <p:sldId id="353" r:id="rId17"/>
    <p:sldId id="354" r:id="rId18"/>
    <p:sldId id="35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Calibri Light" panose="020F030202020403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CCCC"/>
    <a:srgbClr val="A3E7FF"/>
    <a:srgbClr val="66FF33"/>
    <a:srgbClr val="FFFFCC"/>
    <a:srgbClr val="EB6063"/>
    <a:srgbClr val="EF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91C6-F2A4-4248-9616-3609232BEA0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AC3F4-4EB6-46BD-AADE-9BF3DD2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A4191-7A8B-4E9E-A6EA-730777AD9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935DF6-59B7-4E9A-83B2-C53E745C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3A31AB-BD39-464E-9FF3-A4A73FBD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32EC9B-FC7F-43AF-A37F-1979E610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46EF65-6F60-4D9E-8310-7CB8D5A4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FEB00-CB84-42CC-A292-7E904AEE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83946-FC0A-458E-B2F1-E66A38F52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F7BE7-D2A5-44EA-A04B-C959F0F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3B1CE-A645-49DB-AAEA-B6C2D704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771EB-DBF8-435D-B940-51D063A0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A139C7-E742-4105-A691-CE992AE89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71C50-4E07-4E94-83C9-7A4BA7DBE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BDBAD-7730-47AF-B866-40B7BE38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D2BB44-064D-495F-82A6-6E727907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252401-7B8B-48AC-A6FA-45D022E5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A1FF1-6827-4652-9E74-164AA1A2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EE73D-4375-4E4A-935A-22F907C21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6EBA3B-7490-40F6-A924-022226F3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469BA-BD9D-4B13-9076-6D7F2DE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F0196-2BD9-4335-B7B4-193055C0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9511-2A50-4E8C-AE34-0412F021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23B3F4-9086-4F0E-A951-31FCBC88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45F288-B190-4DC3-90CF-72CEFA3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1FC78-B223-4400-A421-2F264600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CA4135-ECC2-4688-A9CF-F0085ACD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275BB-363E-45FC-9FF0-68BABA2C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C594E-8A9E-4816-B1E7-9E9CE4BE9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2B6924-B5B2-481D-8E26-E782C9A1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769FE-CA4A-4576-9412-8F54FFBC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8D8E35-0109-4398-BB51-757892CE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A70A7A-138A-46FF-8780-36F646E8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605FC-3415-4C26-97AC-F14FE07F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28301-BEFF-4FDC-83A2-2D5439F9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B2B982-49E5-4AF1-9356-1F88901B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468E93-A839-4320-BD25-52AB11C9B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CAF0E4-7F6A-4881-9B42-29398D490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D258B8-861C-4FB2-9A5C-2B9FFD83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10C067-2D38-40FF-AA22-4950F8C4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A123E0-6970-4E01-A1F8-496EE4E1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32402-C96C-4349-BCE3-BD6412E7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E76AA6-8B7E-4403-AFBB-8DE78CF4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F084B0-3A65-4B1A-B030-D087E5F5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3649E4-AC93-4187-BFD1-9994769F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D1F13A-E59F-496A-8A48-AB719D95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55D224-4B8A-46D9-83C4-08145E72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0DE070-3F18-44C2-92D0-3049ADB4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AE74B-76F4-4638-AE84-C461CC9D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616F3B-180C-4746-87B5-544E7B8E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900FD1-D066-43A1-8B81-9C2069E72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7ADF7-049B-43D5-ABDE-B0D5CCF0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033063-9649-4C37-875F-EDD448DA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C23BB1-8D72-47FB-9862-7B834E00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492A1-AAA4-451C-9D5F-0FAC54C9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B55C16-A281-4561-9B0D-88CBA439B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4FC9F8-E99D-4580-92EB-6828F8B5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91443-030A-4455-B145-044D1873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2FB75-55B6-4B01-B480-16BB44BF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6A7638-FCDF-438F-A3D7-8182FF33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FD9C38-DE89-481F-818A-069A2EA5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AE3DE4-131E-4F3F-9BF3-1823648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2FD2E-366D-40EB-8654-95E3ABBC5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DD7D-2A71-431E-9DC9-96645A0205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297E-AF0A-40C5-81B1-53A1B2C0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7DB46-BC2D-4077-B3BE-6DD2E504C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53D8-DC70-43E9-A3E9-310CFAA3F0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36CCEE-25BD-4173-AC9C-F0F8933837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75879" cy="68670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2E1403-6A08-4FE3-B0A3-FCF853CB1614}"/>
              </a:ext>
            </a:extLst>
          </p:cNvPr>
          <p:cNvSpPr/>
          <p:nvPr userDrawn="1"/>
        </p:nvSpPr>
        <p:spPr>
          <a:xfrm>
            <a:off x="19648" y="6486660"/>
            <a:ext cx="153260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 Sabah Al Nuaimi</a:t>
            </a:r>
          </a:p>
        </p:txBody>
      </p:sp>
    </p:spTree>
    <p:extLst>
      <p:ext uri="{BB962C8B-B14F-4D97-AF65-F5344CB8AC3E}">
        <p14:creationId xmlns:p14="http://schemas.microsoft.com/office/powerpoint/2010/main" val="11683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ree printable black and withe frame">
            <a:extLst>
              <a:ext uri="{FF2B5EF4-FFF2-40B4-BE49-F238E27FC236}">
                <a16:creationId xmlns:a16="http://schemas.microsoft.com/office/drawing/2014/main" xmlns="" id="{DFCE1AB8-2247-4196-9D37-BBA7AFB5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8" b="95906" l="3814" r="97458">
                        <a14:foregroundMark x1="58898" y1="18713" x2="41949" y2="35088"/>
                        <a14:foregroundMark x1="30085" y1="18713" x2="10593" y2="36257"/>
                        <a14:foregroundMark x1="10593" y1="36257" x2="25000" y2="60819"/>
                        <a14:foregroundMark x1="25000" y1="60819" x2="78390" y2="47953"/>
                        <a14:foregroundMark x1="94492" y1="39766" x2="95339" y2="64327"/>
                        <a14:foregroundMark x1="97881" y1="56140" x2="97034" y2="50292"/>
                        <a14:foregroundMark x1="56356" y1="9357" x2="46186" y2="5848"/>
                        <a14:foregroundMark x1="3814" y1="38596" x2="5508" y2="53801"/>
                        <a14:foregroundMark x1="41949" y1="93567" x2="58051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9294" y="1690833"/>
            <a:ext cx="5077252" cy="29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223549-C023-4CD8-93D0-6FD6C4D46ABA}"/>
              </a:ext>
            </a:extLst>
          </p:cNvPr>
          <p:cNvSpPr txBox="1"/>
          <p:nvPr/>
        </p:nvSpPr>
        <p:spPr>
          <a:xfrm>
            <a:off x="245037" y="2212683"/>
            <a:ext cx="2943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dirty="0">
                <a:cs typeface="(AH) Manal Black" pitchFamily="2" charset="-78"/>
              </a:rPr>
              <a:t>قوانين</a:t>
            </a:r>
            <a:endParaRPr lang="ar-BH" sz="5400" dirty="0">
              <a:cs typeface="(AH) Manal Black" pitchFamily="2" charset="-78"/>
            </a:endParaRPr>
          </a:p>
          <a:p>
            <a:pPr algn="ctr"/>
            <a:r>
              <a:rPr lang="ar-AE" sz="5400" dirty="0">
                <a:cs typeface="(AH) Manal Black" pitchFamily="2" charset="-78"/>
              </a:rPr>
              <a:t> </a:t>
            </a:r>
            <a:r>
              <a:rPr lang="ar-BH" sz="5400" dirty="0">
                <a:cs typeface="(AH) Manal Black" pitchFamily="2" charset="-78"/>
              </a:rPr>
              <a:t>الحصّة</a:t>
            </a:r>
            <a:endParaRPr lang="en-US" sz="5400" dirty="0">
              <a:cs typeface="(AH) Manal Black" pitchFamily="2" charset="-78"/>
            </a:endParaRPr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93D1B95F-5CFA-44C7-8A71-8AF7928F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579" y="458605"/>
            <a:ext cx="1621080" cy="16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77C7CE6-7BB7-4D74-859B-2793A0F8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 bwMode="auto">
          <a:xfrm>
            <a:off x="3363934" y="629510"/>
            <a:ext cx="1893912" cy="20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A85D5D6-275D-404A-A93B-12D9373C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9" b="25507"/>
          <a:stretch>
            <a:fillRect/>
          </a:stretch>
        </p:blipFill>
        <p:spPr bwMode="auto">
          <a:xfrm>
            <a:off x="5883966" y="215163"/>
            <a:ext cx="1203722" cy="19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00D8E7-985E-487B-B6DC-0054165A2565}"/>
              </a:ext>
            </a:extLst>
          </p:cNvPr>
          <p:cNvSpPr txBox="1"/>
          <p:nvPr/>
        </p:nvSpPr>
        <p:spPr>
          <a:xfrm>
            <a:off x="5269086" y="2248985"/>
            <a:ext cx="2390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2800" dirty="0">
                <a:cs typeface="(AH) Manal Black" pitchFamily="2" charset="-78"/>
              </a:rPr>
              <a:t>أِسْتأْذِن قَبْلِ التَّحّدًّث</a:t>
            </a:r>
            <a:endParaRPr lang="en-US" sz="2800" dirty="0">
              <a:cs typeface="(AH) Manal Black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5D3064-3CF8-49CA-A4B1-41A6F91CAD1B}"/>
              </a:ext>
            </a:extLst>
          </p:cNvPr>
          <p:cNvSpPr txBox="1"/>
          <p:nvPr/>
        </p:nvSpPr>
        <p:spPr>
          <a:xfrm>
            <a:off x="3404729" y="2747200"/>
            <a:ext cx="1990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dirty="0">
                <a:cs typeface="(AH) Manal Black" pitchFamily="2" charset="-78"/>
              </a:rPr>
              <a:t>أِلتِزِم ال</a:t>
            </a:r>
            <a:r>
              <a:rPr lang="ar-SA" sz="2800" dirty="0">
                <a:cs typeface="(AH) Manal Black" pitchFamily="2" charset="-78"/>
              </a:rPr>
              <a:t>هدوء</a:t>
            </a:r>
            <a:endParaRPr lang="en-US" sz="2800" dirty="0">
              <a:cs typeface="(AH) Manal Black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A095CC-C8C3-4006-83A5-BE2A86224197}"/>
              </a:ext>
            </a:extLst>
          </p:cNvPr>
          <p:cNvSpPr txBox="1"/>
          <p:nvPr/>
        </p:nvSpPr>
        <p:spPr>
          <a:xfrm>
            <a:off x="10034493" y="2226742"/>
            <a:ext cx="1621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أَبْتَعِد عَنْ ضّجيج مَنْ حَوْلي</a:t>
            </a:r>
            <a:endParaRPr lang="en-US" sz="2400" dirty="0">
              <a:cs typeface="(AH) Manal Black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90CB88-C6BD-43FD-8490-57BD26EA1DDA}"/>
              </a:ext>
            </a:extLst>
          </p:cNvPr>
          <p:cNvSpPr txBox="1"/>
          <p:nvPr/>
        </p:nvSpPr>
        <p:spPr>
          <a:xfrm>
            <a:off x="7689858" y="2674990"/>
            <a:ext cx="238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أَسْتَمِع إلى الْمُعَلَّ</a:t>
            </a:r>
            <a:r>
              <a:rPr lang="ar-SA" sz="2400" dirty="0" smtClean="0">
                <a:cs typeface="(AH) Manal Black" pitchFamily="2" charset="-78"/>
              </a:rPr>
              <a:t>م</a:t>
            </a:r>
            <a:r>
              <a:rPr lang="ar-BH" sz="2400" dirty="0" smtClean="0">
                <a:cs typeface="(AH) Manal Black" pitchFamily="2" charset="-78"/>
              </a:rPr>
              <a:t> </a:t>
            </a:r>
            <a:r>
              <a:rPr lang="ar-BH" sz="2400" dirty="0">
                <a:cs typeface="(AH) Manal Black" pitchFamily="2" charset="-78"/>
              </a:rPr>
              <a:t>بِتِرْكيز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17" name="Picture 2" descr="نتيجة بحث الصور عن أم تتحدث كرتون">
            <a:extLst>
              <a:ext uri="{FF2B5EF4-FFF2-40B4-BE49-F238E27FC236}">
                <a16:creationId xmlns:a16="http://schemas.microsoft.com/office/drawing/2014/main" xmlns="" id="{376F9497-773E-4C10-B27E-19CF9BBB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18" y="3116396"/>
            <a:ext cx="2164807" cy="22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EAB69E3-B516-47C8-95C5-06239325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84" y="546594"/>
            <a:ext cx="2054831" cy="20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A6B9CE-25A0-401F-8C24-3B1F24176230}"/>
              </a:ext>
            </a:extLst>
          </p:cNvPr>
          <p:cNvSpPr txBox="1"/>
          <p:nvPr/>
        </p:nvSpPr>
        <p:spPr>
          <a:xfrm>
            <a:off x="9178649" y="5522822"/>
            <a:ext cx="2164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AE" sz="2400" dirty="0">
                <a:cs typeface="(AH) Manal Black" pitchFamily="2" charset="-78"/>
              </a:rPr>
              <a:t>اُفَكِّر وأُجيب بِمُفْرَدي</a:t>
            </a:r>
          </a:p>
          <a:p>
            <a:pPr algn="ctr">
              <a:defRPr/>
            </a:pPr>
            <a:r>
              <a:rPr lang="ar-AE" sz="2400" dirty="0">
                <a:cs typeface="(AH) Manal Black" pitchFamily="2" charset="-78"/>
              </a:rPr>
              <a:t>دونَ مساعَدَة أُمي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F0A51B3-0721-48A1-962F-4FBCDF6F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8578" r="9906" b="21489"/>
          <a:stretch>
            <a:fillRect/>
          </a:stretch>
        </p:blipFill>
        <p:spPr bwMode="auto">
          <a:xfrm>
            <a:off x="6939903" y="3884157"/>
            <a:ext cx="1871558" cy="13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23AB99-A668-4B0E-836E-8657FF3E1B04}"/>
              </a:ext>
            </a:extLst>
          </p:cNvPr>
          <p:cNvSpPr txBox="1"/>
          <p:nvPr/>
        </p:nvSpPr>
        <p:spPr>
          <a:xfrm>
            <a:off x="6837407" y="5396146"/>
            <a:ext cx="14025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BH" sz="2400" dirty="0">
                <a:cs typeface="(AH) Manal Black" pitchFamily="2" charset="-78"/>
              </a:rPr>
              <a:t>أًدَوِّن مُلاحَظاتي</a:t>
            </a:r>
            <a:endParaRPr lang="en-US" sz="2400" dirty="0">
              <a:cs typeface="(AH) Manal Black" pitchFamily="2" charset="-78"/>
            </a:endParaRPr>
          </a:p>
        </p:txBody>
      </p:sp>
      <p:pic>
        <p:nvPicPr>
          <p:cNvPr id="25" name="Picture 24" descr="A picture containing black, sitting&#10;&#10;Description automatically generated">
            <a:extLst>
              <a:ext uri="{FF2B5EF4-FFF2-40B4-BE49-F238E27FC236}">
                <a16:creationId xmlns:a16="http://schemas.microsoft.com/office/drawing/2014/main" xmlns="" id="{196AC453-C13D-4CCE-BC22-D945D0CD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77" y="3941273"/>
            <a:ext cx="7524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1FB6AE7-B033-41F2-8FA6-BDB3B54A91BA}"/>
              </a:ext>
            </a:extLst>
          </p:cNvPr>
          <p:cNvSpPr txBox="1"/>
          <p:nvPr/>
        </p:nvSpPr>
        <p:spPr>
          <a:xfrm>
            <a:off x="3341171" y="5027558"/>
            <a:ext cx="3063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dirty="0">
                <a:cs typeface="(AH) Manal Black" pitchFamily="2" charset="-78"/>
              </a:rPr>
              <a:t>أغلق الميكروفون و أفتحه إذا </a:t>
            </a:r>
            <a:r>
              <a:rPr lang="ar-BH" sz="2800" dirty="0" smtClean="0">
                <a:cs typeface="(AH) Manal Black" pitchFamily="2" charset="-78"/>
              </a:rPr>
              <a:t>سمح المعلم</a:t>
            </a:r>
            <a:endParaRPr lang="en-US" sz="2800" dirty="0">
              <a:cs typeface="(AH) Manal Black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87AF94-09BF-456A-AA19-96C86E50EA37}"/>
              </a:ext>
            </a:extLst>
          </p:cNvPr>
          <p:cNvSpPr/>
          <p:nvPr/>
        </p:nvSpPr>
        <p:spPr>
          <a:xfrm>
            <a:off x="11321442" y="15106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1709CD2-E796-497E-AC0F-6C00142D8553}"/>
              </a:ext>
            </a:extLst>
          </p:cNvPr>
          <p:cNvSpPr/>
          <p:nvPr/>
        </p:nvSpPr>
        <p:spPr>
          <a:xfrm>
            <a:off x="8952022" y="80928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3F64C18-959C-43B6-B79D-B3B1F46846C0}"/>
              </a:ext>
            </a:extLst>
          </p:cNvPr>
          <p:cNvSpPr/>
          <p:nvPr/>
        </p:nvSpPr>
        <p:spPr>
          <a:xfrm>
            <a:off x="5780525" y="132565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233988E-D8C0-4CE0-96E1-C3D8C9FB3AAE}"/>
              </a:ext>
            </a:extLst>
          </p:cNvPr>
          <p:cNvSpPr/>
          <p:nvPr/>
        </p:nvSpPr>
        <p:spPr>
          <a:xfrm>
            <a:off x="3265861" y="15187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4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AEC0E57-ED4A-412D-A321-E9D63158848A}"/>
              </a:ext>
            </a:extLst>
          </p:cNvPr>
          <p:cNvSpPr/>
          <p:nvPr/>
        </p:nvSpPr>
        <p:spPr>
          <a:xfrm>
            <a:off x="5577315" y="399526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7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A6A1785-D78E-4E5F-8E7D-0F647EADA4AD}"/>
              </a:ext>
            </a:extLst>
          </p:cNvPr>
          <p:cNvSpPr/>
          <p:nvPr/>
        </p:nvSpPr>
        <p:spPr>
          <a:xfrm>
            <a:off x="11129029" y="537179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5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EF3D54A-3C7F-4979-9694-9F8FED8B4D34}"/>
              </a:ext>
            </a:extLst>
          </p:cNvPr>
          <p:cNvSpPr/>
          <p:nvPr/>
        </p:nvSpPr>
        <p:spPr>
          <a:xfrm>
            <a:off x="8103511" y="534997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cap="none" spc="0" dirty="0">
                <a:ln/>
                <a:solidFill>
                  <a:schemeClr val="accent4"/>
                </a:solidFill>
                <a:effectLst/>
              </a:rPr>
              <a:t>6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708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20,000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2400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2" y="468909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87" y="4724303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33659AE-CEE2-4A0B-92CA-CDDC8CB0853F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7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B8919D-2DEC-4726-B53C-E8974B0411BD}"/>
              </a:ext>
            </a:extLst>
          </p:cNvPr>
          <p:cNvSpPr/>
          <p:nvPr/>
        </p:nvSpPr>
        <p:spPr>
          <a:xfrm>
            <a:off x="2997218" y="1865738"/>
            <a:ext cx="7087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</a:t>
            </a:r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الناتج ذهنياً: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x 40 =</a:t>
            </a:r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1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2,419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24,000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2,400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6" y="473603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70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FABEE8-4E23-4422-B96F-61C52E3E3E75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8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F0B801-D643-47E1-BD12-9A3AE49A4F01}"/>
              </a:ext>
            </a:extLst>
          </p:cNvPr>
          <p:cNvSpPr/>
          <p:nvPr/>
        </p:nvSpPr>
        <p:spPr>
          <a:xfrm>
            <a:off x="6300451" y="2289922"/>
            <a:ext cx="337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قدّر </a:t>
            </a:r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</a:t>
            </a:r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أضرب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CAE712-6BC1-4F9A-A68C-6F4BB43290D6}"/>
              </a:ext>
            </a:extLst>
          </p:cNvPr>
          <p:cNvSpPr txBox="1"/>
          <p:nvPr/>
        </p:nvSpPr>
        <p:spPr>
          <a:xfrm>
            <a:off x="2718434" y="1978488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59</a:t>
            </a:r>
          </a:p>
          <a:p>
            <a:r>
              <a:rPr lang="en-US" sz="4800" b="1" dirty="0"/>
              <a:t>X  </a:t>
            </a:r>
            <a:r>
              <a:rPr lang="en-US" sz="4800" b="1" u="sng" dirty="0"/>
              <a:t>    41</a:t>
            </a:r>
          </a:p>
        </p:txBody>
      </p:sp>
    </p:spTree>
    <p:extLst>
      <p:ext uri="{BB962C8B-B14F-4D97-AF65-F5344CB8AC3E}">
        <p14:creationId xmlns:p14="http://schemas.microsoft.com/office/powerpoint/2010/main" val="27102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73,000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7,300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38" y="468909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671375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0AF1AA4-B871-425E-92E0-6310BA0E700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9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171A843-3D8E-4538-BE9C-C089E3CBC142}"/>
                  </a:ext>
                </a:extLst>
              </p:cNvPr>
              <p:cNvSpPr/>
              <p:nvPr/>
            </p:nvSpPr>
            <p:spPr>
              <a:xfrm>
                <a:off x="2295521" y="2349670"/>
                <a:ext cx="821878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rtl="1"/>
                <a:r>
                  <a:rPr lang="ar-BH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أوجد</a:t>
                </a:r>
                <a:r>
                  <a:rPr lang="ar-AE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ar-AE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ناتج ما يلي ذهنياً: 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73</a:t>
                </a:r>
                <a:r>
                  <a:rPr lang="ar-AE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x </a:t>
                </a:r>
                <a:r>
                  <a:rPr lang="ar-AE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5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71A843-3D8E-4538-BE9C-C089E3CBC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1" y="2349670"/>
                <a:ext cx="8218788" cy="923330"/>
              </a:xfrm>
              <a:prstGeom prst="rect">
                <a:avLst/>
              </a:prstGeom>
              <a:blipFill rotWithShape="0">
                <a:blip r:embed="rId10"/>
                <a:stretch>
                  <a:fillRect t="-22368" r="-4006" b="-4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00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4B8CBD2-90CB-4E78-AE95-EC8667973703}"/>
                  </a:ext>
                </a:extLst>
              </p:cNvPr>
              <p:cNvSpPr/>
              <p:nvPr/>
            </p:nvSpPr>
            <p:spPr>
              <a:xfrm>
                <a:off x="1007165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4B8CBD2-90CB-4E78-AE95-EC8667973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B31CC4-ACFB-447D-B2E9-B20D45ADB962}"/>
                  </a:ext>
                </a:extLst>
              </p:cNvPr>
              <p:cNvSpPr/>
              <p:nvPr/>
            </p:nvSpPr>
            <p:spPr>
              <a:xfrm>
                <a:off x="4600463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B31CC4-ACFB-447D-B2E9-B20D45AD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463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57604C8-A126-4EF1-A6F7-864FB737D87D}"/>
                  </a:ext>
                </a:extLst>
              </p:cNvPr>
              <p:cNvSpPr/>
              <p:nvPr/>
            </p:nvSpPr>
            <p:spPr>
              <a:xfrm>
                <a:off x="8322366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57604C8-A126-4EF1-A6F7-864FB737D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66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Go Home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" y="468909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68" y="4689096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BB07303-4AE0-4FEE-B623-F1279B0FC5E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10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B99504-95F2-4A0F-BED1-21DB0F95DAFC}"/>
              </a:ext>
            </a:extLst>
          </p:cNvPr>
          <p:cNvSpPr/>
          <p:nvPr/>
        </p:nvSpPr>
        <p:spPr>
          <a:xfrm>
            <a:off x="1110733" y="2289922"/>
            <a:ext cx="971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</a:t>
            </a:r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يلي باستخدام الأس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x 10 x 10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08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9700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9,000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4671375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D8BA2E1-F9E6-429D-A2B4-596FFC62581D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11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C695B8-33B8-44D8-88DE-E04BACB7617A}"/>
              </a:ext>
            </a:extLst>
          </p:cNvPr>
          <p:cNvSpPr/>
          <p:nvPr/>
        </p:nvSpPr>
        <p:spPr>
          <a:xfrm>
            <a:off x="6300451" y="2289922"/>
            <a:ext cx="337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قدّر </a:t>
            </a:r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</a:t>
            </a:r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أضرب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2E7EBA-50D8-4D03-9094-93753230C3D9}"/>
              </a:ext>
            </a:extLst>
          </p:cNvPr>
          <p:cNvSpPr txBox="1"/>
          <p:nvPr/>
        </p:nvSpPr>
        <p:spPr>
          <a:xfrm>
            <a:off x="2718434" y="1978488"/>
            <a:ext cx="308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 321</a:t>
            </a:r>
          </a:p>
          <a:p>
            <a:r>
              <a:rPr lang="en-US" sz="4800" b="1" dirty="0"/>
              <a:t>X  </a:t>
            </a:r>
            <a:r>
              <a:rPr lang="en-US" sz="4800" b="1" u="sng" dirty="0"/>
              <a:t>  28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848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10,111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22,222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14,222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269445" y="1617636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4732553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719301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384909E-9768-4DE2-A374-06F5744D0A7B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12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792E82-F30B-4C6D-A284-434D0A55D3C5}"/>
              </a:ext>
            </a:extLst>
          </p:cNvPr>
          <p:cNvGrpSpPr/>
          <p:nvPr/>
        </p:nvGrpSpPr>
        <p:grpSpPr>
          <a:xfrm>
            <a:off x="2014330" y="2182550"/>
            <a:ext cx="4207217" cy="1405028"/>
            <a:chOff x="2010703" y="3624813"/>
            <a:chExt cx="4207217" cy="14050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ECB53B8-7377-471D-B801-7AA013EE1E41}"/>
                </a:ext>
              </a:extLst>
            </p:cNvPr>
            <p:cNvGrpSpPr/>
            <p:nvPr/>
          </p:nvGrpSpPr>
          <p:grpSpPr>
            <a:xfrm>
              <a:off x="2010703" y="3814705"/>
              <a:ext cx="4207217" cy="1215136"/>
              <a:chOff x="2010703" y="3814705"/>
              <a:chExt cx="4207217" cy="12151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1676ED8-A8C3-4114-90F9-54EBA8C4E807}"/>
                  </a:ext>
                </a:extLst>
              </p:cNvPr>
              <p:cNvGrpSpPr/>
              <p:nvPr/>
            </p:nvGrpSpPr>
            <p:grpSpPr>
              <a:xfrm>
                <a:off x="2010703" y="4391481"/>
                <a:ext cx="4207217" cy="638360"/>
                <a:chOff x="2010703" y="4391481"/>
                <a:chExt cx="4207217" cy="63836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48E8A454-62C4-4E24-AAFD-940B340CFC0F}"/>
                    </a:ext>
                  </a:extLst>
                </p:cNvPr>
                <p:cNvSpPr/>
                <p:nvPr/>
              </p:nvSpPr>
              <p:spPr>
                <a:xfrm>
                  <a:off x="2010703" y="4391481"/>
                  <a:ext cx="1801642" cy="63836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B972A7EF-57EF-49A7-913C-CFD56E7E25C1}"/>
                    </a:ext>
                  </a:extLst>
                </p:cNvPr>
                <p:cNvSpPr/>
                <p:nvPr/>
              </p:nvSpPr>
              <p:spPr>
                <a:xfrm>
                  <a:off x="3678702" y="4391481"/>
                  <a:ext cx="2539218" cy="638360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D4B6BE0-1A3B-45D7-B41E-F62CC0DA44EA}"/>
                  </a:ext>
                </a:extLst>
              </p:cNvPr>
              <p:cNvSpPr/>
              <p:nvPr/>
            </p:nvSpPr>
            <p:spPr>
              <a:xfrm>
                <a:off x="2010703" y="3814705"/>
                <a:ext cx="45719" cy="4337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4628FCA-61B2-4074-B245-5FAAE906B6A6}"/>
                  </a:ext>
                </a:extLst>
              </p:cNvPr>
              <p:cNvSpPr/>
              <p:nvPr/>
            </p:nvSpPr>
            <p:spPr>
              <a:xfrm>
                <a:off x="6172200" y="3830493"/>
                <a:ext cx="45719" cy="4337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87FF8C40-1153-4552-895F-EED315C5497E}"/>
                  </a:ext>
                </a:extLst>
              </p:cNvPr>
              <p:cNvCxnSpPr>
                <a:stCxn id="18" idx="1"/>
                <a:endCxn id="19" idx="3"/>
              </p:cNvCxnSpPr>
              <p:nvPr/>
            </p:nvCxnSpPr>
            <p:spPr>
              <a:xfrm>
                <a:off x="2010703" y="4031574"/>
                <a:ext cx="4207216" cy="15788"/>
              </a:xfrm>
              <a:prstGeom prst="line">
                <a:avLst/>
              </a:prstGeom>
              <a:ln w="762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60087A-E63C-41BA-A6E3-DE584ECC23F2}"/>
                </a:ext>
              </a:extLst>
            </p:cNvPr>
            <p:cNvSpPr/>
            <p:nvPr/>
          </p:nvSpPr>
          <p:spPr>
            <a:xfrm>
              <a:off x="3398069" y="3624813"/>
              <a:ext cx="1485540" cy="638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81305A-8F12-4AC2-87C2-52E70F9D8ABA}"/>
              </a:ext>
            </a:extLst>
          </p:cNvPr>
          <p:cNvSpPr/>
          <p:nvPr/>
        </p:nvSpPr>
        <p:spPr>
          <a:xfrm>
            <a:off x="4012746" y="2764440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12,111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AACF3B1-B469-42EF-A20E-CA41BA98042A}"/>
              </a:ext>
            </a:extLst>
          </p:cNvPr>
          <p:cNvSpPr/>
          <p:nvPr/>
        </p:nvSpPr>
        <p:spPr>
          <a:xfrm>
            <a:off x="1987826" y="279251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2,111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4A8E3B-A13B-45DF-9A1F-CBE015059B53}"/>
              </a:ext>
            </a:extLst>
          </p:cNvPr>
          <p:cNvSpPr/>
          <p:nvPr/>
        </p:nvSpPr>
        <p:spPr>
          <a:xfrm>
            <a:off x="6643334" y="1795056"/>
            <a:ext cx="41157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أوجد القيمة </a:t>
            </a:r>
          </a:p>
          <a:p>
            <a:pPr algn="ctr"/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المجهولة في المخطط الشريطي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5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186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168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dirty="0">
                <a:solidFill>
                  <a:schemeClr val="tx1"/>
                </a:solidFill>
              </a:rPr>
              <a:t>اشترى أحمد </a:t>
            </a:r>
            <a:r>
              <a:rPr lang="en-US" sz="3600" dirty="0">
                <a:solidFill>
                  <a:schemeClr val="tx1"/>
                </a:solidFill>
              </a:rPr>
              <a:t>7</a:t>
            </a:r>
            <a:r>
              <a:rPr lang="ar-AE" sz="3600" dirty="0">
                <a:solidFill>
                  <a:schemeClr val="tx1"/>
                </a:solidFill>
              </a:rPr>
              <a:t> مجموعات من الزهور، وكل مجموعة بها </a:t>
            </a:r>
            <a:r>
              <a:rPr lang="en-US" sz="3600" dirty="0">
                <a:solidFill>
                  <a:schemeClr val="tx1"/>
                </a:solidFill>
              </a:rPr>
              <a:t>24</a:t>
            </a:r>
            <a:r>
              <a:rPr lang="ar-AE" sz="3600" dirty="0">
                <a:solidFill>
                  <a:schemeClr val="tx1"/>
                </a:solidFill>
              </a:rPr>
              <a:t> زهرة، فكم عدد الزهور التي أشتراها</a:t>
            </a:r>
            <a:r>
              <a:rPr lang="ar-BH" sz="3600" dirty="0">
                <a:solidFill>
                  <a:schemeClr val="tx1"/>
                </a:solidFill>
              </a:rPr>
              <a:t>؟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6" y="4702349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56" y="4702349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FC142B2-5F88-4A06-AC72-0288FA9B5E69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13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8 x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2x2x2x2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2x2x2x2x2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dirty="0">
                <a:solidFill>
                  <a:schemeClr val="tx1"/>
                </a:solidFill>
              </a:rPr>
              <a:t>العوامل الأولية للعدد </a:t>
            </a:r>
            <a:r>
              <a:rPr lang="en-US" sz="3600" dirty="0">
                <a:solidFill>
                  <a:schemeClr val="tx1"/>
                </a:solidFill>
              </a:rPr>
              <a:t>32</a:t>
            </a:r>
            <a:r>
              <a:rPr lang="ar-AE" sz="3600" dirty="0">
                <a:solidFill>
                  <a:schemeClr val="tx1"/>
                </a:solidFill>
              </a:rPr>
              <a:t> هي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38" y="4664118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3" y="4671375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F92111-E86F-4239-9849-CE96CB2D0FDE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14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13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671457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66" y="4674583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39485F-EBB4-4F55-B94B-6C2865A252D2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</a:rPr>
              <a:t>15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567652-18B2-4103-AB51-415D59E4D5D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 smtClean="0">
                <a:solidFill>
                  <a:schemeClr val="tx1"/>
                </a:solidFill>
              </a:rPr>
              <a:t>أوجد </a:t>
            </a:r>
            <a:r>
              <a:rPr lang="ar-AE" sz="3600" b="1" dirty="0">
                <a:solidFill>
                  <a:schemeClr val="tx1"/>
                </a:solidFill>
              </a:rPr>
              <a:t>ناتج ما يلي باستخدام خاصية التوزيع : </a:t>
            </a:r>
            <a:r>
              <a:rPr lang="en-US" sz="3600" b="1" dirty="0">
                <a:solidFill>
                  <a:schemeClr val="tx1"/>
                </a:solidFill>
              </a:rPr>
              <a:t> 8  x  71 </a:t>
            </a:r>
            <a:endParaRPr lang="ar-BH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CC6F29-8481-4D0C-BCCE-41BE8258591E}"/>
              </a:ext>
            </a:extLst>
          </p:cNvPr>
          <p:cNvSpPr/>
          <p:nvPr/>
        </p:nvSpPr>
        <p:spPr>
          <a:xfrm>
            <a:off x="1162668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561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A59A19-8598-4343-8829-FCC9C38E2801}"/>
              </a:ext>
            </a:extLst>
          </p:cNvPr>
          <p:cNvSpPr/>
          <p:nvPr/>
        </p:nvSpPr>
        <p:spPr>
          <a:xfrm>
            <a:off x="4374957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568</a:t>
            </a: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09" y="4689097"/>
            <a:ext cx="2283921" cy="216890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21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642216C-33FB-4F3E-BE39-C66AF4235C0F}"/>
              </a:ext>
            </a:extLst>
          </p:cNvPr>
          <p:cNvSpPr/>
          <p:nvPr/>
        </p:nvSpPr>
        <p:spPr>
          <a:xfrm>
            <a:off x="450574" y="993913"/>
            <a:ext cx="11064183" cy="512859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1B3F4FE-0268-4FFE-89F1-172366176491}"/>
              </a:ext>
            </a:extLst>
          </p:cNvPr>
          <p:cNvSpPr/>
          <p:nvPr/>
        </p:nvSpPr>
        <p:spPr>
          <a:xfrm>
            <a:off x="3045802" y="157704"/>
            <a:ext cx="5873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ابحث </a:t>
            </a:r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 الاختلاف بين الصورتين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B2B5C23-7E5C-4547-B5B9-18FA5790E5D5}"/>
              </a:ext>
            </a:extLst>
          </p:cNvPr>
          <p:cNvGrpSpPr/>
          <p:nvPr/>
        </p:nvGrpSpPr>
        <p:grpSpPr>
          <a:xfrm>
            <a:off x="6096000" y="1106555"/>
            <a:ext cx="5264429" cy="4903305"/>
            <a:chOff x="6096000" y="1106555"/>
            <a:chExt cx="5264429" cy="49033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AFE2721-4133-47C1-955C-5F79C8639883}"/>
                </a:ext>
              </a:extLst>
            </p:cNvPr>
            <p:cNvGrpSpPr/>
            <p:nvPr/>
          </p:nvGrpSpPr>
          <p:grpSpPr>
            <a:xfrm>
              <a:off x="6096000" y="1106555"/>
              <a:ext cx="5264429" cy="4903305"/>
              <a:chOff x="1020417" y="1139687"/>
              <a:chExt cx="4068418" cy="368410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AC04BAEE-372C-45E2-B08C-6D7258510C57}"/>
                  </a:ext>
                </a:extLst>
              </p:cNvPr>
              <p:cNvSpPr/>
              <p:nvPr/>
            </p:nvSpPr>
            <p:spPr>
              <a:xfrm>
                <a:off x="1020417" y="1139687"/>
                <a:ext cx="4068418" cy="3684104"/>
              </a:xfrm>
              <a:prstGeom prst="rect">
                <a:avLst/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E3FFE43-E08A-4F5A-82CD-5F028E81AC05}"/>
                  </a:ext>
                </a:extLst>
              </p:cNvPr>
              <p:cNvSpPr/>
              <p:nvPr/>
            </p:nvSpPr>
            <p:spPr>
              <a:xfrm>
                <a:off x="1020417" y="4214191"/>
                <a:ext cx="4068418" cy="60960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7FED873-2445-4EA8-A027-366805073C18}"/>
                  </a:ext>
                </a:extLst>
              </p:cNvPr>
              <p:cNvSpPr/>
              <p:nvPr/>
            </p:nvSpPr>
            <p:spPr>
              <a:xfrm>
                <a:off x="1855304" y="2597426"/>
                <a:ext cx="1616766" cy="16167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xmlns="" id="{E738C19D-88B9-41C4-9E6C-53F1E43E4D27}"/>
                  </a:ext>
                </a:extLst>
              </p:cNvPr>
              <p:cNvSpPr/>
              <p:nvPr/>
            </p:nvSpPr>
            <p:spPr>
              <a:xfrm>
                <a:off x="1285461" y="1815548"/>
                <a:ext cx="2743200" cy="1020417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392ED81-DE13-43F7-8454-E649F8F20B2E}"/>
                  </a:ext>
                </a:extLst>
              </p:cNvPr>
              <p:cNvSpPr/>
              <p:nvPr/>
            </p:nvSpPr>
            <p:spPr>
              <a:xfrm>
                <a:off x="2040835" y="3220278"/>
                <a:ext cx="357808" cy="99391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02E53E56-BB17-4341-86A5-C54C55E9F37F}"/>
                  </a:ext>
                </a:extLst>
              </p:cNvPr>
              <p:cNvSpPr/>
              <p:nvPr/>
            </p:nvSpPr>
            <p:spPr>
              <a:xfrm>
                <a:off x="2696817" y="3061252"/>
                <a:ext cx="530087" cy="4638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4C632DD-3C6E-4822-B683-5FAA85D5ACF4}"/>
                  </a:ext>
                </a:extLst>
              </p:cNvPr>
              <p:cNvSpPr/>
              <p:nvPr/>
            </p:nvSpPr>
            <p:spPr>
              <a:xfrm>
                <a:off x="4306957" y="2445026"/>
                <a:ext cx="172278" cy="187518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88DB1CB-C491-4B9E-921D-F484B1BDD595}"/>
                  </a:ext>
                </a:extLst>
              </p:cNvPr>
              <p:cNvSpPr/>
              <p:nvPr/>
            </p:nvSpPr>
            <p:spPr>
              <a:xfrm>
                <a:off x="3733800" y="1288776"/>
                <a:ext cx="1318591" cy="156375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8FD75DF-F01A-4E00-A4BE-9D0C8AE8C58F}"/>
                  </a:ext>
                </a:extLst>
              </p:cNvPr>
              <p:cNvSpPr/>
              <p:nvPr/>
            </p:nvSpPr>
            <p:spPr>
              <a:xfrm>
                <a:off x="1234255" y="1288776"/>
                <a:ext cx="344556" cy="30148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xmlns="" id="{C534BE56-3609-44A4-8D52-A5A779A298F0}"/>
                  </a:ext>
                </a:extLst>
              </p:cNvPr>
              <p:cNvSpPr/>
              <p:nvPr/>
            </p:nvSpPr>
            <p:spPr>
              <a:xfrm>
                <a:off x="1691455" y="1347930"/>
                <a:ext cx="649357" cy="451051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loud 24">
                <a:extLst>
                  <a:ext uri="{FF2B5EF4-FFF2-40B4-BE49-F238E27FC236}">
                    <a16:creationId xmlns:a16="http://schemas.microsoft.com/office/drawing/2014/main" xmlns="" id="{24C86C29-D52B-4A91-AEDF-65AED0E39C79}"/>
                  </a:ext>
                </a:extLst>
              </p:cNvPr>
              <p:cNvSpPr/>
              <p:nvPr/>
            </p:nvSpPr>
            <p:spPr>
              <a:xfrm>
                <a:off x="2520675" y="1201678"/>
                <a:ext cx="491174" cy="451051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Cloud 39">
              <a:extLst>
                <a:ext uri="{FF2B5EF4-FFF2-40B4-BE49-F238E27FC236}">
                  <a16:creationId xmlns:a16="http://schemas.microsoft.com/office/drawing/2014/main" xmlns="" id="{BB880E6A-ACEB-40B8-B6C7-8B4FBB6F444D}"/>
                </a:ext>
              </a:extLst>
            </p:cNvPr>
            <p:cNvSpPr/>
            <p:nvPr/>
          </p:nvSpPr>
          <p:spPr>
            <a:xfrm>
              <a:off x="8766797" y="1318478"/>
              <a:ext cx="840251" cy="600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121B282-6741-48B0-B814-6D77505544E9}"/>
              </a:ext>
            </a:extLst>
          </p:cNvPr>
          <p:cNvGrpSpPr/>
          <p:nvPr/>
        </p:nvGrpSpPr>
        <p:grpSpPr>
          <a:xfrm>
            <a:off x="641179" y="1106555"/>
            <a:ext cx="5264429" cy="4903305"/>
            <a:chOff x="1020417" y="1139687"/>
            <a:chExt cx="4068418" cy="368410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33C07C-E96D-4F84-B208-31C975A41611}"/>
                </a:ext>
              </a:extLst>
            </p:cNvPr>
            <p:cNvSpPr/>
            <p:nvPr/>
          </p:nvSpPr>
          <p:spPr>
            <a:xfrm>
              <a:off x="1020417" y="1139687"/>
              <a:ext cx="4068418" cy="3684104"/>
            </a:xfrm>
            <a:prstGeom prst="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7C144AC-E61A-4C6C-B5BF-DF3C56086E51}"/>
                </a:ext>
              </a:extLst>
            </p:cNvPr>
            <p:cNvSpPr/>
            <p:nvPr/>
          </p:nvSpPr>
          <p:spPr>
            <a:xfrm>
              <a:off x="1020417" y="4214191"/>
              <a:ext cx="4068418" cy="6096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EB585E5-AFFE-4952-BB89-A702A8E1F17B}"/>
                </a:ext>
              </a:extLst>
            </p:cNvPr>
            <p:cNvSpPr/>
            <p:nvPr/>
          </p:nvSpPr>
          <p:spPr>
            <a:xfrm>
              <a:off x="1855304" y="2597426"/>
              <a:ext cx="1616766" cy="16167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xmlns="" id="{518116A4-9745-4EB7-8E64-3D50DF3627A2}"/>
                </a:ext>
              </a:extLst>
            </p:cNvPr>
            <p:cNvSpPr/>
            <p:nvPr/>
          </p:nvSpPr>
          <p:spPr>
            <a:xfrm>
              <a:off x="1285461" y="1815548"/>
              <a:ext cx="2743200" cy="102041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2883A2F0-A2B7-4B1A-A047-067AD530726E}"/>
                </a:ext>
              </a:extLst>
            </p:cNvPr>
            <p:cNvSpPr/>
            <p:nvPr/>
          </p:nvSpPr>
          <p:spPr>
            <a:xfrm>
              <a:off x="2040835" y="3220278"/>
              <a:ext cx="357808" cy="9939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448E7BD-54DE-4EA3-98EC-5257AF4756AE}"/>
                </a:ext>
              </a:extLst>
            </p:cNvPr>
            <p:cNvSpPr/>
            <p:nvPr/>
          </p:nvSpPr>
          <p:spPr>
            <a:xfrm>
              <a:off x="2696817" y="3061252"/>
              <a:ext cx="530087" cy="463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DF05090-A331-415B-B20B-E7F53FF29C01}"/>
                </a:ext>
              </a:extLst>
            </p:cNvPr>
            <p:cNvSpPr/>
            <p:nvPr/>
          </p:nvSpPr>
          <p:spPr>
            <a:xfrm>
              <a:off x="4306957" y="2445026"/>
              <a:ext cx="172278" cy="18751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F7D7D4A-84A5-4B05-87D5-A9C5C502A676}"/>
                </a:ext>
              </a:extLst>
            </p:cNvPr>
            <p:cNvSpPr/>
            <p:nvPr/>
          </p:nvSpPr>
          <p:spPr>
            <a:xfrm>
              <a:off x="3733800" y="1288776"/>
              <a:ext cx="1318591" cy="15637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CC90A05-6780-4B80-A077-8DB896E0CDDE}"/>
                </a:ext>
              </a:extLst>
            </p:cNvPr>
            <p:cNvSpPr/>
            <p:nvPr/>
          </p:nvSpPr>
          <p:spPr>
            <a:xfrm>
              <a:off x="1234255" y="1288776"/>
              <a:ext cx="344556" cy="3014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loud 53">
              <a:extLst>
                <a:ext uri="{FF2B5EF4-FFF2-40B4-BE49-F238E27FC236}">
                  <a16:creationId xmlns:a16="http://schemas.microsoft.com/office/drawing/2014/main" xmlns="" id="{385668AA-D281-4F63-839A-3376264404FA}"/>
                </a:ext>
              </a:extLst>
            </p:cNvPr>
            <p:cNvSpPr/>
            <p:nvPr/>
          </p:nvSpPr>
          <p:spPr>
            <a:xfrm>
              <a:off x="1691455" y="1347930"/>
              <a:ext cx="649357" cy="45105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xmlns="" id="{905818C6-43C5-4641-9CD2-43D70C4841BD}"/>
                </a:ext>
              </a:extLst>
            </p:cNvPr>
            <p:cNvSpPr/>
            <p:nvPr/>
          </p:nvSpPr>
          <p:spPr>
            <a:xfrm>
              <a:off x="2520675" y="1201678"/>
              <a:ext cx="491174" cy="45105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loud 55">
            <a:extLst>
              <a:ext uri="{FF2B5EF4-FFF2-40B4-BE49-F238E27FC236}">
                <a16:creationId xmlns:a16="http://schemas.microsoft.com/office/drawing/2014/main" xmlns="" id="{E33CB535-3397-4322-86C6-375D3390D15C}"/>
              </a:ext>
            </a:extLst>
          </p:cNvPr>
          <p:cNvSpPr/>
          <p:nvPr/>
        </p:nvSpPr>
        <p:spPr>
          <a:xfrm>
            <a:off x="3450781" y="1334240"/>
            <a:ext cx="511054" cy="57198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5B9D61-9B2D-4D0D-B03D-3C29E45CA78D}"/>
              </a:ext>
            </a:extLst>
          </p:cNvPr>
          <p:cNvSpPr/>
          <p:nvPr/>
        </p:nvSpPr>
        <p:spPr>
          <a:xfrm>
            <a:off x="1961574" y="3611026"/>
            <a:ext cx="462994" cy="211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CFBEF84-C5C6-47DD-9C7F-FF191EE49855}"/>
              </a:ext>
            </a:extLst>
          </p:cNvPr>
          <p:cNvSpPr/>
          <p:nvPr/>
        </p:nvSpPr>
        <p:spPr>
          <a:xfrm>
            <a:off x="7422854" y="3617970"/>
            <a:ext cx="462994" cy="211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417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F7C480-22C1-4AF4-81E3-09C79B1D09AC}"/>
              </a:ext>
            </a:extLst>
          </p:cNvPr>
          <p:cNvGrpSpPr/>
          <p:nvPr/>
        </p:nvGrpSpPr>
        <p:grpSpPr>
          <a:xfrm>
            <a:off x="6652592" y="65182"/>
            <a:ext cx="1661219" cy="1494000"/>
            <a:chOff x="6692348" y="25426"/>
            <a:chExt cx="1661219" cy="1494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2BA29A0-5DC0-4CAF-9032-9A831500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340" y="25426"/>
              <a:ext cx="1573227" cy="1494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036662F7-5BBB-4B2E-B765-4E9E878779B6}"/>
                </a:ext>
              </a:extLst>
            </p:cNvPr>
            <p:cNvSpPr/>
            <p:nvPr/>
          </p:nvSpPr>
          <p:spPr>
            <a:xfrm>
              <a:off x="6692348" y="119270"/>
              <a:ext cx="609600" cy="861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42682FD-B3C4-4A32-95D0-6C7D28229C56}"/>
              </a:ext>
            </a:extLst>
          </p:cNvPr>
          <p:cNvGrpSpPr/>
          <p:nvPr/>
        </p:nvGrpSpPr>
        <p:grpSpPr>
          <a:xfrm>
            <a:off x="3678329" y="25426"/>
            <a:ext cx="1573227" cy="1559558"/>
            <a:chOff x="-50193" y="1080053"/>
            <a:chExt cx="3355340" cy="3288966"/>
          </a:xfrm>
        </p:grpSpPr>
        <p:pic>
          <p:nvPicPr>
            <p:cNvPr id="14" name="Picture 13" descr="A picture containing clock&#10;&#10;Description automatically generated">
              <a:extLst>
                <a:ext uri="{FF2B5EF4-FFF2-40B4-BE49-F238E27FC236}">
                  <a16:creationId xmlns:a16="http://schemas.microsoft.com/office/drawing/2014/main" xmlns="" id="{191CDEF6-012E-4F19-BB5A-B4F343E0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0193" y="1080053"/>
              <a:ext cx="3355340" cy="3288966"/>
            </a:xfrm>
            <a:prstGeom prst="rect">
              <a:avLst/>
            </a:prstGeom>
          </p:spPr>
        </p:pic>
        <p:sp>
          <p:nvSpPr>
            <p:cNvPr id="5" name="Chord 4">
              <a:extLst>
                <a:ext uri="{FF2B5EF4-FFF2-40B4-BE49-F238E27FC236}">
                  <a16:creationId xmlns:a16="http://schemas.microsoft.com/office/drawing/2014/main" xmlns="" id="{6160B8F0-3F66-4D9F-B377-D048AFDA2481}"/>
                </a:ext>
              </a:extLst>
            </p:cNvPr>
            <p:cNvSpPr/>
            <p:nvPr/>
          </p:nvSpPr>
          <p:spPr>
            <a:xfrm rot="19065470">
              <a:off x="1177308" y="2419832"/>
              <a:ext cx="360746" cy="688920"/>
            </a:xfrm>
            <a:prstGeom prst="chord">
              <a:avLst>
                <a:gd name="adj1" fmla="val 2700000"/>
                <a:gd name="adj2" fmla="val 110981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1BAE2-9C0B-4EF6-9EDF-6AECA5472F58}"/>
              </a:ext>
            </a:extLst>
          </p:cNvPr>
          <p:cNvSpPr/>
          <p:nvPr/>
        </p:nvSpPr>
        <p:spPr>
          <a:xfrm>
            <a:off x="4740904" y="145773"/>
            <a:ext cx="2199542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1460C0F4-7848-4B0D-9154-B21DFEF2FA48}"/>
              </a:ext>
            </a:extLst>
          </p:cNvPr>
          <p:cNvSpPr/>
          <p:nvPr/>
        </p:nvSpPr>
        <p:spPr>
          <a:xfrm>
            <a:off x="1523034" y="1580785"/>
            <a:ext cx="9145929" cy="5066757"/>
          </a:xfrm>
          <a:custGeom>
            <a:avLst/>
            <a:gdLst>
              <a:gd name="connsiteX0" fmla="*/ 0 w 9145929"/>
              <a:gd name="connsiteY0" fmla="*/ 726676 h 4359966"/>
              <a:gd name="connsiteX1" fmla="*/ 726676 w 9145929"/>
              <a:gd name="connsiteY1" fmla="*/ 0 h 4359966"/>
              <a:gd name="connsiteX2" fmla="*/ 1133475 w 9145929"/>
              <a:gd name="connsiteY2" fmla="*/ 0 h 4359966"/>
              <a:gd name="connsiteX3" fmla="*/ 1524322 w 9145929"/>
              <a:gd name="connsiteY3" fmla="*/ 0 h 4359966"/>
              <a:gd name="connsiteX4" fmla="*/ 1524322 w 9145929"/>
              <a:gd name="connsiteY4" fmla="*/ 0 h 4359966"/>
              <a:gd name="connsiteX5" fmla="*/ 2095943 w 9145929"/>
              <a:gd name="connsiteY5" fmla="*/ 0 h 4359966"/>
              <a:gd name="connsiteX6" fmla="*/ 2644698 w 9145929"/>
              <a:gd name="connsiteY6" fmla="*/ 0 h 4359966"/>
              <a:gd name="connsiteX7" fmla="*/ 3216319 w 9145929"/>
              <a:gd name="connsiteY7" fmla="*/ 0 h 4359966"/>
              <a:gd name="connsiteX8" fmla="*/ 3810804 w 9145929"/>
              <a:gd name="connsiteY8" fmla="*/ 0 h 4359966"/>
              <a:gd name="connsiteX9" fmla="*/ 4340776 w 9145929"/>
              <a:gd name="connsiteY9" fmla="*/ 0 h 4359966"/>
              <a:gd name="connsiteX10" fmla="*/ 4916832 w 9145929"/>
              <a:gd name="connsiteY10" fmla="*/ 0 h 4359966"/>
              <a:gd name="connsiteX11" fmla="*/ 5585057 w 9145929"/>
              <a:gd name="connsiteY11" fmla="*/ 0 h 4359966"/>
              <a:gd name="connsiteX12" fmla="*/ 6161113 w 9145929"/>
              <a:gd name="connsiteY12" fmla="*/ 0 h 4359966"/>
              <a:gd name="connsiteX13" fmla="*/ 6829338 w 9145929"/>
              <a:gd name="connsiteY13" fmla="*/ 0 h 4359966"/>
              <a:gd name="connsiteX14" fmla="*/ 7405394 w 9145929"/>
              <a:gd name="connsiteY14" fmla="*/ 0 h 4359966"/>
              <a:gd name="connsiteX15" fmla="*/ 8419253 w 9145929"/>
              <a:gd name="connsiteY15" fmla="*/ 0 h 4359966"/>
              <a:gd name="connsiteX16" fmla="*/ 9145929 w 9145929"/>
              <a:gd name="connsiteY16" fmla="*/ 726676 h 4359966"/>
              <a:gd name="connsiteX17" fmla="*/ 9145929 w 9145929"/>
              <a:gd name="connsiteY17" fmla="*/ 726661 h 4359966"/>
              <a:gd name="connsiteX18" fmla="*/ 9145929 w 9145929"/>
              <a:gd name="connsiteY18" fmla="*/ 726661 h 4359966"/>
              <a:gd name="connsiteX19" fmla="*/ 9145929 w 9145929"/>
              <a:gd name="connsiteY19" fmla="*/ 1249857 h 4359966"/>
              <a:gd name="connsiteX20" fmla="*/ 9145929 w 9145929"/>
              <a:gd name="connsiteY20" fmla="*/ 1816653 h 4359966"/>
              <a:gd name="connsiteX21" fmla="*/ 9145929 w 9145929"/>
              <a:gd name="connsiteY21" fmla="*/ 2216313 h 4359966"/>
              <a:gd name="connsiteX22" fmla="*/ 9145929 w 9145929"/>
              <a:gd name="connsiteY22" fmla="*/ 2688639 h 4359966"/>
              <a:gd name="connsiteX23" fmla="*/ 9145929 w 9145929"/>
              <a:gd name="connsiteY23" fmla="*/ 3160964 h 4359966"/>
              <a:gd name="connsiteX24" fmla="*/ 9145929 w 9145929"/>
              <a:gd name="connsiteY24" fmla="*/ 3633290 h 4359966"/>
              <a:gd name="connsiteX25" fmla="*/ 8419253 w 9145929"/>
              <a:gd name="connsiteY25" fmla="*/ 4359966 h 4359966"/>
              <a:gd name="connsiteX26" fmla="*/ 7797112 w 9145929"/>
              <a:gd name="connsiteY26" fmla="*/ 4359966 h 4359966"/>
              <a:gd name="connsiteX27" fmla="*/ 7313225 w 9145929"/>
              <a:gd name="connsiteY27" fmla="*/ 4359966 h 4359966"/>
              <a:gd name="connsiteX28" fmla="*/ 6691085 w 9145929"/>
              <a:gd name="connsiteY28" fmla="*/ 4359966 h 4359966"/>
              <a:gd name="connsiteX29" fmla="*/ 6022860 w 9145929"/>
              <a:gd name="connsiteY29" fmla="*/ 4359966 h 4359966"/>
              <a:gd name="connsiteX30" fmla="*/ 5585057 w 9145929"/>
              <a:gd name="connsiteY30" fmla="*/ 4359966 h 4359966"/>
              <a:gd name="connsiteX31" fmla="*/ 4962916 w 9145929"/>
              <a:gd name="connsiteY31" fmla="*/ 4359966 h 4359966"/>
              <a:gd name="connsiteX32" fmla="*/ 4386860 w 9145929"/>
              <a:gd name="connsiteY32" fmla="*/ 4359966 h 4359966"/>
              <a:gd name="connsiteX33" fmla="*/ 3810804 w 9145929"/>
              <a:gd name="connsiteY33" fmla="*/ 4359966 h 4359966"/>
              <a:gd name="connsiteX34" fmla="*/ 3262048 w 9145929"/>
              <a:gd name="connsiteY34" fmla="*/ 4359966 h 4359966"/>
              <a:gd name="connsiteX35" fmla="*/ 2736157 w 9145929"/>
              <a:gd name="connsiteY35" fmla="*/ 4359966 h 4359966"/>
              <a:gd name="connsiteX36" fmla="*/ 2164537 w 9145929"/>
              <a:gd name="connsiteY36" fmla="*/ 4359966 h 4359966"/>
              <a:gd name="connsiteX37" fmla="*/ 1524322 w 9145929"/>
              <a:gd name="connsiteY37" fmla="*/ 4359966 h 4359966"/>
              <a:gd name="connsiteX38" fmla="*/ 1524322 w 9145929"/>
              <a:gd name="connsiteY38" fmla="*/ 4359966 h 4359966"/>
              <a:gd name="connsiteX39" fmla="*/ 1117523 w 9145929"/>
              <a:gd name="connsiteY39" fmla="*/ 4359966 h 4359966"/>
              <a:gd name="connsiteX40" fmla="*/ 726676 w 9145929"/>
              <a:gd name="connsiteY40" fmla="*/ 4359966 h 4359966"/>
              <a:gd name="connsiteX41" fmla="*/ 0 w 9145929"/>
              <a:gd name="connsiteY41" fmla="*/ 3633290 h 4359966"/>
              <a:gd name="connsiteX42" fmla="*/ 0 w 9145929"/>
              <a:gd name="connsiteY42" fmla="*/ 3179131 h 4359966"/>
              <a:gd name="connsiteX43" fmla="*/ 0 w 9145929"/>
              <a:gd name="connsiteY43" fmla="*/ 2724972 h 4359966"/>
              <a:gd name="connsiteX44" fmla="*/ 0 w 9145929"/>
              <a:gd name="connsiteY44" fmla="*/ 2270812 h 4359966"/>
              <a:gd name="connsiteX45" fmla="*/ 0 w 9145929"/>
              <a:gd name="connsiteY45" fmla="*/ 1816653 h 4359966"/>
              <a:gd name="connsiteX46" fmla="*/ 0 w 9145929"/>
              <a:gd name="connsiteY46" fmla="*/ 1652471 h 4359966"/>
              <a:gd name="connsiteX47" fmla="*/ 0 w 9145929"/>
              <a:gd name="connsiteY47" fmla="*/ 1217340 h 4359966"/>
              <a:gd name="connsiteX48" fmla="*/ 0 w 9145929"/>
              <a:gd name="connsiteY48" fmla="*/ 726661 h 4359966"/>
              <a:gd name="connsiteX49" fmla="*/ 0 w 9145929"/>
              <a:gd name="connsiteY49" fmla="*/ 726676 h 43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5929" h="4359966" fill="none" extrusionOk="0">
                <a:moveTo>
                  <a:pt x="0" y="726676"/>
                </a:moveTo>
                <a:cubicBezTo>
                  <a:pt x="69624" y="340681"/>
                  <a:pt x="304937" y="96374"/>
                  <a:pt x="726676" y="0"/>
                </a:cubicBezTo>
                <a:cubicBezTo>
                  <a:pt x="869337" y="-31172"/>
                  <a:pt x="981430" y="7601"/>
                  <a:pt x="1133475" y="0"/>
                </a:cubicBezTo>
                <a:cubicBezTo>
                  <a:pt x="1285520" y="-7601"/>
                  <a:pt x="1430689" y="9650"/>
                  <a:pt x="1524322" y="0"/>
                </a:cubicBezTo>
                <a:lnTo>
                  <a:pt x="1524322" y="0"/>
                </a:lnTo>
                <a:cubicBezTo>
                  <a:pt x="1768477" y="-29276"/>
                  <a:pt x="1953875" y="63025"/>
                  <a:pt x="2095943" y="0"/>
                </a:cubicBezTo>
                <a:cubicBezTo>
                  <a:pt x="2238011" y="-63025"/>
                  <a:pt x="2373451" y="57603"/>
                  <a:pt x="2644698" y="0"/>
                </a:cubicBezTo>
                <a:cubicBezTo>
                  <a:pt x="2915945" y="-57603"/>
                  <a:pt x="2935006" y="45592"/>
                  <a:pt x="3216319" y="0"/>
                </a:cubicBezTo>
                <a:cubicBezTo>
                  <a:pt x="3497632" y="-45592"/>
                  <a:pt x="3515564" y="66618"/>
                  <a:pt x="3810804" y="0"/>
                </a:cubicBezTo>
                <a:cubicBezTo>
                  <a:pt x="3986057" y="-26782"/>
                  <a:pt x="4229722" y="19544"/>
                  <a:pt x="4340776" y="0"/>
                </a:cubicBezTo>
                <a:cubicBezTo>
                  <a:pt x="4451830" y="-19544"/>
                  <a:pt x="4743170" y="68352"/>
                  <a:pt x="4916832" y="0"/>
                </a:cubicBezTo>
                <a:cubicBezTo>
                  <a:pt x="5090494" y="-68352"/>
                  <a:pt x="5388014" y="54456"/>
                  <a:pt x="5585057" y="0"/>
                </a:cubicBezTo>
                <a:cubicBezTo>
                  <a:pt x="5782100" y="-54456"/>
                  <a:pt x="5875841" y="33717"/>
                  <a:pt x="6161113" y="0"/>
                </a:cubicBezTo>
                <a:cubicBezTo>
                  <a:pt x="6446385" y="-33717"/>
                  <a:pt x="6648504" y="8022"/>
                  <a:pt x="6829338" y="0"/>
                </a:cubicBezTo>
                <a:cubicBezTo>
                  <a:pt x="7010172" y="-8022"/>
                  <a:pt x="7271029" y="38060"/>
                  <a:pt x="7405394" y="0"/>
                </a:cubicBezTo>
                <a:cubicBezTo>
                  <a:pt x="7539759" y="-38060"/>
                  <a:pt x="8010185" y="7454"/>
                  <a:pt x="8419253" y="0"/>
                </a:cubicBezTo>
                <a:cubicBezTo>
                  <a:pt x="8806208" y="-61479"/>
                  <a:pt x="9162738" y="320619"/>
                  <a:pt x="9145929" y="726676"/>
                </a:cubicBezTo>
                <a:cubicBezTo>
                  <a:pt x="9145927" y="726671"/>
                  <a:pt x="9145930" y="726667"/>
                  <a:pt x="9145929" y="726661"/>
                </a:cubicBezTo>
                <a:lnTo>
                  <a:pt x="9145929" y="726661"/>
                </a:lnTo>
                <a:cubicBezTo>
                  <a:pt x="9187122" y="982257"/>
                  <a:pt x="9130946" y="1000919"/>
                  <a:pt x="9145929" y="1249857"/>
                </a:cubicBezTo>
                <a:cubicBezTo>
                  <a:pt x="9160912" y="1498795"/>
                  <a:pt x="9139772" y="1567792"/>
                  <a:pt x="9145929" y="1816653"/>
                </a:cubicBezTo>
                <a:cubicBezTo>
                  <a:pt x="9148305" y="1918200"/>
                  <a:pt x="9132149" y="2074191"/>
                  <a:pt x="9145929" y="2216313"/>
                </a:cubicBezTo>
                <a:cubicBezTo>
                  <a:pt x="9159709" y="2358435"/>
                  <a:pt x="9131656" y="2523137"/>
                  <a:pt x="9145929" y="2688639"/>
                </a:cubicBezTo>
                <a:cubicBezTo>
                  <a:pt x="9160202" y="2854141"/>
                  <a:pt x="9125739" y="3025979"/>
                  <a:pt x="9145929" y="3160964"/>
                </a:cubicBezTo>
                <a:cubicBezTo>
                  <a:pt x="9166119" y="3295949"/>
                  <a:pt x="9111142" y="3443044"/>
                  <a:pt x="9145929" y="3633290"/>
                </a:cubicBezTo>
                <a:cubicBezTo>
                  <a:pt x="9187114" y="4005136"/>
                  <a:pt x="8856556" y="4285022"/>
                  <a:pt x="8419253" y="4359966"/>
                </a:cubicBezTo>
                <a:cubicBezTo>
                  <a:pt x="8275833" y="4407640"/>
                  <a:pt x="7926904" y="4312824"/>
                  <a:pt x="7797112" y="4359966"/>
                </a:cubicBezTo>
                <a:cubicBezTo>
                  <a:pt x="7667320" y="4407108"/>
                  <a:pt x="7496574" y="4307015"/>
                  <a:pt x="7313225" y="4359966"/>
                </a:cubicBezTo>
                <a:cubicBezTo>
                  <a:pt x="7129876" y="4412917"/>
                  <a:pt x="6981657" y="4333154"/>
                  <a:pt x="6691085" y="4359966"/>
                </a:cubicBezTo>
                <a:cubicBezTo>
                  <a:pt x="6400513" y="4386778"/>
                  <a:pt x="6296095" y="4309566"/>
                  <a:pt x="6022860" y="4359966"/>
                </a:cubicBezTo>
                <a:cubicBezTo>
                  <a:pt x="5749625" y="4410366"/>
                  <a:pt x="5745261" y="4333398"/>
                  <a:pt x="5585057" y="4359966"/>
                </a:cubicBezTo>
                <a:cubicBezTo>
                  <a:pt x="5424853" y="4386534"/>
                  <a:pt x="5119641" y="4299998"/>
                  <a:pt x="4962916" y="4359966"/>
                </a:cubicBezTo>
                <a:cubicBezTo>
                  <a:pt x="4806191" y="4419934"/>
                  <a:pt x="4672856" y="4345708"/>
                  <a:pt x="4386860" y="4359966"/>
                </a:cubicBezTo>
                <a:cubicBezTo>
                  <a:pt x="4100864" y="4374224"/>
                  <a:pt x="3977706" y="4301004"/>
                  <a:pt x="3810804" y="4359966"/>
                </a:cubicBezTo>
                <a:cubicBezTo>
                  <a:pt x="3536511" y="4382369"/>
                  <a:pt x="3459553" y="4305122"/>
                  <a:pt x="3262048" y="4359966"/>
                </a:cubicBezTo>
                <a:cubicBezTo>
                  <a:pt x="3064543" y="4414810"/>
                  <a:pt x="2967877" y="4305372"/>
                  <a:pt x="2736157" y="4359966"/>
                </a:cubicBezTo>
                <a:cubicBezTo>
                  <a:pt x="2504437" y="4414560"/>
                  <a:pt x="2409450" y="4305352"/>
                  <a:pt x="2164537" y="4359966"/>
                </a:cubicBezTo>
                <a:cubicBezTo>
                  <a:pt x="1919624" y="4414580"/>
                  <a:pt x="1797791" y="4291720"/>
                  <a:pt x="1524322" y="4359966"/>
                </a:cubicBezTo>
                <a:lnTo>
                  <a:pt x="1524322" y="4359966"/>
                </a:lnTo>
                <a:cubicBezTo>
                  <a:pt x="1368802" y="4378790"/>
                  <a:pt x="1275751" y="4338877"/>
                  <a:pt x="1117523" y="4359966"/>
                </a:cubicBezTo>
                <a:cubicBezTo>
                  <a:pt x="959295" y="4381055"/>
                  <a:pt x="885036" y="4326158"/>
                  <a:pt x="726676" y="4359966"/>
                </a:cubicBezTo>
                <a:cubicBezTo>
                  <a:pt x="409200" y="4360985"/>
                  <a:pt x="12877" y="4005167"/>
                  <a:pt x="0" y="3633290"/>
                </a:cubicBezTo>
                <a:cubicBezTo>
                  <a:pt x="-53344" y="3488216"/>
                  <a:pt x="20663" y="3353045"/>
                  <a:pt x="0" y="3179131"/>
                </a:cubicBezTo>
                <a:cubicBezTo>
                  <a:pt x="-20663" y="3005217"/>
                  <a:pt x="22800" y="2940229"/>
                  <a:pt x="0" y="2724972"/>
                </a:cubicBezTo>
                <a:cubicBezTo>
                  <a:pt x="-22800" y="2509715"/>
                  <a:pt x="6181" y="2363868"/>
                  <a:pt x="0" y="2270812"/>
                </a:cubicBezTo>
                <a:cubicBezTo>
                  <a:pt x="-6181" y="2177756"/>
                  <a:pt x="35134" y="1944984"/>
                  <a:pt x="0" y="1816653"/>
                </a:cubicBezTo>
                <a:cubicBezTo>
                  <a:pt x="-16514" y="1743205"/>
                  <a:pt x="2532" y="1719998"/>
                  <a:pt x="0" y="1652471"/>
                </a:cubicBezTo>
                <a:cubicBezTo>
                  <a:pt x="-45397" y="1517636"/>
                  <a:pt x="26290" y="1387266"/>
                  <a:pt x="0" y="1217340"/>
                </a:cubicBezTo>
                <a:cubicBezTo>
                  <a:pt x="-26290" y="1047414"/>
                  <a:pt x="49093" y="868819"/>
                  <a:pt x="0" y="726661"/>
                </a:cubicBezTo>
                <a:cubicBezTo>
                  <a:pt x="0" y="726664"/>
                  <a:pt x="-1" y="726673"/>
                  <a:pt x="0" y="726676"/>
                </a:cubicBezTo>
                <a:close/>
              </a:path>
              <a:path w="9145929" h="4359966" stroke="0" extrusionOk="0">
                <a:moveTo>
                  <a:pt x="0" y="726676"/>
                </a:moveTo>
                <a:cubicBezTo>
                  <a:pt x="-30624" y="343480"/>
                  <a:pt x="344411" y="20598"/>
                  <a:pt x="726676" y="0"/>
                </a:cubicBezTo>
                <a:cubicBezTo>
                  <a:pt x="828193" y="-29020"/>
                  <a:pt x="967915" y="38203"/>
                  <a:pt x="1125499" y="0"/>
                </a:cubicBezTo>
                <a:cubicBezTo>
                  <a:pt x="1283083" y="-38203"/>
                  <a:pt x="1434184" y="11142"/>
                  <a:pt x="1524322" y="0"/>
                </a:cubicBezTo>
                <a:lnTo>
                  <a:pt x="1524322" y="0"/>
                </a:lnTo>
                <a:cubicBezTo>
                  <a:pt x="1705743" y="-57879"/>
                  <a:pt x="1897370" y="72726"/>
                  <a:pt x="2141672" y="0"/>
                </a:cubicBezTo>
                <a:cubicBezTo>
                  <a:pt x="2385974" y="-72726"/>
                  <a:pt x="2472269" y="19219"/>
                  <a:pt x="2690428" y="0"/>
                </a:cubicBezTo>
                <a:cubicBezTo>
                  <a:pt x="2908587" y="-19219"/>
                  <a:pt x="3090726" y="560"/>
                  <a:pt x="3262048" y="0"/>
                </a:cubicBezTo>
                <a:cubicBezTo>
                  <a:pt x="3433370" y="-560"/>
                  <a:pt x="3668957" y="39734"/>
                  <a:pt x="3810804" y="0"/>
                </a:cubicBezTo>
                <a:cubicBezTo>
                  <a:pt x="4004747" y="-47981"/>
                  <a:pt x="4169597" y="36042"/>
                  <a:pt x="4294691" y="0"/>
                </a:cubicBezTo>
                <a:cubicBezTo>
                  <a:pt x="4419785" y="-36042"/>
                  <a:pt x="4736724" y="21655"/>
                  <a:pt x="4870747" y="0"/>
                </a:cubicBezTo>
                <a:cubicBezTo>
                  <a:pt x="5004770" y="-21655"/>
                  <a:pt x="5239917" y="21459"/>
                  <a:pt x="5354634" y="0"/>
                </a:cubicBezTo>
                <a:cubicBezTo>
                  <a:pt x="5469351" y="-21459"/>
                  <a:pt x="5738645" y="4540"/>
                  <a:pt x="5838522" y="0"/>
                </a:cubicBezTo>
                <a:cubicBezTo>
                  <a:pt x="5938399" y="-4540"/>
                  <a:pt x="6218474" y="45724"/>
                  <a:pt x="6414578" y="0"/>
                </a:cubicBezTo>
                <a:cubicBezTo>
                  <a:pt x="6610682" y="-45724"/>
                  <a:pt x="6725232" y="6914"/>
                  <a:pt x="6852380" y="0"/>
                </a:cubicBezTo>
                <a:cubicBezTo>
                  <a:pt x="6979528" y="-6914"/>
                  <a:pt x="7121048" y="48342"/>
                  <a:pt x="7290183" y="0"/>
                </a:cubicBezTo>
                <a:cubicBezTo>
                  <a:pt x="7459318" y="-48342"/>
                  <a:pt x="7895938" y="55296"/>
                  <a:pt x="8419253" y="0"/>
                </a:cubicBezTo>
                <a:cubicBezTo>
                  <a:pt x="8786873" y="-98206"/>
                  <a:pt x="9242083" y="383489"/>
                  <a:pt x="9145929" y="726676"/>
                </a:cubicBezTo>
                <a:cubicBezTo>
                  <a:pt x="9145929" y="726670"/>
                  <a:pt x="9145929" y="726664"/>
                  <a:pt x="9145929" y="726661"/>
                </a:cubicBezTo>
                <a:lnTo>
                  <a:pt x="9145929" y="726661"/>
                </a:lnTo>
                <a:cubicBezTo>
                  <a:pt x="9155200" y="843595"/>
                  <a:pt x="9092805" y="1059333"/>
                  <a:pt x="9145929" y="1282557"/>
                </a:cubicBezTo>
                <a:cubicBezTo>
                  <a:pt x="9199053" y="1505781"/>
                  <a:pt x="9127546" y="1606535"/>
                  <a:pt x="9145929" y="1816653"/>
                </a:cubicBezTo>
                <a:cubicBezTo>
                  <a:pt x="9194700" y="1953805"/>
                  <a:pt x="9124183" y="2128111"/>
                  <a:pt x="9145929" y="2252646"/>
                </a:cubicBezTo>
                <a:cubicBezTo>
                  <a:pt x="9167675" y="2377181"/>
                  <a:pt x="9097257" y="2487293"/>
                  <a:pt x="9145929" y="2706805"/>
                </a:cubicBezTo>
                <a:cubicBezTo>
                  <a:pt x="9194601" y="2926317"/>
                  <a:pt x="9121301" y="3008616"/>
                  <a:pt x="9145929" y="3160964"/>
                </a:cubicBezTo>
                <a:cubicBezTo>
                  <a:pt x="9170557" y="3313312"/>
                  <a:pt x="9121290" y="3417146"/>
                  <a:pt x="9145929" y="3633290"/>
                </a:cubicBezTo>
                <a:cubicBezTo>
                  <a:pt x="9170366" y="4005876"/>
                  <a:pt x="8884538" y="4430758"/>
                  <a:pt x="8419253" y="4359966"/>
                </a:cubicBezTo>
                <a:cubicBezTo>
                  <a:pt x="8292177" y="4405744"/>
                  <a:pt x="8194249" y="4336694"/>
                  <a:pt x="7981450" y="4359966"/>
                </a:cubicBezTo>
                <a:cubicBezTo>
                  <a:pt x="7768651" y="4383238"/>
                  <a:pt x="7525449" y="4286237"/>
                  <a:pt x="7313225" y="4359966"/>
                </a:cubicBezTo>
                <a:cubicBezTo>
                  <a:pt x="7101002" y="4433695"/>
                  <a:pt x="6932895" y="4304150"/>
                  <a:pt x="6829338" y="4359966"/>
                </a:cubicBezTo>
                <a:cubicBezTo>
                  <a:pt x="6725781" y="4415782"/>
                  <a:pt x="6428203" y="4337391"/>
                  <a:pt x="6299366" y="4359966"/>
                </a:cubicBezTo>
                <a:cubicBezTo>
                  <a:pt x="6170529" y="4382541"/>
                  <a:pt x="5979116" y="4346387"/>
                  <a:pt x="5677226" y="4359966"/>
                </a:cubicBezTo>
                <a:cubicBezTo>
                  <a:pt x="5375336" y="4373545"/>
                  <a:pt x="5186336" y="4326596"/>
                  <a:pt x="5009001" y="4359966"/>
                </a:cubicBezTo>
                <a:cubicBezTo>
                  <a:pt x="4831666" y="4393336"/>
                  <a:pt x="4760114" y="4331366"/>
                  <a:pt x="4525114" y="4359966"/>
                </a:cubicBezTo>
                <a:cubicBezTo>
                  <a:pt x="4290114" y="4388566"/>
                  <a:pt x="4038699" y="4281525"/>
                  <a:pt x="3810804" y="4359966"/>
                </a:cubicBezTo>
                <a:cubicBezTo>
                  <a:pt x="3597137" y="4396181"/>
                  <a:pt x="3414880" y="4316727"/>
                  <a:pt x="3262048" y="4359966"/>
                </a:cubicBezTo>
                <a:cubicBezTo>
                  <a:pt x="3109216" y="4403205"/>
                  <a:pt x="2902394" y="4326022"/>
                  <a:pt x="2736157" y="4359966"/>
                </a:cubicBezTo>
                <a:cubicBezTo>
                  <a:pt x="2569920" y="4393910"/>
                  <a:pt x="2348393" y="4299739"/>
                  <a:pt x="2141672" y="4359966"/>
                </a:cubicBezTo>
                <a:cubicBezTo>
                  <a:pt x="1934952" y="4420193"/>
                  <a:pt x="1762698" y="4305774"/>
                  <a:pt x="1524322" y="4359966"/>
                </a:cubicBezTo>
                <a:lnTo>
                  <a:pt x="1524322" y="4359966"/>
                </a:lnTo>
                <a:cubicBezTo>
                  <a:pt x="1402691" y="4399807"/>
                  <a:pt x="1301746" y="4319491"/>
                  <a:pt x="1125499" y="4359966"/>
                </a:cubicBezTo>
                <a:cubicBezTo>
                  <a:pt x="949252" y="4400441"/>
                  <a:pt x="845233" y="4335563"/>
                  <a:pt x="726676" y="4359966"/>
                </a:cubicBezTo>
                <a:cubicBezTo>
                  <a:pt x="340850" y="4306628"/>
                  <a:pt x="-43771" y="4139326"/>
                  <a:pt x="0" y="3633290"/>
                </a:cubicBezTo>
                <a:cubicBezTo>
                  <a:pt x="-2203" y="3394208"/>
                  <a:pt x="23074" y="3259909"/>
                  <a:pt x="0" y="3142798"/>
                </a:cubicBezTo>
                <a:cubicBezTo>
                  <a:pt x="-23074" y="3025687"/>
                  <a:pt x="39467" y="2797758"/>
                  <a:pt x="0" y="2688639"/>
                </a:cubicBezTo>
                <a:cubicBezTo>
                  <a:pt x="-39467" y="2579520"/>
                  <a:pt x="94388" y="2215827"/>
                  <a:pt x="0" y="1816653"/>
                </a:cubicBezTo>
                <a:cubicBezTo>
                  <a:pt x="-9756" y="1764771"/>
                  <a:pt x="7594" y="1724539"/>
                  <a:pt x="0" y="1652471"/>
                </a:cubicBezTo>
                <a:cubicBezTo>
                  <a:pt x="-42559" y="1423745"/>
                  <a:pt x="33789" y="1296981"/>
                  <a:pt x="0" y="1180308"/>
                </a:cubicBezTo>
                <a:cubicBezTo>
                  <a:pt x="-33789" y="1063635"/>
                  <a:pt x="44318" y="837106"/>
                  <a:pt x="0" y="726661"/>
                </a:cubicBezTo>
                <a:cubicBezTo>
                  <a:pt x="1" y="726669"/>
                  <a:pt x="-1" y="726674"/>
                  <a:pt x="0" y="726676"/>
                </a:cubicBezTo>
                <a:close/>
              </a:path>
            </a:pathLst>
          </a:custGeom>
          <a:ln w="5715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3989574929">
                  <a:prstGeom prst="wedgeRoundRectCallout">
                    <a:avLst>
                      <a:gd name="adj1" fmla="val -49327"/>
                      <a:gd name="adj2" fmla="val -1209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cs typeface="(AH) Manal Black" pitchFamily="2" charset="-78"/>
              </a:rPr>
              <a:t>مراجعة الوحدة </a:t>
            </a:r>
            <a:r>
              <a:rPr lang="ar-BH" sz="5400" dirty="0">
                <a:cs typeface="(AH) Manal Black" pitchFamily="2" charset="-78"/>
              </a:rPr>
              <a:t>الثانية</a:t>
            </a:r>
          </a:p>
          <a:p>
            <a:pPr algn="ctr"/>
            <a:r>
              <a:rPr lang="ar-BH" sz="1400" dirty="0">
                <a:solidFill>
                  <a:schemeClr val="bg1"/>
                </a:solidFill>
                <a:cs typeface="(AH) Manal Black" pitchFamily="2" charset="-78"/>
              </a:rPr>
              <a:t>.</a:t>
            </a:r>
            <a:endParaRPr lang="ar-AE" sz="1200" dirty="0">
              <a:solidFill>
                <a:schemeClr val="bg1"/>
              </a:solidFill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التحليل إلى العوامل الأولية.</a:t>
            </a:r>
            <a:endParaRPr lang="ar-BH" sz="3200" dirty="0"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cs typeface="(AH) Manal Black" pitchFamily="2" charset="-78"/>
              </a:rPr>
              <a:t>ا</a:t>
            </a:r>
            <a:r>
              <a:rPr lang="ar-AE" sz="3200" dirty="0">
                <a:cs typeface="(AH) Manal Black" pitchFamily="2" charset="-78"/>
              </a:rPr>
              <a:t>لقوى والأسس.</a:t>
            </a:r>
            <a:endParaRPr lang="ar-BH" sz="3200" dirty="0"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أنماط الضرب.</a:t>
            </a:r>
            <a:endParaRPr lang="ar-BH" sz="3200" dirty="0"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خاصية التوزيع.</a:t>
            </a:r>
            <a:endParaRPr lang="ar-BH" sz="3200" dirty="0">
              <a:cs typeface="(AH) Manal Black" pitchFamily="2" charset="-78"/>
            </a:endParaRP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تقدير نواتج الضرب.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الضرب في أعداد مكونة من رقم واحد.</a:t>
            </a:r>
          </a:p>
          <a:p>
            <a:pPr marL="2286000" lvl="4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cs typeface="(AH) Manal Black" pitchFamily="2" charset="-78"/>
              </a:rPr>
              <a:t>الضرب في أعداد مكونة من رقمين.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F628BE0-2FF5-4C7F-A970-4985499D004C}"/>
              </a:ext>
            </a:extLst>
          </p:cNvPr>
          <p:cNvSpPr/>
          <p:nvPr/>
        </p:nvSpPr>
        <p:spPr>
          <a:xfrm>
            <a:off x="4740904" y="162336"/>
            <a:ext cx="2558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70C0"/>
                </a:solidFill>
              </a:rPr>
              <a:t>ضرب الأعداد الكلية </a:t>
            </a:r>
            <a:endParaRPr lang="en-US" sz="4000" b="1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18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 x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 x 2 x 3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C40D60-C759-48C5-81F8-02C70CD4C02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chemeClr val="tx1"/>
                </a:solidFill>
              </a:rPr>
              <a:t>يكتب العدد </a:t>
            </a:r>
            <a:r>
              <a:rPr lang="en-US" sz="3200" b="1" dirty="0">
                <a:solidFill>
                  <a:schemeClr val="tx1"/>
                </a:solidFill>
              </a:rPr>
              <a:t>12 </a:t>
            </a:r>
            <a:r>
              <a:rPr lang="ar-AE" sz="3200" b="1" dirty="0">
                <a:solidFill>
                  <a:schemeClr val="tx1"/>
                </a:solidFill>
              </a:rPr>
              <a:t> بالتحليل إلى عوامله الأولية :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7" y="509671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99" y="4952634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1F2E415-4232-43FC-A563-D1B3442EED58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1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4B8CBD2-90CB-4E78-AE95-EC8667973703}"/>
                  </a:ext>
                </a:extLst>
              </p:cNvPr>
              <p:cNvSpPr/>
              <p:nvPr/>
            </p:nvSpPr>
            <p:spPr>
              <a:xfrm>
                <a:off x="1007165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4B8CBD2-90CB-4E78-AE95-EC8667973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B31CC4-ACFB-447D-B2E9-B20D45ADB962}"/>
                  </a:ext>
                </a:extLst>
              </p:cNvPr>
              <p:cNvSpPr/>
              <p:nvPr/>
            </p:nvSpPr>
            <p:spPr>
              <a:xfrm>
                <a:off x="7889740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B31CC4-ACFB-447D-B2E9-B20D45AD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740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57604C8-A126-4EF1-A6F7-864FB737D87D}"/>
                  </a:ext>
                </a:extLst>
              </p:cNvPr>
              <p:cNvSpPr/>
              <p:nvPr/>
            </p:nvSpPr>
            <p:spPr>
              <a:xfrm>
                <a:off x="4368419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57604C8-A126-4EF1-A6F7-864FB737D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19" y="4689097"/>
                <a:ext cx="2862469" cy="1219200"/>
              </a:xfrm>
              <a:custGeom>
                <a:avLst/>
                <a:gdLst>
                  <a:gd name="connsiteX0" fmla="*/ 0 w 2862469"/>
                  <a:gd name="connsiteY0" fmla="*/ 0 h 1219200"/>
                  <a:gd name="connsiteX1" fmla="*/ 543869 w 2862469"/>
                  <a:gd name="connsiteY1" fmla="*/ 0 h 1219200"/>
                  <a:gd name="connsiteX2" fmla="*/ 1030489 w 2862469"/>
                  <a:gd name="connsiteY2" fmla="*/ 0 h 1219200"/>
                  <a:gd name="connsiteX3" fmla="*/ 1545733 w 2862469"/>
                  <a:gd name="connsiteY3" fmla="*/ 0 h 1219200"/>
                  <a:gd name="connsiteX4" fmla="*/ 2146852 w 2862469"/>
                  <a:gd name="connsiteY4" fmla="*/ 0 h 1219200"/>
                  <a:gd name="connsiteX5" fmla="*/ 2862469 w 2862469"/>
                  <a:gd name="connsiteY5" fmla="*/ 0 h 1219200"/>
                  <a:gd name="connsiteX6" fmla="*/ 2862469 w 2862469"/>
                  <a:gd name="connsiteY6" fmla="*/ 382016 h 1219200"/>
                  <a:gd name="connsiteX7" fmla="*/ 2862469 w 2862469"/>
                  <a:gd name="connsiteY7" fmla="*/ 751840 h 1219200"/>
                  <a:gd name="connsiteX8" fmla="*/ 2862469 w 2862469"/>
                  <a:gd name="connsiteY8" fmla="*/ 1219200 h 1219200"/>
                  <a:gd name="connsiteX9" fmla="*/ 2289975 w 2862469"/>
                  <a:gd name="connsiteY9" fmla="*/ 1219200 h 1219200"/>
                  <a:gd name="connsiteX10" fmla="*/ 1774731 w 2862469"/>
                  <a:gd name="connsiteY10" fmla="*/ 1219200 h 1219200"/>
                  <a:gd name="connsiteX11" fmla="*/ 1144988 w 2862469"/>
                  <a:gd name="connsiteY11" fmla="*/ 1219200 h 1219200"/>
                  <a:gd name="connsiteX12" fmla="*/ 601118 w 2862469"/>
                  <a:gd name="connsiteY12" fmla="*/ 1219200 h 1219200"/>
                  <a:gd name="connsiteX13" fmla="*/ 0 w 2862469"/>
                  <a:gd name="connsiteY13" fmla="*/ 1219200 h 1219200"/>
                  <a:gd name="connsiteX14" fmla="*/ 0 w 2862469"/>
                  <a:gd name="connsiteY14" fmla="*/ 800608 h 1219200"/>
                  <a:gd name="connsiteX15" fmla="*/ 0 w 2862469"/>
                  <a:gd name="connsiteY15" fmla="*/ 406400 h 1219200"/>
                  <a:gd name="connsiteX16" fmla="*/ 0 w 2862469"/>
                  <a:gd name="connsiteY16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2469" h="1219200" fill="none" extrusionOk="0">
                    <a:moveTo>
                      <a:pt x="0" y="0"/>
                    </a:moveTo>
                    <a:cubicBezTo>
                      <a:pt x="184585" y="-52295"/>
                      <a:pt x="272570" y="29070"/>
                      <a:pt x="543869" y="0"/>
                    </a:cubicBezTo>
                    <a:cubicBezTo>
                      <a:pt x="815168" y="-29070"/>
                      <a:pt x="885590" y="31909"/>
                      <a:pt x="1030489" y="0"/>
                    </a:cubicBezTo>
                    <a:cubicBezTo>
                      <a:pt x="1175388" y="-31909"/>
                      <a:pt x="1334235" y="22413"/>
                      <a:pt x="1545733" y="0"/>
                    </a:cubicBezTo>
                    <a:cubicBezTo>
                      <a:pt x="1757231" y="-22413"/>
                      <a:pt x="1912401" y="46227"/>
                      <a:pt x="2146852" y="0"/>
                    </a:cubicBezTo>
                    <a:cubicBezTo>
                      <a:pt x="2381303" y="-46227"/>
                      <a:pt x="2524068" y="50771"/>
                      <a:pt x="2862469" y="0"/>
                    </a:cubicBezTo>
                    <a:cubicBezTo>
                      <a:pt x="2891525" y="183713"/>
                      <a:pt x="2848488" y="301307"/>
                      <a:pt x="2862469" y="382016"/>
                    </a:cubicBezTo>
                    <a:cubicBezTo>
                      <a:pt x="2876450" y="462725"/>
                      <a:pt x="2848435" y="609567"/>
                      <a:pt x="2862469" y="751840"/>
                    </a:cubicBezTo>
                    <a:cubicBezTo>
                      <a:pt x="2876503" y="894113"/>
                      <a:pt x="2809109" y="1121885"/>
                      <a:pt x="2862469" y="1219200"/>
                    </a:cubicBezTo>
                    <a:cubicBezTo>
                      <a:pt x="2630451" y="1254453"/>
                      <a:pt x="2570473" y="1189969"/>
                      <a:pt x="2289975" y="1219200"/>
                    </a:cubicBezTo>
                    <a:cubicBezTo>
                      <a:pt x="2009477" y="1248431"/>
                      <a:pt x="1941235" y="1190102"/>
                      <a:pt x="1774731" y="1219200"/>
                    </a:cubicBezTo>
                    <a:cubicBezTo>
                      <a:pt x="1608227" y="1248298"/>
                      <a:pt x="1383261" y="1207113"/>
                      <a:pt x="1144988" y="1219200"/>
                    </a:cubicBezTo>
                    <a:cubicBezTo>
                      <a:pt x="906715" y="1231287"/>
                      <a:pt x="783041" y="1175623"/>
                      <a:pt x="601118" y="1219200"/>
                    </a:cubicBezTo>
                    <a:cubicBezTo>
                      <a:pt x="419195" y="1262777"/>
                      <a:pt x="161952" y="1213836"/>
                      <a:pt x="0" y="1219200"/>
                    </a:cubicBezTo>
                    <a:cubicBezTo>
                      <a:pt x="-9266" y="1058921"/>
                      <a:pt x="48807" y="1005620"/>
                      <a:pt x="0" y="800608"/>
                    </a:cubicBezTo>
                    <a:cubicBezTo>
                      <a:pt x="-48807" y="595596"/>
                      <a:pt x="19369" y="501416"/>
                      <a:pt x="0" y="406400"/>
                    </a:cubicBezTo>
                    <a:cubicBezTo>
                      <a:pt x="-19369" y="311384"/>
                      <a:pt x="47191" y="146059"/>
                      <a:pt x="0" y="0"/>
                    </a:cubicBezTo>
                    <a:close/>
                  </a:path>
                  <a:path w="2862469" h="1219200" stroke="0" extrusionOk="0">
                    <a:moveTo>
                      <a:pt x="0" y="0"/>
                    </a:moveTo>
                    <a:cubicBezTo>
                      <a:pt x="159899" y="-19398"/>
                      <a:pt x="380206" y="44498"/>
                      <a:pt x="543869" y="0"/>
                    </a:cubicBezTo>
                    <a:cubicBezTo>
                      <a:pt x="707532" y="-44498"/>
                      <a:pt x="885747" y="9339"/>
                      <a:pt x="1030489" y="0"/>
                    </a:cubicBezTo>
                    <a:cubicBezTo>
                      <a:pt x="1175231" y="-9339"/>
                      <a:pt x="1399323" y="15908"/>
                      <a:pt x="1660232" y="0"/>
                    </a:cubicBezTo>
                    <a:cubicBezTo>
                      <a:pt x="1921141" y="-15908"/>
                      <a:pt x="1955369" y="51735"/>
                      <a:pt x="2204101" y="0"/>
                    </a:cubicBezTo>
                    <a:cubicBezTo>
                      <a:pt x="2452833" y="-51735"/>
                      <a:pt x="2579356" y="22446"/>
                      <a:pt x="2862469" y="0"/>
                    </a:cubicBezTo>
                    <a:cubicBezTo>
                      <a:pt x="2898111" y="153273"/>
                      <a:pt x="2851209" y="344089"/>
                      <a:pt x="2862469" y="430784"/>
                    </a:cubicBezTo>
                    <a:cubicBezTo>
                      <a:pt x="2873729" y="517479"/>
                      <a:pt x="2834292" y="676596"/>
                      <a:pt x="2862469" y="837184"/>
                    </a:cubicBezTo>
                    <a:cubicBezTo>
                      <a:pt x="2890646" y="997772"/>
                      <a:pt x="2842502" y="1063502"/>
                      <a:pt x="2862469" y="1219200"/>
                    </a:cubicBezTo>
                    <a:cubicBezTo>
                      <a:pt x="2715816" y="1233570"/>
                      <a:pt x="2477532" y="1178801"/>
                      <a:pt x="2347225" y="1219200"/>
                    </a:cubicBezTo>
                    <a:cubicBezTo>
                      <a:pt x="2216918" y="1259599"/>
                      <a:pt x="1900495" y="1185449"/>
                      <a:pt x="1774731" y="1219200"/>
                    </a:cubicBezTo>
                    <a:cubicBezTo>
                      <a:pt x="1648967" y="1252951"/>
                      <a:pt x="1488404" y="1175414"/>
                      <a:pt x="1202237" y="1219200"/>
                    </a:cubicBezTo>
                    <a:cubicBezTo>
                      <a:pt x="916070" y="1262986"/>
                      <a:pt x="814087" y="1188650"/>
                      <a:pt x="658368" y="1219200"/>
                    </a:cubicBezTo>
                    <a:cubicBezTo>
                      <a:pt x="502649" y="1249750"/>
                      <a:pt x="297479" y="1173592"/>
                      <a:pt x="0" y="1219200"/>
                    </a:cubicBezTo>
                    <a:cubicBezTo>
                      <a:pt x="-16680" y="1052603"/>
                      <a:pt x="6032" y="889799"/>
                      <a:pt x="0" y="788416"/>
                    </a:cubicBezTo>
                    <a:cubicBezTo>
                      <a:pt x="-6032" y="687033"/>
                      <a:pt x="33752" y="519688"/>
                      <a:pt x="0" y="357632"/>
                    </a:cubicBezTo>
                    <a:cubicBezTo>
                      <a:pt x="-33752" y="195576"/>
                      <a:pt x="27583" y="124057"/>
                      <a:pt x="0" y="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66FF33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Go Home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7" y="4701399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40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BC7CEE2-7380-4FAA-9DC7-D0D76EE7F211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2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6E92128-695F-45E5-86EB-E549EF227937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E42F554D-EAF7-4974-B97E-192D6FD184B5}"/>
              </a:ext>
            </a:extLst>
          </p:cNvPr>
          <p:cNvSpPr txBox="1"/>
          <p:nvPr/>
        </p:nvSpPr>
        <p:spPr>
          <a:xfrm>
            <a:off x="3182348" y="2127967"/>
            <a:ext cx="5234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</a:t>
            </a:r>
            <a:r>
              <a:rPr lang="ar-AE" sz="4400" b="1" dirty="0" smtClean="0"/>
              <a:t>اكتب4×4×4×4×4 </a:t>
            </a:r>
            <a:r>
              <a:rPr lang="ar-AE" sz="4400" b="1" dirty="0"/>
              <a:t>باستخدام الأس)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51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31" y="4689097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05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B2E6D4A-5810-41CF-938F-F78C9C9342FC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C603C99-71B2-4AEB-8D45-ED20BBF05481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5400" b="1" dirty="0">
              <a:solidFill>
                <a:schemeClr val="tx1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xmlns="" id="{E42F554D-EAF7-4974-B97E-192D6FD184B5}"/>
              </a:ext>
            </a:extLst>
          </p:cNvPr>
          <p:cNvSpPr txBox="1"/>
          <p:nvPr/>
        </p:nvSpPr>
        <p:spPr>
          <a:xfrm>
            <a:off x="3417214" y="2268010"/>
            <a:ext cx="532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</a:t>
            </a:r>
            <a:r>
              <a:rPr lang="ar-AE" sz="4000" b="1" dirty="0"/>
              <a:t>120000= ----- × 300)</a:t>
            </a:r>
            <a:endParaRPr lang="en-US" sz="4000" b="1" dirty="0"/>
          </a:p>
        </p:txBody>
      </p:sp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304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7889740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436841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6" y="4711200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13" y="4711200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A54AD8D-33EF-4810-AE7B-C295929A6453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4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B5D02D4-E0C7-4054-825D-C19B25AFBC47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6000" b="1" dirty="0">
              <a:solidFill>
                <a:schemeClr val="tx1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xmlns="" id="{E42F554D-EAF7-4974-B97E-192D6FD184B5}"/>
              </a:ext>
            </a:extLst>
          </p:cNvPr>
          <p:cNvSpPr txBox="1"/>
          <p:nvPr/>
        </p:nvSpPr>
        <p:spPr>
          <a:xfrm>
            <a:off x="3182348" y="2289922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---- = 27 × 2)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54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B8CBD2-90CB-4E78-AE95-EC8667973703}"/>
              </a:ext>
            </a:extLst>
          </p:cNvPr>
          <p:cNvSpPr/>
          <p:nvPr/>
        </p:nvSpPr>
        <p:spPr>
          <a:xfrm>
            <a:off x="1007165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B31CC4-ACFB-447D-B2E9-B20D45ADB962}"/>
              </a:ext>
            </a:extLst>
          </p:cNvPr>
          <p:cNvSpPr/>
          <p:nvPr/>
        </p:nvSpPr>
        <p:spPr>
          <a:xfrm>
            <a:off x="4507699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957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7604C8-A126-4EF1-A6F7-864FB737D87D}"/>
              </a:ext>
            </a:extLst>
          </p:cNvPr>
          <p:cNvSpPr/>
          <p:nvPr/>
        </p:nvSpPr>
        <p:spPr>
          <a:xfrm>
            <a:off x="8322366" y="4689097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C5B99C3-3445-46B3-A33E-FE3D7A8D4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4681840"/>
            <a:ext cx="2283921" cy="21689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E90248-0E2D-4A0F-A6C3-D57D4AE9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47" y="4689097"/>
            <a:ext cx="2283921" cy="216890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F841041-9FCB-41DA-8F0A-6A71610DBDA6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5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A2A1A69-6CA2-4F0D-BF72-F953F42849C0}"/>
              </a:ext>
            </a:extLst>
          </p:cNvPr>
          <p:cNvSpPr/>
          <p:nvPr/>
        </p:nvSpPr>
        <p:spPr>
          <a:xfrm>
            <a:off x="89178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xmlns="" id="{E42F554D-EAF7-4974-B97E-192D6FD184B5}"/>
              </a:ext>
            </a:extLst>
          </p:cNvPr>
          <p:cNvSpPr txBox="1"/>
          <p:nvPr/>
        </p:nvSpPr>
        <p:spPr>
          <a:xfrm>
            <a:off x="3148404" y="2455592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</a:t>
            </a:r>
            <a:r>
              <a:rPr lang="ar-AE" sz="4400" b="1" dirty="0" smtClean="0"/>
              <a:t>قدّر </a:t>
            </a:r>
            <a:r>
              <a:rPr lang="ar-AE" sz="4400" b="1" dirty="0"/>
              <a:t>الناتج   33×29)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639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DCABF-119B-4AAB-8737-E4408813300A}"/>
              </a:ext>
            </a:extLst>
          </p:cNvPr>
          <p:cNvSpPr/>
          <p:nvPr/>
        </p:nvSpPr>
        <p:spPr>
          <a:xfrm>
            <a:off x="4242216" y="104931"/>
            <a:ext cx="3127952" cy="92250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creen Recording 22">
            <a:hlinkClick r:id="" action="ppaction://media"/>
            <a:extLst>
              <a:ext uri="{FF2B5EF4-FFF2-40B4-BE49-F238E27FC236}">
                <a16:creationId xmlns:a16="http://schemas.microsoft.com/office/drawing/2014/main" xmlns="" id="{97736D53-4D9E-416B-BE27-EC432A3626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881" t="-1" r="10813" b="68630"/>
          <a:stretch/>
        </p:blipFill>
        <p:spPr>
          <a:xfrm>
            <a:off x="4319081" y="149042"/>
            <a:ext cx="2961147" cy="849764"/>
          </a:xfrm>
          <a:prstGeom prst="rect">
            <a:avLst/>
          </a:prstGeom>
        </p:spPr>
      </p:pic>
      <p:sp>
        <p:nvSpPr>
          <p:cNvPr id="7" name="Action Button: Go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2B09C40-EEC1-4C62-BFA6-F768B34D9A35}"/>
              </a:ext>
            </a:extLst>
          </p:cNvPr>
          <p:cNvSpPr/>
          <p:nvPr/>
        </p:nvSpPr>
        <p:spPr>
          <a:xfrm>
            <a:off x="2964795" y="167122"/>
            <a:ext cx="904839" cy="798121"/>
          </a:xfrm>
          <a:prstGeom prst="actionButtonHom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686B4C-7550-44B8-89CB-532C4650C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164679"/>
            <a:ext cx="1573227" cy="1494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965A7E7-FFBE-4840-957C-5EF3A73EC829}"/>
              </a:ext>
            </a:extLst>
          </p:cNvPr>
          <p:cNvSpPr/>
          <p:nvPr/>
        </p:nvSpPr>
        <p:spPr>
          <a:xfrm>
            <a:off x="1729385" y="104931"/>
            <a:ext cx="1046619" cy="86275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CAFE8-FBF0-4F7F-B8A2-DA802D362A92}"/>
              </a:ext>
            </a:extLst>
          </p:cNvPr>
          <p:cNvSpPr/>
          <p:nvPr/>
        </p:nvSpPr>
        <p:spPr>
          <a:xfrm>
            <a:off x="7747749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2x2x2x2x6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0AAD19-3AB9-40EB-A656-9DA560CB599F}"/>
              </a:ext>
            </a:extLst>
          </p:cNvPr>
          <p:cNvSpPr/>
          <p:nvPr/>
        </p:nvSpPr>
        <p:spPr>
          <a:xfrm>
            <a:off x="4319081" y="4689097"/>
            <a:ext cx="3051087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 x 2 x 2 x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D88BB0-376C-460F-B836-04155C03E076}"/>
              </a:ext>
            </a:extLst>
          </p:cNvPr>
          <p:cNvSpPr/>
          <p:nvPr/>
        </p:nvSpPr>
        <p:spPr>
          <a:xfrm>
            <a:off x="1282354" y="4671375"/>
            <a:ext cx="2862469" cy="1219200"/>
          </a:xfrm>
          <a:custGeom>
            <a:avLst/>
            <a:gdLst>
              <a:gd name="connsiteX0" fmla="*/ 0 w 2862469"/>
              <a:gd name="connsiteY0" fmla="*/ 0 h 1219200"/>
              <a:gd name="connsiteX1" fmla="*/ 543869 w 2862469"/>
              <a:gd name="connsiteY1" fmla="*/ 0 h 1219200"/>
              <a:gd name="connsiteX2" fmla="*/ 1030489 w 2862469"/>
              <a:gd name="connsiteY2" fmla="*/ 0 h 1219200"/>
              <a:gd name="connsiteX3" fmla="*/ 1545733 w 2862469"/>
              <a:gd name="connsiteY3" fmla="*/ 0 h 1219200"/>
              <a:gd name="connsiteX4" fmla="*/ 2146852 w 2862469"/>
              <a:gd name="connsiteY4" fmla="*/ 0 h 1219200"/>
              <a:gd name="connsiteX5" fmla="*/ 2862469 w 2862469"/>
              <a:gd name="connsiteY5" fmla="*/ 0 h 1219200"/>
              <a:gd name="connsiteX6" fmla="*/ 2862469 w 2862469"/>
              <a:gd name="connsiteY6" fmla="*/ 382016 h 1219200"/>
              <a:gd name="connsiteX7" fmla="*/ 2862469 w 2862469"/>
              <a:gd name="connsiteY7" fmla="*/ 751840 h 1219200"/>
              <a:gd name="connsiteX8" fmla="*/ 2862469 w 2862469"/>
              <a:gd name="connsiteY8" fmla="*/ 1219200 h 1219200"/>
              <a:gd name="connsiteX9" fmla="*/ 2289975 w 2862469"/>
              <a:gd name="connsiteY9" fmla="*/ 1219200 h 1219200"/>
              <a:gd name="connsiteX10" fmla="*/ 1774731 w 2862469"/>
              <a:gd name="connsiteY10" fmla="*/ 1219200 h 1219200"/>
              <a:gd name="connsiteX11" fmla="*/ 1144988 w 2862469"/>
              <a:gd name="connsiteY11" fmla="*/ 1219200 h 1219200"/>
              <a:gd name="connsiteX12" fmla="*/ 601118 w 2862469"/>
              <a:gd name="connsiteY12" fmla="*/ 1219200 h 1219200"/>
              <a:gd name="connsiteX13" fmla="*/ 0 w 2862469"/>
              <a:gd name="connsiteY13" fmla="*/ 1219200 h 1219200"/>
              <a:gd name="connsiteX14" fmla="*/ 0 w 2862469"/>
              <a:gd name="connsiteY14" fmla="*/ 800608 h 1219200"/>
              <a:gd name="connsiteX15" fmla="*/ 0 w 2862469"/>
              <a:gd name="connsiteY15" fmla="*/ 406400 h 1219200"/>
              <a:gd name="connsiteX16" fmla="*/ 0 w 2862469"/>
              <a:gd name="connsiteY1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2469" h="1219200" fill="none" extrusionOk="0">
                <a:moveTo>
                  <a:pt x="0" y="0"/>
                </a:moveTo>
                <a:cubicBezTo>
                  <a:pt x="184585" y="-52295"/>
                  <a:pt x="272570" y="29070"/>
                  <a:pt x="543869" y="0"/>
                </a:cubicBezTo>
                <a:cubicBezTo>
                  <a:pt x="815168" y="-29070"/>
                  <a:pt x="885590" y="31909"/>
                  <a:pt x="1030489" y="0"/>
                </a:cubicBezTo>
                <a:cubicBezTo>
                  <a:pt x="1175388" y="-31909"/>
                  <a:pt x="1334235" y="22413"/>
                  <a:pt x="1545733" y="0"/>
                </a:cubicBezTo>
                <a:cubicBezTo>
                  <a:pt x="1757231" y="-22413"/>
                  <a:pt x="1912401" y="46227"/>
                  <a:pt x="2146852" y="0"/>
                </a:cubicBezTo>
                <a:cubicBezTo>
                  <a:pt x="2381303" y="-46227"/>
                  <a:pt x="2524068" y="50771"/>
                  <a:pt x="2862469" y="0"/>
                </a:cubicBezTo>
                <a:cubicBezTo>
                  <a:pt x="2891525" y="183713"/>
                  <a:pt x="2848488" y="301307"/>
                  <a:pt x="2862469" y="382016"/>
                </a:cubicBezTo>
                <a:cubicBezTo>
                  <a:pt x="2876450" y="462725"/>
                  <a:pt x="2848435" y="609567"/>
                  <a:pt x="2862469" y="751840"/>
                </a:cubicBezTo>
                <a:cubicBezTo>
                  <a:pt x="2876503" y="894113"/>
                  <a:pt x="2809109" y="1121885"/>
                  <a:pt x="2862469" y="1219200"/>
                </a:cubicBezTo>
                <a:cubicBezTo>
                  <a:pt x="2630451" y="1254453"/>
                  <a:pt x="2570473" y="1189969"/>
                  <a:pt x="2289975" y="1219200"/>
                </a:cubicBezTo>
                <a:cubicBezTo>
                  <a:pt x="2009477" y="1248431"/>
                  <a:pt x="1941235" y="1190102"/>
                  <a:pt x="1774731" y="1219200"/>
                </a:cubicBezTo>
                <a:cubicBezTo>
                  <a:pt x="1608227" y="1248298"/>
                  <a:pt x="1383261" y="1207113"/>
                  <a:pt x="1144988" y="1219200"/>
                </a:cubicBezTo>
                <a:cubicBezTo>
                  <a:pt x="906715" y="1231287"/>
                  <a:pt x="783041" y="1175623"/>
                  <a:pt x="601118" y="1219200"/>
                </a:cubicBezTo>
                <a:cubicBezTo>
                  <a:pt x="419195" y="1262777"/>
                  <a:pt x="161952" y="1213836"/>
                  <a:pt x="0" y="1219200"/>
                </a:cubicBezTo>
                <a:cubicBezTo>
                  <a:pt x="-9266" y="1058921"/>
                  <a:pt x="48807" y="1005620"/>
                  <a:pt x="0" y="800608"/>
                </a:cubicBezTo>
                <a:cubicBezTo>
                  <a:pt x="-48807" y="595596"/>
                  <a:pt x="19369" y="501416"/>
                  <a:pt x="0" y="406400"/>
                </a:cubicBezTo>
                <a:cubicBezTo>
                  <a:pt x="-19369" y="311384"/>
                  <a:pt x="47191" y="146059"/>
                  <a:pt x="0" y="0"/>
                </a:cubicBezTo>
                <a:close/>
              </a:path>
              <a:path w="2862469" h="1219200" stroke="0" extrusionOk="0">
                <a:moveTo>
                  <a:pt x="0" y="0"/>
                </a:moveTo>
                <a:cubicBezTo>
                  <a:pt x="159899" y="-19398"/>
                  <a:pt x="380206" y="44498"/>
                  <a:pt x="543869" y="0"/>
                </a:cubicBezTo>
                <a:cubicBezTo>
                  <a:pt x="707532" y="-44498"/>
                  <a:pt x="885747" y="9339"/>
                  <a:pt x="1030489" y="0"/>
                </a:cubicBezTo>
                <a:cubicBezTo>
                  <a:pt x="1175231" y="-9339"/>
                  <a:pt x="1399323" y="15908"/>
                  <a:pt x="1660232" y="0"/>
                </a:cubicBezTo>
                <a:cubicBezTo>
                  <a:pt x="1921141" y="-15908"/>
                  <a:pt x="1955369" y="51735"/>
                  <a:pt x="2204101" y="0"/>
                </a:cubicBezTo>
                <a:cubicBezTo>
                  <a:pt x="2452833" y="-51735"/>
                  <a:pt x="2579356" y="22446"/>
                  <a:pt x="2862469" y="0"/>
                </a:cubicBezTo>
                <a:cubicBezTo>
                  <a:pt x="2898111" y="153273"/>
                  <a:pt x="2851209" y="344089"/>
                  <a:pt x="2862469" y="430784"/>
                </a:cubicBezTo>
                <a:cubicBezTo>
                  <a:pt x="2873729" y="517479"/>
                  <a:pt x="2834292" y="676596"/>
                  <a:pt x="2862469" y="837184"/>
                </a:cubicBezTo>
                <a:cubicBezTo>
                  <a:pt x="2890646" y="997772"/>
                  <a:pt x="2842502" y="1063502"/>
                  <a:pt x="2862469" y="1219200"/>
                </a:cubicBezTo>
                <a:cubicBezTo>
                  <a:pt x="2715816" y="1233570"/>
                  <a:pt x="2477532" y="1178801"/>
                  <a:pt x="2347225" y="1219200"/>
                </a:cubicBezTo>
                <a:cubicBezTo>
                  <a:pt x="2216918" y="1259599"/>
                  <a:pt x="1900495" y="1185449"/>
                  <a:pt x="1774731" y="1219200"/>
                </a:cubicBezTo>
                <a:cubicBezTo>
                  <a:pt x="1648967" y="1252951"/>
                  <a:pt x="1488404" y="1175414"/>
                  <a:pt x="1202237" y="1219200"/>
                </a:cubicBezTo>
                <a:cubicBezTo>
                  <a:pt x="916070" y="1262986"/>
                  <a:pt x="814087" y="1188650"/>
                  <a:pt x="658368" y="1219200"/>
                </a:cubicBezTo>
                <a:cubicBezTo>
                  <a:pt x="502649" y="1249750"/>
                  <a:pt x="297479" y="1173592"/>
                  <a:pt x="0" y="1219200"/>
                </a:cubicBezTo>
                <a:cubicBezTo>
                  <a:pt x="-16680" y="1052603"/>
                  <a:pt x="6032" y="889799"/>
                  <a:pt x="0" y="788416"/>
                </a:cubicBezTo>
                <a:cubicBezTo>
                  <a:pt x="-6032" y="687033"/>
                  <a:pt x="33752" y="519688"/>
                  <a:pt x="0" y="357632"/>
                </a:cubicBezTo>
                <a:cubicBezTo>
                  <a:pt x="-33752" y="195576"/>
                  <a:pt x="27583" y="124057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66FF33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7 x 3 x 3</a:t>
            </a:r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B8F44620-91B2-4284-8891-A954714A4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82" y="4689097"/>
            <a:ext cx="2283921" cy="216890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810F01A-96F0-479E-AB19-8FB7A3D65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8" y="4671375"/>
            <a:ext cx="2283921" cy="216890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210BC1C-7F7D-41D6-A836-B94D112E6F4F}"/>
              </a:ext>
            </a:extLst>
          </p:cNvPr>
          <p:cNvSpPr/>
          <p:nvPr/>
        </p:nvSpPr>
        <p:spPr>
          <a:xfrm>
            <a:off x="1031066" y="1658679"/>
            <a:ext cx="9815733" cy="27575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AE" sz="4000" b="1" dirty="0">
                <a:solidFill>
                  <a:schemeClr val="tx1"/>
                </a:solidFill>
              </a:rPr>
              <a:t>تحليل العدد </a:t>
            </a:r>
            <a:r>
              <a:rPr lang="en-US" sz="4000" b="1" dirty="0">
                <a:solidFill>
                  <a:schemeClr val="tx1"/>
                </a:solidFill>
              </a:rPr>
              <a:t>42</a:t>
            </a:r>
            <a:r>
              <a:rPr lang="ar-AE" sz="4000" b="1" dirty="0">
                <a:solidFill>
                  <a:schemeClr val="tx1"/>
                </a:solidFill>
              </a:rPr>
              <a:t> إلى عوامله الأولية: </a:t>
            </a:r>
            <a:endParaRPr lang="ar-BH" sz="5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0" y="6545944"/>
            <a:ext cx="1770743" cy="26851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7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7108BA2-CBDC-451D-B19C-6EF818AB9F6A}">
  <we:reference id="wa104374245" version="1.0.0.0" store="en-US" storeType="OMEX"/>
  <we:alternateReferences>
    <we:reference id="wa104374245" version="1.0.0.0" store="wa1043742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285</Words>
  <Application>Microsoft Office PowerPoint</Application>
  <PresentationFormat>Widescreen</PresentationFormat>
  <Paragraphs>113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(AH) Manal Black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منال أحمد سلهب</dc:creator>
  <cp:lastModifiedBy>hp</cp:lastModifiedBy>
  <cp:revision>216</cp:revision>
  <dcterms:created xsi:type="dcterms:W3CDTF">2019-02-13T14:43:24Z</dcterms:created>
  <dcterms:modified xsi:type="dcterms:W3CDTF">2020-10-18T16:11:53Z</dcterms:modified>
</cp:coreProperties>
</file>