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26"/>
  </p:notesMasterIdLst>
  <p:sldIdLst>
    <p:sldId id="509" r:id="rId3"/>
    <p:sldId id="586" r:id="rId4"/>
    <p:sldId id="264" r:id="rId5"/>
    <p:sldId id="521" r:id="rId6"/>
    <p:sldId id="522" r:id="rId7"/>
    <p:sldId id="523" r:id="rId8"/>
    <p:sldId id="465" r:id="rId9"/>
    <p:sldId id="334" r:id="rId10"/>
    <p:sldId id="302" r:id="rId11"/>
    <p:sldId id="256" r:id="rId12"/>
    <p:sldId id="257" r:id="rId13"/>
    <p:sldId id="258" r:id="rId14"/>
    <p:sldId id="259" r:id="rId15"/>
    <p:sldId id="260" r:id="rId16"/>
    <p:sldId id="588" r:id="rId17"/>
    <p:sldId id="590" r:id="rId18"/>
    <p:sldId id="593" r:id="rId19"/>
    <p:sldId id="265" r:id="rId20"/>
    <p:sldId id="589" r:id="rId21"/>
    <p:sldId id="266" r:id="rId22"/>
    <p:sldId id="592" r:id="rId23"/>
    <p:sldId id="347"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FFCC"/>
    <a:srgbClr val="339933"/>
    <a:srgbClr val="FF0066"/>
    <a:srgbClr val="00CC00"/>
    <a:srgbClr val="CCFF99"/>
    <a:srgbClr val="FFCCFF"/>
    <a:srgbClr val="FFFF99"/>
    <a:srgbClr val="FF66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4660"/>
  </p:normalViewPr>
  <p:slideViewPr>
    <p:cSldViewPr>
      <p:cViewPr varScale="1">
        <p:scale>
          <a:sx n="81" d="100"/>
          <a:sy n="81" d="100"/>
        </p:scale>
        <p:origin x="816" y="6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7E118A-627B-46D6-8560-727E629BBB8A}" type="datetimeFigureOut">
              <a:rPr lang="en-US" smtClean="0"/>
              <a:pPr/>
              <a:t>10/23/2021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FDE5E8-3D9B-4182-AC7E-454FB52F40D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9029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7710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3128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77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1392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0552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45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0149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B751D-FB57-4239-9F85-C944C8D3EA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DEF1F9-F2C6-4906-ABEF-4AADEF7EA2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BADE50-3E4F-48D9-882C-C29B321CB785}"/>
              </a:ext>
            </a:extLst>
          </p:cNvPr>
          <p:cNvSpPr>
            <a:spLocks noGrp="1"/>
          </p:cNvSpPr>
          <p:nvPr>
            <p:ph type="dt" sz="half" idx="10"/>
          </p:nvPr>
        </p:nvSpPr>
        <p:spPr/>
        <p:txBody>
          <a:bodyPr/>
          <a:lstStyle/>
          <a:p>
            <a:fld id="{9CA15E44-66FA-4B79-B16A-2C9380A71AD9}" type="datetimeFigureOut">
              <a:rPr lang="en-US" smtClean="0"/>
              <a:t>10/23/2021</a:t>
            </a:fld>
            <a:endParaRPr lang="en-US"/>
          </a:p>
        </p:txBody>
      </p:sp>
      <p:sp>
        <p:nvSpPr>
          <p:cNvPr id="5" name="Footer Placeholder 4">
            <a:extLst>
              <a:ext uri="{FF2B5EF4-FFF2-40B4-BE49-F238E27FC236}">
                <a16:creationId xmlns:a16="http://schemas.microsoft.com/office/drawing/2014/main" id="{6221F8F1-3AAA-42CD-B7D4-4CB3BAE92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268B54-C469-45D7-9BE1-39C54091428E}"/>
              </a:ext>
            </a:extLst>
          </p:cNvPr>
          <p:cNvSpPr>
            <a:spLocks noGrp="1"/>
          </p:cNvSpPr>
          <p:nvPr>
            <p:ph type="sldNum" sz="quarter" idx="12"/>
          </p:nvPr>
        </p:nvSpPr>
        <p:spPr/>
        <p:txBody>
          <a:bodyPr/>
          <a:lstStyle/>
          <a:p>
            <a:fld id="{E8F79300-658A-4A46-BD0C-4C6F86584B09}" type="slidenum">
              <a:rPr lang="en-US" smtClean="0"/>
              <a:t>‹#›</a:t>
            </a:fld>
            <a:endParaRPr lang="en-US"/>
          </a:p>
        </p:txBody>
      </p:sp>
    </p:spTree>
    <p:extLst>
      <p:ext uri="{BB962C8B-B14F-4D97-AF65-F5344CB8AC3E}">
        <p14:creationId xmlns:p14="http://schemas.microsoft.com/office/powerpoint/2010/main" val="1634532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9D3-4EB7-4817-B408-A12D6F8B4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2CFF38-1B63-4453-A41E-C9EB25CE7B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9A085-A0E5-411A-8118-6E3A6663807F}"/>
              </a:ext>
            </a:extLst>
          </p:cNvPr>
          <p:cNvSpPr>
            <a:spLocks noGrp="1"/>
          </p:cNvSpPr>
          <p:nvPr>
            <p:ph type="dt" sz="half" idx="10"/>
          </p:nvPr>
        </p:nvSpPr>
        <p:spPr/>
        <p:txBody>
          <a:bodyPr/>
          <a:lstStyle/>
          <a:p>
            <a:fld id="{9CA15E44-66FA-4B79-B16A-2C9380A71AD9}" type="datetimeFigureOut">
              <a:rPr lang="en-US" smtClean="0"/>
              <a:t>10/23/2021</a:t>
            </a:fld>
            <a:endParaRPr lang="en-US"/>
          </a:p>
        </p:txBody>
      </p:sp>
      <p:sp>
        <p:nvSpPr>
          <p:cNvPr id="5" name="Footer Placeholder 4">
            <a:extLst>
              <a:ext uri="{FF2B5EF4-FFF2-40B4-BE49-F238E27FC236}">
                <a16:creationId xmlns:a16="http://schemas.microsoft.com/office/drawing/2014/main" id="{AA9DA387-A0EE-4210-A0FD-5437D56F4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DF475-2CAC-43D6-A751-B6EC6FEBF2F7}"/>
              </a:ext>
            </a:extLst>
          </p:cNvPr>
          <p:cNvSpPr>
            <a:spLocks noGrp="1"/>
          </p:cNvSpPr>
          <p:nvPr>
            <p:ph type="sldNum" sz="quarter" idx="12"/>
          </p:nvPr>
        </p:nvSpPr>
        <p:spPr/>
        <p:txBody>
          <a:bodyPr/>
          <a:lstStyle/>
          <a:p>
            <a:fld id="{E8F79300-658A-4A46-BD0C-4C6F86584B09}" type="slidenum">
              <a:rPr lang="en-US" smtClean="0"/>
              <a:t>‹#›</a:t>
            </a:fld>
            <a:endParaRPr lang="en-US"/>
          </a:p>
        </p:txBody>
      </p:sp>
    </p:spTree>
    <p:extLst>
      <p:ext uri="{BB962C8B-B14F-4D97-AF65-F5344CB8AC3E}">
        <p14:creationId xmlns:p14="http://schemas.microsoft.com/office/powerpoint/2010/main" val="358153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7C200-372C-4840-A8BD-29D5FB9DFD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AD1F46-32A9-4FA2-BF02-5B067E8501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62E44-D23C-4820-9E08-4EDA477F5580}"/>
              </a:ext>
            </a:extLst>
          </p:cNvPr>
          <p:cNvSpPr>
            <a:spLocks noGrp="1"/>
          </p:cNvSpPr>
          <p:nvPr>
            <p:ph type="dt" sz="half" idx="10"/>
          </p:nvPr>
        </p:nvSpPr>
        <p:spPr/>
        <p:txBody>
          <a:bodyPr/>
          <a:lstStyle/>
          <a:p>
            <a:fld id="{9CA15E44-66FA-4B79-B16A-2C9380A71AD9}" type="datetimeFigureOut">
              <a:rPr lang="en-US" smtClean="0"/>
              <a:t>10/23/2021</a:t>
            </a:fld>
            <a:endParaRPr lang="en-US"/>
          </a:p>
        </p:txBody>
      </p:sp>
      <p:sp>
        <p:nvSpPr>
          <p:cNvPr id="5" name="Footer Placeholder 4">
            <a:extLst>
              <a:ext uri="{FF2B5EF4-FFF2-40B4-BE49-F238E27FC236}">
                <a16:creationId xmlns:a16="http://schemas.microsoft.com/office/drawing/2014/main" id="{BCB5D5E7-55C7-4B9A-85B8-668CC579B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E484D0-9486-4012-8D5B-99C6A588E199}"/>
              </a:ext>
            </a:extLst>
          </p:cNvPr>
          <p:cNvSpPr>
            <a:spLocks noGrp="1"/>
          </p:cNvSpPr>
          <p:nvPr>
            <p:ph type="sldNum" sz="quarter" idx="12"/>
          </p:nvPr>
        </p:nvSpPr>
        <p:spPr/>
        <p:txBody>
          <a:bodyPr/>
          <a:lstStyle/>
          <a:p>
            <a:fld id="{E8F79300-658A-4A46-BD0C-4C6F86584B09}" type="slidenum">
              <a:rPr lang="en-US" smtClean="0"/>
              <a:t>‹#›</a:t>
            </a:fld>
            <a:endParaRPr lang="en-US"/>
          </a:p>
        </p:txBody>
      </p:sp>
    </p:spTree>
    <p:extLst>
      <p:ext uri="{BB962C8B-B14F-4D97-AF65-F5344CB8AC3E}">
        <p14:creationId xmlns:p14="http://schemas.microsoft.com/office/powerpoint/2010/main" val="1519031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604C1-E233-49B2-9E54-505DBFE345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16A1F1-32C1-47B1-8B50-A845D885DE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2E71BA-3255-4ED0-8DEE-93EC9B29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86856-2F4D-4EE0-A784-D277B57DE065}"/>
              </a:ext>
            </a:extLst>
          </p:cNvPr>
          <p:cNvSpPr>
            <a:spLocks noGrp="1"/>
          </p:cNvSpPr>
          <p:nvPr>
            <p:ph type="dt" sz="half" idx="10"/>
          </p:nvPr>
        </p:nvSpPr>
        <p:spPr/>
        <p:txBody>
          <a:bodyPr/>
          <a:lstStyle/>
          <a:p>
            <a:fld id="{9CA15E44-66FA-4B79-B16A-2C9380A71AD9}" type="datetimeFigureOut">
              <a:rPr lang="en-US" smtClean="0"/>
              <a:t>10/23/2021</a:t>
            </a:fld>
            <a:endParaRPr lang="en-US"/>
          </a:p>
        </p:txBody>
      </p:sp>
      <p:sp>
        <p:nvSpPr>
          <p:cNvPr id="6" name="Footer Placeholder 5">
            <a:extLst>
              <a:ext uri="{FF2B5EF4-FFF2-40B4-BE49-F238E27FC236}">
                <a16:creationId xmlns:a16="http://schemas.microsoft.com/office/drawing/2014/main" id="{32F7FEC1-062D-494F-8DE6-E3D34661C5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BB948-13AB-49A4-B79E-3E696EC46C29}"/>
              </a:ext>
            </a:extLst>
          </p:cNvPr>
          <p:cNvSpPr>
            <a:spLocks noGrp="1"/>
          </p:cNvSpPr>
          <p:nvPr>
            <p:ph type="sldNum" sz="quarter" idx="12"/>
          </p:nvPr>
        </p:nvSpPr>
        <p:spPr/>
        <p:txBody>
          <a:bodyPr/>
          <a:lstStyle/>
          <a:p>
            <a:fld id="{E8F79300-658A-4A46-BD0C-4C6F86584B09}" type="slidenum">
              <a:rPr lang="en-US" smtClean="0"/>
              <a:t>‹#›</a:t>
            </a:fld>
            <a:endParaRPr lang="en-US"/>
          </a:p>
        </p:txBody>
      </p:sp>
    </p:spTree>
    <p:extLst>
      <p:ext uri="{BB962C8B-B14F-4D97-AF65-F5344CB8AC3E}">
        <p14:creationId xmlns:p14="http://schemas.microsoft.com/office/powerpoint/2010/main" val="3337514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D8B72-37AF-42A9-90D1-867867DD62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A37C14-1E8A-4618-B832-E52F78F148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F1D26E-2B77-4D9B-A200-8D99797677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5A93F9-895C-49C4-93D9-E71291BB44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817294-C579-476C-AD7D-1D67FB5B9C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FDA1F7-41D3-4D02-8289-740B898C7406}"/>
              </a:ext>
            </a:extLst>
          </p:cNvPr>
          <p:cNvSpPr>
            <a:spLocks noGrp="1"/>
          </p:cNvSpPr>
          <p:nvPr>
            <p:ph type="dt" sz="half" idx="10"/>
          </p:nvPr>
        </p:nvSpPr>
        <p:spPr/>
        <p:txBody>
          <a:bodyPr/>
          <a:lstStyle/>
          <a:p>
            <a:fld id="{9CA15E44-66FA-4B79-B16A-2C9380A71AD9}" type="datetimeFigureOut">
              <a:rPr lang="en-US" smtClean="0"/>
              <a:t>10/23/2021</a:t>
            </a:fld>
            <a:endParaRPr lang="en-US"/>
          </a:p>
        </p:txBody>
      </p:sp>
      <p:sp>
        <p:nvSpPr>
          <p:cNvPr id="8" name="Footer Placeholder 7">
            <a:extLst>
              <a:ext uri="{FF2B5EF4-FFF2-40B4-BE49-F238E27FC236}">
                <a16:creationId xmlns:a16="http://schemas.microsoft.com/office/drawing/2014/main" id="{3B3ABC15-82D8-4407-8867-D35C68C153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288148-C49B-4B2B-85DD-FB5EAFEF77A0}"/>
              </a:ext>
            </a:extLst>
          </p:cNvPr>
          <p:cNvSpPr>
            <a:spLocks noGrp="1"/>
          </p:cNvSpPr>
          <p:nvPr>
            <p:ph type="sldNum" sz="quarter" idx="12"/>
          </p:nvPr>
        </p:nvSpPr>
        <p:spPr/>
        <p:txBody>
          <a:bodyPr/>
          <a:lstStyle/>
          <a:p>
            <a:fld id="{E8F79300-658A-4A46-BD0C-4C6F86584B09}" type="slidenum">
              <a:rPr lang="en-US" smtClean="0"/>
              <a:t>‹#›</a:t>
            </a:fld>
            <a:endParaRPr lang="en-US"/>
          </a:p>
        </p:txBody>
      </p:sp>
    </p:spTree>
    <p:extLst>
      <p:ext uri="{BB962C8B-B14F-4D97-AF65-F5344CB8AC3E}">
        <p14:creationId xmlns:p14="http://schemas.microsoft.com/office/powerpoint/2010/main" val="1064944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03B55-093D-49E3-9AC1-BF0FB0E0E6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95A6C7-C817-4249-B993-DF86359FDC6B}"/>
              </a:ext>
            </a:extLst>
          </p:cNvPr>
          <p:cNvSpPr>
            <a:spLocks noGrp="1"/>
          </p:cNvSpPr>
          <p:nvPr>
            <p:ph type="dt" sz="half" idx="10"/>
          </p:nvPr>
        </p:nvSpPr>
        <p:spPr/>
        <p:txBody>
          <a:bodyPr/>
          <a:lstStyle/>
          <a:p>
            <a:fld id="{9CA15E44-66FA-4B79-B16A-2C9380A71AD9}" type="datetimeFigureOut">
              <a:rPr lang="en-US" smtClean="0"/>
              <a:t>10/23/2021</a:t>
            </a:fld>
            <a:endParaRPr lang="en-US"/>
          </a:p>
        </p:txBody>
      </p:sp>
      <p:sp>
        <p:nvSpPr>
          <p:cNvPr id="4" name="Footer Placeholder 3">
            <a:extLst>
              <a:ext uri="{FF2B5EF4-FFF2-40B4-BE49-F238E27FC236}">
                <a16:creationId xmlns:a16="http://schemas.microsoft.com/office/drawing/2014/main" id="{05DCC192-A5D2-4CE9-9D7C-E43B6C6058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89F4E-B4B0-4A25-98DF-52596AFF2F8B}"/>
              </a:ext>
            </a:extLst>
          </p:cNvPr>
          <p:cNvSpPr>
            <a:spLocks noGrp="1"/>
          </p:cNvSpPr>
          <p:nvPr>
            <p:ph type="sldNum" sz="quarter" idx="12"/>
          </p:nvPr>
        </p:nvSpPr>
        <p:spPr/>
        <p:txBody>
          <a:bodyPr/>
          <a:lstStyle/>
          <a:p>
            <a:fld id="{E8F79300-658A-4A46-BD0C-4C6F86584B09}" type="slidenum">
              <a:rPr lang="en-US" smtClean="0"/>
              <a:t>‹#›</a:t>
            </a:fld>
            <a:endParaRPr lang="en-US"/>
          </a:p>
        </p:txBody>
      </p:sp>
    </p:spTree>
    <p:extLst>
      <p:ext uri="{BB962C8B-B14F-4D97-AF65-F5344CB8AC3E}">
        <p14:creationId xmlns:p14="http://schemas.microsoft.com/office/powerpoint/2010/main" val="1595298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2598B3-E751-4B5C-A1AF-593A2BE9B3E4}"/>
              </a:ext>
            </a:extLst>
          </p:cNvPr>
          <p:cNvSpPr>
            <a:spLocks noGrp="1"/>
          </p:cNvSpPr>
          <p:nvPr>
            <p:ph type="dt" sz="half" idx="10"/>
          </p:nvPr>
        </p:nvSpPr>
        <p:spPr/>
        <p:txBody>
          <a:bodyPr/>
          <a:lstStyle/>
          <a:p>
            <a:fld id="{9CA15E44-66FA-4B79-B16A-2C9380A71AD9}" type="datetimeFigureOut">
              <a:rPr lang="en-US" smtClean="0"/>
              <a:t>10/23/2021</a:t>
            </a:fld>
            <a:endParaRPr lang="en-US"/>
          </a:p>
        </p:txBody>
      </p:sp>
      <p:sp>
        <p:nvSpPr>
          <p:cNvPr id="3" name="Footer Placeholder 2">
            <a:extLst>
              <a:ext uri="{FF2B5EF4-FFF2-40B4-BE49-F238E27FC236}">
                <a16:creationId xmlns:a16="http://schemas.microsoft.com/office/drawing/2014/main" id="{0A9BB630-0F5E-426B-B189-318DDAA2D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8A003F-4839-4B70-89D8-095DC4D66A51}"/>
              </a:ext>
            </a:extLst>
          </p:cNvPr>
          <p:cNvSpPr>
            <a:spLocks noGrp="1"/>
          </p:cNvSpPr>
          <p:nvPr>
            <p:ph type="sldNum" sz="quarter" idx="12"/>
          </p:nvPr>
        </p:nvSpPr>
        <p:spPr/>
        <p:txBody>
          <a:bodyPr/>
          <a:lstStyle/>
          <a:p>
            <a:fld id="{E8F79300-658A-4A46-BD0C-4C6F86584B09}" type="slidenum">
              <a:rPr lang="en-US" smtClean="0"/>
              <a:t>‹#›</a:t>
            </a:fld>
            <a:endParaRPr lang="en-US"/>
          </a:p>
        </p:txBody>
      </p:sp>
    </p:spTree>
    <p:extLst>
      <p:ext uri="{BB962C8B-B14F-4D97-AF65-F5344CB8AC3E}">
        <p14:creationId xmlns:p14="http://schemas.microsoft.com/office/powerpoint/2010/main" val="753988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1380-A89A-4EBA-86D2-02ACC852CC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8018C5-4B52-4BED-9D7B-A1E5032633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418872-8894-42AC-A977-7236638D22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9A5439-C0D0-44D4-B25A-C2E4A13404B0}"/>
              </a:ext>
            </a:extLst>
          </p:cNvPr>
          <p:cNvSpPr>
            <a:spLocks noGrp="1"/>
          </p:cNvSpPr>
          <p:nvPr>
            <p:ph type="dt" sz="half" idx="10"/>
          </p:nvPr>
        </p:nvSpPr>
        <p:spPr/>
        <p:txBody>
          <a:bodyPr/>
          <a:lstStyle/>
          <a:p>
            <a:fld id="{9CA15E44-66FA-4B79-B16A-2C9380A71AD9}" type="datetimeFigureOut">
              <a:rPr lang="en-US" smtClean="0"/>
              <a:t>10/23/2021</a:t>
            </a:fld>
            <a:endParaRPr lang="en-US"/>
          </a:p>
        </p:txBody>
      </p:sp>
      <p:sp>
        <p:nvSpPr>
          <p:cNvPr id="6" name="Footer Placeholder 5">
            <a:extLst>
              <a:ext uri="{FF2B5EF4-FFF2-40B4-BE49-F238E27FC236}">
                <a16:creationId xmlns:a16="http://schemas.microsoft.com/office/drawing/2014/main" id="{395498B5-3117-4945-AB65-4318DCE07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A6C4A0-61B4-4A24-BADD-A1143161EDCE}"/>
              </a:ext>
            </a:extLst>
          </p:cNvPr>
          <p:cNvSpPr>
            <a:spLocks noGrp="1"/>
          </p:cNvSpPr>
          <p:nvPr>
            <p:ph type="sldNum" sz="quarter" idx="12"/>
          </p:nvPr>
        </p:nvSpPr>
        <p:spPr/>
        <p:txBody>
          <a:bodyPr/>
          <a:lstStyle/>
          <a:p>
            <a:fld id="{E8F79300-658A-4A46-BD0C-4C6F86584B09}" type="slidenum">
              <a:rPr lang="en-US" smtClean="0"/>
              <a:t>‹#›</a:t>
            </a:fld>
            <a:endParaRPr lang="en-US"/>
          </a:p>
        </p:txBody>
      </p:sp>
    </p:spTree>
    <p:extLst>
      <p:ext uri="{BB962C8B-B14F-4D97-AF65-F5344CB8AC3E}">
        <p14:creationId xmlns:p14="http://schemas.microsoft.com/office/powerpoint/2010/main" val="11518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DC9D9-6C1C-4976-8A8D-703C4EA30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58D5CC-DF77-431E-8223-5025196DAF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183F57-5B52-42A9-A308-B3C4D103AC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116FDC-E908-4C25-9FA0-B54170B36E86}"/>
              </a:ext>
            </a:extLst>
          </p:cNvPr>
          <p:cNvSpPr>
            <a:spLocks noGrp="1"/>
          </p:cNvSpPr>
          <p:nvPr>
            <p:ph type="dt" sz="half" idx="10"/>
          </p:nvPr>
        </p:nvSpPr>
        <p:spPr/>
        <p:txBody>
          <a:bodyPr/>
          <a:lstStyle/>
          <a:p>
            <a:fld id="{9CA15E44-66FA-4B79-B16A-2C9380A71AD9}" type="datetimeFigureOut">
              <a:rPr lang="en-US" smtClean="0"/>
              <a:t>10/23/2021</a:t>
            </a:fld>
            <a:endParaRPr lang="en-US"/>
          </a:p>
        </p:txBody>
      </p:sp>
      <p:sp>
        <p:nvSpPr>
          <p:cNvPr id="6" name="Footer Placeholder 5">
            <a:extLst>
              <a:ext uri="{FF2B5EF4-FFF2-40B4-BE49-F238E27FC236}">
                <a16:creationId xmlns:a16="http://schemas.microsoft.com/office/drawing/2014/main" id="{30711675-2BAA-48EF-88F9-EE163F8D58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B7DE8F-1798-412E-918E-86B840BE00BE}"/>
              </a:ext>
            </a:extLst>
          </p:cNvPr>
          <p:cNvSpPr>
            <a:spLocks noGrp="1"/>
          </p:cNvSpPr>
          <p:nvPr>
            <p:ph type="sldNum" sz="quarter" idx="12"/>
          </p:nvPr>
        </p:nvSpPr>
        <p:spPr/>
        <p:txBody>
          <a:bodyPr/>
          <a:lstStyle/>
          <a:p>
            <a:fld id="{E8F79300-658A-4A46-BD0C-4C6F86584B09}" type="slidenum">
              <a:rPr lang="en-US" smtClean="0"/>
              <a:t>‹#›</a:t>
            </a:fld>
            <a:endParaRPr lang="en-US"/>
          </a:p>
        </p:txBody>
      </p:sp>
    </p:spTree>
    <p:extLst>
      <p:ext uri="{BB962C8B-B14F-4D97-AF65-F5344CB8AC3E}">
        <p14:creationId xmlns:p14="http://schemas.microsoft.com/office/powerpoint/2010/main" val="2716947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4ABE5-B4BF-4F9C-8F21-9974B9FE7F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250E10-2A1D-4E30-BEA4-0AB8128C0B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3B90FB-641C-4DDE-AEFF-4D45E39E6AC1}"/>
              </a:ext>
            </a:extLst>
          </p:cNvPr>
          <p:cNvSpPr>
            <a:spLocks noGrp="1"/>
          </p:cNvSpPr>
          <p:nvPr>
            <p:ph type="dt" sz="half" idx="10"/>
          </p:nvPr>
        </p:nvSpPr>
        <p:spPr/>
        <p:txBody>
          <a:bodyPr/>
          <a:lstStyle/>
          <a:p>
            <a:fld id="{9CA15E44-66FA-4B79-B16A-2C9380A71AD9}" type="datetimeFigureOut">
              <a:rPr lang="en-US" smtClean="0"/>
              <a:t>10/23/2021</a:t>
            </a:fld>
            <a:endParaRPr lang="en-US"/>
          </a:p>
        </p:txBody>
      </p:sp>
      <p:sp>
        <p:nvSpPr>
          <p:cNvPr id="5" name="Footer Placeholder 4">
            <a:extLst>
              <a:ext uri="{FF2B5EF4-FFF2-40B4-BE49-F238E27FC236}">
                <a16:creationId xmlns:a16="http://schemas.microsoft.com/office/drawing/2014/main" id="{C06E92BC-020B-4B59-BF16-4DC508AF2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295A8-104B-4F85-8866-EC8C30681A79}"/>
              </a:ext>
            </a:extLst>
          </p:cNvPr>
          <p:cNvSpPr>
            <a:spLocks noGrp="1"/>
          </p:cNvSpPr>
          <p:nvPr>
            <p:ph type="sldNum" sz="quarter" idx="12"/>
          </p:nvPr>
        </p:nvSpPr>
        <p:spPr/>
        <p:txBody>
          <a:bodyPr/>
          <a:lstStyle/>
          <a:p>
            <a:fld id="{E8F79300-658A-4A46-BD0C-4C6F86584B09}" type="slidenum">
              <a:rPr lang="en-US" smtClean="0"/>
              <a:t>‹#›</a:t>
            </a:fld>
            <a:endParaRPr lang="en-US"/>
          </a:p>
        </p:txBody>
      </p:sp>
    </p:spTree>
    <p:extLst>
      <p:ext uri="{BB962C8B-B14F-4D97-AF65-F5344CB8AC3E}">
        <p14:creationId xmlns:p14="http://schemas.microsoft.com/office/powerpoint/2010/main" val="2885395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46BA15-73BD-4FA9-A3C3-4829E17494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549012-C079-42A1-B79C-7CB414A2CA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9F427-6542-4A98-B56D-EB292976D0D5}"/>
              </a:ext>
            </a:extLst>
          </p:cNvPr>
          <p:cNvSpPr>
            <a:spLocks noGrp="1"/>
          </p:cNvSpPr>
          <p:nvPr>
            <p:ph type="dt" sz="half" idx="10"/>
          </p:nvPr>
        </p:nvSpPr>
        <p:spPr/>
        <p:txBody>
          <a:bodyPr/>
          <a:lstStyle/>
          <a:p>
            <a:fld id="{9CA15E44-66FA-4B79-B16A-2C9380A71AD9}" type="datetimeFigureOut">
              <a:rPr lang="en-US" smtClean="0"/>
              <a:t>10/23/2021</a:t>
            </a:fld>
            <a:endParaRPr lang="en-US"/>
          </a:p>
        </p:txBody>
      </p:sp>
      <p:sp>
        <p:nvSpPr>
          <p:cNvPr id="5" name="Footer Placeholder 4">
            <a:extLst>
              <a:ext uri="{FF2B5EF4-FFF2-40B4-BE49-F238E27FC236}">
                <a16:creationId xmlns:a16="http://schemas.microsoft.com/office/drawing/2014/main" id="{43226391-071B-458F-BED8-029CBC70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D2B98-4A41-4EF5-A343-896E373F6D5D}"/>
              </a:ext>
            </a:extLst>
          </p:cNvPr>
          <p:cNvSpPr>
            <a:spLocks noGrp="1"/>
          </p:cNvSpPr>
          <p:nvPr>
            <p:ph type="sldNum" sz="quarter" idx="12"/>
          </p:nvPr>
        </p:nvSpPr>
        <p:spPr/>
        <p:txBody>
          <a:bodyPr/>
          <a:lstStyle/>
          <a:p>
            <a:fld id="{E8F79300-658A-4A46-BD0C-4C6F86584B09}" type="slidenum">
              <a:rPr lang="en-US" smtClean="0"/>
              <a:t>‹#›</a:t>
            </a:fld>
            <a:endParaRPr lang="en-US"/>
          </a:p>
        </p:txBody>
      </p:sp>
    </p:spTree>
    <p:extLst>
      <p:ext uri="{BB962C8B-B14F-4D97-AF65-F5344CB8AC3E}">
        <p14:creationId xmlns:p14="http://schemas.microsoft.com/office/powerpoint/2010/main" val="1448858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963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923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9" r:id="rId8"/>
    <p:sldLayoutId id="2147483668" r:id="rId9"/>
    <p:sldLayoutId id="2147483667" r:id="rId10"/>
    <p:sldLayoutId id="2147483666" r:id="rId11"/>
    <p:sldLayoutId id="2147483665" r:id="rId12"/>
    <p:sldLayoutId id="2147483664" r:id="rId13"/>
    <p:sldLayoutId id="2147483663" r:id="rId14"/>
    <p:sldLayoutId id="2147483662" r:id="rId15"/>
    <p:sldLayoutId id="2147483661" r:id="rId16"/>
    <p:sldLayoutId id="2147483660" r:id="rId17"/>
    <p:sldLayoutId id="2147483656" r:id="rId18"/>
    <p:sldLayoutId id="2147483657" r:id="rId19"/>
    <p:sldLayoutId id="2147483658" r:id="rId20"/>
    <p:sldLayoutId id="2147483659"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3D685A-992D-431C-A1CF-30ED39BED4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014611-A47D-42CC-8A16-BAD406174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A335-8D53-489E-A4F2-7895677D09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15E44-66FA-4B79-B16A-2C9380A71AD9}" type="datetimeFigureOut">
              <a:rPr lang="en-US" smtClean="0"/>
              <a:t>10/23/2021</a:t>
            </a:fld>
            <a:endParaRPr lang="en-US"/>
          </a:p>
        </p:txBody>
      </p:sp>
      <p:sp>
        <p:nvSpPr>
          <p:cNvPr id="5" name="Footer Placeholder 4">
            <a:extLst>
              <a:ext uri="{FF2B5EF4-FFF2-40B4-BE49-F238E27FC236}">
                <a16:creationId xmlns:a16="http://schemas.microsoft.com/office/drawing/2014/main" id="{238C717D-54BF-4A16-8C20-B542DE843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1DB01B-3F4E-48A0-A5A7-CF808558B8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79300-658A-4A46-BD0C-4C6F86584B09}" type="slidenum">
              <a:rPr lang="en-US" smtClean="0"/>
              <a:t>‹#›</a:t>
            </a:fld>
            <a:endParaRPr lang="en-US"/>
          </a:p>
        </p:txBody>
      </p:sp>
    </p:spTree>
    <p:extLst>
      <p:ext uri="{BB962C8B-B14F-4D97-AF65-F5344CB8AC3E}">
        <p14:creationId xmlns:p14="http://schemas.microsoft.com/office/powerpoint/2010/main" val="295160328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2.xml"/><Relationship Id="rId7" Type="http://schemas.microsoft.com/office/2007/relationships/hdphoto" Target="../media/hdphoto5.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2.xml"/><Relationship Id="rId7" Type="http://schemas.microsoft.com/office/2007/relationships/hdphoto" Target="../media/hdphoto5.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2.xml"/><Relationship Id="rId7" Type="http://schemas.microsoft.com/office/2007/relationships/hdphoto" Target="../media/hdphoto5.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0.png"/><Relationship Id="rId5" Type="http://schemas.microsoft.com/office/2007/relationships/hdphoto" Target="../media/hdphoto4.wdp"/><Relationship Id="rId10" Type="http://schemas.openxmlformats.org/officeDocument/2006/relationships/image" Target="../media/image31.png"/><Relationship Id="rId4" Type="http://schemas.openxmlformats.org/officeDocument/2006/relationships/image" Target="../media/image29.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2.xml"/><Relationship Id="rId5" Type="http://schemas.openxmlformats.org/officeDocument/2006/relationships/image" Target="../media/image35.png"/><Relationship Id="rId4" Type="http://schemas.openxmlformats.org/officeDocument/2006/relationships/hyperlink" Target="https://app.classkick.com/#/login/RDHOT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3.jpeg"/><Relationship Id="rId1" Type="http://schemas.openxmlformats.org/officeDocument/2006/relationships/slideLayout" Target="../slideLayouts/slideLayout28.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3.jpe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5" Type="http://schemas.openxmlformats.org/officeDocument/2006/relationships/image" Target="../media/image2.png"/><Relationship Id="rId10" Type="http://schemas.microsoft.com/office/2007/relationships/hdphoto" Target="../media/hdphoto2.wdp"/><Relationship Id="rId4" Type="http://schemas.openxmlformats.org/officeDocument/2006/relationships/image" Target="../media/image1.jpe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3.jpeg"/><Relationship Id="rId1" Type="http://schemas.openxmlformats.org/officeDocument/2006/relationships/slideLayout" Target="../slideLayouts/slideLayout28.xml"/><Relationship Id="rId5" Type="http://schemas.openxmlformats.org/officeDocument/2006/relationships/image" Target="../media/image43.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10" Type="http://schemas.openxmlformats.org/officeDocument/2006/relationships/image" Target="../media/image16.jpeg"/><Relationship Id="rId4" Type="http://schemas.microsoft.com/office/2007/relationships/hdphoto" Target="../media/hdphoto3.wdp"/><Relationship Id="rId9"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منظر للطبيعة جميل، سهم التوجيه، تصوير، ب، الحقل الأخضر، و أزرق، السماء،  مناسب، ب، الخلفية, سماء, المناظر الطبيعيه, طبيعة صورة الخلفية للتحميل مجانا">
            <a:extLst>
              <a:ext uri="{FF2B5EF4-FFF2-40B4-BE49-F238E27FC236}">
                <a16:creationId xmlns:a16="http://schemas.microsoft.com/office/drawing/2014/main" id="{0992CF32-26CD-4347-81D8-E5EA01F96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971F92E-6042-4120-AD29-7C75C426D05E}"/>
              </a:ext>
            </a:extLst>
          </p:cNvPr>
          <p:cNvSpPr txBox="1"/>
          <p:nvPr/>
        </p:nvSpPr>
        <p:spPr>
          <a:xfrm>
            <a:off x="10381976" y="164932"/>
            <a:ext cx="171072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مدرسة سارة للتعليم الأساسي ح1</a:t>
            </a:r>
            <a:endParaRPr kumimoji="0" lang="en-US" sz="1100" b="1" i="0" u="sng" strike="noStrike" kern="1200" cap="none" spc="0" normalizeH="0" baseline="0" noProof="0" dirty="0">
              <a:ln>
                <a:noFill/>
              </a:ln>
              <a:solidFill>
                <a:prstClr val="black"/>
              </a:solidFill>
              <a:effectLst/>
              <a:uLnTx/>
              <a:uFillTx/>
              <a:latin typeface="Calibri"/>
              <a:ea typeface="+mn-ea"/>
              <a:cs typeface="+mn-cs"/>
            </a:endParaRPr>
          </a:p>
        </p:txBody>
      </p:sp>
      <p:pic>
        <p:nvPicPr>
          <p:cNvPr id="10" name="صورة 3">
            <a:extLst>
              <a:ext uri="{FF2B5EF4-FFF2-40B4-BE49-F238E27FC236}">
                <a16:creationId xmlns:a16="http://schemas.microsoft.com/office/drawing/2014/main" id="{3FE8A2CC-4DDB-4518-8501-8A1D0716A11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9991" y="154544"/>
            <a:ext cx="2703443" cy="482479"/>
          </a:xfrm>
          <a:prstGeom prst="rect">
            <a:avLst/>
          </a:prstGeom>
          <a:noFill/>
          <a:ln>
            <a:solidFill>
              <a:schemeClr val="accent2">
                <a:lumMod val="60000"/>
                <a:lumOff val="40000"/>
              </a:schemeClr>
            </a:solidFill>
          </a:ln>
          <a:scene3d>
            <a:camera prst="orthographicFront"/>
            <a:lightRig rig="threePt" dir="t"/>
          </a:scene3d>
          <a:sp3d>
            <a:bevelT/>
          </a:sp3d>
        </p:spPr>
      </p:pic>
      <p:pic>
        <p:nvPicPr>
          <p:cNvPr id="9" name="Picture 2" descr="اللّهُـمَّ بِكَ أَصْـبَحْنا وَبِكَ أَمْسَـينا ، وَبِكَ نَحْـيا وَبِكَ  نَمُـوتُ وَإِلَـيْكَ النُّـشُور [السلسلة الصحيحة 262]🌷 🍃 | Plants,  Vegetables, Radish">
            <a:extLst>
              <a:ext uri="{FF2B5EF4-FFF2-40B4-BE49-F238E27FC236}">
                <a16:creationId xmlns:a16="http://schemas.microsoft.com/office/drawing/2014/main" id="{E8656E52-0AEC-4D0B-A235-6EC09326718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b="15942"/>
          <a:stretch/>
        </p:blipFill>
        <p:spPr bwMode="auto">
          <a:xfrm>
            <a:off x="475976" y="1030011"/>
            <a:ext cx="11433380" cy="557212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7" descr="الإمارات للتعليم المدرسي&quot; توصي بأربع توصيات قبل سفر وعودة موظفيها">
            <a:extLst>
              <a:ext uri="{FF2B5EF4-FFF2-40B4-BE49-F238E27FC236}">
                <a16:creationId xmlns:a16="http://schemas.microsoft.com/office/drawing/2014/main" id="{282E5870-35D7-4AE9-8388-72D5130EACA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val="0"/>
              </a:ext>
            </a:extLst>
          </a:blip>
          <a:srcRect l="25928" r="24956"/>
          <a:stretch/>
        </p:blipFill>
        <p:spPr bwMode="auto">
          <a:xfrm>
            <a:off x="193867" y="164932"/>
            <a:ext cx="720533" cy="48247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022315-AD55-44B6-9FAE-A93033B0F137}"/>
              </a:ext>
            </a:extLst>
          </p:cNvPr>
          <p:cNvSpPr txBox="1"/>
          <p:nvPr/>
        </p:nvSpPr>
        <p:spPr>
          <a:xfrm>
            <a:off x="10575240" y="482717"/>
            <a:ext cx="14173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إعداد المعلمة / نـورة كرم .</a:t>
            </a:r>
            <a:endParaRPr kumimoji="0" lang="en-US" sz="1100" b="1" i="0" u="sng"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165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75BB8E-DB42-4574-87F8-31FD4FC0D76C}"/>
              </a:ext>
            </a:extLst>
          </p:cNvPr>
          <p:cNvSpPr/>
          <p:nvPr/>
        </p:nvSpPr>
        <p:spPr>
          <a:xfrm>
            <a:off x="3810695" y="0"/>
            <a:ext cx="4120039"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5400" b="1" i="0" u="sng"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الضِّــفْدَعُ الصَّـغيرُ</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sng"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7B7C61F-F528-4826-AECD-F52640A5A036}"/>
              </a:ext>
            </a:extLst>
          </p:cNvPr>
          <p:cNvGrpSpPr/>
          <p:nvPr/>
        </p:nvGrpSpPr>
        <p:grpSpPr>
          <a:xfrm>
            <a:off x="0" y="959254"/>
            <a:ext cx="11027962" cy="5789695"/>
            <a:chOff x="17726" y="959253"/>
            <a:chExt cx="11027962" cy="5789695"/>
          </a:xfrm>
        </p:grpSpPr>
        <p:sp>
          <p:nvSpPr>
            <p:cNvPr id="5" name="TextBox 4">
              <a:extLst>
                <a:ext uri="{FF2B5EF4-FFF2-40B4-BE49-F238E27FC236}">
                  <a16:creationId xmlns:a16="http://schemas.microsoft.com/office/drawing/2014/main" id="{60D9E64F-FD22-493F-9067-655D62779379}"/>
                </a:ext>
              </a:extLst>
            </p:cNvPr>
            <p:cNvSpPr txBox="1"/>
            <p:nvPr/>
          </p:nvSpPr>
          <p:spPr>
            <a:xfrm>
              <a:off x="987288" y="959253"/>
              <a:ext cx="10058400" cy="4609595"/>
            </a:xfrm>
            <a:prstGeom prst="rect">
              <a:avLst/>
            </a:prstGeom>
            <a:solidFill>
              <a:schemeClr val="bg1"/>
            </a:solidFill>
            <a:ln w="6350">
              <a:solidFill>
                <a:schemeClr val="tx1"/>
              </a:solidFill>
              <a:prstDash val="dash"/>
            </a:ln>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ar-AE"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كانَ هُناكَ مَجموعَةٌ مِنَ الضَّفادِعِ تَعبُر الْغابَة، وَفي أَثْناءِ سَيرِها وَقَعَ ثَلاثَةٌ مِنْها في حُفْرَةٍ عَميقَةٍ، فَأَدرَكوا بِأَنَّهُم إنْ لَم يَخْرُجوا مِنْ تِلْكَ الْحُفرَةِ هَلَكوا ... </a:t>
              </a:r>
              <a:r>
                <a:rPr kumimoji="0" lang="ar-AE" sz="40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بَدَؤوا</a:t>
              </a:r>
              <a:r>
                <a:rPr kumimoji="0" lang="ar-AE"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بِالْقفزِ عالِيًا بِكُلِّ ما أوتوا مِن قُوَّةٍ دونَ تَوَقُّف، وكانَتِ الْمَجموعَةُ الَّتي لمْ تَسْقُط تَنظُرُ إِلَيهِم وتُراقِبُهُم.</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E390FB58-6215-4393-B761-EA9512325A18}"/>
                </a:ext>
              </a:extLst>
            </p:cNvPr>
            <p:cNvGrpSpPr/>
            <p:nvPr/>
          </p:nvGrpSpPr>
          <p:grpSpPr>
            <a:xfrm>
              <a:off x="17726" y="4598453"/>
              <a:ext cx="9184525" cy="2150495"/>
              <a:chOff x="17726" y="4598453"/>
              <a:chExt cx="9184525" cy="2150495"/>
            </a:xfrm>
          </p:grpSpPr>
          <p:pic>
            <p:nvPicPr>
              <p:cNvPr id="7" name="Picture 6" descr="A picture containing drawing&#10;&#10;Description automatically generated">
                <a:extLst>
                  <a:ext uri="{FF2B5EF4-FFF2-40B4-BE49-F238E27FC236}">
                    <a16:creationId xmlns:a16="http://schemas.microsoft.com/office/drawing/2014/main" id="{601FF98C-692C-4810-98C3-781601A0711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590" b="72744" l="10000" r="90000"/>
                        </a14:imgEffect>
                      </a14:imgLayer>
                    </a14:imgProps>
                  </a:ext>
                  <a:ext uri="{28A0092B-C50C-407E-A947-70E740481C1C}">
                    <a14:useLocalDpi xmlns:a14="http://schemas.microsoft.com/office/drawing/2010/main" val="0"/>
                  </a:ext>
                </a:extLst>
              </a:blip>
              <a:srcRect t="9571" b="20237"/>
              <a:stretch/>
            </p:blipFill>
            <p:spPr>
              <a:xfrm>
                <a:off x="17726" y="4598453"/>
                <a:ext cx="4991380" cy="2021225"/>
              </a:xfrm>
              <a:prstGeom prst="rect">
                <a:avLst/>
              </a:prstGeom>
            </p:spPr>
          </p:pic>
          <p:pic>
            <p:nvPicPr>
              <p:cNvPr id="1026" name="Picture 2" descr="نتيجة بحث الصور عن ‪little frogs cartoon‬‏">
                <a:extLst>
                  <a:ext uri="{FF2B5EF4-FFF2-40B4-BE49-F238E27FC236}">
                    <a16:creationId xmlns:a16="http://schemas.microsoft.com/office/drawing/2014/main" id="{63A8EDE7-9F69-4F1B-B89A-6CBCA5ABDF4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rot="20783900" flipH="1">
                <a:off x="3541718" y="5361361"/>
                <a:ext cx="857125" cy="7206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نتيجة بحث الصور عن ‪little frogs cartoon‬‏">
                <a:extLst>
                  <a:ext uri="{FF2B5EF4-FFF2-40B4-BE49-F238E27FC236}">
                    <a16:creationId xmlns:a16="http://schemas.microsoft.com/office/drawing/2014/main" id="{F78CD3C1-143D-4EFA-BD32-BF596317A16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rot="21424270">
                <a:off x="4192646" y="5770652"/>
                <a:ext cx="807911" cy="6149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نتيجة بحث الصور عن ‪little frogs cartoon‬‏">
                <a:extLst>
                  <a:ext uri="{FF2B5EF4-FFF2-40B4-BE49-F238E27FC236}">
                    <a16:creationId xmlns:a16="http://schemas.microsoft.com/office/drawing/2014/main" id="{A796D07D-EFD1-421D-BF83-0C93D4019E6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rot="20997561">
                <a:off x="4173274" y="5265989"/>
                <a:ext cx="795758" cy="6057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نتيجة بحث الصور عن ‪little frogs cartoon‬‏">
                <a:extLst>
                  <a:ext uri="{FF2B5EF4-FFF2-40B4-BE49-F238E27FC236}">
                    <a16:creationId xmlns:a16="http://schemas.microsoft.com/office/drawing/2014/main" id="{D3822EA6-C690-4D0F-9AFA-3B00C3E93B6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a:off x="5963669" y="5539057"/>
                <a:ext cx="945080" cy="719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نتيجة بحث الصور عن ‪little frogs cartoon‬‏">
                <a:extLst>
                  <a:ext uri="{FF2B5EF4-FFF2-40B4-BE49-F238E27FC236}">
                    <a16:creationId xmlns:a16="http://schemas.microsoft.com/office/drawing/2014/main" id="{084F9BBC-A666-411D-844E-B1714F59517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a:off x="6747801" y="5385051"/>
                <a:ext cx="1276278" cy="9714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نتيجة بحث الصور عن ‪little frogs cartoon‬‏">
                <a:extLst>
                  <a:ext uri="{FF2B5EF4-FFF2-40B4-BE49-F238E27FC236}">
                    <a16:creationId xmlns:a16="http://schemas.microsoft.com/office/drawing/2014/main" id="{35B8F863-3B06-476E-883B-1EE9FC100DC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a:off x="7718496" y="5619539"/>
                <a:ext cx="1483755" cy="112940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9" name="الضفدع 1">
            <a:hlinkClick r:id="" action="ppaction://media"/>
            <a:extLst>
              <a:ext uri="{FF2B5EF4-FFF2-40B4-BE49-F238E27FC236}">
                <a16:creationId xmlns:a16="http://schemas.microsoft.com/office/drawing/2014/main" id="{175E539D-98FC-4C79-90EB-92CB4A4884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46106" y="5411383"/>
            <a:ext cx="487363" cy="487363"/>
          </a:xfrm>
          <a:prstGeom prst="rect">
            <a:avLst/>
          </a:prstGeom>
        </p:spPr>
      </p:pic>
    </p:spTree>
    <p:extLst>
      <p:ext uri="{BB962C8B-B14F-4D97-AF65-F5344CB8AC3E}">
        <p14:creationId xmlns:p14="http://schemas.microsoft.com/office/powerpoint/2010/main" val="355284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mediacall" presetSubtype="0" fill="hold" nodeType="withEffect">
                                  <p:stCondLst>
                                    <p:cond delay="0"/>
                                  </p:stCondLst>
                                  <p:childTnLst>
                                    <p:cmd type="call" cmd="playFrom(0.0)">
                                      <p:cBhvr>
                                        <p:cTn id="11" dur="32305" fill="hold"/>
                                        <p:tgtEl>
                                          <p:spTgt spid="9"/>
                                        </p:tgtEl>
                                      </p:cBhvr>
                                    </p:cmd>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37E3894-7FBE-420B-A798-ABFAFAE4D99C}"/>
              </a:ext>
            </a:extLst>
          </p:cNvPr>
          <p:cNvGrpSpPr/>
          <p:nvPr/>
        </p:nvGrpSpPr>
        <p:grpSpPr>
          <a:xfrm>
            <a:off x="76200" y="173868"/>
            <a:ext cx="10992270" cy="6510263"/>
            <a:chOff x="76462" y="236185"/>
            <a:chExt cx="10992270" cy="6510263"/>
          </a:xfrm>
        </p:grpSpPr>
        <p:sp>
          <p:nvSpPr>
            <p:cNvPr id="5" name="TextBox 4">
              <a:extLst>
                <a:ext uri="{FF2B5EF4-FFF2-40B4-BE49-F238E27FC236}">
                  <a16:creationId xmlns:a16="http://schemas.microsoft.com/office/drawing/2014/main" id="{60D9E64F-FD22-493F-9067-655D62779379}"/>
                </a:ext>
              </a:extLst>
            </p:cNvPr>
            <p:cNvSpPr txBox="1"/>
            <p:nvPr/>
          </p:nvSpPr>
          <p:spPr>
            <a:xfrm>
              <a:off x="1010332" y="236185"/>
              <a:ext cx="10058400" cy="5518242"/>
            </a:xfrm>
            <a:prstGeom prst="rect">
              <a:avLst/>
            </a:prstGeom>
            <a:solidFill>
              <a:schemeClr val="bg1"/>
            </a:solidFill>
            <a:ln w="6350">
              <a:solidFill>
                <a:schemeClr val="tx1"/>
              </a:solidFill>
              <a:prstDash val="dash"/>
            </a:ln>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ar-AE"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بَعدَ فَترَةٍ بَدَأَ اليَأسُ يَتَسَلَّلُ إِلى نُفوسِهِم حتّى تَوَقَّفوا عَنِ الْقَفز، وَاسْتَسلَموا لِمَصيرِهمُ الْمُنتَظَر، ماعَدا ضِفْدَعًا واحِدًا لَم يَزَلْ يَقفِزُ وَيُحاوِل. بَدَأَتِ الْمَجموعَةُ الَّتي في الْخارِجِ تَتَعاطَفُ وَتَقولُ لَه: كُفَّ عَن مُحاوَلاتِكَ الْفاشِلَةِ، لا جَدوى مِمّا تَقومُ بِه، وَكانَ الضِّفدَعُ يَرُدُّ بِزِيادَةِ مُحاوَلاتِه، وَانْقَضى الْوَقتُ وَاسْتَمَرَّ الصُّراخُ.</a:t>
              </a:r>
            </a:p>
          </p:txBody>
        </p:sp>
        <p:grpSp>
          <p:nvGrpSpPr>
            <p:cNvPr id="2" name="Group 1">
              <a:extLst>
                <a:ext uri="{FF2B5EF4-FFF2-40B4-BE49-F238E27FC236}">
                  <a16:creationId xmlns:a16="http://schemas.microsoft.com/office/drawing/2014/main" id="{00C37D62-E776-428F-AAD1-AB6E761B2816}"/>
                </a:ext>
              </a:extLst>
            </p:cNvPr>
            <p:cNvGrpSpPr/>
            <p:nvPr/>
          </p:nvGrpSpPr>
          <p:grpSpPr>
            <a:xfrm>
              <a:off x="76462" y="4518532"/>
              <a:ext cx="6768448" cy="2227916"/>
              <a:chOff x="76462" y="4518532"/>
              <a:chExt cx="6768448" cy="2227916"/>
            </a:xfrm>
          </p:grpSpPr>
          <p:pic>
            <p:nvPicPr>
              <p:cNvPr id="6" name="Picture 5" descr="A picture containing drawing&#10;&#10;Description automatically generated">
                <a:extLst>
                  <a:ext uri="{FF2B5EF4-FFF2-40B4-BE49-F238E27FC236}">
                    <a16:creationId xmlns:a16="http://schemas.microsoft.com/office/drawing/2014/main" id="{0CF6124D-D3F9-4AC0-8CA0-151F9479D5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590" b="72744" l="10000" r="90000"/>
                        </a14:imgEffect>
                      </a14:imgLayer>
                    </a14:imgProps>
                  </a:ext>
                  <a:ext uri="{28A0092B-C50C-407E-A947-70E740481C1C}">
                    <a14:useLocalDpi xmlns:a14="http://schemas.microsoft.com/office/drawing/2010/main" val="0"/>
                  </a:ext>
                </a:extLst>
              </a:blip>
              <a:srcRect t="9571" b="20237"/>
              <a:stretch/>
            </p:blipFill>
            <p:spPr>
              <a:xfrm>
                <a:off x="76462" y="4518532"/>
                <a:ext cx="6082747" cy="2227916"/>
              </a:xfrm>
              <a:prstGeom prst="rect">
                <a:avLst/>
              </a:prstGeom>
            </p:spPr>
          </p:pic>
          <p:pic>
            <p:nvPicPr>
              <p:cNvPr id="7" name="Picture 2" descr="نتيجة بحث الصور عن ‪little frogs cartoon‬‏">
                <a:extLst>
                  <a:ext uri="{FF2B5EF4-FFF2-40B4-BE49-F238E27FC236}">
                    <a16:creationId xmlns:a16="http://schemas.microsoft.com/office/drawing/2014/main" id="{052E0F3D-AD97-472D-98F8-18D8F508729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rot="20783900">
                <a:off x="1565545" y="5433411"/>
                <a:ext cx="843465" cy="6420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نتيجة بحث الصور عن ‪little frogs cartoon‬‏">
                <a:extLst>
                  <a:ext uri="{FF2B5EF4-FFF2-40B4-BE49-F238E27FC236}">
                    <a16:creationId xmlns:a16="http://schemas.microsoft.com/office/drawing/2014/main" id="{A57B1BFA-5C75-415D-8853-EF40A983C39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rot="21424270">
                <a:off x="2372567" y="5560931"/>
                <a:ext cx="830625" cy="6322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نتيجة بحث الصور عن ‪little frogs cartoon‬‏">
                <a:extLst>
                  <a:ext uri="{FF2B5EF4-FFF2-40B4-BE49-F238E27FC236}">
                    <a16:creationId xmlns:a16="http://schemas.microsoft.com/office/drawing/2014/main" id="{C77437C9-7243-4D18-99CC-403AF17FB03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a:off x="5693799" y="5491261"/>
                <a:ext cx="691465" cy="5263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نتيجة بحث الصور عن ‪little frogs cartoon‬‏">
                <a:extLst>
                  <a:ext uri="{FF2B5EF4-FFF2-40B4-BE49-F238E27FC236}">
                    <a16:creationId xmlns:a16="http://schemas.microsoft.com/office/drawing/2014/main" id="{79D01EEF-986F-4DCB-BCF5-CEC774AE5CF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a:off x="5234153" y="5754427"/>
                <a:ext cx="861847" cy="65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نتيجة بحث الصور عن ‪little frogs cartoon‬‏">
                <a:extLst>
                  <a:ext uri="{FF2B5EF4-FFF2-40B4-BE49-F238E27FC236}">
                    <a16:creationId xmlns:a16="http://schemas.microsoft.com/office/drawing/2014/main" id="{58DDEF40-FCFB-4AB2-9A0A-D01ED5DFC00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a:off x="6126788" y="5650935"/>
                <a:ext cx="718122" cy="656022"/>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الضفدع 2">
            <a:hlinkClick r:id="" action="ppaction://media"/>
            <a:extLst>
              <a:ext uri="{FF2B5EF4-FFF2-40B4-BE49-F238E27FC236}">
                <a16:creationId xmlns:a16="http://schemas.microsoft.com/office/drawing/2014/main" id="{68116480-EA49-4EC0-8097-1D81B99E04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07471" y="5754426"/>
            <a:ext cx="487363" cy="487363"/>
          </a:xfrm>
          <a:prstGeom prst="rect">
            <a:avLst/>
          </a:prstGeom>
        </p:spPr>
      </p:pic>
    </p:spTree>
    <p:extLst>
      <p:ext uri="{BB962C8B-B14F-4D97-AF65-F5344CB8AC3E}">
        <p14:creationId xmlns:p14="http://schemas.microsoft.com/office/powerpoint/2010/main" val="256568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mediacall" presetSubtype="0" fill="hold" nodeType="withEffect">
                                  <p:stCondLst>
                                    <p:cond delay="0"/>
                                  </p:stCondLst>
                                  <p:childTnLst>
                                    <p:cmd type="call" cmd="playFrom(0.0)">
                                      <p:cBhvr>
                                        <p:cTn id="9" dur="34673"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49E99D5-1165-4C41-98DC-384989FB3464}"/>
              </a:ext>
            </a:extLst>
          </p:cNvPr>
          <p:cNvGrpSpPr/>
          <p:nvPr/>
        </p:nvGrpSpPr>
        <p:grpSpPr>
          <a:xfrm>
            <a:off x="258451" y="144540"/>
            <a:ext cx="10678187" cy="6713460"/>
            <a:chOff x="221726" y="190432"/>
            <a:chExt cx="10678187" cy="6713460"/>
          </a:xfrm>
        </p:grpSpPr>
        <p:sp>
          <p:nvSpPr>
            <p:cNvPr id="5" name="TextBox 4">
              <a:extLst>
                <a:ext uri="{FF2B5EF4-FFF2-40B4-BE49-F238E27FC236}">
                  <a16:creationId xmlns:a16="http://schemas.microsoft.com/office/drawing/2014/main" id="{60D9E64F-FD22-493F-9067-655D62779379}"/>
                </a:ext>
              </a:extLst>
            </p:cNvPr>
            <p:cNvSpPr txBox="1"/>
            <p:nvPr/>
          </p:nvSpPr>
          <p:spPr>
            <a:xfrm>
              <a:off x="841513" y="190432"/>
              <a:ext cx="10058400" cy="4609595"/>
            </a:xfrm>
            <a:prstGeom prst="rect">
              <a:avLst/>
            </a:prstGeom>
            <a:solidFill>
              <a:schemeClr val="bg1"/>
            </a:solidFill>
            <a:ln w="6350">
              <a:solidFill>
                <a:schemeClr val="tx1"/>
              </a:solidFill>
              <a:prstDash val="dash"/>
            </a:ln>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ar-AE"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وَفَجأَةً اسْتَطاعَ الضِّفْدَعُ الْخُروجَ مِنَ الْحُفرَةِ! تَعَجَّبَ الْجَميعُ، وَقالوا: كَيفَ فَعَلتَ ذلِكَ، وَأَنتَ أَضعَفُ بِنيَةً مِنَ الْآخَرين؟ وَ لِماذا لمْ تَستَجِب لِدَعواتِنا بِأَن تَتَوَقَّف؟ فَجاءَتهُمُ الْإِجابَةُ عِندَما أَدرَكوا أَنَّ سَمعَهُ ضَعيفٌ، وَأَنَّهُ ظّنَّ أَنَّ صُراخَهُم تَشجيعٌ لهُ، وَلِهذا كانَ يَزيدُ مِن قُوَّةِ قَفزَتِهِ حَتّى خَرَجَ!! </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1D89419-7CA3-4640-8F11-83E0D5EB82E8}"/>
                </a:ext>
              </a:extLst>
            </p:cNvPr>
            <p:cNvGrpSpPr/>
            <p:nvPr/>
          </p:nvGrpSpPr>
          <p:grpSpPr>
            <a:xfrm>
              <a:off x="221726" y="4363648"/>
              <a:ext cx="7772722" cy="2540244"/>
              <a:chOff x="221726" y="4363648"/>
              <a:chExt cx="7772722" cy="2540244"/>
            </a:xfrm>
          </p:grpSpPr>
          <p:pic>
            <p:nvPicPr>
              <p:cNvPr id="6" name="Picture 5" descr="A picture containing drawing&#10;&#10;Description automatically generated">
                <a:extLst>
                  <a:ext uri="{FF2B5EF4-FFF2-40B4-BE49-F238E27FC236}">
                    <a16:creationId xmlns:a16="http://schemas.microsoft.com/office/drawing/2014/main" id="{EC55F73B-6EE7-4649-BE12-FCA0BC32468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590" b="72744" l="10000" r="90000"/>
                        </a14:imgEffect>
                      </a14:imgLayer>
                    </a14:imgProps>
                  </a:ext>
                  <a:ext uri="{28A0092B-C50C-407E-A947-70E740481C1C}">
                    <a14:useLocalDpi xmlns:a14="http://schemas.microsoft.com/office/drawing/2010/main" val="0"/>
                  </a:ext>
                </a:extLst>
              </a:blip>
              <a:srcRect t="9571" b="20237"/>
              <a:stretch/>
            </p:blipFill>
            <p:spPr>
              <a:xfrm>
                <a:off x="221726" y="4363648"/>
                <a:ext cx="6273088" cy="2540244"/>
              </a:xfrm>
              <a:prstGeom prst="rect">
                <a:avLst/>
              </a:prstGeom>
            </p:spPr>
          </p:pic>
          <p:pic>
            <p:nvPicPr>
              <p:cNvPr id="7" name="Picture 2" descr="نتيجة بحث الصور عن ‪little frogs cartoon‬‏">
                <a:extLst>
                  <a:ext uri="{FF2B5EF4-FFF2-40B4-BE49-F238E27FC236}">
                    <a16:creationId xmlns:a16="http://schemas.microsoft.com/office/drawing/2014/main" id="{E5D4D8AB-B0C4-46F3-B13B-B6AFC5F3468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rot="20783900">
                <a:off x="2329961" y="5619201"/>
                <a:ext cx="665990" cy="5069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نتيجة بحث الصور عن ‪little frogs cartoon‬‏">
                <a:extLst>
                  <a:ext uri="{FF2B5EF4-FFF2-40B4-BE49-F238E27FC236}">
                    <a16:creationId xmlns:a16="http://schemas.microsoft.com/office/drawing/2014/main" id="{A91CEB20-9F4E-437E-B288-131A9A09C53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rot="21424270">
                <a:off x="1646255" y="5654335"/>
                <a:ext cx="757497" cy="5765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نتيجة بحث الصور عن ‪little frogs cartoon‬‏">
                <a:extLst>
                  <a:ext uri="{FF2B5EF4-FFF2-40B4-BE49-F238E27FC236}">
                    <a16:creationId xmlns:a16="http://schemas.microsoft.com/office/drawing/2014/main" id="{716DF780-245D-4E9F-B0BC-D2479BF8F1D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a:off x="5695973" y="5284398"/>
                <a:ext cx="851963" cy="648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نتيجة بحث الصور عن ‪little frogs cartoon‬‏">
                <a:extLst>
                  <a:ext uri="{FF2B5EF4-FFF2-40B4-BE49-F238E27FC236}">
                    <a16:creationId xmlns:a16="http://schemas.microsoft.com/office/drawing/2014/main" id="{01F4B2D8-9789-4DB5-AC74-99AD55C4612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rot="1066947">
                <a:off x="6259122" y="5514435"/>
                <a:ext cx="1045110" cy="7955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نتيجة بحث الصور عن ‪little frogs cartoon‬‏">
                <a:extLst>
                  <a:ext uri="{FF2B5EF4-FFF2-40B4-BE49-F238E27FC236}">
                    <a16:creationId xmlns:a16="http://schemas.microsoft.com/office/drawing/2014/main" id="{9088309D-9F11-4934-81B1-F15E959CDF5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639" b="74184" l="10000" r="90000"/>
                        </a14:imgEffect>
                      </a14:imgLayer>
                    </a14:imgProps>
                  </a:ext>
                  <a:ext uri="{28A0092B-C50C-407E-A947-70E740481C1C}">
                    <a14:useLocalDpi xmlns:a14="http://schemas.microsoft.com/office/drawing/2010/main" val="0"/>
                  </a:ext>
                </a:extLst>
              </a:blip>
              <a:srcRect t="10571" b="18748"/>
              <a:stretch/>
            </p:blipFill>
            <p:spPr bwMode="auto">
              <a:xfrm>
                <a:off x="7142486" y="5508668"/>
                <a:ext cx="851962" cy="6484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صورة ذات صلة">
                <a:extLst>
                  <a:ext uri="{FF2B5EF4-FFF2-40B4-BE49-F238E27FC236}">
                    <a16:creationId xmlns:a16="http://schemas.microsoft.com/office/drawing/2014/main" id="{5404294A-2F99-4082-B964-F7A74EFE540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101258">
                <a:off x="3212686" y="4962784"/>
                <a:ext cx="1746483" cy="174026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الضفدع 3">
            <a:hlinkClick r:id="" action="ppaction://media"/>
            <a:extLst>
              <a:ext uri="{FF2B5EF4-FFF2-40B4-BE49-F238E27FC236}">
                <a16:creationId xmlns:a16="http://schemas.microsoft.com/office/drawing/2014/main" id="{6A1F1321-3635-4120-A2CB-D5CA9A0942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53203" y="5273396"/>
            <a:ext cx="487363" cy="487363"/>
          </a:xfrm>
          <a:prstGeom prst="rect">
            <a:avLst/>
          </a:prstGeom>
        </p:spPr>
      </p:pic>
    </p:spTree>
    <p:extLst>
      <p:ext uri="{BB962C8B-B14F-4D97-AF65-F5344CB8AC3E}">
        <p14:creationId xmlns:p14="http://schemas.microsoft.com/office/powerpoint/2010/main" val="282852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1" presetClass="mediacall" presetSubtype="0" fill="hold" nodeType="withEffect">
                                  <p:stCondLst>
                                    <p:cond delay="0"/>
                                  </p:stCondLst>
                                  <p:childTnLst>
                                    <p:cmd type="call" cmd="playFrom(0.0)">
                                      <p:cBhvr>
                                        <p:cTn id="12" dur="32815"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خلفيات ملونه الوان متنوعه جميلة للكتابة عليها">
            <a:extLst>
              <a:ext uri="{FF2B5EF4-FFF2-40B4-BE49-F238E27FC236}">
                <a16:creationId xmlns:a16="http://schemas.microsoft.com/office/drawing/2014/main" id="{3A9829B2-4229-4188-A6FB-E8EC42B6F91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B5B95D8-ABF2-4DCA-9A46-1FC413328C2A}"/>
              </a:ext>
            </a:extLst>
          </p:cNvPr>
          <p:cNvSpPr txBox="1"/>
          <p:nvPr/>
        </p:nvSpPr>
        <p:spPr>
          <a:xfrm>
            <a:off x="1861931" y="1122970"/>
            <a:ext cx="10058400" cy="2014334"/>
          </a:xfrm>
          <a:prstGeom prst="rect">
            <a:avLst/>
          </a:prstGeom>
          <a:noFill/>
          <a:ln w="38100">
            <a:solidFill>
              <a:srgbClr val="00B050"/>
            </a:solidFill>
            <a:prstDash val="solid"/>
          </a:ln>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ar-AE"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كانَ هُناكَ مَجموعَة مِنَ الضَّفادِعِ تَعبُر الْغابَة، وَفي أَثْناءِ سَيرِها وَقَعَ ثَلاثَةٌ مِنْها في حُفْرَةٍ عَميقَةٍ.</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DBF7B42-914D-4714-8F1E-4A27EAE8AF38}"/>
              </a:ext>
            </a:extLst>
          </p:cNvPr>
          <p:cNvSpPr txBox="1"/>
          <p:nvPr/>
        </p:nvSpPr>
        <p:spPr>
          <a:xfrm>
            <a:off x="1861931" y="3854949"/>
            <a:ext cx="10058400" cy="998671"/>
          </a:xfrm>
          <a:prstGeom prst="rect">
            <a:avLst/>
          </a:prstGeom>
          <a:noFill/>
          <a:ln w="28575">
            <a:solidFill>
              <a:srgbClr val="FFC000"/>
            </a:solidFill>
            <a:prstDash val="solid"/>
          </a:ln>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ar-AE"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حاوَلَ كُلٌ مِنْهُم أَنْ يقْفِـزَ وَلكِنْ لَمْ يَسْتَطِعْ الْخُـروجَ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4C07C47-2C2A-45BA-9BF8-243ACF5EA487}"/>
              </a:ext>
            </a:extLst>
          </p:cNvPr>
          <p:cNvSpPr txBox="1"/>
          <p:nvPr/>
        </p:nvSpPr>
        <p:spPr>
          <a:xfrm>
            <a:off x="1702905" y="5349126"/>
            <a:ext cx="10058400" cy="998671"/>
          </a:xfrm>
          <a:prstGeom prst="rect">
            <a:avLst/>
          </a:prstGeom>
          <a:noFill/>
          <a:ln w="28575">
            <a:solidFill>
              <a:srgbClr val="FF0000"/>
            </a:solidFill>
            <a:prstDash val="solid"/>
          </a:ln>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ar-AE"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حـاوَلَ ضِفْـدعٌ واحِـدٌ إلى أنْ خَـرَجَ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40661B9B-A3EF-405E-A4E0-5732A4611000}"/>
              </a:ext>
            </a:extLst>
          </p:cNvPr>
          <p:cNvSpPr/>
          <p:nvPr/>
        </p:nvSpPr>
        <p:spPr>
          <a:xfrm>
            <a:off x="450574" y="1658626"/>
            <a:ext cx="1252331" cy="914400"/>
          </a:xfrm>
          <a:prstGeom prst="rightArrow">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9F5D54D1-C5AE-4B77-AF0C-2D3341F68A32}"/>
              </a:ext>
            </a:extLst>
          </p:cNvPr>
          <p:cNvSpPr/>
          <p:nvPr/>
        </p:nvSpPr>
        <p:spPr>
          <a:xfrm>
            <a:off x="450574" y="3863241"/>
            <a:ext cx="1252331" cy="914400"/>
          </a:xfrm>
          <a:prstGeom prst="rightArrow">
            <a:avLst/>
          </a:prstGeom>
          <a:solidFill>
            <a:srgbClr val="FFFF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highlight>
                <a:srgbClr val="FFFF00"/>
              </a:highlight>
            </a:endParaRPr>
          </a:p>
        </p:txBody>
      </p:sp>
      <p:sp>
        <p:nvSpPr>
          <p:cNvPr id="16" name="Arrow: Right 15">
            <a:extLst>
              <a:ext uri="{FF2B5EF4-FFF2-40B4-BE49-F238E27FC236}">
                <a16:creationId xmlns:a16="http://schemas.microsoft.com/office/drawing/2014/main" id="{93D90AE3-C5BD-45FB-A55A-52823F68CF56}"/>
              </a:ext>
            </a:extLst>
          </p:cNvPr>
          <p:cNvSpPr/>
          <p:nvPr/>
        </p:nvSpPr>
        <p:spPr>
          <a:xfrm>
            <a:off x="288236" y="5398832"/>
            <a:ext cx="1252331" cy="914400"/>
          </a:xfrm>
          <a:prstGeom prst="rightArrow">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6157D78-B4C9-4748-AD98-B4DD8197CF17}"/>
              </a:ext>
            </a:extLst>
          </p:cNvPr>
          <p:cNvSpPr txBox="1"/>
          <p:nvPr/>
        </p:nvSpPr>
        <p:spPr>
          <a:xfrm>
            <a:off x="8229600" y="94704"/>
            <a:ext cx="36471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sz="4800" b="1" i="0" u="sng" strike="noStrike" kern="1200" cap="none" spc="0" normalizeH="0" baseline="0" noProof="0" dirty="0">
                <a:ln>
                  <a:noFill/>
                </a:ln>
                <a:solidFill>
                  <a:schemeClr val="accent5">
                    <a:lumMod val="50000"/>
                  </a:schemeClr>
                </a:solidFill>
                <a:effectLst/>
                <a:uLnTx/>
                <a:uFillTx/>
                <a:latin typeface="Calibri" panose="020F0502020204030204"/>
                <a:ea typeface="+mn-ea"/>
                <a:cs typeface="Arial" panose="020B0604020202020204" pitchFamily="34" charset="0"/>
              </a:rPr>
              <a:t>اقْـرَأْ وِفْقَ لَوْنِكَ ..</a:t>
            </a:r>
            <a:endParaRPr kumimoji="0" lang="en-US" sz="4800" b="1" i="0" u="sng"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260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خلفيات ملونه الوان متنوعه جميلة للكتابة عليها">
            <a:extLst>
              <a:ext uri="{FF2B5EF4-FFF2-40B4-BE49-F238E27FC236}">
                <a16:creationId xmlns:a16="http://schemas.microsoft.com/office/drawing/2014/main" id="{052DD1DD-358E-4FEB-83ED-08679C37EEE0}"/>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0FB452E-81CA-4824-860B-988ED03FD5D1}"/>
              </a:ext>
            </a:extLst>
          </p:cNvPr>
          <p:cNvSpPr txBox="1"/>
          <p:nvPr/>
        </p:nvSpPr>
        <p:spPr>
          <a:xfrm>
            <a:off x="8229600" y="94704"/>
            <a:ext cx="36471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sz="4800" b="1" i="0" u="sng" strike="noStrike" kern="1200" cap="none" spc="0" normalizeH="0" baseline="0" noProof="0" dirty="0">
                <a:ln>
                  <a:noFill/>
                </a:ln>
                <a:solidFill>
                  <a:schemeClr val="accent5">
                    <a:lumMod val="50000"/>
                  </a:schemeClr>
                </a:solidFill>
                <a:effectLst/>
                <a:uLnTx/>
                <a:uFillTx/>
                <a:latin typeface="Calibri" panose="020F0502020204030204"/>
                <a:ea typeface="+mn-ea"/>
                <a:cs typeface="Arial" panose="020B0604020202020204" pitchFamily="34" charset="0"/>
              </a:rPr>
              <a:t>اقْـرَأْ وِفْقَ لَوْنِكَ ..</a:t>
            </a:r>
            <a:endParaRPr kumimoji="0" lang="en-US" sz="4800" b="1" i="0" u="sng"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B5B95D8-ABF2-4DCA-9A46-1FC413328C2A}"/>
              </a:ext>
            </a:extLst>
          </p:cNvPr>
          <p:cNvSpPr txBox="1"/>
          <p:nvPr/>
        </p:nvSpPr>
        <p:spPr>
          <a:xfrm>
            <a:off x="1861931" y="1130177"/>
            <a:ext cx="10058400" cy="2014334"/>
          </a:xfrm>
          <a:prstGeom prst="rect">
            <a:avLst/>
          </a:prstGeom>
          <a:noFill/>
          <a:ln w="28575">
            <a:solidFill>
              <a:srgbClr val="00B050"/>
            </a:solidFill>
            <a:prstDash val="solid"/>
          </a:ln>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ar-AE"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كانَ سَـمْعُ الضِّفْـدَعِ ضَـعيفًا جِـدًّا لِـذا أعْتَـقَدَ أنَّهُم يُشَجِّـعونَهُ وَلَـمْ تَتَـوَقَّـفْ مُحاوَلاتِـهِ إلى أَنْ بَلَغَ هَدَفَـهُ.</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DBF7B42-914D-4714-8F1E-4A27EAE8AF38}"/>
              </a:ext>
            </a:extLst>
          </p:cNvPr>
          <p:cNvSpPr txBox="1"/>
          <p:nvPr/>
        </p:nvSpPr>
        <p:spPr>
          <a:xfrm>
            <a:off x="1861931" y="3854949"/>
            <a:ext cx="10058400" cy="998671"/>
          </a:xfrm>
          <a:prstGeom prst="rect">
            <a:avLst/>
          </a:prstGeom>
          <a:noFill/>
          <a:ln w="38100">
            <a:solidFill>
              <a:srgbClr val="FFC000"/>
            </a:solidFill>
            <a:prstDash val="solid"/>
          </a:ln>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ar-AE"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تَعَجَّـبَتْ الضّفـادِعُ مِنْـهُ حينَ نَجَحَ لِأنَّـهُ ضَعيفُ الْبُنْيَـةِ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4C07C47-2C2A-45BA-9BF8-243ACF5EA487}"/>
              </a:ext>
            </a:extLst>
          </p:cNvPr>
          <p:cNvSpPr txBox="1"/>
          <p:nvPr/>
        </p:nvSpPr>
        <p:spPr>
          <a:xfrm>
            <a:off x="1702905" y="5349126"/>
            <a:ext cx="10058400" cy="998671"/>
          </a:xfrm>
          <a:prstGeom prst="rect">
            <a:avLst/>
          </a:prstGeom>
          <a:noFill/>
          <a:ln w="28575">
            <a:solidFill>
              <a:srgbClr val="FF0000"/>
            </a:solidFill>
            <a:prstDash val="solid"/>
          </a:ln>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ar-AE"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تَعَلَّمْتُ مِنْ الضِّـفْدَعِ الْوصولَ لِهَـدَفي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Arrow: Right 1">
            <a:extLst>
              <a:ext uri="{FF2B5EF4-FFF2-40B4-BE49-F238E27FC236}">
                <a16:creationId xmlns:a16="http://schemas.microsoft.com/office/drawing/2014/main" id="{6C16E530-3C09-423E-8DC5-45DB6EC79E3B}"/>
              </a:ext>
            </a:extLst>
          </p:cNvPr>
          <p:cNvSpPr/>
          <p:nvPr/>
        </p:nvSpPr>
        <p:spPr>
          <a:xfrm>
            <a:off x="575751" y="1688478"/>
            <a:ext cx="1252331" cy="914400"/>
          </a:xfrm>
          <a:prstGeom prst="rightArrow">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79953E47-8427-4D91-9749-1FCCE98C282D}"/>
              </a:ext>
            </a:extLst>
          </p:cNvPr>
          <p:cNvSpPr/>
          <p:nvPr/>
        </p:nvSpPr>
        <p:spPr>
          <a:xfrm>
            <a:off x="575751" y="3893093"/>
            <a:ext cx="1252331" cy="914400"/>
          </a:xfrm>
          <a:prstGeom prst="rightArrow">
            <a:avLst/>
          </a:prstGeom>
          <a:solidFill>
            <a:srgbClr val="FFFF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highlight>
                <a:srgbClr val="FFFF00"/>
              </a:highlight>
            </a:endParaRPr>
          </a:p>
        </p:txBody>
      </p:sp>
      <p:sp>
        <p:nvSpPr>
          <p:cNvPr id="23" name="Arrow: Right 22">
            <a:extLst>
              <a:ext uri="{FF2B5EF4-FFF2-40B4-BE49-F238E27FC236}">
                <a16:creationId xmlns:a16="http://schemas.microsoft.com/office/drawing/2014/main" id="{AE857CED-20C9-4FD8-945B-FB19984A0588}"/>
              </a:ext>
            </a:extLst>
          </p:cNvPr>
          <p:cNvSpPr/>
          <p:nvPr/>
        </p:nvSpPr>
        <p:spPr>
          <a:xfrm>
            <a:off x="413413" y="5428684"/>
            <a:ext cx="1252331" cy="914400"/>
          </a:xfrm>
          <a:prstGeom prst="rightArrow">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573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خلفيات ملونه الوان متنوعه جميلة للكتابة عليها">
            <a:extLst>
              <a:ext uri="{FF2B5EF4-FFF2-40B4-BE49-F238E27FC236}">
                <a16:creationId xmlns:a16="http://schemas.microsoft.com/office/drawing/2014/main" id="{A24019F8-989D-4EA8-B9FB-4FCABE97C69A}"/>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5E52AC6-6BDA-4510-80E2-9137D20DBE6C}"/>
              </a:ext>
            </a:extLst>
          </p:cNvPr>
          <p:cNvSpPr/>
          <p:nvPr/>
        </p:nvSpPr>
        <p:spPr>
          <a:xfrm>
            <a:off x="4191000" y="284210"/>
            <a:ext cx="7855035" cy="523220"/>
          </a:xfrm>
          <a:prstGeom prst="rect">
            <a:avLst/>
          </a:prstGeom>
          <a:noFill/>
          <a:ln>
            <a:solidFill>
              <a:schemeClr val="accent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800" b="0" i="0" u="sng"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*هَيّا إلى (            ) وَاخْتَرْ الْإجابَةَ الصَّحيحَةَ وِفْقَ فَهْمِكَ لِلْقِصَّـةِ  :</a:t>
            </a:r>
            <a:endParaRPr kumimoji="0" lang="en-US" sz="2800" b="0" i="0" u="sng"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3074" name="Picture 2" descr="Image result for صور  التعلم الجماعي&quot;">
            <a:extLst>
              <a:ext uri="{FF2B5EF4-FFF2-40B4-BE49-F238E27FC236}">
                <a16:creationId xmlns:a16="http://schemas.microsoft.com/office/drawing/2014/main" id="{1A416437-569C-49A0-A224-8AC7BC18E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473"/>
          <a:stretch/>
        </p:blipFill>
        <p:spPr bwMode="auto">
          <a:xfrm>
            <a:off x="342799" y="183205"/>
            <a:ext cx="1355890" cy="1035996"/>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0FB452E-81CA-4824-860B-988ED03FD5D1}"/>
              </a:ext>
            </a:extLst>
          </p:cNvPr>
          <p:cNvSpPr txBox="1"/>
          <p:nvPr/>
        </p:nvSpPr>
        <p:spPr>
          <a:xfrm>
            <a:off x="296621" y="850655"/>
            <a:ext cx="13981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b="1" i="0" u="sng"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فَـكِّـــرْ وَ أجِــبْ..</a:t>
            </a:r>
            <a:endParaRPr kumimoji="0" lang="en-US" b="1" i="0" u="sng"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7FA6E06-1834-48CD-9F9D-1651609643B0}"/>
              </a:ext>
            </a:extLst>
          </p:cNvPr>
          <p:cNvSpPr/>
          <p:nvPr/>
        </p:nvSpPr>
        <p:spPr>
          <a:xfrm>
            <a:off x="9574577" y="361890"/>
            <a:ext cx="1189749" cy="400110"/>
          </a:xfrm>
          <a:prstGeom prst="rect">
            <a:avLst/>
          </a:prstGeom>
          <a:noFill/>
        </p:spPr>
        <p:txBody>
          <a:bodyPr wrap="none" lIns="91440" tIns="45720" rIns="91440" bIns="45720">
            <a:spAutoFit/>
          </a:bodyPr>
          <a:lstStyle/>
          <a:p>
            <a:pPr algn="ctr"/>
            <a:r>
              <a:rPr lang="en-US" sz="2000" b="1" cap="none" spc="0" dirty="0">
                <a:ln w="0"/>
                <a:solidFill>
                  <a:schemeClr val="accent1"/>
                </a:solidFill>
                <a:effectLst>
                  <a:outerShdw blurRad="38100" dist="25400" dir="5400000" algn="ctr" rotWithShape="0">
                    <a:srgbClr val="6E747A">
                      <a:alpha val="43000"/>
                    </a:srgbClr>
                  </a:outerShdw>
                </a:effectLst>
              </a:rPr>
              <a:t>Class kick</a:t>
            </a:r>
          </a:p>
        </p:txBody>
      </p:sp>
      <p:sp>
        <p:nvSpPr>
          <p:cNvPr id="10" name="TextBox 9">
            <a:hlinkClick r:id="rId4"/>
            <a:extLst>
              <a:ext uri="{FF2B5EF4-FFF2-40B4-BE49-F238E27FC236}">
                <a16:creationId xmlns:a16="http://schemas.microsoft.com/office/drawing/2014/main" id="{0E4C2D2C-56B0-490C-94BF-00BFAFF18186}"/>
              </a:ext>
            </a:extLst>
          </p:cNvPr>
          <p:cNvSpPr txBox="1"/>
          <p:nvPr/>
        </p:nvSpPr>
        <p:spPr>
          <a:xfrm>
            <a:off x="2209015" y="5351491"/>
            <a:ext cx="7365562" cy="584775"/>
          </a:xfrm>
          <a:prstGeom prst="rect">
            <a:avLst/>
          </a:prstGeom>
          <a:noFill/>
        </p:spPr>
        <p:txBody>
          <a:bodyPr wrap="square">
            <a:spAutoFit/>
          </a:bodyPr>
          <a:lstStyle/>
          <a:p>
            <a:r>
              <a:rPr lang="en-US" sz="3200" u="sng" dirty="0">
                <a:solidFill>
                  <a:schemeClr val="accent5">
                    <a:lumMod val="50000"/>
                  </a:schemeClr>
                </a:solidFill>
              </a:rPr>
              <a:t>https://app.classkick.com/#/login/RDHOT5</a:t>
            </a:r>
          </a:p>
        </p:txBody>
      </p:sp>
      <p:pic>
        <p:nvPicPr>
          <p:cNvPr id="5" name="Picture 4">
            <a:extLst>
              <a:ext uri="{FF2B5EF4-FFF2-40B4-BE49-F238E27FC236}">
                <a16:creationId xmlns:a16="http://schemas.microsoft.com/office/drawing/2014/main" id="{BDF89160-C6C7-4C73-A57E-051C4DAB85F3}"/>
              </a:ext>
            </a:extLst>
          </p:cNvPr>
          <p:cNvPicPr>
            <a:picLocks noChangeAspect="1"/>
          </p:cNvPicPr>
          <p:nvPr/>
        </p:nvPicPr>
        <p:blipFill rotWithShape="1">
          <a:blip r:embed="rId5"/>
          <a:srcRect l="25000" t="24444" r="28125" b="25556"/>
          <a:stretch/>
        </p:blipFill>
        <p:spPr>
          <a:xfrm>
            <a:off x="1020744" y="1416929"/>
            <a:ext cx="9952056" cy="3597605"/>
          </a:xfrm>
          <a:prstGeom prst="rect">
            <a:avLst/>
          </a:prstGeom>
          <a:scene3d>
            <a:camera prst="orthographicFront"/>
            <a:lightRig rig="threePt" dir="t"/>
          </a:scene3d>
          <a:sp3d>
            <a:bevelT/>
          </a:sp3d>
        </p:spPr>
      </p:pic>
    </p:spTree>
    <p:extLst>
      <p:ext uri="{BB962C8B-B14F-4D97-AF65-F5344CB8AC3E}">
        <p14:creationId xmlns:p14="http://schemas.microsoft.com/office/powerpoint/2010/main" val="1485507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خلفيات ملونه الوان متنوعه جميلة للكتابة عليها">
            <a:extLst>
              <a:ext uri="{FF2B5EF4-FFF2-40B4-BE49-F238E27FC236}">
                <a16:creationId xmlns:a16="http://schemas.microsoft.com/office/drawing/2014/main" id="{F438FA95-E86C-41D1-B1DF-398C75A98C5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0FB452E-81CA-4824-860B-988ED03FD5D1}"/>
              </a:ext>
            </a:extLst>
          </p:cNvPr>
          <p:cNvSpPr txBox="1"/>
          <p:nvPr/>
        </p:nvSpPr>
        <p:spPr>
          <a:xfrm>
            <a:off x="3647629" y="197344"/>
            <a:ext cx="314380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sz="4400" b="1" i="0" u="sng"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فَـكِّـــرْ وَ أجِــبْ..</a:t>
            </a:r>
            <a:endParaRPr kumimoji="0" lang="en-US" sz="4400" b="1" i="0" u="sng"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5E52AC6-6BDA-4510-80E2-9137D20DBE6C}"/>
              </a:ext>
            </a:extLst>
          </p:cNvPr>
          <p:cNvSpPr/>
          <p:nvPr/>
        </p:nvSpPr>
        <p:spPr>
          <a:xfrm>
            <a:off x="7685784" y="620366"/>
            <a:ext cx="4342856" cy="523220"/>
          </a:xfrm>
          <a:prstGeom prst="rect">
            <a:avLst/>
          </a:prstGeom>
          <a:noFill/>
          <a:ln>
            <a:solidFill>
              <a:schemeClr val="accent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800" b="0" i="0" u="sng"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*ضَـعْ دائِـرَةً حَوْلَ الإجابَةِ الصَّحيحَةِ:</a:t>
            </a:r>
            <a:endParaRPr kumimoji="0" lang="en-US" sz="2800" b="0" i="0" u="sng"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DF93B26D-9ABE-4D66-BE2F-EB4CF80AF680}"/>
              </a:ext>
            </a:extLst>
          </p:cNvPr>
          <p:cNvGrpSpPr/>
          <p:nvPr/>
        </p:nvGrpSpPr>
        <p:grpSpPr>
          <a:xfrm>
            <a:off x="261264" y="1432777"/>
            <a:ext cx="11733393" cy="1527767"/>
            <a:chOff x="261264" y="1432777"/>
            <a:chExt cx="11733393" cy="1527767"/>
          </a:xfrm>
        </p:grpSpPr>
        <p:sp>
          <p:nvSpPr>
            <p:cNvPr id="3" name="Rectangle 2">
              <a:extLst>
                <a:ext uri="{FF2B5EF4-FFF2-40B4-BE49-F238E27FC236}">
                  <a16:creationId xmlns:a16="http://schemas.microsoft.com/office/drawing/2014/main" id="{5AB9FEB4-8FBD-4363-A361-504C9544A619}"/>
                </a:ext>
              </a:extLst>
            </p:cNvPr>
            <p:cNvSpPr/>
            <p:nvPr/>
          </p:nvSpPr>
          <p:spPr>
            <a:xfrm>
              <a:off x="5593545" y="1432777"/>
              <a:ext cx="6401112"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600" b="1" i="0" u="none" strike="noStrike" kern="1200" cap="none" spc="0" normalizeH="0" baseline="0" noProof="0" dirty="0">
                  <a:ln w="0"/>
                  <a:solidFill>
                    <a:srgbClr val="ED7D31">
                      <a:lumMod val="50000"/>
                    </a:srgbClr>
                  </a:solidFill>
                  <a:effectLst>
                    <a:outerShdw blurRad="38100" dist="25400" dir="5400000" algn="ctr" rotWithShape="0">
                      <a:srgbClr val="6E747A">
                        <a:alpha val="43000"/>
                      </a:srgbClr>
                    </a:outerShdw>
                  </a:effectLst>
                  <a:uLnTx/>
                  <a:uFillTx/>
                  <a:latin typeface="Calibri" panose="020F0502020204030204"/>
                  <a:ea typeface="+mn-ea"/>
                  <a:cs typeface="Arial" panose="020B0604020202020204" pitchFamily="34" charset="0"/>
                </a:rPr>
                <a:t>1- مَوْقِفُ الضَّفادِعِ في الْخارِجِ يَدُلُّ عَـلى :</a:t>
              </a:r>
              <a:endParaRPr kumimoji="0" lang="en-US" sz="3600" b="1" i="0" u="none" strike="noStrike" kern="1200" cap="none" spc="0" normalizeH="0" baseline="0" noProof="0" dirty="0">
                <a:ln w="0"/>
                <a:solidFill>
                  <a:srgbClr val="ED7D31">
                    <a:lumMod val="50000"/>
                  </a:srgbClr>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0E97E42-38A6-473B-9C3E-9F214D18EB1A}"/>
                </a:ext>
              </a:extLst>
            </p:cNvPr>
            <p:cNvSpPr/>
            <p:nvPr/>
          </p:nvSpPr>
          <p:spPr>
            <a:xfrm>
              <a:off x="9780790" y="2298305"/>
              <a:ext cx="186461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6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Arial" panose="020B0604020202020204" pitchFamily="34" charset="0"/>
                </a:rPr>
                <a:t>أ- الذَّكــاءِ. </a:t>
              </a:r>
              <a:endParaRPr kumimoji="0" lang="en-US" sz="36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EB5199-2164-48AB-BB46-2375D1BC1779}"/>
                </a:ext>
              </a:extLst>
            </p:cNvPr>
            <p:cNvSpPr/>
            <p:nvPr/>
          </p:nvSpPr>
          <p:spPr>
            <a:xfrm>
              <a:off x="261264" y="2298306"/>
              <a:ext cx="243528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6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Arial" panose="020B0604020202020204" pitchFamily="34" charset="0"/>
                </a:rPr>
                <a:t>د – الشَّـجاعَةِ. </a:t>
              </a:r>
              <a:endParaRPr kumimoji="0" lang="en-US" sz="36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8C7E534-46AA-4CD2-93E4-7F2724AF1183}"/>
                </a:ext>
              </a:extLst>
            </p:cNvPr>
            <p:cNvSpPr/>
            <p:nvPr/>
          </p:nvSpPr>
          <p:spPr>
            <a:xfrm>
              <a:off x="3174626" y="2314213"/>
              <a:ext cx="256031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6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Arial" panose="020B0604020202020204" pitchFamily="34" charset="0"/>
                </a:rPr>
                <a:t>ج – الضِّـعْـف . </a:t>
              </a:r>
              <a:endParaRPr kumimoji="0" lang="en-US" sz="36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FB31133C-C7F8-4D0E-A5CB-CFAF85CEFE15}"/>
                </a:ext>
              </a:extLst>
            </p:cNvPr>
            <p:cNvSpPr/>
            <p:nvPr/>
          </p:nvSpPr>
          <p:spPr>
            <a:xfrm>
              <a:off x="6777058" y="2314212"/>
              <a:ext cx="2079415"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6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Arial" panose="020B0604020202020204" pitchFamily="34" charset="0"/>
                </a:rPr>
                <a:t>ب – الْحيلَة .</a:t>
              </a:r>
              <a:endParaRPr kumimoji="0" lang="en-US" sz="36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D241980F-A8B1-4F7D-9DC4-7EB7FA70FD7C}"/>
              </a:ext>
            </a:extLst>
          </p:cNvPr>
          <p:cNvGrpSpPr/>
          <p:nvPr/>
        </p:nvGrpSpPr>
        <p:grpSpPr>
          <a:xfrm>
            <a:off x="242089" y="3241695"/>
            <a:ext cx="11830313" cy="1451704"/>
            <a:chOff x="89689" y="1432777"/>
            <a:chExt cx="11830313" cy="1451704"/>
          </a:xfrm>
        </p:grpSpPr>
        <p:sp>
          <p:nvSpPr>
            <p:cNvPr id="27" name="Rectangle 26">
              <a:extLst>
                <a:ext uri="{FF2B5EF4-FFF2-40B4-BE49-F238E27FC236}">
                  <a16:creationId xmlns:a16="http://schemas.microsoft.com/office/drawing/2014/main" id="{968C58BA-D043-4439-9BC1-A162BF45CA01}"/>
                </a:ext>
              </a:extLst>
            </p:cNvPr>
            <p:cNvSpPr/>
            <p:nvPr/>
          </p:nvSpPr>
          <p:spPr>
            <a:xfrm>
              <a:off x="5363399" y="1432777"/>
              <a:ext cx="655660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600" b="1" i="0" u="none" strike="noStrike" kern="1200" cap="none" spc="0" normalizeH="0" baseline="0" noProof="0" dirty="0">
                  <a:ln w="0"/>
                  <a:solidFill>
                    <a:srgbClr val="ED7D31">
                      <a:lumMod val="50000"/>
                    </a:srgbClr>
                  </a:solidFill>
                  <a:effectLst>
                    <a:outerShdw blurRad="38100" dist="25400" dir="5400000" algn="ctr" rotWithShape="0">
                      <a:srgbClr val="6E747A">
                        <a:alpha val="43000"/>
                      </a:srgbClr>
                    </a:outerShdw>
                  </a:effectLst>
                  <a:uLnTx/>
                  <a:uFillTx/>
                  <a:latin typeface="Calibri" panose="020F0502020204030204"/>
                  <a:ea typeface="+mn-ea"/>
                  <a:cs typeface="Arial" panose="020B0604020202020204" pitchFamily="34" charset="0"/>
                </a:rPr>
                <a:t>2- مِنَ السِّماتِ الْمُمَيَّـزَةِ لِلضِّفْدَعِ الضَّعيفِ :</a:t>
              </a:r>
              <a:endParaRPr kumimoji="0" lang="en-US" sz="3600" b="1" i="0" u="none" strike="noStrike" kern="1200" cap="none" spc="0" normalizeH="0" baseline="0" noProof="0" dirty="0">
                <a:ln w="0"/>
                <a:solidFill>
                  <a:srgbClr val="ED7D31">
                    <a:lumMod val="50000"/>
                  </a:srgbClr>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DC203F3-E662-4FAD-8AEA-D4ABD14EC49E}"/>
                </a:ext>
              </a:extLst>
            </p:cNvPr>
            <p:cNvSpPr/>
            <p:nvPr/>
          </p:nvSpPr>
          <p:spPr>
            <a:xfrm>
              <a:off x="8641700" y="2249029"/>
              <a:ext cx="321113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2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Arial" panose="020B0604020202020204" pitchFamily="34" charset="0"/>
                </a:rPr>
                <a:t>أ- اسْتِجابَتِهِ لِلتَّشْجيعِ . </a:t>
              </a:r>
              <a:endParaRPr kumimoji="0" lang="en-US" sz="32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67FB231-921C-4DFD-85F1-C92E005092CF}"/>
                </a:ext>
              </a:extLst>
            </p:cNvPr>
            <p:cNvSpPr/>
            <p:nvPr/>
          </p:nvSpPr>
          <p:spPr>
            <a:xfrm>
              <a:off x="89689" y="2361261"/>
              <a:ext cx="265008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Arial" panose="020B0604020202020204" pitchFamily="34" charset="0"/>
                </a:rPr>
                <a:t>د – الْقُبولُ بِالْهَزيمَةِ. </a:t>
              </a:r>
              <a:endParaRPr kumimoji="0" lang="en-US" sz="28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9F39CAA-99DE-4987-AF74-CD48B670407D}"/>
                </a:ext>
              </a:extLst>
            </p:cNvPr>
            <p:cNvSpPr/>
            <p:nvPr/>
          </p:nvSpPr>
          <p:spPr>
            <a:xfrm>
              <a:off x="2861098" y="2353570"/>
              <a:ext cx="2767103"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Arial" panose="020B0604020202020204" pitchFamily="34" charset="0"/>
                </a:rPr>
                <a:t>ج – الاعْتِرافُ بِالْجَميل</a:t>
              </a:r>
              <a:endParaRPr kumimoji="0" lang="en-US" sz="28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F4FD3C0-BA4B-4981-B634-723C518FBB6D}"/>
                </a:ext>
              </a:extLst>
            </p:cNvPr>
            <p:cNvSpPr/>
            <p:nvPr/>
          </p:nvSpPr>
          <p:spPr>
            <a:xfrm>
              <a:off x="5631945" y="2292015"/>
              <a:ext cx="305885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2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Arial" panose="020B0604020202020204" pitchFamily="34" charset="0"/>
                </a:rPr>
                <a:t>ب – حُبُّهُ الأَصْـدِقاءِ  .</a:t>
              </a:r>
              <a:endParaRPr kumimoji="0" lang="en-US" sz="32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pSp>
      <p:sp>
        <p:nvSpPr>
          <p:cNvPr id="32" name="Rectangle 31">
            <a:extLst>
              <a:ext uri="{FF2B5EF4-FFF2-40B4-BE49-F238E27FC236}">
                <a16:creationId xmlns:a16="http://schemas.microsoft.com/office/drawing/2014/main" id="{DB6AE522-4FD5-4C26-B40D-9B50AB823BE9}"/>
              </a:ext>
            </a:extLst>
          </p:cNvPr>
          <p:cNvSpPr/>
          <p:nvPr/>
        </p:nvSpPr>
        <p:spPr>
          <a:xfrm>
            <a:off x="8912721" y="4923477"/>
            <a:ext cx="309251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600" b="1" i="0" u="none" strike="noStrike" kern="1200" cap="none" spc="0" normalizeH="0" baseline="0" noProof="0" dirty="0">
                <a:ln w="0"/>
                <a:solidFill>
                  <a:srgbClr val="ED7D31">
                    <a:lumMod val="50000"/>
                  </a:srgbClr>
                </a:solidFill>
                <a:effectLst>
                  <a:outerShdw blurRad="38100" dist="25400" dir="5400000" algn="ctr" rotWithShape="0">
                    <a:srgbClr val="6E747A">
                      <a:alpha val="43000"/>
                    </a:srgbClr>
                  </a:outerShdw>
                </a:effectLst>
                <a:uLnTx/>
                <a:uFillTx/>
                <a:latin typeface="Calibri" panose="020F0502020204030204"/>
                <a:ea typeface="+mn-ea"/>
                <a:cs typeface="Arial" panose="020B0604020202020204" pitchFamily="34" charset="0"/>
              </a:rPr>
              <a:t>3- خاتِمَـةُ النّــصِّ :</a:t>
            </a:r>
            <a:endParaRPr kumimoji="0" lang="en-US" sz="3600" b="1" i="0" u="none" strike="noStrike" kern="1200" cap="none" spc="0" normalizeH="0" baseline="0" noProof="0" dirty="0">
              <a:ln w="0"/>
              <a:solidFill>
                <a:srgbClr val="ED7D31">
                  <a:lumMod val="50000"/>
                </a:srgbClr>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B8ACEC5-30A8-4107-9BBE-DCF31E2A6EED}"/>
              </a:ext>
            </a:extLst>
          </p:cNvPr>
          <p:cNvSpPr/>
          <p:nvPr/>
        </p:nvSpPr>
        <p:spPr>
          <a:xfrm>
            <a:off x="9557129" y="5825978"/>
            <a:ext cx="180369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2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Arial" panose="020B0604020202020204" pitchFamily="34" charset="0"/>
              </a:rPr>
              <a:t>أ .مُتَـوَقَّعَـةٌ .</a:t>
            </a:r>
            <a:endParaRPr kumimoji="0" lang="en-US" sz="32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8769798-54D5-4116-8B0A-3595EA060C52}"/>
              </a:ext>
            </a:extLst>
          </p:cNvPr>
          <p:cNvSpPr/>
          <p:nvPr/>
        </p:nvSpPr>
        <p:spPr>
          <a:xfrm>
            <a:off x="7033666" y="5809427"/>
            <a:ext cx="183736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2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Arial" panose="020B0604020202020204" pitchFamily="34" charset="0"/>
              </a:rPr>
              <a:t>ب .مُخيفَـــةٌ.</a:t>
            </a:r>
            <a:endParaRPr kumimoji="0" lang="en-US" sz="32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233A8D7-37A4-484A-B3A8-84D33E655609}"/>
              </a:ext>
            </a:extLst>
          </p:cNvPr>
          <p:cNvSpPr/>
          <p:nvPr/>
        </p:nvSpPr>
        <p:spPr>
          <a:xfrm>
            <a:off x="3870031" y="5657996"/>
            <a:ext cx="196560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2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Arial" panose="020B0604020202020204" pitchFamily="34" charset="0"/>
              </a:rPr>
              <a:t>ج .مَـأْلوفَــةٌ. </a:t>
            </a:r>
            <a:endParaRPr kumimoji="0" lang="en-US" sz="32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01D3E0D-403B-45C0-8A8F-B19C38695A92}"/>
              </a:ext>
            </a:extLst>
          </p:cNvPr>
          <p:cNvSpPr/>
          <p:nvPr/>
        </p:nvSpPr>
        <p:spPr>
          <a:xfrm>
            <a:off x="1033864" y="5626553"/>
            <a:ext cx="184056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2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Arial" panose="020B0604020202020204" pitchFamily="34" charset="0"/>
              </a:rPr>
              <a:t>د .مُفـاجِئَـةً. </a:t>
            </a:r>
            <a:endParaRPr kumimoji="0" lang="en-US" sz="32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0D9EDD54-5E17-4B70-A930-DC28E80B5847}"/>
              </a:ext>
            </a:extLst>
          </p:cNvPr>
          <p:cNvGrpSpPr/>
          <p:nvPr/>
        </p:nvGrpSpPr>
        <p:grpSpPr>
          <a:xfrm>
            <a:off x="621641" y="2090298"/>
            <a:ext cx="11383595" cy="4303904"/>
            <a:chOff x="621641" y="2090298"/>
            <a:chExt cx="11383595" cy="4303904"/>
          </a:xfrm>
        </p:grpSpPr>
        <p:sp>
          <p:nvSpPr>
            <p:cNvPr id="6" name="Oval 5">
              <a:extLst>
                <a:ext uri="{FF2B5EF4-FFF2-40B4-BE49-F238E27FC236}">
                  <a16:creationId xmlns:a16="http://schemas.microsoft.com/office/drawing/2014/main" id="{C126230E-FDBC-4EF7-81D2-78A2E12E5630}"/>
                </a:ext>
              </a:extLst>
            </p:cNvPr>
            <p:cNvSpPr/>
            <p:nvPr/>
          </p:nvSpPr>
          <p:spPr>
            <a:xfrm>
              <a:off x="3033228" y="2090298"/>
              <a:ext cx="2819513" cy="1140207"/>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0E23E4A2-F9ED-407F-8291-DC84ACC49F09}"/>
                </a:ext>
              </a:extLst>
            </p:cNvPr>
            <p:cNvSpPr/>
            <p:nvPr/>
          </p:nvSpPr>
          <p:spPr>
            <a:xfrm>
              <a:off x="8946386" y="3779954"/>
              <a:ext cx="3058850" cy="1077263"/>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9D5D70FC-A74C-4C5B-A1ED-C048D93677BC}"/>
                </a:ext>
              </a:extLst>
            </p:cNvPr>
            <p:cNvSpPr/>
            <p:nvPr/>
          </p:nvSpPr>
          <p:spPr>
            <a:xfrm>
              <a:off x="621641" y="5327271"/>
              <a:ext cx="2819513" cy="1066931"/>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074" name="Picture 2" descr="Image result for صور  التعلم الجماعي&quot;">
            <a:extLst>
              <a:ext uri="{FF2B5EF4-FFF2-40B4-BE49-F238E27FC236}">
                <a16:creationId xmlns:a16="http://schemas.microsoft.com/office/drawing/2014/main" id="{1A416437-569C-49A0-A224-8AC7BC18E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473"/>
          <a:stretch/>
        </p:blipFill>
        <p:spPr bwMode="auto">
          <a:xfrm>
            <a:off x="476790" y="159989"/>
            <a:ext cx="2574621" cy="1967193"/>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30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خلفيات ملونه الوان متنوعه جميلة للكتابة عليها">
            <a:extLst>
              <a:ext uri="{FF2B5EF4-FFF2-40B4-BE49-F238E27FC236}">
                <a16:creationId xmlns:a16="http://schemas.microsoft.com/office/drawing/2014/main" id="{C05B6D4E-E5B7-443B-B6DF-3CC1060888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72121C-EDF4-46C3-B069-B3120A4EC532}"/>
              </a:ext>
            </a:extLst>
          </p:cNvPr>
          <p:cNvSpPr txBox="1"/>
          <p:nvPr/>
        </p:nvSpPr>
        <p:spPr>
          <a:xfrm>
            <a:off x="3352800" y="152400"/>
            <a:ext cx="87430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sz="4000" b="1" i="0" u="sng"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فَكِّـرْ وقارِنْ بَيْنَ الضِّفْدَعِ الصَّغيرِ وَبَقِيَّةِ الضَّفادِعِ : </a:t>
            </a:r>
            <a:endParaRPr kumimoji="0" lang="en-US" sz="4000" b="1" i="0" u="sng"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2" descr="الضفدع الصغير يلبس تاج, حيوان, كرتون, ضفدع لطيف PNG والمتجهات للتحميل مجانا">
            <a:extLst>
              <a:ext uri="{FF2B5EF4-FFF2-40B4-BE49-F238E27FC236}">
                <a16:creationId xmlns:a16="http://schemas.microsoft.com/office/drawing/2014/main" id="{5BE53103-1F41-47FA-8782-57139CF65D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33" t="13897" r="29032" b="7013"/>
          <a:stretch/>
        </p:blipFill>
        <p:spPr bwMode="auto">
          <a:xfrm>
            <a:off x="8065647" y="2521536"/>
            <a:ext cx="3340786" cy="2694057"/>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2028544-080D-4B6B-A1C7-036D26AA59AE}"/>
              </a:ext>
            </a:extLst>
          </p:cNvPr>
          <p:cNvSpPr/>
          <p:nvPr/>
        </p:nvSpPr>
        <p:spPr>
          <a:xfrm>
            <a:off x="7848600" y="1536532"/>
            <a:ext cx="3919664" cy="769441"/>
          </a:xfrm>
          <a:prstGeom prst="rect">
            <a:avLst/>
          </a:prstGeom>
          <a:noFill/>
        </p:spPr>
        <p:txBody>
          <a:bodyPr wrap="none" lIns="91440" tIns="45720" rIns="91440" bIns="45720">
            <a:spAutoFit/>
          </a:bodyPr>
          <a:lstStyle/>
          <a:p>
            <a:pPr algn="ctr"/>
            <a:r>
              <a:rPr lang="ar-AE" sz="4400" b="1" cap="none" spc="0" dirty="0">
                <a:ln w="0"/>
                <a:solidFill>
                  <a:schemeClr val="tx1"/>
                </a:solidFill>
                <a:effectLst>
                  <a:outerShdw blurRad="38100" dist="19050" dir="2700000" algn="tl" rotWithShape="0">
                    <a:schemeClr val="dk1">
                      <a:alpha val="40000"/>
                    </a:schemeClr>
                  </a:outerShdw>
                </a:effectLst>
              </a:rPr>
              <a:t>ما الَّذي جَعَلَهُ يَخْرُجُ؟</a:t>
            </a:r>
            <a:endParaRPr lang="en-US" sz="4400" b="1" cap="none" spc="0"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24FAFB90-1A31-41E1-9277-3EAC5F944CAD}"/>
              </a:ext>
            </a:extLst>
          </p:cNvPr>
          <p:cNvSpPr/>
          <p:nvPr/>
        </p:nvSpPr>
        <p:spPr>
          <a:xfrm>
            <a:off x="189037" y="1477828"/>
            <a:ext cx="5155579" cy="769441"/>
          </a:xfrm>
          <a:prstGeom prst="rect">
            <a:avLst/>
          </a:prstGeom>
          <a:noFill/>
        </p:spPr>
        <p:txBody>
          <a:bodyPr wrap="none" lIns="91440" tIns="45720" rIns="91440" bIns="45720">
            <a:spAutoFit/>
          </a:bodyPr>
          <a:lstStyle/>
          <a:p>
            <a:pPr algn="ctr"/>
            <a:r>
              <a:rPr lang="ar-AE" sz="4400" b="1" cap="none" spc="0" dirty="0">
                <a:ln w="0"/>
                <a:solidFill>
                  <a:schemeClr val="tx1"/>
                </a:solidFill>
                <a:effectLst>
                  <a:outerShdw blurRad="38100" dist="19050" dir="2700000" algn="tl" rotWithShape="0">
                    <a:schemeClr val="dk1">
                      <a:alpha val="40000"/>
                    </a:schemeClr>
                  </a:outerShdw>
                </a:effectLst>
              </a:rPr>
              <a:t>ما الَّذي مَنَعَهُم مِنَ الْخُروجِ؟</a:t>
            </a:r>
            <a:endParaRPr lang="en-US" sz="4400" b="1" cap="none" spc="0" dirty="0">
              <a:ln w="0"/>
              <a:solidFill>
                <a:schemeClr val="tx1"/>
              </a:solidFill>
              <a:effectLst>
                <a:outerShdw blurRad="38100" dist="19050" dir="2700000" algn="tl" rotWithShape="0">
                  <a:schemeClr val="dk1">
                    <a:alpha val="40000"/>
                  </a:schemeClr>
                </a:outerShdw>
              </a:effectLst>
            </a:endParaRPr>
          </a:p>
        </p:txBody>
      </p:sp>
      <p:pic>
        <p:nvPicPr>
          <p:cNvPr id="3076" name="Picture 4" descr="خمسة ضفادع صغيرة | طفل فيديو | قصائد الاطفال | Five Little Frogs | Nursery  Rhymes For Kids - YouTube">
            <a:extLst>
              <a:ext uri="{FF2B5EF4-FFF2-40B4-BE49-F238E27FC236}">
                <a16:creationId xmlns:a16="http://schemas.microsoft.com/office/drawing/2014/main" id="{D21FF407-38EA-4714-B7A2-6CB3DB55B2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2379769"/>
            <a:ext cx="4009653" cy="2694057"/>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5F19064-9A2A-420D-9DC8-09CC9D0FFF0B}"/>
              </a:ext>
            </a:extLst>
          </p:cNvPr>
          <p:cNvSpPr/>
          <p:nvPr/>
        </p:nvSpPr>
        <p:spPr>
          <a:xfrm>
            <a:off x="7151917" y="5409709"/>
            <a:ext cx="4943982"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6000" b="1" cap="none" spc="0" dirty="0">
                <a:ln/>
                <a:solidFill>
                  <a:srgbClr val="FF0000"/>
                </a:solidFill>
                <a:effectLst/>
              </a:rPr>
              <a:t>الْعَزيمَةُ وَ الْإصْرارُ.</a:t>
            </a:r>
            <a:endParaRPr lang="en-US" sz="6000" b="1" cap="none" spc="0" dirty="0">
              <a:ln/>
              <a:solidFill>
                <a:srgbClr val="FF0000"/>
              </a:solidFill>
              <a:effectLst/>
            </a:endParaRPr>
          </a:p>
        </p:txBody>
      </p:sp>
      <p:sp>
        <p:nvSpPr>
          <p:cNvPr id="10" name="Rectangle 9">
            <a:extLst>
              <a:ext uri="{FF2B5EF4-FFF2-40B4-BE49-F238E27FC236}">
                <a16:creationId xmlns:a16="http://schemas.microsoft.com/office/drawing/2014/main" id="{1942B3F2-C4AC-4670-94B4-B62CFB5EA7DB}"/>
              </a:ext>
            </a:extLst>
          </p:cNvPr>
          <p:cNvSpPr/>
          <p:nvPr/>
        </p:nvSpPr>
        <p:spPr>
          <a:xfrm>
            <a:off x="549022" y="5338825"/>
            <a:ext cx="4222631"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6000" b="1" cap="none" spc="0" dirty="0">
                <a:ln/>
                <a:solidFill>
                  <a:srgbClr val="FF0000"/>
                </a:solidFill>
                <a:effectLst/>
              </a:rPr>
              <a:t>الْيَـأْسُ وَالْخَوْفُ.</a:t>
            </a:r>
            <a:endParaRPr lang="en-US" sz="6000" b="1" cap="none" spc="0" dirty="0">
              <a:ln/>
              <a:solidFill>
                <a:srgbClr val="FF0000"/>
              </a:solidFill>
              <a:effectLst/>
            </a:endParaRPr>
          </a:p>
        </p:txBody>
      </p:sp>
    </p:spTree>
    <p:extLst>
      <p:ext uri="{BB962C8B-B14F-4D97-AF65-F5344CB8AC3E}">
        <p14:creationId xmlns:p14="http://schemas.microsoft.com/office/powerpoint/2010/main" val="7724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خلفيات ملونه الوان متنوعه جميلة للكتابة عليها">
            <a:extLst>
              <a:ext uri="{FF2B5EF4-FFF2-40B4-BE49-F238E27FC236}">
                <a16:creationId xmlns:a16="http://schemas.microsoft.com/office/drawing/2014/main" id="{9B5421CC-6CF2-467B-975B-8C936BE1336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7620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7583C45-B581-4B6D-B03D-1E0A20F2B849}"/>
              </a:ext>
            </a:extLst>
          </p:cNvPr>
          <p:cNvSpPr/>
          <p:nvPr/>
        </p:nvSpPr>
        <p:spPr>
          <a:xfrm>
            <a:off x="343463" y="3150704"/>
            <a:ext cx="11505073"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*هَـلْ تَوَقَّعْـتْ أَنْ تَـكونَ خاتِمَـةُ الْقِصَّـةِ كَما وَرَدَتْ، وَلِماذا؟</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a:t>
            </a:r>
          </a:p>
        </p:txBody>
      </p:sp>
      <p:sp>
        <p:nvSpPr>
          <p:cNvPr id="36" name="TextBox 35">
            <a:extLst>
              <a:ext uri="{FF2B5EF4-FFF2-40B4-BE49-F238E27FC236}">
                <a16:creationId xmlns:a16="http://schemas.microsoft.com/office/drawing/2014/main" id="{E73E809D-C708-4415-9752-08352C07C1E4}"/>
              </a:ext>
            </a:extLst>
          </p:cNvPr>
          <p:cNvSpPr txBox="1"/>
          <p:nvPr/>
        </p:nvSpPr>
        <p:spPr>
          <a:xfrm>
            <a:off x="3886200" y="546808"/>
            <a:ext cx="51299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sz="4000" b="1" i="0" u="sng"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تَذَكّـرْ بِنْيَةَ الضَّفْدَعِ وَأَجِـبْ ..</a:t>
            </a:r>
            <a:endParaRPr kumimoji="0" lang="en-US" sz="4000" b="1" i="0" u="sng"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26" name="Picture 2" descr="الضفدع الصغير يلبس تاج, حيوان, كرتون, ضفدع لطيف PNG والمتجهات للتحميل مجانا">
            <a:extLst>
              <a:ext uri="{FF2B5EF4-FFF2-40B4-BE49-F238E27FC236}">
                <a16:creationId xmlns:a16="http://schemas.microsoft.com/office/drawing/2014/main" id="{5EB189AE-026D-46AC-A969-E28E30FDB3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33" t="13897" r="29032" b="7013"/>
          <a:stretch/>
        </p:blipFill>
        <p:spPr bwMode="auto">
          <a:xfrm>
            <a:off x="1629045" y="185549"/>
            <a:ext cx="1694911" cy="18288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56B6326-7697-4A66-83C8-2237151CB66C}"/>
              </a:ext>
            </a:extLst>
          </p:cNvPr>
          <p:cNvSpPr/>
          <p:nvPr/>
        </p:nvSpPr>
        <p:spPr>
          <a:xfrm>
            <a:off x="1395991" y="4114800"/>
            <a:ext cx="8860118" cy="1446550"/>
          </a:xfrm>
          <a:prstGeom prst="rect">
            <a:avLst/>
          </a:prstGeom>
          <a:noFill/>
        </p:spPr>
        <p:txBody>
          <a:bodyPr wrap="none" lIns="91440" tIns="45720" rIns="91440" bIns="45720">
            <a:spAutoFit/>
          </a:bodyPr>
          <a:lstStyle/>
          <a:p>
            <a:pPr algn="ctr"/>
            <a:r>
              <a:rPr lang="ar-AE"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rPr>
              <a:t>لا ، لِأَنَّـهُ ضَعيفُ الْبِنْيَةِ. </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endParaRPr>
          </a:p>
        </p:txBody>
      </p:sp>
      <p:pic>
        <p:nvPicPr>
          <p:cNvPr id="1028" name="Picture 4" descr="نصيحة اليوم : فكر بـ &amp;quot;الآن&amp;quot; | ثقافة أونلاين">
            <a:extLst>
              <a:ext uri="{FF2B5EF4-FFF2-40B4-BE49-F238E27FC236}">
                <a16:creationId xmlns:a16="http://schemas.microsoft.com/office/drawing/2014/main" id="{EB4C28A3-7627-4F8E-A190-88EC6D5A00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8400" y="205542"/>
            <a:ext cx="1694911" cy="164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2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تشكيل تلقائي 3">
            <a:extLst>
              <a:ext uri="{FF2B5EF4-FFF2-40B4-BE49-F238E27FC236}">
                <a16:creationId xmlns:a16="http://schemas.microsoft.com/office/drawing/2014/main" id="{8EE44248-30BA-4B09-AF27-27EF32795D35}"/>
              </a:ext>
            </a:extLst>
          </p:cNvPr>
          <p:cNvSpPr>
            <a:spLocks noChangeAspect="1" noChangeArrowheads="1" noTextEdit="1"/>
          </p:cNvSpPr>
          <p:nvPr/>
        </p:nvSpPr>
        <p:spPr bwMode="auto">
          <a:xfrm>
            <a:off x="7410451" y="1943101"/>
            <a:ext cx="2264569"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1" anchor="t" anchorCtr="0" compatLnSpc="1">
            <a:prstTxWarp prst="textNoShape">
              <a:avLst/>
            </a:prstTxWarp>
          </a:bodyPr>
          <a:lstStyle/>
          <a:p>
            <a:pPr algn="r" rtl="1"/>
            <a:endParaRPr lang="ar-SA" sz="135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406CC71B-A1DF-4614-91B5-A06A8B233E8A}"/>
              </a:ext>
            </a:extLst>
          </p:cNvPr>
          <p:cNvSpPr/>
          <p:nvPr/>
        </p:nvSpPr>
        <p:spPr>
          <a:xfrm>
            <a:off x="5805419" y="1484946"/>
            <a:ext cx="6021532" cy="3139321"/>
          </a:xfrm>
          <a:prstGeom prst="rect">
            <a:avLst/>
          </a:prstGeom>
          <a:solidFill>
            <a:srgbClr val="FFFFCC"/>
          </a:solidFill>
          <a:scene3d>
            <a:camera prst="orthographicFront"/>
            <a:lightRig rig="threePt" dir="t"/>
          </a:scene3d>
          <a:sp3d>
            <a:bevelT prst="angle"/>
          </a:sp3d>
        </p:spPr>
        <p:txBody>
          <a:bodyPr wrap="square" lIns="91440" tIns="45720" rIns="91440" bIns="45720">
            <a:spAutoFit/>
          </a:bodyPr>
          <a:lstStyle/>
          <a:p>
            <a:pPr algn="ctr"/>
            <a:r>
              <a:rPr lang="ar-AE" sz="6600" b="1" cap="none" spc="0" dirty="0">
                <a:ln w="0"/>
                <a:solidFill>
                  <a:srgbClr val="FF0000"/>
                </a:solidFill>
                <a:effectLst>
                  <a:outerShdw blurRad="38100" dist="25400" dir="5400000" algn="ctr" rotWithShape="0">
                    <a:srgbClr val="6E747A">
                      <a:alpha val="43000"/>
                    </a:srgbClr>
                  </a:outerShdw>
                </a:effectLst>
              </a:rPr>
              <a:t> ( ماذا سَيَحْدُثُ؟) .. </a:t>
            </a:r>
          </a:p>
          <a:p>
            <a:pPr algn="ctr"/>
            <a:r>
              <a:rPr lang="ar-AE" sz="6600" b="1" dirty="0">
                <a:ln w="0"/>
                <a:solidFill>
                  <a:schemeClr val="tx2">
                    <a:lumMod val="50000"/>
                  </a:schemeClr>
                </a:solidFill>
                <a:effectLst>
                  <a:outerShdw blurRad="38100" dist="25400" dir="5400000" algn="ctr" rotWithShape="0">
                    <a:srgbClr val="6E747A">
                      <a:alpha val="43000"/>
                    </a:srgbClr>
                  </a:outerShdw>
                </a:effectLst>
              </a:rPr>
              <a:t>لَوْ كانَ الضَّفْدَعُ</a:t>
            </a:r>
          </a:p>
          <a:p>
            <a:pPr algn="ctr"/>
            <a:r>
              <a:rPr lang="ar-AE" sz="6600" b="1" dirty="0">
                <a:ln w="0"/>
                <a:solidFill>
                  <a:schemeClr val="tx2">
                    <a:lumMod val="50000"/>
                  </a:schemeClr>
                </a:solidFill>
                <a:effectLst>
                  <a:outerShdw blurRad="38100" dist="25400" dir="5400000" algn="ctr" rotWithShape="0">
                    <a:srgbClr val="6E747A">
                      <a:alpha val="43000"/>
                    </a:srgbClr>
                  </a:outerShdw>
                </a:effectLst>
              </a:rPr>
              <a:t> يَسْمَعُ..</a:t>
            </a:r>
            <a:endParaRPr lang="en-US" sz="6600" b="1" cap="none" spc="0" dirty="0">
              <a:ln w="0"/>
              <a:solidFill>
                <a:schemeClr val="tx2">
                  <a:lumMod val="50000"/>
                </a:schemeClr>
              </a:solidFill>
              <a:effectLst>
                <a:outerShdw blurRad="38100" dist="25400" dir="5400000" algn="ctr" rotWithShape="0">
                  <a:srgbClr val="6E747A">
                    <a:alpha val="43000"/>
                  </a:srgbClr>
                </a:outerShdw>
              </a:effectLst>
            </a:endParaRPr>
          </a:p>
        </p:txBody>
      </p:sp>
      <p:pic>
        <p:nvPicPr>
          <p:cNvPr id="9" name="Picture 2" descr="Image result for صور  التخيل&quot;">
            <a:extLst>
              <a:ext uri="{FF2B5EF4-FFF2-40B4-BE49-F238E27FC236}">
                <a16:creationId xmlns:a16="http://schemas.microsoft.com/office/drawing/2014/main" id="{E9097DEE-43A4-4745-BC2C-8ACC1025D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35" y="152400"/>
            <a:ext cx="5544388" cy="6379619"/>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9C006EF-FF5D-4557-8689-95523A475665}"/>
              </a:ext>
            </a:extLst>
          </p:cNvPr>
          <p:cNvSpPr/>
          <p:nvPr/>
        </p:nvSpPr>
        <p:spPr>
          <a:xfrm>
            <a:off x="1600200" y="1066800"/>
            <a:ext cx="234711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8800" b="1" cap="none" spc="0" dirty="0">
                <a:ln/>
                <a:solidFill>
                  <a:srgbClr val="006600"/>
                </a:solidFill>
                <a:effectLst/>
              </a:rPr>
              <a:t>تَخَـيَّـلْ</a:t>
            </a:r>
            <a:endParaRPr lang="en-US" sz="8800" b="1" cap="none" spc="0" dirty="0">
              <a:ln/>
              <a:solidFill>
                <a:srgbClr val="006600"/>
              </a:solidFill>
              <a:effectLst/>
            </a:endParaRPr>
          </a:p>
        </p:txBody>
      </p:sp>
    </p:spTree>
    <p:extLst>
      <p:ext uri="{BB962C8B-B14F-4D97-AF65-F5344CB8AC3E}">
        <p14:creationId xmlns:p14="http://schemas.microsoft.com/office/powerpoint/2010/main" val="1885764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منظر للطبيعة جميل، سهم التوجيه، تصوير، ب، الحقل الأخضر، و أزرق، السماء،  مناسب، ب، الخلفية, سماء, المناظر الطبيعيه, طبيعة صورة الخلفية للتحميل مجانا">
            <a:extLst>
              <a:ext uri="{FF2B5EF4-FFF2-40B4-BE49-F238E27FC236}">
                <a16:creationId xmlns:a16="http://schemas.microsoft.com/office/drawing/2014/main" id="{D75BB2E5-E30A-4AF8-9F08-E6172A5B8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صورة 3">
            <a:extLst>
              <a:ext uri="{FF2B5EF4-FFF2-40B4-BE49-F238E27FC236}">
                <a16:creationId xmlns:a16="http://schemas.microsoft.com/office/drawing/2014/main" id="{4224C427-25BF-4400-8F02-1E27253D224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4278" y="88579"/>
            <a:ext cx="2703443" cy="595416"/>
          </a:xfrm>
          <a:prstGeom prst="rect">
            <a:avLst/>
          </a:prstGeom>
          <a:noFill/>
          <a:ln>
            <a:solidFill>
              <a:schemeClr val="accent2">
                <a:lumMod val="60000"/>
                <a:lumOff val="40000"/>
              </a:schemeClr>
            </a:solidFill>
          </a:ln>
          <a:scene3d>
            <a:camera prst="orthographicFront"/>
            <a:lightRig rig="threePt" dir="t"/>
          </a:scene3d>
          <a:sp3d>
            <a:bevelT/>
          </a:sp3d>
        </p:spPr>
      </p:pic>
      <p:sp>
        <p:nvSpPr>
          <p:cNvPr id="13" name="TextBox 12">
            <a:extLst>
              <a:ext uri="{FF2B5EF4-FFF2-40B4-BE49-F238E27FC236}">
                <a16:creationId xmlns:a16="http://schemas.microsoft.com/office/drawing/2014/main" id="{7971F92E-6042-4120-AD29-7C75C426D05E}"/>
              </a:ext>
            </a:extLst>
          </p:cNvPr>
          <p:cNvSpPr txBox="1"/>
          <p:nvPr/>
        </p:nvSpPr>
        <p:spPr>
          <a:xfrm>
            <a:off x="10428566" y="148911"/>
            <a:ext cx="171072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مدرسة سارة للتعليم الأساسي ح1</a:t>
            </a:r>
            <a:endParaRPr kumimoji="0" lang="en-US" sz="1100" b="1" i="0" u="sng"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02BC5C8A-EEE1-4141-915C-37EC6CC4C0A5}"/>
              </a:ext>
            </a:extLst>
          </p:cNvPr>
          <p:cNvSpPr txBox="1"/>
          <p:nvPr/>
        </p:nvSpPr>
        <p:spPr>
          <a:xfrm>
            <a:off x="10575240" y="482717"/>
            <a:ext cx="14173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إعداد المعلمة / نـورة كرم .</a:t>
            </a:r>
            <a:endParaRPr kumimoji="0" lang="en-US" sz="1100" b="1" i="0" u="sng" strike="noStrike" kern="1200" cap="none" spc="0" normalizeH="0" baseline="0" noProof="0" dirty="0">
              <a:ln>
                <a:noFill/>
              </a:ln>
              <a:solidFill>
                <a:prstClr val="black"/>
              </a:solidFill>
              <a:effectLst/>
              <a:uLnTx/>
              <a:uFillTx/>
              <a:latin typeface="Calibri"/>
              <a:ea typeface="+mn-ea"/>
              <a:cs typeface="+mn-cs"/>
            </a:endParaRPr>
          </a:p>
        </p:txBody>
      </p:sp>
      <p:pic>
        <p:nvPicPr>
          <p:cNvPr id="1028" name="Picture 4" descr="محمد بن راشد ومحمد بن زايد يتابعان التحضيرات النهائية والاستعدادات ...">
            <a:extLst>
              <a:ext uri="{FF2B5EF4-FFF2-40B4-BE49-F238E27FC236}">
                <a16:creationId xmlns:a16="http://schemas.microsoft.com/office/drawing/2014/main" id="{557CC8C4-43C3-4BD9-90D2-D729D8BAA7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6595" y="1342366"/>
            <a:ext cx="3821714" cy="3287691"/>
          </a:xfrm>
          <a:prstGeom prst="rect">
            <a:avLst/>
          </a:prstGeom>
          <a:noFill/>
          <a:ln>
            <a:solidFill>
              <a:schemeClr val="accent1"/>
            </a:solidFill>
          </a:ln>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4C8DD125-76A4-4C3B-8116-ADA42D891E2C}"/>
              </a:ext>
            </a:extLst>
          </p:cNvPr>
          <p:cNvSpPr/>
          <p:nvPr/>
        </p:nvSpPr>
        <p:spPr>
          <a:xfrm>
            <a:off x="8115299" y="4823136"/>
            <a:ext cx="4014856" cy="1384995"/>
          </a:xfrm>
          <a:prstGeom prst="rect">
            <a:avLst/>
          </a:prstGeom>
          <a:solidFill>
            <a:schemeClr val="accent6">
              <a:lumMod val="20000"/>
              <a:lumOff val="80000"/>
            </a:schemeClr>
          </a:solidFill>
          <a:ln>
            <a:solidFill>
              <a:srgbClr val="002060"/>
            </a:solidFill>
          </a:ln>
        </p:spPr>
        <p:txBody>
          <a:bodyPr wrap="square" lIns="91440" tIns="45720" rIns="91440" bIns="45720">
            <a:spAutoFit/>
          </a:bodyPr>
          <a:lstStyle/>
          <a:p>
            <a:pPr algn="ctr"/>
            <a:r>
              <a:rPr lang="ar-AE" sz="2800" b="1" dirty="0">
                <a:ln w="0"/>
                <a:solidFill>
                  <a:srgbClr val="0033CC"/>
                </a:solidFill>
                <a:effectLst>
                  <a:reflection blurRad="6350" stA="53000" endA="300" endPos="35500" dir="5400000" sy="-90000" algn="bl" rotWithShape="0"/>
                </a:effectLst>
                <a:latin typeface="Calibri" panose="020F0502020204030204" pitchFamily="34" charset="0"/>
                <a:cs typeface="Calibri" panose="020F0502020204030204" pitchFamily="34" charset="0"/>
              </a:rPr>
              <a:t>اللهـــــم احْفَظْ </a:t>
            </a:r>
            <a:r>
              <a:rPr lang="ar-AE" sz="2800" b="1" dirty="0">
                <a:ln w="0"/>
                <a:solidFill>
                  <a:srgbClr val="C00000"/>
                </a:solidFill>
                <a:effectLst>
                  <a:reflection blurRad="6350" stA="53000" endA="300" endPos="35500" dir="5400000" sy="-90000" algn="bl" rotWithShape="0"/>
                </a:effectLst>
                <a:latin typeface="Calibri" panose="020F0502020204030204" pitchFamily="34" charset="0"/>
                <a:cs typeface="Calibri" panose="020F0502020204030204" pitchFamily="34" charset="0"/>
              </a:rPr>
              <a:t>دولــــــةَ الْإماراتِ </a:t>
            </a:r>
          </a:p>
          <a:p>
            <a:pPr algn="ctr"/>
            <a:r>
              <a:rPr lang="ar-AE" sz="2800" b="1" dirty="0">
                <a:ln w="0"/>
                <a:solidFill>
                  <a:srgbClr val="0033CC"/>
                </a:solidFill>
                <a:effectLst>
                  <a:reflection blurRad="6350" stA="53000" endA="300" endPos="35500" dir="5400000" sy="-90000" algn="bl" rotWithShape="0"/>
                </a:effectLst>
                <a:latin typeface="Calibri" panose="020F0502020204030204" pitchFamily="34" charset="0"/>
                <a:cs typeface="Calibri" panose="020F0502020204030204" pitchFamily="34" charset="0"/>
              </a:rPr>
              <a:t>قِيادةً وحُكومـــَــةً وشَعْبًا ، </a:t>
            </a:r>
          </a:p>
          <a:p>
            <a:pPr algn="ctr"/>
            <a:r>
              <a:rPr lang="ar-AE" sz="2800" b="1" dirty="0">
                <a:ln w="0"/>
                <a:solidFill>
                  <a:srgbClr val="0033CC"/>
                </a:solidFill>
                <a:effectLst>
                  <a:reflection blurRad="6350" stA="53000" endA="300" endPos="35500" dir="5400000" sy="-90000" algn="bl" rotWithShape="0"/>
                </a:effectLst>
                <a:latin typeface="Calibri" panose="020F0502020204030204" pitchFamily="34" charset="0"/>
                <a:cs typeface="Calibri" panose="020F0502020204030204" pitchFamily="34" charset="0"/>
              </a:rPr>
              <a:t>وأَدِمْ عَلَيْنا نِعْمةَ الْأَمنِ والْأمــانِ .</a:t>
            </a:r>
            <a:endParaRPr lang="ar-SA" sz="2800" b="1" dirty="0">
              <a:ln w="0"/>
              <a:solidFill>
                <a:srgbClr val="0033CC"/>
              </a:solidFill>
              <a:effectLst>
                <a:reflection blurRad="6350" stA="53000" endA="300" endPos="35500" dir="5400000" sy="-90000" algn="bl" rotWithShape="0"/>
              </a:effectLst>
              <a:latin typeface="Calibri" panose="020F0502020204030204" pitchFamily="34" charset="0"/>
              <a:cs typeface="Calibri" panose="020F0502020204030204" pitchFamily="34" charset="0"/>
            </a:endParaRPr>
          </a:p>
        </p:txBody>
      </p:sp>
      <p:pic>
        <p:nvPicPr>
          <p:cNvPr id="6" name="IMG_5120">
            <a:hlinkClick r:id="" action="ppaction://media"/>
            <a:extLst>
              <a:ext uri="{FF2B5EF4-FFF2-40B4-BE49-F238E27FC236}">
                <a16:creationId xmlns:a16="http://schemas.microsoft.com/office/drawing/2014/main" id="{D4FCEAB3-8CEA-4649-AC40-1868415024D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3140" y="1342366"/>
            <a:ext cx="7860315" cy="5399652"/>
          </a:xfrm>
          <a:prstGeom prst="rect">
            <a:avLst/>
          </a:prstGeom>
          <a:scene3d>
            <a:camera prst="orthographicFront"/>
            <a:lightRig rig="threePt" dir="t"/>
          </a:scene3d>
          <a:sp3d>
            <a:bevelT/>
          </a:sp3d>
        </p:spPr>
      </p:pic>
      <p:pic>
        <p:nvPicPr>
          <p:cNvPr id="12" name="Picture 6" descr="مواطنون ومقيمون يطلقون حملة “ملتزمون يا وطن” – رادار نيوز">
            <a:extLst>
              <a:ext uri="{FF2B5EF4-FFF2-40B4-BE49-F238E27FC236}">
                <a16:creationId xmlns:a16="http://schemas.microsoft.com/office/drawing/2014/main" id="{9CE48A6E-57CB-46BE-9566-4763A513894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68148" y="2610640"/>
            <a:ext cx="1134986" cy="751142"/>
          </a:xfrm>
          <a:prstGeom prst="flowChartConnector">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pic>
        <p:nvPicPr>
          <p:cNvPr id="15" name="Picture 14" descr="الإمارات للتعليم المدرسي&quot; توصي بأربع توصيات قبل سفر وعودة موظفيها">
            <a:extLst>
              <a:ext uri="{FF2B5EF4-FFF2-40B4-BE49-F238E27FC236}">
                <a16:creationId xmlns:a16="http://schemas.microsoft.com/office/drawing/2014/main" id="{2A62F58A-0476-466F-A1EA-0A696ADAEC2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FilmGrain/>
                    </a14:imgEffect>
                  </a14:imgLayer>
                </a14:imgProps>
              </a:ext>
              <a:ext uri="{28A0092B-C50C-407E-A947-70E740481C1C}">
                <a14:useLocalDpi xmlns:a14="http://schemas.microsoft.com/office/drawing/2010/main" val="0"/>
              </a:ext>
            </a:extLst>
          </a:blip>
          <a:srcRect l="25928" r="24956"/>
          <a:stretch/>
        </p:blipFill>
        <p:spPr bwMode="auto">
          <a:xfrm>
            <a:off x="355108" y="284085"/>
            <a:ext cx="790112" cy="60479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64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خلفيات ملونه الوان متنوعه جميلة للكتابة عليها">
            <a:extLst>
              <a:ext uri="{FF2B5EF4-FFF2-40B4-BE49-F238E27FC236}">
                <a16:creationId xmlns:a16="http://schemas.microsoft.com/office/drawing/2014/main" id="{390E9092-2E32-4CFE-B63E-FC068414A40C}"/>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0FB452E-81CA-4824-860B-988ED03FD5D1}"/>
              </a:ext>
            </a:extLst>
          </p:cNvPr>
          <p:cNvSpPr txBox="1"/>
          <p:nvPr/>
        </p:nvSpPr>
        <p:spPr>
          <a:xfrm>
            <a:off x="4356200" y="540603"/>
            <a:ext cx="783579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sz="4800" b="1" i="0" u="sng"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ضَـعْ  خاتِمَتَكَ بَعْدَ اسْتَراتيجِيَّةِ الْخيالِ.</a:t>
            </a:r>
            <a:endParaRPr kumimoji="0" lang="en-US" sz="4800" b="1" i="0" u="sng"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7583C45-B581-4B6D-B03D-1E0A20F2B849}"/>
              </a:ext>
            </a:extLst>
          </p:cNvPr>
          <p:cNvSpPr/>
          <p:nvPr/>
        </p:nvSpPr>
        <p:spPr>
          <a:xfrm>
            <a:off x="343462" y="2743200"/>
            <a:ext cx="11505073"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*ضَـعْ خاتِمَـةً مِـنْ عِنْـدِكَ تَـكون مُفاجِئَـةً أيْـضًـا.</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a:t>
            </a:r>
          </a:p>
        </p:txBody>
      </p:sp>
      <p:pic>
        <p:nvPicPr>
          <p:cNvPr id="2050" name="Picture 2" descr="Yellow Thinking Smiley Emoticon Clipart | i2Clipart - Royalty Free Public  Domain Clipart">
            <a:extLst>
              <a:ext uri="{FF2B5EF4-FFF2-40B4-BE49-F238E27FC236}">
                <a16:creationId xmlns:a16="http://schemas.microsoft.com/office/drawing/2014/main" id="{53E8E9F9-6556-43E5-87BD-90409F8CB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20" y="152400"/>
            <a:ext cx="24384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6A0992B-DCDE-4D24-956E-47009C05900E}"/>
              </a:ext>
            </a:extLst>
          </p:cNvPr>
          <p:cNvSpPr/>
          <p:nvPr/>
        </p:nvSpPr>
        <p:spPr>
          <a:xfrm>
            <a:off x="1447800" y="4186535"/>
            <a:ext cx="786625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5400" b="1" cap="none" spc="0" dirty="0">
                <a:ln/>
                <a:solidFill>
                  <a:srgbClr val="FF0000"/>
                </a:solidFill>
                <a:effectLst/>
              </a:rPr>
              <a:t>سَمِعَ صُراخَهُم  ، وبَقيَ في الْحُفْرَةِ.</a:t>
            </a:r>
            <a:endParaRPr lang="en-US" sz="5400" b="1" cap="none" spc="0" dirty="0">
              <a:ln/>
              <a:solidFill>
                <a:srgbClr val="FF0000"/>
              </a:solidFill>
              <a:effectLst/>
            </a:endParaRPr>
          </a:p>
        </p:txBody>
      </p:sp>
      <p:sp>
        <p:nvSpPr>
          <p:cNvPr id="3" name="Arrow: Pentagon 2">
            <a:extLst>
              <a:ext uri="{FF2B5EF4-FFF2-40B4-BE49-F238E27FC236}">
                <a16:creationId xmlns:a16="http://schemas.microsoft.com/office/drawing/2014/main" id="{872C9162-1935-476C-A521-02198A910100}"/>
              </a:ext>
            </a:extLst>
          </p:cNvPr>
          <p:cNvSpPr/>
          <p:nvPr/>
        </p:nvSpPr>
        <p:spPr>
          <a:xfrm flipH="1">
            <a:off x="9608969" y="4419600"/>
            <a:ext cx="1600200" cy="631924"/>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ar-AE" sz="4000" b="1" dirty="0"/>
              <a:t>مِثـال </a:t>
            </a:r>
            <a:endParaRPr lang="en-US" sz="4000" b="1" dirty="0"/>
          </a:p>
        </p:txBody>
      </p:sp>
    </p:spTree>
    <p:extLst>
      <p:ext uri="{BB962C8B-B14F-4D97-AF65-F5344CB8AC3E}">
        <p14:creationId xmlns:p14="http://schemas.microsoft.com/office/powerpoint/2010/main" val="403142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خلفيات ملونه الوان متنوعه جميلة للكتابة عليها">
            <a:extLst>
              <a:ext uri="{FF2B5EF4-FFF2-40B4-BE49-F238E27FC236}">
                <a16:creationId xmlns:a16="http://schemas.microsoft.com/office/drawing/2014/main" id="{C05B6D4E-E5B7-443B-B6DF-3CC1060888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40849"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72121C-EDF4-46C3-B069-B3120A4EC532}"/>
              </a:ext>
            </a:extLst>
          </p:cNvPr>
          <p:cNvSpPr txBox="1"/>
          <p:nvPr/>
        </p:nvSpPr>
        <p:spPr>
          <a:xfrm>
            <a:off x="2138025" y="194477"/>
            <a:ext cx="79159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AE" sz="3600" b="1" i="0" u="sng"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حَدَثٌ عَظيمٌ في دُبي تَحَقَّقَ بِقُوَّةِ الْإرادَةِ وَالْعَزيمَةِ :</a:t>
            </a:r>
            <a:endParaRPr kumimoji="0" lang="en-US" sz="3600" b="1" i="0" u="sng"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484307CE-D352-4F75-9604-77230B0F03AB}"/>
              </a:ext>
            </a:extLst>
          </p:cNvPr>
          <p:cNvGrpSpPr/>
          <p:nvPr/>
        </p:nvGrpSpPr>
        <p:grpSpPr>
          <a:xfrm>
            <a:off x="8077200" y="1143000"/>
            <a:ext cx="3381055" cy="1431786"/>
            <a:chOff x="8077200" y="1143000"/>
            <a:chExt cx="3381055" cy="1431786"/>
          </a:xfrm>
        </p:grpSpPr>
        <p:sp>
          <p:nvSpPr>
            <p:cNvPr id="4" name="Rectangle 3">
              <a:extLst>
                <a:ext uri="{FF2B5EF4-FFF2-40B4-BE49-F238E27FC236}">
                  <a16:creationId xmlns:a16="http://schemas.microsoft.com/office/drawing/2014/main" id="{91764577-513E-476E-A6C6-EDAAB23647D4}"/>
                </a:ext>
              </a:extLst>
            </p:cNvPr>
            <p:cNvSpPr/>
            <p:nvPr/>
          </p:nvSpPr>
          <p:spPr>
            <a:xfrm>
              <a:off x="8077200" y="1143000"/>
              <a:ext cx="3381055" cy="923330"/>
            </a:xfrm>
            <a:prstGeom prst="rect">
              <a:avLst/>
            </a:prstGeom>
            <a:noFill/>
          </p:spPr>
          <p:txBody>
            <a:bodyPr wrap="none" lIns="91440" tIns="45720" rIns="91440" bIns="45720">
              <a:spAutoFit/>
            </a:bodyPr>
            <a:lstStyle/>
            <a:p>
              <a:pPr algn="ctr"/>
              <a:r>
                <a:rPr lang="ar-AE" sz="5400" b="1" cap="none" spc="0" dirty="0">
                  <a:ln w="0"/>
                  <a:solidFill>
                    <a:srgbClr val="0070C0"/>
                  </a:solidFill>
                  <a:effectLst>
                    <a:outerShdw blurRad="38100" dist="25400" dir="5400000" algn="ctr" rotWithShape="0">
                      <a:srgbClr val="6E747A">
                        <a:alpha val="43000"/>
                      </a:srgbClr>
                    </a:outerShdw>
                  </a:effectLst>
                </a:rPr>
                <a:t>ما هُـوَ الْحَدَث؟</a:t>
              </a:r>
              <a:endParaRPr lang="en-US" sz="5400" b="1" cap="none" spc="0" dirty="0">
                <a:ln w="0"/>
                <a:solidFill>
                  <a:srgbClr val="0070C0"/>
                </a:solidFill>
                <a:effectLst>
                  <a:outerShdw blurRad="38100" dist="25400" dir="5400000" algn="ctr" rotWithShape="0">
                    <a:srgbClr val="6E747A">
                      <a:alpha val="43000"/>
                    </a:srgbClr>
                  </a:outerShdw>
                </a:effectLst>
              </a:endParaRPr>
            </a:p>
          </p:txBody>
        </p:sp>
        <p:sp>
          <p:nvSpPr>
            <p:cNvPr id="5" name="Arrow: Down 4">
              <a:extLst>
                <a:ext uri="{FF2B5EF4-FFF2-40B4-BE49-F238E27FC236}">
                  <a16:creationId xmlns:a16="http://schemas.microsoft.com/office/drawing/2014/main" id="{BC945FB8-529E-4CC3-815A-82C2C95070BD}"/>
                </a:ext>
              </a:extLst>
            </p:cNvPr>
            <p:cNvSpPr/>
            <p:nvPr/>
          </p:nvSpPr>
          <p:spPr>
            <a:xfrm>
              <a:off x="9463726" y="1965186"/>
              <a:ext cx="457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2CC1A7C0-1D53-4C13-B83F-10B83F2F18E9}"/>
              </a:ext>
            </a:extLst>
          </p:cNvPr>
          <p:cNvGrpSpPr/>
          <p:nvPr/>
        </p:nvGrpSpPr>
        <p:grpSpPr>
          <a:xfrm>
            <a:off x="398627" y="1001643"/>
            <a:ext cx="5285421" cy="1431786"/>
            <a:chOff x="7125021" y="1143000"/>
            <a:chExt cx="5285421" cy="1431786"/>
          </a:xfrm>
        </p:grpSpPr>
        <p:sp>
          <p:nvSpPr>
            <p:cNvPr id="8" name="Rectangle 7">
              <a:extLst>
                <a:ext uri="{FF2B5EF4-FFF2-40B4-BE49-F238E27FC236}">
                  <a16:creationId xmlns:a16="http://schemas.microsoft.com/office/drawing/2014/main" id="{C3047FA8-A281-4F0D-B001-B422F8F5DE71}"/>
                </a:ext>
              </a:extLst>
            </p:cNvPr>
            <p:cNvSpPr/>
            <p:nvPr/>
          </p:nvSpPr>
          <p:spPr>
            <a:xfrm>
              <a:off x="7125021" y="1143000"/>
              <a:ext cx="5285421" cy="769441"/>
            </a:xfrm>
            <a:prstGeom prst="rect">
              <a:avLst/>
            </a:prstGeom>
            <a:noFill/>
          </p:spPr>
          <p:txBody>
            <a:bodyPr wrap="none" lIns="91440" tIns="45720" rIns="91440" bIns="45720">
              <a:spAutoFit/>
            </a:bodyPr>
            <a:lstStyle/>
            <a:p>
              <a:pPr algn="ctr"/>
              <a:r>
                <a:rPr lang="ar-AE" sz="4400" b="1" cap="none" spc="0" dirty="0">
                  <a:ln w="0"/>
                  <a:solidFill>
                    <a:srgbClr val="0070C0"/>
                  </a:solidFill>
                  <a:effectLst>
                    <a:outerShdw blurRad="38100" dist="25400" dir="5400000" algn="ctr" rotWithShape="0">
                      <a:srgbClr val="6E747A">
                        <a:alpha val="43000"/>
                      </a:srgbClr>
                    </a:outerShdw>
                  </a:effectLst>
                </a:rPr>
                <a:t>وَمَنْ صاحِبُ الْعَزيمَةِ الْقَوِيَّةِ؟</a:t>
              </a:r>
              <a:endParaRPr lang="en-US" sz="4400" b="1" cap="none" spc="0" dirty="0">
                <a:ln w="0"/>
                <a:solidFill>
                  <a:srgbClr val="0070C0"/>
                </a:solidFill>
                <a:effectLst>
                  <a:outerShdw blurRad="38100" dist="25400" dir="5400000" algn="ctr" rotWithShape="0">
                    <a:srgbClr val="6E747A">
                      <a:alpha val="43000"/>
                    </a:srgbClr>
                  </a:outerShdw>
                </a:effectLst>
              </a:endParaRPr>
            </a:p>
          </p:txBody>
        </p:sp>
        <p:sp>
          <p:nvSpPr>
            <p:cNvPr id="9" name="Arrow: Down 8">
              <a:extLst>
                <a:ext uri="{FF2B5EF4-FFF2-40B4-BE49-F238E27FC236}">
                  <a16:creationId xmlns:a16="http://schemas.microsoft.com/office/drawing/2014/main" id="{66414002-0E6D-424C-9B31-B945138478C1}"/>
                </a:ext>
              </a:extLst>
            </p:cNvPr>
            <p:cNvSpPr/>
            <p:nvPr/>
          </p:nvSpPr>
          <p:spPr>
            <a:xfrm>
              <a:off x="9463726" y="1965186"/>
              <a:ext cx="457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هل يهدد &amp;quot;كورونا&amp;quot; معرض إكسبو 2020 في دبي؟ | مصراوى">
            <a:extLst>
              <a:ext uri="{FF2B5EF4-FFF2-40B4-BE49-F238E27FC236}">
                <a16:creationId xmlns:a16="http://schemas.microsoft.com/office/drawing/2014/main" id="{3970CD99-BABA-47F2-8BF0-1AA304CC2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368" y="2574785"/>
            <a:ext cx="4158718" cy="3342143"/>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A7BCCAF-4689-4292-91E2-26E9958736D7}"/>
              </a:ext>
            </a:extLst>
          </p:cNvPr>
          <p:cNvGrpSpPr/>
          <p:nvPr/>
        </p:nvGrpSpPr>
        <p:grpSpPr>
          <a:xfrm>
            <a:off x="1053486" y="2514213"/>
            <a:ext cx="3975701" cy="3342143"/>
            <a:chOff x="582972" y="2456996"/>
            <a:chExt cx="4916729" cy="3886200"/>
          </a:xfrm>
        </p:grpSpPr>
        <p:pic>
          <p:nvPicPr>
            <p:cNvPr id="4102" name="Picture 6" descr="محمد بن راشد: إكسبو دبى سيكون الأفضل فى تاريخ المعرض - معلومات مباشر">
              <a:extLst>
                <a:ext uri="{FF2B5EF4-FFF2-40B4-BE49-F238E27FC236}">
                  <a16:creationId xmlns:a16="http://schemas.microsoft.com/office/drawing/2014/main" id="{596EE0DD-C027-4EED-B016-FDC40F185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72" y="2456996"/>
              <a:ext cx="4916729" cy="38862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C898AB6-0E7D-438A-8841-D2CF6D52B602}"/>
                </a:ext>
              </a:extLst>
            </p:cNvPr>
            <p:cNvSpPr/>
            <p:nvPr/>
          </p:nvSpPr>
          <p:spPr>
            <a:xfrm>
              <a:off x="972222" y="5469994"/>
              <a:ext cx="3951724" cy="523220"/>
            </a:xfrm>
            <a:prstGeom prst="rect">
              <a:avLst/>
            </a:prstGeom>
            <a:noFill/>
          </p:spPr>
          <p:txBody>
            <a:bodyPr wrap="none" lIns="91440" tIns="45720" rIns="91440" bIns="45720">
              <a:spAutoFit/>
            </a:bodyPr>
            <a:lstStyle/>
            <a:p>
              <a:pPr algn="ctr"/>
              <a:r>
                <a:rPr lang="ar-AE" sz="2800" b="1" cap="none" spc="0" dirty="0">
                  <a:ln w="0"/>
                  <a:solidFill>
                    <a:srgbClr val="C00000"/>
                  </a:solidFill>
                  <a:effectLst>
                    <a:outerShdw blurRad="38100" dist="25400" dir="5400000" algn="ctr" rotWithShape="0">
                      <a:srgbClr val="6E747A">
                        <a:alpha val="43000"/>
                      </a:srgbClr>
                    </a:outerShdw>
                  </a:effectLst>
                </a:rPr>
                <a:t>الشيخ / محمد بن راشد آل مكتوم</a:t>
              </a:r>
              <a:endParaRPr lang="en-US" sz="2800" b="1" cap="none" spc="0" dirty="0">
                <a:ln w="0"/>
                <a:solidFill>
                  <a:srgbClr val="C00000"/>
                </a:solidFill>
                <a:effectLst>
                  <a:outerShdw blurRad="38100" dist="25400" dir="5400000" algn="ctr" rotWithShape="0">
                    <a:srgbClr val="6E747A">
                      <a:alpha val="43000"/>
                    </a:srgbClr>
                  </a:outerShdw>
                </a:effectLst>
              </a:endParaRPr>
            </a:p>
          </p:txBody>
        </p:sp>
      </p:grpSp>
      <p:sp>
        <p:nvSpPr>
          <p:cNvPr id="16" name="TextBox 15">
            <a:extLst>
              <a:ext uri="{FF2B5EF4-FFF2-40B4-BE49-F238E27FC236}">
                <a16:creationId xmlns:a16="http://schemas.microsoft.com/office/drawing/2014/main" id="{1C9E3D75-DF91-4847-AA28-0CDC2F699C7D}"/>
              </a:ext>
            </a:extLst>
          </p:cNvPr>
          <p:cNvSpPr txBox="1"/>
          <p:nvPr/>
        </p:nvSpPr>
        <p:spPr>
          <a:xfrm>
            <a:off x="2054650" y="6104690"/>
            <a:ext cx="8001000" cy="523220"/>
          </a:xfrm>
          <a:prstGeom prst="rect">
            <a:avLst/>
          </a:prstGeom>
          <a:solidFill>
            <a:schemeClr val="bg2"/>
          </a:solidFill>
        </p:spPr>
        <p:txBody>
          <a:bodyPr wrap="square">
            <a:spAutoFit/>
          </a:bodyPr>
          <a:lstStyle/>
          <a:p>
            <a:r>
              <a:rPr lang="ar-AE" sz="2800" b="1" i="0" dirty="0">
                <a:solidFill>
                  <a:srgbClr val="323232"/>
                </a:solidFill>
                <a:effectLst/>
                <a:latin typeface="Roboto" panose="020B0604020202020204" pitchFamily="2" charset="0"/>
              </a:rPr>
              <a:t>الّذي يَسْعى أَنْ تَكونَ دُبَي الْمَرْكِزَ الاقْتصادِيَّ الْجَديدَ في وَسَط ِالْعالِمِ.</a:t>
            </a:r>
            <a:endParaRPr lang="en-US" sz="2800" b="1" dirty="0"/>
          </a:p>
        </p:txBody>
      </p:sp>
      <p:pic>
        <p:nvPicPr>
          <p:cNvPr id="14" name="Picture 13">
            <a:extLst>
              <a:ext uri="{FF2B5EF4-FFF2-40B4-BE49-F238E27FC236}">
                <a16:creationId xmlns:a16="http://schemas.microsoft.com/office/drawing/2014/main" id="{5B10F2F7-5E09-4DF0-A36D-CCDF1F987063}"/>
              </a:ext>
            </a:extLst>
          </p:cNvPr>
          <p:cNvPicPr>
            <a:picLocks noChangeAspect="1"/>
          </p:cNvPicPr>
          <p:nvPr/>
        </p:nvPicPr>
        <p:blipFill>
          <a:blip r:embed="rId5"/>
          <a:stretch>
            <a:fillRect/>
          </a:stretch>
        </p:blipFill>
        <p:spPr>
          <a:xfrm>
            <a:off x="626138" y="159665"/>
            <a:ext cx="758636" cy="682313"/>
          </a:xfrm>
          <a:prstGeom prst="rect">
            <a:avLst/>
          </a:prstGeom>
        </p:spPr>
      </p:pic>
      <p:sp>
        <p:nvSpPr>
          <p:cNvPr id="15" name="Explosion: 14 Points 14">
            <a:extLst>
              <a:ext uri="{FF2B5EF4-FFF2-40B4-BE49-F238E27FC236}">
                <a16:creationId xmlns:a16="http://schemas.microsoft.com/office/drawing/2014/main" id="{3D5B9346-E0B9-4093-85E9-708A3FF295B9}"/>
              </a:ext>
            </a:extLst>
          </p:cNvPr>
          <p:cNvSpPr/>
          <p:nvPr/>
        </p:nvSpPr>
        <p:spPr>
          <a:xfrm>
            <a:off x="10210800" y="201928"/>
            <a:ext cx="1705785" cy="707886"/>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ar-AE" sz="2800" b="1" dirty="0"/>
              <a:t>فَكِّـرْ</a:t>
            </a:r>
            <a:endParaRPr lang="en-US" sz="2800" b="1" dirty="0"/>
          </a:p>
        </p:txBody>
      </p:sp>
    </p:spTree>
    <p:extLst>
      <p:ext uri="{BB962C8B-B14F-4D97-AF65-F5344CB8AC3E}">
        <p14:creationId xmlns:p14="http://schemas.microsoft.com/office/powerpoint/2010/main" val="148460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3"/>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خلفيات ملونه الوان متنوعه جميلة للكتابة عليها">
            <a:extLst>
              <a:ext uri="{FF2B5EF4-FFF2-40B4-BE49-F238E27FC236}">
                <a16:creationId xmlns:a16="http://schemas.microsoft.com/office/drawing/2014/main" id="{1CA10369-41B1-4969-943F-4BEBFAC86975}"/>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33101" y="0"/>
            <a:ext cx="121588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9" name="تشكيل تلقائي 3">
            <a:extLst>
              <a:ext uri="{FF2B5EF4-FFF2-40B4-BE49-F238E27FC236}">
                <a16:creationId xmlns:a16="http://schemas.microsoft.com/office/drawing/2014/main" id="{8EE44248-30BA-4B09-AF27-27EF32795D35}"/>
              </a:ext>
            </a:extLst>
          </p:cNvPr>
          <p:cNvSpPr>
            <a:spLocks noChangeAspect="1" noChangeArrowheads="1" noTextEdit="1"/>
          </p:cNvSpPr>
          <p:nvPr/>
        </p:nvSpPr>
        <p:spPr bwMode="auto">
          <a:xfrm>
            <a:off x="7410451" y="1943101"/>
            <a:ext cx="2264569"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1" anchor="t" anchorCtr="0" compatLnSpc="1">
            <a:prstTxWarp prst="textNoShape">
              <a:avLst/>
            </a:prstTxWarp>
          </a:bodyPr>
          <a:lstStyle/>
          <a:p>
            <a:pPr algn="r" rtl="1"/>
            <a:endParaRPr lang="ar-SA" sz="135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406CC71B-A1DF-4614-91B5-A06A8B233E8A}"/>
              </a:ext>
            </a:extLst>
          </p:cNvPr>
          <p:cNvSpPr/>
          <p:nvPr/>
        </p:nvSpPr>
        <p:spPr>
          <a:xfrm>
            <a:off x="685800" y="2964864"/>
            <a:ext cx="11125439" cy="2123658"/>
          </a:xfrm>
          <a:prstGeom prst="rect">
            <a:avLst/>
          </a:prstGeom>
          <a:solidFill>
            <a:srgbClr val="FFFFCC"/>
          </a:solidFill>
          <a:scene3d>
            <a:camera prst="orthographicFront"/>
            <a:lightRig rig="threePt" dir="t"/>
          </a:scene3d>
          <a:sp3d>
            <a:bevelT prst="angle"/>
          </a:sp3d>
        </p:spPr>
        <p:txBody>
          <a:bodyPr wrap="square" lIns="91440" tIns="45720" rIns="91440" bIns="45720">
            <a:spAutoFit/>
          </a:bodyPr>
          <a:lstStyle/>
          <a:p>
            <a:pPr algn="ctr"/>
            <a:r>
              <a:rPr lang="ar-AE" sz="6600" b="1" cap="none" spc="0" dirty="0">
                <a:ln w="0"/>
                <a:solidFill>
                  <a:srgbClr val="FF0000"/>
                </a:solidFill>
                <a:effectLst>
                  <a:outerShdw blurRad="38100" dist="25400" dir="5400000" algn="ctr" rotWithShape="0">
                    <a:srgbClr val="6E747A">
                      <a:alpha val="43000"/>
                    </a:srgbClr>
                  </a:outerShdw>
                </a:effectLst>
              </a:rPr>
              <a:t> ( في مُناقشةِ الْبَوابَةِ ) .. </a:t>
            </a:r>
          </a:p>
          <a:p>
            <a:pPr algn="ctr"/>
            <a:r>
              <a:rPr lang="ar-AE" sz="6600" b="1" dirty="0">
                <a:ln w="0"/>
                <a:solidFill>
                  <a:schemeClr val="tx2">
                    <a:lumMod val="50000"/>
                  </a:schemeClr>
                </a:solidFill>
                <a:effectLst>
                  <a:outerShdw blurRad="38100" dist="25400" dir="5400000" algn="ctr" rotWithShape="0">
                    <a:srgbClr val="6E747A">
                      <a:alpha val="43000"/>
                    </a:srgbClr>
                  </a:outerShdw>
                </a:effectLst>
              </a:rPr>
              <a:t>ماذا تَعَلَّمْتَ مِنْ قِصَّةِ الضَّفْدَعِ الصَّـغيرِ ؟</a:t>
            </a:r>
            <a:endParaRPr lang="en-US" sz="6600" b="1" cap="none" spc="0" dirty="0">
              <a:ln w="0"/>
              <a:solidFill>
                <a:schemeClr val="tx2">
                  <a:lumMod val="50000"/>
                </a:schemeClr>
              </a:solidFill>
              <a:effectLst>
                <a:outerShdw blurRad="38100" dist="25400" dir="5400000" algn="ctr" rotWithShape="0">
                  <a:srgbClr val="6E747A">
                    <a:alpha val="43000"/>
                  </a:srgbClr>
                </a:outerShdw>
              </a:effectLst>
            </a:endParaRPr>
          </a:p>
        </p:txBody>
      </p:sp>
      <p:sp>
        <p:nvSpPr>
          <p:cNvPr id="4" name="Arrow: Pentagon 3">
            <a:extLst>
              <a:ext uri="{FF2B5EF4-FFF2-40B4-BE49-F238E27FC236}">
                <a16:creationId xmlns:a16="http://schemas.microsoft.com/office/drawing/2014/main" id="{8099DF05-6AB0-4ABC-BD0A-2ED60D059C27}"/>
              </a:ext>
            </a:extLst>
          </p:cNvPr>
          <p:cNvSpPr/>
          <p:nvPr/>
        </p:nvSpPr>
        <p:spPr>
          <a:xfrm flipH="1">
            <a:off x="8229600" y="461099"/>
            <a:ext cx="3293928" cy="734287"/>
          </a:xfrm>
          <a:prstGeom prst="homePlate">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ar-AE" sz="3600" b="1" dirty="0"/>
              <a:t>بطاقة الخروج /</a:t>
            </a:r>
            <a:endParaRPr lang="en-US" sz="3600" b="1" dirty="0"/>
          </a:p>
        </p:txBody>
      </p:sp>
    </p:spTree>
    <p:extLst>
      <p:ext uri="{BB962C8B-B14F-4D97-AF65-F5344CB8AC3E}">
        <p14:creationId xmlns:p14="http://schemas.microsoft.com/office/powerpoint/2010/main" val="565232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017DD3-89FF-4F03-A60B-38A4E9367059}"/>
              </a:ext>
            </a:extLst>
          </p:cNvPr>
          <p:cNvSpPr/>
          <p:nvPr/>
        </p:nvSpPr>
        <p:spPr>
          <a:xfrm>
            <a:off x="0" y="0"/>
            <a:ext cx="12115800" cy="6858000"/>
          </a:xfrm>
          <a:prstGeom prst="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B0EF1FA-E75A-4F96-8692-D3480BBFC0DF}"/>
              </a:ext>
            </a:extLst>
          </p:cNvPr>
          <p:cNvSpPr/>
          <p:nvPr/>
        </p:nvSpPr>
        <p:spPr>
          <a:xfrm>
            <a:off x="6446840" y="228600"/>
            <a:ext cx="544036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Rounded Corners 6">
            <a:extLst>
              <a:ext uri="{FF2B5EF4-FFF2-40B4-BE49-F238E27FC236}">
                <a16:creationId xmlns:a16="http://schemas.microsoft.com/office/drawing/2014/main" id="{01CE130C-39D6-46DD-8275-FBCC160FE08F}"/>
              </a:ext>
            </a:extLst>
          </p:cNvPr>
          <p:cNvSpPr/>
          <p:nvPr/>
        </p:nvSpPr>
        <p:spPr>
          <a:xfrm>
            <a:off x="304801" y="228600"/>
            <a:ext cx="5562600" cy="6324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E6BC5431-55D2-45BD-AB3D-3F791C96F252}"/>
              </a:ext>
            </a:extLst>
          </p:cNvPr>
          <p:cNvSpPr/>
          <p:nvPr/>
        </p:nvSpPr>
        <p:spPr>
          <a:xfrm>
            <a:off x="8172020" y="548560"/>
            <a:ext cx="2822333" cy="684803"/>
          </a:xfrm>
          <a:prstGeom prst="rect">
            <a:avLst/>
          </a:prstGeom>
          <a:noFill/>
        </p:spPr>
        <p:txBody>
          <a:bodyPr wrap="square" lIns="68580" tIns="34290" rIns="68580" bIns="34290">
            <a:spAutoFit/>
          </a:bodyPr>
          <a:lstStyle/>
          <a:p>
            <a:pPr algn="ctr"/>
            <a:r>
              <a:rPr lang="ar-AE" sz="4000" b="1" u="sng" dirty="0">
                <a:ln w="0"/>
                <a:solidFill>
                  <a:srgbClr val="92D050"/>
                </a:solidFill>
                <a:effectLst>
                  <a:outerShdw blurRad="38100" dist="25400" dir="5400000" algn="ctr" rotWithShape="0">
                    <a:srgbClr val="6E747A">
                      <a:alpha val="43000"/>
                    </a:srgbClr>
                  </a:outerShdw>
                </a:effectLst>
              </a:rPr>
              <a:t>بَـطَلُ الْحِصَّـــةِ.</a:t>
            </a:r>
            <a:endParaRPr lang="en-US" sz="4000" b="1" u="sng" dirty="0">
              <a:ln w="0"/>
              <a:solidFill>
                <a:srgbClr val="92D050"/>
              </a:solidFill>
              <a:effectLst>
                <a:outerShdw blurRad="38100" dist="25400" dir="5400000" algn="ctr" rotWithShape="0">
                  <a:srgbClr val="6E747A">
                    <a:alpha val="43000"/>
                  </a:srgbClr>
                </a:outerShdw>
              </a:effectLst>
            </a:endParaRPr>
          </a:p>
        </p:txBody>
      </p:sp>
      <p:sp>
        <p:nvSpPr>
          <p:cNvPr id="9" name="Rectangle 8">
            <a:extLst>
              <a:ext uri="{FF2B5EF4-FFF2-40B4-BE49-F238E27FC236}">
                <a16:creationId xmlns:a16="http://schemas.microsoft.com/office/drawing/2014/main" id="{A65851CC-D7D0-4399-9608-ABA195CA5193}"/>
              </a:ext>
            </a:extLst>
          </p:cNvPr>
          <p:cNvSpPr/>
          <p:nvPr/>
        </p:nvSpPr>
        <p:spPr>
          <a:xfrm>
            <a:off x="2012783" y="548561"/>
            <a:ext cx="2864017" cy="684803"/>
          </a:xfrm>
          <a:prstGeom prst="rect">
            <a:avLst/>
          </a:prstGeom>
          <a:noFill/>
        </p:spPr>
        <p:txBody>
          <a:bodyPr wrap="square" lIns="68580" tIns="34290" rIns="68580" bIns="34290">
            <a:spAutoFit/>
          </a:bodyPr>
          <a:lstStyle/>
          <a:p>
            <a:pPr algn="ctr"/>
            <a:r>
              <a:rPr lang="ar-AE" sz="4000" b="1" u="sng" dirty="0">
                <a:ln w="0"/>
                <a:solidFill>
                  <a:srgbClr val="92D050"/>
                </a:solidFill>
                <a:effectLst>
                  <a:outerShdw blurRad="38100" dist="25400" dir="5400000" algn="ctr" rotWithShape="0">
                    <a:srgbClr val="6E747A">
                      <a:alpha val="43000"/>
                    </a:srgbClr>
                  </a:outerShdw>
                </a:effectLst>
              </a:rPr>
              <a:t>بَـطَلَةُ الْحِصَّـــةِ.</a:t>
            </a:r>
            <a:endParaRPr lang="en-US" sz="4000" b="1" u="sng" dirty="0">
              <a:ln w="0"/>
              <a:solidFill>
                <a:srgbClr val="92D050"/>
              </a:solidFill>
              <a:effectLst>
                <a:outerShdw blurRad="38100" dist="25400" dir="5400000" algn="ctr" rotWithShape="0">
                  <a:srgbClr val="6E747A">
                    <a:alpha val="43000"/>
                  </a:srgbClr>
                </a:outerShdw>
              </a:effectLst>
            </a:endParaRPr>
          </a:p>
        </p:txBody>
      </p:sp>
      <p:pic>
        <p:nvPicPr>
          <p:cNvPr id="2052" name="Picture 4" descr="Счастливый милый маленький ребенок девочка держит трофей | Премиум ...">
            <a:extLst>
              <a:ext uri="{FF2B5EF4-FFF2-40B4-BE49-F238E27FC236}">
                <a16:creationId xmlns:a16="http://schemas.microsoft.com/office/drawing/2014/main" id="{CAF7EA62-E32A-40E7-BD39-5F996E51B40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486" t="5705" r="17048" b="8889"/>
          <a:stretch/>
        </p:blipFill>
        <p:spPr bwMode="auto">
          <a:xfrm>
            <a:off x="607313" y="406703"/>
            <a:ext cx="1253070" cy="14132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اللون الديكور التصميم الجرافيكي القاع الأصلي, الديكور, القاع ...">
            <a:extLst>
              <a:ext uri="{FF2B5EF4-FFF2-40B4-BE49-F238E27FC236}">
                <a16:creationId xmlns:a16="http://schemas.microsoft.com/office/drawing/2014/main" id="{748E2A51-8DC4-4698-A8E0-370BBB097B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5267" y="406703"/>
            <a:ext cx="1400881" cy="14132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F32D34D-1369-41AF-8574-4EC104E6C22C}"/>
              </a:ext>
            </a:extLst>
          </p:cNvPr>
          <p:cNvGrpSpPr/>
          <p:nvPr/>
        </p:nvGrpSpPr>
        <p:grpSpPr>
          <a:xfrm>
            <a:off x="374940" y="963901"/>
            <a:ext cx="11461639" cy="5779799"/>
            <a:chOff x="374940" y="963901"/>
            <a:chExt cx="11461639" cy="5779799"/>
          </a:xfrm>
        </p:grpSpPr>
        <p:pic>
          <p:nvPicPr>
            <p:cNvPr id="2056" name="Picture 8" descr="باركو للأخت (نبع الحنان ) صارت من اهل الدار - منتديات درر العراق">
              <a:extLst>
                <a:ext uri="{FF2B5EF4-FFF2-40B4-BE49-F238E27FC236}">
                  <a16:creationId xmlns:a16="http://schemas.microsoft.com/office/drawing/2014/main" id="{64016320-25D7-4DEF-A84A-07140F92FFA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07984" y="1078201"/>
              <a:ext cx="4128595" cy="56654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باركو للأخت (نبع الحنان ) صارت من اهل الدار - منتديات درر العراق">
              <a:extLst>
                <a:ext uri="{FF2B5EF4-FFF2-40B4-BE49-F238E27FC236}">
                  <a16:creationId xmlns:a16="http://schemas.microsoft.com/office/drawing/2014/main" id="{CB645C1B-A20D-4DBE-998F-9E0CB6F7031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74940" y="963901"/>
              <a:ext cx="4109078" cy="56654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363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970D50-B718-4ABD-BC7C-DF81B5E396C2}"/>
              </a:ext>
            </a:extLst>
          </p:cNvPr>
          <p:cNvSpPr/>
          <p:nvPr/>
        </p:nvSpPr>
        <p:spPr>
          <a:xfrm>
            <a:off x="145774" y="74542"/>
            <a:ext cx="11900452" cy="6573078"/>
          </a:xfrm>
          <a:prstGeom prst="rect">
            <a:avLst/>
          </a:prstGeom>
          <a:solidFill>
            <a:srgbClr val="FFFFCC"/>
          </a:solidFill>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sz="1600" b="1" dirty="0">
              <a:solidFill>
                <a:prstClr val="white"/>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8F6BEC39-D7F6-41A0-8145-DDC0F035E0A6}"/>
              </a:ext>
            </a:extLst>
          </p:cNvPr>
          <p:cNvSpPr/>
          <p:nvPr/>
        </p:nvSpPr>
        <p:spPr>
          <a:xfrm>
            <a:off x="7584842" y="1116014"/>
            <a:ext cx="1802293" cy="1401223"/>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ln>
                  <a:solidFill>
                    <a:sysClr val="windowText" lastClr="000000"/>
                  </a:solidFill>
                </a:ln>
                <a:solidFill>
                  <a:prstClr val="white"/>
                </a:solidFill>
                <a:latin typeface="SHAGARA v2" pitchFamily="2" charset="0"/>
                <a:cs typeface="AL-Gemah-Alsomod2" panose="00000500000000000000" pitchFamily="2" charset="-78"/>
              </a:rPr>
              <a:t>اليوم</a:t>
            </a:r>
          </a:p>
          <a:p>
            <a:pPr algn="ctr"/>
            <a:endParaRPr lang="ar-AE" sz="4400" b="1" dirty="0">
              <a:ln>
                <a:solidFill>
                  <a:sysClr val="windowText" lastClr="000000"/>
                </a:solidFill>
              </a:ln>
              <a:solidFill>
                <a:prstClr val="white"/>
              </a:solidFill>
              <a:latin typeface="SHAGARA v2" pitchFamily="2" charset="0"/>
              <a:cs typeface="AL-Gemah-Alsomod2" panose="00000500000000000000" pitchFamily="2" charset="-78"/>
            </a:endParaRPr>
          </a:p>
        </p:txBody>
      </p:sp>
      <p:sp>
        <p:nvSpPr>
          <p:cNvPr id="21" name="Rectangle: Rounded Corners 20">
            <a:extLst>
              <a:ext uri="{FF2B5EF4-FFF2-40B4-BE49-F238E27FC236}">
                <a16:creationId xmlns:a16="http://schemas.microsoft.com/office/drawing/2014/main" id="{FAC696BD-0238-4065-8E25-57857ACC58DC}"/>
              </a:ext>
            </a:extLst>
          </p:cNvPr>
          <p:cNvSpPr/>
          <p:nvPr/>
        </p:nvSpPr>
        <p:spPr>
          <a:xfrm>
            <a:off x="5579451" y="823465"/>
            <a:ext cx="1802293" cy="2082571"/>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AE" sz="4000" dirty="0">
              <a:ln>
                <a:solidFill>
                  <a:sysClr val="windowText" lastClr="000000"/>
                </a:solidFill>
              </a:ln>
              <a:solidFill>
                <a:prstClr val="white"/>
              </a:solidFill>
              <a:latin typeface="SHAGARA v2" pitchFamily="2" charset="0"/>
              <a:cs typeface="AL-Gemah-Alsomod2" panose="00000500000000000000" pitchFamily="2" charset="-78"/>
            </a:endParaRPr>
          </a:p>
          <a:p>
            <a:pPr algn="ctr"/>
            <a:endParaRPr lang="ar-AE" sz="4400" dirty="0">
              <a:ln>
                <a:solidFill>
                  <a:sysClr val="windowText" lastClr="000000"/>
                </a:solidFill>
              </a:ln>
              <a:solidFill>
                <a:prstClr val="white"/>
              </a:solidFill>
              <a:latin typeface="SHAGARA v2" pitchFamily="2" charset="0"/>
              <a:cs typeface="AL-Gemah-Alsomod2" panose="00000500000000000000" pitchFamily="2" charset="-78"/>
            </a:endParaRPr>
          </a:p>
          <a:p>
            <a:pPr algn="ctr"/>
            <a:endParaRPr lang="en-US" sz="4400" dirty="0">
              <a:solidFill>
                <a:prstClr val="white"/>
              </a:solidFill>
              <a:latin typeface="SHAGARA v2" pitchFamily="2" charset="0"/>
              <a:cs typeface="SHAGARA v2" pitchFamily="2" charset="0"/>
            </a:endParaRPr>
          </a:p>
        </p:txBody>
      </p:sp>
      <p:sp>
        <p:nvSpPr>
          <p:cNvPr id="22" name="Rectangle: Rounded Corners 21">
            <a:extLst>
              <a:ext uri="{FF2B5EF4-FFF2-40B4-BE49-F238E27FC236}">
                <a16:creationId xmlns:a16="http://schemas.microsoft.com/office/drawing/2014/main" id="{340BEE26-BAB8-48E2-9A33-9B5595755B94}"/>
              </a:ext>
            </a:extLst>
          </p:cNvPr>
          <p:cNvSpPr/>
          <p:nvPr/>
        </p:nvSpPr>
        <p:spPr>
          <a:xfrm>
            <a:off x="3618957" y="805444"/>
            <a:ext cx="1802293" cy="2070489"/>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AE" sz="4400" dirty="0">
              <a:ln>
                <a:solidFill>
                  <a:sysClr val="windowText" lastClr="000000"/>
                </a:solidFill>
              </a:ln>
              <a:solidFill>
                <a:prstClr val="white"/>
              </a:solidFill>
              <a:latin typeface="SHAGARA v2" pitchFamily="2" charset="0"/>
              <a:cs typeface="AL-Gemah-Alsomod2" panose="00000500000000000000" pitchFamily="2" charset="-78"/>
            </a:endParaRPr>
          </a:p>
          <a:p>
            <a:pPr algn="ctr"/>
            <a:endParaRPr lang="ar-AE" sz="4400" dirty="0">
              <a:ln>
                <a:solidFill>
                  <a:sysClr val="windowText" lastClr="000000"/>
                </a:solidFill>
              </a:ln>
              <a:solidFill>
                <a:prstClr val="white"/>
              </a:solidFill>
              <a:latin typeface="SHAGARA v2" pitchFamily="2" charset="0"/>
              <a:cs typeface="AL-Gemah-Alsomod2" panose="00000500000000000000" pitchFamily="2" charset="-78"/>
            </a:endParaRPr>
          </a:p>
          <a:p>
            <a:pPr algn="ctr"/>
            <a:endParaRPr lang="en-US" sz="4400" dirty="0">
              <a:solidFill>
                <a:prstClr val="white"/>
              </a:solidFill>
              <a:latin typeface="SHAGARA v2" pitchFamily="2" charset="0"/>
              <a:cs typeface="SHAGARA v2" pitchFamily="2" charset="0"/>
            </a:endParaRPr>
          </a:p>
        </p:txBody>
      </p:sp>
      <p:sp>
        <p:nvSpPr>
          <p:cNvPr id="23" name="Rectangle: Rounded Corners 22">
            <a:extLst>
              <a:ext uri="{FF2B5EF4-FFF2-40B4-BE49-F238E27FC236}">
                <a16:creationId xmlns:a16="http://schemas.microsoft.com/office/drawing/2014/main" id="{B6677CA2-212B-4835-BB6B-6031BFEA9157}"/>
              </a:ext>
            </a:extLst>
          </p:cNvPr>
          <p:cNvSpPr/>
          <p:nvPr/>
        </p:nvSpPr>
        <p:spPr>
          <a:xfrm>
            <a:off x="1616239" y="823466"/>
            <a:ext cx="1869929" cy="2026177"/>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AE" sz="4400" dirty="0">
              <a:ln>
                <a:solidFill>
                  <a:sysClr val="windowText" lastClr="000000"/>
                </a:solidFill>
              </a:ln>
              <a:solidFill>
                <a:prstClr val="white"/>
              </a:solidFill>
              <a:latin typeface="SHAGARA v2" pitchFamily="2" charset="0"/>
              <a:cs typeface="AL-Gemah-Alsomod2" panose="00000500000000000000" pitchFamily="2" charset="-78"/>
            </a:endParaRPr>
          </a:p>
          <a:p>
            <a:pPr algn="ctr"/>
            <a:endParaRPr lang="en-US" sz="4400" dirty="0">
              <a:solidFill>
                <a:prstClr val="white"/>
              </a:solidFill>
              <a:latin typeface="SHAGARA v2" pitchFamily="2" charset="0"/>
              <a:cs typeface="SHAGARA v2" pitchFamily="2" charset="0"/>
            </a:endParaRPr>
          </a:p>
        </p:txBody>
      </p:sp>
      <p:sp>
        <p:nvSpPr>
          <p:cNvPr id="3" name="Rectangle: Rounded Corners 2">
            <a:extLst>
              <a:ext uri="{FF2B5EF4-FFF2-40B4-BE49-F238E27FC236}">
                <a16:creationId xmlns:a16="http://schemas.microsoft.com/office/drawing/2014/main" id="{817EA0F6-B3C6-4A5F-B751-6647E0F0D59F}"/>
              </a:ext>
            </a:extLst>
          </p:cNvPr>
          <p:cNvSpPr/>
          <p:nvPr/>
        </p:nvSpPr>
        <p:spPr>
          <a:xfrm>
            <a:off x="4073312" y="159796"/>
            <a:ext cx="3397568" cy="497271"/>
          </a:xfrm>
          <a:prstGeom prst="roundRect">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ln>
                  <a:solidFill>
                    <a:sysClr val="windowText" lastClr="000000"/>
                  </a:solidFill>
                </a:ln>
                <a:solidFill>
                  <a:prstClr val="white"/>
                </a:solidFill>
                <a:latin typeface="Ahaleel Fat" panose="00000800000000000000" pitchFamily="50" charset="-78"/>
                <a:cs typeface="Ahaleel Fat" panose="00000800000000000000" pitchFamily="50" charset="-78"/>
              </a:rPr>
              <a:t>التقـــويــــم</a:t>
            </a:r>
            <a:endParaRPr lang="en-US" sz="4400" b="1" dirty="0">
              <a:ln>
                <a:solidFill>
                  <a:sysClr val="windowText" lastClr="000000"/>
                </a:solidFill>
              </a:ln>
              <a:solidFill>
                <a:prstClr val="white"/>
              </a:solidFill>
              <a:latin typeface="Ahaleel Fat" panose="00000800000000000000" pitchFamily="50" charset="-78"/>
              <a:cs typeface="Ahaleel Fat" panose="00000800000000000000" pitchFamily="50" charset="-78"/>
            </a:endParaRPr>
          </a:p>
        </p:txBody>
      </p:sp>
      <p:sp>
        <p:nvSpPr>
          <p:cNvPr id="4" name="Rectangle: Rounded Corners 3">
            <a:extLst>
              <a:ext uri="{FF2B5EF4-FFF2-40B4-BE49-F238E27FC236}">
                <a16:creationId xmlns:a16="http://schemas.microsoft.com/office/drawing/2014/main" id="{2F173624-B55A-4705-ADD7-FAAD0D391EB7}"/>
              </a:ext>
            </a:extLst>
          </p:cNvPr>
          <p:cNvSpPr/>
          <p:nvPr/>
        </p:nvSpPr>
        <p:spPr>
          <a:xfrm>
            <a:off x="10412307" y="1708074"/>
            <a:ext cx="1501130" cy="520469"/>
          </a:xfrm>
          <a:prstGeom prst="roundRect">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000" b="1" dirty="0">
                <a:solidFill>
                  <a:prstClr val="white"/>
                </a:solidFill>
                <a:latin typeface="SHAGARA v2" pitchFamily="2" charset="0"/>
                <a:cs typeface="SHAGARA v2" pitchFamily="2" charset="0"/>
              </a:rPr>
              <a:t>أيام الأسبوع</a:t>
            </a:r>
            <a:endParaRPr lang="en-US" sz="2000" b="1" dirty="0">
              <a:solidFill>
                <a:prstClr val="white"/>
              </a:solidFill>
              <a:latin typeface="SHAGARA v2" pitchFamily="2" charset="0"/>
              <a:cs typeface="SHAGARA v2" pitchFamily="2" charset="0"/>
            </a:endParaRPr>
          </a:p>
        </p:txBody>
      </p:sp>
      <p:sp>
        <p:nvSpPr>
          <p:cNvPr id="5" name="Rectangle: Rounded Corners 4">
            <a:extLst>
              <a:ext uri="{FF2B5EF4-FFF2-40B4-BE49-F238E27FC236}">
                <a16:creationId xmlns:a16="http://schemas.microsoft.com/office/drawing/2014/main" id="{E2CA12C4-3E22-4C53-AE0F-91CD968BF1AC}"/>
              </a:ext>
            </a:extLst>
          </p:cNvPr>
          <p:cNvSpPr/>
          <p:nvPr/>
        </p:nvSpPr>
        <p:spPr>
          <a:xfrm>
            <a:off x="10532859" y="2406437"/>
            <a:ext cx="1398104" cy="484718"/>
          </a:xfrm>
          <a:prstGeom prst="round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a:solidFill>
                  <a:prstClr val="black"/>
                </a:solidFill>
                <a:latin typeface="SHAGARA v2" pitchFamily="2" charset="0"/>
                <a:cs typeface="Khalid Art bold" pitchFamily="2" charset="-78"/>
              </a:rPr>
              <a:t>الأحد</a:t>
            </a:r>
            <a:endParaRPr lang="en-US" sz="2800" dirty="0">
              <a:solidFill>
                <a:prstClr val="black"/>
              </a:solidFill>
              <a:latin typeface="SHAGARA v2" pitchFamily="2" charset="0"/>
              <a:cs typeface="Khalid Art bold" pitchFamily="2" charset="-78"/>
            </a:endParaRPr>
          </a:p>
        </p:txBody>
      </p:sp>
      <p:sp>
        <p:nvSpPr>
          <p:cNvPr id="6" name="Rectangle: Rounded Corners 5">
            <a:extLst>
              <a:ext uri="{FF2B5EF4-FFF2-40B4-BE49-F238E27FC236}">
                <a16:creationId xmlns:a16="http://schemas.microsoft.com/office/drawing/2014/main" id="{FEC86C9D-355E-44A5-B5CF-1419F3B0A89B}"/>
              </a:ext>
            </a:extLst>
          </p:cNvPr>
          <p:cNvSpPr/>
          <p:nvPr/>
        </p:nvSpPr>
        <p:spPr>
          <a:xfrm>
            <a:off x="10532859" y="3005505"/>
            <a:ext cx="1398104" cy="484718"/>
          </a:xfrm>
          <a:prstGeom prst="round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a:solidFill>
                  <a:prstClr val="black"/>
                </a:solidFill>
                <a:latin typeface="SHAGARA v2" pitchFamily="2" charset="0"/>
                <a:cs typeface="Khalid Art bold" pitchFamily="2" charset="-78"/>
              </a:rPr>
              <a:t>الاثنين</a:t>
            </a:r>
            <a:endParaRPr lang="en-US" sz="2800" dirty="0">
              <a:solidFill>
                <a:prstClr val="black"/>
              </a:solidFill>
              <a:latin typeface="SHAGARA v2" pitchFamily="2" charset="0"/>
              <a:cs typeface="Khalid Art bold" pitchFamily="2" charset="-78"/>
            </a:endParaRPr>
          </a:p>
        </p:txBody>
      </p:sp>
      <p:sp>
        <p:nvSpPr>
          <p:cNvPr id="9" name="Rectangle: Rounded Corners 8">
            <a:extLst>
              <a:ext uri="{FF2B5EF4-FFF2-40B4-BE49-F238E27FC236}">
                <a16:creationId xmlns:a16="http://schemas.microsoft.com/office/drawing/2014/main" id="{BD6B4CCD-B4F5-495D-BE40-039CC3FC5737}"/>
              </a:ext>
            </a:extLst>
          </p:cNvPr>
          <p:cNvSpPr/>
          <p:nvPr/>
        </p:nvSpPr>
        <p:spPr>
          <a:xfrm>
            <a:off x="10546775" y="3590542"/>
            <a:ext cx="1398104" cy="484718"/>
          </a:xfrm>
          <a:prstGeom prst="round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a:solidFill>
                  <a:prstClr val="black"/>
                </a:solidFill>
                <a:latin typeface="SHAGARA v2" pitchFamily="2" charset="0"/>
                <a:cs typeface="Khalid Art bold" pitchFamily="2" charset="-78"/>
              </a:rPr>
              <a:t>الثلاثاء</a:t>
            </a:r>
            <a:endParaRPr lang="en-US" sz="2800" dirty="0">
              <a:solidFill>
                <a:prstClr val="black"/>
              </a:solidFill>
              <a:latin typeface="SHAGARA v2" pitchFamily="2" charset="0"/>
              <a:cs typeface="Khalid Art bold" pitchFamily="2" charset="-78"/>
            </a:endParaRPr>
          </a:p>
        </p:txBody>
      </p:sp>
      <p:sp>
        <p:nvSpPr>
          <p:cNvPr id="10" name="Rectangle: Rounded Corners 9">
            <a:extLst>
              <a:ext uri="{FF2B5EF4-FFF2-40B4-BE49-F238E27FC236}">
                <a16:creationId xmlns:a16="http://schemas.microsoft.com/office/drawing/2014/main" id="{DC5D2947-ADFF-43CE-9067-5A6B44489D2B}"/>
              </a:ext>
            </a:extLst>
          </p:cNvPr>
          <p:cNvSpPr/>
          <p:nvPr/>
        </p:nvSpPr>
        <p:spPr>
          <a:xfrm>
            <a:off x="10515333" y="4175579"/>
            <a:ext cx="1398104" cy="484718"/>
          </a:xfrm>
          <a:prstGeom prst="round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a:solidFill>
                  <a:prstClr val="black"/>
                </a:solidFill>
                <a:latin typeface="SHAGARA v2" pitchFamily="2" charset="0"/>
                <a:cs typeface="Khalid Art bold" pitchFamily="2" charset="-78"/>
              </a:rPr>
              <a:t>الاربعاء</a:t>
            </a:r>
            <a:endParaRPr lang="en-US" sz="2800" dirty="0">
              <a:solidFill>
                <a:prstClr val="black"/>
              </a:solidFill>
              <a:latin typeface="SHAGARA v2" pitchFamily="2" charset="0"/>
              <a:cs typeface="Khalid Art bold" pitchFamily="2" charset="-78"/>
            </a:endParaRPr>
          </a:p>
        </p:txBody>
      </p:sp>
      <p:sp>
        <p:nvSpPr>
          <p:cNvPr id="14" name="Rectangle: Rounded Corners 13">
            <a:extLst>
              <a:ext uri="{FF2B5EF4-FFF2-40B4-BE49-F238E27FC236}">
                <a16:creationId xmlns:a16="http://schemas.microsoft.com/office/drawing/2014/main" id="{503F02CF-35E3-442C-860B-546D8EAD824B}"/>
              </a:ext>
            </a:extLst>
          </p:cNvPr>
          <p:cNvSpPr/>
          <p:nvPr/>
        </p:nvSpPr>
        <p:spPr>
          <a:xfrm>
            <a:off x="10503462" y="4760616"/>
            <a:ext cx="1398104" cy="484718"/>
          </a:xfrm>
          <a:prstGeom prst="round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a:solidFill>
                  <a:prstClr val="black"/>
                </a:solidFill>
                <a:latin typeface="SHAGARA v2" pitchFamily="2" charset="0"/>
                <a:cs typeface="Khalid Art bold" pitchFamily="2" charset="-78"/>
              </a:rPr>
              <a:t>الخميس</a:t>
            </a:r>
            <a:endParaRPr lang="en-US" sz="2800" dirty="0">
              <a:solidFill>
                <a:prstClr val="black"/>
              </a:solidFill>
              <a:latin typeface="SHAGARA v2" pitchFamily="2" charset="0"/>
              <a:cs typeface="Khalid Art bold" pitchFamily="2" charset="-78"/>
            </a:endParaRPr>
          </a:p>
        </p:txBody>
      </p:sp>
      <p:sp>
        <p:nvSpPr>
          <p:cNvPr id="15" name="Rectangle: Rounded Corners 14">
            <a:extLst>
              <a:ext uri="{FF2B5EF4-FFF2-40B4-BE49-F238E27FC236}">
                <a16:creationId xmlns:a16="http://schemas.microsoft.com/office/drawing/2014/main" id="{B1E4F7D4-57ED-43CA-A4C6-67472B9445E1}"/>
              </a:ext>
            </a:extLst>
          </p:cNvPr>
          <p:cNvSpPr/>
          <p:nvPr/>
        </p:nvSpPr>
        <p:spPr>
          <a:xfrm>
            <a:off x="10515333" y="5359684"/>
            <a:ext cx="1398104" cy="484718"/>
          </a:xfrm>
          <a:prstGeom prst="round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a:solidFill>
                  <a:prstClr val="black"/>
                </a:solidFill>
                <a:latin typeface="SHAGARA v2" pitchFamily="2" charset="0"/>
                <a:cs typeface="Khalid Art bold" pitchFamily="2" charset="-78"/>
              </a:rPr>
              <a:t>الجمعة</a:t>
            </a:r>
            <a:endParaRPr lang="en-US" sz="2800" dirty="0">
              <a:solidFill>
                <a:prstClr val="black"/>
              </a:solidFill>
              <a:latin typeface="SHAGARA v2" pitchFamily="2" charset="0"/>
              <a:cs typeface="Khalid Art bold" pitchFamily="2" charset="-78"/>
            </a:endParaRPr>
          </a:p>
        </p:txBody>
      </p:sp>
      <p:sp>
        <p:nvSpPr>
          <p:cNvPr id="16" name="Rectangle: Rounded Corners 15">
            <a:extLst>
              <a:ext uri="{FF2B5EF4-FFF2-40B4-BE49-F238E27FC236}">
                <a16:creationId xmlns:a16="http://schemas.microsoft.com/office/drawing/2014/main" id="{0CFC5392-0EB8-4286-867A-8858A58986BA}"/>
              </a:ext>
            </a:extLst>
          </p:cNvPr>
          <p:cNvSpPr/>
          <p:nvPr/>
        </p:nvSpPr>
        <p:spPr>
          <a:xfrm>
            <a:off x="10532859" y="5958752"/>
            <a:ext cx="1398104" cy="484718"/>
          </a:xfrm>
          <a:prstGeom prst="round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a:solidFill>
                  <a:prstClr val="black"/>
                </a:solidFill>
                <a:latin typeface="SHAGARA v2" pitchFamily="2" charset="0"/>
                <a:cs typeface="Khalid Art bold" pitchFamily="2" charset="-78"/>
              </a:rPr>
              <a:t>السبت</a:t>
            </a:r>
            <a:endParaRPr lang="en-US" sz="2800" dirty="0">
              <a:solidFill>
                <a:prstClr val="black"/>
              </a:solidFill>
              <a:latin typeface="SHAGARA v2" pitchFamily="2" charset="0"/>
              <a:cs typeface="Khalid Art bold" pitchFamily="2" charset="-78"/>
            </a:endParaRPr>
          </a:p>
        </p:txBody>
      </p:sp>
      <p:cxnSp>
        <p:nvCxnSpPr>
          <p:cNvPr id="18" name="Straight Connector 17">
            <a:extLst>
              <a:ext uri="{FF2B5EF4-FFF2-40B4-BE49-F238E27FC236}">
                <a16:creationId xmlns:a16="http://schemas.microsoft.com/office/drawing/2014/main" id="{1C051037-5571-46B4-9B4E-CAA228B1B06F}"/>
              </a:ext>
            </a:extLst>
          </p:cNvPr>
          <p:cNvCxnSpPr/>
          <p:nvPr/>
        </p:nvCxnSpPr>
        <p:spPr>
          <a:xfrm>
            <a:off x="10266107" y="1573762"/>
            <a:ext cx="0" cy="4929809"/>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4" name="Rectangle: Rounded Corners 83">
            <a:extLst>
              <a:ext uri="{FF2B5EF4-FFF2-40B4-BE49-F238E27FC236}">
                <a16:creationId xmlns:a16="http://schemas.microsoft.com/office/drawing/2014/main" id="{72501659-72B8-4069-9DDF-D1DFBE631F47}"/>
              </a:ext>
            </a:extLst>
          </p:cNvPr>
          <p:cNvSpPr/>
          <p:nvPr/>
        </p:nvSpPr>
        <p:spPr>
          <a:xfrm>
            <a:off x="2051371" y="1509019"/>
            <a:ext cx="899106" cy="400419"/>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latin typeface="SHAGARA v2" pitchFamily="2" charset="0"/>
                <a:cs typeface="SHAGARA v2" pitchFamily="2" charset="0"/>
              </a:rPr>
              <a:t>2020</a:t>
            </a:r>
          </a:p>
        </p:txBody>
      </p:sp>
      <p:sp>
        <p:nvSpPr>
          <p:cNvPr id="64" name="Rectangle: Rounded Corners 63">
            <a:extLst>
              <a:ext uri="{FF2B5EF4-FFF2-40B4-BE49-F238E27FC236}">
                <a16:creationId xmlns:a16="http://schemas.microsoft.com/office/drawing/2014/main" id="{E52ECCF5-EB95-43A2-9DB1-333AE4BD453F}"/>
              </a:ext>
            </a:extLst>
          </p:cNvPr>
          <p:cNvSpPr/>
          <p:nvPr/>
        </p:nvSpPr>
        <p:spPr>
          <a:xfrm>
            <a:off x="2296958" y="3087692"/>
            <a:ext cx="1943763" cy="590453"/>
          </a:xfrm>
          <a:prstGeom prst="roundRect">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prstClr val="white"/>
                </a:solidFill>
                <a:latin typeface="SHAGARA v2" pitchFamily="2" charset="0"/>
                <a:cs typeface="SHAGARA v2" pitchFamily="2" charset="0"/>
              </a:rPr>
              <a:t>التاريخ</a:t>
            </a:r>
            <a:endParaRPr lang="en-US" sz="3600" b="1" dirty="0">
              <a:solidFill>
                <a:prstClr val="white"/>
              </a:solidFill>
              <a:latin typeface="SHAGARA v2" pitchFamily="2" charset="0"/>
              <a:cs typeface="SHAGARA v2" pitchFamily="2" charset="0"/>
            </a:endParaRPr>
          </a:p>
        </p:txBody>
      </p:sp>
      <p:pic>
        <p:nvPicPr>
          <p:cNvPr id="86" name="صورة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8921" y="294510"/>
            <a:ext cx="556751" cy="704904"/>
          </a:xfrm>
          <a:prstGeom prst="rect">
            <a:avLst/>
          </a:prstGeom>
        </p:spPr>
      </p:pic>
      <p:pic>
        <p:nvPicPr>
          <p:cNvPr id="87" name="Picture 4" descr="#freetoedit #gold #line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139" b="66123"/>
          <a:stretch/>
        </p:blipFill>
        <p:spPr bwMode="auto">
          <a:xfrm>
            <a:off x="11351189" y="199471"/>
            <a:ext cx="679961" cy="881144"/>
          </a:xfrm>
          <a:prstGeom prst="rect">
            <a:avLst/>
          </a:prstGeom>
          <a:noFill/>
          <a:extLst>
            <a:ext uri="{909E8E84-426E-40DD-AFC4-6F175D3DCCD1}">
              <a14:hiddenFill xmlns:a14="http://schemas.microsoft.com/office/drawing/2010/main">
                <a:solidFill>
                  <a:srgbClr val="FFFFFF"/>
                </a:solidFill>
              </a14:hiddenFill>
            </a:ext>
          </a:extLst>
        </p:spPr>
      </p:pic>
      <p:pic>
        <p:nvPicPr>
          <p:cNvPr id="88" name="صورة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8944" y="290893"/>
            <a:ext cx="556751" cy="704904"/>
          </a:xfrm>
          <a:prstGeom prst="rect">
            <a:avLst/>
          </a:prstGeom>
        </p:spPr>
      </p:pic>
      <p:sp>
        <p:nvSpPr>
          <p:cNvPr id="89" name="مربع نص 88"/>
          <p:cNvSpPr txBox="1"/>
          <p:nvPr/>
        </p:nvSpPr>
        <p:spPr>
          <a:xfrm>
            <a:off x="8337943" y="343805"/>
            <a:ext cx="2655902" cy="461665"/>
          </a:xfrm>
          <a:prstGeom prst="rect">
            <a:avLst/>
          </a:prstGeom>
          <a:noFill/>
        </p:spPr>
        <p:txBody>
          <a:bodyPr wrap="square" rtlCol="0">
            <a:spAutoFit/>
          </a:bodyPr>
          <a:lstStyle/>
          <a:p>
            <a:pPr algn="r"/>
            <a:r>
              <a:rPr lang="ar-SA" sz="1200" dirty="0">
                <a:solidFill>
                  <a:prstClr val="black"/>
                </a:solidFill>
                <a:latin typeface="Adobe Arabic" panose="02040503050201020203" pitchFamily="18" charset="-78"/>
                <a:cs typeface="Adobe Arabic" panose="02040503050201020203" pitchFamily="18" charset="-78"/>
              </a:rPr>
              <a:t>مدرسة سارة للتعليم الأساسي حلقة 1</a:t>
            </a:r>
          </a:p>
          <a:p>
            <a:pPr algn="r"/>
            <a:r>
              <a:rPr lang="ar-SA" sz="1200" dirty="0">
                <a:solidFill>
                  <a:prstClr val="black"/>
                </a:solidFill>
                <a:latin typeface="Adobe Arabic" panose="02040503050201020203" pitchFamily="18" charset="-78"/>
                <a:cs typeface="Adobe Arabic" panose="02040503050201020203" pitchFamily="18" charset="-78"/>
              </a:rPr>
              <a:t>مجلس 2 نطاق </a:t>
            </a:r>
            <a:r>
              <a:rPr lang="ar-SA" sz="1200" dirty="0">
                <a:solidFill>
                  <a:prstClr val="black"/>
                </a:solidFill>
                <a:latin typeface="WinSoft Pro" panose="020B0600060200000000" pitchFamily="34" charset="-78"/>
                <a:cs typeface="WinSoft Pro" panose="020B0600060200000000" pitchFamily="34" charset="-78"/>
              </a:rPr>
              <a:t>1</a:t>
            </a:r>
            <a:endParaRPr lang="en-US" sz="1200" dirty="0">
              <a:solidFill>
                <a:prstClr val="black"/>
              </a:solidFill>
              <a:latin typeface="WinSoft Pro" panose="020B0600060200000000" pitchFamily="34" charset="-78"/>
              <a:cs typeface="WinSoft Pro" panose="020B0600060200000000" pitchFamily="34" charset="-78"/>
            </a:endParaRPr>
          </a:p>
        </p:txBody>
      </p:sp>
      <p:sp>
        <p:nvSpPr>
          <p:cNvPr id="90" name="Rectangle: Rounded Corners 83">
            <a:extLst>
              <a:ext uri="{FF2B5EF4-FFF2-40B4-BE49-F238E27FC236}">
                <a16:creationId xmlns:a16="http://schemas.microsoft.com/office/drawing/2014/main" id="{84050551-1D6D-41A4-9C32-B846222DBACD}"/>
              </a:ext>
            </a:extLst>
          </p:cNvPr>
          <p:cNvSpPr/>
          <p:nvPr/>
        </p:nvSpPr>
        <p:spPr>
          <a:xfrm>
            <a:off x="2075000" y="2152171"/>
            <a:ext cx="899106" cy="47530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latin typeface="SHAGARA v2" pitchFamily="2" charset="0"/>
                <a:cs typeface="SHAGARA v2" pitchFamily="2" charset="0"/>
              </a:rPr>
              <a:t>1442</a:t>
            </a:r>
          </a:p>
        </p:txBody>
      </p:sp>
      <p:sp>
        <p:nvSpPr>
          <p:cNvPr id="115" name="Rectangle: Rounded Corners 61">
            <a:extLst>
              <a:ext uri="{FF2B5EF4-FFF2-40B4-BE49-F238E27FC236}">
                <a16:creationId xmlns:a16="http://schemas.microsoft.com/office/drawing/2014/main" id="{AEC0CE08-958C-47FF-AD7A-A1930EF75A11}"/>
              </a:ext>
            </a:extLst>
          </p:cNvPr>
          <p:cNvSpPr/>
          <p:nvPr/>
        </p:nvSpPr>
        <p:spPr>
          <a:xfrm>
            <a:off x="7096541" y="3007786"/>
            <a:ext cx="235665" cy="233146"/>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AE" sz="2400" dirty="0">
              <a:solidFill>
                <a:prstClr val="black"/>
              </a:solidFill>
              <a:latin typeface="SHAGARA v2" pitchFamily="2" charset="0"/>
              <a:cs typeface="Khalid Art bold" pitchFamily="2" charset="-78"/>
            </a:endParaRPr>
          </a:p>
        </p:txBody>
      </p:sp>
      <p:sp>
        <p:nvSpPr>
          <p:cNvPr id="7" name="مستطيل 6">
            <a:extLst>
              <a:ext uri="{FF2B5EF4-FFF2-40B4-BE49-F238E27FC236}">
                <a16:creationId xmlns:a16="http://schemas.microsoft.com/office/drawing/2014/main" id="{7E9D787E-AA8F-4302-B4C9-CA96723CEF92}"/>
              </a:ext>
            </a:extLst>
          </p:cNvPr>
          <p:cNvSpPr/>
          <p:nvPr/>
        </p:nvSpPr>
        <p:spPr>
          <a:xfrm>
            <a:off x="6452652" y="2914704"/>
            <a:ext cx="641522" cy="400110"/>
          </a:xfrm>
          <a:prstGeom prst="rect">
            <a:avLst/>
          </a:prstGeom>
          <a:noFill/>
        </p:spPr>
        <p:txBody>
          <a:bodyPr wrap="none" lIns="91440" tIns="45720" rIns="91440" bIns="45720">
            <a:spAutoFit/>
          </a:bodyPr>
          <a:lstStyle/>
          <a:p>
            <a:pPr algn="ctr"/>
            <a:r>
              <a:rPr lang="ar-AE" sz="2000" dirty="0">
                <a:ln w="0"/>
                <a:effectLst>
                  <a:outerShdw blurRad="38100" dist="19050" dir="2700000" algn="tl" rotWithShape="0">
                    <a:schemeClr val="dk1">
                      <a:alpha val="40000"/>
                    </a:schemeClr>
                  </a:outerShdw>
                </a:effectLst>
                <a:cs typeface="DecoType Naskh" panose="02010400000000000000" pitchFamily="2" charset="-78"/>
              </a:rPr>
              <a:t>ميلادي</a:t>
            </a:r>
            <a:endParaRPr lang="ar-SA" sz="2000" dirty="0">
              <a:ln w="0"/>
              <a:effectLst>
                <a:outerShdw blurRad="38100" dist="19050" dir="2700000" algn="tl" rotWithShape="0">
                  <a:schemeClr val="dk1">
                    <a:alpha val="40000"/>
                  </a:schemeClr>
                </a:outerShdw>
              </a:effectLst>
              <a:cs typeface="DecoType Naskh" panose="02010400000000000000" pitchFamily="2" charset="-78"/>
            </a:endParaRPr>
          </a:p>
        </p:txBody>
      </p:sp>
      <p:sp>
        <p:nvSpPr>
          <p:cNvPr id="11" name="مستطيل 10">
            <a:extLst>
              <a:ext uri="{FF2B5EF4-FFF2-40B4-BE49-F238E27FC236}">
                <a16:creationId xmlns:a16="http://schemas.microsoft.com/office/drawing/2014/main" id="{18D08DA6-C143-41E8-9515-06E72BCC7F21}"/>
              </a:ext>
            </a:extLst>
          </p:cNvPr>
          <p:cNvSpPr/>
          <p:nvPr/>
        </p:nvSpPr>
        <p:spPr>
          <a:xfrm>
            <a:off x="6472148" y="3224174"/>
            <a:ext cx="620684" cy="400110"/>
          </a:xfrm>
          <a:prstGeom prst="rect">
            <a:avLst/>
          </a:prstGeom>
          <a:noFill/>
        </p:spPr>
        <p:txBody>
          <a:bodyPr wrap="none" lIns="91440" tIns="45720" rIns="91440" bIns="45720">
            <a:spAutoFit/>
          </a:bodyPr>
          <a:lstStyle/>
          <a:p>
            <a:pPr algn="ctr"/>
            <a:r>
              <a:rPr lang="ar-AE" sz="2000" dirty="0">
                <a:ln w="0"/>
                <a:effectLst>
                  <a:outerShdw blurRad="38100" dist="19050" dir="2700000" algn="tl" rotWithShape="0">
                    <a:schemeClr val="dk1">
                      <a:alpha val="40000"/>
                    </a:schemeClr>
                  </a:outerShdw>
                </a:effectLst>
                <a:cs typeface="DecoType Naskh" panose="02010400000000000000" pitchFamily="2" charset="-78"/>
              </a:rPr>
              <a:t>هجري</a:t>
            </a:r>
            <a:endParaRPr lang="ar-SA" sz="2000" dirty="0">
              <a:ln w="0"/>
              <a:effectLst>
                <a:outerShdw blurRad="38100" dist="19050" dir="2700000" algn="tl" rotWithShape="0">
                  <a:schemeClr val="dk1">
                    <a:alpha val="40000"/>
                  </a:schemeClr>
                </a:outerShdw>
              </a:effectLst>
              <a:cs typeface="DecoType Naskh" panose="02010400000000000000" pitchFamily="2" charset="-78"/>
            </a:endParaRPr>
          </a:p>
        </p:txBody>
      </p:sp>
      <p:sp>
        <p:nvSpPr>
          <p:cNvPr id="59" name="Rectangle: Rounded Corners 24">
            <a:extLst>
              <a:ext uri="{FF2B5EF4-FFF2-40B4-BE49-F238E27FC236}">
                <a16:creationId xmlns:a16="http://schemas.microsoft.com/office/drawing/2014/main" id="{AA5F5C0B-01EB-440F-A690-C96EE7037A6F}"/>
              </a:ext>
            </a:extLst>
          </p:cNvPr>
          <p:cNvSpPr/>
          <p:nvPr/>
        </p:nvSpPr>
        <p:spPr>
          <a:xfrm>
            <a:off x="304544" y="4240103"/>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a:t>
            </a:r>
          </a:p>
        </p:txBody>
      </p:sp>
      <p:sp>
        <p:nvSpPr>
          <p:cNvPr id="60" name="Rectangle: Rounded Corners 25">
            <a:extLst>
              <a:ext uri="{FF2B5EF4-FFF2-40B4-BE49-F238E27FC236}">
                <a16:creationId xmlns:a16="http://schemas.microsoft.com/office/drawing/2014/main" id="{DF6E68F3-E477-4417-8B74-746E284C0C2A}"/>
              </a:ext>
            </a:extLst>
          </p:cNvPr>
          <p:cNvSpPr/>
          <p:nvPr/>
        </p:nvSpPr>
        <p:spPr>
          <a:xfrm>
            <a:off x="971162" y="4224380"/>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a:t>
            </a:r>
          </a:p>
        </p:txBody>
      </p:sp>
      <p:sp>
        <p:nvSpPr>
          <p:cNvPr id="61" name="Rectangle: Rounded Corners 26">
            <a:extLst>
              <a:ext uri="{FF2B5EF4-FFF2-40B4-BE49-F238E27FC236}">
                <a16:creationId xmlns:a16="http://schemas.microsoft.com/office/drawing/2014/main" id="{EBC507D1-CADA-4626-832F-28B3FCBD62BF}"/>
              </a:ext>
            </a:extLst>
          </p:cNvPr>
          <p:cNvSpPr/>
          <p:nvPr/>
        </p:nvSpPr>
        <p:spPr>
          <a:xfrm>
            <a:off x="1657069" y="4246793"/>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3</a:t>
            </a:r>
          </a:p>
        </p:txBody>
      </p:sp>
      <p:sp>
        <p:nvSpPr>
          <p:cNvPr id="62" name="Rectangle: Rounded Corners 27">
            <a:extLst>
              <a:ext uri="{FF2B5EF4-FFF2-40B4-BE49-F238E27FC236}">
                <a16:creationId xmlns:a16="http://schemas.microsoft.com/office/drawing/2014/main" id="{0B155245-7702-48EF-96F1-2C79D3F81B03}"/>
              </a:ext>
            </a:extLst>
          </p:cNvPr>
          <p:cNvSpPr/>
          <p:nvPr/>
        </p:nvSpPr>
        <p:spPr>
          <a:xfrm>
            <a:off x="2323687" y="4227473"/>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4</a:t>
            </a:r>
          </a:p>
        </p:txBody>
      </p:sp>
      <p:sp>
        <p:nvSpPr>
          <p:cNvPr id="63" name="Rectangle: Rounded Corners 28">
            <a:extLst>
              <a:ext uri="{FF2B5EF4-FFF2-40B4-BE49-F238E27FC236}">
                <a16:creationId xmlns:a16="http://schemas.microsoft.com/office/drawing/2014/main" id="{B9EC593A-D6F8-4251-B2D4-190799038D18}"/>
              </a:ext>
            </a:extLst>
          </p:cNvPr>
          <p:cNvSpPr/>
          <p:nvPr/>
        </p:nvSpPr>
        <p:spPr>
          <a:xfrm>
            <a:off x="3040928" y="4215063"/>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5</a:t>
            </a:r>
          </a:p>
        </p:txBody>
      </p:sp>
      <p:sp>
        <p:nvSpPr>
          <p:cNvPr id="65" name="Rectangle: Rounded Corners 29">
            <a:extLst>
              <a:ext uri="{FF2B5EF4-FFF2-40B4-BE49-F238E27FC236}">
                <a16:creationId xmlns:a16="http://schemas.microsoft.com/office/drawing/2014/main" id="{3A8E68EA-247C-4AB6-BF04-7E10A95A61E6}"/>
              </a:ext>
            </a:extLst>
          </p:cNvPr>
          <p:cNvSpPr/>
          <p:nvPr/>
        </p:nvSpPr>
        <p:spPr>
          <a:xfrm>
            <a:off x="3765845" y="4215063"/>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6</a:t>
            </a:r>
          </a:p>
        </p:txBody>
      </p:sp>
      <p:sp>
        <p:nvSpPr>
          <p:cNvPr id="66" name="Rectangle: Rounded Corners 30">
            <a:extLst>
              <a:ext uri="{FF2B5EF4-FFF2-40B4-BE49-F238E27FC236}">
                <a16:creationId xmlns:a16="http://schemas.microsoft.com/office/drawing/2014/main" id="{5B35B0E8-9C51-4C32-B168-C01029E54B1F}"/>
              </a:ext>
            </a:extLst>
          </p:cNvPr>
          <p:cNvSpPr/>
          <p:nvPr/>
        </p:nvSpPr>
        <p:spPr>
          <a:xfrm>
            <a:off x="4480803" y="4224380"/>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7</a:t>
            </a:r>
          </a:p>
        </p:txBody>
      </p:sp>
      <p:sp>
        <p:nvSpPr>
          <p:cNvPr id="67" name="Rectangle: Rounded Corners 31">
            <a:extLst>
              <a:ext uri="{FF2B5EF4-FFF2-40B4-BE49-F238E27FC236}">
                <a16:creationId xmlns:a16="http://schemas.microsoft.com/office/drawing/2014/main" id="{5FBB08F7-D238-4E19-AB9C-02073A6E3744}"/>
              </a:ext>
            </a:extLst>
          </p:cNvPr>
          <p:cNvSpPr/>
          <p:nvPr/>
        </p:nvSpPr>
        <p:spPr>
          <a:xfrm>
            <a:off x="5288855" y="4239586"/>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8</a:t>
            </a:r>
          </a:p>
        </p:txBody>
      </p:sp>
      <p:sp>
        <p:nvSpPr>
          <p:cNvPr id="68" name="Rectangle: Rounded Corners 32">
            <a:extLst>
              <a:ext uri="{FF2B5EF4-FFF2-40B4-BE49-F238E27FC236}">
                <a16:creationId xmlns:a16="http://schemas.microsoft.com/office/drawing/2014/main" id="{C8A4F82A-9CC2-4431-A63B-E81142F97F0B}"/>
              </a:ext>
            </a:extLst>
          </p:cNvPr>
          <p:cNvSpPr/>
          <p:nvPr/>
        </p:nvSpPr>
        <p:spPr>
          <a:xfrm>
            <a:off x="290434" y="4874316"/>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9</a:t>
            </a:r>
          </a:p>
        </p:txBody>
      </p:sp>
      <p:sp>
        <p:nvSpPr>
          <p:cNvPr id="69" name="Rectangle: Rounded Corners 33">
            <a:extLst>
              <a:ext uri="{FF2B5EF4-FFF2-40B4-BE49-F238E27FC236}">
                <a16:creationId xmlns:a16="http://schemas.microsoft.com/office/drawing/2014/main" id="{ED71327F-57A1-432A-9F6B-B8B6CC3FA04B}"/>
              </a:ext>
            </a:extLst>
          </p:cNvPr>
          <p:cNvSpPr/>
          <p:nvPr/>
        </p:nvSpPr>
        <p:spPr>
          <a:xfrm>
            <a:off x="971162" y="4832288"/>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10</a:t>
            </a:r>
          </a:p>
        </p:txBody>
      </p:sp>
      <p:sp>
        <p:nvSpPr>
          <p:cNvPr id="70" name="Rectangle: Rounded Corners 34">
            <a:extLst>
              <a:ext uri="{FF2B5EF4-FFF2-40B4-BE49-F238E27FC236}">
                <a16:creationId xmlns:a16="http://schemas.microsoft.com/office/drawing/2014/main" id="{6B771B2A-D844-401C-BEA0-D927654177EE}"/>
              </a:ext>
            </a:extLst>
          </p:cNvPr>
          <p:cNvSpPr/>
          <p:nvPr/>
        </p:nvSpPr>
        <p:spPr>
          <a:xfrm>
            <a:off x="1653847" y="4832287"/>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11</a:t>
            </a:r>
          </a:p>
        </p:txBody>
      </p:sp>
      <p:sp>
        <p:nvSpPr>
          <p:cNvPr id="71" name="Rectangle: Rounded Corners 35">
            <a:extLst>
              <a:ext uri="{FF2B5EF4-FFF2-40B4-BE49-F238E27FC236}">
                <a16:creationId xmlns:a16="http://schemas.microsoft.com/office/drawing/2014/main" id="{22D16815-ABFF-4740-8A32-0680F33131AB}"/>
              </a:ext>
            </a:extLst>
          </p:cNvPr>
          <p:cNvSpPr/>
          <p:nvPr/>
        </p:nvSpPr>
        <p:spPr>
          <a:xfrm>
            <a:off x="2356767" y="4828934"/>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12</a:t>
            </a:r>
          </a:p>
        </p:txBody>
      </p:sp>
      <p:sp>
        <p:nvSpPr>
          <p:cNvPr id="72" name="Rectangle: Rounded Corners 36">
            <a:extLst>
              <a:ext uri="{FF2B5EF4-FFF2-40B4-BE49-F238E27FC236}">
                <a16:creationId xmlns:a16="http://schemas.microsoft.com/office/drawing/2014/main" id="{0E011C18-1F1D-427B-8D4D-6E714000FF94}"/>
              </a:ext>
            </a:extLst>
          </p:cNvPr>
          <p:cNvSpPr/>
          <p:nvPr/>
        </p:nvSpPr>
        <p:spPr>
          <a:xfrm>
            <a:off x="3038199" y="4828934"/>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13</a:t>
            </a:r>
          </a:p>
        </p:txBody>
      </p:sp>
      <p:sp>
        <p:nvSpPr>
          <p:cNvPr id="73" name="Rectangle: Rounded Corners 37">
            <a:extLst>
              <a:ext uri="{FF2B5EF4-FFF2-40B4-BE49-F238E27FC236}">
                <a16:creationId xmlns:a16="http://schemas.microsoft.com/office/drawing/2014/main" id="{97F990D9-59AC-4F7A-99E8-58986E956C7B}"/>
              </a:ext>
            </a:extLst>
          </p:cNvPr>
          <p:cNvSpPr/>
          <p:nvPr/>
        </p:nvSpPr>
        <p:spPr>
          <a:xfrm>
            <a:off x="3769356" y="4828934"/>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14</a:t>
            </a:r>
          </a:p>
        </p:txBody>
      </p:sp>
      <p:sp>
        <p:nvSpPr>
          <p:cNvPr id="74" name="Rectangle: Rounded Corners 38">
            <a:extLst>
              <a:ext uri="{FF2B5EF4-FFF2-40B4-BE49-F238E27FC236}">
                <a16:creationId xmlns:a16="http://schemas.microsoft.com/office/drawing/2014/main" id="{368588A6-9746-49C0-853F-8630364928AF}"/>
              </a:ext>
            </a:extLst>
          </p:cNvPr>
          <p:cNvSpPr/>
          <p:nvPr/>
        </p:nvSpPr>
        <p:spPr>
          <a:xfrm>
            <a:off x="4505525" y="4808784"/>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15</a:t>
            </a:r>
          </a:p>
        </p:txBody>
      </p:sp>
      <p:sp>
        <p:nvSpPr>
          <p:cNvPr id="75" name="Rectangle: Rounded Corners 39">
            <a:extLst>
              <a:ext uri="{FF2B5EF4-FFF2-40B4-BE49-F238E27FC236}">
                <a16:creationId xmlns:a16="http://schemas.microsoft.com/office/drawing/2014/main" id="{1767B6FA-490D-4188-AC7D-A9018FFAE6A4}"/>
              </a:ext>
            </a:extLst>
          </p:cNvPr>
          <p:cNvSpPr/>
          <p:nvPr/>
        </p:nvSpPr>
        <p:spPr>
          <a:xfrm>
            <a:off x="5291244" y="4874315"/>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16</a:t>
            </a:r>
          </a:p>
        </p:txBody>
      </p:sp>
      <p:sp>
        <p:nvSpPr>
          <p:cNvPr id="76" name="Rectangle: Rounded Corners 40">
            <a:extLst>
              <a:ext uri="{FF2B5EF4-FFF2-40B4-BE49-F238E27FC236}">
                <a16:creationId xmlns:a16="http://schemas.microsoft.com/office/drawing/2014/main" id="{1AFCCE80-3B67-437D-82E0-0A405A50C892}"/>
              </a:ext>
            </a:extLst>
          </p:cNvPr>
          <p:cNvSpPr/>
          <p:nvPr/>
        </p:nvSpPr>
        <p:spPr>
          <a:xfrm>
            <a:off x="290433" y="5452689"/>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17</a:t>
            </a:r>
          </a:p>
        </p:txBody>
      </p:sp>
      <p:sp>
        <p:nvSpPr>
          <p:cNvPr id="77" name="Rectangle: Rounded Corners 41">
            <a:extLst>
              <a:ext uri="{FF2B5EF4-FFF2-40B4-BE49-F238E27FC236}">
                <a16:creationId xmlns:a16="http://schemas.microsoft.com/office/drawing/2014/main" id="{95EF253C-FB9E-49CE-BD29-71410332A8B8}"/>
              </a:ext>
            </a:extLst>
          </p:cNvPr>
          <p:cNvSpPr/>
          <p:nvPr/>
        </p:nvSpPr>
        <p:spPr>
          <a:xfrm>
            <a:off x="949392" y="5409396"/>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18</a:t>
            </a:r>
          </a:p>
        </p:txBody>
      </p:sp>
      <p:sp>
        <p:nvSpPr>
          <p:cNvPr id="78" name="Rectangle: Rounded Corners 42">
            <a:extLst>
              <a:ext uri="{FF2B5EF4-FFF2-40B4-BE49-F238E27FC236}">
                <a16:creationId xmlns:a16="http://schemas.microsoft.com/office/drawing/2014/main" id="{5571864B-F68C-4C03-9E51-A2B941307877}"/>
              </a:ext>
            </a:extLst>
          </p:cNvPr>
          <p:cNvSpPr/>
          <p:nvPr/>
        </p:nvSpPr>
        <p:spPr>
          <a:xfrm>
            <a:off x="1625213" y="5409396"/>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19</a:t>
            </a:r>
          </a:p>
        </p:txBody>
      </p:sp>
      <p:sp>
        <p:nvSpPr>
          <p:cNvPr id="79" name="Rectangle: Rounded Corners 43">
            <a:extLst>
              <a:ext uri="{FF2B5EF4-FFF2-40B4-BE49-F238E27FC236}">
                <a16:creationId xmlns:a16="http://schemas.microsoft.com/office/drawing/2014/main" id="{AF414FAD-50C3-4F71-8A75-0990B79F0A3F}"/>
              </a:ext>
            </a:extLst>
          </p:cNvPr>
          <p:cNvSpPr/>
          <p:nvPr/>
        </p:nvSpPr>
        <p:spPr>
          <a:xfrm>
            <a:off x="2371823" y="5392941"/>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20</a:t>
            </a:r>
          </a:p>
        </p:txBody>
      </p:sp>
      <p:sp>
        <p:nvSpPr>
          <p:cNvPr id="80" name="Rectangle: Rounded Corners 44">
            <a:extLst>
              <a:ext uri="{FF2B5EF4-FFF2-40B4-BE49-F238E27FC236}">
                <a16:creationId xmlns:a16="http://schemas.microsoft.com/office/drawing/2014/main" id="{C3703E19-5105-44B2-B206-5BBB91AD19EF}"/>
              </a:ext>
            </a:extLst>
          </p:cNvPr>
          <p:cNvSpPr/>
          <p:nvPr/>
        </p:nvSpPr>
        <p:spPr>
          <a:xfrm>
            <a:off x="3081309" y="5395162"/>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21</a:t>
            </a:r>
          </a:p>
        </p:txBody>
      </p:sp>
      <p:sp>
        <p:nvSpPr>
          <p:cNvPr id="81" name="Rectangle: Rounded Corners 46">
            <a:extLst>
              <a:ext uri="{FF2B5EF4-FFF2-40B4-BE49-F238E27FC236}">
                <a16:creationId xmlns:a16="http://schemas.microsoft.com/office/drawing/2014/main" id="{07FFA009-ECC4-44C4-9C6C-C4EC23215569}"/>
              </a:ext>
            </a:extLst>
          </p:cNvPr>
          <p:cNvSpPr/>
          <p:nvPr/>
        </p:nvSpPr>
        <p:spPr>
          <a:xfrm>
            <a:off x="3762705" y="5409396"/>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22</a:t>
            </a:r>
          </a:p>
        </p:txBody>
      </p:sp>
      <p:sp>
        <p:nvSpPr>
          <p:cNvPr id="82" name="Rectangle: Rounded Corners 47">
            <a:extLst>
              <a:ext uri="{FF2B5EF4-FFF2-40B4-BE49-F238E27FC236}">
                <a16:creationId xmlns:a16="http://schemas.microsoft.com/office/drawing/2014/main" id="{3E203887-32ED-4CB0-9594-ADB9A03FDB3C}"/>
              </a:ext>
            </a:extLst>
          </p:cNvPr>
          <p:cNvSpPr/>
          <p:nvPr/>
        </p:nvSpPr>
        <p:spPr>
          <a:xfrm>
            <a:off x="4495065" y="5409396"/>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23</a:t>
            </a:r>
          </a:p>
        </p:txBody>
      </p:sp>
      <p:sp>
        <p:nvSpPr>
          <p:cNvPr id="85" name="Rectangle: Rounded Corners 48">
            <a:extLst>
              <a:ext uri="{FF2B5EF4-FFF2-40B4-BE49-F238E27FC236}">
                <a16:creationId xmlns:a16="http://schemas.microsoft.com/office/drawing/2014/main" id="{FB71B04F-1A39-4581-B6D7-0FD9F34F2C01}"/>
              </a:ext>
            </a:extLst>
          </p:cNvPr>
          <p:cNvSpPr/>
          <p:nvPr/>
        </p:nvSpPr>
        <p:spPr>
          <a:xfrm>
            <a:off x="5302650" y="5408832"/>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24</a:t>
            </a:r>
          </a:p>
        </p:txBody>
      </p:sp>
      <p:sp>
        <p:nvSpPr>
          <p:cNvPr id="91" name="Rectangle: Rounded Corners 64">
            <a:extLst>
              <a:ext uri="{FF2B5EF4-FFF2-40B4-BE49-F238E27FC236}">
                <a16:creationId xmlns:a16="http://schemas.microsoft.com/office/drawing/2014/main" id="{098235C2-D34B-4782-ADE4-A8EB7B3AFAAD}"/>
              </a:ext>
            </a:extLst>
          </p:cNvPr>
          <p:cNvSpPr/>
          <p:nvPr/>
        </p:nvSpPr>
        <p:spPr>
          <a:xfrm>
            <a:off x="275253" y="6021097"/>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25</a:t>
            </a:r>
          </a:p>
        </p:txBody>
      </p:sp>
      <p:sp>
        <p:nvSpPr>
          <p:cNvPr id="92" name="Rectangle: Rounded Corners 65">
            <a:extLst>
              <a:ext uri="{FF2B5EF4-FFF2-40B4-BE49-F238E27FC236}">
                <a16:creationId xmlns:a16="http://schemas.microsoft.com/office/drawing/2014/main" id="{3C54A254-2E73-43E1-AB54-C613B59D74CA}"/>
              </a:ext>
            </a:extLst>
          </p:cNvPr>
          <p:cNvSpPr/>
          <p:nvPr/>
        </p:nvSpPr>
        <p:spPr>
          <a:xfrm>
            <a:off x="949392" y="5977804"/>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26</a:t>
            </a:r>
          </a:p>
        </p:txBody>
      </p:sp>
      <p:sp>
        <p:nvSpPr>
          <p:cNvPr id="93" name="Rectangle: Rounded Corners 66">
            <a:extLst>
              <a:ext uri="{FF2B5EF4-FFF2-40B4-BE49-F238E27FC236}">
                <a16:creationId xmlns:a16="http://schemas.microsoft.com/office/drawing/2014/main" id="{FD0B35CC-B188-46D7-8B42-19697285472B}"/>
              </a:ext>
            </a:extLst>
          </p:cNvPr>
          <p:cNvSpPr/>
          <p:nvPr/>
        </p:nvSpPr>
        <p:spPr>
          <a:xfrm>
            <a:off x="1610033" y="5977804"/>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27</a:t>
            </a:r>
          </a:p>
        </p:txBody>
      </p:sp>
      <p:sp>
        <p:nvSpPr>
          <p:cNvPr id="94" name="Rectangle: Rounded Corners 67">
            <a:extLst>
              <a:ext uri="{FF2B5EF4-FFF2-40B4-BE49-F238E27FC236}">
                <a16:creationId xmlns:a16="http://schemas.microsoft.com/office/drawing/2014/main" id="{B0C70F84-C861-4329-80DA-D52F1B9A9384}"/>
              </a:ext>
            </a:extLst>
          </p:cNvPr>
          <p:cNvSpPr/>
          <p:nvPr/>
        </p:nvSpPr>
        <p:spPr>
          <a:xfrm>
            <a:off x="2356643" y="5961349"/>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28</a:t>
            </a:r>
          </a:p>
        </p:txBody>
      </p:sp>
      <p:sp>
        <p:nvSpPr>
          <p:cNvPr id="95" name="Rectangle: Rounded Corners 68">
            <a:extLst>
              <a:ext uri="{FF2B5EF4-FFF2-40B4-BE49-F238E27FC236}">
                <a16:creationId xmlns:a16="http://schemas.microsoft.com/office/drawing/2014/main" id="{BED3B6BE-C0B7-4381-9468-35E53FABDCB6}"/>
              </a:ext>
            </a:extLst>
          </p:cNvPr>
          <p:cNvSpPr/>
          <p:nvPr/>
        </p:nvSpPr>
        <p:spPr>
          <a:xfrm>
            <a:off x="3066129" y="5963570"/>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29</a:t>
            </a:r>
          </a:p>
        </p:txBody>
      </p:sp>
      <p:sp>
        <p:nvSpPr>
          <p:cNvPr id="96" name="Rectangle: Rounded Corners 69">
            <a:extLst>
              <a:ext uri="{FF2B5EF4-FFF2-40B4-BE49-F238E27FC236}">
                <a16:creationId xmlns:a16="http://schemas.microsoft.com/office/drawing/2014/main" id="{1C19A300-6A08-4801-9A6D-EDC9ABEABA02}"/>
              </a:ext>
            </a:extLst>
          </p:cNvPr>
          <p:cNvSpPr/>
          <p:nvPr/>
        </p:nvSpPr>
        <p:spPr>
          <a:xfrm>
            <a:off x="3747525" y="5977804"/>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30</a:t>
            </a:r>
          </a:p>
        </p:txBody>
      </p:sp>
      <p:sp>
        <p:nvSpPr>
          <p:cNvPr id="97" name="Rectangle: Rounded Corners 70">
            <a:extLst>
              <a:ext uri="{FF2B5EF4-FFF2-40B4-BE49-F238E27FC236}">
                <a16:creationId xmlns:a16="http://schemas.microsoft.com/office/drawing/2014/main" id="{7BAB9B4B-D9B3-4F10-8F0C-2C7F0895F59B}"/>
              </a:ext>
            </a:extLst>
          </p:cNvPr>
          <p:cNvSpPr/>
          <p:nvPr/>
        </p:nvSpPr>
        <p:spPr>
          <a:xfrm>
            <a:off x="4479885" y="5977804"/>
            <a:ext cx="553603" cy="3941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31</a:t>
            </a:r>
          </a:p>
        </p:txBody>
      </p:sp>
      <p:sp>
        <p:nvSpPr>
          <p:cNvPr id="98" name="Rectangle: Rounded Corners 24">
            <a:extLst>
              <a:ext uri="{FF2B5EF4-FFF2-40B4-BE49-F238E27FC236}">
                <a16:creationId xmlns:a16="http://schemas.microsoft.com/office/drawing/2014/main" id="{F8E92F7A-EF9B-4EF5-A3CF-EDFC05A8FD8D}"/>
              </a:ext>
            </a:extLst>
          </p:cNvPr>
          <p:cNvSpPr/>
          <p:nvPr/>
        </p:nvSpPr>
        <p:spPr>
          <a:xfrm>
            <a:off x="305905" y="4130676"/>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a:t>
            </a:r>
          </a:p>
        </p:txBody>
      </p:sp>
      <p:sp>
        <p:nvSpPr>
          <p:cNvPr id="99" name="Rectangle: Rounded Corners 25">
            <a:extLst>
              <a:ext uri="{FF2B5EF4-FFF2-40B4-BE49-F238E27FC236}">
                <a16:creationId xmlns:a16="http://schemas.microsoft.com/office/drawing/2014/main" id="{D8B6B5B8-D223-4973-8FE2-CCC2A5CC6AC2}"/>
              </a:ext>
            </a:extLst>
          </p:cNvPr>
          <p:cNvSpPr/>
          <p:nvPr/>
        </p:nvSpPr>
        <p:spPr>
          <a:xfrm>
            <a:off x="987191" y="4121802"/>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a:t>
            </a:r>
          </a:p>
        </p:txBody>
      </p:sp>
      <p:sp>
        <p:nvSpPr>
          <p:cNvPr id="100" name="Rectangle: Rounded Corners 26">
            <a:extLst>
              <a:ext uri="{FF2B5EF4-FFF2-40B4-BE49-F238E27FC236}">
                <a16:creationId xmlns:a16="http://schemas.microsoft.com/office/drawing/2014/main" id="{3D960879-600C-4CC7-9C77-3901D994348D}"/>
              </a:ext>
            </a:extLst>
          </p:cNvPr>
          <p:cNvSpPr/>
          <p:nvPr/>
        </p:nvSpPr>
        <p:spPr>
          <a:xfrm>
            <a:off x="1656734" y="4149807"/>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3</a:t>
            </a:r>
          </a:p>
        </p:txBody>
      </p:sp>
      <p:sp>
        <p:nvSpPr>
          <p:cNvPr id="101" name="Rectangle: Rounded Corners 27">
            <a:extLst>
              <a:ext uri="{FF2B5EF4-FFF2-40B4-BE49-F238E27FC236}">
                <a16:creationId xmlns:a16="http://schemas.microsoft.com/office/drawing/2014/main" id="{7DB557BE-0503-401D-AD2A-673B62F70CD0}"/>
              </a:ext>
            </a:extLst>
          </p:cNvPr>
          <p:cNvSpPr/>
          <p:nvPr/>
        </p:nvSpPr>
        <p:spPr>
          <a:xfrm>
            <a:off x="2323352" y="4145429"/>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4</a:t>
            </a:r>
          </a:p>
        </p:txBody>
      </p:sp>
      <p:sp>
        <p:nvSpPr>
          <p:cNvPr id="102" name="Rectangle: Rounded Corners 28">
            <a:extLst>
              <a:ext uri="{FF2B5EF4-FFF2-40B4-BE49-F238E27FC236}">
                <a16:creationId xmlns:a16="http://schemas.microsoft.com/office/drawing/2014/main" id="{76E09C0F-8798-4838-A473-50AE80F17126}"/>
              </a:ext>
            </a:extLst>
          </p:cNvPr>
          <p:cNvSpPr/>
          <p:nvPr/>
        </p:nvSpPr>
        <p:spPr>
          <a:xfrm>
            <a:off x="3026784" y="4146223"/>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5</a:t>
            </a:r>
          </a:p>
        </p:txBody>
      </p:sp>
      <p:sp>
        <p:nvSpPr>
          <p:cNvPr id="103" name="Rectangle: Rounded Corners 29">
            <a:extLst>
              <a:ext uri="{FF2B5EF4-FFF2-40B4-BE49-F238E27FC236}">
                <a16:creationId xmlns:a16="http://schemas.microsoft.com/office/drawing/2014/main" id="{792FF6B0-251D-4874-B152-E29C4CB22F51}"/>
              </a:ext>
            </a:extLst>
          </p:cNvPr>
          <p:cNvSpPr/>
          <p:nvPr/>
        </p:nvSpPr>
        <p:spPr>
          <a:xfrm>
            <a:off x="3751701" y="4146223"/>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6</a:t>
            </a:r>
          </a:p>
        </p:txBody>
      </p:sp>
      <p:sp>
        <p:nvSpPr>
          <p:cNvPr id="104" name="Rectangle: Rounded Corners 30">
            <a:extLst>
              <a:ext uri="{FF2B5EF4-FFF2-40B4-BE49-F238E27FC236}">
                <a16:creationId xmlns:a16="http://schemas.microsoft.com/office/drawing/2014/main" id="{D7139785-53FF-4A62-B590-1E6D1C252F22}"/>
              </a:ext>
            </a:extLst>
          </p:cNvPr>
          <p:cNvSpPr/>
          <p:nvPr/>
        </p:nvSpPr>
        <p:spPr>
          <a:xfrm>
            <a:off x="4466659" y="4155540"/>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7</a:t>
            </a:r>
          </a:p>
        </p:txBody>
      </p:sp>
      <p:sp>
        <p:nvSpPr>
          <p:cNvPr id="105" name="Rectangle: Rounded Corners 31">
            <a:extLst>
              <a:ext uri="{FF2B5EF4-FFF2-40B4-BE49-F238E27FC236}">
                <a16:creationId xmlns:a16="http://schemas.microsoft.com/office/drawing/2014/main" id="{D0B42F98-007E-419B-B9C7-EE74CD773C25}"/>
              </a:ext>
            </a:extLst>
          </p:cNvPr>
          <p:cNvSpPr/>
          <p:nvPr/>
        </p:nvSpPr>
        <p:spPr>
          <a:xfrm>
            <a:off x="5274711" y="4144242"/>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8</a:t>
            </a:r>
          </a:p>
        </p:txBody>
      </p:sp>
      <p:sp>
        <p:nvSpPr>
          <p:cNvPr id="106" name="Rectangle: Rounded Corners 32">
            <a:extLst>
              <a:ext uri="{FF2B5EF4-FFF2-40B4-BE49-F238E27FC236}">
                <a16:creationId xmlns:a16="http://schemas.microsoft.com/office/drawing/2014/main" id="{A5AA35F7-7B31-46EA-A31A-FB218323D09A}"/>
              </a:ext>
            </a:extLst>
          </p:cNvPr>
          <p:cNvSpPr/>
          <p:nvPr/>
        </p:nvSpPr>
        <p:spPr>
          <a:xfrm>
            <a:off x="304363" y="4777504"/>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9</a:t>
            </a:r>
          </a:p>
        </p:txBody>
      </p:sp>
      <p:sp>
        <p:nvSpPr>
          <p:cNvPr id="107" name="Rectangle: Rounded Corners 33">
            <a:extLst>
              <a:ext uri="{FF2B5EF4-FFF2-40B4-BE49-F238E27FC236}">
                <a16:creationId xmlns:a16="http://schemas.microsoft.com/office/drawing/2014/main" id="{99AA5176-C089-4CF8-A3C1-EF55FBB1B5B0}"/>
              </a:ext>
            </a:extLst>
          </p:cNvPr>
          <p:cNvSpPr/>
          <p:nvPr/>
        </p:nvSpPr>
        <p:spPr>
          <a:xfrm>
            <a:off x="985091" y="4735476"/>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10</a:t>
            </a:r>
          </a:p>
        </p:txBody>
      </p:sp>
      <p:sp>
        <p:nvSpPr>
          <p:cNvPr id="108" name="Rectangle: Rounded Corners 34">
            <a:extLst>
              <a:ext uri="{FF2B5EF4-FFF2-40B4-BE49-F238E27FC236}">
                <a16:creationId xmlns:a16="http://schemas.microsoft.com/office/drawing/2014/main" id="{EE42A342-C1F8-4E21-A683-2505790BA0A5}"/>
              </a:ext>
            </a:extLst>
          </p:cNvPr>
          <p:cNvSpPr/>
          <p:nvPr/>
        </p:nvSpPr>
        <p:spPr>
          <a:xfrm>
            <a:off x="1667776" y="4735475"/>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11</a:t>
            </a:r>
          </a:p>
        </p:txBody>
      </p:sp>
      <p:sp>
        <p:nvSpPr>
          <p:cNvPr id="109" name="Rectangle: Rounded Corners 35">
            <a:extLst>
              <a:ext uri="{FF2B5EF4-FFF2-40B4-BE49-F238E27FC236}">
                <a16:creationId xmlns:a16="http://schemas.microsoft.com/office/drawing/2014/main" id="{82C1B278-176A-47B7-9B24-85CF1D5E012C}"/>
              </a:ext>
            </a:extLst>
          </p:cNvPr>
          <p:cNvSpPr/>
          <p:nvPr/>
        </p:nvSpPr>
        <p:spPr>
          <a:xfrm>
            <a:off x="2370696" y="4732122"/>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12</a:t>
            </a:r>
          </a:p>
        </p:txBody>
      </p:sp>
      <p:sp>
        <p:nvSpPr>
          <p:cNvPr id="110" name="Rectangle: Rounded Corners 36">
            <a:extLst>
              <a:ext uri="{FF2B5EF4-FFF2-40B4-BE49-F238E27FC236}">
                <a16:creationId xmlns:a16="http://schemas.microsoft.com/office/drawing/2014/main" id="{A32FAAE0-AE9C-4086-945B-DAE9657ED0C1}"/>
              </a:ext>
            </a:extLst>
          </p:cNvPr>
          <p:cNvSpPr/>
          <p:nvPr/>
        </p:nvSpPr>
        <p:spPr>
          <a:xfrm>
            <a:off x="3052128" y="4732122"/>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13</a:t>
            </a:r>
          </a:p>
        </p:txBody>
      </p:sp>
      <p:sp>
        <p:nvSpPr>
          <p:cNvPr id="111" name="Rectangle: Rounded Corners 37">
            <a:extLst>
              <a:ext uri="{FF2B5EF4-FFF2-40B4-BE49-F238E27FC236}">
                <a16:creationId xmlns:a16="http://schemas.microsoft.com/office/drawing/2014/main" id="{0C8B4D3F-A885-451C-921E-E4C24AF36CD1}"/>
              </a:ext>
            </a:extLst>
          </p:cNvPr>
          <p:cNvSpPr/>
          <p:nvPr/>
        </p:nvSpPr>
        <p:spPr>
          <a:xfrm>
            <a:off x="3783285" y="4732122"/>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14</a:t>
            </a:r>
          </a:p>
        </p:txBody>
      </p:sp>
      <p:sp>
        <p:nvSpPr>
          <p:cNvPr id="112" name="Rectangle: Rounded Corners 38">
            <a:extLst>
              <a:ext uri="{FF2B5EF4-FFF2-40B4-BE49-F238E27FC236}">
                <a16:creationId xmlns:a16="http://schemas.microsoft.com/office/drawing/2014/main" id="{E43F4434-3737-4D15-A796-FA3A2D5E1732}"/>
              </a:ext>
            </a:extLst>
          </p:cNvPr>
          <p:cNvSpPr/>
          <p:nvPr/>
        </p:nvSpPr>
        <p:spPr>
          <a:xfrm>
            <a:off x="4519454" y="4711972"/>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15</a:t>
            </a:r>
          </a:p>
        </p:txBody>
      </p:sp>
      <p:sp>
        <p:nvSpPr>
          <p:cNvPr id="113" name="Rectangle: Rounded Corners 39">
            <a:extLst>
              <a:ext uri="{FF2B5EF4-FFF2-40B4-BE49-F238E27FC236}">
                <a16:creationId xmlns:a16="http://schemas.microsoft.com/office/drawing/2014/main" id="{5BD40BE5-D79C-4E12-8789-1F3DB9506EE4}"/>
              </a:ext>
            </a:extLst>
          </p:cNvPr>
          <p:cNvSpPr/>
          <p:nvPr/>
        </p:nvSpPr>
        <p:spPr>
          <a:xfrm>
            <a:off x="5305173" y="4777503"/>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16</a:t>
            </a:r>
          </a:p>
        </p:txBody>
      </p:sp>
      <p:sp>
        <p:nvSpPr>
          <p:cNvPr id="114" name="Rectangle: Rounded Corners 40">
            <a:extLst>
              <a:ext uri="{FF2B5EF4-FFF2-40B4-BE49-F238E27FC236}">
                <a16:creationId xmlns:a16="http://schemas.microsoft.com/office/drawing/2014/main" id="{12FCC3EE-8C98-4FC6-9996-4B7172179024}"/>
              </a:ext>
            </a:extLst>
          </p:cNvPr>
          <p:cNvSpPr/>
          <p:nvPr/>
        </p:nvSpPr>
        <p:spPr>
          <a:xfrm>
            <a:off x="283858" y="5356388"/>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17</a:t>
            </a:r>
          </a:p>
        </p:txBody>
      </p:sp>
      <p:sp>
        <p:nvSpPr>
          <p:cNvPr id="116" name="Rectangle: Rounded Corners 41">
            <a:extLst>
              <a:ext uri="{FF2B5EF4-FFF2-40B4-BE49-F238E27FC236}">
                <a16:creationId xmlns:a16="http://schemas.microsoft.com/office/drawing/2014/main" id="{C6022508-FD07-4618-B594-85A96A6F2222}"/>
              </a:ext>
            </a:extLst>
          </p:cNvPr>
          <p:cNvSpPr/>
          <p:nvPr/>
        </p:nvSpPr>
        <p:spPr>
          <a:xfrm>
            <a:off x="956043" y="5312531"/>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18</a:t>
            </a:r>
          </a:p>
        </p:txBody>
      </p:sp>
      <p:sp>
        <p:nvSpPr>
          <p:cNvPr id="117" name="Rectangle: Rounded Corners 42">
            <a:extLst>
              <a:ext uri="{FF2B5EF4-FFF2-40B4-BE49-F238E27FC236}">
                <a16:creationId xmlns:a16="http://schemas.microsoft.com/office/drawing/2014/main" id="{72FFB2CA-49BF-42F4-84B9-7D0B5E282270}"/>
              </a:ext>
            </a:extLst>
          </p:cNvPr>
          <p:cNvSpPr/>
          <p:nvPr/>
        </p:nvSpPr>
        <p:spPr>
          <a:xfrm>
            <a:off x="1618638" y="5313095"/>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19</a:t>
            </a:r>
          </a:p>
        </p:txBody>
      </p:sp>
      <p:sp>
        <p:nvSpPr>
          <p:cNvPr id="118" name="Rectangle: Rounded Corners 43">
            <a:extLst>
              <a:ext uri="{FF2B5EF4-FFF2-40B4-BE49-F238E27FC236}">
                <a16:creationId xmlns:a16="http://schemas.microsoft.com/office/drawing/2014/main" id="{1C4ADDF1-428F-47AA-9A24-C0A88822EC41}"/>
              </a:ext>
            </a:extLst>
          </p:cNvPr>
          <p:cNvSpPr/>
          <p:nvPr/>
        </p:nvSpPr>
        <p:spPr>
          <a:xfrm>
            <a:off x="2365248" y="5296640"/>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20</a:t>
            </a:r>
          </a:p>
        </p:txBody>
      </p:sp>
      <p:sp>
        <p:nvSpPr>
          <p:cNvPr id="119" name="Rectangle: Rounded Corners 44">
            <a:extLst>
              <a:ext uri="{FF2B5EF4-FFF2-40B4-BE49-F238E27FC236}">
                <a16:creationId xmlns:a16="http://schemas.microsoft.com/office/drawing/2014/main" id="{39A7C66C-763D-47CB-B45A-9A77B4E70C2C}"/>
              </a:ext>
            </a:extLst>
          </p:cNvPr>
          <p:cNvSpPr/>
          <p:nvPr/>
        </p:nvSpPr>
        <p:spPr>
          <a:xfrm>
            <a:off x="3074734" y="5298861"/>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21</a:t>
            </a:r>
          </a:p>
        </p:txBody>
      </p:sp>
      <p:sp>
        <p:nvSpPr>
          <p:cNvPr id="120" name="Rectangle: Rounded Corners 46">
            <a:extLst>
              <a:ext uri="{FF2B5EF4-FFF2-40B4-BE49-F238E27FC236}">
                <a16:creationId xmlns:a16="http://schemas.microsoft.com/office/drawing/2014/main" id="{C5AD78FA-2333-4AEE-B11C-1C7B27F657CE}"/>
              </a:ext>
            </a:extLst>
          </p:cNvPr>
          <p:cNvSpPr/>
          <p:nvPr/>
        </p:nvSpPr>
        <p:spPr>
          <a:xfrm>
            <a:off x="3756130" y="5313095"/>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22</a:t>
            </a:r>
          </a:p>
        </p:txBody>
      </p:sp>
      <p:sp>
        <p:nvSpPr>
          <p:cNvPr id="121" name="Rectangle: Rounded Corners 47">
            <a:extLst>
              <a:ext uri="{FF2B5EF4-FFF2-40B4-BE49-F238E27FC236}">
                <a16:creationId xmlns:a16="http://schemas.microsoft.com/office/drawing/2014/main" id="{E3DDAD9A-A899-4389-A5C4-6D489DA73F08}"/>
              </a:ext>
            </a:extLst>
          </p:cNvPr>
          <p:cNvSpPr/>
          <p:nvPr/>
        </p:nvSpPr>
        <p:spPr>
          <a:xfrm>
            <a:off x="4488490" y="5313095"/>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23</a:t>
            </a:r>
          </a:p>
        </p:txBody>
      </p:sp>
      <p:sp>
        <p:nvSpPr>
          <p:cNvPr id="122" name="Rectangle: Rounded Corners 48">
            <a:extLst>
              <a:ext uri="{FF2B5EF4-FFF2-40B4-BE49-F238E27FC236}">
                <a16:creationId xmlns:a16="http://schemas.microsoft.com/office/drawing/2014/main" id="{E3F7C58D-3790-4CB4-8FC9-5A338C4B3033}"/>
              </a:ext>
            </a:extLst>
          </p:cNvPr>
          <p:cNvSpPr/>
          <p:nvPr/>
        </p:nvSpPr>
        <p:spPr>
          <a:xfrm>
            <a:off x="5296075" y="5312531"/>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24</a:t>
            </a:r>
          </a:p>
        </p:txBody>
      </p:sp>
      <p:sp>
        <p:nvSpPr>
          <p:cNvPr id="123" name="Rectangle: Rounded Corners 64">
            <a:extLst>
              <a:ext uri="{FF2B5EF4-FFF2-40B4-BE49-F238E27FC236}">
                <a16:creationId xmlns:a16="http://schemas.microsoft.com/office/drawing/2014/main" id="{EDF5AA57-D506-4870-AA4C-8B08510639B4}"/>
              </a:ext>
            </a:extLst>
          </p:cNvPr>
          <p:cNvSpPr/>
          <p:nvPr/>
        </p:nvSpPr>
        <p:spPr>
          <a:xfrm>
            <a:off x="230691" y="5938529"/>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25</a:t>
            </a:r>
          </a:p>
        </p:txBody>
      </p:sp>
      <p:sp>
        <p:nvSpPr>
          <p:cNvPr id="124" name="Rectangle: Rounded Corners 65">
            <a:extLst>
              <a:ext uri="{FF2B5EF4-FFF2-40B4-BE49-F238E27FC236}">
                <a16:creationId xmlns:a16="http://schemas.microsoft.com/office/drawing/2014/main" id="{0B7F54D3-3CF1-47DA-BB93-01D7FA357F9C}"/>
              </a:ext>
            </a:extLst>
          </p:cNvPr>
          <p:cNvSpPr/>
          <p:nvPr/>
        </p:nvSpPr>
        <p:spPr>
          <a:xfrm>
            <a:off x="904830" y="5895236"/>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26</a:t>
            </a:r>
          </a:p>
        </p:txBody>
      </p:sp>
      <p:sp>
        <p:nvSpPr>
          <p:cNvPr id="125" name="Rectangle: Rounded Corners 66">
            <a:extLst>
              <a:ext uri="{FF2B5EF4-FFF2-40B4-BE49-F238E27FC236}">
                <a16:creationId xmlns:a16="http://schemas.microsoft.com/office/drawing/2014/main" id="{982144DF-2B20-4423-8E0B-1959F3BD625B}"/>
              </a:ext>
            </a:extLst>
          </p:cNvPr>
          <p:cNvSpPr/>
          <p:nvPr/>
        </p:nvSpPr>
        <p:spPr>
          <a:xfrm>
            <a:off x="1565471" y="5895236"/>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27</a:t>
            </a:r>
          </a:p>
        </p:txBody>
      </p:sp>
      <p:sp>
        <p:nvSpPr>
          <p:cNvPr id="126" name="Rectangle: Rounded Corners 67">
            <a:extLst>
              <a:ext uri="{FF2B5EF4-FFF2-40B4-BE49-F238E27FC236}">
                <a16:creationId xmlns:a16="http://schemas.microsoft.com/office/drawing/2014/main" id="{19750440-D01C-4B2E-A552-7D6F2AFBBDBA}"/>
              </a:ext>
            </a:extLst>
          </p:cNvPr>
          <p:cNvSpPr/>
          <p:nvPr/>
        </p:nvSpPr>
        <p:spPr>
          <a:xfrm>
            <a:off x="2312081" y="5878781"/>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28</a:t>
            </a:r>
          </a:p>
        </p:txBody>
      </p:sp>
      <p:sp>
        <p:nvSpPr>
          <p:cNvPr id="127" name="Rectangle: Rounded Corners 68">
            <a:extLst>
              <a:ext uri="{FF2B5EF4-FFF2-40B4-BE49-F238E27FC236}">
                <a16:creationId xmlns:a16="http://schemas.microsoft.com/office/drawing/2014/main" id="{F0292D2E-27E5-40C7-9089-01413E4F9882}"/>
              </a:ext>
            </a:extLst>
          </p:cNvPr>
          <p:cNvSpPr/>
          <p:nvPr/>
        </p:nvSpPr>
        <p:spPr>
          <a:xfrm>
            <a:off x="3021567" y="5881002"/>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29</a:t>
            </a:r>
          </a:p>
        </p:txBody>
      </p:sp>
      <p:sp>
        <p:nvSpPr>
          <p:cNvPr id="128" name="Rectangle: Rounded Corners 69">
            <a:extLst>
              <a:ext uri="{FF2B5EF4-FFF2-40B4-BE49-F238E27FC236}">
                <a16:creationId xmlns:a16="http://schemas.microsoft.com/office/drawing/2014/main" id="{2B1DD449-B0FE-4076-9445-D74AAB1287A4}"/>
              </a:ext>
            </a:extLst>
          </p:cNvPr>
          <p:cNvSpPr/>
          <p:nvPr/>
        </p:nvSpPr>
        <p:spPr>
          <a:xfrm>
            <a:off x="3702963" y="5895236"/>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30</a:t>
            </a:r>
          </a:p>
        </p:txBody>
      </p:sp>
      <p:sp>
        <p:nvSpPr>
          <p:cNvPr id="129" name="Rectangle: Rounded Corners 70">
            <a:extLst>
              <a:ext uri="{FF2B5EF4-FFF2-40B4-BE49-F238E27FC236}">
                <a16:creationId xmlns:a16="http://schemas.microsoft.com/office/drawing/2014/main" id="{F35F665C-BE18-4E2E-8B7B-4059C70F6235}"/>
              </a:ext>
            </a:extLst>
          </p:cNvPr>
          <p:cNvSpPr/>
          <p:nvPr/>
        </p:nvSpPr>
        <p:spPr>
          <a:xfrm>
            <a:off x="4491010" y="5865031"/>
            <a:ext cx="553603" cy="394195"/>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SHAGARA v2" pitchFamily="2" charset="0"/>
                <a:cs typeface="SHAGARA v2" pitchFamily="2" charset="0"/>
              </a:rPr>
              <a:t>31</a:t>
            </a:r>
          </a:p>
        </p:txBody>
      </p:sp>
      <p:cxnSp>
        <p:nvCxnSpPr>
          <p:cNvPr id="130" name="Straight Connector 56">
            <a:extLst>
              <a:ext uri="{FF2B5EF4-FFF2-40B4-BE49-F238E27FC236}">
                <a16:creationId xmlns:a16="http://schemas.microsoft.com/office/drawing/2014/main" id="{7C3AB186-E0CB-4554-9D5A-FC8D8F347546}"/>
              </a:ext>
            </a:extLst>
          </p:cNvPr>
          <p:cNvCxnSpPr>
            <a:cxnSpLocks/>
          </p:cNvCxnSpPr>
          <p:nvPr/>
        </p:nvCxnSpPr>
        <p:spPr>
          <a:xfrm>
            <a:off x="6465775" y="3391473"/>
            <a:ext cx="0" cy="3069578"/>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1" name="Rectangle: Rounded Corners 82">
            <a:extLst>
              <a:ext uri="{FF2B5EF4-FFF2-40B4-BE49-F238E27FC236}">
                <a16:creationId xmlns:a16="http://schemas.microsoft.com/office/drawing/2014/main" id="{D8861E43-819A-4DE2-85EF-45C35004A194}"/>
              </a:ext>
            </a:extLst>
          </p:cNvPr>
          <p:cNvSpPr/>
          <p:nvPr/>
        </p:nvSpPr>
        <p:spPr>
          <a:xfrm>
            <a:off x="7618011" y="2894048"/>
            <a:ext cx="1943763" cy="590453"/>
          </a:xfrm>
          <a:prstGeom prst="roundRect">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a:solidFill>
                  <a:prstClr val="white"/>
                </a:solidFill>
                <a:latin typeface="SHAGARA v2" pitchFamily="2" charset="0"/>
                <a:cs typeface="SHAGARA v2" pitchFamily="2" charset="0"/>
              </a:rPr>
              <a:t>شهور السنة</a:t>
            </a:r>
            <a:endParaRPr lang="en-US" sz="2800" b="1" dirty="0">
              <a:solidFill>
                <a:prstClr val="white"/>
              </a:solidFill>
              <a:latin typeface="SHAGARA v2" pitchFamily="2" charset="0"/>
              <a:cs typeface="SHAGARA v2" pitchFamily="2" charset="0"/>
            </a:endParaRPr>
          </a:p>
        </p:txBody>
      </p:sp>
      <p:sp>
        <p:nvSpPr>
          <p:cNvPr id="132" name="Rectangle: Rounded Corners 61">
            <a:extLst>
              <a:ext uri="{FF2B5EF4-FFF2-40B4-BE49-F238E27FC236}">
                <a16:creationId xmlns:a16="http://schemas.microsoft.com/office/drawing/2014/main" id="{3226F7D1-2CB5-4C85-9290-073A724E32C8}"/>
              </a:ext>
            </a:extLst>
          </p:cNvPr>
          <p:cNvSpPr/>
          <p:nvPr/>
        </p:nvSpPr>
        <p:spPr>
          <a:xfrm>
            <a:off x="8999714" y="4045452"/>
            <a:ext cx="1144883" cy="26000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محرم</a:t>
            </a:r>
            <a:endParaRPr lang="en-US" sz="1600" b="1" dirty="0">
              <a:solidFill>
                <a:prstClr val="black"/>
              </a:solidFill>
              <a:latin typeface="Arial" panose="020B0604020202020204" pitchFamily="34" charset="0"/>
              <a:cs typeface="Arial" panose="020B0604020202020204" pitchFamily="34" charset="0"/>
            </a:endParaRPr>
          </a:p>
        </p:txBody>
      </p:sp>
      <p:sp>
        <p:nvSpPr>
          <p:cNvPr id="133" name="Rectangle: Rounded Corners 71">
            <a:extLst>
              <a:ext uri="{FF2B5EF4-FFF2-40B4-BE49-F238E27FC236}">
                <a16:creationId xmlns:a16="http://schemas.microsoft.com/office/drawing/2014/main" id="{6808377F-B2FD-47C4-8412-678D1CC07EF9}"/>
              </a:ext>
            </a:extLst>
          </p:cNvPr>
          <p:cNvSpPr/>
          <p:nvPr/>
        </p:nvSpPr>
        <p:spPr>
          <a:xfrm>
            <a:off x="7784250" y="4029012"/>
            <a:ext cx="1144883" cy="26000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صفر</a:t>
            </a:r>
            <a:endParaRPr lang="en-US" sz="1600" b="1" dirty="0">
              <a:solidFill>
                <a:prstClr val="black"/>
              </a:solidFill>
              <a:latin typeface="Arial" panose="020B0604020202020204" pitchFamily="34" charset="0"/>
              <a:cs typeface="Arial" panose="020B0604020202020204" pitchFamily="34" charset="0"/>
            </a:endParaRPr>
          </a:p>
        </p:txBody>
      </p:sp>
      <p:sp>
        <p:nvSpPr>
          <p:cNvPr id="134" name="Rectangle: Rounded Corners 72">
            <a:extLst>
              <a:ext uri="{FF2B5EF4-FFF2-40B4-BE49-F238E27FC236}">
                <a16:creationId xmlns:a16="http://schemas.microsoft.com/office/drawing/2014/main" id="{8A0AE7D4-DAD7-4E6A-B3EE-FEBB41056EA8}"/>
              </a:ext>
            </a:extLst>
          </p:cNvPr>
          <p:cNvSpPr/>
          <p:nvPr/>
        </p:nvSpPr>
        <p:spPr>
          <a:xfrm>
            <a:off x="6568786" y="4028808"/>
            <a:ext cx="1144883" cy="24861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ربيع الأول</a:t>
            </a:r>
            <a:endParaRPr lang="en-US" sz="1600" b="1" dirty="0">
              <a:solidFill>
                <a:prstClr val="black"/>
              </a:solidFill>
              <a:latin typeface="Arial" panose="020B0604020202020204" pitchFamily="34" charset="0"/>
              <a:cs typeface="Arial" panose="020B0604020202020204" pitchFamily="34" charset="0"/>
            </a:endParaRPr>
          </a:p>
        </p:txBody>
      </p:sp>
      <p:sp>
        <p:nvSpPr>
          <p:cNvPr id="135" name="Rectangle: Rounded Corners 73">
            <a:extLst>
              <a:ext uri="{FF2B5EF4-FFF2-40B4-BE49-F238E27FC236}">
                <a16:creationId xmlns:a16="http://schemas.microsoft.com/office/drawing/2014/main" id="{6F50007A-5680-4350-A3B3-8A75E1A60FFD}"/>
              </a:ext>
            </a:extLst>
          </p:cNvPr>
          <p:cNvSpPr/>
          <p:nvPr/>
        </p:nvSpPr>
        <p:spPr>
          <a:xfrm>
            <a:off x="8989333" y="4746280"/>
            <a:ext cx="1144883" cy="26983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ربيع الآخر</a:t>
            </a:r>
            <a:endParaRPr lang="en-US" sz="1600" b="1" dirty="0">
              <a:solidFill>
                <a:prstClr val="black"/>
              </a:solidFill>
              <a:latin typeface="Arial" panose="020B0604020202020204" pitchFamily="34" charset="0"/>
              <a:cs typeface="Arial" panose="020B0604020202020204" pitchFamily="34" charset="0"/>
            </a:endParaRPr>
          </a:p>
        </p:txBody>
      </p:sp>
      <p:sp>
        <p:nvSpPr>
          <p:cNvPr id="136" name="Rectangle: Rounded Corners 74">
            <a:extLst>
              <a:ext uri="{FF2B5EF4-FFF2-40B4-BE49-F238E27FC236}">
                <a16:creationId xmlns:a16="http://schemas.microsoft.com/office/drawing/2014/main" id="{E51769F2-D1B5-4E5E-89D9-ECD1D432B498}"/>
              </a:ext>
            </a:extLst>
          </p:cNvPr>
          <p:cNvSpPr/>
          <p:nvPr/>
        </p:nvSpPr>
        <p:spPr>
          <a:xfrm>
            <a:off x="7784250" y="4727839"/>
            <a:ext cx="1144883" cy="26758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جمادى الأولى</a:t>
            </a:r>
            <a:endParaRPr lang="en-US" sz="1600" b="1" dirty="0">
              <a:solidFill>
                <a:prstClr val="black"/>
              </a:solidFill>
              <a:latin typeface="Arial" panose="020B0604020202020204" pitchFamily="34" charset="0"/>
              <a:cs typeface="Arial" panose="020B0604020202020204" pitchFamily="34" charset="0"/>
            </a:endParaRPr>
          </a:p>
        </p:txBody>
      </p:sp>
      <p:sp>
        <p:nvSpPr>
          <p:cNvPr id="137" name="Rectangle: Rounded Corners 75">
            <a:extLst>
              <a:ext uri="{FF2B5EF4-FFF2-40B4-BE49-F238E27FC236}">
                <a16:creationId xmlns:a16="http://schemas.microsoft.com/office/drawing/2014/main" id="{FAE6CE23-38A9-4DBE-8A9E-A43239DB438F}"/>
              </a:ext>
            </a:extLst>
          </p:cNvPr>
          <p:cNvSpPr/>
          <p:nvPr/>
        </p:nvSpPr>
        <p:spPr>
          <a:xfrm>
            <a:off x="6532347" y="4715723"/>
            <a:ext cx="1144883" cy="26758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جمادى الآخر</a:t>
            </a:r>
            <a:endParaRPr lang="en-US" sz="1600" b="1" dirty="0">
              <a:solidFill>
                <a:prstClr val="black"/>
              </a:solidFill>
              <a:latin typeface="Arial" panose="020B0604020202020204" pitchFamily="34" charset="0"/>
              <a:cs typeface="Arial" panose="020B0604020202020204" pitchFamily="34" charset="0"/>
            </a:endParaRPr>
          </a:p>
        </p:txBody>
      </p:sp>
      <p:sp>
        <p:nvSpPr>
          <p:cNvPr id="138" name="Rectangle: Rounded Corners 76">
            <a:extLst>
              <a:ext uri="{FF2B5EF4-FFF2-40B4-BE49-F238E27FC236}">
                <a16:creationId xmlns:a16="http://schemas.microsoft.com/office/drawing/2014/main" id="{C38115B6-DCDB-4CFC-ADFC-0A716E007416}"/>
              </a:ext>
            </a:extLst>
          </p:cNvPr>
          <p:cNvSpPr/>
          <p:nvPr/>
        </p:nvSpPr>
        <p:spPr>
          <a:xfrm>
            <a:off x="8999714" y="5354101"/>
            <a:ext cx="1144883" cy="24752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رجب</a:t>
            </a:r>
            <a:endParaRPr lang="en-US" sz="1600" b="1" dirty="0">
              <a:solidFill>
                <a:prstClr val="black"/>
              </a:solidFill>
              <a:latin typeface="Arial" panose="020B0604020202020204" pitchFamily="34" charset="0"/>
              <a:cs typeface="Arial" panose="020B0604020202020204" pitchFamily="34" charset="0"/>
            </a:endParaRPr>
          </a:p>
        </p:txBody>
      </p:sp>
      <p:sp>
        <p:nvSpPr>
          <p:cNvPr id="139" name="Rectangle: Rounded Corners 77">
            <a:extLst>
              <a:ext uri="{FF2B5EF4-FFF2-40B4-BE49-F238E27FC236}">
                <a16:creationId xmlns:a16="http://schemas.microsoft.com/office/drawing/2014/main" id="{660160F7-BCCA-4C6A-B9B7-FB38D731D0C1}"/>
              </a:ext>
            </a:extLst>
          </p:cNvPr>
          <p:cNvSpPr/>
          <p:nvPr/>
        </p:nvSpPr>
        <p:spPr>
          <a:xfrm>
            <a:off x="7800556" y="5379911"/>
            <a:ext cx="1144883" cy="22302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شعبان</a:t>
            </a:r>
            <a:endParaRPr lang="en-US" sz="1600" b="1" dirty="0">
              <a:solidFill>
                <a:prstClr val="black"/>
              </a:solidFill>
              <a:latin typeface="Arial" panose="020B0604020202020204" pitchFamily="34" charset="0"/>
              <a:cs typeface="Arial" panose="020B0604020202020204" pitchFamily="34" charset="0"/>
            </a:endParaRPr>
          </a:p>
        </p:txBody>
      </p:sp>
      <p:sp>
        <p:nvSpPr>
          <p:cNvPr id="140" name="Rectangle: Rounded Corners 78">
            <a:extLst>
              <a:ext uri="{FF2B5EF4-FFF2-40B4-BE49-F238E27FC236}">
                <a16:creationId xmlns:a16="http://schemas.microsoft.com/office/drawing/2014/main" id="{EAFAD38F-0928-4F7D-9DC8-194EE61CBA7E}"/>
              </a:ext>
            </a:extLst>
          </p:cNvPr>
          <p:cNvSpPr/>
          <p:nvPr/>
        </p:nvSpPr>
        <p:spPr>
          <a:xfrm>
            <a:off x="6543049" y="5371187"/>
            <a:ext cx="1144883" cy="21652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رمضان</a:t>
            </a:r>
            <a:endParaRPr lang="en-US" sz="1600" b="1" dirty="0">
              <a:solidFill>
                <a:prstClr val="black"/>
              </a:solidFill>
              <a:latin typeface="Arial" panose="020B0604020202020204" pitchFamily="34" charset="0"/>
              <a:cs typeface="Arial" panose="020B0604020202020204" pitchFamily="34" charset="0"/>
            </a:endParaRPr>
          </a:p>
        </p:txBody>
      </p:sp>
      <p:sp>
        <p:nvSpPr>
          <p:cNvPr id="141" name="Rectangle: Rounded Corners 79">
            <a:extLst>
              <a:ext uri="{FF2B5EF4-FFF2-40B4-BE49-F238E27FC236}">
                <a16:creationId xmlns:a16="http://schemas.microsoft.com/office/drawing/2014/main" id="{0F1CC1BA-EFE3-46D8-A4C3-7C85BD015EA9}"/>
              </a:ext>
            </a:extLst>
          </p:cNvPr>
          <p:cNvSpPr/>
          <p:nvPr/>
        </p:nvSpPr>
        <p:spPr>
          <a:xfrm>
            <a:off x="9057647" y="6023071"/>
            <a:ext cx="1144883" cy="28731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شوال</a:t>
            </a:r>
            <a:endParaRPr lang="en-US" sz="1600" b="1" dirty="0">
              <a:solidFill>
                <a:prstClr val="black"/>
              </a:solidFill>
              <a:latin typeface="Arial" panose="020B0604020202020204" pitchFamily="34" charset="0"/>
              <a:cs typeface="Arial" panose="020B0604020202020204" pitchFamily="34" charset="0"/>
            </a:endParaRPr>
          </a:p>
        </p:txBody>
      </p:sp>
      <p:sp>
        <p:nvSpPr>
          <p:cNvPr id="142" name="Rectangle: Rounded Corners 80">
            <a:extLst>
              <a:ext uri="{FF2B5EF4-FFF2-40B4-BE49-F238E27FC236}">
                <a16:creationId xmlns:a16="http://schemas.microsoft.com/office/drawing/2014/main" id="{27D4B586-A42B-4CB9-AFA4-F8377445B8B4}"/>
              </a:ext>
            </a:extLst>
          </p:cNvPr>
          <p:cNvSpPr/>
          <p:nvPr/>
        </p:nvSpPr>
        <p:spPr>
          <a:xfrm>
            <a:off x="7830438" y="6049052"/>
            <a:ext cx="1144883" cy="22302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ذو القعدة</a:t>
            </a:r>
            <a:endParaRPr lang="en-US" sz="1600" b="1" dirty="0">
              <a:solidFill>
                <a:prstClr val="black"/>
              </a:solidFill>
              <a:latin typeface="Arial" panose="020B0604020202020204" pitchFamily="34" charset="0"/>
              <a:cs typeface="Arial" panose="020B0604020202020204" pitchFamily="34" charset="0"/>
            </a:endParaRPr>
          </a:p>
        </p:txBody>
      </p:sp>
      <p:sp>
        <p:nvSpPr>
          <p:cNvPr id="143" name="Rectangle: Rounded Corners 81">
            <a:extLst>
              <a:ext uri="{FF2B5EF4-FFF2-40B4-BE49-F238E27FC236}">
                <a16:creationId xmlns:a16="http://schemas.microsoft.com/office/drawing/2014/main" id="{F155792F-D795-49D0-9860-23E9E83CB297}"/>
              </a:ext>
            </a:extLst>
          </p:cNvPr>
          <p:cNvSpPr/>
          <p:nvPr/>
        </p:nvSpPr>
        <p:spPr>
          <a:xfrm>
            <a:off x="6574065" y="6018015"/>
            <a:ext cx="1144883" cy="25406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ذو الحجة</a:t>
            </a:r>
            <a:endParaRPr lang="en-US" sz="1600" b="1" dirty="0">
              <a:solidFill>
                <a:prstClr val="black"/>
              </a:solidFill>
              <a:latin typeface="Arial" panose="020B0604020202020204" pitchFamily="34" charset="0"/>
              <a:cs typeface="Arial" panose="020B0604020202020204" pitchFamily="34" charset="0"/>
            </a:endParaRPr>
          </a:p>
        </p:txBody>
      </p:sp>
      <p:sp>
        <p:nvSpPr>
          <p:cNvPr id="148" name="Rectangle: Rounded Corners 61">
            <a:extLst>
              <a:ext uri="{FF2B5EF4-FFF2-40B4-BE49-F238E27FC236}">
                <a16:creationId xmlns:a16="http://schemas.microsoft.com/office/drawing/2014/main" id="{D2540F1F-A32F-4499-9B88-55A9E27165F3}"/>
              </a:ext>
            </a:extLst>
          </p:cNvPr>
          <p:cNvSpPr/>
          <p:nvPr/>
        </p:nvSpPr>
        <p:spPr>
          <a:xfrm>
            <a:off x="8972122" y="3639842"/>
            <a:ext cx="1144883" cy="341350"/>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يناير</a:t>
            </a:r>
          </a:p>
        </p:txBody>
      </p:sp>
      <p:sp>
        <p:nvSpPr>
          <p:cNvPr id="149" name="Rectangle: Rounded Corners 71">
            <a:extLst>
              <a:ext uri="{FF2B5EF4-FFF2-40B4-BE49-F238E27FC236}">
                <a16:creationId xmlns:a16="http://schemas.microsoft.com/office/drawing/2014/main" id="{6BBE1B45-F87E-4A23-B2A4-04868F07ABB5}"/>
              </a:ext>
            </a:extLst>
          </p:cNvPr>
          <p:cNvSpPr/>
          <p:nvPr/>
        </p:nvSpPr>
        <p:spPr>
          <a:xfrm>
            <a:off x="7769544" y="3656138"/>
            <a:ext cx="1144883" cy="320711"/>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فبراير</a:t>
            </a:r>
            <a:endParaRPr lang="en-US" sz="1600" b="1" dirty="0">
              <a:solidFill>
                <a:prstClr val="black"/>
              </a:solidFill>
              <a:latin typeface="Arial" panose="020B0604020202020204" pitchFamily="34" charset="0"/>
              <a:cs typeface="Arial" panose="020B0604020202020204" pitchFamily="34" charset="0"/>
            </a:endParaRPr>
          </a:p>
        </p:txBody>
      </p:sp>
      <p:sp>
        <p:nvSpPr>
          <p:cNvPr id="150" name="Rectangle: Rounded Corners 72">
            <a:extLst>
              <a:ext uri="{FF2B5EF4-FFF2-40B4-BE49-F238E27FC236}">
                <a16:creationId xmlns:a16="http://schemas.microsoft.com/office/drawing/2014/main" id="{75B99BD6-BE95-4284-8BA7-0BD95B1117DB}"/>
              </a:ext>
            </a:extLst>
          </p:cNvPr>
          <p:cNvSpPr/>
          <p:nvPr/>
        </p:nvSpPr>
        <p:spPr>
          <a:xfrm>
            <a:off x="6569419" y="3658087"/>
            <a:ext cx="1144883" cy="320711"/>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مارس</a:t>
            </a:r>
            <a:endParaRPr lang="en-US" sz="1600" b="1" dirty="0">
              <a:solidFill>
                <a:prstClr val="black"/>
              </a:solidFill>
              <a:latin typeface="Arial" panose="020B0604020202020204" pitchFamily="34" charset="0"/>
              <a:cs typeface="Arial" panose="020B0604020202020204" pitchFamily="34" charset="0"/>
            </a:endParaRPr>
          </a:p>
        </p:txBody>
      </p:sp>
      <p:sp>
        <p:nvSpPr>
          <p:cNvPr id="151" name="Rectangle: Rounded Corners 73">
            <a:extLst>
              <a:ext uri="{FF2B5EF4-FFF2-40B4-BE49-F238E27FC236}">
                <a16:creationId xmlns:a16="http://schemas.microsoft.com/office/drawing/2014/main" id="{80C66109-4363-4EC4-A2B7-E1BE33E3F572}"/>
              </a:ext>
            </a:extLst>
          </p:cNvPr>
          <p:cNvSpPr/>
          <p:nvPr/>
        </p:nvSpPr>
        <p:spPr>
          <a:xfrm>
            <a:off x="9001388" y="4368986"/>
            <a:ext cx="1144883" cy="289989"/>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إبريل</a:t>
            </a:r>
            <a:endParaRPr lang="en-US" sz="1600" b="1" dirty="0">
              <a:solidFill>
                <a:prstClr val="black"/>
              </a:solidFill>
              <a:latin typeface="Arial" panose="020B0604020202020204" pitchFamily="34" charset="0"/>
              <a:cs typeface="Arial" panose="020B0604020202020204" pitchFamily="34" charset="0"/>
            </a:endParaRPr>
          </a:p>
        </p:txBody>
      </p:sp>
      <p:sp>
        <p:nvSpPr>
          <p:cNvPr id="152" name="Rectangle: Rounded Corners 74">
            <a:extLst>
              <a:ext uri="{FF2B5EF4-FFF2-40B4-BE49-F238E27FC236}">
                <a16:creationId xmlns:a16="http://schemas.microsoft.com/office/drawing/2014/main" id="{76F39344-7030-46C4-A040-716F616B5145}"/>
              </a:ext>
            </a:extLst>
          </p:cNvPr>
          <p:cNvSpPr/>
          <p:nvPr/>
        </p:nvSpPr>
        <p:spPr>
          <a:xfrm>
            <a:off x="7758600" y="4356614"/>
            <a:ext cx="1144883" cy="287739"/>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مايو</a:t>
            </a:r>
            <a:endParaRPr lang="en-US" sz="1600" b="1" dirty="0">
              <a:solidFill>
                <a:prstClr val="black"/>
              </a:solidFill>
              <a:latin typeface="Arial" panose="020B0604020202020204" pitchFamily="34" charset="0"/>
              <a:cs typeface="Arial" panose="020B0604020202020204" pitchFamily="34" charset="0"/>
            </a:endParaRPr>
          </a:p>
        </p:txBody>
      </p:sp>
      <p:sp>
        <p:nvSpPr>
          <p:cNvPr id="153" name="Rectangle: Rounded Corners 75">
            <a:extLst>
              <a:ext uri="{FF2B5EF4-FFF2-40B4-BE49-F238E27FC236}">
                <a16:creationId xmlns:a16="http://schemas.microsoft.com/office/drawing/2014/main" id="{021A388C-7C72-4515-8E82-7D66042A3013}"/>
              </a:ext>
            </a:extLst>
          </p:cNvPr>
          <p:cNvSpPr/>
          <p:nvPr/>
        </p:nvSpPr>
        <p:spPr>
          <a:xfrm>
            <a:off x="6545218" y="4370827"/>
            <a:ext cx="1144883" cy="248618"/>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يونيو</a:t>
            </a:r>
            <a:endParaRPr lang="en-US" sz="1600" b="1" dirty="0">
              <a:solidFill>
                <a:prstClr val="black"/>
              </a:solidFill>
              <a:latin typeface="Arial" panose="020B0604020202020204" pitchFamily="34" charset="0"/>
              <a:cs typeface="Arial" panose="020B0604020202020204" pitchFamily="34" charset="0"/>
            </a:endParaRPr>
          </a:p>
        </p:txBody>
      </p:sp>
      <p:sp>
        <p:nvSpPr>
          <p:cNvPr id="154" name="Rectangle: Rounded Corners 76">
            <a:extLst>
              <a:ext uri="{FF2B5EF4-FFF2-40B4-BE49-F238E27FC236}">
                <a16:creationId xmlns:a16="http://schemas.microsoft.com/office/drawing/2014/main" id="{74AFB09C-30E9-41A0-8F9C-39D9BEB2C8B3}"/>
              </a:ext>
            </a:extLst>
          </p:cNvPr>
          <p:cNvSpPr/>
          <p:nvPr/>
        </p:nvSpPr>
        <p:spPr>
          <a:xfrm>
            <a:off x="9003595" y="5089071"/>
            <a:ext cx="1144883" cy="216521"/>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يوليو</a:t>
            </a:r>
            <a:endParaRPr lang="en-US" sz="1600" b="1" dirty="0">
              <a:solidFill>
                <a:prstClr val="black"/>
              </a:solidFill>
              <a:latin typeface="Arial" panose="020B0604020202020204" pitchFamily="34" charset="0"/>
              <a:cs typeface="Arial" panose="020B0604020202020204" pitchFamily="34" charset="0"/>
            </a:endParaRPr>
          </a:p>
        </p:txBody>
      </p:sp>
      <p:sp>
        <p:nvSpPr>
          <p:cNvPr id="155" name="Rectangle: Rounded Corners 77">
            <a:extLst>
              <a:ext uri="{FF2B5EF4-FFF2-40B4-BE49-F238E27FC236}">
                <a16:creationId xmlns:a16="http://schemas.microsoft.com/office/drawing/2014/main" id="{6E3FDC92-1817-4175-A376-C4183D1B529B}"/>
              </a:ext>
            </a:extLst>
          </p:cNvPr>
          <p:cNvSpPr/>
          <p:nvPr/>
        </p:nvSpPr>
        <p:spPr>
          <a:xfrm>
            <a:off x="7800556" y="5078069"/>
            <a:ext cx="1144883" cy="247528"/>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أغسطس</a:t>
            </a:r>
            <a:endParaRPr lang="en-US" sz="1600" b="1" dirty="0">
              <a:solidFill>
                <a:prstClr val="black"/>
              </a:solidFill>
              <a:latin typeface="Arial" panose="020B0604020202020204" pitchFamily="34" charset="0"/>
              <a:cs typeface="Arial" panose="020B0604020202020204" pitchFamily="34" charset="0"/>
            </a:endParaRPr>
          </a:p>
        </p:txBody>
      </p:sp>
      <p:sp>
        <p:nvSpPr>
          <p:cNvPr id="156" name="Rectangle: Rounded Corners 78">
            <a:extLst>
              <a:ext uri="{FF2B5EF4-FFF2-40B4-BE49-F238E27FC236}">
                <a16:creationId xmlns:a16="http://schemas.microsoft.com/office/drawing/2014/main" id="{18101199-7F7E-418C-A82C-3FE30DFD7E26}"/>
              </a:ext>
            </a:extLst>
          </p:cNvPr>
          <p:cNvSpPr/>
          <p:nvPr/>
        </p:nvSpPr>
        <p:spPr>
          <a:xfrm>
            <a:off x="6568786" y="5095138"/>
            <a:ext cx="1144883" cy="216520"/>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سبتمبر</a:t>
            </a:r>
            <a:endParaRPr lang="en-US" sz="1600" b="1" dirty="0">
              <a:solidFill>
                <a:prstClr val="black"/>
              </a:solidFill>
              <a:latin typeface="Arial" panose="020B0604020202020204" pitchFamily="34" charset="0"/>
              <a:cs typeface="Arial" panose="020B0604020202020204" pitchFamily="34" charset="0"/>
            </a:endParaRPr>
          </a:p>
        </p:txBody>
      </p:sp>
      <p:sp>
        <p:nvSpPr>
          <p:cNvPr id="157" name="Rectangle: Rounded Corners 79">
            <a:extLst>
              <a:ext uri="{FF2B5EF4-FFF2-40B4-BE49-F238E27FC236}">
                <a16:creationId xmlns:a16="http://schemas.microsoft.com/office/drawing/2014/main" id="{937789C0-9381-499C-989D-74410886CFEF}"/>
              </a:ext>
            </a:extLst>
          </p:cNvPr>
          <p:cNvSpPr/>
          <p:nvPr/>
        </p:nvSpPr>
        <p:spPr>
          <a:xfrm>
            <a:off x="9039962" y="5709467"/>
            <a:ext cx="1144883" cy="247528"/>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أكتوبر</a:t>
            </a:r>
            <a:endParaRPr lang="en-US" sz="1600" b="1" dirty="0">
              <a:solidFill>
                <a:prstClr val="black"/>
              </a:solidFill>
              <a:latin typeface="Arial" panose="020B0604020202020204" pitchFamily="34" charset="0"/>
              <a:cs typeface="Arial" panose="020B0604020202020204" pitchFamily="34" charset="0"/>
            </a:endParaRPr>
          </a:p>
        </p:txBody>
      </p:sp>
      <p:sp>
        <p:nvSpPr>
          <p:cNvPr id="158" name="Rectangle: Rounded Corners 80">
            <a:extLst>
              <a:ext uri="{FF2B5EF4-FFF2-40B4-BE49-F238E27FC236}">
                <a16:creationId xmlns:a16="http://schemas.microsoft.com/office/drawing/2014/main" id="{EC3A124D-ED43-4487-BB77-3C407EDFA56F}"/>
              </a:ext>
            </a:extLst>
          </p:cNvPr>
          <p:cNvSpPr/>
          <p:nvPr/>
        </p:nvSpPr>
        <p:spPr>
          <a:xfrm>
            <a:off x="7831521" y="5709467"/>
            <a:ext cx="1144883" cy="245279"/>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نوفمبر</a:t>
            </a:r>
            <a:endParaRPr lang="en-US" sz="1600" b="1" dirty="0">
              <a:solidFill>
                <a:prstClr val="black"/>
              </a:solidFill>
              <a:latin typeface="Arial" panose="020B0604020202020204" pitchFamily="34" charset="0"/>
              <a:cs typeface="Arial" panose="020B0604020202020204" pitchFamily="34" charset="0"/>
            </a:endParaRPr>
          </a:p>
        </p:txBody>
      </p:sp>
      <p:sp>
        <p:nvSpPr>
          <p:cNvPr id="159" name="Rectangle: Rounded Corners 81">
            <a:extLst>
              <a:ext uri="{FF2B5EF4-FFF2-40B4-BE49-F238E27FC236}">
                <a16:creationId xmlns:a16="http://schemas.microsoft.com/office/drawing/2014/main" id="{F88861A0-084F-4EE1-84BC-66554140BCB3}"/>
              </a:ext>
            </a:extLst>
          </p:cNvPr>
          <p:cNvSpPr/>
          <p:nvPr/>
        </p:nvSpPr>
        <p:spPr>
          <a:xfrm>
            <a:off x="6560724" y="5715961"/>
            <a:ext cx="1144883" cy="228209"/>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1600" b="1" dirty="0">
                <a:solidFill>
                  <a:prstClr val="black"/>
                </a:solidFill>
                <a:latin typeface="Arial" panose="020B0604020202020204" pitchFamily="34" charset="0"/>
                <a:cs typeface="Arial" panose="020B0604020202020204" pitchFamily="34" charset="0"/>
              </a:rPr>
              <a:t>ديسمبر</a:t>
            </a:r>
            <a:endParaRPr lang="en-US" sz="1600" b="1" dirty="0">
              <a:solidFill>
                <a:prstClr val="black"/>
              </a:solidFill>
              <a:latin typeface="Arial" panose="020B0604020202020204" pitchFamily="34" charset="0"/>
              <a:cs typeface="Arial" panose="020B0604020202020204" pitchFamily="34" charset="0"/>
            </a:endParaRPr>
          </a:p>
        </p:txBody>
      </p:sp>
      <p:sp>
        <p:nvSpPr>
          <p:cNvPr id="8" name="Rectangle: Rounded Corners 61">
            <a:extLst>
              <a:ext uri="{FF2B5EF4-FFF2-40B4-BE49-F238E27FC236}">
                <a16:creationId xmlns:a16="http://schemas.microsoft.com/office/drawing/2014/main" id="{F3D3AF51-4AEE-45B8-A7F6-F371A4EBDB24}"/>
              </a:ext>
            </a:extLst>
          </p:cNvPr>
          <p:cNvSpPr/>
          <p:nvPr/>
        </p:nvSpPr>
        <p:spPr>
          <a:xfrm>
            <a:off x="7104556" y="3319970"/>
            <a:ext cx="226509" cy="2363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black"/>
              </a:solidFill>
              <a:latin typeface="SHAGARA v2" pitchFamily="2" charset="0"/>
              <a:cs typeface="Khalid Art bold" pitchFamily="2" charset="-78"/>
            </a:endParaRPr>
          </a:p>
        </p:txBody>
      </p:sp>
      <p:sp>
        <p:nvSpPr>
          <p:cNvPr id="12" name="Rectangle: Rounded Corners 2">
            <a:extLst>
              <a:ext uri="{FF2B5EF4-FFF2-40B4-BE49-F238E27FC236}">
                <a16:creationId xmlns:a16="http://schemas.microsoft.com/office/drawing/2014/main" id="{3D62602D-1F39-4F05-BF24-AB6D622873F2}"/>
              </a:ext>
            </a:extLst>
          </p:cNvPr>
          <p:cNvSpPr/>
          <p:nvPr/>
        </p:nvSpPr>
        <p:spPr>
          <a:xfrm>
            <a:off x="5364824" y="761370"/>
            <a:ext cx="2214648" cy="4972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ln>
                  <a:solidFill>
                    <a:sysClr val="windowText" lastClr="000000"/>
                  </a:solidFill>
                </a:ln>
                <a:solidFill>
                  <a:prstClr val="white"/>
                </a:solidFill>
                <a:latin typeface="Ahaleel Fat" panose="00000800000000000000" pitchFamily="50" charset="-78"/>
                <a:cs typeface="Ahaleel Fat" panose="00000800000000000000" pitchFamily="50" charset="-78"/>
              </a:rPr>
              <a:t>التاريخ</a:t>
            </a:r>
            <a:endParaRPr lang="en-US" sz="4400" b="1" dirty="0">
              <a:ln>
                <a:solidFill>
                  <a:sysClr val="windowText" lastClr="000000"/>
                </a:solidFill>
              </a:ln>
              <a:solidFill>
                <a:prstClr val="white"/>
              </a:solidFill>
              <a:latin typeface="Ahaleel Fat" panose="00000800000000000000" pitchFamily="50" charset="-78"/>
              <a:cs typeface="Ahaleel Fat" panose="00000800000000000000" pitchFamily="50" charset="-78"/>
            </a:endParaRPr>
          </a:p>
        </p:txBody>
      </p:sp>
      <p:sp>
        <p:nvSpPr>
          <p:cNvPr id="13" name="Rectangle: Rounded Corners 2">
            <a:extLst>
              <a:ext uri="{FF2B5EF4-FFF2-40B4-BE49-F238E27FC236}">
                <a16:creationId xmlns:a16="http://schemas.microsoft.com/office/drawing/2014/main" id="{5DF39927-3405-4428-B32F-163209FF57E1}"/>
              </a:ext>
            </a:extLst>
          </p:cNvPr>
          <p:cNvSpPr/>
          <p:nvPr/>
        </p:nvSpPr>
        <p:spPr>
          <a:xfrm>
            <a:off x="3394392" y="741900"/>
            <a:ext cx="2214648" cy="4972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ln>
                  <a:solidFill>
                    <a:sysClr val="windowText" lastClr="000000"/>
                  </a:solidFill>
                </a:ln>
                <a:solidFill>
                  <a:prstClr val="white"/>
                </a:solidFill>
                <a:latin typeface="Ahaleel Fat" panose="00000800000000000000" pitchFamily="50" charset="-78"/>
                <a:cs typeface="Ahaleel Fat" panose="00000800000000000000" pitchFamily="50" charset="-78"/>
              </a:rPr>
              <a:t>الشهر</a:t>
            </a:r>
            <a:endParaRPr lang="en-US" sz="4400" b="1" dirty="0">
              <a:ln>
                <a:solidFill>
                  <a:sysClr val="windowText" lastClr="000000"/>
                </a:solidFill>
              </a:ln>
              <a:solidFill>
                <a:prstClr val="white"/>
              </a:solidFill>
              <a:latin typeface="Ahaleel Fat" panose="00000800000000000000" pitchFamily="50" charset="-78"/>
              <a:cs typeface="Ahaleel Fat" panose="00000800000000000000" pitchFamily="50" charset="-78"/>
            </a:endParaRPr>
          </a:p>
        </p:txBody>
      </p:sp>
      <p:sp>
        <p:nvSpPr>
          <p:cNvPr id="17" name="Rectangle: Rounded Corners 2">
            <a:extLst>
              <a:ext uri="{FF2B5EF4-FFF2-40B4-BE49-F238E27FC236}">
                <a16:creationId xmlns:a16="http://schemas.microsoft.com/office/drawing/2014/main" id="{B70DB577-46EA-438F-98FE-70B37B30A09B}"/>
              </a:ext>
            </a:extLst>
          </p:cNvPr>
          <p:cNvSpPr/>
          <p:nvPr/>
        </p:nvSpPr>
        <p:spPr>
          <a:xfrm>
            <a:off x="1435452" y="768324"/>
            <a:ext cx="2214648" cy="4972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ln>
                  <a:solidFill>
                    <a:sysClr val="windowText" lastClr="000000"/>
                  </a:solidFill>
                </a:ln>
                <a:solidFill>
                  <a:prstClr val="white"/>
                </a:solidFill>
                <a:latin typeface="Ahaleel Fat" panose="00000800000000000000" pitchFamily="50" charset="-78"/>
                <a:cs typeface="Ahaleel Fat" panose="00000800000000000000" pitchFamily="50" charset="-78"/>
              </a:rPr>
              <a:t>السنة</a:t>
            </a:r>
            <a:endParaRPr lang="en-US" sz="4400" b="1" dirty="0">
              <a:ln>
                <a:solidFill>
                  <a:sysClr val="windowText" lastClr="000000"/>
                </a:solidFill>
              </a:ln>
              <a:solidFill>
                <a:prstClr val="white"/>
              </a:solidFill>
              <a:latin typeface="Ahaleel Fat" panose="00000800000000000000" pitchFamily="50" charset="-78"/>
              <a:cs typeface="Ahaleel Fat" panose="00000800000000000000" pitchFamily="50" charset="-78"/>
            </a:endParaRPr>
          </a:p>
        </p:txBody>
      </p:sp>
    </p:spTree>
    <p:extLst>
      <p:ext uri="{BB962C8B-B14F-4D97-AF65-F5344CB8AC3E}">
        <p14:creationId xmlns:p14="http://schemas.microsoft.com/office/powerpoint/2010/main" val="8649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95833E-6 -1.11111E-6 L -0.21783 -0.0794 " pathEditMode="relative" rAng="0" ptsTypes="AA">
                                      <p:cBhvr>
                                        <p:cTn id="15" dur="2000" fill="hold"/>
                                        <p:tgtEl>
                                          <p:spTgt spid="5"/>
                                        </p:tgtEl>
                                        <p:attrNameLst>
                                          <p:attrName>ppt_x</p:attrName>
                                          <p:attrName>ppt_y</p:attrName>
                                        </p:attrNameLst>
                                      </p:cBhvr>
                                      <p:rCtr x="-10898" y="-3981"/>
                                    </p:animMotion>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3.95833E-6 -1.11111E-6 L -0.21901 -0.1669 " pathEditMode="relative" rAng="0" ptsTypes="AA">
                                      <p:cBhvr>
                                        <p:cTn id="20" dur="2000" fill="hold"/>
                                        <p:tgtEl>
                                          <p:spTgt spid="6"/>
                                        </p:tgtEl>
                                        <p:attrNameLst>
                                          <p:attrName>ppt_x</p:attrName>
                                          <p:attrName>ppt_y</p:attrName>
                                        </p:attrNameLst>
                                      </p:cBhvr>
                                      <p:rCtr x="-10951" y="-8356"/>
                                    </p:animMotion>
                                  </p:child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ccel="50000" decel="50000" fill="hold" grpId="0" nodeType="clickEffect">
                                  <p:stCondLst>
                                    <p:cond delay="0"/>
                                  </p:stCondLst>
                                  <p:childTnLst>
                                    <p:animMotion origin="layout" path="M 4.16667E-6 3.7037E-6 L -0.22631 -0.25209 " pathEditMode="relative" rAng="0" ptsTypes="AA">
                                      <p:cBhvr>
                                        <p:cTn id="25" dur="2000" fill="hold"/>
                                        <p:tgtEl>
                                          <p:spTgt spid="9"/>
                                        </p:tgtEl>
                                        <p:attrNameLst>
                                          <p:attrName>ppt_x</p:attrName>
                                          <p:attrName>ppt_y</p:attrName>
                                        </p:attrNameLst>
                                      </p:cBhvr>
                                      <p:rCtr x="-11315" y="-12616"/>
                                    </p:animMotion>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66667E-6 -2.96296E-6 L -0.2237 -0.3375 " pathEditMode="relative" rAng="0" ptsTypes="AA">
                                      <p:cBhvr>
                                        <p:cTn id="30" dur="2000" fill="hold"/>
                                        <p:tgtEl>
                                          <p:spTgt spid="10"/>
                                        </p:tgtEl>
                                        <p:attrNameLst>
                                          <p:attrName>ppt_x</p:attrName>
                                          <p:attrName>ppt_y</p:attrName>
                                        </p:attrNameLst>
                                      </p:cBhvr>
                                      <p:rCtr x="-11185" y="-16875"/>
                                    </p:animMotion>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1.11022E-16 1.85185E-6 L -0.22109 -0.42361 " pathEditMode="relative" rAng="0" ptsTypes="AA">
                                      <p:cBhvr>
                                        <p:cTn id="35" dur="2000" fill="hold"/>
                                        <p:tgtEl>
                                          <p:spTgt spid="14"/>
                                        </p:tgtEl>
                                        <p:attrNameLst>
                                          <p:attrName>ppt_x</p:attrName>
                                          <p:attrName>ppt_y</p:attrName>
                                        </p:attrNameLst>
                                      </p:cBhvr>
                                      <p:rCtr x="-11055" y="-21181"/>
                                    </p:animMotion>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1.66667E-6 1.85185E-6 L -0.22383 -0.51019 " pathEditMode="relative" rAng="0" ptsTypes="AA">
                                      <p:cBhvr>
                                        <p:cTn id="40" dur="2000" fill="hold"/>
                                        <p:tgtEl>
                                          <p:spTgt spid="15"/>
                                        </p:tgtEl>
                                        <p:attrNameLst>
                                          <p:attrName>ppt_x</p:attrName>
                                          <p:attrName>ppt_y</p:attrName>
                                        </p:attrNameLst>
                                      </p:cBhvr>
                                      <p:rCtr x="-11198" y="-25509"/>
                                    </p:animMotion>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grpId="0" nodeType="clickEffect">
                                  <p:stCondLst>
                                    <p:cond delay="0"/>
                                  </p:stCondLst>
                                  <p:childTnLst>
                                    <p:animMotion origin="layout" path="M -3.95833E-6 3.33333E-6 L -0.22291 -0.59838 " pathEditMode="relative" rAng="0" ptsTypes="AA">
                                      <p:cBhvr>
                                        <p:cTn id="45" dur="2000" fill="hold"/>
                                        <p:tgtEl>
                                          <p:spTgt spid="16"/>
                                        </p:tgtEl>
                                        <p:attrNameLst>
                                          <p:attrName>ppt_x</p:attrName>
                                          <p:attrName>ppt_y</p:attrName>
                                        </p:attrNameLst>
                                      </p:cBhvr>
                                      <p:rCtr x="-11146" y="-29931"/>
                                    </p:animMotion>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59"/>
                    </p:tgtEl>
                  </p:cond>
                </p:stCondLst>
                <p:endSync evt="end" delay="0">
                  <p:rtn val="all"/>
                </p:endSync>
                <p:childTnLst>
                  <p:par>
                    <p:cTn id="47" fill="hold">
                      <p:stCondLst>
                        <p:cond delay="0"/>
                      </p:stCondLst>
                      <p:childTnLst>
                        <p:par>
                          <p:cTn id="48" fill="hold">
                            <p:stCondLst>
                              <p:cond delay="0"/>
                            </p:stCondLst>
                            <p:childTnLst>
                              <p:par>
                                <p:cTn id="49" presetID="56" presetClass="path" presetSubtype="0" accel="50000" decel="50000" fill="hold" grpId="0" nodeType="clickEffect">
                                  <p:stCondLst>
                                    <p:cond delay="0"/>
                                  </p:stCondLst>
                                  <p:childTnLst>
                                    <p:animMotion origin="layout" path="M 3.75E-6 -7.40741E-7 L 0.49492 -0.28032 " pathEditMode="relative" rAng="0" ptsTypes="AA">
                                      <p:cBhvr>
                                        <p:cTn id="50" dur="2000" fill="hold"/>
                                        <p:tgtEl>
                                          <p:spTgt spid="59"/>
                                        </p:tgtEl>
                                        <p:attrNameLst>
                                          <p:attrName>ppt_x</p:attrName>
                                          <p:attrName>ppt_y</p:attrName>
                                        </p:attrNameLst>
                                      </p:cBhvr>
                                      <p:rCtr x="24740" y="-14028"/>
                                    </p:animMotion>
                                  </p:childTnLst>
                                </p:cTn>
                              </p:par>
                            </p:childTnLst>
                          </p:cTn>
                        </p:par>
                      </p:childTnLst>
                    </p:cTn>
                  </p:par>
                </p:childTnLst>
              </p:cTn>
              <p:nextCondLst>
                <p:cond evt="onClick" delay="0">
                  <p:tgtEl>
                    <p:spTgt spid="59"/>
                  </p:tgtEl>
                </p:cond>
              </p:nextCondLst>
            </p:seq>
            <p:seq concurrent="1" nextAc="seek">
              <p:cTn id="51" restart="whenNotActive" fill="hold" evtFilter="cancelBubble" nodeType="interactiveSeq">
                <p:stCondLst>
                  <p:cond evt="onClick" delay="0">
                    <p:tgtEl>
                      <p:spTgt spid="60"/>
                    </p:tgtEl>
                  </p:cond>
                </p:stCondLst>
                <p:endSync evt="end" delay="0">
                  <p:rtn val="all"/>
                </p:endSync>
                <p:childTnLst>
                  <p:par>
                    <p:cTn id="52" fill="hold">
                      <p:stCondLst>
                        <p:cond delay="0"/>
                      </p:stCondLst>
                      <p:childTnLst>
                        <p:par>
                          <p:cTn id="53" fill="hold">
                            <p:stCondLst>
                              <p:cond delay="0"/>
                            </p:stCondLst>
                            <p:childTnLst>
                              <p:par>
                                <p:cTn id="54" presetID="56" presetClass="path" presetSubtype="0" accel="50000" decel="50000" fill="hold" grpId="0" nodeType="clickEffect">
                                  <p:stCondLst>
                                    <p:cond delay="0"/>
                                  </p:stCondLst>
                                  <p:childTnLst>
                                    <p:animMotion origin="layout" path="M -3.75E-6 4.07407E-6 L 0.43555 -0.28264 " pathEditMode="relative" rAng="0" ptsTypes="AA">
                                      <p:cBhvr>
                                        <p:cTn id="55" dur="2000" fill="hold"/>
                                        <p:tgtEl>
                                          <p:spTgt spid="60"/>
                                        </p:tgtEl>
                                        <p:attrNameLst>
                                          <p:attrName>ppt_x</p:attrName>
                                          <p:attrName>ppt_y</p:attrName>
                                        </p:attrNameLst>
                                      </p:cBhvr>
                                      <p:rCtr x="21771" y="-14144"/>
                                    </p:animMotion>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61"/>
                    </p:tgtEl>
                  </p:cond>
                </p:stCondLst>
                <p:endSync evt="end" delay="0">
                  <p:rtn val="all"/>
                </p:endSync>
                <p:childTnLst>
                  <p:par>
                    <p:cTn id="57" fill="hold">
                      <p:stCondLst>
                        <p:cond delay="0"/>
                      </p:stCondLst>
                      <p:childTnLst>
                        <p:par>
                          <p:cTn id="58" fill="hold">
                            <p:stCondLst>
                              <p:cond delay="0"/>
                            </p:stCondLst>
                            <p:childTnLst>
                              <p:par>
                                <p:cTn id="59" presetID="56" presetClass="path" presetSubtype="0" accel="50000" decel="50000" fill="hold" grpId="0" nodeType="clickEffect">
                                  <p:stCondLst>
                                    <p:cond delay="0"/>
                                  </p:stCondLst>
                                  <p:childTnLst>
                                    <p:animMotion origin="layout" path="M -3.75E-6 3.33333E-6 L 0.3793 -0.27755 " pathEditMode="relative" rAng="0" ptsTypes="AA">
                                      <p:cBhvr>
                                        <p:cTn id="60" dur="2000" fill="hold"/>
                                        <p:tgtEl>
                                          <p:spTgt spid="61"/>
                                        </p:tgtEl>
                                        <p:attrNameLst>
                                          <p:attrName>ppt_x</p:attrName>
                                          <p:attrName>ppt_y</p:attrName>
                                        </p:attrNameLst>
                                      </p:cBhvr>
                                      <p:rCtr x="18958" y="-13889"/>
                                    </p:animMotion>
                                  </p:childTnLst>
                                </p:cTn>
                              </p:par>
                            </p:childTnLst>
                          </p:cTn>
                        </p:par>
                      </p:childTnLst>
                    </p:cTn>
                  </p:par>
                </p:childTnLst>
              </p:cTn>
              <p:nextCondLst>
                <p:cond evt="onClick" delay="0">
                  <p:tgtEl>
                    <p:spTgt spid="61"/>
                  </p:tgtEl>
                </p:cond>
              </p:nextCondLst>
            </p:seq>
            <p:seq concurrent="1" nextAc="seek">
              <p:cTn id="61" restart="whenNotActive" fill="hold" evtFilter="cancelBubble" nodeType="interactiveSeq">
                <p:stCondLst>
                  <p:cond evt="onClick" delay="0">
                    <p:tgtEl>
                      <p:spTgt spid="62"/>
                    </p:tgtEl>
                  </p:cond>
                </p:stCondLst>
                <p:endSync evt="end" delay="0">
                  <p:rtn val="all"/>
                </p:endSync>
                <p:childTnLst>
                  <p:par>
                    <p:cTn id="62" fill="hold">
                      <p:stCondLst>
                        <p:cond delay="0"/>
                      </p:stCondLst>
                      <p:childTnLst>
                        <p:par>
                          <p:cTn id="63" fill="hold">
                            <p:stCondLst>
                              <p:cond delay="0"/>
                            </p:stCondLst>
                            <p:childTnLst>
                              <p:par>
                                <p:cTn id="64" presetID="56" presetClass="path" presetSubtype="0" accel="50000" decel="50000" fill="hold" grpId="0" nodeType="clickEffect">
                                  <p:stCondLst>
                                    <p:cond delay="0"/>
                                  </p:stCondLst>
                                  <p:childTnLst>
                                    <p:animMotion origin="layout" path="M -1.25E-6 1.11111E-6 L 0.32461 -0.27245 " pathEditMode="relative" rAng="0" ptsTypes="AA">
                                      <p:cBhvr>
                                        <p:cTn id="65" dur="2000" fill="hold"/>
                                        <p:tgtEl>
                                          <p:spTgt spid="62"/>
                                        </p:tgtEl>
                                        <p:attrNameLst>
                                          <p:attrName>ppt_x</p:attrName>
                                          <p:attrName>ppt_y</p:attrName>
                                        </p:attrNameLst>
                                      </p:cBhvr>
                                      <p:rCtr x="16224" y="-13634"/>
                                    </p:animMotion>
                                  </p:childTnLst>
                                </p:cTn>
                              </p:par>
                            </p:childTnLst>
                          </p:cTn>
                        </p:par>
                      </p:childTnLst>
                    </p:cTn>
                  </p:par>
                </p:childTnLst>
              </p:cTn>
              <p:nextCondLst>
                <p:cond evt="onClick" delay="0">
                  <p:tgtEl>
                    <p:spTgt spid="62"/>
                  </p:tgtEl>
                </p:cond>
              </p:nextCondLst>
            </p:seq>
            <p:seq concurrent="1" nextAc="seek">
              <p:cTn id="66" restart="whenNotActive" fill="hold" evtFilter="cancelBubble" nodeType="interactiveSeq">
                <p:stCondLst>
                  <p:cond evt="onClick" delay="0">
                    <p:tgtEl>
                      <p:spTgt spid="63"/>
                    </p:tgtEl>
                  </p:cond>
                </p:stCondLst>
                <p:endSync evt="end" delay="0">
                  <p:rtn val="all"/>
                </p:endSync>
                <p:childTnLst>
                  <p:par>
                    <p:cTn id="67" fill="hold">
                      <p:stCondLst>
                        <p:cond delay="0"/>
                      </p:stCondLst>
                      <p:childTnLst>
                        <p:par>
                          <p:cTn id="68" fill="hold">
                            <p:stCondLst>
                              <p:cond delay="0"/>
                            </p:stCondLst>
                            <p:childTnLst>
                              <p:par>
                                <p:cTn id="69" presetID="56" presetClass="path" presetSubtype="0" accel="50000" decel="50000" fill="hold" grpId="0" nodeType="clickEffect">
                                  <p:stCondLst>
                                    <p:cond delay="0"/>
                                  </p:stCondLst>
                                  <p:childTnLst>
                                    <p:animMotion origin="layout" path="M 4.58333E-6 2.96296E-6 L 0.25716 -0.26158 " pathEditMode="relative" rAng="0" ptsTypes="AA">
                                      <p:cBhvr>
                                        <p:cTn id="70" dur="2000" fill="hold"/>
                                        <p:tgtEl>
                                          <p:spTgt spid="63"/>
                                        </p:tgtEl>
                                        <p:attrNameLst>
                                          <p:attrName>ppt_x</p:attrName>
                                          <p:attrName>ppt_y</p:attrName>
                                        </p:attrNameLst>
                                      </p:cBhvr>
                                      <p:rCtr x="12852" y="-13079"/>
                                    </p:animMotion>
                                  </p:childTnLst>
                                </p:cTn>
                              </p:par>
                            </p:childTnLst>
                          </p:cTn>
                        </p:par>
                      </p:childTnLst>
                    </p:cTn>
                  </p:par>
                </p:childTnLst>
              </p:cTn>
              <p:nextCondLst>
                <p:cond evt="onClick" delay="0">
                  <p:tgtEl>
                    <p:spTgt spid="63"/>
                  </p:tgtEl>
                </p:cond>
              </p:nextCondLst>
            </p:seq>
            <p:seq concurrent="1" nextAc="seek">
              <p:cTn id="71" restart="whenNotActive" fill="hold" evtFilter="cancelBubble" nodeType="interactiveSeq">
                <p:stCondLst>
                  <p:cond evt="onClick" delay="0">
                    <p:tgtEl>
                      <p:spTgt spid="65"/>
                    </p:tgtEl>
                  </p:cond>
                </p:stCondLst>
                <p:endSync evt="end" delay="0">
                  <p:rtn val="all"/>
                </p:endSync>
                <p:childTnLst>
                  <p:par>
                    <p:cTn id="72" fill="hold">
                      <p:stCondLst>
                        <p:cond delay="0"/>
                      </p:stCondLst>
                      <p:childTnLst>
                        <p:par>
                          <p:cTn id="73" fill="hold">
                            <p:stCondLst>
                              <p:cond delay="0"/>
                            </p:stCondLst>
                            <p:childTnLst>
                              <p:par>
                                <p:cTn id="74" presetID="56" presetClass="path" presetSubtype="0" accel="50000" decel="50000" fill="hold" grpId="0" nodeType="clickEffect">
                                  <p:stCondLst>
                                    <p:cond delay="0"/>
                                  </p:stCondLst>
                                  <p:childTnLst>
                                    <p:animMotion origin="layout" path="M -4.16667E-7 2.96296E-6 L 0.19974 -0.2706 " pathEditMode="relative" rAng="0" ptsTypes="AA">
                                      <p:cBhvr>
                                        <p:cTn id="75" dur="2000" fill="hold"/>
                                        <p:tgtEl>
                                          <p:spTgt spid="65"/>
                                        </p:tgtEl>
                                        <p:attrNameLst>
                                          <p:attrName>ppt_x</p:attrName>
                                          <p:attrName>ppt_y</p:attrName>
                                        </p:attrNameLst>
                                      </p:cBhvr>
                                      <p:rCtr x="9987" y="-13542"/>
                                    </p:animMotion>
                                  </p:childTnLst>
                                </p:cTn>
                              </p:par>
                            </p:childTnLst>
                          </p:cTn>
                        </p:par>
                      </p:childTnLst>
                    </p:cTn>
                  </p:par>
                </p:childTnLst>
              </p:cTn>
              <p:nextCondLst>
                <p:cond evt="onClick" delay="0">
                  <p:tgtEl>
                    <p:spTgt spid="65"/>
                  </p:tgtEl>
                </p:cond>
              </p:nextCondLst>
            </p:seq>
            <p:seq concurrent="1" nextAc="seek">
              <p:cTn id="76" restart="whenNotActive" fill="hold" evtFilter="cancelBubble" nodeType="interactiveSeq">
                <p:stCondLst>
                  <p:cond evt="onClick" delay="0">
                    <p:tgtEl>
                      <p:spTgt spid="66"/>
                    </p:tgtEl>
                  </p:cond>
                </p:stCondLst>
                <p:endSync evt="end" delay="0">
                  <p:rtn val="all"/>
                </p:endSync>
                <p:childTnLst>
                  <p:par>
                    <p:cTn id="77" fill="hold">
                      <p:stCondLst>
                        <p:cond delay="0"/>
                      </p:stCondLst>
                      <p:childTnLst>
                        <p:par>
                          <p:cTn id="78" fill="hold">
                            <p:stCondLst>
                              <p:cond delay="0"/>
                            </p:stCondLst>
                            <p:childTnLst>
                              <p:par>
                                <p:cTn id="79" presetID="56" presetClass="path" presetSubtype="0" accel="50000" decel="50000" fill="hold" grpId="0" nodeType="clickEffect">
                                  <p:stCondLst>
                                    <p:cond delay="0"/>
                                  </p:stCondLst>
                                  <p:childTnLst>
                                    <p:animMotion origin="layout" path="M -4.375E-6 4.07407E-6 L 0.14766 -0.27246 " pathEditMode="relative" rAng="0" ptsTypes="AA">
                                      <p:cBhvr>
                                        <p:cTn id="80" dur="2000" fill="hold"/>
                                        <p:tgtEl>
                                          <p:spTgt spid="66"/>
                                        </p:tgtEl>
                                        <p:attrNameLst>
                                          <p:attrName>ppt_x</p:attrName>
                                          <p:attrName>ppt_y</p:attrName>
                                        </p:attrNameLst>
                                      </p:cBhvr>
                                      <p:rCtr x="7383" y="-13634"/>
                                    </p:animMotion>
                                  </p:childTnLst>
                                </p:cTn>
                              </p:par>
                            </p:childTnLst>
                          </p:cTn>
                        </p:par>
                      </p:childTnLst>
                    </p:cTn>
                  </p:par>
                </p:childTnLst>
              </p:cTn>
              <p:nextCondLst>
                <p:cond evt="onClick" delay="0">
                  <p:tgtEl>
                    <p:spTgt spid="66"/>
                  </p:tgtEl>
                </p:cond>
              </p:nextCondLst>
            </p:seq>
            <p:seq concurrent="1" nextAc="seek">
              <p:cTn id="81" restart="whenNotActive" fill="hold" evtFilter="cancelBubble" nodeType="interactiveSeq">
                <p:stCondLst>
                  <p:cond evt="onClick" delay="0">
                    <p:tgtEl>
                      <p:spTgt spid="67"/>
                    </p:tgtEl>
                  </p:cond>
                </p:stCondLst>
                <p:endSync evt="end" delay="0">
                  <p:rtn val="all"/>
                </p:endSync>
                <p:childTnLst>
                  <p:par>
                    <p:cTn id="82" fill="hold">
                      <p:stCondLst>
                        <p:cond delay="0"/>
                      </p:stCondLst>
                      <p:childTnLst>
                        <p:par>
                          <p:cTn id="83" fill="hold">
                            <p:stCondLst>
                              <p:cond delay="0"/>
                            </p:stCondLst>
                            <p:childTnLst>
                              <p:par>
                                <p:cTn id="84" presetID="56" presetClass="path" presetSubtype="0" accel="50000" decel="50000" fill="hold" grpId="0" nodeType="clickEffect">
                                  <p:stCondLst>
                                    <p:cond delay="0"/>
                                  </p:stCondLst>
                                  <p:childTnLst>
                                    <p:animMotion origin="layout" path="M -4.16667E-7 -7.40741E-7 L 0.07917 -0.26528 " pathEditMode="relative" rAng="0" ptsTypes="AA">
                                      <p:cBhvr>
                                        <p:cTn id="85" dur="2000" fill="hold"/>
                                        <p:tgtEl>
                                          <p:spTgt spid="67"/>
                                        </p:tgtEl>
                                        <p:attrNameLst>
                                          <p:attrName>ppt_x</p:attrName>
                                          <p:attrName>ppt_y</p:attrName>
                                        </p:attrNameLst>
                                      </p:cBhvr>
                                      <p:rCtr x="3958" y="-13264"/>
                                    </p:animMotion>
                                  </p:childTnLst>
                                </p:cTn>
                              </p:par>
                            </p:childTnLst>
                          </p:cTn>
                        </p:par>
                      </p:childTnLst>
                    </p:cTn>
                  </p:par>
                </p:childTnLst>
              </p:cTn>
              <p:nextCondLst>
                <p:cond evt="onClick" delay="0">
                  <p:tgtEl>
                    <p:spTgt spid="67"/>
                  </p:tgtEl>
                </p:cond>
              </p:nextCondLst>
            </p:seq>
            <p:seq concurrent="1" nextAc="seek">
              <p:cTn id="86" restart="whenNotActive" fill="hold" evtFilter="cancelBubble" nodeType="interactiveSeq">
                <p:stCondLst>
                  <p:cond evt="onClick" delay="0">
                    <p:tgtEl>
                      <p:spTgt spid="68"/>
                    </p:tgtEl>
                  </p:cond>
                </p:stCondLst>
                <p:endSync evt="end" delay="0">
                  <p:rtn val="all"/>
                </p:endSync>
                <p:childTnLst>
                  <p:par>
                    <p:cTn id="87" fill="hold">
                      <p:stCondLst>
                        <p:cond delay="0"/>
                      </p:stCondLst>
                      <p:childTnLst>
                        <p:par>
                          <p:cTn id="88" fill="hold">
                            <p:stCondLst>
                              <p:cond delay="0"/>
                            </p:stCondLst>
                            <p:childTnLst>
                              <p:par>
                                <p:cTn id="89" presetID="56" presetClass="path" presetSubtype="0" accel="50000" decel="50000" fill="hold" grpId="0" nodeType="clickEffect">
                                  <p:stCondLst>
                                    <p:cond delay="0"/>
                                  </p:stCondLst>
                                  <p:childTnLst>
                                    <p:animMotion origin="layout" path="M -4.375E-6 -1.85185E-6 L 0.48659 -0.36898 " pathEditMode="relative" rAng="0" ptsTypes="AA">
                                      <p:cBhvr>
                                        <p:cTn id="90" dur="2000" fill="hold"/>
                                        <p:tgtEl>
                                          <p:spTgt spid="68"/>
                                        </p:tgtEl>
                                        <p:attrNameLst>
                                          <p:attrName>ppt_x</p:attrName>
                                          <p:attrName>ppt_y</p:attrName>
                                        </p:attrNameLst>
                                      </p:cBhvr>
                                      <p:rCtr x="24323" y="-18449"/>
                                    </p:animMotion>
                                  </p:childTnLst>
                                </p:cTn>
                              </p:par>
                            </p:childTnLst>
                          </p:cTn>
                        </p:par>
                      </p:childTnLst>
                    </p:cTn>
                  </p:par>
                </p:childTnLst>
              </p:cTn>
              <p:nextCondLst>
                <p:cond evt="onClick" delay="0">
                  <p:tgtEl>
                    <p:spTgt spid="68"/>
                  </p:tgtEl>
                </p:cond>
              </p:nextCondLst>
            </p:seq>
            <p:seq concurrent="1" nextAc="seek">
              <p:cTn id="91" restart="whenNotActive" fill="hold" evtFilter="cancelBubble" nodeType="interactiveSeq">
                <p:stCondLst>
                  <p:cond evt="onClick" delay="0">
                    <p:tgtEl>
                      <p:spTgt spid="69"/>
                    </p:tgtEl>
                  </p:cond>
                </p:stCondLst>
                <p:endSync evt="end" delay="0">
                  <p:rtn val="all"/>
                </p:endSync>
                <p:childTnLst>
                  <p:par>
                    <p:cTn id="92" fill="hold">
                      <p:stCondLst>
                        <p:cond delay="0"/>
                      </p:stCondLst>
                      <p:childTnLst>
                        <p:par>
                          <p:cTn id="93" fill="hold">
                            <p:stCondLst>
                              <p:cond delay="0"/>
                            </p:stCondLst>
                            <p:childTnLst>
                              <p:par>
                                <p:cTn id="94" presetID="56" presetClass="path" presetSubtype="0" accel="50000" decel="50000" fill="hold" grpId="0" nodeType="clickEffect">
                                  <p:stCondLst>
                                    <p:cond delay="0"/>
                                  </p:stCondLst>
                                  <p:childTnLst>
                                    <p:animMotion origin="layout" path="M -3.75E-6 -3.33333E-6 L 0.4293 -0.35764 " pathEditMode="relative" rAng="0" ptsTypes="AA">
                                      <p:cBhvr>
                                        <p:cTn id="95" dur="2000" fill="hold"/>
                                        <p:tgtEl>
                                          <p:spTgt spid="69"/>
                                        </p:tgtEl>
                                        <p:attrNameLst>
                                          <p:attrName>ppt_x</p:attrName>
                                          <p:attrName>ppt_y</p:attrName>
                                        </p:attrNameLst>
                                      </p:cBhvr>
                                      <p:rCtr x="21458" y="-17894"/>
                                    </p:animMotion>
                                  </p:childTnLst>
                                </p:cTn>
                              </p:par>
                            </p:childTnLst>
                          </p:cTn>
                        </p:par>
                      </p:childTnLst>
                    </p:cTn>
                  </p:par>
                </p:childTnLst>
              </p:cTn>
              <p:nextCondLst>
                <p:cond evt="onClick" delay="0">
                  <p:tgtEl>
                    <p:spTgt spid="69"/>
                  </p:tgtEl>
                </p:cond>
              </p:nextCondLst>
            </p:seq>
            <p:seq concurrent="1" nextAc="seek">
              <p:cTn id="96" restart="whenNotActive" fill="hold" evtFilter="cancelBubble" nodeType="interactiveSeq">
                <p:stCondLst>
                  <p:cond evt="onClick" delay="0">
                    <p:tgtEl>
                      <p:spTgt spid="70"/>
                    </p:tgtEl>
                  </p:cond>
                </p:stCondLst>
                <p:endSync evt="end" delay="0">
                  <p:rtn val="all"/>
                </p:endSync>
                <p:childTnLst>
                  <p:par>
                    <p:cTn id="97" fill="hold">
                      <p:stCondLst>
                        <p:cond delay="0"/>
                      </p:stCondLst>
                      <p:childTnLst>
                        <p:par>
                          <p:cTn id="98" fill="hold">
                            <p:stCondLst>
                              <p:cond delay="0"/>
                            </p:stCondLst>
                            <p:childTnLst>
                              <p:par>
                                <p:cTn id="99" presetID="56" presetClass="path" presetSubtype="0" accel="50000" decel="50000" fill="hold" grpId="0" nodeType="clickEffect">
                                  <p:stCondLst>
                                    <p:cond delay="0"/>
                                  </p:stCondLst>
                                  <p:childTnLst>
                                    <p:animMotion origin="layout" path="M -3.33333E-6 -3.33333E-6 L 0.37123 -0.36064 " pathEditMode="relative" rAng="0" ptsTypes="AA">
                                      <p:cBhvr>
                                        <p:cTn id="100" dur="2000" fill="hold"/>
                                        <p:tgtEl>
                                          <p:spTgt spid="70"/>
                                        </p:tgtEl>
                                        <p:attrNameLst>
                                          <p:attrName>ppt_x</p:attrName>
                                          <p:attrName>ppt_y</p:attrName>
                                        </p:attrNameLst>
                                      </p:cBhvr>
                                      <p:rCtr x="18555" y="-18032"/>
                                    </p:animMotion>
                                  </p:childTnLst>
                                </p:cTn>
                              </p:par>
                            </p:childTnLst>
                          </p:cTn>
                        </p:par>
                      </p:childTnLst>
                    </p:cTn>
                  </p:par>
                </p:childTnLst>
              </p:cTn>
              <p:nextCondLst>
                <p:cond evt="onClick" delay="0">
                  <p:tgtEl>
                    <p:spTgt spid="70"/>
                  </p:tgtEl>
                </p:cond>
              </p:nextCondLst>
            </p:seq>
            <p:seq concurrent="1" nextAc="seek">
              <p:cTn id="101" restart="whenNotActive" fill="hold" evtFilter="cancelBubble" nodeType="interactiveSeq">
                <p:stCondLst>
                  <p:cond evt="onClick" delay="0">
                    <p:tgtEl>
                      <p:spTgt spid="71"/>
                    </p:tgtEl>
                  </p:cond>
                </p:stCondLst>
                <p:endSync evt="end" delay="0">
                  <p:rtn val="all"/>
                </p:endSync>
                <p:childTnLst>
                  <p:par>
                    <p:cTn id="102" fill="hold">
                      <p:stCondLst>
                        <p:cond delay="0"/>
                      </p:stCondLst>
                      <p:childTnLst>
                        <p:par>
                          <p:cTn id="103" fill="hold">
                            <p:stCondLst>
                              <p:cond delay="0"/>
                            </p:stCondLst>
                            <p:childTnLst>
                              <p:par>
                                <p:cTn id="104" presetID="56" presetClass="path" presetSubtype="0" accel="50000" decel="50000" fill="hold" grpId="0" nodeType="clickEffect">
                                  <p:stCondLst>
                                    <p:cond delay="0"/>
                                  </p:stCondLst>
                                  <p:childTnLst>
                                    <p:animMotion origin="layout" path="M 4.375E-6 -3.7037E-7 L 0.31523 -0.3625 " pathEditMode="relative" rAng="0" ptsTypes="AA">
                                      <p:cBhvr>
                                        <p:cTn id="105" dur="2000" fill="hold"/>
                                        <p:tgtEl>
                                          <p:spTgt spid="71"/>
                                        </p:tgtEl>
                                        <p:attrNameLst>
                                          <p:attrName>ppt_x</p:attrName>
                                          <p:attrName>ppt_y</p:attrName>
                                        </p:attrNameLst>
                                      </p:cBhvr>
                                      <p:rCtr x="15755" y="-18125"/>
                                    </p:animMotion>
                                  </p:childTnLst>
                                </p:cTn>
                              </p:par>
                            </p:childTnLst>
                          </p:cTn>
                        </p:par>
                      </p:childTnLst>
                    </p:cTn>
                  </p:par>
                </p:childTnLst>
              </p:cTn>
              <p:nextCondLst>
                <p:cond evt="onClick" delay="0">
                  <p:tgtEl>
                    <p:spTgt spid="71"/>
                  </p:tgtEl>
                </p:cond>
              </p:nextCondLst>
            </p:seq>
            <p:seq concurrent="1" nextAc="seek">
              <p:cTn id="106" restart="whenNotActive" fill="hold" evtFilter="cancelBubble" nodeType="interactiveSeq">
                <p:stCondLst>
                  <p:cond evt="onClick" delay="0">
                    <p:tgtEl>
                      <p:spTgt spid="72"/>
                    </p:tgtEl>
                  </p:cond>
                </p:stCondLst>
                <p:endSync evt="end" delay="0">
                  <p:rtn val="all"/>
                </p:endSync>
                <p:childTnLst>
                  <p:par>
                    <p:cTn id="107" fill="hold">
                      <p:stCondLst>
                        <p:cond delay="0"/>
                      </p:stCondLst>
                      <p:childTnLst>
                        <p:par>
                          <p:cTn id="108" fill="hold">
                            <p:stCondLst>
                              <p:cond delay="0"/>
                            </p:stCondLst>
                            <p:childTnLst>
                              <p:par>
                                <p:cTn id="109" presetID="56" presetClass="path" presetSubtype="0" accel="50000" decel="50000" fill="hold" grpId="0" nodeType="clickEffect">
                                  <p:stCondLst>
                                    <p:cond delay="0"/>
                                  </p:stCondLst>
                                  <p:childTnLst>
                                    <p:animMotion origin="layout" path="M 5E-6 -3.7037E-7 L 0.26016 -0.36227 " pathEditMode="relative" rAng="0" ptsTypes="AA">
                                      <p:cBhvr>
                                        <p:cTn id="110" dur="2000" fill="hold"/>
                                        <p:tgtEl>
                                          <p:spTgt spid="72"/>
                                        </p:tgtEl>
                                        <p:attrNameLst>
                                          <p:attrName>ppt_x</p:attrName>
                                          <p:attrName>ppt_y</p:attrName>
                                        </p:attrNameLst>
                                      </p:cBhvr>
                                      <p:rCtr x="13008" y="-18125"/>
                                    </p:animMotion>
                                  </p:childTnLst>
                                </p:cTn>
                              </p:par>
                            </p:childTnLst>
                          </p:cTn>
                        </p:par>
                      </p:childTnLst>
                    </p:cTn>
                  </p:par>
                </p:childTnLst>
              </p:cTn>
              <p:nextCondLst>
                <p:cond evt="onClick" delay="0">
                  <p:tgtEl>
                    <p:spTgt spid="72"/>
                  </p:tgtEl>
                </p:cond>
              </p:nextCondLst>
            </p:seq>
            <p:seq concurrent="1" nextAc="seek">
              <p:cTn id="111" restart="whenNotActive" fill="hold" evtFilter="cancelBubble" nodeType="interactiveSeq">
                <p:stCondLst>
                  <p:cond evt="onClick" delay="0">
                    <p:tgtEl>
                      <p:spTgt spid="73"/>
                    </p:tgtEl>
                  </p:cond>
                </p:stCondLst>
                <p:endSync evt="end" delay="0">
                  <p:rtn val="all"/>
                </p:endSync>
                <p:childTnLst>
                  <p:par>
                    <p:cTn id="112" fill="hold">
                      <p:stCondLst>
                        <p:cond delay="0"/>
                      </p:stCondLst>
                      <p:childTnLst>
                        <p:par>
                          <p:cTn id="113" fill="hold">
                            <p:stCondLst>
                              <p:cond delay="0"/>
                            </p:stCondLst>
                            <p:childTnLst>
                              <p:par>
                                <p:cTn id="114" presetID="56" presetClass="path" presetSubtype="0" accel="50000" decel="50000" fill="hold" grpId="0" nodeType="clickEffect">
                                  <p:stCondLst>
                                    <p:cond delay="0"/>
                                  </p:stCondLst>
                                  <p:childTnLst>
                                    <p:animMotion origin="layout" path="M -8.33333E-7 -3.7037E-7 L 0.20612 -0.36018 " pathEditMode="relative" rAng="0" ptsTypes="AA">
                                      <p:cBhvr>
                                        <p:cTn id="115" dur="2000" fill="hold"/>
                                        <p:tgtEl>
                                          <p:spTgt spid="73"/>
                                        </p:tgtEl>
                                        <p:attrNameLst>
                                          <p:attrName>ppt_x</p:attrName>
                                          <p:attrName>ppt_y</p:attrName>
                                        </p:attrNameLst>
                                      </p:cBhvr>
                                      <p:rCtr x="10299" y="-18009"/>
                                    </p:animMotion>
                                  </p:childTnLst>
                                </p:cTn>
                              </p:par>
                            </p:childTnLst>
                          </p:cTn>
                        </p:par>
                      </p:childTnLst>
                    </p:cTn>
                  </p:par>
                </p:childTnLst>
              </p:cTn>
              <p:nextCondLst>
                <p:cond evt="onClick" delay="0">
                  <p:tgtEl>
                    <p:spTgt spid="73"/>
                  </p:tgtEl>
                </p:cond>
              </p:nextCondLst>
            </p:seq>
            <p:seq concurrent="1" nextAc="seek">
              <p:cTn id="116" restart="whenNotActive" fill="hold" evtFilter="cancelBubble" nodeType="interactiveSeq">
                <p:stCondLst>
                  <p:cond evt="onClick" delay="0">
                    <p:tgtEl>
                      <p:spTgt spid="74"/>
                    </p:tgtEl>
                  </p:cond>
                </p:stCondLst>
                <p:endSync evt="end" delay="0">
                  <p:rtn val="all"/>
                </p:endSync>
                <p:childTnLst>
                  <p:par>
                    <p:cTn id="117" fill="hold">
                      <p:stCondLst>
                        <p:cond delay="0"/>
                      </p:stCondLst>
                      <p:childTnLst>
                        <p:par>
                          <p:cTn id="118" fill="hold">
                            <p:stCondLst>
                              <p:cond delay="0"/>
                            </p:stCondLst>
                            <p:childTnLst>
                              <p:par>
                                <p:cTn id="119" presetID="56" presetClass="path" presetSubtype="0" accel="50000" decel="50000" fill="hold" grpId="0" nodeType="clickEffect">
                                  <p:stCondLst>
                                    <p:cond delay="0"/>
                                  </p:stCondLst>
                                  <p:childTnLst>
                                    <p:animMotion origin="layout" path="M 2.5E-6 -1.11111E-6 L 0.14088 -0.36319 " pathEditMode="relative" rAng="0" ptsTypes="AA">
                                      <p:cBhvr>
                                        <p:cTn id="120" dur="2000" fill="hold"/>
                                        <p:tgtEl>
                                          <p:spTgt spid="74"/>
                                        </p:tgtEl>
                                        <p:attrNameLst>
                                          <p:attrName>ppt_x</p:attrName>
                                          <p:attrName>ppt_y</p:attrName>
                                        </p:attrNameLst>
                                      </p:cBhvr>
                                      <p:rCtr x="7044" y="-18171"/>
                                    </p:animMotion>
                                  </p:childTnLst>
                                </p:cTn>
                              </p:par>
                            </p:childTnLst>
                          </p:cTn>
                        </p:par>
                      </p:childTnLst>
                    </p:cTn>
                  </p:par>
                </p:childTnLst>
              </p:cTn>
              <p:nextCondLst>
                <p:cond evt="onClick" delay="0">
                  <p:tgtEl>
                    <p:spTgt spid="74"/>
                  </p:tgtEl>
                </p:cond>
              </p:nextCondLst>
            </p:seq>
            <p:seq concurrent="1" nextAc="seek">
              <p:cTn id="121" restart="whenNotActive" fill="hold" evtFilter="cancelBubble" nodeType="interactiveSeq">
                <p:stCondLst>
                  <p:cond evt="onClick" delay="0">
                    <p:tgtEl>
                      <p:spTgt spid="75"/>
                    </p:tgtEl>
                  </p:cond>
                </p:stCondLst>
                <p:endSync evt="end" delay="0">
                  <p:rtn val="all"/>
                </p:endSync>
                <p:childTnLst>
                  <p:par>
                    <p:cTn id="122" fill="hold">
                      <p:stCondLst>
                        <p:cond delay="0"/>
                      </p:stCondLst>
                      <p:childTnLst>
                        <p:par>
                          <p:cTn id="123" fill="hold">
                            <p:stCondLst>
                              <p:cond delay="0"/>
                            </p:stCondLst>
                            <p:childTnLst>
                              <p:par>
                                <p:cTn id="124" presetID="56" presetClass="path" presetSubtype="0" accel="50000" decel="50000" fill="hold" grpId="0" nodeType="clickEffect">
                                  <p:stCondLst>
                                    <p:cond delay="0"/>
                                  </p:stCondLst>
                                  <p:childTnLst>
                                    <p:animMotion origin="layout" path="M -6.25E-7 -1.85185E-6 L 0.07643 -0.35764 " pathEditMode="relative" rAng="0" ptsTypes="AA">
                                      <p:cBhvr>
                                        <p:cTn id="125" dur="2000" fill="hold"/>
                                        <p:tgtEl>
                                          <p:spTgt spid="75"/>
                                        </p:tgtEl>
                                        <p:attrNameLst>
                                          <p:attrName>ppt_x</p:attrName>
                                          <p:attrName>ppt_y</p:attrName>
                                        </p:attrNameLst>
                                      </p:cBhvr>
                                      <p:rCtr x="3815" y="-17894"/>
                                    </p:animMotion>
                                  </p:childTnLst>
                                </p:cTn>
                              </p:par>
                            </p:childTnLst>
                          </p:cTn>
                        </p:par>
                      </p:childTnLst>
                    </p:cTn>
                  </p:par>
                </p:childTnLst>
              </p:cTn>
              <p:nextCondLst>
                <p:cond evt="onClick" delay="0">
                  <p:tgtEl>
                    <p:spTgt spid="75"/>
                  </p:tgtEl>
                </p:cond>
              </p:nextCondLst>
            </p:seq>
            <p:seq concurrent="1" nextAc="seek">
              <p:cTn id="126" restart="whenNotActive" fill="hold" evtFilter="cancelBubble" nodeType="interactiveSeq">
                <p:stCondLst>
                  <p:cond evt="onClick" delay="0">
                    <p:tgtEl>
                      <p:spTgt spid="76"/>
                    </p:tgtEl>
                  </p:cond>
                </p:stCondLst>
                <p:endSync evt="end" delay="0">
                  <p:rtn val="all"/>
                </p:endSync>
                <p:childTnLst>
                  <p:par>
                    <p:cTn id="127" fill="hold">
                      <p:stCondLst>
                        <p:cond delay="0"/>
                      </p:stCondLst>
                      <p:childTnLst>
                        <p:par>
                          <p:cTn id="128" fill="hold">
                            <p:stCondLst>
                              <p:cond delay="0"/>
                            </p:stCondLst>
                            <p:childTnLst>
                              <p:par>
                                <p:cTn id="129" presetID="56" presetClass="path" presetSubtype="0" accel="50000" decel="50000" fill="hold" grpId="0" nodeType="clickEffect">
                                  <p:stCondLst>
                                    <p:cond delay="0"/>
                                  </p:stCondLst>
                                  <p:childTnLst>
                                    <p:animMotion origin="layout" path="M -4.375E-6 -2.59259E-6 L 0.49141 -0.45347 " pathEditMode="relative" rAng="0" ptsTypes="AA">
                                      <p:cBhvr>
                                        <p:cTn id="130" dur="2000" fill="hold"/>
                                        <p:tgtEl>
                                          <p:spTgt spid="76"/>
                                        </p:tgtEl>
                                        <p:attrNameLst>
                                          <p:attrName>ppt_x</p:attrName>
                                          <p:attrName>ppt_y</p:attrName>
                                        </p:attrNameLst>
                                      </p:cBhvr>
                                      <p:rCtr x="24570" y="-22685"/>
                                    </p:animMotion>
                                  </p:childTnLst>
                                </p:cTn>
                              </p:par>
                            </p:childTnLst>
                          </p:cTn>
                        </p:par>
                      </p:childTnLst>
                    </p:cTn>
                  </p:par>
                </p:childTnLst>
              </p:cTn>
              <p:nextCondLst>
                <p:cond evt="onClick" delay="0">
                  <p:tgtEl>
                    <p:spTgt spid="76"/>
                  </p:tgtEl>
                </p:cond>
              </p:nextCondLst>
            </p:seq>
            <p:seq concurrent="1" nextAc="seek">
              <p:cTn id="131" restart="whenNotActive" fill="hold" evtFilter="cancelBubble" nodeType="interactiveSeq">
                <p:stCondLst>
                  <p:cond evt="onClick" delay="0">
                    <p:tgtEl>
                      <p:spTgt spid="77"/>
                    </p:tgtEl>
                  </p:cond>
                </p:stCondLst>
                <p:endSync evt="end" delay="0">
                  <p:rtn val="all"/>
                </p:endSync>
                <p:childTnLst>
                  <p:par>
                    <p:cTn id="132" fill="hold">
                      <p:stCondLst>
                        <p:cond delay="0"/>
                      </p:stCondLst>
                      <p:childTnLst>
                        <p:par>
                          <p:cTn id="133" fill="hold">
                            <p:stCondLst>
                              <p:cond delay="0"/>
                            </p:stCondLst>
                            <p:childTnLst>
                              <p:par>
                                <p:cTn id="134" presetID="56" presetClass="path" presetSubtype="0" accel="50000" decel="50000" fill="hold" grpId="0" nodeType="clickEffect">
                                  <p:stCondLst>
                                    <p:cond delay="0"/>
                                  </p:stCondLst>
                                  <p:childTnLst>
                                    <p:animMotion origin="layout" path="M -8.33333E-7 -1.11111E-6 L 0.43255 -0.44768 " pathEditMode="relative" rAng="0" ptsTypes="AA">
                                      <p:cBhvr>
                                        <p:cTn id="135" dur="2000" fill="hold"/>
                                        <p:tgtEl>
                                          <p:spTgt spid="77"/>
                                        </p:tgtEl>
                                        <p:attrNameLst>
                                          <p:attrName>ppt_x</p:attrName>
                                          <p:attrName>ppt_y</p:attrName>
                                        </p:attrNameLst>
                                      </p:cBhvr>
                                      <p:rCtr x="21628" y="-22384"/>
                                    </p:animMotion>
                                  </p:childTnLst>
                                </p:cTn>
                              </p:par>
                            </p:childTnLst>
                          </p:cTn>
                        </p:par>
                      </p:childTnLst>
                    </p:cTn>
                  </p:par>
                </p:childTnLst>
              </p:cTn>
              <p:nextCondLst>
                <p:cond evt="onClick" delay="0">
                  <p:tgtEl>
                    <p:spTgt spid="77"/>
                  </p:tgtEl>
                </p:cond>
              </p:nextCondLst>
            </p:seq>
            <p:seq concurrent="1" nextAc="seek">
              <p:cTn id="136" restart="whenNotActive" fill="hold" evtFilter="cancelBubble" nodeType="interactiveSeq">
                <p:stCondLst>
                  <p:cond evt="onClick" delay="0">
                    <p:tgtEl>
                      <p:spTgt spid="78"/>
                    </p:tgtEl>
                  </p:cond>
                </p:stCondLst>
                <p:endSync evt="end" delay="0">
                  <p:rtn val="all"/>
                </p:endSync>
                <p:childTnLst>
                  <p:par>
                    <p:cTn id="137" fill="hold">
                      <p:stCondLst>
                        <p:cond delay="0"/>
                      </p:stCondLst>
                      <p:childTnLst>
                        <p:par>
                          <p:cTn id="138" fill="hold">
                            <p:stCondLst>
                              <p:cond delay="0"/>
                            </p:stCondLst>
                            <p:childTnLst>
                              <p:par>
                                <p:cTn id="139" presetID="56" presetClass="path" presetSubtype="0" accel="50000" decel="50000" fill="hold" grpId="0" nodeType="clickEffect">
                                  <p:stCondLst>
                                    <p:cond delay="0"/>
                                  </p:stCondLst>
                                  <p:childTnLst>
                                    <p:animMotion origin="layout" path="M 4.16667E-7 -1.11111E-6 L 0.37565 -0.44467 " pathEditMode="relative" rAng="0" ptsTypes="AA">
                                      <p:cBhvr>
                                        <p:cTn id="140" dur="2000" fill="hold"/>
                                        <p:tgtEl>
                                          <p:spTgt spid="78"/>
                                        </p:tgtEl>
                                        <p:attrNameLst>
                                          <p:attrName>ppt_x</p:attrName>
                                          <p:attrName>ppt_y</p:attrName>
                                        </p:attrNameLst>
                                      </p:cBhvr>
                                      <p:rCtr x="18776" y="-22245"/>
                                    </p:animMotion>
                                  </p:childTnLst>
                                </p:cTn>
                              </p:par>
                            </p:childTnLst>
                          </p:cTn>
                        </p:par>
                      </p:childTnLst>
                    </p:cTn>
                  </p:par>
                </p:childTnLst>
              </p:cTn>
              <p:nextCondLst>
                <p:cond evt="onClick" delay="0">
                  <p:tgtEl>
                    <p:spTgt spid="78"/>
                  </p:tgtEl>
                </p:cond>
              </p:nextCondLst>
            </p:seq>
            <p:seq concurrent="1" nextAc="seek">
              <p:cTn id="141" restart="whenNotActive" fill="hold" evtFilter="cancelBubble" nodeType="interactiveSeq">
                <p:stCondLst>
                  <p:cond evt="onClick" delay="0">
                    <p:tgtEl>
                      <p:spTgt spid="79"/>
                    </p:tgtEl>
                  </p:cond>
                </p:stCondLst>
                <p:endSync evt="end" delay="0">
                  <p:rtn val="all"/>
                </p:endSync>
                <p:childTnLst>
                  <p:par>
                    <p:cTn id="142" fill="hold">
                      <p:stCondLst>
                        <p:cond delay="0"/>
                      </p:stCondLst>
                      <p:childTnLst>
                        <p:par>
                          <p:cTn id="143" fill="hold">
                            <p:stCondLst>
                              <p:cond delay="0"/>
                            </p:stCondLst>
                            <p:childTnLst>
                              <p:par>
                                <p:cTn id="144" presetID="56" presetClass="path" presetSubtype="0" accel="50000" decel="50000" fill="hold" grpId="0" nodeType="clickEffect">
                                  <p:stCondLst>
                                    <p:cond delay="0"/>
                                  </p:stCondLst>
                                  <p:childTnLst>
                                    <p:animMotion origin="layout" path="M 2.5E-6 3.7037E-6 L 0.31172 -0.44769 " pathEditMode="relative" rAng="0" ptsTypes="AA">
                                      <p:cBhvr>
                                        <p:cTn id="145" dur="2000" fill="hold"/>
                                        <p:tgtEl>
                                          <p:spTgt spid="79"/>
                                        </p:tgtEl>
                                        <p:attrNameLst>
                                          <p:attrName>ppt_x</p:attrName>
                                          <p:attrName>ppt_y</p:attrName>
                                        </p:attrNameLst>
                                      </p:cBhvr>
                                      <p:rCtr x="15586" y="-22384"/>
                                    </p:animMotion>
                                  </p:childTnLst>
                                </p:cTn>
                              </p:par>
                            </p:childTnLst>
                          </p:cTn>
                        </p:par>
                      </p:childTnLst>
                    </p:cTn>
                  </p:par>
                </p:childTnLst>
              </p:cTn>
              <p:nextCondLst>
                <p:cond evt="onClick" delay="0">
                  <p:tgtEl>
                    <p:spTgt spid="79"/>
                  </p:tgtEl>
                </p:cond>
              </p:nextCondLst>
            </p:seq>
            <p:seq concurrent="1" nextAc="seek">
              <p:cTn id="146" restart="whenNotActive" fill="hold" evtFilter="cancelBubble" nodeType="interactiveSeq">
                <p:stCondLst>
                  <p:cond evt="onClick" delay="0">
                    <p:tgtEl>
                      <p:spTgt spid="80"/>
                    </p:tgtEl>
                  </p:cond>
                </p:stCondLst>
                <p:endSync evt="end" delay="0">
                  <p:rtn val="all"/>
                </p:endSync>
                <p:childTnLst>
                  <p:par>
                    <p:cTn id="147" fill="hold">
                      <p:stCondLst>
                        <p:cond delay="0"/>
                      </p:stCondLst>
                      <p:childTnLst>
                        <p:par>
                          <p:cTn id="148" fill="hold">
                            <p:stCondLst>
                              <p:cond delay="0"/>
                            </p:stCondLst>
                            <p:childTnLst>
                              <p:par>
                                <p:cTn id="149" presetID="56" presetClass="path" presetSubtype="0" accel="50000" decel="50000" fill="hold" grpId="0" nodeType="clickEffect">
                                  <p:stCondLst>
                                    <p:cond delay="0"/>
                                  </p:stCondLst>
                                  <p:childTnLst>
                                    <p:animMotion origin="layout" path="M -6.25E-7 7.40741E-7 L 0.25378 -0.44491 " pathEditMode="relative" rAng="0" ptsTypes="AA">
                                      <p:cBhvr>
                                        <p:cTn id="150" dur="2000" fill="hold"/>
                                        <p:tgtEl>
                                          <p:spTgt spid="80"/>
                                        </p:tgtEl>
                                        <p:attrNameLst>
                                          <p:attrName>ppt_x</p:attrName>
                                          <p:attrName>ppt_y</p:attrName>
                                        </p:attrNameLst>
                                      </p:cBhvr>
                                      <p:rCtr x="12682" y="-22245"/>
                                    </p:animMotion>
                                  </p:childTnLst>
                                </p:cTn>
                              </p:par>
                            </p:childTnLst>
                          </p:cTn>
                        </p:par>
                      </p:childTnLst>
                    </p:cTn>
                  </p:par>
                </p:childTnLst>
              </p:cTn>
              <p:nextCondLst>
                <p:cond evt="onClick" delay="0">
                  <p:tgtEl>
                    <p:spTgt spid="80"/>
                  </p:tgtEl>
                </p:cond>
              </p:nextCondLst>
            </p:seq>
            <p:seq concurrent="1" nextAc="seek">
              <p:cTn id="151" restart="whenNotActive" fill="hold" evtFilter="cancelBubble" nodeType="interactiveSeq">
                <p:stCondLst>
                  <p:cond evt="onClick" delay="0">
                    <p:tgtEl>
                      <p:spTgt spid="81"/>
                    </p:tgtEl>
                  </p:cond>
                </p:stCondLst>
                <p:endSync evt="end" delay="0">
                  <p:rtn val="all"/>
                </p:endSync>
                <p:childTnLst>
                  <p:par>
                    <p:cTn id="152" fill="hold">
                      <p:stCondLst>
                        <p:cond delay="0"/>
                      </p:stCondLst>
                      <p:childTnLst>
                        <p:par>
                          <p:cTn id="153" fill="hold">
                            <p:stCondLst>
                              <p:cond delay="0"/>
                            </p:stCondLst>
                            <p:childTnLst>
                              <p:par>
                                <p:cTn id="154" presetID="56" presetClass="path" presetSubtype="0" accel="50000" decel="50000" fill="hold" grpId="0" nodeType="clickEffect">
                                  <p:stCondLst>
                                    <p:cond delay="0"/>
                                  </p:stCondLst>
                                  <p:childTnLst>
                                    <p:animMotion origin="layout" path="M 5.55112E-17 -1.11111E-6 L 0.20586 -0.44768 " pathEditMode="relative" rAng="0" ptsTypes="AA">
                                      <p:cBhvr>
                                        <p:cTn id="155" dur="2000" fill="hold"/>
                                        <p:tgtEl>
                                          <p:spTgt spid="81"/>
                                        </p:tgtEl>
                                        <p:attrNameLst>
                                          <p:attrName>ppt_x</p:attrName>
                                          <p:attrName>ppt_y</p:attrName>
                                        </p:attrNameLst>
                                      </p:cBhvr>
                                      <p:rCtr x="10286" y="-22384"/>
                                    </p:animMotion>
                                  </p:childTnLst>
                                </p:cTn>
                              </p:par>
                            </p:childTnLst>
                          </p:cTn>
                        </p:par>
                      </p:childTnLst>
                    </p:cTn>
                  </p:par>
                </p:childTnLst>
              </p:cTn>
              <p:nextCondLst>
                <p:cond evt="onClick" delay="0">
                  <p:tgtEl>
                    <p:spTgt spid="81"/>
                  </p:tgtEl>
                </p:cond>
              </p:nextCondLst>
            </p:seq>
            <p:seq concurrent="1" nextAc="seek">
              <p:cTn id="156" restart="whenNotActive" fill="hold" evtFilter="cancelBubble" nodeType="interactiveSeq">
                <p:stCondLst>
                  <p:cond evt="onClick" delay="0">
                    <p:tgtEl>
                      <p:spTgt spid="82"/>
                    </p:tgtEl>
                  </p:cond>
                </p:stCondLst>
                <p:endSync evt="end" delay="0">
                  <p:rtn val="all"/>
                </p:endSync>
                <p:childTnLst>
                  <p:par>
                    <p:cTn id="157" fill="hold">
                      <p:stCondLst>
                        <p:cond delay="0"/>
                      </p:stCondLst>
                      <p:childTnLst>
                        <p:par>
                          <p:cTn id="158" fill="hold">
                            <p:stCondLst>
                              <p:cond delay="0"/>
                            </p:stCondLst>
                            <p:childTnLst>
                              <p:par>
                                <p:cTn id="159" presetID="56" presetClass="path" presetSubtype="0" accel="50000" decel="50000" fill="hold" grpId="0" nodeType="clickEffect">
                                  <p:stCondLst>
                                    <p:cond delay="0"/>
                                  </p:stCondLst>
                                  <p:childTnLst>
                                    <p:animMotion origin="layout" path="M 3.75E-6 -1.11111E-6 L 0.14427 -0.44768 " pathEditMode="relative" rAng="0" ptsTypes="AA">
                                      <p:cBhvr>
                                        <p:cTn id="160" dur="2000" fill="hold"/>
                                        <p:tgtEl>
                                          <p:spTgt spid="82"/>
                                        </p:tgtEl>
                                        <p:attrNameLst>
                                          <p:attrName>ppt_x</p:attrName>
                                          <p:attrName>ppt_y</p:attrName>
                                        </p:attrNameLst>
                                      </p:cBhvr>
                                      <p:rCtr x="7214" y="-22384"/>
                                    </p:animMotion>
                                  </p:childTnLst>
                                </p:cTn>
                              </p:par>
                            </p:childTnLst>
                          </p:cTn>
                        </p:par>
                      </p:childTnLst>
                    </p:cTn>
                  </p:par>
                </p:childTnLst>
              </p:cTn>
              <p:nextCondLst>
                <p:cond evt="onClick" delay="0">
                  <p:tgtEl>
                    <p:spTgt spid="82"/>
                  </p:tgtEl>
                </p:cond>
              </p:nextCondLst>
            </p:seq>
            <p:seq concurrent="1" nextAc="seek">
              <p:cTn id="161" restart="whenNotActive" fill="hold" evtFilter="cancelBubble" nodeType="interactiveSeq">
                <p:stCondLst>
                  <p:cond evt="onClick" delay="0">
                    <p:tgtEl>
                      <p:spTgt spid="85"/>
                    </p:tgtEl>
                  </p:cond>
                </p:stCondLst>
                <p:endSync evt="end" delay="0">
                  <p:rtn val="all"/>
                </p:endSync>
                <p:childTnLst>
                  <p:par>
                    <p:cTn id="162" fill="hold">
                      <p:stCondLst>
                        <p:cond delay="0"/>
                      </p:stCondLst>
                      <p:childTnLst>
                        <p:par>
                          <p:cTn id="163" fill="hold">
                            <p:stCondLst>
                              <p:cond delay="0"/>
                            </p:stCondLst>
                            <p:childTnLst>
                              <p:par>
                                <p:cTn id="164" presetID="56" presetClass="path" presetSubtype="0" accel="50000" decel="50000" fill="hold" grpId="0" nodeType="clickEffect">
                                  <p:stCondLst>
                                    <p:cond delay="0"/>
                                  </p:stCondLst>
                                  <p:childTnLst>
                                    <p:animMotion origin="layout" path="M -2.08333E-6 -1.11111E-6 L 0.07813 -0.44768 " pathEditMode="relative" rAng="0" ptsTypes="AA">
                                      <p:cBhvr>
                                        <p:cTn id="165" dur="2000" fill="hold"/>
                                        <p:tgtEl>
                                          <p:spTgt spid="85"/>
                                        </p:tgtEl>
                                        <p:attrNameLst>
                                          <p:attrName>ppt_x</p:attrName>
                                          <p:attrName>ppt_y</p:attrName>
                                        </p:attrNameLst>
                                      </p:cBhvr>
                                      <p:rCtr x="3906" y="-22384"/>
                                    </p:animMotion>
                                  </p:childTnLst>
                                </p:cTn>
                              </p:par>
                            </p:childTnLst>
                          </p:cTn>
                        </p:par>
                      </p:childTnLst>
                    </p:cTn>
                  </p:par>
                </p:childTnLst>
              </p:cTn>
              <p:nextCondLst>
                <p:cond evt="onClick" delay="0">
                  <p:tgtEl>
                    <p:spTgt spid="85"/>
                  </p:tgtEl>
                </p:cond>
              </p:nextCondLst>
            </p:seq>
            <p:seq concurrent="1" nextAc="seek">
              <p:cTn id="166" restart="whenNotActive" fill="hold" evtFilter="cancelBubble" nodeType="interactiveSeq">
                <p:stCondLst>
                  <p:cond evt="onClick" delay="0">
                    <p:tgtEl>
                      <p:spTgt spid="97"/>
                    </p:tgtEl>
                  </p:cond>
                </p:stCondLst>
                <p:endSync evt="end" delay="0">
                  <p:rtn val="all"/>
                </p:endSync>
                <p:childTnLst>
                  <p:par>
                    <p:cTn id="167" fill="hold">
                      <p:stCondLst>
                        <p:cond delay="0"/>
                      </p:stCondLst>
                      <p:childTnLst>
                        <p:par>
                          <p:cTn id="168" fill="hold">
                            <p:stCondLst>
                              <p:cond delay="0"/>
                            </p:stCondLst>
                            <p:childTnLst>
                              <p:par>
                                <p:cTn id="169" presetID="56" presetClass="path" presetSubtype="0" accel="50000" decel="50000" fill="hold" grpId="0" nodeType="clickEffect">
                                  <p:stCondLst>
                                    <p:cond delay="0"/>
                                  </p:stCondLst>
                                  <p:childTnLst>
                                    <p:animMotion origin="layout" path="M -4.16667E-6 -2.96296E-6 L 0.14258 -0.53194 " pathEditMode="relative" rAng="0" ptsTypes="AA">
                                      <p:cBhvr>
                                        <p:cTn id="170" dur="2000" fill="hold"/>
                                        <p:tgtEl>
                                          <p:spTgt spid="97"/>
                                        </p:tgtEl>
                                        <p:attrNameLst>
                                          <p:attrName>ppt_x</p:attrName>
                                          <p:attrName>ppt_y</p:attrName>
                                        </p:attrNameLst>
                                      </p:cBhvr>
                                      <p:rCtr x="7122" y="-26597"/>
                                    </p:animMotion>
                                  </p:childTnLst>
                                </p:cTn>
                              </p:par>
                            </p:childTnLst>
                          </p:cTn>
                        </p:par>
                      </p:childTnLst>
                    </p:cTn>
                  </p:par>
                </p:childTnLst>
              </p:cTn>
              <p:nextCondLst>
                <p:cond evt="onClick" delay="0">
                  <p:tgtEl>
                    <p:spTgt spid="97"/>
                  </p:tgtEl>
                </p:cond>
              </p:nextCondLst>
            </p:seq>
            <p:seq concurrent="1" nextAc="seek">
              <p:cTn id="171" restart="whenNotActive" fill="hold" evtFilter="cancelBubble" nodeType="interactiveSeq">
                <p:stCondLst>
                  <p:cond evt="onClick" delay="0">
                    <p:tgtEl>
                      <p:spTgt spid="96"/>
                    </p:tgtEl>
                  </p:cond>
                </p:stCondLst>
                <p:endSync evt="end" delay="0">
                  <p:rtn val="all"/>
                </p:endSync>
                <p:childTnLst>
                  <p:par>
                    <p:cTn id="172" fill="hold">
                      <p:stCondLst>
                        <p:cond delay="0"/>
                      </p:stCondLst>
                      <p:childTnLst>
                        <p:par>
                          <p:cTn id="173" fill="hold">
                            <p:stCondLst>
                              <p:cond delay="0"/>
                            </p:stCondLst>
                            <p:childTnLst>
                              <p:par>
                                <p:cTn id="174" presetID="56" presetClass="path" presetSubtype="0" accel="50000" decel="50000" fill="hold" grpId="0" nodeType="clickEffect">
                                  <p:stCondLst>
                                    <p:cond delay="0"/>
                                  </p:stCondLst>
                                  <p:childTnLst>
                                    <p:animMotion origin="layout" path="M 1.875E-6 -2.96296E-6 L 0.19909 -0.53032 " pathEditMode="relative" rAng="0" ptsTypes="AA">
                                      <p:cBhvr>
                                        <p:cTn id="175" dur="2000" fill="hold"/>
                                        <p:tgtEl>
                                          <p:spTgt spid="96"/>
                                        </p:tgtEl>
                                        <p:attrNameLst>
                                          <p:attrName>ppt_x</p:attrName>
                                          <p:attrName>ppt_y</p:attrName>
                                        </p:attrNameLst>
                                      </p:cBhvr>
                                      <p:rCtr x="9948" y="-26528"/>
                                    </p:animMotion>
                                  </p:childTnLst>
                                </p:cTn>
                              </p:par>
                            </p:childTnLst>
                          </p:cTn>
                        </p:par>
                      </p:childTnLst>
                    </p:cTn>
                  </p:par>
                </p:childTnLst>
              </p:cTn>
              <p:nextCondLst>
                <p:cond evt="onClick" delay="0">
                  <p:tgtEl>
                    <p:spTgt spid="96"/>
                  </p:tgtEl>
                </p:cond>
              </p:nextCondLst>
            </p:seq>
            <p:seq concurrent="1" nextAc="seek">
              <p:cTn id="176" restart="whenNotActive" fill="hold" evtFilter="cancelBubble" nodeType="interactiveSeq">
                <p:stCondLst>
                  <p:cond evt="onClick" delay="0">
                    <p:tgtEl>
                      <p:spTgt spid="95"/>
                    </p:tgtEl>
                  </p:cond>
                </p:stCondLst>
                <p:endSync evt="end" delay="0">
                  <p:rtn val="all"/>
                </p:endSync>
                <p:childTnLst>
                  <p:par>
                    <p:cTn id="177" fill="hold">
                      <p:stCondLst>
                        <p:cond delay="0"/>
                      </p:stCondLst>
                      <p:childTnLst>
                        <p:par>
                          <p:cTn id="178" fill="hold">
                            <p:stCondLst>
                              <p:cond delay="0"/>
                            </p:stCondLst>
                            <p:childTnLst>
                              <p:par>
                                <p:cTn id="179" presetID="56" presetClass="path" presetSubtype="0" accel="50000" decel="50000" fill="hold" grpId="0" nodeType="clickEffect">
                                  <p:stCondLst>
                                    <p:cond delay="0"/>
                                  </p:stCondLst>
                                  <p:childTnLst>
                                    <p:animMotion origin="layout" path="M 1.45833E-6 3.7037E-7 L 0.25859 -0.52639 " pathEditMode="relative" rAng="0" ptsTypes="AA">
                                      <p:cBhvr>
                                        <p:cTn id="180" dur="2000" fill="hold"/>
                                        <p:tgtEl>
                                          <p:spTgt spid="95"/>
                                        </p:tgtEl>
                                        <p:attrNameLst>
                                          <p:attrName>ppt_x</p:attrName>
                                          <p:attrName>ppt_y</p:attrName>
                                        </p:attrNameLst>
                                      </p:cBhvr>
                                      <p:rCtr x="12930" y="-26319"/>
                                    </p:animMotion>
                                  </p:childTnLst>
                                </p:cTn>
                              </p:par>
                            </p:childTnLst>
                          </p:cTn>
                        </p:par>
                      </p:childTnLst>
                    </p:cTn>
                  </p:par>
                </p:childTnLst>
              </p:cTn>
              <p:nextCondLst>
                <p:cond evt="onClick" delay="0">
                  <p:tgtEl>
                    <p:spTgt spid="95"/>
                  </p:tgtEl>
                </p:cond>
              </p:nextCondLst>
            </p:seq>
            <p:seq concurrent="1" nextAc="seek">
              <p:cTn id="181" restart="whenNotActive" fill="hold" evtFilter="cancelBubble" nodeType="interactiveSeq">
                <p:stCondLst>
                  <p:cond evt="onClick" delay="0">
                    <p:tgtEl>
                      <p:spTgt spid="94"/>
                    </p:tgtEl>
                  </p:cond>
                </p:stCondLst>
                <p:endSync evt="end" delay="0">
                  <p:rtn val="all"/>
                </p:endSync>
                <p:childTnLst>
                  <p:par>
                    <p:cTn id="182" fill="hold">
                      <p:stCondLst>
                        <p:cond delay="0"/>
                      </p:stCondLst>
                      <p:childTnLst>
                        <p:par>
                          <p:cTn id="183" fill="hold">
                            <p:stCondLst>
                              <p:cond delay="0"/>
                            </p:stCondLst>
                            <p:childTnLst>
                              <p:par>
                                <p:cTn id="184" presetID="56" presetClass="path" presetSubtype="0" accel="50000" decel="50000" fill="hold" grpId="0" nodeType="clickEffect">
                                  <p:stCondLst>
                                    <p:cond delay="0"/>
                                  </p:stCondLst>
                                  <p:childTnLst>
                                    <p:animMotion origin="layout" path="M 4.58333E-6 3.33333E-6 L 0.31367 -0.5294 " pathEditMode="relative" rAng="0" ptsTypes="AA">
                                      <p:cBhvr>
                                        <p:cTn id="185" dur="2000" fill="hold"/>
                                        <p:tgtEl>
                                          <p:spTgt spid="94"/>
                                        </p:tgtEl>
                                        <p:attrNameLst>
                                          <p:attrName>ppt_x</p:attrName>
                                          <p:attrName>ppt_y</p:attrName>
                                        </p:attrNameLst>
                                      </p:cBhvr>
                                      <p:rCtr x="15677" y="-26481"/>
                                    </p:animMotion>
                                  </p:childTnLst>
                                </p:cTn>
                              </p:par>
                            </p:childTnLst>
                          </p:cTn>
                        </p:par>
                      </p:childTnLst>
                    </p:cTn>
                  </p:par>
                </p:childTnLst>
              </p:cTn>
              <p:nextCondLst>
                <p:cond evt="onClick" delay="0">
                  <p:tgtEl>
                    <p:spTgt spid="94"/>
                  </p:tgtEl>
                </p:cond>
              </p:nextCondLst>
            </p:seq>
            <p:seq concurrent="1" nextAc="seek">
              <p:cTn id="186" restart="whenNotActive" fill="hold" evtFilter="cancelBubble" nodeType="interactiveSeq">
                <p:stCondLst>
                  <p:cond evt="onClick" delay="0">
                    <p:tgtEl>
                      <p:spTgt spid="93"/>
                    </p:tgtEl>
                  </p:cond>
                </p:stCondLst>
                <p:endSync evt="end" delay="0">
                  <p:rtn val="all"/>
                </p:endSync>
                <p:childTnLst>
                  <p:par>
                    <p:cTn id="187" fill="hold">
                      <p:stCondLst>
                        <p:cond delay="0"/>
                      </p:stCondLst>
                      <p:childTnLst>
                        <p:par>
                          <p:cTn id="188" fill="hold">
                            <p:stCondLst>
                              <p:cond delay="0"/>
                            </p:stCondLst>
                            <p:childTnLst>
                              <p:par>
                                <p:cTn id="189" presetID="56" presetClass="path" presetSubtype="0" accel="50000" decel="50000" fill="hold" grpId="0" nodeType="clickEffect">
                                  <p:stCondLst>
                                    <p:cond delay="0"/>
                                  </p:stCondLst>
                                  <p:childTnLst>
                                    <p:animMotion origin="layout" path="M 2.5E-6 -2.96296E-6 L 0.37695 -0.53194 " pathEditMode="relative" rAng="0" ptsTypes="AA">
                                      <p:cBhvr>
                                        <p:cTn id="190" dur="2000" fill="hold"/>
                                        <p:tgtEl>
                                          <p:spTgt spid="93"/>
                                        </p:tgtEl>
                                        <p:attrNameLst>
                                          <p:attrName>ppt_x</p:attrName>
                                          <p:attrName>ppt_y</p:attrName>
                                        </p:attrNameLst>
                                      </p:cBhvr>
                                      <p:rCtr x="18841" y="-26597"/>
                                    </p:animMotion>
                                  </p:childTnLst>
                                </p:cTn>
                              </p:par>
                            </p:childTnLst>
                          </p:cTn>
                        </p:par>
                      </p:childTnLst>
                    </p:cTn>
                  </p:par>
                </p:childTnLst>
              </p:cTn>
              <p:nextCondLst>
                <p:cond evt="onClick" delay="0">
                  <p:tgtEl>
                    <p:spTgt spid="93"/>
                  </p:tgtEl>
                </p:cond>
              </p:nextCondLst>
            </p:seq>
            <p:seq concurrent="1" nextAc="seek">
              <p:cTn id="191" restart="whenNotActive" fill="hold" evtFilter="cancelBubble" nodeType="interactiveSeq">
                <p:stCondLst>
                  <p:cond evt="onClick" delay="0">
                    <p:tgtEl>
                      <p:spTgt spid="92"/>
                    </p:tgtEl>
                  </p:cond>
                </p:stCondLst>
                <p:endSync evt="end" delay="0">
                  <p:rtn val="all"/>
                </p:endSync>
                <p:childTnLst>
                  <p:par>
                    <p:cTn id="192" fill="hold">
                      <p:stCondLst>
                        <p:cond delay="0"/>
                      </p:stCondLst>
                      <p:childTnLst>
                        <p:par>
                          <p:cTn id="193" fill="hold">
                            <p:stCondLst>
                              <p:cond delay="0"/>
                            </p:stCondLst>
                            <p:childTnLst>
                              <p:par>
                                <p:cTn id="194" presetID="56" presetClass="path" presetSubtype="0" accel="50000" decel="50000" fill="hold" grpId="0" nodeType="clickEffect">
                                  <p:stCondLst>
                                    <p:cond delay="0"/>
                                  </p:stCondLst>
                                  <p:childTnLst>
                                    <p:animMotion origin="layout" path="M -8.33333E-7 -2.96296E-6 L 0.428 -0.52477 " pathEditMode="relative" rAng="0" ptsTypes="AA">
                                      <p:cBhvr>
                                        <p:cTn id="195" dur="2000" fill="hold"/>
                                        <p:tgtEl>
                                          <p:spTgt spid="92"/>
                                        </p:tgtEl>
                                        <p:attrNameLst>
                                          <p:attrName>ppt_x</p:attrName>
                                          <p:attrName>ppt_y</p:attrName>
                                        </p:attrNameLst>
                                      </p:cBhvr>
                                      <p:rCtr x="21393" y="-26250"/>
                                    </p:animMotion>
                                  </p:childTnLst>
                                </p:cTn>
                              </p:par>
                            </p:childTnLst>
                          </p:cTn>
                        </p:par>
                      </p:childTnLst>
                    </p:cTn>
                  </p:par>
                </p:childTnLst>
              </p:cTn>
              <p:nextCondLst>
                <p:cond evt="onClick" delay="0">
                  <p:tgtEl>
                    <p:spTgt spid="92"/>
                  </p:tgtEl>
                </p:cond>
              </p:nextCondLst>
            </p:seq>
            <p:seq concurrent="1" nextAc="seek">
              <p:cTn id="196" restart="whenNotActive" fill="hold" evtFilter="cancelBubble" nodeType="interactiveSeq">
                <p:stCondLst>
                  <p:cond evt="onClick" delay="0">
                    <p:tgtEl>
                      <p:spTgt spid="91"/>
                    </p:tgtEl>
                  </p:cond>
                </p:stCondLst>
                <p:endSync evt="end" delay="0">
                  <p:rtn val="all"/>
                </p:endSync>
                <p:childTnLst>
                  <p:par>
                    <p:cTn id="197" fill="hold">
                      <p:stCondLst>
                        <p:cond delay="0"/>
                      </p:stCondLst>
                      <p:childTnLst>
                        <p:par>
                          <p:cTn id="198" fill="hold">
                            <p:stCondLst>
                              <p:cond delay="0"/>
                            </p:stCondLst>
                            <p:childTnLst>
                              <p:par>
                                <p:cTn id="199" presetID="56" presetClass="path" presetSubtype="0" accel="50000" decel="50000" fill="hold" grpId="0" nodeType="clickEffect">
                                  <p:stCondLst>
                                    <p:cond delay="0"/>
                                  </p:stCondLst>
                                  <p:childTnLst>
                                    <p:animMotion origin="layout" path="M -2.29167E-6 -2.96296E-6 L 0.48789 -0.53102 " pathEditMode="relative" rAng="0" ptsTypes="AA">
                                      <p:cBhvr>
                                        <p:cTn id="200" dur="2000" fill="hold"/>
                                        <p:tgtEl>
                                          <p:spTgt spid="91"/>
                                        </p:tgtEl>
                                        <p:attrNameLst>
                                          <p:attrName>ppt_x</p:attrName>
                                          <p:attrName>ppt_y</p:attrName>
                                        </p:attrNameLst>
                                      </p:cBhvr>
                                      <p:rCtr x="24388" y="-26551"/>
                                    </p:animMotion>
                                  </p:childTnLst>
                                </p:cTn>
                              </p:par>
                            </p:childTnLst>
                          </p:cTn>
                        </p:par>
                      </p:childTnLst>
                    </p:cTn>
                  </p:par>
                </p:childTnLst>
              </p:cTn>
              <p:nextCondLst>
                <p:cond evt="onClick" delay="0">
                  <p:tgtEl>
                    <p:spTgt spid="91"/>
                  </p:tgtEl>
                </p:cond>
              </p:nextCondLst>
            </p:seq>
            <p:seq concurrent="1" nextAc="seek">
              <p:cTn id="201" restart="whenNotActive" fill="hold" evtFilter="cancelBubble" nodeType="interactiveSeq">
                <p:stCondLst>
                  <p:cond evt="onClick" delay="0">
                    <p:tgtEl>
                      <p:spTgt spid="98"/>
                    </p:tgtEl>
                  </p:cond>
                </p:stCondLst>
                <p:endSync evt="end" delay="0">
                  <p:rtn val="all"/>
                </p:endSync>
                <p:childTnLst>
                  <p:par>
                    <p:cTn id="202" fill="hold">
                      <p:stCondLst>
                        <p:cond delay="0"/>
                      </p:stCondLst>
                      <p:childTnLst>
                        <p:par>
                          <p:cTn id="203" fill="hold">
                            <p:stCondLst>
                              <p:cond delay="0"/>
                            </p:stCondLst>
                            <p:childTnLst>
                              <p:par>
                                <p:cTn id="204" presetID="56" presetClass="path" presetSubtype="0" accel="50000" decel="50000" fill="hold" grpId="0" nodeType="clickEffect">
                                  <p:stCondLst>
                                    <p:cond delay="0"/>
                                  </p:stCondLst>
                                  <p:childTnLst>
                                    <p:animMotion origin="layout" path="M 3.54167E-6 1.48148E-6 L 0.48138 -0.39653 " pathEditMode="relative" rAng="0" ptsTypes="AA">
                                      <p:cBhvr>
                                        <p:cTn id="205" dur="2000" fill="hold"/>
                                        <p:tgtEl>
                                          <p:spTgt spid="98"/>
                                        </p:tgtEl>
                                        <p:attrNameLst>
                                          <p:attrName>ppt_x</p:attrName>
                                          <p:attrName>ppt_y</p:attrName>
                                        </p:attrNameLst>
                                      </p:cBhvr>
                                      <p:rCtr x="24062" y="-19838"/>
                                    </p:animMotion>
                                  </p:childTnLst>
                                </p:cTn>
                              </p:par>
                            </p:childTnLst>
                          </p:cTn>
                        </p:par>
                      </p:childTnLst>
                    </p:cTn>
                  </p:par>
                </p:childTnLst>
              </p:cTn>
              <p:nextCondLst>
                <p:cond evt="onClick" delay="0">
                  <p:tgtEl>
                    <p:spTgt spid="98"/>
                  </p:tgtEl>
                </p:cond>
              </p:nextCondLst>
            </p:seq>
            <p:seq concurrent="1" nextAc="seek">
              <p:cTn id="206" restart="whenNotActive" fill="hold" evtFilter="cancelBubble" nodeType="interactiveSeq">
                <p:stCondLst>
                  <p:cond evt="onClick" delay="0">
                    <p:tgtEl>
                      <p:spTgt spid="99"/>
                    </p:tgtEl>
                  </p:cond>
                </p:stCondLst>
                <p:endSync evt="end" delay="0">
                  <p:rtn val="all"/>
                </p:endSync>
                <p:childTnLst>
                  <p:par>
                    <p:cTn id="207" fill="hold">
                      <p:stCondLst>
                        <p:cond delay="0"/>
                      </p:stCondLst>
                      <p:childTnLst>
                        <p:par>
                          <p:cTn id="208" fill="hold">
                            <p:stCondLst>
                              <p:cond delay="0"/>
                            </p:stCondLst>
                            <p:childTnLst>
                              <p:par>
                                <p:cTn id="209" presetID="56" presetClass="path" presetSubtype="0" accel="50000" decel="50000" fill="hold" grpId="0" nodeType="clickEffect">
                                  <p:stCondLst>
                                    <p:cond delay="0"/>
                                  </p:stCondLst>
                                  <p:childTnLst>
                                    <p:animMotion origin="layout" path="M 4.16667E-6 3.7037E-7 L 0.42669 -0.39815 " pathEditMode="relative" rAng="0" ptsTypes="AA">
                                      <p:cBhvr>
                                        <p:cTn id="210" dur="2000" fill="hold"/>
                                        <p:tgtEl>
                                          <p:spTgt spid="99"/>
                                        </p:tgtEl>
                                        <p:attrNameLst>
                                          <p:attrName>ppt_x</p:attrName>
                                          <p:attrName>ppt_y</p:attrName>
                                        </p:attrNameLst>
                                      </p:cBhvr>
                                      <p:rCtr x="21328" y="-19907"/>
                                    </p:animMotion>
                                  </p:childTnLst>
                                </p:cTn>
                              </p:par>
                            </p:childTnLst>
                          </p:cTn>
                        </p:par>
                      </p:childTnLst>
                    </p:cTn>
                  </p:par>
                </p:childTnLst>
              </p:cTn>
              <p:nextCondLst>
                <p:cond evt="onClick" delay="0">
                  <p:tgtEl>
                    <p:spTgt spid="99"/>
                  </p:tgtEl>
                </p:cond>
              </p:nextCondLst>
            </p:seq>
            <p:seq concurrent="1" nextAc="seek">
              <p:cTn id="211" restart="whenNotActive" fill="hold" evtFilter="cancelBubble" nodeType="interactiveSeq">
                <p:stCondLst>
                  <p:cond evt="onClick" delay="0">
                    <p:tgtEl>
                      <p:spTgt spid="100"/>
                    </p:tgtEl>
                  </p:cond>
                </p:stCondLst>
                <p:endSync evt="end" delay="0">
                  <p:rtn val="all"/>
                </p:endSync>
                <p:childTnLst>
                  <p:par>
                    <p:cTn id="212" fill="hold">
                      <p:stCondLst>
                        <p:cond delay="0"/>
                      </p:stCondLst>
                      <p:childTnLst>
                        <p:par>
                          <p:cTn id="213" fill="hold">
                            <p:stCondLst>
                              <p:cond delay="0"/>
                            </p:stCondLst>
                            <p:childTnLst>
                              <p:par>
                                <p:cTn id="214" presetID="56" presetClass="path" presetSubtype="0" accel="50000" decel="50000" fill="hold" grpId="0" nodeType="clickEffect">
                                  <p:stCondLst>
                                    <p:cond delay="0"/>
                                  </p:stCondLst>
                                  <p:childTnLst>
                                    <p:animMotion origin="layout" path="M -3.75E-6 3.7037E-6 L 0.37201 -0.39885 " pathEditMode="relative" rAng="0" ptsTypes="AA">
                                      <p:cBhvr>
                                        <p:cTn id="215" dur="2000" fill="hold"/>
                                        <p:tgtEl>
                                          <p:spTgt spid="100"/>
                                        </p:tgtEl>
                                        <p:attrNameLst>
                                          <p:attrName>ppt_x</p:attrName>
                                          <p:attrName>ppt_y</p:attrName>
                                        </p:attrNameLst>
                                      </p:cBhvr>
                                      <p:rCtr x="18594" y="-19954"/>
                                    </p:animMotion>
                                  </p:childTnLst>
                                </p:cTn>
                              </p:par>
                            </p:childTnLst>
                          </p:cTn>
                        </p:par>
                      </p:childTnLst>
                    </p:cTn>
                  </p:par>
                </p:childTnLst>
              </p:cTn>
              <p:nextCondLst>
                <p:cond evt="onClick" delay="0">
                  <p:tgtEl>
                    <p:spTgt spid="100"/>
                  </p:tgtEl>
                </p:cond>
              </p:nextCondLst>
            </p:seq>
            <p:seq concurrent="1" nextAc="seek">
              <p:cTn id="216" restart="whenNotActive" fill="hold" evtFilter="cancelBubble" nodeType="interactiveSeq">
                <p:stCondLst>
                  <p:cond evt="onClick" delay="0">
                    <p:tgtEl>
                      <p:spTgt spid="101"/>
                    </p:tgtEl>
                  </p:cond>
                </p:stCondLst>
                <p:endSync evt="end" delay="0">
                  <p:rtn val="all"/>
                </p:endSync>
                <p:childTnLst>
                  <p:par>
                    <p:cTn id="217" fill="hold">
                      <p:stCondLst>
                        <p:cond delay="0"/>
                      </p:stCondLst>
                      <p:childTnLst>
                        <p:par>
                          <p:cTn id="218" fill="hold">
                            <p:stCondLst>
                              <p:cond delay="0"/>
                            </p:stCondLst>
                            <p:childTnLst>
                              <p:par>
                                <p:cTn id="219" presetID="56" presetClass="path" presetSubtype="0" accel="50000" decel="50000" fill="hold" grpId="0" nodeType="clickEffect">
                                  <p:stCondLst>
                                    <p:cond delay="0"/>
                                  </p:stCondLst>
                                  <p:childTnLst>
                                    <p:animMotion origin="layout" path="M -1.25E-6 -1.85185E-6 L 0.30755 -0.39606 " pathEditMode="relative" rAng="0" ptsTypes="AA">
                                      <p:cBhvr>
                                        <p:cTn id="220" dur="2000" fill="hold"/>
                                        <p:tgtEl>
                                          <p:spTgt spid="101"/>
                                        </p:tgtEl>
                                        <p:attrNameLst>
                                          <p:attrName>ppt_x</p:attrName>
                                          <p:attrName>ppt_y</p:attrName>
                                        </p:attrNameLst>
                                      </p:cBhvr>
                                      <p:rCtr x="15378" y="-19815"/>
                                    </p:animMotion>
                                  </p:childTnLst>
                                </p:cTn>
                              </p:par>
                            </p:childTnLst>
                          </p:cTn>
                        </p:par>
                      </p:childTnLst>
                    </p:cTn>
                  </p:par>
                </p:childTnLst>
              </p:cTn>
              <p:nextCondLst>
                <p:cond evt="onClick" delay="0">
                  <p:tgtEl>
                    <p:spTgt spid="101"/>
                  </p:tgtEl>
                </p:cond>
              </p:nextCondLst>
            </p:seq>
            <p:seq concurrent="1" nextAc="seek">
              <p:cTn id="221" restart="whenNotActive" fill="hold" evtFilter="cancelBubble" nodeType="interactiveSeq">
                <p:stCondLst>
                  <p:cond evt="onClick" delay="0">
                    <p:tgtEl>
                      <p:spTgt spid="102"/>
                    </p:tgtEl>
                  </p:cond>
                </p:stCondLst>
                <p:endSync evt="end" delay="0">
                  <p:rtn val="all"/>
                </p:endSync>
                <p:childTnLst>
                  <p:par>
                    <p:cTn id="222" fill="hold">
                      <p:stCondLst>
                        <p:cond delay="0"/>
                      </p:stCondLst>
                      <p:childTnLst>
                        <p:par>
                          <p:cTn id="223" fill="hold">
                            <p:stCondLst>
                              <p:cond delay="0"/>
                            </p:stCondLst>
                            <p:childTnLst>
                              <p:par>
                                <p:cTn id="224" presetID="56" presetClass="path" presetSubtype="0" accel="50000" decel="50000" fill="hold" grpId="0" nodeType="clickEffect">
                                  <p:stCondLst>
                                    <p:cond delay="0"/>
                                  </p:stCondLst>
                                  <p:childTnLst>
                                    <p:animMotion origin="layout" path="M -3.54167E-6 -3.33333E-6 L 0.2487 -0.39421 " pathEditMode="relative" rAng="0" ptsTypes="AA">
                                      <p:cBhvr>
                                        <p:cTn id="225" dur="2000" fill="hold"/>
                                        <p:tgtEl>
                                          <p:spTgt spid="102"/>
                                        </p:tgtEl>
                                        <p:attrNameLst>
                                          <p:attrName>ppt_x</p:attrName>
                                          <p:attrName>ppt_y</p:attrName>
                                        </p:attrNameLst>
                                      </p:cBhvr>
                                      <p:rCtr x="12435" y="-19722"/>
                                    </p:animMotion>
                                  </p:childTnLst>
                                </p:cTn>
                              </p:par>
                            </p:childTnLst>
                          </p:cTn>
                        </p:par>
                      </p:childTnLst>
                    </p:cTn>
                  </p:par>
                </p:childTnLst>
              </p:cTn>
              <p:nextCondLst>
                <p:cond evt="onClick" delay="0">
                  <p:tgtEl>
                    <p:spTgt spid="102"/>
                  </p:tgtEl>
                </p:cond>
              </p:nextCondLst>
            </p:seq>
            <p:seq concurrent="1" nextAc="seek">
              <p:cTn id="226" restart="whenNotActive" fill="hold" evtFilter="cancelBubble" nodeType="interactiveSeq">
                <p:stCondLst>
                  <p:cond evt="onClick" delay="0">
                    <p:tgtEl>
                      <p:spTgt spid="103"/>
                    </p:tgtEl>
                  </p:cond>
                </p:stCondLst>
                <p:endSync evt="end" delay="0">
                  <p:rtn val="all"/>
                </p:endSync>
                <p:childTnLst>
                  <p:par>
                    <p:cTn id="227" fill="hold">
                      <p:stCondLst>
                        <p:cond delay="0"/>
                      </p:stCondLst>
                      <p:childTnLst>
                        <p:par>
                          <p:cTn id="228" fill="hold">
                            <p:stCondLst>
                              <p:cond delay="0"/>
                            </p:stCondLst>
                            <p:childTnLst>
                              <p:par>
                                <p:cTn id="229" presetID="56" presetClass="path" presetSubtype="0" accel="50000" decel="50000" fill="hold" grpId="0" nodeType="clickEffect">
                                  <p:stCondLst>
                                    <p:cond delay="0"/>
                                  </p:stCondLst>
                                  <p:childTnLst>
                                    <p:animMotion origin="layout" path="M 1.45833E-6 -3.33333E-6 L 0.19752 -0.39421 " pathEditMode="relative" rAng="0" ptsTypes="AA">
                                      <p:cBhvr>
                                        <p:cTn id="230" dur="2000" fill="hold"/>
                                        <p:tgtEl>
                                          <p:spTgt spid="103"/>
                                        </p:tgtEl>
                                        <p:attrNameLst>
                                          <p:attrName>ppt_x</p:attrName>
                                          <p:attrName>ppt_y</p:attrName>
                                        </p:attrNameLst>
                                      </p:cBhvr>
                                      <p:rCtr x="9870" y="-19722"/>
                                    </p:animMotion>
                                  </p:childTnLst>
                                </p:cTn>
                              </p:par>
                            </p:childTnLst>
                          </p:cTn>
                        </p:par>
                      </p:childTnLst>
                    </p:cTn>
                  </p:par>
                </p:childTnLst>
              </p:cTn>
              <p:nextCondLst>
                <p:cond evt="onClick" delay="0">
                  <p:tgtEl>
                    <p:spTgt spid="103"/>
                  </p:tgtEl>
                </p:cond>
              </p:nextCondLst>
            </p:seq>
            <p:seq concurrent="1" nextAc="seek">
              <p:cTn id="231" restart="whenNotActive" fill="hold" evtFilter="cancelBubble" nodeType="interactiveSeq">
                <p:stCondLst>
                  <p:cond evt="onClick" delay="0">
                    <p:tgtEl>
                      <p:spTgt spid="104"/>
                    </p:tgtEl>
                  </p:cond>
                </p:stCondLst>
                <p:endSync evt="end" delay="0">
                  <p:rtn val="all"/>
                </p:endSync>
                <p:childTnLst>
                  <p:par>
                    <p:cTn id="232" fill="hold">
                      <p:stCondLst>
                        <p:cond delay="0"/>
                      </p:stCondLst>
                      <p:childTnLst>
                        <p:par>
                          <p:cTn id="233" fill="hold">
                            <p:stCondLst>
                              <p:cond delay="0"/>
                            </p:stCondLst>
                            <p:childTnLst>
                              <p:par>
                                <p:cTn id="234" presetID="56" presetClass="path" presetSubtype="0" accel="50000" decel="50000" fill="hold" grpId="0" nodeType="clickEffect">
                                  <p:stCondLst>
                                    <p:cond delay="0"/>
                                  </p:stCondLst>
                                  <p:childTnLst>
                                    <p:animMotion origin="layout" path="M -2.5E-6 -2.22222E-6 L 0.1388 -0.3956 " pathEditMode="relative" rAng="0" ptsTypes="AA">
                                      <p:cBhvr>
                                        <p:cTn id="235" dur="2000" fill="hold"/>
                                        <p:tgtEl>
                                          <p:spTgt spid="104"/>
                                        </p:tgtEl>
                                        <p:attrNameLst>
                                          <p:attrName>ppt_x</p:attrName>
                                          <p:attrName>ppt_y</p:attrName>
                                        </p:attrNameLst>
                                      </p:cBhvr>
                                      <p:rCtr x="6940" y="-19792"/>
                                    </p:animMotion>
                                  </p:childTnLst>
                                </p:cTn>
                              </p:par>
                            </p:childTnLst>
                          </p:cTn>
                        </p:par>
                      </p:childTnLst>
                    </p:cTn>
                  </p:par>
                </p:childTnLst>
              </p:cTn>
              <p:nextCondLst>
                <p:cond evt="onClick" delay="0">
                  <p:tgtEl>
                    <p:spTgt spid="104"/>
                  </p:tgtEl>
                </p:cond>
              </p:nextCondLst>
            </p:seq>
            <p:seq concurrent="1" nextAc="seek">
              <p:cTn id="236" restart="whenNotActive" fill="hold" evtFilter="cancelBubble" nodeType="interactiveSeq">
                <p:stCondLst>
                  <p:cond evt="onClick" delay="0">
                    <p:tgtEl>
                      <p:spTgt spid="105"/>
                    </p:tgtEl>
                  </p:cond>
                </p:stCondLst>
                <p:endSync evt="end" delay="0">
                  <p:rtn val="all"/>
                </p:endSync>
                <p:childTnLst>
                  <p:par>
                    <p:cTn id="237" fill="hold">
                      <p:stCondLst>
                        <p:cond delay="0"/>
                      </p:stCondLst>
                      <p:childTnLst>
                        <p:par>
                          <p:cTn id="238" fill="hold">
                            <p:stCondLst>
                              <p:cond delay="0"/>
                            </p:stCondLst>
                            <p:childTnLst>
                              <p:par>
                                <p:cTn id="239" presetID="56" presetClass="path" presetSubtype="0" accel="50000" decel="50000" fill="hold" grpId="0" nodeType="clickEffect">
                                  <p:stCondLst>
                                    <p:cond delay="0"/>
                                  </p:stCondLst>
                                  <p:childTnLst>
                                    <p:animMotion origin="layout" path="M 1.45833E-6 -1.85185E-6 L 0.07643 -0.39398 " pathEditMode="relative" rAng="0" ptsTypes="AA">
                                      <p:cBhvr>
                                        <p:cTn id="240" dur="2000" fill="hold"/>
                                        <p:tgtEl>
                                          <p:spTgt spid="105"/>
                                        </p:tgtEl>
                                        <p:attrNameLst>
                                          <p:attrName>ppt_x</p:attrName>
                                          <p:attrName>ppt_y</p:attrName>
                                        </p:attrNameLst>
                                      </p:cBhvr>
                                      <p:rCtr x="3815" y="-19699"/>
                                    </p:animMotion>
                                  </p:childTnLst>
                                </p:cTn>
                              </p:par>
                            </p:childTnLst>
                          </p:cTn>
                        </p:par>
                      </p:childTnLst>
                    </p:cTn>
                  </p:par>
                </p:childTnLst>
              </p:cTn>
              <p:nextCondLst>
                <p:cond evt="onClick" delay="0">
                  <p:tgtEl>
                    <p:spTgt spid="105"/>
                  </p:tgtEl>
                </p:cond>
              </p:nextCondLst>
            </p:seq>
            <p:seq concurrent="1" nextAc="seek">
              <p:cTn id="241" restart="whenNotActive" fill="hold" evtFilter="cancelBubble" nodeType="interactiveSeq">
                <p:stCondLst>
                  <p:cond evt="onClick" delay="0">
                    <p:tgtEl>
                      <p:spTgt spid="106"/>
                    </p:tgtEl>
                  </p:cond>
                </p:stCondLst>
                <p:endSync evt="end" delay="0">
                  <p:rtn val="all"/>
                </p:endSync>
                <p:childTnLst>
                  <p:par>
                    <p:cTn id="242" fill="hold">
                      <p:stCondLst>
                        <p:cond delay="0"/>
                      </p:stCondLst>
                      <p:childTnLst>
                        <p:par>
                          <p:cTn id="243" fill="hold">
                            <p:stCondLst>
                              <p:cond delay="0"/>
                            </p:stCondLst>
                            <p:childTnLst>
                              <p:par>
                                <p:cTn id="244" presetID="56" presetClass="path" presetSubtype="0" accel="50000" decel="50000" fill="hold" grpId="0" nodeType="clickEffect">
                                  <p:stCondLst>
                                    <p:cond delay="0"/>
                                  </p:stCondLst>
                                  <p:childTnLst>
                                    <p:animMotion origin="layout" path="M 3.75E-6 -1.48148E-6 L 0.48411 -0.49028 " pathEditMode="relative" rAng="0" ptsTypes="AA">
                                      <p:cBhvr>
                                        <p:cTn id="245" dur="2000" fill="hold"/>
                                        <p:tgtEl>
                                          <p:spTgt spid="106"/>
                                        </p:tgtEl>
                                        <p:attrNameLst>
                                          <p:attrName>ppt_x</p:attrName>
                                          <p:attrName>ppt_y</p:attrName>
                                        </p:attrNameLst>
                                      </p:cBhvr>
                                      <p:rCtr x="24206" y="-24514"/>
                                    </p:animMotion>
                                  </p:childTnLst>
                                </p:cTn>
                              </p:par>
                            </p:childTnLst>
                          </p:cTn>
                        </p:par>
                      </p:childTnLst>
                    </p:cTn>
                  </p:par>
                </p:childTnLst>
              </p:cTn>
              <p:nextCondLst>
                <p:cond evt="onClick" delay="0">
                  <p:tgtEl>
                    <p:spTgt spid="106"/>
                  </p:tgtEl>
                </p:cond>
              </p:nextCondLst>
            </p:seq>
            <p:seq concurrent="1" nextAc="seek">
              <p:cTn id="246" restart="whenNotActive" fill="hold" evtFilter="cancelBubble" nodeType="interactiveSeq">
                <p:stCondLst>
                  <p:cond evt="onClick" delay="0">
                    <p:tgtEl>
                      <p:spTgt spid="107"/>
                    </p:tgtEl>
                  </p:cond>
                </p:stCondLst>
                <p:endSync evt="end" delay="0">
                  <p:rtn val="all"/>
                </p:endSync>
                <p:childTnLst>
                  <p:par>
                    <p:cTn id="247" fill="hold">
                      <p:stCondLst>
                        <p:cond delay="0"/>
                      </p:stCondLst>
                      <p:childTnLst>
                        <p:par>
                          <p:cTn id="248" fill="hold">
                            <p:stCondLst>
                              <p:cond delay="0"/>
                            </p:stCondLst>
                            <p:childTnLst>
                              <p:par>
                                <p:cTn id="249" presetID="56" presetClass="path" presetSubtype="0" accel="50000" decel="50000" fill="hold" grpId="0" nodeType="clickEffect">
                                  <p:stCondLst>
                                    <p:cond delay="0"/>
                                  </p:stCondLst>
                                  <p:childTnLst>
                                    <p:animMotion origin="layout" path="M 4.375E-6 -2.96296E-6 L 0.42669 -0.48426 " pathEditMode="relative" rAng="0" ptsTypes="AA">
                                      <p:cBhvr>
                                        <p:cTn id="250" dur="2000" fill="hold"/>
                                        <p:tgtEl>
                                          <p:spTgt spid="107"/>
                                        </p:tgtEl>
                                        <p:attrNameLst>
                                          <p:attrName>ppt_x</p:attrName>
                                          <p:attrName>ppt_y</p:attrName>
                                        </p:attrNameLst>
                                      </p:cBhvr>
                                      <p:rCtr x="21328" y="-24213"/>
                                    </p:animMotion>
                                  </p:childTnLst>
                                </p:cTn>
                              </p:par>
                            </p:childTnLst>
                          </p:cTn>
                        </p:par>
                      </p:childTnLst>
                    </p:cTn>
                  </p:par>
                </p:childTnLst>
              </p:cTn>
              <p:nextCondLst>
                <p:cond evt="onClick" delay="0">
                  <p:tgtEl>
                    <p:spTgt spid="107"/>
                  </p:tgtEl>
                </p:cond>
              </p:nextCondLst>
            </p:seq>
            <p:seq concurrent="1" nextAc="seek">
              <p:cTn id="251" restart="whenNotActive" fill="hold" evtFilter="cancelBubble" nodeType="interactiveSeq">
                <p:stCondLst>
                  <p:cond evt="onClick" delay="0">
                    <p:tgtEl>
                      <p:spTgt spid="108"/>
                    </p:tgtEl>
                  </p:cond>
                </p:stCondLst>
                <p:endSync evt="end" delay="0">
                  <p:rtn val="all"/>
                </p:endSync>
                <p:childTnLst>
                  <p:par>
                    <p:cTn id="252" fill="hold">
                      <p:stCondLst>
                        <p:cond delay="0"/>
                      </p:stCondLst>
                      <p:childTnLst>
                        <p:par>
                          <p:cTn id="253" fill="hold">
                            <p:stCondLst>
                              <p:cond delay="0"/>
                            </p:stCondLst>
                            <p:childTnLst>
                              <p:par>
                                <p:cTn id="254" presetID="56" presetClass="path" presetSubtype="0" accel="50000" decel="50000" fill="hold" grpId="0" nodeType="clickEffect">
                                  <p:stCondLst>
                                    <p:cond delay="0"/>
                                  </p:stCondLst>
                                  <p:childTnLst>
                                    <p:animMotion origin="layout" path="M 4.79167E-6 -2.96296E-6 L 0.3707 -0.48426 " pathEditMode="relative" rAng="0" ptsTypes="AA">
                                      <p:cBhvr>
                                        <p:cTn id="255" dur="2000" fill="hold"/>
                                        <p:tgtEl>
                                          <p:spTgt spid="108"/>
                                        </p:tgtEl>
                                        <p:attrNameLst>
                                          <p:attrName>ppt_x</p:attrName>
                                          <p:attrName>ppt_y</p:attrName>
                                        </p:attrNameLst>
                                      </p:cBhvr>
                                      <p:rCtr x="18529" y="-24213"/>
                                    </p:animMotion>
                                  </p:childTnLst>
                                </p:cTn>
                              </p:par>
                            </p:childTnLst>
                          </p:cTn>
                        </p:par>
                      </p:childTnLst>
                    </p:cTn>
                  </p:par>
                </p:childTnLst>
              </p:cTn>
              <p:nextCondLst>
                <p:cond evt="onClick" delay="0">
                  <p:tgtEl>
                    <p:spTgt spid="108"/>
                  </p:tgtEl>
                </p:cond>
              </p:nextCondLst>
            </p:seq>
            <p:seq concurrent="1" nextAc="seek">
              <p:cTn id="256" restart="whenNotActive" fill="hold" evtFilter="cancelBubble" nodeType="interactiveSeq">
                <p:stCondLst>
                  <p:cond evt="onClick" delay="0">
                    <p:tgtEl>
                      <p:spTgt spid="109"/>
                    </p:tgtEl>
                  </p:cond>
                </p:stCondLst>
                <p:endSync evt="end" delay="0">
                  <p:rtn val="all"/>
                </p:endSync>
                <p:childTnLst>
                  <p:par>
                    <p:cTn id="257" fill="hold">
                      <p:stCondLst>
                        <p:cond delay="0"/>
                      </p:stCondLst>
                      <p:childTnLst>
                        <p:par>
                          <p:cTn id="258" fill="hold">
                            <p:stCondLst>
                              <p:cond delay="0"/>
                            </p:stCondLst>
                            <p:childTnLst>
                              <p:par>
                                <p:cTn id="259" presetID="56" presetClass="path" presetSubtype="0" accel="50000" decel="50000" fill="hold" grpId="0" nodeType="clickEffect">
                                  <p:stCondLst>
                                    <p:cond delay="0"/>
                                  </p:stCondLst>
                                  <p:childTnLst>
                                    <p:animMotion origin="layout" path="M 2.70833E-6 1.11022E-16 L 0.31302 -0.4838 " pathEditMode="relative" rAng="0" ptsTypes="AA">
                                      <p:cBhvr>
                                        <p:cTn id="260" dur="2000" fill="hold"/>
                                        <p:tgtEl>
                                          <p:spTgt spid="109"/>
                                        </p:tgtEl>
                                        <p:attrNameLst>
                                          <p:attrName>ppt_x</p:attrName>
                                          <p:attrName>ppt_y</p:attrName>
                                        </p:attrNameLst>
                                      </p:cBhvr>
                                      <p:rCtr x="15651" y="-24190"/>
                                    </p:animMotion>
                                  </p:childTnLst>
                                </p:cTn>
                              </p:par>
                            </p:childTnLst>
                          </p:cTn>
                        </p:par>
                      </p:childTnLst>
                    </p:cTn>
                  </p:par>
                </p:childTnLst>
              </p:cTn>
              <p:nextCondLst>
                <p:cond evt="onClick" delay="0">
                  <p:tgtEl>
                    <p:spTgt spid="109"/>
                  </p:tgtEl>
                </p:cond>
              </p:nextCondLst>
            </p:seq>
            <p:seq concurrent="1" nextAc="seek">
              <p:cTn id="261" restart="whenNotActive" fill="hold" evtFilter="cancelBubble" nodeType="interactiveSeq">
                <p:stCondLst>
                  <p:cond evt="onClick" delay="0">
                    <p:tgtEl>
                      <p:spTgt spid="110"/>
                    </p:tgtEl>
                  </p:cond>
                </p:stCondLst>
                <p:endSync evt="end" delay="0">
                  <p:rtn val="all"/>
                </p:endSync>
                <p:childTnLst>
                  <p:par>
                    <p:cTn id="262" fill="hold">
                      <p:stCondLst>
                        <p:cond delay="0"/>
                      </p:stCondLst>
                      <p:childTnLst>
                        <p:par>
                          <p:cTn id="263" fill="hold">
                            <p:stCondLst>
                              <p:cond delay="0"/>
                            </p:stCondLst>
                            <p:childTnLst>
                              <p:par>
                                <p:cTn id="264" presetID="56" presetClass="path" presetSubtype="0" accel="50000" decel="50000" fill="hold" grpId="0" nodeType="clickEffect">
                                  <p:stCondLst>
                                    <p:cond delay="0"/>
                                  </p:stCondLst>
                                  <p:childTnLst>
                                    <p:animMotion origin="layout" path="M 3.125E-6 1.11022E-16 L 0.25716 -0.4838 " pathEditMode="relative" rAng="0" ptsTypes="AA">
                                      <p:cBhvr>
                                        <p:cTn id="265" dur="2000" fill="hold"/>
                                        <p:tgtEl>
                                          <p:spTgt spid="110"/>
                                        </p:tgtEl>
                                        <p:attrNameLst>
                                          <p:attrName>ppt_x</p:attrName>
                                          <p:attrName>ppt_y</p:attrName>
                                        </p:attrNameLst>
                                      </p:cBhvr>
                                      <p:rCtr x="12852" y="-24190"/>
                                    </p:animMotion>
                                  </p:childTnLst>
                                </p:cTn>
                              </p:par>
                            </p:childTnLst>
                          </p:cTn>
                        </p:par>
                      </p:childTnLst>
                    </p:cTn>
                  </p:par>
                </p:childTnLst>
              </p:cTn>
              <p:nextCondLst>
                <p:cond evt="onClick" delay="0">
                  <p:tgtEl>
                    <p:spTgt spid="110"/>
                  </p:tgtEl>
                </p:cond>
              </p:nextCondLst>
            </p:seq>
            <p:seq concurrent="1" nextAc="seek">
              <p:cTn id="266" restart="whenNotActive" fill="hold" evtFilter="cancelBubble" nodeType="interactiveSeq">
                <p:stCondLst>
                  <p:cond evt="onClick" delay="0">
                    <p:tgtEl>
                      <p:spTgt spid="111"/>
                    </p:tgtEl>
                  </p:cond>
                </p:stCondLst>
                <p:endSync evt="end" delay="0">
                  <p:rtn val="all"/>
                </p:endSync>
                <p:childTnLst>
                  <p:par>
                    <p:cTn id="267" fill="hold">
                      <p:stCondLst>
                        <p:cond delay="0"/>
                      </p:stCondLst>
                      <p:childTnLst>
                        <p:par>
                          <p:cTn id="268" fill="hold">
                            <p:stCondLst>
                              <p:cond delay="0"/>
                            </p:stCondLst>
                            <p:childTnLst>
                              <p:par>
                                <p:cTn id="269" presetID="56" presetClass="path" presetSubtype="0" accel="50000" decel="50000" fill="hold" grpId="0" nodeType="clickEffect">
                                  <p:stCondLst>
                                    <p:cond delay="0"/>
                                  </p:stCondLst>
                                  <p:childTnLst>
                                    <p:animMotion origin="layout" path="M -2.70833E-6 1.11022E-16 L 0.19727 -0.4838 " pathEditMode="relative" rAng="0" ptsTypes="AA">
                                      <p:cBhvr>
                                        <p:cTn id="270" dur="2000" fill="hold"/>
                                        <p:tgtEl>
                                          <p:spTgt spid="111"/>
                                        </p:tgtEl>
                                        <p:attrNameLst>
                                          <p:attrName>ppt_x</p:attrName>
                                          <p:attrName>ppt_y</p:attrName>
                                        </p:attrNameLst>
                                      </p:cBhvr>
                                      <p:rCtr x="9857" y="-24190"/>
                                    </p:animMotion>
                                  </p:childTnLst>
                                </p:cTn>
                              </p:par>
                            </p:childTnLst>
                          </p:cTn>
                        </p:par>
                      </p:childTnLst>
                    </p:cTn>
                  </p:par>
                </p:childTnLst>
              </p:cTn>
              <p:nextCondLst>
                <p:cond evt="onClick" delay="0">
                  <p:tgtEl>
                    <p:spTgt spid="111"/>
                  </p:tgtEl>
                </p:cond>
              </p:nextCondLst>
            </p:seq>
            <p:seq concurrent="1" nextAc="seek">
              <p:cTn id="271" restart="whenNotActive" fill="hold" evtFilter="cancelBubble" nodeType="interactiveSeq">
                <p:stCondLst>
                  <p:cond evt="onClick" delay="0">
                    <p:tgtEl>
                      <p:spTgt spid="112"/>
                    </p:tgtEl>
                  </p:cond>
                </p:stCondLst>
                <p:endSync evt="end" delay="0">
                  <p:rtn val="all"/>
                </p:endSync>
                <p:childTnLst>
                  <p:par>
                    <p:cTn id="272" fill="hold">
                      <p:stCondLst>
                        <p:cond delay="0"/>
                      </p:stCondLst>
                      <p:childTnLst>
                        <p:par>
                          <p:cTn id="273" fill="hold">
                            <p:stCondLst>
                              <p:cond delay="0"/>
                            </p:stCondLst>
                            <p:childTnLst>
                              <p:par>
                                <p:cTn id="274" presetID="56" presetClass="path" presetSubtype="0" accel="50000" decel="50000" fill="hold" grpId="0" nodeType="clickEffect">
                                  <p:stCondLst>
                                    <p:cond delay="0"/>
                                  </p:stCondLst>
                                  <p:childTnLst>
                                    <p:animMotion origin="layout" path="M 6.25E-7 -7.40741E-7 L 0.13945 -0.48079 " pathEditMode="relative" rAng="0" ptsTypes="AA">
                                      <p:cBhvr>
                                        <p:cTn id="275" dur="2000" fill="hold"/>
                                        <p:tgtEl>
                                          <p:spTgt spid="112"/>
                                        </p:tgtEl>
                                        <p:attrNameLst>
                                          <p:attrName>ppt_x</p:attrName>
                                          <p:attrName>ppt_y</p:attrName>
                                        </p:attrNameLst>
                                      </p:cBhvr>
                                      <p:rCtr x="6966" y="-24051"/>
                                    </p:animMotion>
                                  </p:childTnLst>
                                </p:cTn>
                              </p:par>
                            </p:childTnLst>
                          </p:cTn>
                        </p:par>
                      </p:childTnLst>
                    </p:cTn>
                  </p:par>
                </p:childTnLst>
              </p:cTn>
              <p:nextCondLst>
                <p:cond evt="onClick" delay="0">
                  <p:tgtEl>
                    <p:spTgt spid="112"/>
                  </p:tgtEl>
                </p:cond>
              </p:nextCondLst>
            </p:seq>
            <p:seq concurrent="1" nextAc="seek">
              <p:cTn id="276" restart="whenNotActive" fill="hold" evtFilter="cancelBubble" nodeType="interactiveSeq">
                <p:stCondLst>
                  <p:cond evt="onClick" delay="0">
                    <p:tgtEl>
                      <p:spTgt spid="113"/>
                    </p:tgtEl>
                  </p:cond>
                </p:stCondLst>
                <p:endSync evt="end" delay="0">
                  <p:rtn val="all"/>
                </p:endSync>
                <p:childTnLst>
                  <p:par>
                    <p:cTn id="277" fill="hold">
                      <p:stCondLst>
                        <p:cond delay="0"/>
                      </p:stCondLst>
                      <p:childTnLst>
                        <p:par>
                          <p:cTn id="278" fill="hold">
                            <p:stCondLst>
                              <p:cond delay="0"/>
                            </p:stCondLst>
                            <p:childTnLst>
                              <p:par>
                                <p:cTn id="279" presetID="56" presetClass="path" presetSubtype="0" accel="50000" decel="50000" fill="hold" grpId="0" nodeType="clickEffect">
                                  <p:stCondLst>
                                    <p:cond delay="0"/>
                                  </p:stCondLst>
                                  <p:childTnLst>
                                    <p:animMotion origin="layout" path="M -2.5E-6 -1.48148E-6 L 0.0763 -0.49028 " pathEditMode="relative" rAng="0" ptsTypes="AA">
                                      <p:cBhvr>
                                        <p:cTn id="280" dur="2000" fill="hold"/>
                                        <p:tgtEl>
                                          <p:spTgt spid="113"/>
                                        </p:tgtEl>
                                        <p:attrNameLst>
                                          <p:attrName>ppt_x</p:attrName>
                                          <p:attrName>ppt_y</p:attrName>
                                        </p:attrNameLst>
                                      </p:cBhvr>
                                      <p:rCtr x="3815" y="-24514"/>
                                    </p:animMotion>
                                  </p:childTnLst>
                                </p:cTn>
                              </p:par>
                            </p:childTnLst>
                          </p:cTn>
                        </p:par>
                      </p:childTnLst>
                    </p:cTn>
                  </p:par>
                </p:childTnLst>
              </p:cTn>
              <p:nextCondLst>
                <p:cond evt="onClick" delay="0">
                  <p:tgtEl>
                    <p:spTgt spid="113"/>
                  </p:tgtEl>
                </p:cond>
              </p:nextCondLst>
            </p:seq>
            <p:seq concurrent="1" nextAc="seek">
              <p:cTn id="281" restart="whenNotActive" fill="hold" evtFilter="cancelBubble" nodeType="interactiveSeq">
                <p:stCondLst>
                  <p:cond evt="onClick" delay="0">
                    <p:tgtEl>
                      <p:spTgt spid="114"/>
                    </p:tgtEl>
                  </p:cond>
                </p:stCondLst>
                <p:endSync evt="end" delay="0">
                  <p:rtn val="all"/>
                </p:endSync>
                <p:childTnLst>
                  <p:par>
                    <p:cTn id="282" fill="hold">
                      <p:stCondLst>
                        <p:cond delay="0"/>
                      </p:stCondLst>
                      <p:childTnLst>
                        <p:par>
                          <p:cTn id="283" fill="hold">
                            <p:stCondLst>
                              <p:cond delay="0"/>
                            </p:stCondLst>
                            <p:childTnLst>
                              <p:par>
                                <p:cTn id="284" presetID="56" presetClass="path" presetSubtype="0" accel="50000" decel="50000" fill="hold" grpId="0" nodeType="clickEffect">
                                  <p:stCondLst>
                                    <p:cond delay="0"/>
                                  </p:stCondLst>
                                  <p:childTnLst>
                                    <p:animMotion origin="layout" path="M -3.54167E-6 -2.22222E-6 L 0.48412 -0.57477 " pathEditMode="relative" rAng="0" ptsTypes="AA">
                                      <p:cBhvr>
                                        <p:cTn id="285" dur="2000" fill="hold"/>
                                        <p:tgtEl>
                                          <p:spTgt spid="114"/>
                                        </p:tgtEl>
                                        <p:attrNameLst>
                                          <p:attrName>ppt_x</p:attrName>
                                          <p:attrName>ppt_y</p:attrName>
                                        </p:attrNameLst>
                                      </p:cBhvr>
                                      <p:rCtr x="24206" y="-28750"/>
                                    </p:animMotion>
                                  </p:childTnLst>
                                </p:cTn>
                              </p:par>
                            </p:childTnLst>
                          </p:cTn>
                        </p:par>
                      </p:childTnLst>
                    </p:cTn>
                  </p:par>
                </p:childTnLst>
              </p:cTn>
              <p:nextCondLst>
                <p:cond evt="onClick" delay="0">
                  <p:tgtEl>
                    <p:spTgt spid="114"/>
                  </p:tgtEl>
                </p:cond>
              </p:nextCondLst>
            </p:seq>
            <p:seq concurrent="1" nextAc="seek">
              <p:cTn id="286" restart="whenNotActive" fill="hold" evtFilter="cancelBubble" nodeType="interactiveSeq">
                <p:stCondLst>
                  <p:cond evt="onClick" delay="0">
                    <p:tgtEl>
                      <p:spTgt spid="116"/>
                    </p:tgtEl>
                  </p:cond>
                </p:stCondLst>
                <p:endSync evt="end" delay="0">
                  <p:rtn val="all"/>
                </p:endSync>
                <p:childTnLst>
                  <p:par>
                    <p:cTn id="287" fill="hold">
                      <p:stCondLst>
                        <p:cond delay="0"/>
                      </p:stCondLst>
                      <p:childTnLst>
                        <p:par>
                          <p:cTn id="288" fill="hold">
                            <p:stCondLst>
                              <p:cond delay="0"/>
                            </p:stCondLst>
                            <p:childTnLst>
                              <p:par>
                                <p:cTn id="289" presetID="56" presetClass="path" presetSubtype="0" accel="50000" decel="50000" fill="hold" grpId="0" nodeType="clickEffect">
                                  <p:stCondLst>
                                    <p:cond delay="0"/>
                                  </p:stCondLst>
                                  <p:childTnLst>
                                    <p:animMotion origin="layout" path="M -1.66667E-6 -7.40741E-7 L 0.43099 -0.56829 " pathEditMode="relative" rAng="0" ptsTypes="AA">
                                      <p:cBhvr>
                                        <p:cTn id="290" dur="2000" fill="hold"/>
                                        <p:tgtEl>
                                          <p:spTgt spid="116"/>
                                        </p:tgtEl>
                                        <p:attrNameLst>
                                          <p:attrName>ppt_x</p:attrName>
                                          <p:attrName>ppt_y</p:attrName>
                                        </p:attrNameLst>
                                      </p:cBhvr>
                                      <p:rCtr x="21549" y="-28426"/>
                                    </p:animMotion>
                                  </p:childTnLst>
                                </p:cTn>
                              </p:par>
                            </p:childTnLst>
                          </p:cTn>
                        </p:par>
                      </p:childTnLst>
                    </p:cTn>
                  </p:par>
                </p:childTnLst>
              </p:cTn>
              <p:nextCondLst>
                <p:cond evt="onClick" delay="0">
                  <p:tgtEl>
                    <p:spTgt spid="116"/>
                  </p:tgtEl>
                </p:cond>
              </p:nextCondLst>
            </p:seq>
            <p:seq concurrent="1" nextAc="seek">
              <p:cTn id="291" restart="whenNotActive" fill="hold" evtFilter="cancelBubble" nodeType="interactiveSeq">
                <p:stCondLst>
                  <p:cond evt="onClick" delay="0">
                    <p:tgtEl>
                      <p:spTgt spid="117"/>
                    </p:tgtEl>
                  </p:cond>
                </p:stCondLst>
                <p:endSync evt="end" delay="0">
                  <p:rtn val="all"/>
                </p:endSync>
                <p:childTnLst>
                  <p:par>
                    <p:cTn id="292" fill="hold">
                      <p:stCondLst>
                        <p:cond delay="0"/>
                      </p:stCondLst>
                      <p:childTnLst>
                        <p:par>
                          <p:cTn id="293" fill="hold">
                            <p:stCondLst>
                              <p:cond delay="0"/>
                            </p:stCondLst>
                            <p:childTnLst>
                              <p:par>
                                <p:cTn id="294" presetID="56" presetClass="path" presetSubtype="0" accel="50000" decel="50000" fill="hold" grpId="0" nodeType="clickEffect">
                                  <p:stCondLst>
                                    <p:cond delay="0"/>
                                  </p:stCondLst>
                                  <p:childTnLst>
                                    <p:animMotion origin="layout" path="M 1.25E-6 -2.22222E-6 L 0.37461 -0.56828 " pathEditMode="relative" rAng="0" ptsTypes="AA">
                                      <p:cBhvr>
                                        <p:cTn id="295" dur="2000" fill="hold"/>
                                        <p:tgtEl>
                                          <p:spTgt spid="117"/>
                                        </p:tgtEl>
                                        <p:attrNameLst>
                                          <p:attrName>ppt_x</p:attrName>
                                          <p:attrName>ppt_y</p:attrName>
                                        </p:attrNameLst>
                                      </p:cBhvr>
                                      <p:rCtr x="18724" y="-28426"/>
                                    </p:animMotion>
                                  </p:childTnLst>
                                </p:cTn>
                              </p:par>
                            </p:childTnLst>
                          </p:cTn>
                        </p:par>
                      </p:childTnLst>
                    </p:cTn>
                  </p:par>
                </p:childTnLst>
              </p:cTn>
              <p:nextCondLst>
                <p:cond evt="onClick" delay="0">
                  <p:tgtEl>
                    <p:spTgt spid="117"/>
                  </p:tgtEl>
                </p:cond>
              </p:nextCondLst>
            </p:seq>
            <p:seq concurrent="1" nextAc="seek">
              <p:cTn id="296" restart="whenNotActive" fill="hold" evtFilter="cancelBubble" nodeType="interactiveSeq">
                <p:stCondLst>
                  <p:cond evt="onClick" delay="0">
                    <p:tgtEl>
                      <p:spTgt spid="118"/>
                    </p:tgtEl>
                  </p:cond>
                </p:stCondLst>
                <p:endSync evt="end" delay="0">
                  <p:rtn val="all"/>
                </p:endSync>
                <p:childTnLst>
                  <p:par>
                    <p:cTn id="297" fill="hold">
                      <p:stCondLst>
                        <p:cond delay="0"/>
                      </p:stCondLst>
                      <p:childTnLst>
                        <p:par>
                          <p:cTn id="298" fill="hold">
                            <p:stCondLst>
                              <p:cond delay="0"/>
                            </p:stCondLst>
                            <p:childTnLst>
                              <p:par>
                                <p:cTn id="299" presetID="56" presetClass="path" presetSubtype="0" accel="50000" decel="50000" fill="hold" grpId="0" nodeType="clickEffect">
                                  <p:stCondLst>
                                    <p:cond delay="0"/>
                                  </p:stCondLst>
                                  <p:childTnLst>
                                    <p:animMotion origin="layout" path="M 3.33333E-6 4.07407E-6 L 0.31185 -0.56598 " pathEditMode="relative" rAng="0" ptsTypes="AA">
                                      <p:cBhvr>
                                        <p:cTn id="300" dur="2000" fill="hold"/>
                                        <p:tgtEl>
                                          <p:spTgt spid="118"/>
                                        </p:tgtEl>
                                        <p:attrNameLst>
                                          <p:attrName>ppt_x</p:attrName>
                                          <p:attrName>ppt_y</p:attrName>
                                        </p:attrNameLst>
                                      </p:cBhvr>
                                      <p:rCtr x="15586" y="-28310"/>
                                    </p:animMotion>
                                  </p:childTnLst>
                                </p:cTn>
                              </p:par>
                            </p:childTnLst>
                          </p:cTn>
                        </p:par>
                      </p:childTnLst>
                    </p:cTn>
                  </p:par>
                </p:childTnLst>
              </p:cTn>
              <p:nextCondLst>
                <p:cond evt="onClick" delay="0">
                  <p:tgtEl>
                    <p:spTgt spid="118"/>
                  </p:tgtEl>
                </p:cond>
              </p:nextCondLst>
            </p:seq>
            <p:seq concurrent="1" nextAc="seek">
              <p:cTn id="301" restart="whenNotActive" fill="hold" evtFilter="cancelBubble" nodeType="interactiveSeq">
                <p:stCondLst>
                  <p:cond evt="onClick" delay="0">
                    <p:tgtEl>
                      <p:spTgt spid="119"/>
                    </p:tgtEl>
                  </p:cond>
                </p:stCondLst>
                <p:endSync evt="end" delay="0">
                  <p:rtn val="all"/>
                </p:endSync>
                <p:childTnLst>
                  <p:par>
                    <p:cTn id="302" fill="hold">
                      <p:stCondLst>
                        <p:cond delay="0"/>
                      </p:stCondLst>
                      <p:childTnLst>
                        <p:par>
                          <p:cTn id="303" fill="hold">
                            <p:stCondLst>
                              <p:cond delay="0"/>
                            </p:stCondLst>
                            <p:childTnLst>
                              <p:par>
                                <p:cTn id="304" presetID="56" presetClass="path" presetSubtype="0" accel="50000" decel="50000" fill="hold" grpId="0" nodeType="clickEffect">
                                  <p:stCondLst>
                                    <p:cond delay="0"/>
                                  </p:stCondLst>
                                  <p:childTnLst>
                                    <p:animMotion origin="layout" path="M 2.08333E-7 1.11111E-6 L 0.25521 -0.56644 " pathEditMode="relative" rAng="0" ptsTypes="AA">
                                      <p:cBhvr>
                                        <p:cTn id="305" dur="2000" fill="hold"/>
                                        <p:tgtEl>
                                          <p:spTgt spid="119"/>
                                        </p:tgtEl>
                                        <p:attrNameLst>
                                          <p:attrName>ppt_x</p:attrName>
                                          <p:attrName>ppt_y</p:attrName>
                                        </p:attrNameLst>
                                      </p:cBhvr>
                                      <p:rCtr x="12760" y="-28333"/>
                                    </p:animMotion>
                                  </p:childTnLst>
                                </p:cTn>
                              </p:par>
                            </p:childTnLst>
                          </p:cTn>
                        </p:par>
                      </p:childTnLst>
                    </p:cTn>
                  </p:par>
                </p:childTnLst>
              </p:cTn>
              <p:nextCondLst>
                <p:cond evt="onClick" delay="0">
                  <p:tgtEl>
                    <p:spTgt spid="119"/>
                  </p:tgtEl>
                </p:cond>
              </p:nextCondLst>
            </p:seq>
            <p:seq concurrent="1" nextAc="seek">
              <p:cTn id="306" restart="whenNotActive" fill="hold" evtFilter="cancelBubble" nodeType="interactiveSeq">
                <p:stCondLst>
                  <p:cond evt="onClick" delay="0">
                    <p:tgtEl>
                      <p:spTgt spid="120"/>
                    </p:tgtEl>
                  </p:cond>
                </p:stCondLst>
                <p:endSync evt="end" delay="0">
                  <p:rtn val="all"/>
                </p:endSync>
                <p:childTnLst>
                  <p:par>
                    <p:cTn id="307" fill="hold">
                      <p:stCondLst>
                        <p:cond delay="0"/>
                      </p:stCondLst>
                      <p:childTnLst>
                        <p:par>
                          <p:cTn id="308" fill="hold">
                            <p:stCondLst>
                              <p:cond delay="0"/>
                            </p:stCondLst>
                            <p:childTnLst>
                              <p:par>
                                <p:cTn id="309" presetID="56" presetClass="path" presetSubtype="0" accel="50000" decel="50000" fill="hold" grpId="0" nodeType="clickEffect">
                                  <p:stCondLst>
                                    <p:cond delay="0"/>
                                  </p:stCondLst>
                                  <p:childTnLst>
                                    <p:animMotion origin="layout" path="M 8.33333E-7 -2.22222E-6 L 0.20208 -0.56828 " pathEditMode="relative" rAng="0" ptsTypes="AA">
                                      <p:cBhvr>
                                        <p:cTn id="310" dur="2000" fill="hold"/>
                                        <p:tgtEl>
                                          <p:spTgt spid="120"/>
                                        </p:tgtEl>
                                        <p:attrNameLst>
                                          <p:attrName>ppt_x</p:attrName>
                                          <p:attrName>ppt_y</p:attrName>
                                        </p:attrNameLst>
                                      </p:cBhvr>
                                      <p:rCtr x="10104" y="-28426"/>
                                    </p:animMotion>
                                  </p:childTnLst>
                                </p:cTn>
                              </p:par>
                            </p:childTnLst>
                          </p:cTn>
                        </p:par>
                      </p:childTnLst>
                    </p:cTn>
                  </p:par>
                </p:childTnLst>
              </p:cTn>
              <p:nextCondLst>
                <p:cond evt="onClick" delay="0">
                  <p:tgtEl>
                    <p:spTgt spid="120"/>
                  </p:tgtEl>
                </p:cond>
              </p:nextCondLst>
            </p:seq>
            <p:seq concurrent="1" nextAc="seek">
              <p:cTn id="311" restart="whenNotActive" fill="hold" evtFilter="cancelBubble" nodeType="interactiveSeq">
                <p:stCondLst>
                  <p:cond evt="onClick" delay="0">
                    <p:tgtEl>
                      <p:spTgt spid="121"/>
                    </p:tgtEl>
                  </p:cond>
                </p:stCondLst>
                <p:endSync evt="end" delay="0">
                  <p:rtn val="all"/>
                </p:endSync>
                <p:childTnLst>
                  <p:par>
                    <p:cTn id="312" fill="hold">
                      <p:stCondLst>
                        <p:cond delay="0"/>
                      </p:stCondLst>
                      <p:childTnLst>
                        <p:par>
                          <p:cTn id="313" fill="hold">
                            <p:stCondLst>
                              <p:cond delay="0"/>
                            </p:stCondLst>
                            <p:childTnLst>
                              <p:par>
                                <p:cTn id="314" presetID="56" presetClass="path" presetSubtype="0" accel="50000" decel="50000" fill="hold" grpId="0" nodeType="clickEffect">
                                  <p:stCondLst>
                                    <p:cond delay="0"/>
                                  </p:stCondLst>
                                  <p:childTnLst>
                                    <p:animMotion origin="layout" path="M 4.79167E-6 -2.22222E-6 L 0.13906 -0.56828 " pathEditMode="relative" rAng="0" ptsTypes="AA">
                                      <p:cBhvr>
                                        <p:cTn id="315" dur="2000" fill="hold"/>
                                        <p:tgtEl>
                                          <p:spTgt spid="121"/>
                                        </p:tgtEl>
                                        <p:attrNameLst>
                                          <p:attrName>ppt_x</p:attrName>
                                          <p:attrName>ppt_y</p:attrName>
                                        </p:attrNameLst>
                                      </p:cBhvr>
                                      <p:rCtr x="6953" y="-28426"/>
                                    </p:animMotion>
                                  </p:childTnLst>
                                </p:cTn>
                              </p:par>
                            </p:childTnLst>
                          </p:cTn>
                        </p:par>
                      </p:childTnLst>
                    </p:cTn>
                  </p:par>
                </p:childTnLst>
              </p:cTn>
              <p:nextCondLst>
                <p:cond evt="onClick" delay="0">
                  <p:tgtEl>
                    <p:spTgt spid="121"/>
                  </p:tgtEl>
                </p:cond>
              </p:nextCondLst>
            </p:seq>
            <p:seq concurrent="1" nextAc="seek">
              <p:cTn id="316" restart="whenNotActive" fill="hold" evtFilter="cancelBubble" nodeType="interactiveSeq">
                <p:stCondLst>
                  <p:cond evt="onClick" delay="0">
                    <p:tgtEl>
                      <p:spTgt spid="122"/>
                    </p:tgtEl>
                  </p:cond>
                </p:stCondLst>
                <p:endSync evt="end" delay="0">
                  <p:rtn val="all"/>
                </p:endSync>
                <p:childTnLst>
                  <p:par>
                    <p:cTn id="317" fill="hold">
                      <p:stCondLst>
                        <p:cond delay="0"/>
                      </p:stCondLst>
                      <p:childTnLst>
                        <p:par>
                          <p:cTn id="318" fill="hold">
                            <p:stCondLst>
                              <p:cond delay="0"/>
                            </p:stCondLst>
                            <p:childTnLst>
                              <p:par>
                                <p:cTn id="319" presetID="56" presetClass="path" presetSubtype="0" accel="50000" decel="50000" fill="hold" grpId="0" nodeType="clickEffect">
                                  <p:stCondLst>
                                    <p:cond delay="0"/>
                                  </p:stCondLst>
                                  <p:childTnLst>
                                    <p:animMotion origin="layout" path="M -1.25E-6 -7.40741E-7 L 0.07305 -0.56829 " pathEditMode="relative" rAng="0" ptsTypes="AA">
                                      <p:cBhvr>
                                        <p:cTn id="320" dur="2000" fill="hold"/>
                                        <p:tgtEl>
                                          <p:spTgt spid="122"/>
                                        </p:tgtEl>
                                        <p:attrNameLst>
                                          <p:attrName>ppt_x</p:attrName>
                                          <p:attrName>ppt_y</p:attrName>
                                        </p:attrNameLst>
                                      </p:cBhvr>
                                      <p:rCtr x="3646" y="-28426"/>
                                    </p:animMotion>
                                  </p:childTnLst>
                                </p:cTn>
                              </p:par>
                            </p:childTnLst>
                          </p:cTn>
                        </p:par>
                      </p:childTnLst>
                    </p:cTn>
                  </p:par>
                </p:childTnLst>
              </p:cTn>
              <p:nextCondLst>
                <p:cond evt="onClick" delay="0">
                  <p:tgtEl>
                    <p:spTgt spid="122"/>
                  </p:tgtEl>
                </p:cond>
              </p:nextCondLst>
            </p:seq>
            <p:seq concurrent="1" nextAc="seek">
              <p:cTn id="321" restart="whenNotActive" fill="hold" evtFilter="cancelBubble" nodeType="interactiveSeq">
                <p:stCondLst>
                  <p:cond evt="onClick" delay="0">
                    <p:tgtEl>
                      <p:spTgt spid="129"/>
                    </p:tgtEl>
                  </p:cond>
                </p:stCondLst>
                <p:endSync evt="end" delay="0">
                  <p:rtn val="all"/>
                </p:endSync>
                <p:childTnLst>
                  <p:par>
                    <p:cTn id="322" fill="hold">
                      <p:stCondLst>
                        <p:cond delay="0"/>
                      </p:stCondLst>
                      <p:childTnLst>
                        <p:par>
                          <p:cTn id="323" fill="hold">
                            <p:stCondLst>
                              <p:cond delay="0"/>
                            </p:stCondLst>
                            <p:childTnLst>
                              <p:par>
                                <p:cTn id="324" presetID="56" presetClass="path" presetSubtype="0" accel="50000" decel="50000" fill="hold" grpId="0" nodeType="clickEffect">
                                  <p:stCondLst>
                                    <p:cond delay="0"/>
                                  </p:stCondLst>
                                  <p:childTnLst>
                                    <p:animMotion origin="layout" path="M 4.375E-6 2.22222E-6 L 0.13815 -0.64699 " pathEditMode="relative" rAng="0" ptsTypes="AA">
                                      <p:cBhvr>
                                        <p:cTn id="325" dur="2000" fill="hold"/>
                                        <p:tgtEl>
                                          <p:spTgt spid="129"/>
                                        </p:tgtEl>
                                        <p:attrNameLst>
                                          <p:attrName>ppt_x</p:attrName>
                                          <p:attrName>ppt_y</p:attrName>
                                        </p:attrNameLst>
                                      </p:cBhvr>
                                      <p:rCtr x="6901" y="-32361"/>
                                    </p:animMotion>
                                  </p:childTnLst>
                                </p:cTn>
                              </p:par>
                            </p:childTnLst>
                          </p:cTn>
                        </p:par>
                      </p:childTnLst>
                    </p:cTn>
                  </p:par>
                </p:childTnLst>
              </p:cTn>
              <p:nextCondLst>
                <p:cond evt="onClick" delay="0">
                  <p:tgtEl>
                    <p:spTgt spid="129"/>
                  </p:tgtEl>
                </p:cond>
              </p:nextCondLst>
            </p:seq>
            <p:seq concurrent="1" nextAc="seek">
              <p:cTn id="326" restart="whenNotActive" fill="hold" evtFilter="cancelBubble" nodeType="interactiveSeq">
                <p:stCondLst>
                  <p:cond evt="onClick" delay="0">
                    <p:tgtEl>
                      <p:spTgt spid="128"/>
                    </p:tgtEl>
                  </p:cond>
                </p:stCondLst>
                <p:endSync evt="end" delay="0">
                  <p:rtn val="all"/>
                </p:endSync>
                <p:childTnLst>
                  <p:par>
                    <p:cTn id="327" fill="hold">
                      <p:stCondLst>
                        <p:cond delay="0"/>
                      </p:stCondLst>
                      <p:childTnLst>
                        <p:par>
                          <p:cTn id="328" fill="hold">
                            <p:stCondLst>
                              <p:cond delay="0"/>
                            </p:stCondLst>
                            <p:childTnLst>
                              <p:par>
                                <p:cTn id="329" presetID="56" presetClass="path" presetSubtype="0" accel="50000" decel="50000" fill="hold" grpId="0" nodeType="clickEffect">
                                  <p:stCondLst>
                                    <p:cond delay="0"/>
                                  </p:stCondLst>
                                  <p:childTnLst>
                                    <p:animMotion origin="layout" path="M -2.29167E-6 4.07407E-6 L 0.20326 -0.65139 " pathEditMode="relative" rAng="0" ptsTypes="AA">
                                      <p:cBhvr>
                                        <p:cTn id="330" dur="2000" fill="hold"/>
                                        <p:tgtEl>
                                          <p:spTgt spid="128"/>
                                        </p:tgtEl>
                                        <p:attrNameLst>
                                          <p:attrName>ppt_x</p:attrName>
                                          <p:attrName>ppt_y</p:attrName>
                                        </p:attrNameLst>
                                      </p:cBhvr>
                                      <p:rCtr x="10156" y="-32569"/>
                                    </p:animMotion>
                                  </p:childTnLst>
                                </p:cTn>
                              </p:par>
                            </p:childTnLst>
                          </p:cTn>
                        </p:par>
                      </p:childTnLst>
                    </p:cTn>
                  </p:par>
                </p:childTnLst>
              </p:cTn>
              <p:nextCondLst>
                <p:cond evt="onClick" delay="0">
                  <p:tgtEl>
                    <p:spTgt spid="128"/>
                  </p:tgtEl>
                </p:cond>
              </p:nextCondLst>
            </p:seq>
            <p:seq concurrent="1" nextAc="seek">
              <p:cTn id="331" restart="whenNotActive" fill="hold" evtFilter="cancelBubble" nodeType="interactiveSeq">
                <p:stCondLst>
                  <p:cond evt="onClick" delay="0">
                    <p:tgtEl>
                      <p:spTgt spid="127"/>
                    </p:tgtEl>
                  </p:cond>
                </p:stCondLst>
                <p:endSync evt="end" delay="0">
                  <p:rtn val="all"/>
                </p:endSync>
                <p:childTnLst>
                  <p:par>
                    <p:cTn id="332" fill="hold">
                      <p:stCondLst>
                        <p:cond delay="0"/>
                      </p:stCondLst>
                      <p:childTnLst>
                        <p:par>
                          <p:cTn id="333" fill="hold">
                            <p:stCondLst>
                              <p:cond delay="0"/>
                            </p:stCondLst>
                            <p:childTnLst>
                              <p:par>
                                <p:cTn id="334" presetID="56" presetClass="path" presetSubtype="0" accel="50000" decel="50000" fill="hold" grpId="0" nodeType="clickEffect">
                                  <p:stCondLst>
                                    <p:cond delay="0"/>
                                  </p:stCondLst>
                                  <p:childTnLst>
                                    <p:animMotion origin="layout" path="M -2.70833E-6 -2.59259E-6 L 0.25651 -0.6493 " pathEditMode="relative" rAng="0" ptsTypes="AA">
                                      <p:cBhvr>
                                        <p:cTn id="335" dur="2000" fill="hold"/>
                                        <p:tgtEl>
                                          <p:spTgt spid="127"/>
                                        </p:tgtEl>
                                        <p:attrNameLst>
                                          <p:attrName>ppt_x</p:attrName>
                                          <p:attrName>ppt_y</p:attrName>
                                        </p:attrNameLst>
                                      </p:cBhvr>
                                      <p:rCtr x="12826" y="-32477"/>
                                    </p:animMotion>
                                  </p:childTnLst>
                                </p:cTn>
                              </p:par>
                            </p:childTnLst>
                          </p:cTn>
                        </p:par>
                      </p:childTnLst>
                    </p:cTn>
                  </p:par>
                </p:childTnLst>
              </p:cTn>
              <p:nextCondLst>
                <p:cond evt="onClick" delay="0">
                  <p:tgtEl>
                    <p:spTgt spid="127"/>
                  </p:tgtEl>
                </p:cond>
              </p:nextCondLst>
            </p:seq>
            <p:seq concurrent="1" nextAc="seek">
              <p:cTn id="336" restart="whenNotActive" fill="hold" evtFilter="cancelBubble" nodeType="interactiveSeq">
                <p:stCondLst>
                  <p:cond evt="onClick" delay="0">
                    <p:tgtEl>
                      <p:spTgt spid="126"/>
                    </p:tgtEl>
                  </p:cond>
                </p:stCondLst>
                <p:endSync evt="end" delay="0">
                  <p:rtn val="all"/>
                </p:endSync>
                <p:childTnLst>
                  <p:par>
                    <p:cTn id="337" fill="hold">
                      <p:stCondLst>
                        <p:cond delay="0"/>
                      </p:stCondLst>
                      <p:childTnLst>
                        <p:par>
                          <p:cTn id="338" fill="hold">
                            <p:stCondLst>
                              <p:cond delay="0"/>
                            </p:stCondLst>
                            <p:childTnLst>
                              <p:par>
                                <p:cTn id="339" presetID="56" presetClass="path" presetSubtype="0" accel="50000" decel="50000" fill="hold" grpId="0" nodeType="clickEffect">
                                  <p:stCondLst>
                                    <p:cond delay="0"/>
                                  </p:stCondLst>
                                  <p:childTnLst>
                                    <p:animMotion origin="layout" path="M 4.16667E-7 3.7037E-7 L 0.31471 -0.64884 " pathEditMode="relative" rAng="0" ptsTypes="AA">
                                      <p:cBhvr>
                                        <p:cTn id="340" dur="2000" fill="hold"/>
                                        <p:tgtEl>
                                          <p:spTgt spid="126"/>
                                        </p:tgtEl>
                                        <p:attrNameLst>
                                          <p:attrName>ppt_x</p:attrName>
                                          <p:attrName>ppt_y</p:attrName>
                                        </p:attrNameLst>
                                      </p:cBhvr>
                                      <p:rCtr x="15729" y="-32454"/>
                                    </p:animMotion>
                                  </p:childTnLst>
                                </p:cTn>
                              </p:par>
                            </p:childTnLst>
                          </p:cTn>
                        </p:par>
                      </p:childTnLst>
                    </p:cTn>
                  </p:par>
                </p:childTnLst>
              </p:cTn>
              <p:nextCondLst>
                <p:cond evt="onClick" delay="0">
                  <p:tgtEl>
                    <p:spTgt spid="126"/>
                  </p:tgtEl>
                </p:cond>
              </p:nextCondLst>
            </p:seq>
            <p:seq concurrent="1" nextAc="seek">
              <p:cTn id="341" restart="whenNotActive" fill="hold" evtFilter="cancelBubble" nodeType="interactiveSeq">
                <p:stCondLst>
                  <p:cond evt="onClick" delay="0">
                    <p:tgtEl>
                      <p:spTgt spid="125"/>
                    </p:tgtEl>
                  </p:cond>
                </p:stCondLst>
                <p:endSync evt="end" delay="0">
                  <p:rtn val="all"/>
                </p:endSync>
                <p:childTnLst>
                  <p:par>
                    <p:cTn id="342" fill="hold">
                      <p:stCondLst>
                        <p:cond delay="0"/>
                      </p:stCondLst>
                      <p:childTnLst>
                        <p:par>
                          <p:cTn id="343" fill="hold">
                            <p:stCondLst>
                              <p:cond delay="0"/>
                            </p:stCondLst>
                            <p:childTnLst>
                              <p:par>
                                <p:cTn id="344" presetID="56" presetClass="path" presetSubtype="0" accel="50000" decel="50000" fill="hold" grpId="0" nodeType="clickEffect">
                                  <p:stCondLst>
                                    <p:cond delay="0"/>
                                  </p:stCondLst>
                                  <p:childTnLst>
                                    <p:animMotion origin="layout" path="M -1.66667E-6 4.07407E-6 L 0.37591 -0.65139 " pathEditMode="relative" rAng="0" ptsTypes="AA">
                                      <p:cBhvr>
                                        <p:cTn id="345" dur="2000" fill="hold"/>
                                        <p:tgtEl>
                                          <p:spTgt spid="125"/>
                                        </p:tgtEl>
                                        <p:attrNameLst>
                                          <p:attrName>ppt_x</p:attrName>
                                          <p:attrName>ppt_y</p:attrName>
                                        </p:attrNameLst>
                                      </p:cBhvr>
                                      <p:rCtr x="18789" y="-32569"/>
                                    </p:animMotion>
                                  </p:childTnLst>
                                </p:cTn>
                              </p:par>
                            </p:childTnLst>
                          </p:cTn>
                        </p:par>
                      </p:childTnLst>
                    </p:cTn>
                  </p:par>
                </p:childTnLst>
              </p:cTn>
              <p:nextCondLst>
                <p:cond evt="onClick" delay="0">
                  <p:tgtEl>
                    <p:spTgt spid="125"/>
                  </p:tgtEl>
                </p:cond>
              </p:nextCondLst>
            </p:seq>
            <p:seq concurrent="1" nextAc="seek">
              <p:cTn id="346" restart="whenNotActive" fill="hold" evtFilter="cancelBubble" nodeType="interactiveSeq">
                <p:stCondLst>
                  <p:cond evt="onClick" delay="0">
                    <p:tgtEl>
                      <p:spTgt spid="124"/>
                    </p:tgtEl>
                  </p:cond>
                </p:stCondLst>
                <p:endSync evt="end" delay="0">
                  <p:rtn val="all"/>
                </p:endSync>
                <p:childTnLst>
                  <p:par>
                    <p:cTn id="347" fill="hold">
                      <p:stCondLst>
                        <p:cond delay="0"/>
                      </p:stCondLst>
                      <p:childTnLst>
                        <p:par>
                          <p:cTn id="348" fill="hold">
                            <p:stCondLst>
                              <p:cond delay="0"/>
                            </p:stCondLst>
                            <p:childTnLst>
                              <p:par>
                                <p:cTn id="349" presetID="56" presetClass="path" presetSubtype="0" accel="50000" decel="50000" fill="hold" grpId="0" nodeType="clickEffect">
                                  <p:stCondLst>
                                    <p:cond delay="0"/>
                                  </p:stCondLst>
                                  <p:childTnLst>
                                    <p:animMotion origin="layout" path="M 5E-6 4.07407E-6 L 0.43008 -0.65139 " pathEditMode="relative" rAng="0" ptsTypes="AA">
                                      <p:cBhvr>
                                        <p:cTn id="350" dur="2000" fill="hold"/>
                                        <p:tgtEl>
                                          <p:spTgt spid="124"/>
                                        </p:tgtEl>
                                        <p:attrNameLst>
                                          <p:attrName>ppt_x</p:attrName>
                                          <p:attrName>ppt_y</p:attrName>
                                        </p:attrNameLst>
                                      </p:cBhvr>
                                      <p:rCtr x="21497" y="-32569"/>
                                    </p:animMotion>
                                  </p:childTnLst>
                                </p:cTn>
                              </p:par>
                            </p:childTnLst>
                          </p:cTn>
                        </p:par>
                      </p:childTnLst>
                    </p:cTn>
                  </p:par>
                </p:childTnLst>
              </p:cTn>
              <p:nextCondLst>
                <p:cond evt="onClick" delay="0">
                  <p:tgtEl>
                    <p:spTgt spid="124"/>
                  </p:tgtEl>
                </p:cond>
              </p:nextCondLst>
            </p:seq>
            <p:seq concurrent="1" nextAc="seek">
              <p:cTn id="351" restart="whenNotActive" fill="hold" evtFilter="cancelBubble" nodeType="interactiveSeq">
                <p:stCondLst>
                  <p:cond evt="onClick" delay="0">
                    <p:tgtEl>
                      <p:spTgt spid="123"/>
                    </p:tgtEl>
                  </p:cond>
                </p:stCondLst>
                <p:endSync evt="end" delay="0">
                  <p:rtn val="all"/>
                </p:endSync>
                <p:childTnLst>
                  <p:par>
                    <p:cTn id="352" fill="hold">
                      <p:stCondLst>
                        <p:cond delay="0"/>
                      </p:stCondLst>
                      <p:childTnLst>
                        <p:par>
                          <p:cTn id="353" fill="hold">
                            <p:stCondLst>
                              <p:cond delay="0"/>
                            </p:stCondLst>
                            <p:childTnLst>
                              <p:par>
                                <p:cTn id="354" presetID="56" presetClass="path" presetSubtype="0" accel="50000" decel="50000" fill="hold" grpId="0" nodeType="clickEffect">
                                  <p:stCondLst>
                                    <p:cond delay="0"/>
                                  </p:stCondLst>
                                  <p:childTnLst>
                                    <p:animMotion origin="layout" path="M 3.54167E-6 4.07407E-6 L 0.48385 -0.65764 " pathEditMode="relative" rAng="0" ptsTypes="AA">
                                      <p:cBhvr>
                                        <p:cTn id="355" dur="2000" fill="hold"/>
                                        <p:tgtEl>
                                          <p:spTgt spid="123"/>
                                        </p:tgtEl>
                                        <p:attrNameLst>
                                          <p:attrName>ppt_x</p:attrName>
                                          <p:attrName>ppt_y</p:attrName>
                                        </p:attrNameLst>
                                      </p:cBhvr>
                                      <p:rCtr x="24193" y="-32894"/>
                                    </p:animMotion>
                                  </p:childTnLst>
                                </p:cTn>
                              </p:par>
                            </p:childTnLst>
                          </p:cTn>
                        </p:par>
                      </p:childTnLst>
                    </p:cTn>
                  </p:par>
                </p:childTnLst>
              </p:cTn>
              <p:nextCondLst>
                <p:cond evt="onClick" delay="0">
                  <p:tgtEl>
                    <p:spTgt spid="123"/>
                  </p:tgtEl>
                </p:cond>
              </p:nextCondLst>
            </p:seq>
            <p:seq concurrent="1" nextAc="seek">
              <p:cTn id="356" restart="whenNotActive" fill="hold" evtFilter="cancelBubble" nodeType="interactiveSeq">
                <p:stCondLst>
                  <p:cond evt="onClick" delay="0">
                    <p:tgtEl>
                      <p:spTgt spid="132"/>
                    </p:tgtEl>
                  </p:cond>
                </p:stCondLst>
                <p:endSync evt="end" delay="0">
                  <p:rtn val="all"/>
                </p:endSync>
                <p:childTnLst>
                  <p:par>
                    <p:cTn id="357" fill="hold">
                      <p:stCondLst>
                        <p:cond delay="0"/>
                      </p:stCondLst>
                      <p:childTnLst>
                        <p:par>
                          <p:cTn id="358" fill="hold">
                            <p:stCondLst>
                              <p:cond delay="0"/>
                            </p:stCondLst>
                            <p:childTnLst>
                              <p:par>
                                <p:cTn id="359" presetID="42" presetClass="path" presetSubtype="0" accel="50000" decel="50000" fill="hold" grpId="0" nodeType="clickEffect">
                                  <p:stCondLst>
                                    <p:cond delay="0"/>
                                  </p:stCondLst>
                                  <p:childTnLst>
                                    <p:animMotion origin="layout" path="M 3.95833E-6 3.7037E-6 L -0.40612 -0.24121 " pathEditMode="relative" rAng="0" ptsTypes="AA">
                                      <p:cBhvr>
                                        <p:cTn id="360" dur="2000" fill="hold"/>
                                        <p:tgtEl>
                                          <p:spTgt spid="132"/>
                                        </p:tgtEl>
                                        <p:attrNameLst>
                                          <p:attrName>ppt_x</p:attrName>
                                          <p:attrName>ppt_y</p:attrName>
                                        </p:attrNameLst>
                                      </p:cBhvr>
                                      <p:rCtr x="-20313" y="-12060"/>
                                    </p:animMotion>
                                  </p:childTnLst>
                                </p:cTn>
                              </p:par>
                            </p:childTnLst>
                          </p:cTn>
                        </p:par>
                      </p:childTnLst>
                    </p:cTn>
                  </p:par>
                </p:childTnLst>
              </p:cTn>
              <p:nextCondLst>
                <p:cond evt="onClick" delay="0">
                  <p:tgtEl>
                    <p:spTgt spid="132"/>
                  </p:tgtEl>
                </p:cond>
              </p:nextCondLst>
            </p:seq>
            <p:seq concurrent="1" nextAc="seek">
              <p:cTn id="361" restart="whenNotActive" fill="hold" evtFilter="cancelBubble" nodeType="interactiveSeq">
                <p:stCondLst>
                  <p:cond evt="onClick" delay="0">
                    <p:tgtEl>
                      <p:spTgt spid="133"/>
                    </p:tgtEl>
                  </p:cond>
                </p:stCondLst>
                <p:endSync evt="end" delay="0">
                  <p:rtn val="all"/>
                </p:endSync>
                <p:childTnLst>
                  <p:par>
                    <p:cTn id="362" fill="hold">
                      <p:stCondLst>
                        <p:cond delay="0"/>
                      </p:stCondLst>
                      <p:childTnLst>
                        <p:par>
                          <p:cTn id="363" fill="hold">
                            <p:stCondLst>
                              <p:cond delay="0"/>
                            </p:stCondLst>
                            <p:childTnLst>
                              <p:par>
                                <p:cTn id="364" presetID="42" presetClass="path" presetSubtype="0" accel="50000" decel="50000" fill="hold" grpId="0" nodeType="clickEffect">
                                  <p:stCondLst>
                                    <p:cond delay="0"/>
                                  </p:stCondLst>
                                  <p:childTnLst>
                                    <p:animMotion origin="layout" path="M 3.33333E-6 -1.48148E-6 L -0.30912 -0.24167 " pathEditMode="relative" rAng="0" ptsTypes="AA">
                                      <p:cBhvr>
                                        <p:cTn id="365" dur="2000" fill="hold"/>
                                        <p:tgtEl>
                                          <p:spTgt spid="133"/>
                                        </p:tgtEl>
                                        <p:attrNameLst>
                                          <p:attrName>ppt_x</p:attrName>
                                          <p:attrName>ppt_y</p:attrName>
                                        </p:attrNameLst>
                                      </p:cBhvr>
                                      <p:rCtr x="-15456" y="-12083"/>
                                    </p:animMotion>
                                  </p:childTnLst>
                                </p:cTn>
                              </p:par>
                            </p:childTnLst>
                          </p:cTn>
                        </p:par>
                      </p:childTnLst>
                    </p:cTn>
                  </p:par>
                </p:childTnLst>
              </p:cTn>
              <p:nextCondLst>
                <p:cond evt="onClick" delay="0">
                  <p:tgtEl>
                    <p:spTgt spid="133"/>
                  </p:tgtEl>
                </p:cond>
              </p:nextCondLst>
            </p:seq>
            <p:seq concurrent="1" nextAc="seek">
              <p:cTn id="366" restart="whenNotActive" fill="hold" evtFilter="cancelBubble" nodeType="interactiveSeq">
                <p:stCondLst>
                  <p:cond evt="onClick" delay="0">
                    <p:tgtEl>
                      <p:spTgt spid="134"/>
                    </p:tgtEl>
                  </p:cond>
                </p:stCondLst>
                <p:endSync evt="end" delay="0">
                  <p:rtn val="all"/>
                </p:endSync>
                <p:childTnLst>
                  <p:par>
                    <p:cTn id="367" fill="hold">
                      <p:stCondLst>
                        <p:cond delay="0"/>
                      </p:stCondLst>
                      <p:childTnLst>
                        <p:par>
                          <p:cTn id="368" fill="hold">
                            <p:stCondLst>
                              <p:cond delay="0"/>
                            </p:stCondLst>
                            <p:childTnLst>
                              <p:par>
                                <p:cTn id="369" presetID="42" presetClass="path" presetSubtype="0" accel="50000" decel="50000" fill="hold" grpId="0" nodeType="clickEffect">
                                  <p:stCondLst>
                                    <p:cond delay="0"/>
                                  </p:stCondLst>
                                  <p:childTnLst>
                                    <p:animMotion origin="layout" path="M 2.91667E-6 4.44444E-6 L -0.20612 -0.24399 " pathEditMode="relative" rAng="0" ptsTypes="AA">
                                      <p:cBhvr>
                                        <p:cTn id="370" dur="2000" fill="hold"/>
                                        <p:tgtEl>
                                          <p:spTgt spid="134"/>
                                        </p:tgtEl>
                                        <p:attrNameLst>
                                          <p:attrName>ppt_x</p:attrName>
                                          <p:attrName>ppt_y</p:attrName>
                                        </p:attrNameLst>
                                      </p:cBhvr>
                                      <p:rCtr x="-10312" y="-12199"/>
                                    </p:animMotion>
                                  </p:childTnLst>
                                </p:cTn>
                              </p:par>
                            </p:childTnLst>
                          </p:cTn>
                        </p:par>
                      </p:childTnLst>
                    </p:cTn>
                  </p:par>
                </p:childTnLst>
              </p:cTn>
              <p:nextCondLst>
                <p:cond evt="onClick" delay="0">
                  <p:tgtEl>
                    <p:spTgt spid="134"/>
                  </p:tgtEl>
                </p:cond>
              </p:nextCondLst>
            </p:seq>
            <p:seq concurrent="1" nextAc="seek">
              <p:cTn id="371" restart="whenNotActive" fill="hold" evtFilter="cancelBubble" nodeType="interactiveSeq">
                <p:stCondLst>
                  <p:cond evt="onClick" delay="0">
                    <p:tgtEl>
                      <p:spTgt spid="135"/>
                    </p:tgtEl>
                  </p:cond>
                </p:stCondLst>
                <p:endSync evt="end" delay="0">
                  <p:rtn val="all"/>
                </p:endSync>
                <p:childTnLst>
                  <p:par>
                    <p:cTn id="372" fill="hold">
                      <p:stCondLst>
                        <p:cond delay="0"/>
                      </p:stCondLst>
                      <p:childTnLst>
                        <p:par>
                          <p:cTn id="373" fill="hold">
                            <p:stCondLst>
                              <p:cond delay="0"/>
                            </p:stCondLst>
                            <p:childTnLst>
                              <p:par>
                                <p:cTn id="374" presetID="42" presetClass="path" presetSubtype="0" accel="50000" decel="50000" fill="hold" grpId="0" nodeType="clickEffect">
                                  <p:stCondLst>
                                    <p:cond delay="0"/>
                                  </p:stCondLst>
                                  <p:childTnLst>
                                    <p:animMotion origin="layout" path="M -4.79167E-6 4.44444E-6 L -0.40403 -0.34491 " pathEditMode="relative" rAng="0" ptsTypes="AA">
                                      <p:cBhvr>
                                        <p:cTn id="375" dur="2000" fill="hold"/>
                                        <p:tgtEl>
                                          <p:spTgt spid="135"/>
                                        </p:tgtEl>
                                        <p:attrNameLst>
                                          <p:attrName>ppt_x</p:attrName>
                                          <p:attrName>ppt_y</p:attrName>
                                        </p:attrNameLst>
                                      </p:cBhvr>
                                      <p:rCtr x="-20208" y="-17245"/>
                                    </p:animMotion>
                                  </p:childTnLst>
                                </p:cTn>
                              </p:par>
                            </p:childTnLst>
                          </p:cTn>
                        </p:par>
                      </p:childTnLst>
                    </p:cTn>
                  </p:par>
                </p:childTnLst>
              </p:cTn>
              <p:nextCondLst>
                <p:cond evt="onClick" delay="0">
                  <p:tgtEl>
                    <p:spTgt spid="135"/>
                  </p:tgtEl>
                </p:cond>
              </p:nextCondLst>
            </p:seq>
            <p:seq concurrent="1" nextAc="seek">
              <p:cTn id="376" restart="whenNotActive" fill="hold" evtFilter="cancelBubble" nodeType="interactiveSeq">
                <p:stCondLst>
                  <p:cond evt="onClick" delay="0">
                    <p:tgtEl>
                      <p:spTgt spid="137"/>
                    </p:tgtEl>
                  </p:cond>
                </p:stCondLst>
                <p:endSync evt="end" delay="0">
                  <p:rtn val="all"/>
                </p:endSync>
                <p:childTnLst>
                  <p:par>
                    <p:cTn id="377" fill="hold">
                      <p:stCondLst>
                        <p:cond delay="0"/>
                      </p:stCondLst>
                      <p:childTnLst>
                        <p:par>
                          <p:cTn id="378" fill="hold">
                            <p:stCondLst>
                              <p:cond delay="0"/>
                            </p:stCondLst>
                            <p:childTnLst>
                              <p:par>
                                <p:cTn id="379" presetID="42" presetClass="path" presetSubtype="0" accel="50000" decel="50000" fill="hold" grpId="0" nodeType="clickEffect">
                                  <p:stCondLst>
                                    <p:cond delay="0"/>
                                  </p:stCondLst>
                                  <p:childTnLst>
                                    <p:animMotion origin="layout" path="M -2.29167E-6 4.07407E-6 L -0.20469 -0.35255 " pathEditMode="relative" rAng="0" ptsTypes="AA">
                                      <p:cBhvr>
                                        <p:cTn id="380" dur="2000" fill="hold"/>
                                        <p:tgtEl>
                                          <p:spTgt spid="137"/>
                                        </p:tgtEl>
                                        <p:attrNameLst>
                                          <p:attrName>ppt_x</p:attrName>
                                          <p:attrName>ppt_y</p:attrName>
                                        </p:attrNameLst>
                                      </p:cBhvr>
                                      <p:rCtr x="-10234" y="-17639"/>
                                    </p:animMotion>
                                  </p:childTnLst>
                                </p:cTn>
                              </p:par>
                            </p:childTnLst>
                          </p:cTn>
                        </p:par>
                      </p:childTnLst>
                    </p:cTn>
                  </p:par>
                </p:childTnLst>
              </p:cTn>
              <p:nextCondLst>
                <p:cond evt="onClick" delay="0">
                  <p:tgtEl>
                    <p:spTgt spid="137"/>
                  </p:tgtEl>
                </p:cond>
              </p:nextCondLst>
            </p:seq>
            <p:seq concurrent="1" nextAc="seek">
              <p:cTn id="381" restart="whenNotActive" fill="hold" evtFilter="cancelBubble" nodeType="interactiveSeq">
                <p:stCondLst>
                  <p:cond evt="onClick" delay="0">
                    <p:tgtEl>
                      <p:spTgt spid="136"/>
                    </p:tgtEl>
                  </p:cond>
                </p:stCondLst>
                <p:endSync evt="end" delay="0">
                  <p:rtn val="all"/>
                </p:endSync>
                <p:childTnLst>
                  <p:par>
                    <p:cTn id="382" fill="hold">
                      <p:stCondLst>
                        <p:cond delay="0"/>
                      </p:stCondLst>
                      <p:childTnLst>
                        <p:par>
                          <p:cTn id="383" fill="hold">
                            <p:stCondLst>
                              <p:cond delay="0"/>
                            </p:stCondLst>
                            <p:childTnLst>
                              <p:par>
                                <p:cTn id="384" presetID="42" presetClass="path" presetSubtype="0" accel="50000" decel="50000" fill="hold" grpId="0" nodeType="clickEffect">
                                  <p:stCondLst>
                                    <p:cond delay="0"/>
                                  </p:stCondLst>
                                  <p:childTnLst>
                                    <p:animMotion origin="layout" path="M 3.33333E-6 3.7037E-6 L -0.30339 -0.3375 " pathEditMode="relative" rAng="0" ptsTypes="AA">
                                      <p:cBhvr>
                                        <p:cTn id="385" dur="2000" fill="hold"/>
                                        <p:tgtEl>
                                          <p:spTgt spid="136"/>
                                        </p:tgtEl>
                                        <p:attrNameLst>
                                          <p:attrName>ppt_x</p:attrName>
                                          <p:attrName>ppt_y</p:attrName>
                                        </p:attrNameLst>
                                      </p:cBhvr>
                                      <p:rCtr x="-15169" y="-16875"/>
                                    </p:animMotion>
                                  </p:childTnLst>
                                </p:cTn>
                              </p:par>
                            </p:childTnLst>
                          </p:cTn>
                        </p:par>
                      </p:childTnLst>
                    </p:cTn>
                  </p:par>
                </p:childTnLst>
              </p:cTn>
              <p:nextCondLst>
                <p:cond evt="onClick" delay="0">
                  <p:tgtEl>
                    <p:spTgt spid="136"/>
                  </p:tgtEl>
                </p:cond>
              </p:nextCondLst>
            </p:seq>
            <p:seq concurrent="1" nextAc="seek">
              <p:cTn id="386" restart="whenNotActive" fill="hold" evtFilter="cancelBubble" nodeType="interactiveSeq">
                <p:stCondLst>
                  <p:cond evt="onClick" delay="0">
                    <p:tgtEl>
                      <p:spTgt spid="138"/>
                    </p:tgtEl>
                  </p:cond>
                </p:stCondLst>
                <p:endSync evt="end" delay="0">
                  <p:rtn val="all"/>
                </p:endSync>
                <p:childTnLst>
                  <p:par>
                    <p:cTn id="387" fill="hold">
                      <p:stCondLst>
                        <p:cond delay="0"/>
                      </p:stCondLst>
                      <p:childTnLst>
                        <p:par>
                          <p:cTn id="388" fill="hold">
                            <p:stCondLst>
                              <p:cond delay="0"/>
                            </p:stCondLst>
                            <p:childTnLst>
                              <p:par>
                                <p:cTn id="389" presetID="42" presetClass="path" presetSubtype="0" accel="50000" decel="50000" fill="hold" grpId="0" nodeType="clickEffect">
                                  <p:stCondLst>
                                    <p:cond delay="0"/>
                                  </p:stCondLst>
                                  <p:childTnLst>
                                    <p:animMotion origin="layout" path="M 3.95833E-6 -2.59259E-6 L -0.4 -0.43287 " pathEditMode="relative" rAng="0" ptsTypes="AA">
                                      <p:cBhvr>
                                        <p:cTn id="390" dur="2000" fill="hold"/>
                                        <p:tgtEl>
                                          <p:spTgt spid="138"/>
                                        </p:tgtEl>
                                        <p:attrNameLst>
                                          <p:attrName>ppt_x</p:attrName>
                                          <p:attrName>ppt_y</p:attrName>
                                        </p:attrNameLst>
                                      </p:cBhvr>
                                      <p:rCtr x="-20000" y="-21644"/>
                                    </p:animMotion>
                                  </p:childTnLst>
                                </p:cTn>
                              </p:par>
                            </p:childTnLst>
                          </p:cTn>
                        </p:par>
                      </p:childTnLst>
                    </p:cTn>
                  </p:par>
                </p:childTnLst>
              </p:cTn>
              <p:nextCondLst>
                <p:cond evt="onClick" delay="0">
                  <p:tgtEl>
                    <p:spTgt spid="138"/>
                  </p:tgtEl>
                </p:cond>
              </p:nextCondLst>
            </p:seq>
            <p:seq concurrent="1" nextAc="seek">
              <p:cTn id="391" restart="whenNotActive" fill="hold" evtFilter="cancelBubble" nodeType="interactiveSeq">
                <p:stCondLst>
                  <p:cond evt="onClick" delay="0">
                    <p:tgtEl>
                      <p:spTgt spid="139"/>
                    </p:tgtEl>
                  </p:cond>
                </p:stCondLst>
                <p:endSync evt="end" delay="0">
                  <p:rtn val="all"/>
                </p:endSync>
                <p:childTnLst>
                  <p:par>
                    <p:cTn id="392" fill="hold">
                      <p:stCondLst>
                        <p:cond delay="0"/>
                      </p:stCondLst>
                      <p:childTnLst>
                        <p:par>
                          <p:cTn id="393" fill="hold">
                            <p:stCondLst>
                              <p:cond delay="0"/>
                            </p:stCondLst>
                            <p:childTnLst>
                              <p:par>
                                <p:cTn id="394" presetID="42" presetClass="path" presetSubtype="0" accel="50000" decel="50000" fill="hold" grpId="0" nodeType="clickEffect">
                                  <p:stCondLst>
                                    <p:cond delay="0"/>
                                  </p:stCondLst>
                                  <p:childTnLst>
                                    <p:animMotion origin="layout" path="M 1.25E-6 -4.44444E-6 L -0.30833 -0.4331 " pathEditMode="relative" rAng="0" ptsTypes="AA">
                                      <p:cBhvr>
                                        <p:cTn id="395" dur="2000" fill="hold"/>
                                        <p:tgtEl>
                                          <p:spTgt spid="139"/>
                                        </p:tgtEl>
                                        <p:attrNameLst>
                                          <p:attrName>ppt_x</p:attrName>
                                          <p:attrName>ppt_y</p:attrName>
                                        </p:attrNameLst>
                                      </p:cBhvr>
                                      <p:rCtr x="-15417" y="-21667"/>
                                    </p:animMotion>
                                  </p:childTnLst>
                                </p:cTn>
                              </p:par>
                            </p:childTnLst>
                          </p:cTn>
                        </p:par>
                      </p:childTnLst>
                    </p:cTn>
                  </p:par>
                </p:childTnLst>
              </p:cTn>
              <p:nextCondLst>
                <p:cond evt="onClick" delay="0">
                  <p:tgtEl>
                    <p:spTgt spid="139"/>
                  </p:tgtEl>
                </p:cond>
              </p:nextCondLst>
            </p:seq>
            <p:seq concurrent="1" nextAc="seek">
              <p:cTn id="396" restart="whenNotActive" fill="hold" evtFilter="cancelBubble" nodeType="interactiveSeq">
                <p:stCondLst>
                  <p:cond evt="onClick" delay="0">
                    <p:tgtEl>
                      <p:spTgt spid="140"/>
                    </p:tgtEl>
                  </p:cond>
                </p:stCondLst>
                <p:endSync evt="end" delay="0">
                  <p:rtn val="all"/>
                </p:endSync>
                <p:childTnLst>
                  <p:par>
                    <p:cTn id="397" fill="hold">
                      <p:stCondLst>
                        <p:cond delay="0"/>
                      </p:stCondLst>
                      <p:childTnLst>
                        <p:par>
                          <p:cTn id="398" fill="hold">
                            <p:stCondLst>
                              <p:cond delay="0"/>
                            </p:stCondLst>
                            <p:childTnLst>
                              <p:par>
                                <p:cTn id="399" presetID="42" presetClass="path" presetSubtype="0" accel="50000" decel="50000" fill="hold" grpId="0" nodeType="clickEffect">
                                  <p:stCondLst>
                                    <p:cond delay="0"/>
                                  </p:stCondLst>
                                  <p:childTnLst>
                                    <p:animMotion origin="layout" path="M -3.75E-6 -2.59259E-6 L -0.20533 -0.4243 " pathEditMode="relative" rAng="0" ptsTypes="AA">
                                      <p:cBhvr>
                                        <p:cTn id="400" dur="2000" fill="hold"/>
                                        <p:tgtEl>
                                          <p:spTgt spid="140"/>
                                        </p:tgtEl>
                                        <p:attrNameLst>
                                          <p:attrName>ppt_x</p:attrName>
                                          <p:attrName>ppt_y</p:attrName>
                                        </p:attrNameLst>
                                      </p:cBhvr>
                                      <p:rCtr x="-10273" y="-21227"/>
                                    </p:animMotion>
                                  </p:childTnLst>
                                </p:cTn>
                              </p:par>
                            </p:childTnLst>
                          </p:cTn>
                        </p:par>
                      </p:childTnLst>
                    </p:cTn>
                  </p:par>
                </p:childTnLst>
              </p:cTn>
              <p:nextCondLst>
                <p:cond evt="onClick" delay="0">
                  <p:tgtEl>
                    <p:spTgt spid="140"/>
                  </p:tgtEl>
                </p:cond>
              </p:nextCondLst>
            </p:seq>
            <p:seq concurrent="1" nextAc="seek">
              <p:cTn id="401" restart="whenNotActive" fill="hold" evtFilter="cancelBubble" nodeType="interactiveSeq">
                <p:stCondLst>
                  <p:cond evt="onClick" delay="0">
                    <p:tgtEl>
                      <p:spTgt spid="141"/>
                    </p:tgtEl>
                  </p:cond>
                </p:stCondLst>
                <p:endSync evt="end" delay="0">
                  <p:rtn val="all"/>
                </p:endSync>
                <p:childTnLst>
                  <p:par>
                    <p:cTn id="402" fill="hold">
                      <p:stCondLst>
                        <p:cond delay="0"/>
                      </p:stCondLst>
                      <p:childTnLst>
                        <p:par>
                          <p:cTn id="403" fill="hold">
                            <p:stCondLst>
                              <p:cond delay="0"/>
                            </p:stCondLst>
                            <p:childTnLst>
                              <p:par>
                                <p:cTn id="404" presetID="42" presetClass="path" presetSubtype="0" accel="50000" decel="50000" fill="hold" grpId="0" nodeType="clickEffect">
                                  <p:stCondLst>
                                    <p:cond delay="0"/>
                                  </p:stCondLst>
                                  <p:childTnLst>
                                    <p:animMotion origin="layout" path="M -3.75E-6 -4.07407E-6 L -0.40065 -0.51365 " pathEditMode="relative" rAng="0" ptsTypes="AA">
                                      <p:cBhvr>
                                        <p:cTn id="405" dur="2000" fill="hold"/>
                                        <p:tgtEl>
                                          <p:spTgt spid="141"/>
                                        </p:tgtEl>
                                        <p:attrNameLst>
                                          <p:attrName>ppt_x</p:attrName>
                                          <p:attrName>ppt_y</p:attrName>
                                        </p:attrNameLst>
                                      </p:cBhvr>
                                      <p:rCtr x="-20039" y="-25694"/>
                                    </p:animMotion>
                                  </p:childTnLst>
                                </p:cTn>
                              </p:par>
                            </p:childTnLst>
                          </p:cTn>
                        </p:par>
                      </p:childTnLst>
                    </p:cTn>
                  </p:par>
                </p:childTnLst>
              </p:cTn>
              <p:nextCondLst>
                <p:cond evt="onClick" delay="0">
                  <p:tgtEl>
                    <p:spTgt spid="141"/>
                  </p:tgtEl>
                </p:cond>
              </p:nextCondLst>
            </p:seq>
            <p:seq concurrent="1" nextAc="seek">
              <p:cTn id="406" restart="whenNotActive" fill="hold" evtFilter="cancelBubble" nodeType="interactiveSeq">
                <p:stCondLst>
                  <p:cond evt="onClick" delay="0">
                    <p:tgtEl>
                      <p:spTgt spid="142"/>
                    </p:tgtEl>
                  </p:cond>
                </p:stCondLst>
                <p:endSync evt="end" delay="0">
                  <p:rtn val="all"/>
                </p:endSync>
                <p:childTnLst>
                  <p:par>
                    <p:cTn id="407" fill="hold">
                      <p:stCondLst>
                        <p:cond delay="0"/>
                      </p:stCondLst>
                      <p:childTnLst>
                        <p:par>
                          <p:cTn id="408" fill="hold">
                            <p:stCondLst>
                              <p:cond delay="0"/>
                            </p:stCondLst>
                            <p:childTnLst>
                              <p:par>
                                <p:cTn id="409" presetID="42" presetClass="path" presetSubtype="0" accel="50000" decel="50000" fill="hold" grpId="0" nodeType="clickEffect">
                                  <p:stCondLst>
                                    <p:cond delay="0"/>
                                  </p:stCondLst>
                                  <p:childTnLst>
                                    <p:animMotion origin="layout" path="M -2.70833E-6 1.85185E-6 L -0.30625 -0.51181 " pathEditMode="relative" rAng="0" ptsTypes="AA">
                                      <p:cBhvr>
                                        <p:cTn id="410" dur="2000" fill="hold"/>
                                        <p:tgtEl>
                                          <p:spTgt spid="142"/>
                                        </p:tgtEl>
                                        <p:attrNameLst>
                                          <p:attrName>ppt_x</p:attrName>
                                          <p:attrName>ppt_y</p:attrName>
                                        </p:attrNameLst>
                                      </p:cBhvr>
                                      <p:rCtr x="-15313" y="-25602"/>
                                    </p:animMotion>
                                  </p:childTnLst>
                                </p:cTn>
                              </p:par>
                            </p:childTnLst>
                          </p:cTn>
                        </p:par>
                      </p:childTnLst>
                    </p:cTn>
                  </p:par>
                </p:childTnLst>
              </p:cTn>
              <p:nextCondLst>
                <p:cond evt="onClick" delay="0">
                  <p:tgtEl>
                    <p:spTgt spid="142"/>
                  </p:tgtEl>
                </p:cond>
              </p:nextCondLst>
            </p:seq>
            <p:seq concurrent="1" nextAc="seek">
              <p:cTn id="411" restart="whenNotActive" fill="hold" evtFilter="cancelBubble" nodeType="interactiveSeq">
                <p:stCondLst>
                  <p:cond evt="onClick" delay="0">
                    <p:tgtEl>
                      <p:spTgt spid="143"/>
                    </p:tgtEl>
                  </p:cond>
                </p:stCondLst>
                <p:endSync evt="end" delay="0">
                  <p:rtn val="all"/>
                </p:endSync>
                <p:childTnLst>
                  <p:par>
                    <p:cTn id="412" fill="hold">
                      <p:stCondLst>
                        <p:cond delay="0"/>
                      </p:stCondLst>
                      <p:childTnLst>
                        <p:par>
                          <p:cTn id="413" fill="hold">
                            <p:stCondLst>
                              <p:cond delay="0"/>
                            </p:stCondLst>
                            <p:childTnLst>
                              <p:par>
                                <p:cTn id="414" presetID="42" presetClass="path" presetSubtype="0" accel="50000" decel="50000" fill="hold" grpId="0" nodeType="clickEffect">
                                  <p:stCondLst>
                                    <p:cond delay="0"/>
                                  </p:stCondLst>
                                  <p:childTnLst>
                                    <p:animMotion origin="layout" path="M 2.29167E-6 -4.81481E-6 L -0.20547 -0.51875 " pathEditMode="relative" rAng="0" ptsTypes="AA">
                                      <p:cBhvr>
                                        <p:cTn id="415" dur="2000" fill="hold"/>
                                        <p:tgtEl>
                                          <p:spTgt spid="143"/>
                                        </p:tgtEl>
                                        <p:attrNameLst>
                                          <p:attrName>ppt_x</p:attrName>
                                          <p:attrName>ppt_y</p:attrName>
                                        </p:attrNameLst>
                                      </p:cBhvr>
                                      <p:rCtr x="-10273" y="-25949"/>
                                    </p:animMotion>
                                  </p:childTnLst>
                                </p:cTn>
                              </p:par>
                            </p:childTnLst>
                          </p:cTn>
                        </p:par>
                      </p:childTnLst>
                    </p:cTn>
                  </p:par>
                </p:childTnLst>
              </p:cTn>
              <p:nextCondLst>
                <p:cond evt="onClick" delay="0">
                  <p:tgtEl>
                    <p:spTgt spid="143"/>
                  </p:tgtEl>
                </p:cond>
              </p:nextCondLst>
            </p:seq>
            <p:seq concurrent="1" nextAc="seek">
              <p:cTn id="416" restart="whenNotActive" fill="hold" evtFilter="cancelBubble" nodeType="interactiveSeq">
                <p:stCondLst>
                  <p:cond evt="onClick" delay="0">
                    <p:tgtEl>
                      <p:spTgt spid="148"/>
                    </p:tgtEl>
                  </p:cond>
                </p:stCondLst>
                <p:endSync evt="end" delay="0">
                  <p:rtn val="all"/>
                </p:endSync>
                <p:childTnLst>
                  <p:par>
                    <p:cTn id="417" fill="hold">
                      <p:stCondLst>
                        <p:cond delay="0"/>
                      </p:stCondLst>
                      <p:childTnLst>
                        <p:par>
                          <p:cTn id="418" fill="hold">
                            <p:stCondLst>
                              <p:cond delay="0"/>
                            </p:stCondLst>
                            <p:childTnLst>
                              <p:par>
                                <p:cTn id="419" presetID="42" presetClass="path" presetSubtype="0" accel="50000" decel="50000" fill="hold" grpId="0" nodeType="clickEffect">
                                  <p:stCondLst>
                                    <p:cond delay="0"/>
                                  </p:stCondLst>
                                  <p:childTnLst>
                                    <p:animMotion origin="layout" path="M -2.5E-6 4.44444E-6 L -0.41536 -0.30811 " pathEditMode="relative" rAng="0" ptsTypes="AA">
                                      <p:cBhvr>
                                        <p:cTn id="420" dur="2000" fill="hold"/>
                                        <p:tgtEl>
                                          <p:spTgt spid="148"/>
                                        </p:tgtEl>
                                        <p:attrNameLst>
                                          <p:attrName>ppt_x</p:attrName>
                                          <p:attrName>ppt_y</p:attrName>
                                        </p:attrNameLst>
                                      </p:cBhvr>
                                      <p:rCtr x="-20768" y="-15417"/>
                                    </p:animMotion>
                                  </p:childTnLst>
                                </p:cTn>
                              </p:par>
                            </p:childTnLst>
                          </p:cTn>
                        </p:par>
                      </p:childTnLst>
                    </p:cTn>
                  </p:par>
                </p:childTnLst>
              </p:cTn>
              <p:nextCondLst>
                <p:cond evt="onClick" delay="0">
                  <p:tgtEl>
                    <p:spTgt spid="148"/>
                  </p:tgtEl>
                </p:cond>
              </p:nextCondLst>
            </p:seq>
            <p:seq concurrent="1" nextAc="seek">
              <p:cTn id="421" restart="whenNotActive" fill="hold" evtFilter="cancelBubble" nodeType="interactiveSeq">
                <p:stCondLst>
                  <p:cond evt="onClick" delay="0">
                    <p:tgtEl>
                      <p:spTgt spid="149"/>
                    </p:tgtEl>
                  </p:cond>
                </p:stCondLst>
                <p:endSync evt="end" delay="0">
                  <p:rtn val="all"/>
                </p:endSync>
                <p:childTnLst>
                  <p:par>
                    <p:cTn id="422" fill="hold">
                      <p:stCondLst>
                        <p:cond delay="0"/>
                      </p:stCondLst>
                      <p:childTnLst>
                        <p:par>
                          <p:cTn id="423" fill="hold">
                            <p:stCondLst>
                              <p:cond delay="0"/>
                            </p:stCondLst>
                            <p:childTnLst>
                              <p:par>
                                <p:cTn id="424" presetID="42" presetClass="path" presetSubtype="0" accel="50000" decel="50000" fill="hold" grpId="0" nodeType="clickEffect">
                                  <p:stCondLst>
                                    <p:cond delay="0"/>
                                  </p:stCondLst>
                                  <p:childTnLst>
                                    <p:animMotion origin="layout" path="M -4.58333E-6 -1.48148E-6 L -0.31263 -0.30648 " pathEditMode="relative" rAng="0" ptsTypes="AA">
                                      <p:cBhvr>
                                        <p:cTn id="425" dur="2000" fill="hold"/>
                                        <p:tgtEl>
                                          <p:spTgt spid="149"/>
                                        </p:tgtEl>
                                        <p:attrNameLst>
                                          <p:attrName>ppt_x</p:attrName>
                                          <p:attrName>ppt_y</p:attrName>
                                        </p:attrNameLst>
                                      </p:cBhvr>
                                      <p:rCtr x="-15638" y="-15324"/>
                                    </p:animMotion>
                                  </p:childTnLst>
                                </p:cTn>
                              </p:par>
                            </p:childTnLst>
                          </p:cTn>
                        </p:par>
                      </p:childTnLst>
                    </p:cTn>
                  </p:par>
                </p:childTnLst>
              </p:cTn>
              <p:nextCondLst>
                <p:cond evt="onClick" delay="0">
                  <p:tgtEl>
                    <p:spTgt spid="149"/>
                  </p:tgtEl>
                </p:cond>
              </p:nextCondLst>
            </p:seq>
            <p:seq concurrent="1" nextAc="seek">
              <p:cTn id="426" restart="whenNotActive" fill="hold" evtFilter="cancelBubble" nodeType="interactiveSeq">
                <p:stCondLst>
                  <p:cond evt="onClick" delay="0">
                    <p:tgtEl>
                      <p:spTgt spid="150"/>
                    </p:tgtEl>
                  </p:cond>
                </p:stCondLst>
                <p:endSync evt="end" delay="0">
                  <p:rtn val="all"/>
                </p:endSync>
                <p:childTnLst>
                  <p:par>
                    <p:cTn id="427" fill="hold">
                      <p:stCondLst>
                        <p:cond delay="0"/>
                      </p:stCondLst>
                      <p:childTnLst>
                        <p:par>
                          <p:cTn id="428" fill="hold">
                            <p:stCondLst>
                              <p:cond delay="0"/>
                            </p:stCondLst>
                            <p:childTnLst>
                              <p:par>
                                <p:cTn id="429" presetID="42" presetClass="path" presetSubtype="0" accel="50000" decel="50000" fill="hold" grpId="0" nodeType="clickEffect">
                                  <p:stCondLst>
                                    <p:cond delay="0"/>
                                  </p:stCondLst>
                                  <p:childTnLst>
                                    <p:animMotion origin="layout" path="M 2.91667E-6 -2.96296E-6 L -0.21055 -0.31065 " pathEditMode="relative" rAng="0" ptsTypes="AA">
                                      <p:cBhvr>
                                        <p:cTn id="430" dur="2000" fill="hold"/>
                                        <p:tgtEl>
                                          <p:spTgt spid="150"/>
                                        </p:tgtEl>
                                        <p:attrNameLst>
                                          <p:attrName>ppt_x</p:attrName>
                                          <p:attrName>ppt_y</p:attrName>
                                        </p:attrNameLst>
                                      </p:cBhvr>
                                      <p:rCtr x="-10534" y="-15532"/>
                                    </p:animMotion>
                                  </p:childTnLst>
                                </p:cTn>
                              </p:par>
                            </p:childTnLst>
                          </p:cTn>
                        </p:par>
                      </p:childTnLst>
                    </p:cTn>
                  </p:par>
                </p:childTnLst>
              </p:cTn>
              <p:nextCondLst>
                <p:cond evt="onClick" delay="0">
                  <p:tgtEl>
                    <p:spTgt spid="150"/>
                  </p:tgtEl>
                </p:cond>
              </p:nextCondLst>
            </p:seq>
            <p:seq concurrent="1" nextAc="seek">
              <p:cTn id="431" restart="whenNotActive" fill="hold" evtFilter="cancelBubble" nodeType="interactiveSeq">
                <p:stCondLst>
                  <p:cond evt="onClick" delay="0">
                    <p:tgtEl>
                      <p:spTgt spid="151"/>
                    </p:tgtEl>
                  </p:cond>
                </p:stCondLst>
                <p:endSync evt="end" delay="0">
                  <p:rtn val="all"/>
                </p:endSync>
                <p:childTnLst>
                  <p:par>
                    <p:cTn id="432" fill="hold">
                      <p:stCondLst>
                        <p:cond delay="0"/>
                      </p:stCondLst>
                      <p:childTnLst>
                        <p:par>
                          <p:cTn id="433" fill="hold">
                            <p:stCondLst>
                              <p:cond delay="0"/>
                            </p:stCondLst>
                            <p:childTnLst>
                              <p:par>
                                <p:cTn id="434" presetID="42" presetClass="path" presetSubtype="0" accel="50000" decel="50000" fill="hold" grpId="0" nodeType="clickEffect">
                                  <p:stCondLst>
                                    <p:cond delay="0"/>
                                  </p:stCondLst>
                                  <p:childTnLst>
                                    <p:animMotion origin="layout" path="M 3.75E-6 -1.85185E-6 L -0.41901 -0.40949 " pathEditMode="relative" rAng="0" ptsTypes="AA">
                                      <p:cBhvr>
                                        <p:cTn id="435" dur="2000" fill="hold"/>
                                        <p:tgtEl>
                                          <p:spTgt spid="151"/>
                                        </p:tgtEl>
                                        <p:attrNameLst>
                                          <p:attrName>ppt_x</p:attrName>
                                          <p:attrName>ppt_y</p:attrName>
                                        </p:attrNameLst>
                                      </p:cBhvr>
                                      <p:rCtr x="-20951" y="-20486"/>
                                    </p:animMotion>
                                  </p:childTnLst>
                                </p:cTn>
                              </p:par>
                            </p:childTnLst>
                          </p:cTn>
                        </p:par>
                      </p:childTnLst>
                    </p:cTn>
                  </p:par>
                </p:childTnLst>
              </p:cTn>
              <p:nextCondLst>
                <p:cond evt="onClick" delay="0">
                  <p:tgtEl>
                    <p:spTgt spid="151"/>
                  </p:tgtEl>
                </p:cond>
              </p:nextCondLst>
            </p:seq>
            <p:seq concurrent="1" nextAc="seek">
              <p:cTn id="436" restart="whenNotActive" fill="hold" evtFilter="cancelBubble" nodeType="interactiveSeq">
                <p:stCondLst>
                  <p:cond evt="onClick" delay="0">
                    <p:tgtEl>
                      <p:spTgt spid="153"/>
                    </p:tgtEl>
                  </p:cond>
                </p:stCondLst>
                <p:endSync evt="end" delay="0">
                  <p:rtn val="all"/>
                </p:endSync>
                <p:childTnLst>
                  <p:par>
                    <p:cTn id="437" fill="hold">
                      <p:stCondLst>
                        <p:cond delay="0"/>
                      </p:stCondLst>
                      <p:childTnLst>
                        <p:par>
                          <p:cTn id="438" fill="hold">
                            <p:stCondLst>
                              <p:cond delay="0"/>
                            </p:stCondLst>
                            <p:childTnLst>
                              <p:par>
                                <p:cTn id="439" presetID="42" presetClass="path" presetSubtype="0" accel="50000" decel="50000" fill="hold" grpId="0" nodeType="clickEffect">
                                  <p:stCondLst>
                                    <p:cond delay="0"/>
                                  </p:stCondLst>
                                  <p:childTnLst>
                                    <p:animMotion origin="layout" path="M -0.00546 -0.06203 L -0.21315 -0.41458 " pathEditMode="relative" rAng="0" ptsTypes="AA">
                                      <p:cBhvr>
                                        <p:cTn id="440" dur="2000" fill="hold"/>
                                        <p:tgtEl>
                                          <p:spTgt spid="153"/>
                                        </p:tgtEl>
                                        <p:attrNameLst>
                                          <p:attrName>ppt_x</p:attrName>
                                          <p:attrName>ppt_y</p:attrName>
                                        </p:attrNameLst>
                                      </p:cBhvr>
                                      <p:rCtr x="-10391" y="-17639"/>
                                    </p:animMotion>
                                  </p:childTnLst>
                                </p:cTn>
                              </p:par>
                            </p:childTnLst>
                          </p:cTn>
                        </p:par>
                      </p:childTnLst>
                    </p:cTn>
                  </p:par>
                </p:childTnLst>
              </p:cTn>
              <p:nextCondLst>
                <p:cond evt="onClick" delay="0">
                  <p:tgtEl>
                    <p:spTgt spid="153"/>
                  </p:tgtEl>
                </p:cond>
              </p:nextCondLst>
            </p:seq>
            <p:seq concurrent="1" nextAc="seek">
              <p:cTn id="441" restart="whenNotActive" fill="hold" evtFilter="cancelBubble" nodeType="interactiveSeq">
                <p:stCondLst>
                  <p:cond evt="onClick" delay="0">
                    <p:tgtEl>
                      <p:spTgt spid="154"/>
                    </p:tgtEl>
                  </p:cond>
                </p:stCondLst>
                <p:endSync evt="end" delay="0">
                  <p:rtn val="all"/>
                </p:endSync>
                <p:childTnLst>
                  <p:par>
                    <p:cTn id="442" fill="hold">
                      <p:stCondLst>
                        <p:cond delay="0"/>
                      </p:stCondLst>
                      <p:childTnLst>
                        <p:par>
                          <p:cTn id="443" fill="hold">
                            <p:stCondLst>
                              <p:cond delay="0"/>
                            </p:stCondLst>
                            <p:childTnLst>
                              <p:par>
                                <p:cTn id="444" presetID="42" presetClass="path" presetSubtype="0" accel="50000" decel="50000" fill="hold" grpId="0" nodeType="clickEffect">
                                  <p:stCondLst>
                                    <p:cond delay="0"/>
                                  </p:stCondLst>
                                  <p:childTnLst>
                                    <p:animMotion origin="layout" path="M 3.33333E-6 -3.7037E-7 L -0.41302 -0.51643 " pathEditMode="relative" rAng="0" ptsTypes="AA">
                                      <p:cBhvr>
                                        <p:cTn id="445" dur="2000" fill="hold"/>
                                        <p:tgtEl>
                                          <p:spTgt spid="154"/>
                                        </p:tgtEl>
                                        <p:attrNameLst>
                                          <p:attrName>ppt_x</p:attrName>
                                          <p:attrName>ppt_y</p:attrName>
                                        </p:attrNameLst>
                                      </p:cBhvr>
                                      <p:rCtr x="-20651" y="-25833"/>
                                    </p:animMotion>
                                  </p:childTnLst>
                                </p:cTn>
                              </p:par>
                            </p:childTnLst>
                          </p:cTn>
                        </p:par>
                      </p:childTnLst>
                    </p:cTn>
                  </p:par>
                </p:childTnLst>
              </p:cTn>
              <p:nextCondLst>
                <p:cond evt="onClick" delay="0">
                  <p:tgtEl>
                    <p:spTgt spid="154"/>
                  </p:tgtEl>
                </p:cond>
              </p:nextCondLst>
            </p:seq>
            <p:seq concurrent="1" nextAc="seek">
              <p:cTn id="446" restart="whenNotActive" fill="hold" evtFilter="cancelBubble" nodeType="interactiveSeq">
                <p:stCondLst>
                  <p:cond evt="onClick" delay="0">
                    <p:tgtEl>
                      <p:spTgt spid="155"/>
                    </p:tgtEl>
                  </p:cond>
                </p:stCondLst>
                <p:endSync evt="end" delay="0">
                  <p:rtn val="all"/>
                </p:endSync>
                <p:childTnLst>
                  <p:par>
                    <p:cTn id="447" fill="hold">
                      <p:stCondLst>
                        <p:cond delay="0"/>
                      </p:stCondLst>
                      <p:childTnLst>
                        <p:par>
                          <p:cTn id="448" fill="hold">
                            <p:stCondLst>
                              <p:cond delay="0"/>
                            </p:stCondLst>
                            <p:childTnLst>
                              <p:par>
                                <p:cTn id="449" presetID="42" presetClass="path" presetSubtype="0" accel="50000" decel="50000" fill="hold" grpId="0" nodeType="clickEffect">
                                  <p:stCondLst>
                                    <p:cond delay="0"/>
                                  </p:stCondLst>
                                  <p:childTnLst>
                                    <p:animMotion origin="layout" path="M 1.25E-6 -4.81481E-6 L -0.31367 -0.51597 " pathEditMode="relative" rAng="0" ptsTypes="AA">
                                      <p:cBhvr>
                                        <p:cTn id="450" dur="2000" fill="hold"/>
                                        <p:tgtEl>
                                          <p:spTgt spid="155"/>
                                        </p:tgtEl>
                                        <p:attrNameLst>
                                          <p:attrName>ppt_x</p:attrName>
                                          <p:attrName>ppt_y</p:attrName>
                                        </p:attrNameLst>
                                      </p:cBhvr>
                                      <p:rCtr x="-15690" y="-25810"/>
                                    </p:animMotion>
                                  </p:childTnLst>
                                </p:cTn>
                              </p:par>
                            </p:childTnLst>
                          </p:cTn>
                        </p:par>
                      </p:childTnLst>
                    </p:cTn>
                  </p:par>
                </p:childTnLst>
              </p:cTn>
              <p:nextCondLst>
                <p:cond evt="onClick" delay="0">
                  <p:tgtEl>
                    <p:spTgt spid="155"/>
                  </p:tgtEl>
                </p:cond>
              </p:nextCondLst>
            </p:seq>
            <p:seq concurrent="1" nextAc="seek">
              <p:cTn id="451" restart="whenNotActive" fill="hold" evtFilter="cancelBubble" nodeType="interactiveSeq">
                <p:stCondLst>
                  <p:cond evt="onClick" delay="0">
                    <p:tgtEl>
                      <p:spTgt spid="156"/>
                    </p:tgtEl>
                  </p:cond>
                </p:stCondLst>
                <p:endSync evt="end" delay="0">
                  <p:rtn val="all"/>
                </p:endSync>
                <p:childTnLst>
                  <p:par>
                    <p:cTn id="452" fill="hold">
                      <p:stCondLst>
                        <p:cond delay="0"/>
                      </p:stCondLst>
                      <p:childTnLst>
                        <p:par>
                          <p:cTn id="453" fill="hold">
                            <p:stCondLst>
                              <p:cond delay="0"/>
                            </p:stCondLst>
                            <p:childTnLst>
                              <p:par>
                                <p:cTn id="454" presetID="42" presetClass="path" presetSubtype="0" accel="50000" decel="50000" fill="hold" grpId="0" nodeType="clickEffect">
                                  <p:stCondLst>
                                    <p:cond delay="0"/>
                                  </p:stCondLst>
                                  <p:childTnLst>
                                    <p:animMotion origin="layout" path="M 2.91667E-6 3.7037E-6 L -0.20703 -0.52153 " pathEditMode="relative" rAng="0" ptsTypes="AA">
                                      <p:cBhvr>
                                        <p:cTn id="455" dur="2000" fill="hold"/>
                                        <p:tgtEl>
                                          <p:spTgt spid="156"/>
                                        </p:tgtEl>
                                        <p:attrNameLst>
                                          <p:attrName>ppt_x</p:attrName>
                                          <p:attrName>ppt_y</p:attrName>
                                        </p:attrNameLst>
                                      </p:cBhvr>
                                      <p:rCtr x="-10352" y="-26088"/>
                                    </p:animMotion>
                                  </p:childTnLst>
                                </p:cTn>
                              </p:par>
                            </p:childTnLst>
                          </p:cTn>
                        </p:par>
                      </p:childTnLst>
                    </p:cTn>
                  </p:par>
                </p:childTnLst>
              </p:cTn>
              <p:nextCondLst>
                <p:cond evt="onClick" delay="0">
                  <p:tgtEl>
                    <p:spTgt spid="156"/>
                  </p:tgtEl>
                </p:cond>
              </p:nextCondLst>
            </p:seq>
            <p:seq concurrent="1" nextAc="seek">
              <p:cTn id="456" restart="whenNotActive" fill="hold" evtFilter="cancelBubble" nodeType="interactiveSeq">
                <p:stCondLst>
                  <p:cond evt="onClick" delay="0">
                    <p:tgtEl>
                      <p:spTgt spid="157"/>
                    </p:tgtEl>
                  </p:cond>
                </p:stCondLst>
                <p:endSync evt="end" delay="0">
                  <p:rtn val="all"/>
                </p:endSync>
                <p:childTnLst>
                  <p:par>
                    <p:cTn id="457" fill="hold">
                      <p:stCondLst>
                        <p:cond delay="0"/>
                      </p:stCondLst>
                      <p:childTnLst>
                        <p:par>
                          <p:cTn id="458" fill="hold">
                            <p:stCondLst>
                              <p:cond delay="0"/>
                            </p:stCondLst>
                            <p:childTnLst>
                              <p:par>
                                <p:cTn id="459" presetID="42" presetClass="path" presetSubtype="0" accel="50000" decel="50000" fill="hold" grpId="0" nodeType="clickEffect">
                                  <p:stCondLst>
                                    <p:cond delay="0"/>
                                  </p:stCondLst>
                                  <p:childTnLst>
                                    <p:animMotion origin="layout" path="M -1.45833E-6 -2.96296E-6 L -0.40976 -0.6081 " pathEditMode="relative" rAng="0" ptsTypes="AA">
                                      <p:cBhvr>
                                        <p:cTn id="460" dur="2000" fill="hold"/>
                                        <p:tgtEl>
                                          <p:spTgt spid="157"/>
                                        </p:tgtEl>
                                        <p:attrNameLst>
                                          <p:attrName>ppt_x</p:attrName>
                                          <p:attrName>ppt_y</p:attrName>
                                        </p:attrNameLst>
                                      </p:cBhvr>
                                      <p:rCtr x="-20495" y="-30417"/>
                                    </p:animMotion>
                                  </p:childTnLst>
                                </p:cTn>
                              </p:par>
                            </p:childTnLst>
                          </p:cTn>
                        </p:par>
                      </p:childTnLst>
                    </p:cTn>
                  </p:par>
                </p:childTnLst>
              </p:cTn>
              <p:nextCondLst>
                <p:cond evt="onClick" delay="0">
                  <p:tgtEl>
                    <p:spTgt spid="157"/>
                  </p:tgtEl>
                </p:cond>
              </p:nextCondLst>
            </p:seq>
            <p:seq concurrent="1" nextAc="seek">
              <p:cTn id="461" restart="whenNotActive" fill="hold" evtFilter="cancelBubble" nodeType="interactiveSeq">
                <p:stCondLst>
                  <p:cond evt="onClick" delay="0">
                    <p:tgtEl>
                      <p:spTgt spid="158"/>
                    </p:tgtEl>
                  </p:cond>
                </p:stCondLst>
                <p:endSync evt="end" delay="0">
                  <p:rtn val="all"/>
                </p:endSync>
                <p:childTnLst>
                  <p:par>
                    <p:cTn id="462" fill="hold">
                      <p:stCondLst>
                        <p:cond delay="0"/>
                      </p:stCondLst>
                      <p:childTnLst>
                        <p:par>
                          <p:cTn id="463" fill="hold">
                            <p:stCondLst>
                              <p:cond delay="0"/>
                            </p:stCondLst>
                            <p:childTnLst>
                              <p:par>
                                <p:cTn id="464" presetID="42" presetClass="path" presetSubtype="0" accel="50000" decel="50000" fill="hold" grpId="0" nodeType="clickEffect">
                                  <p:stCondLst>
                                    <p:cond delay="0"/>
                                  </p:stCondLst>
                                  <p:childTnLst>
                                    <p:animMotion origin="layout" path="M -2.70833E-6 -2.96296E-6 L -0.31302 -0.60902 " pathEditMode="relative" rAng="0" ptsTypes="AA">
                                      <p:cBhvr>
                                        <p:cTn id="465" dur="2000" fill="hold"/>
                                        <p:tgtEl>
                                          <p:spTgt spid="158"/>
                                        </p:tgtEl>
                                        <p:attrNameLst>
                                          <p:attrName>ppt_x</p:attrName>
                                          <p:attrName>ppt_y</p:attrName>
                                        </p:attrNameLst>
                                      </p:cBhvr>
                                      <p:rCtr x="-15651" y="-30463"/>
                                    </p:animMotion>
                                  </p:childTnLst>
                                </p:cTn>
                              </p:par>
                            </p:childTnLst>
                          </p:cTn>
                        </p:par>
                      </p:childTnLst>
                    </p:cTn>
                  </p:par>
                </p:childTnLst>
              </p:cTn>
              <p:nextCondLst>
                <p:cond evt="onClick" delay="0">
                  <p:tgtEl>
                    <p:spTgt spid="158"/>
                  </p:tgtEl>
                </p:cond>
              </p:nextCondLst>
            </p:seq>
            <p:seq concurrent="1" nextAc="seek">
              <p:cTn id="466" restart="whenNotActive" fill="hold" evtFilter="cancelBubble" nodeType="interactiveSeq">
                <p:stCondLst>
                  <p:cond evt="onClick" delay="0">
                    <p:tgtEl>
                      <p:spTgt spid="159"/>
                    </p:tgtEl>
                  </p:cond>
                </p:stCondLst>
                <p:endSync evt="end" delay="0">
                  <p:rtn val="all"/>
                </p:endSync>
                <p:childTnLst>
                  <p:par>
                    <p:cTn id="467" fill="hold">
                      <p:stCondLst>
                        <p:cond delay="0"/>
                      </p:stCondLst>
                      <p:childTnLst>
                        <p:par>
                          <p:cTn id="468" fill="hold">
                            <p:stCondLst>
                              <p:cond delay="0"/>
                            </p:stCondLst>
                            <p:childTnLst>
                              <p:par>
                                <p:cTn id="469" presetID="42" presetClass="path" presetSubtype="0" accel="50000" decel="50000" fill="hold" grpId="0" nodeType="clickEffect">
                                  <p:stCondLst>
                                    <p:cond delay="0"/>
                                  </p:stCondLst>
                                  <p:childTnLst>
                                    <p:animMotion origin="layout" path="M 3.95833E-6 1.11022E-16 L -0.20886 -0.61042 " pathEditMode="relative" rAng="0" ptsTypes="AA">
                                      <p:cBhvr>
                                        <p:cTn id="470" dur="2000" fill="hold"/>
                                        <p:tgtEl>
                                          <p:spTgt spid="159"/>
                                        </p:tgtEl>
                                        <p:attrNameLst>
                                          <p:attrName>ppt_x</p:attrName>
                                          <p:attrName>ppt_y</p:attrName>
                                        </p:attrNameLst>
                                      </p:cBhvr>
                                      <p:rCtr x="-10443" y="-30532"/>
                                    </p:animMotion>
                                  </p:childTnLst>
                                </p:cTn>
                              </p:par>
                            </p:childTnLst>
                          </p:cTn>
                        </p:par>
                      </p:childTnLst>
                    </p:cTn>
                  </p:par>
                </p:childTnLst>
              </p:cTn>
              <p:nextCondLst>
                <p:cond evt="onClick" delay="0">
                  <p:tgtEl>
                    <p:spTgt spid="159"/>
                  </p:tgtEl>
                </p:cond>
              </p:nextCondLst>
            </p:seq>
            <p:seq concurrent="1" nextAc="seek">
              <p:cTn id="471" restart="whenNotActive" fill="hold" evtFilter="cancelBubble" nodeType="interactiveSeq">
                <p:stCondLst>
                  <p:cond evt="onClick" delay="0">
                    <p:tgtEl>
                      <p:spTgt spid="152"/>
                    </p:tgtEl>
                  </p:cond>
                </p:stCondLst>
                <p:endSync evt="end" delay="0">
                  <p:rtn val="all"/>
                </p:endSync>
                <p:childTnLst>
                  <p:par>
                    <p:cTn id="472" fill="hold">
                      <p:stCondLst>
                        <p:cond delay="0"/>
                      </p:stCondLst>
                      <p:childTnLst>
                        <p:par>
                          <p:cTn id="473" fill="hold">
                            <p:stCondLst>
                              <p:cond delay="0"/>
                            </p:stCondLst>
                            <p:childTnLst>
                              <p:par>
                                <p:cTn id="474" presetID="42" presetClass="path" presetSubtype="0" accel="50000" decel="50000" fill="hold" grpId="0" nodeType="clickEffect">
                                  <p:stCondLst>
                                    <p:cond delay="0"/>
                                  </p:stCondLst>
                                  <p:childTnLst>
                                    <p:animMotion origin="layout" path="M -3.125E-6 1.11022E-16 L -0.30859 -0.4162 " pathEditMode="relative" rAng="0" ptsTypes="AA">
                                      <p:cBhvr>
                                        <p:cTn id="475" dur="2000" fill="hold"/>
                                        <p:tgtEl>
                                          <p:spTgt spid="152"/>
                                        </p:tgtEl>
                                        <p:attrNameLst>
                                          <p:attrName>ppt_x</p:attrName>
                                          <p:attrName>ppt_y</p:attrName>
                                        </p:attrNameLst>
                                      </p:cBhvr>
                                      <p:rCtr x="-15430" y="-20810"/>
                                    </p:animMotion>
                                  </p:childTnLst>
                                </p:cTn>
                              </p:par>
                            </p:childTnLst>
                          </p:cTn>
                        </p:par>
                      </p:childTnLst>
                    </p:cTn>
                  </p:par>
                </p:childTnLst>
              </p:cTn>
              <p:nextCondLst>
                <p:cond evt="onClick" delay="0">
                  <p:tgtEl>
                    <p:spTgt spid="152"/>
                  </p:tgtEl>
                </p:cond>
              </p:nextCondLst>
            </p:seq>
          </p:childTnLst>
        </p:cTn>
      </p:par>
    </p:tnLst>
    <p:bldLst>
      <p:bldP spid="5" grpId="0" animBg="1"/>
      <p:bldP spid="6" grpId="0" animBg="1"/>
      <p:bldP spid="9" grpId="0" animBg="1"/>
      <p:bldP spid="10" grpId="0" animBg="1"/>
      <p:bldP spid="14" grpId="0" animBg="1"/>
      <p:bldP spid="15" grpId="0" animBg="1"/>
      <p:bldP spid="16" grpId="0" animBg="1"/>
      <p:bldP spid="84" grpId="0" animBg="1"/>
      <p:bldP spid="90" grpId="0" animBg="1"/>
      <p:bldP spid="59" grpId="0" animBg="1"/>
      <p:bldP spid="60" grpId="0" animBg="1"/>
      <p:bldP spid="61" grpId="0" animBg="1"/>
      <p:bldP spid="62" grpId="0" animBg="1"/>
      <p:bldP spid="63"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5"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منظر للطبيعة جميل، سهم التوجيه، تصوير، ب، الحقل الأخضر، و أزرق، السماء،  مناسب، ب، الخلفية, سماء, المناظر الطبيعيه, طبيعة صورة الخلفية للتحميل مجانا">
            <a:extLst>
              <a:ext uri="{FF2B5EF4-FFF2-40B4-BE49-F238E27FC236}">
                <a16:creationId xmlns:a16="http://schemas.microsoft.com/office/drawing/2014/main" id="{DB176466-5464-4534-A898-83F62A39F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DE339B6-B104-42DF-9429-6000657E6E90}"/>
              </a:ext>
            </a:extLst>
          </p:cNvPr>
          <p:cNvSpPr/>
          <p:nvPr/>
        </p:nvSpPr>
        <p:spPr>
          <a:xfrm>
            <a:off x="2589683" y="314836"/>
            <a:ext cx="6208621" cy="830997"/>
          </a:xfrm>
          <a:prstGeom prst="rect">
            <a:avLst/>
          </a:prstGeom>
          <a:solidFill>
            <a:srgbClr val="FFFFCC"/>
          </a:solidFill>
          <a:ln>
            <a:solidFill>
              <a:schemeClr val="accent1"/>
            </a:solidFill>
          </a:ln>
          <a:scene3d>
            <a:camera prst="orthographicFront"/>
            <a:lightRig rig="harsh" dir="t"/>
          </a:scene3d>
          <a:sp3d>
            <a:bevelT prst="angle"/>
          </a:sp3d>
        </p:spPr>
        <p:txBody>
          <a:bodyPr wrap="square" lIns="91440" tIns="45720" rIns="91440" bIns="45720">
            <a:spAutoFit/>
            <a:sp3d extrusionH="57150" prstMaterial="matte">
              <a:bevelT w="63500" h="12700" prst="angle"/>
              <a:contourClr>
                <a:schemeClr val="bg1">
                  <a:lumMod val="65000"/>
                </a:schemeClr>
              </a:contourClr>
            </a:sp3d>
          </a:bodyPr>
          <a:lstStyle/>
          <a:p>
            <a:pPr algn="ctr"/>
            <a:r>
              <a:rPr lang="ar-AE" sz="4800" b="1" dirty="0">
                <a:ln/>
                <a:solidFill>
                  <a:srgbClr val="FF0000"/>
                </a:solidFill>
              </a:rPr>
              <a:t>قوانينُ التَّعْليمِ عَنْ بُعد.</a:t>
            </a:r>
            <a:endParaRPr lang="en-US" sz="4800" b="1" dirty="0">
              <a:ln/>
              <a:solidFill>
                <a:srgbClr val="FF0000"/>
              </a:solidFill>
            </a:endParaRPr>
          </a:p>
        </p:txBody>
      </p:sp>
      <p:grpSp>
        <p:nvGrpSpPr>
          <p:cNvPr id="9" name="Group 8">
            <a:extLst>
              <a:ext uri="{FF2B5EF4-FFF2-40B4-BE49-F238E27FC236}">
                <a16:creationId xmlns:a16="http://schemas.microsoft.com/office/drawing/2014/main" id="{D927BC58-99A1-4299-9FED-EFCC0E9DF855}"/>
              </a:ext>
            </a:extLst>
          </p:cNvPr>
          <p:cNvGrpSpPr/>
          <p:nvPr/>
        </p:nvGrpSpPr>
        <p:grpSpPr>
          <a:xfrm>
            <a:off x="10271257" y="2297356"/>
            <a:ext cx="1864311" cy="1704560"/>
            <a:chOff x="7144100" y="2862195"/>
            <a:chExt cx="2015201" cy="2316346"/>
          </a:xfrm>
          <a:effectLst>
            <a:glow rad="63500">
              <a:schemeClr val="accent2">
                <a:satMod val="175000"/>
                <a:alpha val="40000"/>
              </a:schemeClr>
            </a:glow>
          </a:effectLst>
        </p:grpSpPr>
        <p:sp>
          <p:nvSpPr>
            <p:cNvPr id="4" name="Oval 3">
              <a:extLst>
                <a:ext uri="{FF2B5EF4-FFF2-40B4-BE49-F238E27FC236}">
                  <a16:creationId xmlns:a16="http://schemas.microsoft.com/office/drawing/2014/main" id="{CC3AD625-88C5-411A-85BF-CB47A5139870}"/>
                </a:ext>
              </a:extLst>
            </p:cNvPr>
            <p:cNvSpPr/>
            <p:nvPr/>
          </p:nvSpPr>
          <p:spPr>
            <a:xfrm>
              <a:off x="7144100" y="2862195"/>
              <a:ext cx="1923929" cy="2251587"/>
            </a:xfrm>
            <a:prstGeom prst="ellipse">
              <a:avLst/>
            </a:prstGeom>
            <a:solidFill>
              <a:schemeClr val="bg1"/>
            </a:solidFill>
            <a:ln>
              <a:solidFill>
                <a:schemeClr val="accent6">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Image result for صورة قوانين الصف  رسوم">
              <a:extLst>
                <a:ext uri="{FF2B5EF4-FFF2-40B4-BE49-F238E27FC236}">
                  <a16:creationId xmlns:a16="http://schemas.microsoft.com/office/drawing/2014/main" id="{36ED541F-117F-4552-B72F-A82244A9A55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35372" y="3108043"/>
              <a:ext cx="1923929" cy="2070498"/>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grpSp>
      <p:sp>
        <p:nvSpPr>
          <p:cNvPr id="6" name="Rectangle: Rounded Corners 5">
            <a:extLst>
              <a:ext uri="{FF2B5EF4-FFF2-40B4-BE49-F238E27FC236}">
                <a16:creationId xmlns:a16="http://schemas.microsoft.com/office/drawing/2014/main" id="{14A88ED1-20F4-4DE7-A9BB-1E26A6F88B77}"/>
              </a:ext>
            </a:extLst>
          </p:cNvPr>
          <p:cNvSpPr/>
          <p:nvPr/>
        </p:nvSpPr>
        <p:spPr>
          <a:xfrm>
            <a:off x="10315738" y="4134561"/>
            <a:ext cx="1864311" cy="2098250"/>
          </a:xfrm>
          <a:prstGeom prst="roundRect">
            <a:avLst/>
          </a:prstGeom>
          <a:solidFill>
            <a:schemeClr val="accent6">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rgbClr val="FF0000"/>
                </a:solidFill>
              </a:rPr>
              <a:t>* الْجُلوسُ في مَكانٍ هادِئٍ.</a:t>
            </a:r>
            <a:endParaRPr lang="en-US" sz="3600" b="1" dirty="0">
              <a:solidFill>
                <a:srgbClr val="FF0000"/>
              </a:solidFill>
            </a:endParaRPr>
          </a:p>
        </p:txBody>
      </p:sp>
      <p:sp>
        <p:nvSpPr>
          <p:cNvPr id="25" name="Rectangle: Rounded Corners 24">
            <a:extLst>
              <a:ext uri="{FF2B5EF4-FFF2-40B4-BE49-F238E27FC236}">
                <a16:creationId xmlns:a16="http://schemas.microsoft.com/office/drawing/2014/main" id="{E8E464E5-5505-4AE1-9881-0D92EF168D2F}"/>
              </a:ext>
            </a:extLst>
          </p:cNvPr>
          <p:cNvSpPr/>
          <p:nvPr/>
        </p:nvSpPr>
        <p:spPr>
          <a:xfrm>
            <a:off x="8123668" y="4078452"/>
            <a:ext cx="2150272" cy="2210467"/>
          </a:xfrm>
          <a:prstGeom prst="roundRect">
            <a:avLst/>
          </a:prstGeom>
          <a:solidFill>
            <a:schemeClr val="accent6">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a:solidFill>
                  <a:srgbClr val="FF0000"/>
                </a:solidFill>
              </a:rPr>
              <a:t>* كَتْمُ الصَّوْتِ وَعَدَمُ </a:t>
            </a:r>
            <a:r>
              <a:rPr lang="ar-AE" sz="3200" b="1" dirty="0" err="1">
                <a:solidFill>
                  <a:srgbClr val="FF0000"/>
                </a:solidFill>
              </a:rPr>
              <a:t>التَّعَـبّثِ</a:t>
            </a:r>
            <a:r>
              <a:rPr lang="ar-AE" sz="3200" b="1" dirty="0">
                <a:solidFill>
                  <a:srgbClr val="FF0000"/>
                </a:solidFill>
              </a:rPr>
              <a:t> بِالسَّمّاعَةِ .</a:t>
            </a:r>
            <a:endParaRPr lang="en-US" sz="3200" b="1" dirty="0">
              <a:solidFill>
                <a:srgbClr val="FF0000"/>
              </a:solidFill>
            </a:endParaRPr>
          </a:p>
        </p:txBody>
      </p:sp>
      <p:sp>
        <p:nvSpPr>
          <p:cNvPr id="27" name="Rectangle: Rounded Corners 26">
            <a:extLst>
              <a:ext uri="{FF2B5EF4-FFF2-40B4-BE49-F238E27FC236}">
                <a16:creationId xmlns:a16="http://schemas.microsoft.com/office/drawing/2014/main" id="{8587311D-A380-4EE9-8E83-4AF28397123F}"/>
              </a:ext>
            </a:extLst>
          </p:cNvPr>
          <p:cNvSpPr/>
          <p:nvPr/>
        </p:nvSpPr>
        <p:spPr>
          <a:xfrm>
            <a:off x="6382348" y="4033105"/>
            <a:ext cx="1741320" cy="2301164"/>
          </a:xfrm>
          <a:prstGeom prst="roundRect">
            <a:avLst/>
          </a:prstGeom>
          <a:solidFill>
            <a:schemeClr val="accent6">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rgbClr val="FF0000"/>
                </a:solidFill>
              </a:rPr>
              <a:t>* أحْتَرِمُ زَميلي وَمُعَلِّمَتي.</a:t>
            </a:r>
            <a:endParaRPr lang="en-US" sz="3600" b="1" dirty="0">
              <a:solidFill>
                <a:srgbClr val="FF0000"/>
              </a:solidFill>
            </a:endParaRPr>
          </a:p>
        </p:txBody>
      </p:sp>
      <p:pic>
        <p:nvPicPr>
          <p:cNvPr id="1046" name="Picture 22" descr="Image result for صورة تدل على قوانين الصف     رسوم">
            <a:extLst>
              <a:ext uri="{FF2B5EF4-FFF2-40B4-BE49-F238E27FC236}">
                <a16:creationId xmlns:a16="http://schemas.microsoft.com/office/drawing/2014/main" id="{0DFC1F48-C990-4920-B09D-C4A1A28CB1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2637" y="2135606"/>
            <a:ext cx="1489868" cy="1805264"/>
          </a:xfrm>
          <a:prstGeom prst="flowChartConnector">
            <a:avLst/>
          </a:prstGeom>
          <a:noFill/>
          <a:ln>
            <a:solidFill>
              <a:srgbClr val="C00000"/>
            </a:solidFill>
          </a:ln>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374964B8-6BDC-4C4F-BE76-835E034998A4}"/>
              </a:ext>
            </a:extLst>
          </p:cNvPr>
          <p:cNvSpPr/>
          <p:nvPr/>
        </p:nvSpPr>
        <p:spPr>
          <a:xfrm>
            <a:off x="4533281" y="4033104"/>
            <a:ext cx="1813058" cy="2301165"/>
          </a:xfrm>
          <a:prstGeom prst="roundRect">
            <a:avLst/>
          </a:prstGeom>
          <a:solidFill>
            <a:schemeClr val="accent6">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rgbClr val="FF0000"/>
                </a:solidFill>
              </a:rPr>
              <a:t>*أحْرِصُ عَلى الْمُشارَكةِ الْفَعّالَةِ.</a:t>
            </a:r>
            <a:endParaRPr lang="en-US" sz="3600" b="1" dirty="0">
              <a:solidFill>
                <a:srgbClr val="FF0000"/>
              </a:solidFill>
            </a:endParaRPr>
          </a:p>
        </p:txBody>
      </p:sp>
      <p:pic>
        <p:nvPicPr>
          <p:cNvPr id="1026" name="Picture 2" descr="Royaltyfree, الكرتون, التلميذ صورة بابوا نيو غينيا">
            <a:extLst>
              <a:ext uri="{FF2B5EF4-FFF2-40B4-BE49-F238E27FC236}">
                <a16:creationId xmlns:a16="http://schemas.microsoft.com/office/drawing/2014/main" id="{E8DA4140-092F-46CC-B450-060E800E68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1895" y="2135605"/>
            <a:ext cx="1489868" cy="1866311"/>
          </a:xfrm>
          <a:prstGeom prst="flowChartConnector">
            <a:avLst/>
          </a:prstGeom>
          <a:noFill/>
          <a:ln w="28575">
            <a:solidFill>
              <a:srgbClr val="C00000"/>
            </a:solidFill>
          </a:ln>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48A9F3F-CD23-4216-829C-60C0802B2197}"/>
              </a:ext>
            </a:extLst>
          </p:cNvPr>
          <p:cNvSpPr/>
          <p:nvPr/>
        </p:nvSpPr>
        <p:spPr>
          <a:xfrm>
            <a:off x="2450039" y="4053450"/>
            <a:ext cx="2008082" cy="2301165"/>
          </a:xfrm>
          <a:prstGeom prst="roundRect">
            <a:avLst/>
          </a:prstGeom>
          <a:solidFill>
            <a:schemeClr val="accent6">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000" b="1" dirty="0">
                <a:solidFill>
                  <a:srgbClr val="FF0000"/>
                </a:solidFill>
              </a:rPr>
              <a:t>*الْالتِزامُ بِالزّيِّ الْمَدْرَسَيِّ.</a:t>
            </a:r>
            <a:endParaRPr lang="en-US" sz="4000" b="1" dirty="0">
              <a:solidFill>
                <a:srgbClr val="FF0000"/>
              </a:solidFill>
            </a:endParaRPr>
          </a:p>
        </p:txBody>
      </p:sp>
      <p:pic>
        <p:nvPicPr>
          <p:cNvPr id="4106" name="Picture 10" descr="Volume Level 3 Clipart | i2Clipart - Royalty Free Public Domain Clipart">
            <a:extLst>
              <a:ext uri="{FF2B5EF4-FFF2-40B4-BE49-F238E27FC236}">
                <a16:creationId xmlns:a16="http://schemas.microsoft.com/office/drawing/2014/main" id="{983E01F5-5917-4632-A3A0-32DBD7BECF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593" y="2270683"/>
            <a:ext cx="1702576" cy="1704560"/>
          </a:xfrm>
          <a:prstGeom prst="ellipse">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9E01C042-69E9-4F9E-BC5B-B86839DDE7DF}"/>
              </a:ext>
            </a:extLst>
          </p:cNvPr>
          <p:cNvGrpSpPr/>
          <p:nvPr/>
        </p:nvGrpSpPr>
        <p:grpSpPr>
          <a:xfrm>
            <a:off x="2762461" y="2058020"/>
            <a:ext cx="1489867" cy="1917223"/>
            <a:chOff x="477305" y="1457943"/>
            <a:chExt cx="2015547" cy="1752601"/>
          </a:xfrm>
        </p:grpSpPr>
        <p:pic>
          <p:nvPicPr>
            <p:cNvPr id="4110" name="Picture 14" descr="تعرّف على اللباس المدرسي الإماراتي , أخبار, الدوام, , , - المناهج الإماراتية">
              <a:extLst>
                <a:ext uri="{FF2B5EF4-FFF2-40B4-BE49-F238E27FC236}">
                  <a16:creationId xmlns:a16="http://schemas.microsoft.com/office/drawing/2014/main" id="{B5C65E32-FE87-4532-9457-1F47383AA8C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000" t="18053" r="65930" b="8736"/>
            <a:stretch/>
          </p:blipFill>
          <p:spPr bwMode="auto">
            <a:xfrm flipH="1">
              <a:off x="477305" y="1457943"/>
              <a:ext cx="934595" cy="1752601"/>
            </a:xfrm>
            <a:prstGeom prst="ellipse">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pic>
          <p:nvPicPr>
            <p:cNvPr id="4112" name="Picture 16" descr="112 منفذاً لبيع الزي المدرسي والأسعار بين 25 و139 درهماً | الفجيرة اليوم">
              <a:extLst>
                <a:ext uri="{FF2B5EF4-FFF2-40B4-BE49-F238E27FC236}">
                  <a16:creationId xmlns:a16="http://schemas.microsoft.com/office/drawing/2014/main" id="{47DB1028-E6EC-4658-BADF-C3204A28EAF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328" t="10839" r="70076" b="10839"/>
            <a:stretch/>
          </p:blipFill>
          <p:spPr bwMode="auto">
            <a:xfrm>
              <a:off x="1411901" y="1457944"/>
              <a:ext cx="1080951" cy="1721178"/>
            </a:xfrm>
            <a:prstGeom prst="ellipse">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grpSp>
      <p:pic>
        <p:nvPicPr>
          <p:cNvPr id="5" name="Picture 2" descr="كيف تقوم بتعين كلمة سر قوية؟ - فادي الاسودي">
            <a:extLst>
              <a:ext uri="{FF2B5EF4-FFF2-40B4-BE49-F238E27FC236}">
                <a16:creationId xmlns:a16="http://schemas.microsoft.com/office/drawing/2014/main" id="{0CC11541-9C1F-45C9-97B5-84B41FF299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4520" y="1786757"/>
            <a:ext cx="1864311" cy="2167504"/>
          </a:xfrm>
          <a:prstGeom prst="ellipse">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C59922F9-893E-4823-B2E1-FF66CCDB22A9}"/>
              </a:ext>
            </a:extLst>
          </p:cNvPr>
          <p:cNvSpPr/>
          <p:nvPr/>
        </p:nvSpPr>
        <p:spPr>
          <a:xfrm>
            <a:off x="189390" y="4053451"/>
            <a:ext cx="2112642" cy="2301165"/>
          </a:xfrm>
          <a:prstGeom prst="roundRect">
            <a:avLst/>
          </a:prstGeom>
          <a:solidFill>
            <a:schemeClr val="accent6">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a:solidFill>
                  <a:srgbClr val="FF0000"/>
                </a:solidFill>
              </a:rPr>
              <a:t>*حافِظْ عَلى سِرِيَّةِ كَلِمَةِ السِّرِّ لِحِسابِكَ ، ولا تُشارِكْهُ أَحَـد.</a:t>
            </a:r>
            <a:endParaRPr lang="en-US" sz="2800" b="1" dirty="0">
              <a:solidFill>
                <a:srgbClr val="FF0000"/>
              </a:solidFill>
            </a:endParaRPr>
          </a:p>
        </p:txBody>
      </p:sp>
    </p:spTree>
    <p:extLst>
      <p:ext uri="{BB962C8B-B14F-4D97-AF65-F5344CB8AC3E}">
        <p14:creationId xmlns:p14="http://schemas.microsoft.com/office/powerpoint/2010/main" val="2794333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منظر للطبيعة جميل، سهم التوجيه، تصوير، ب، الحقل الأخضر، و أزرق، السماء،  مناسب، ب، الخلفية, سماء, المناظر الطبيعيه, طبيعة صورة الخلفية للتحميل مجانا">
            <a:extLst>
              <a:ext uri="{FF2B5EF4-FFF2-40B4-BE49-F238E27FC236}">
                <a16:creationId xmlns:a16="http://schemas.microsoft.com/office/drawing/2014/main" id="{DEB310E1-77A6-4536-8A93-80BAD9FB7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DE339B6-B104-42DF-9429-6000657E6E90}"/>
              </a:ext>
            </a:extLst>
          </p:cNvPr>
          <p:cNvSpPr/>
          <p:nvPr/>
        </p:nvSpPr>
        <p:spPr>
          <a:xfrm>
            <a:off x="2904399" y="422675"/>
            <a:ext cx="4963886" cy="830997"/>
          </a:xfrm>
          <a:prstGeom prst="rect">
            <a:avLst/>
          </a:prstGeom>
          <a:solidFill>
            <a:srgbClr val="FFFFCC"/>
          </a:solidFill>
          <a:ln>
            <a:solidFill>
              <a:schemeClr val="accent1"/>
            </a:solidFill>
          </a:ln>
          <a:scene3d>
            <a:camera prst="orthographicFront"/>
            <a:lightRig rig="harsh" dir="t"/>
          </a:scene3d>
          <a:sp3d>
            <a:bevelT prst="angle"/>
          </a:sp3d>
        </p:spPr>
        <p:txBody>
          <a:bodyPr wrap="square" lIns="91440" tIns="45720" rIns="91440" bIns="45720">
            <a:spAutoFit/>
            <a:sp3d extrusionH="57150" prstMaterial="matte">
              <a:bevelT w="63500" h="12700" prst="angle"/>
              <a:contourClr>
                <a:schemeClr val="bg1">
                  <a:lumMod val="65000"/>
                </a:schemeClr>
              </a:contourClr>
            </a:sp3d>
          </a:bodyPr>
          <a:lstStyle/>
          <a:p>
            <a:pPr algn="ctr"/>
            <a:r>
              <a:rPr lang="ar-AE" sz="4800" b="1" dirty="0">
                <a:ln/>
                <a:solidFill>
                  <a:srgbClr val="FF0000"/>
                </a:solidFill>
              </a:rPr>
              <a:t>كِيْفَ أَحْمـي نَفْـسي .</a:t>
            </a:r>
            <a:endParaRPr lang="en-US" sz="4800" b="1" dirty="0">
              <a:ln/>
              <a:solidFill>
                <a:srgbClr val="FF0000"/>
              </a:solidFill>
            </a:endParaRPr>
          </a:p>
        </p:txBody>
      </p:sp>
      <p:sp>
        <p:nvSpPr>
          <p:cNvPr id="6" name="Rectangle: Rounded Corners 5">
            <a:extLst>
              <a:ext uri="{FF2B5EF4-FFF2-40B4-BE49-F238E27FC236}">
                <a16:creationId xmlns:a16="http://schemas.microsoft.com/office/drawing/2014/main" id="{14A88ED1-20F4-4DE7-A9BB-1E26A6F88B77}"/>
              </a:ext>
            </a:extLst>
          </p:cNvPr>
          <p:cNvSpPr/>
          <p:nvPr/>
        </p:nvSpPr>
        <p:spPr>
          <a:xfrm>
            <a:off x="9220961" y="3940262"/>
            <a:ext cx="2342187" cy="2112585"/>
          </a:xfrm>
          <a:prstGeom prst="roundRect">
            <a:avLst/>
          </a:prstGeom>
          <a:solidFill>
            <a:schemeClr val="accent6">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800" b="1" dirty="0">
                <a:solidFill>
                  <a:srgbClr val="FF0000"/>
                </a:solidFill>
              </a:rPr>
              <a:t>* التَّباعُدُ الْجَسَـدي.</a:t>
            </a:r>
            <a:endParaRPr lang="en-US" sz="4800" b="1" dirty="0">
              <a:solidFill>
                <a:srgbClr val="FF0000"/>
              </a:solidFill>
            </a:endParaRPr>
          </a:p>
        </p:txBody>
      </p:sp>
      <p:sp>
        <p:nvSpPr>
          <p:cNvPr id="25" name="Rectangle: Rounded Corners 24">
            <a:extLst>
              <a:ext uri="{FF2B5EF4-FFF2-40B4-BE49-F238E27FC236}">
                <a16:creationId xmlns:a16="http://schemas.microsoft.com/office/drawing/2014/main" id="{E8E464E5-5505-4AE1-9881-0D92EF168D2F}"/>
              </a:ext>
            </a:extLst>
          </p:cNvPr>
          <p:cNvSpPr/>
          <p:nvPr/>
        </p:nvSpPr>
        <p:spPr>
          <a:xfrm>
            <a:off x="6265097" y="3965005"/>
            <a:ext cx="2405194" cy="2089085"/>
          </a:xfrm>
          <a:prstGeom prst="roundRect">
            <a:avLst/>
          </a:prstGeom>
          <a:solidFill>
            <a:schemeClr val="accent6">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5400" b="1" dirty="0">
                <a:solidFill>
                  <a:srgbClr val="FF0000"/>
                </a:solidFill>
              </a:rPr>
              <a:t>* أرْتَدي كَمامَتي .</a:t>
            </a:r>
            <a:endParaRPr lang="en-US" sz="5400" b="1" dirty="0">
              <a:solidFill>
                <a:srgbClr val="FF0000"/>
              </a:solidFill>
            </a:endParaRPr>
          </a:p>
        </p:txBody>
      </p:sp>
      <p:sp>
        <p:nvSpPr>
          <p:cNvPr id="27" name="Rectangle: Rounded Corners 26">
            <a:extLst>
              <a:ext uri="{FF2B5EF4-FFF2-40B4-BE49-F238E27FC236}">
                <a16:creationId xmlns:a16="http://schemas.microsoft.com/office/drawing/2014/main" id="{8587311D-A380-4EE9-8E83-4AF28397123F}"/>
              </a:ext>
            </a:extLst>
          </p:cNvPr>
          <p:cNvSpPr/>
          <p:nvPr/>
        </p:nvSpPr>
        <p:spPr>
          <a:xfrm>
            <a:off x="3259905" y="4046630"/>
            <a:ext cx="2666999" cy="2089084"/>
          </a:xfrm>
          <a:prstGeom prst="roundRect">
            <a:avLst/>
          </a:prstGeom>
          <a:solidFill>
            <a:schemeClr val="accent6">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000" b="1" dirty="0">
                <a:solidFill>
                  <a:srgbClr val="FF0000"/>
                </a:solidFill>
              </a:rPr>
              <a:t>* أغْسَلُ يَدَيَّ لِمَدَّةِ عِشْرينَ ثانِيَةٍ .</a:t>
            </a:r>
            <a:endParaRPr lang="en-US" sz="4000" b="1" dirty="0">
              <a:solidFill>
                <a:srgbClr val="FF0000"/>
              </a:solidFill>
            </a:endParaRPr>
          </a:p>
        </p:txBody>
      </p:sp>
      <p:sp>
        <p:nvSpPr>
          <p:cNvPr id="17" name="Rectangle: Rounded Corners 16">
            <a:extLst>
              <a:ext uri="{FF2B5EF4-FFF2-40B4-BE49-F238E27FC236}">
                <a16:creationId xmlns:a16="http://schemas.microsoft.com/office/drawing/2014/main" id="{374964B8-6BDC-4C4F-BE76-835E034998A4}"/>
              </a:ext>
            </a:extLst>
          </p:cNvPr>
          <p:cNvSpPr/>
          <p:nvPr/>
        </p:nvSpPr>
        <p:spPr>
          <a:xfrm>
            <a:off x="407113" y="4059068"/>
            <a:ext cx="2514599" cy="2089084"/>
          </a:xfrm>
          <a:prstGeom prst="roundRect">
            <a:avLst/>
          </a:prstGeom>
          <a:solidFill>
            <a:schemeClr val="accent6">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solidFill>
                  <a:srgbClr val="FF0000"/>
                </a:solidFill>
              </a:rPr>
              <a:t>*لا أتبادَلُ أَدَواتي مَـعَ الآخَـرين.</a:t>
            </a:r>
            <a:endParaRPr lang="en-US" sz="4400" b="1" dirty="0">
              <a:solidFill>
                <a:srgbClr val="FF0000"/>
              </a:solidFill>
            </a:endParaRPr>
          </a:p>
        </p:txBody>
      </p:sp>
      <p:pic>
        <p:nvPicPr>
          <p:cNvPr id="18" name="Picture 2" descr="جمال الحربي (@JALHARBISKY) | Twitter">
            <a:extLst>
              <a:ext uri="{FF2B5EF4-FFF2-40B4-BE49-F238E27FC236}">
                <a16:creationId xmlns:a16="http://schemas.microsoft.com/office/drawing/2014/main" id="{6E999D3F-E190-4AB9-BE67-DD35717D8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8285" y="310676"/>
            <a:ext cx="2705393" cy="1005471"/>
          </a:xfrm>
          <a:prstGeom prst="flowChartDisplay">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602E437-ECD6-4CFA-A1DF-AA29379202DD}"/>
              </a:ext>
            </a:extLst>
          </p:cNvPr>
          <p:cNvPicPr>
            <a:picLocks noChangeAspect="1"/>
          </p:cNvPicPr>
          <p:nvPr/>
        </p:nvPicPr>
        <p:blipFill>
          <a:blip r:embed="rId4"/>
          <a:stretch>
            <a:fillRect/>
          </a:stretch>
        </p:blipFill>
        <p:spPr>
          <a:xfrm>
            <a:off x="9220961" y="1676347"/>
            <a:ext cx="2327832" cy="2056533"/>
          </a:xfrm>
          <a:prstGeom prst="ellipse">
            <a:avLst/>
          </a:prstGeom>
          <a:scene3d>
            <a:camera prst="orthographicFront"/>
            <a:lightRig rig="threePt" dir="t"/>
          </a:scene3d>
          <a:sp3d>
            <a:bevelT/>
          </a:sp3d>
        </p:spPr>
      </p:pic>
      <p:pic>
        <p:nvPicPr>
          <p:cNvPr id="1030" name="Picture 6" descr="Sami-Hejazi Sec School | مدرسة سامي حجازي الثانوية - Tulkarm | Facebook">
            <a:extLst>
              <a:ext uri="{FF2B5EF4-FFF2-40B4-BE49-F238E27FC236}">
                <a16:creationId xmlns:a16="http://schemas.microsoft.com/office/drawing/2014/main" id="{85BF536B-A0E9-4EC3-B7DE-5E0782CE37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128" t="29683" r="11753"/>
          <a:stretch/>
        </p:blipFill>
        <p:spPr bwMode="auto">
          <a:xfrm>
            <a:off x="6331778" y="1676347"/>
            <a:ext cx="2252055" cy="2089084"/>
          </a:xfrm>
          <a:prstGeom prst="ellipse">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32" name="Picture 8" descr="10 أغاني لغسل اليدين لتجنب الكورونا | ET بالعربي">
            <a:extLst>
              <a:ext uri="{FF2B5EF4-FFF2-40B4-BE49-F238E27FC236}">
                <a16:creationId xmlns:a16="http://schemas.microsoft.com/office/drawing/2014/main" id="{4531E8C8-54C1-4911-9990-2915AC9ACE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3512" y="1790162"/>
            <a:ext cx="2416712" cy="1959304"/>
          </a:xfrm>
          <a:prstGeom prst="ellipse">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34" name="Picture 10" descr="Borrow Pencil Stock Illustrations – 6 Borrow Pencil Stock Illustrations,  Vectors &amp; Clipart - Dreamstime">
            <a:extLst>
              <a:ext uri="{FF2B5EF4-FFF2-40B4-BE49-F238E27FC236}">
                <a16:creationId xmlns:a16="http://schemas.microsoft.com/office/drawing/2014/main" id="{34CDE7C3-B626-488C-936E-629CC8F471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844" y="1790162"/>
            <a:ext cx="2408555" cy="2017540"/>
          </a:xfrm>
          <a:prstGeom prst="ellipse">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140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منظر للطبيعة جميل، سهم التوجيه، تصوير، ب، الحقل الأخضر، و أزرق، السماء،  مناسب، ب، الخلفية, سماء, المناظر الطبيعيه, طبيعة صورة الخلفية للتحميل مجانا">
            <a:extLst>
              <a:ext uri="{FF2B5EF4-FFF2-40B4-BE49-F238E27FC236}">
                <a16:creationId xmlns:a16="http://schemas.microsoft.com/office/drawing/2014/main" id="{31F2B7E2-AF37-4902-902C-F94C51370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Счастливый милый маленький ребенок девочка держит трофей | Премиум ...">
            <a:extLst>
              <a:ext uri="{FF2B5EF4-FFF2-40B4-BE49-F238E27FC236}">
                <a16:creationId xmlns:a16="http://schemas.microsoft.com/office/drawing/2014/main" id="{11D7F915-B2A7-4619-829C-A00E28B02C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86" t="5705" r="17048" b="8889"/>
          <a:stretch/>
        </p:blipFill>
        <p:spPr bwMode="auto">
          <a:xfrm>
            <a:off x="74615" y="473059"/>
            <a:ext cx="1613052" cy="251941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32DD1C56-FC3D-44D4-BF53-5E180145724B}"/>
              </a:ext>
            </a:extLst>
          </p:cNvPr>
          <p:cNvGrpSpPr/>
          <p:nvPr/>
        </p:nvGrpSpPr>
        <p:grpSpPr>
          <a:xfrm>
            <a:off x="905759" y="2816720"/>
            <a:ext cx="10371841" cy="1022281"/>
            <a:chOff x="273983" y="2185887"/>
            <a:chExt cx="8721289" cy="1022281"/>
          </a:xfrm>
        </p:grpSpPr>
        <p:pic>
          <p:nvPicPr>
            <p:cNvPr id="9" name="Picture 4" descr="Banner clip art photoshop dromfic top - Clipartix">
              <a:extLst>
                <a:ext uri="{FF2B5EF4-FFF2-40B4-BE49-F238E27FC236}">
                  <a16:creationId xmlns:a16="http://schemas.microsoft.com/office/drawing/2014/main" id="{8416596D-C57F-48BA-87E9-20460AEA16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90" t="28181" r="15072" b="53561"/>
            <a:stretch/>
          </p:blipFill>
          <p:spPr bwMode="auto">
            <a:xfrm>
              <a:off x="291948" y="2185887"/>
              <a:ext cx="8703324" cy="102228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D40002E-C8E2-451E-BF59-9F82EFEE5DB5}"/>
                </a:ext>
              </a:extLst>
            </p:cNvPr>
            <p:cNvSpPr/>
            <p:nvPr/>
          </p:nvSpPr>
          <p:spPr>
            <a:xfrm>
              <a:off x="273983" y="2426834"/>
              <a:ext cx="8489935" cy="707886"/>
            </a:xfrm>
            <a:prstGeom prst="rect">
              <a:avLst/>
            </a:prstGeom>
            <a:noFill/>
          </p:spPr>
          <p:txBody>
            <a:bodyPr wrap="square" lIns="91440" tIns="45720" rIns="91440" bIns="45720">
              <a:spAutoFit/>
            </a:bodyPr>
            <a:lstStyle/>
            <a:p>
              <a:pPr algn="ctr"/>
              <a:r>
                <a:rPr lang="ar-AE" sz="4000" b="1" dirty="0">
                  <a:ln w="0"/>
                  <a:solidFill>
                    <a:srgbClr val="FF0000"/>
                  </a:solidFill>
                  <a:effectLst>
                    <a:outerShdw blurRad="38100" dist="25400" dir="5400000" algn="ctr" rotWithShape="0">
                      <a:srgbClr val="6E747A">
                        <a:alpha val="43000"/>
                      </a:srgbClr>
                    </a:outerShdw>
                  </a:effectLst>
                </a:rPr>
                <a:t>2- التّفاعُلُ بِفَتْحِ السَّماعَةِ وَالْإِجابَةِ حينما يَسْمَعُ اسْمَهُ.</a:t>
              </a:r>
              <a:endParaRPr lang="en-US" sz="4000" b="1" dirty="0">
                <a:ln w="0"/>
                <a:solidFill>
                  <a:srgbClr val="FF0000"/>
                </a:solidFill>
                <a:effectLst>
                  <a:outerShdw blurRad="38100" dist="25400" dir="5400000" algn="ctr" rotWithShape="0">
                    <a:srgbClr val="6E747A">
                      <a:alpha val="43000"/>
                    </a:srgbClr>
                  </a:outerShdw>
                </a:effectLst>
              </a:endParaRPr>
            </a:p>
          </p:txBody>
        </p:sp>
      </p:grpSp>
      <p:grpSp>
        <p:nvGrpSpPr>
          <p:cNvPr id="3" name="Group 2">
            <a:extLst>
              <a:ext uri="{FF2B5EF4-FFF2-40B4-BE49-F238E27FC236}">
                <a16:creationId xmlns:a16="http://schemas.microsoft.com/office/drawing/2014/main" id="{EED28CC8-5B0E-4630-AABC-228474266845}"/>
              </a:ext>
            </a:extLst>
          </p:cNvPr>
          <p:cNvGrpSpPr/>
          <p:nvPr/>
        </p:nvGrpSpPr>
        <p:grpSpPr>
          <a:xfrm>
            <a:off x="1258559" y="1396414"/>
            <a:ext cx="9020388" cy="1072075"/>
            <a:chOff x="2044872" y="959885"/>
            <a:chExt cx="5744053" cy="1154075"/>
          </a:xfrm>
        </p:grpSpPr>
        <p:pic>
          <p:nvPicPr>
            <p:cNvPr id="12" name="Picture 4" descr="Banner clip art photoshop dromfic top - Clipartix">
              <a:extLst>
                <a:ext uri="{FF2B5EF4-FFF2-40B4-BE49-F238E27FC236}">
                  <a16:creationId xmlns:a16="http://schemas.microsoft.com/office/drawing/2014/main" id="{4FD3CAA6-18B2-4725-88C3-284F0E3E63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84" t="7928" r="10941" b="74076"/>
            <a:stretch/>
          </p:blipFill>
          <p:spPr bwMode="auto">
            <a:xfrm>
              <a:off x="2044872" y="959885"/>
              <a:ext cx="5744053" cy="11484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B1BF78-CE50-4C0D-9E3F-9A0C45F4085A}"/>
                </a:ext>
              </a:extLst>
            </p:cNvPr>
            <p:cNvSpPr/>
            <p:nvPr/>
          </p:nvSpPr>
          <p:spPr>
            <a:xfrm>
              <a:off x="3396083" y="1219402"/>
              <a:ext cx="2827734" cy="894558"/>
            </a:xfrm>
            <a:prstGeom prst="rect">
              <a:avLst/>
            </a:prstGeom>
            <a:noFill/>
          </p:spPr>
          <p:txBody>
            <a:bodyPr wrap="none" lIns="91440" tIns="45720" rIns="91440" bIns="45720">
              <a:spAutoFit/>
            </a:bodyPr>
            <a:lstStyle/>
            <a:p>
              <a:pPr algn="ctr"/>
              <a:r>
                <a:rPr lang="ar-AE" sz="4800" b="1" dirty="0">
                  <a:ln w="0"/>
                  <a:solidFill>
                    <a:srgbClr val="FF0000"/>
                  </a:solidFill>
                  <a:effectLst>
                    <a:outerShdw blurRad="38100" dist="25400" dir="5400000" algn="ctr" rotWithShape="0">
                      <a:srgbClr val="6E747A">
                        <a:alpha val="43000"/>
                      </a:srgbClr>
                    </a:outerShdw>
                  </a:effectLst>
                </a:rPr>
                <a:t>1- الْحضورُ الْيــوْمي.</a:t>
              </a:r>
            </a:p>
          </p:txBody>
        </p:sp>
      </p:grpSp>
      <p:grpSp>
        <p:nvGrpSpPr>
          <p:cNvPr id="4" name="Group 3">
            <a:extLst>
              <a:ext uri="{FF2B5EF4-FFF2-40B4-BE49-F238E27FC236}">
                <a16:creationId xmlns:a16="http://schemas.microsoft.com/office/drawing/2014/main" id="{5A48A02F-3EA6-49B6-833D-DEBBFE478270}"/>
              </a:ext>
            </a:extLst>
          </p:cNvPr>
          <p:cNvGrpSpPr/>
          <p:nvPr/>
        </p:nvGrpSpPr>
        <p:grpSpPr>
          <a:xfrm>
            <a:off x="685800" y="4153362"/>
            <a:ext cx="10080576" cy="913699"/>
            <a:chOff x="192795" y="3590989"/>
            <a:chExt cx="8240616" cy="913699"/>
          </a:xfrm>
        </p:grpSpPr>
        <p:pic>
          <p:nvPicPr>
            <p:cNvPr id="8" name="Picture 4" descr="Banner clip art photoshop dromfic top - Clipartix">
              <a:extLst>
                <a:ext uri="{FF2B5EF4-FFF2-40B4-BE49-F238E27FC236}">
                  <a16:creationId xmlns:a16="http://schemas.microsoft.com/office/drawing/2014/main" id="{95E35732-528F-4EA4-A4F5-D6386FA7FD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80" t="48656" r="16838" b="34846"/>
            <a:stretch/>
          </p:blipFill>
          <p:spPr bwMode="auto">
            <a:xfrm>
              <a:off x="661011" y="3590989"/>
              <a:ext cx="7375792" cy="9136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0A419F4-467D-4BD3-96D9-0E404070E91B}"/>
                </a:ext>
              </a:extLst>
            </p:cNvPr>
            <p:cNvSpPr/>
            <p:nvPr/>
          </p:nvSpPr>
          <p:spPr>
            <a:xfrm>
              <a:off x="192795" y="3788619"/>
              <a:ext cx="8240616" cy="707886"/>
            </a:xfrm>
            <a:prstGeom prst="rect">
              <a:avLst/>
            </a:prstGeom>
            <a:noFill/>
          </p:spPr>
          <p:txBody>
            <a:bodyPr wrap="square" lIns="91440" tIns="45720" rIns="91440" bIns="45720">
              <a:spAutoFit/>
            </a:bodyPr>
            <a:lstStyle/>
            <a:p>
              <a:pPr algn="ctr"/>
              <a:r>
                <a:rPr lang="ar-AE" sz="4000" b="1" dirty="0">
                  <a:ln w="0"/>
                  <a:solidFill>
                    <a:srgbClr val="FF0000"/>
                  </a:solidFill>
                  <a:effectLst>
                    <a:outerShdw blurRad="38100" dist="25400" dir="5400000" algn="ctr" rotWithShape="0">
                      <a:srgbClr val="6E747A">
                        <a:alpha val="43000"/>
                      </a:srgbClr>
                    </a:outerShdw>
                  </a:effectLst>
                </a:rPr>
                <a:t>3- الْقِـراءَةُ الصَّحيحَـةُ وَبِطَـلاقَةٍ تامَّةٍ دونَ أَخْطاءٍ.</a:t>
              </a:r>
              <a:endParaRPr lang="en-US" sz="4000" b="1" dirty="0">
                <a:ln w="0"/>
                <a:solidFill>
                  <a:srgbClr val="FF0000"/>
                </a:solidFill>
                <a:effectLst>
                  <a:outerShdw blurRad="38100" dist="25400" dir="5400000" algn="ctr" rotWithShape="0">
                    <a:srgbClr val="6E747A">
                      <a:alpha val="43000"/>
                    </a:srgbClr>
                  </a:outerShdw>
                </a:effectLst>
              </a:endParaRPr>
            </a:p>
          </p:txBody>
        </p:sp>
      </p:grpSp>
      <p:grpSp>
        <p:nvGrpSpPr>
          <p:cNvPr id="7" name="Group 6">
            <a:extLst>
              <a:ext uri="{FF2B5EF4-FFF2-40B4-BE49-F238E27FC236}">
                <a16:creationId xmlns:a16="http://schemas.microsoft.com/office/drawing/2014/main" id="{DC3F7079-DED5-4E88-B08E-77A53CC76276}"/>
              </a:ext>
            </a:extLst>
          </p:cNvPr>
          <p:cNvGrpSpPr/>
          <p:nvPr/>
        </p:nvGrpSpPr>
        <p:grpSpPr>
          <a:xfrm>
            <a:off x="905759" y="5562275"/>
            <a:ext cx="9599039" cy="889803"/>
            <a:chOff x="179940" y="4228281"/>
            <a:chExt cx="8240616" cy="889803"/>
          </a:xfrm>
        </p:grpSpPr>
        <p:pic>
          <p:nvPicPr>
            <p:cNvPr id="17" name="Picture 4" descr="Banner clip art photoshop dromfic top - Clipartix">
              <a:extLst>
                <a:ext uri="{FF2B5EF4-FFF2-40B4-BE49-F238E27FC236}">
                  <a16:creationId xmlns:a16="http://schemas.microsoft.com/office/drawing/2014/main" id="{31E69A93-1985-4851-A271-69F7992169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99" t="69292" r="15653" b="14719"/>
            <a:stretch/>
          </p:blipFill>
          <p:spPr bwMode="auto">
            <a:xfrm>
              <a:off x="787702" y="4228281"/>
              <a:ext cx="7199527" cy="8277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0AAF42C6-5510-4570-9873-283D146B1E01}"/>
                </a:ext>
              </a:extLst>
            </p:cNvPr>
            <p:cNvSpPr/>
            <p:nvPr/>
          </p:nvSpPr>
          <p:spPr>
            <a:xfrm>
              <a:off x="179940" y="4348643"/>
              <a:ext cx="8240616" cy="769441"/>
            </a:xfrm>
            <a:prstGeom prst="rect">
              <a:avLst/>
            </a:prstGeom>
            <a:noFill/>
          </p:spPr>
          <p:txBody>
            <a:bodyPr wrap="square" lIns="91440" tIns="45720" rIns="91440" bIns="45720">
              <a:spAutoFit/>
            </a:bodyPr>
            <a:lstStyle/>
            <a:p>
              <a:pPr algn="ctr"/>
              <a:r>
                <a:rPr lang="ar-AE" sz="4400" b="1">
                  <a:ln w="0"/>
                  <a:solidFill>
                    <a:srgbClr val="FF0000"/>
                  </a:solidFill>
                  <a:effectLst>
                    <a:outerShdw blurRad="38100" dist="25400" dir="5400000" algn="ctr" rotWithShape="0">
                      <a:srgbClr val="6E747A">
                        <a:alpha val="43000"/>
                      </a:srgbClr>
                    </a:outerShdw>
                  </a:effectLst>
                </a:rPr>
                <a:t>4- احْتِـرامُ </a:t>
              </a:r>
              <a:r>
                <a:rPr lang="ar-AE" sz="4400" b="1" dirty="0">
                  <a:ln w="0"/>
                  <a:solidFill>
                    <a:srgbClr val="FF0000"/>
                  </a:solidFill>
                  <a:effectLst>
                    <a:outerShdw blurRad="38100" dist="25400" dir="5400000" algn="ctr" rotWithShape="0">
                      <a:srgbClr val="6E747A">
                        <a:alpha val="43000"/>
                      </a:srgbClr>
                    </a:outerShdw>
                  </a:effectLst>
                </a:rPr>
                <a:t>الْحِصَّـةِ وَ دَوْرُ زُمَـــلائي .</a:t>
              </a:r>
              <a:endParaRPr lang="en-US" sz="4400" b="1" dirty="0">
                <a:ln w="0"/>
                <a:solidFill>
                  <a:srgbClr val="FF0000"/>
                </a:solidFill>
                <a:effectLst>
                  <a:outerShdw blurRad="38100" dist="25400" dir="5400000" algn="ctr" rotWithShape="0">
                    <a:srgbClr val="6E747A">
                      <a:alpha val="43000"/>
                    </a:srgbClr>
                  </a:outerShdw>
                </a:effectLst>
              </a:endParaRPr>
            </a:p>
          </p:txBody>
        </p:sp>
      </p:grpSp>
      <p:sp>
        <p:nvSpPr>
          <p:cNvPr id="19" name="Rectangle 18">
            <a:extLst>
              <a:ext uri="{FF2B5EF4-FFF2-40B4-BE49-F238E27FC236}">
                <a16:creationId xmlns:a16="http://schemas.microsoft.com/office/drawing/2014/main" id="{5D4D5741-AC66-4DD6-A67B-44E483F4F053}"/>
              </a:ext>
            </a:extLst>
          </p:cNvPr>
          <p:cNvSpPr/>
          <p:nvPr/>
        </p:nvSpPr>
        <p:spPr>
          <a:xfrm>
            <a:off x="74615" y="76200"/>
            <a:ext cx="12041185" cy="6781800"/>
          </a:xfrm>
          <a:prstGeom prst="rect">
            <a:avLst/>
          </a:prstGeom>
          <a:noFill/>
          <a:ln w="57150">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اللون الديكور التصميم الجرافيكي القاع الأصلي, الديكور, القاع ...">
            <a:extLst>
              <a:ext uri="{FF2B5EF4-FFF2-40B4-BE49-F238E27FC236}">
                <a16:creationId xmlns:a16="http://schemas.microsoft.com/office/drawing/2014/main" id="{02F3102D-E682-40A7-A618-44CF452CF1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8947" y="4128744"/>
            <a:ext cx="1632526" cy="26230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Flowchart: Terminator 19">
            <a:extLst>
              <a:ext uri="{FF2B5EF4-FFF2-40B4-BE49-F238E27FC236}">
                <a16:creationId xmlns:a16="http://schemas.microsoft.com/office/drawing/2014/main" id="{82CDE7EA-F8D2-4592-ABEF-4F03CA715DC7}"/>
              </a:ext>
            </a:extLst>
          </p:cNvPr>
          <p:cNvSpPr/>
          <p:nvPr/>
        </p:nvSpPr>
        <p:spPr>
          <a:xfrm>
            <a:off x="4122823" y="503827"/>
            <a:ext cx="3779084" cy="487711"/>
          </a:xfrm>
          <a:prstGeom prst="flowChartTermina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a:t>مَــنْ هُــوَ بَطَلُ الْحِصَّـةِ ؟؟؟</a:t>
            </a:r>
            <a:endParaRPr lang="en-US" sz="2800" b="1" dirty="0"/>
          </a:p>
        </p:txBody>
      </p:sp>
      <p:sp>
        <p:nvSpPr>
          <p:cNvPr id="22" name="Arrow: Curved Left 21">
            <a:extLst>
              <a:ext uri="{FF2B5EF4-FFF2-40B4-BE49-F238E27FC236}">
                <a16:creationId xmlns:a16="http://schemas.microsoft.com/office/drawing/2014/main" id="{C15C754B-BABB-4EEE-9F4C-F5CDBE4B8417}"/>
              </a:ext>
            </a:extLst>
          </p:cNvPr>
          <p:cNvSpPr/>
          <p:nvPr/>
        </p:nvSpPr>
        <p:spPr>
          <a:xfrm rot="19806868">
            <a:off x="9033870" y="189395"/>
            <a:ext cx="1101785" cy="2376410"/>
          </a:xfrm>
          <a:prstGeom prst="curvedLeftArrow">
            <a:avLst>
              <a:gd name="adj1" fmla="val 25000"/>
              <a:gd name="adj2" fmla="val 45762"/>
              <a:gd name="adj3" fmla="val 25000"/>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02775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صور خلفيات بور بوينت مميزة تعليمية وطبية">
            <a:extLst>
              <a:ext uri="{FF2B5EF4-FFF2-40B4-BE49-F238E27FC236}">
                <a16:creationId xmlns:a16="http://schemas.microsoft.com/office/drawing/2014/main" id="{25EFE7AB-D6B3-4EC4-AD4F-6F604D8653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364"/>
          <a:stretch/>
        </p:blipFill>
        <p:spPr bwMode="auto">
          <a:xfrm>
            <a:off x="76200" y="76200"/>
            <a:ext cx="11970548" cy="662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2E70320-2059-4268-A17B-7012E7EC1641}"/>
              </a:ext>
            </a:extLst>
          </p:cNvPr>
          <p:cNvSpPr/>
          <p:nvPr/>
        </p:nvSpPr>
        <p:spPr>
          <a:xfrm>
            <a:off x="1447800" y="304800"/>
            <a:ext cx="8957901" cy="769441"/>
          </a:xfrm>
          <a:prstGeom prst="rect">
            <a:avLst/>
          </a:prstGeom>
          <a:solidFill>
            <a:schemeClr val="accent3">
              <a:lumMod val="20000"/>
              <a:lumOff val="80000"/>
            </a:schemeClr>
          </a:solidFill>
          <a:scene3d>
            <a:camera prst="orthographicFront"/>
            <a:lightRig rig="threePt" dir="t"/>
          </a:scene3d>
          <a:sp3d>
            <a:bevelT prst="angle"/>
          </a:sp3d>
        </p:spPr>
        <p:txBody>
          <a:bodyPr wrap="none" lIns="91440" tIns="45720" rIns="91440" bIns="45720">
            <a:spAutoFit/>
          </a:bodyPr>
          <a:lstStyle/>
          <a:p>
            <a:pPr algn="ctr"/>
            <a:r>
              <a:rPr lang="ar-AE" sz="4400" b="1" u="sng" dirty="0">
                <a:ln w="12700">
                  <a:solidFill>
                    <a:schemeClr val="accent3">
                      <a:lumMod val="50000"/>
                    </a:schemeClr>
                  </a:solidFill>
                  <a:prstDash val="solid"/>
                </a:ln>
                <a:solidFill>
                  <a:srgbClr val="FF0000"/>
                </a:solidFill>
                <a:effectLst>
                  <a:innerShdw blurRad="177800">
                    <a:schemeClr val="accent3">
                      <a:lumMod val="50000"/>
                    </a:schemeClr>
                  </a:innerShdw>
                </a:effectLst>
              </a:rPr>
              <a:t>* هَيّا اقْرَأْ إجابَتَكَ في الْبَوابَةِ الذّكِيَّةِ ( الْمناقشة) .</a:t>
            </a:r>
            <a:endParaRPr lang="en-US" sz="4400" b="1" u="sng" cap="none" spc="0" dirty="0">
              <a:ln w="12700">
                <a:solidFill>
                  <a:schemeClr val="accent3">
                    <a:lumMod val="50000"/>
                  </a:schemeClr>
                </a:solidFill>
                <a:prstDash val="solid"/>
              </a:ln>
              <a:solidFill>
                <a:srgbClr val="FF0000"/>
              </a:solidFill>
              <a:effectLst>
                <a:innerShdw blurRad="177800">
                  <a:schemeClr val="accent3">
                    <a:lumMod val="50000"/>
                  </a:schemeClr>
                </a:innerShdw>
              </a:effectLst>
            </a:endParaRPr>
          </a:p>
        </p:txBody>
      </p:sp>
      <p:pic>
        <p:nvPicPr>
          <p:cNvPr id="4" name="Picture 3">
            <a:extLst>
              <a:ext uri="{FF2B5EF4-FFF2-40B4-BE49-F238E27FC236}">
                <a16:creationId xmlns:a16="http://schemas.microsoft.com/office/drawing/2014/main" id="{F8248347-8225-4F0E-90E1-C5C30164985B}"/>
              </a:ext>
            </a:extLst>
          </p:cNvPr>
          <p:cNvPicPr>
            <a:picLocks noChangeAspect="1"/>
          </p:cNvPicPr>
          <p:nvPr/>
        </p:nvPicPr>
        <p:blipFill rotWithShape="1">
          <a:blip r:embed="rId3"/>
          <a:srcRect l="28125" t="55556" r="38750" b="17778"/>
          <a:stretch/>
        </p:blipFill>
        <p:spPr>
          <a:xfrm>
            <a:off x="914400" y="1905000"/>
            <a:ext cx="10855519" cy="3421559"/>
          </a:xfrm>
          <a:prstGeom prst="rect">
            <a:avLst/>
          </a:prstGeom>
          <a:scene3d>
            <a:camera prst="orthographicFront"/>
            <a:lightRig rig="threePt" dir="t"/>
          </a:scene3d>
          <a:sp3d>
            <a:bevelT prst="angle"/>
          </a:sp3d>
        </p:spPr>
      </p:pic>
    </p:spTree>
    <p:extLst>
      <p:ext uri="{BB962C8B-B14F-4D97-AF65-F5344CB8AC3E}">
        <p14:creationId xmlns:p14="http://schemas.microsoft.com/office/powerpoint/2010/main" val="3931932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صور خلفيات بور بوينت مميزة تعليمية وطبية">
            <a:extLst>
              <a:ext uri="{FF2B5EF4-FFF2-40B4-BE49-F238E27FC236}">
                <a16:creationId xmlns:a16="http://schemas.microsoft.com/office/drawing/2014/main" id="{25EFE7AB-D6B3-4EC4-AD4F-6F604D865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6" y="43279"/>
            <a:ext cx="12046748" cy="6705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8A935A-E9C8-4EB2-8AE8-D0D56E0B416E}"/>
              </a:ext>
            </a:extLst>
          </p:cNvPr>
          <p:cNvSpPr/>
          <p:nvPr/>
        </p:nvSpPr>
        <p:spPr>
          <a:xfrm>
            <a:off x="685800" y="5825549"/>
            <a:ext cx="10591800" cy="923330"/>
          </a:xfrm>
          <a:prstGeom prst="rect">
            <a:avLst/>
          </a:prstGeom>
          <a:noFill/>
          <a:scene3d>
            <a:camera prst="orthographicFront"/>
            <a:lightRig rig="threePt" dir="t"/>
          </a:scene3d>
          <a:sp3d>
            <a:bevelT prst="angle"/>
          </a:sp3d>
        </p:spPr>
        <p:txBody>
          <a:bodyPr wrap="square" lIns="91440" tIns="45720" rIns="91440" bIns="45720">
            <a:spAutoFit/>
          </a:bodyPr>
          <a:lstStyle/>
          <a:p>
            <a:pPr algn="ctr"/>
            <a:r>
              <a:rPr lang="ar-AE" sz="5400" b="1" u="sng" dirty="0">
                <a:ln w="0"/>
                <a:solidFill>
                  <a:schemeClr val="accent6">
                    <a:lumMod val="50000"/>
                  </a:schemeClr>
                </a:solidFill>
                <a:effectLst>
                  <a:outerShdw blurRad="38100" dist="25400" dir="5400000" algn="ctr" rotWithShape="0">
                    <a:srgbClr val="6E747A">
                      <a:alpha val="43000"/>
                    </a:srgbClr>
                  </a:outerShdw>
                </a:effectLst>
                <a:highlight>
                  <a:srgbClr val="FFFF99"/>
                </a:highlight>
              </a:rPr>
              <a:t>النص التطبيقي / </a:t>
            </a:r>
            <a:r>
              <a:rPr lang="ar-AE" sz="5400" b="1" u="sng" dirty="0">
                <a:ln w="0"/>
                <a:solidFill>
                  <a:srgbClr val="006600"/>
                </a:solidFill>
                <a:effectLst>
                  <a:outerShdw blurRad="38100" dist="25400" dir="5400000" algn="ctr" rotWithShape="0">
                    <a:srgbClr val="6E747A">
                      <a:alpha val="43000"/>
                    </a:srgbClr>
                  </a:outerShdw>
                </a:effectLst>
                <a:highlight>
                  <a:srgbClr val="FFFF99"/>
                </a:highlight>
              </a:rPr>
              <a:t>الضِّفْدَعُ الصَّغيرُ</a:t>
            </a:r>
            <a:r>
              <a:rPr lang="ar-AE" sz="5400" b="1" u="sng" dirty="0">
                <a:ln w="0"/>
                <a:solidFill>
                  <a:schemeClr val="accent6">
                    <a:lumMod val="50000"/>
                  </a:schemeClr>
                </a:solidFill>
                <a:effectLst>
                  <a:outerShdw blurRad="38100" dist="25400" dir="5400000" algn="ctr" rotWithShape="0">
                    <a:srgbClr val="6E747A">
                      <a:alpha val="43000"/>
                    </a:srgbClr>
                  </a:outerShdw>
                </a:effectLst>
                <a:highlight>
                  <a:srgbClr val="FFFF99"/>
                </a:highlight>
              </a:rPr>
              <a:t>.</a:t>
            </a:r>
            <a:endParaRPr lang="en-US" sz="5400" b="1" dirty="0">
              <a:ln w="0"/>
              <a:solidFill>
                <a:schemeClr val="accent3">
                  <a:lumMod val="50000"/>
                </a:schemeClr>
              </a:solidFill>
              <a:effectLst>
                <a:outerShdw blurRad="38100" dist="25400" dir="5400000" algn="ctr" rotWithShape="0">
                  <a:srgbClr val="6E747A">
                    <a:alpha val="43000"/>
                  </a:srgbClr>
                </a:outerShdw>
              </a:effectLst>
              <a:highlight>
                <a:srgbClr val="FFFF99"/>
              </a:highlight>
            </a:endParaRPr>
          </a:p>
        </p:txBody>
      </p:sp>
      <p:pic>
        <p:nvPicPr>
          <p:cNvPr id="1026" name="Picture 2" descr="ضفدع مجاني على وسادة زنبق قصاصات فنية ، تنزيل قصاصة فنية مجانية ، قصاصة  فنية مجانية - آخر">
            <a:extLst>
              <a:ext uri="{FF2B5EF4-FFF2-40B4-BE49-F238E27FC236}">
                <a16:creationId xmlns:a16="http://schemas.microsoft.com/office/drawing/2014/main" id="{9DD60596-F22C-44B7-89EB-1AC8CFF78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91537"/>
            <a:ext cx="7772400" cy="4885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006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194" name="Picture 2" descr="والتعليم والتعلم من مدرسة التدريب لوحات خلفية الرسوم الكاريكاتورية ...">
            <a:extLst>
              <a:ext uri="{FF2B5EF4-FFF2-40B4-BE49-F238E27FC236}">
                <a16:creationId xmlns:a16="http://schemas.microsoft.com/office/drawing/2014/main" id="{F31E3A5F-F4A0-40DF-AF28-EB3C4819B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1"/>
            <a:ext cx="12192000" cy="6781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B4AB37E-32EE-4627-9831-55DD2D238943}"/>
              </a:ext>
            </a:extLst>
          </p:cNvPr>
          <p:cNvSpPr/>
          <p:nvPr/>
        </p:nvSpPr>
        <p:spPr>
          <a:xfrm>
            <a:off x="4191000" y="228601"/>
            <a:ext cx="3886200" cy="646331"/>
          </a:xfrm>
          <a:prstGeom prst="rect">
            <a:avLst/>
          </a:prstGeom>
          <a:solidFill>
            <a:schemeClr val="accent5">
              <a:lumMod val="20000"/>
              <a:lumOff val="80000"/>
            </a:schemeClr>
          </a:solidFill>
          <a:ln>
            <a:noFill/>
          </a:ln>
          <a:effectLst>
            <a:glow rad="228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ar-AE"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نواتِـجُ التَّعَلُّـمِ . </a:t>
            </a:r>
            <a:endPar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0" name="Rectangle 9">
            <a:extLst>
              <a:ext uri="{FF2B5EF4-FFF2-40B4-BE49-F238E27FC236}">
                <a16:creationId xmlns:a16="http://schemas.microsoft.com/office/drawing/2014/main" id="{497DF0C3-51C7-4A41-BB31-5664453A6BB2}"/>
              </a:ext>
            </a:extLst>
          </p:cNvPr>
          <p:cNvSpPr/>
          <p:nvPr/>
        </p:nvSpPr>
        <p:spPr>
          <a:xfrm>
            <a:off x="2209800" y="1384637"/>
            <a:ext cx="9182100" cy="923330"/>
          </a:xfrm>
          <a:prstGeom prst="rect">
            <a:avLst/>
          </a:prstGeom>
          <a:solidFill>
            <a:schemeClr val="bg1"/>
          </a:solidFill>
          <a:scene3d>
            <a:camera prst="orthographicFront"/>
            <a:lightRig rig="threePt" dir="t"/>
          </a:scene3d>
          <a:sp3d>
            <a:bevelT prst="angle"/>
          </a:sp3d>
        </p:spPr>
        <p:txBody>
          <a:bodyPr wrap="square" lIns="91440" tIns="45720" rIns="91440" bIns="45720">
            <a:spAutoFit/>
          </a:bodyPr>
          <a:lstStyle/>
          <a:p>
            <a:pPr algn="ctr"/>
            <a:r>
              <a:rPr lang="ar-AE" sz="5400" b="1" dirty="0">
                <a:ln w="0"/>
                <a:solidFill>
                  <a:schemeClr val="accent2">
                    <a:lumMod val="75000"/>
                  </a:schemeClr>
                </a:solidFill>
                <a:effectLst>
                  <a:outerShdw blurRad="38100" dist="19050" dir="2700000" algn="tl" rotWithShape="0">
                    <a:schemeClr val="dk1">
                      <a:alpha val="40000"/>
                    </a:schemeClr>
                  </a:outerShdw>
                </a:effectLst>
              </a:rPr>
              <a:t>* يَسْتَوْعِبُ الطّالِبُ الْقِصَّةَ اسْتيعابًا جَيِّـدًا.</a:t>
            </a:r>
            <a:endParaRPr lang="en-US" sz="5400" b="1" dirty="0">
              <a:ln w="0"/>
              <a:solidFill>
                <a:schemeClr val="accent2">
                  <a:lumMod val="75000"/>
                </a:schemeClr>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01FC47EB-5411-4BD6-A123-9F10B56B9F3C}"/>
              </a:ext>
            </a:extLst>
          </p:cNvPr>
          <p:cNvSpPr/>
          <p:nvPr/>
        </p:nvSpPr>
        <p:spPr>
          <a:xfrm>
            <a:off x="1790700" y="4724400"/>
            <a:ext cx="9753600" cy="923330"/>
          </a:xfrm>
          <a:prstGeom prst="rect">
            <a:avLst/>
          </a:prstGeom>
          <a:solidFill>
            <a:schemeClr val="bg1"/>
          </a:solidFill>
          <a:scene3d>
            <a:camera prst="orthographicFront"/>
            <a:lightRig rig="threePt" dir="t"/>
          </a:scene3d>
          <a:sp3d>
            <a:bevelT prst="angle"/>
          </a:sp3d>
        </p:spPr>
        <p:txBody>
          <a:bodyPr wrap="square" lIns="91440" tIns="45720" rIns="91440" bIns="45720">
            <a:spAutoFit/>
          </a:bodyPr>
          <a:lstStyle/>
          <a:p>
            <a:pPr algn="ctr"/>
            <a:r>
              <a:rPr lang="ar-AE" sz="5400" b="1" dirty="0">
                <a:ln w="0"/>
                <a:solidFill>
                  <a:schemeClr val="accent2">
                    <a:lumMod val="75000"/>
                  </a:schemeClr>
                </a:solidFill>
                <a:effectLst>
                  <a:outerShdw blurRad="38100" dist="19050" dir="2700000" algn="tl" rotWithShape="0">
                    <a:schemeClr val="dk1">
                      <a:alpha val="40000"/>
                    </a:schemeClr>
                  </a:outerShdw>
                </a:effectLst>
              </a:rPr>
              <a:t>* يَضَعُ الطّالِبُ خاتِمَةً جَديدَةً مِنْ إنْشائِهِ.</a:t>
            </a:r>
            <a:endParaRPr lang="en-US" sz="5400" b="1" dirty="0">
              <a:ln w="0"/>
              <a:solidFill>
                <a:schemeClr val="accent2">
                  <a:lumMod val="7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84750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7031</TotalTime>
  <Words>795</Words>
  <Application>Microsoft Office PowerPoint</Application>
  <PresentationFormat>Widescreen</PresentationFormat>
  <Paragraphs>202</Paragraphs>
  <Slides>23</Slides>
  <Notes>0</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Adobe Arabic</vt:lpstr>
      <vt:lpstr>Ahaleel Fat</vt:lpstr>
      <vt:lpstr>Arial</vt:lpstr>
      <vt:lpstr>Calibri</vt:lpstr>
      <vt:lpstr>Calibri Light</vt:lpstr>
      <vt:lpstr>Roboto</vt:lpstr>
      <vt:lpstr>SHAGARA v2</vt:lpstr>
      <vt:lpstr>Tahoma</vt:lpstr>
      <vt:lpstr>WinSoft Pro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نوره موسى كرم</cp:lastModifiedBy>
  <cp:revision>855</cp:revision>
  <dcterms:created xsi:type="dcterms:W3CDTF">2006-08-16T00:00:00Z</dcterms:created>
  <dcterms:modified xsi:type="dcterms:W3CDTF">2021-10-23T14:49:36Z</dcterms:modified>
</cp:coreProperties>
</file>