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6" r:id="rId3"/>
    <p:sldId id="276" r:id="rId4"/>
    <p:sldId id="277" r:id="rId5"/>
    <p:sldId id="260" r:id="rId6"/>
    <p:sldId id="268" r:id="rId7"/>
    <p:sldId id="261" r:id="rId8"/>
    <p:sldId id="269" r:id="rId9"/>
    <p:sldId id="263" r:id="rId10"/>
    <p:sldId id="262" r:id="rId11"/>
    <p:sldId id="274" r:id="rId12"/>
    <p:sldId id="270" r:id="rId13"/>
    <p:sldId id="265" r:id="rId14"/>
    <p:sldId id="266" r:id="rId15"/>
    <p:sldId id="267" r:id="rId16"/>
    <p:sldId id="271" r:id="rId17"/>
    <p:sldId id="272" r:id="rId18"/>
    <p:sldId id="273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8F22"/>
    <a:srgbClr val="F3BE40"/>
    <a:srgbClr val="936E48"/>
    <a:srgbClr val="EB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2" autoAdjust="0"/>
    <p:restoredTop sz="94660"/>
  </p:normalViewPr>
  <p:slideViewPr>
    <p:cSldViewPr snapToGrid="0">
      <p:cViewPr>
        <p:scale>
          <a:sx n="76" d="100"/>
          <a:sy n="76" d="100"/>
        </p:scale>
        <p:origin x="44" y="4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9E27-0125-4CCA-8440-05ECAC9BB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BDFC6-220C-496B-B5A5-85C2C2EB3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C3A6F-5FF1-4B08-926B-806711BF9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A1F9-10CE-4E3C-AFFE-10A91A646F23}" type="datetimeFigureOut">
              <a:rPr lang="en-AE" smtClean="0"/>
              <a:t>19/09/2021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12CCD-8CDC-474C-83C2-F55E838B9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24A3B-E4A7-4DA4-956C-FD3CA674C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2862-7FEC-4C74-B330-4810E14D152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74225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F19D6-2018-41E6-A7C4-797818879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7CD1D-3524-4D58-8A88-3085E8B5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77424-0E14-4B9F-BB16-3CDA458D5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A1F9-10CE-4E3C-AFFE-10A91A646F23}" type="datetimeFigureOut">
              <a:rPr lang="en-AE" smtClean="0"/>
              <a:t>19/09/2021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879D97-FE57-487B-8D5A-B0CF3A294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32A40-405D-4210-ABC3-62248AD63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2862-7FEC-4C74-B330-4810E14D152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05359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645297-BAD3-4F44-A8D1-58EAC1A82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E94596-D5CF-4CE4-ADA5-13C8ECC3B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8D971-926C-4983-A502-394129C46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A1F9-10CE-4E3C-AFFE-10A91A646F23}" type="datetimeFigureOut">
              <a:rPr lang="en-AE" smtClean="0"/>
              <a:t>19/09/2021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1606A-189A-4044-AA6D-5F558641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86456-42D5-4E6B-ADBF-70717AFA2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2862-7FEC-4C74-B330-4810E14D152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9655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18844-2FE5-48C7-888D-2C819B7ED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3D124-BCE1-4F71-946C-A867AC90C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0329F-A3C4-44F0-9D1D-3D28A2D03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A1F9-10CE-4E3C-AFFE-10A91A646F23}" type="datetimeFigureOut">
              <a:rPr lang="en-AE" smtClean="0"/>
              <a:t>19/09/2021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E5B61-A4CF-4E9D-88DB-821B84DC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18FF2-9712-4CF7-A01B-C9ADFC62F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2862-7FEC-4C74-B330-4810E14D152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54929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5753-5DE9-4579-939A-BD891C5AB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3C9E8A-25F6-48F1-924E-121B4BDC0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81DB-4425-42C0-A775-1CF4DEFBB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A1F9-10CE-4E3C-AFFE-10A91A646F23}" type="datetimeFigureOut">
              <a:rPr lang="en-AE" smtClean="0"/>
              <a:t>19/09/2021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F493FE-E370-4A44-A545-3BF64F3E4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0AD9B-6C0D-4F08-9F0B-D398A7023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2862-7FEC-4C74-B330-4810E14D152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35712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BB0E7-BE1F-44B4-A899-3D8016F1E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3CB77-BACF-4ADC-8497-F3CDC08BD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BEC1D-06B9-4192-9E46-D7ECE69E64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A18B2-95E8-4809-A5C6-9194732F4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A1F9-10CE-4E3C-AFFE-10A91A646F23}" type="datetimeFigureOut">
              <a:rPr lang="en-AE" smtClean="0"/>
              <a:t>19/09/2021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432474-03D6-4C22-8308-C72C78F71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E6986A-3FE2-4762-995D-05FC56832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2862-7FEC-4C74-B330-4810E14D152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77490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B468E-6FAB-4F0B-880F-190B9315F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9BFC15-55F3-4E6F-80FD-336995AD7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49ECA1-BE2B-4093-86F3-4BDE2117D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0F00CB-D0FA-4705-BEC2-0CB1BE6CEE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96FC08-75DB-42D0-A967-20DFBE01CF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FE1D18-AB5A-4B07-A7A9-36D53DBC3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A1F9-10CE-4E3C-AFFE-10A91A646F23}" type="datetimeFigureOut">
              <a:rPr lang="en-AE" smtClean="0"/>
              <a:t>19/09/2021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12202C-CC04-4DB1-BD72-1FF25FBA8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C57C6-DF98-4955-BDD6-BC92C19AA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2862-7FEC-4C74-B330-4810E14D152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68773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25D8-F381-43DF-BAF6-05554F7F3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C863AB-E3EF-457B-9CE6-870A04B23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A1F9-10CE-4E3C-AFFE-10A91A646F23}" type="datetimeFigureOut">
              <a:rPr lang="en-AE" smtClean="0"/>
              <a:t>19/09/2021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F61FC8-BB6D-4F58-B120-4690D40B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511327-E80E-4FDA-B7F5-4E3CEB5EB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2862-7FEC-4C74-B330-4810E14D152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985625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D9A6EA-3399-41FD-B370-D1E50D9A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A1F9-10CE-4E3C-AFFE-10A91A646F23}" type="datetimeFigureOut">
              <a:rPr lang="en-AE" smtClean="0"/>
              <a:t>19/09/2021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7F6004-861A-42C6-BA01-62BA71801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5A481-A621-4328-B449-D29DA33EE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2862-7FEC-4C74-B330-4810E14D152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817884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D561D-C1D6-4E1B-B8E0-8C7088DA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1FB0C-1A39-4943-936A-B7446C9EE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2D6B6-E935-4097-BFA8-4FC6C8B8DB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F5D51-47C4-444E-A57E-0B52C3E6E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A1F9-10CE-4E3C-AFFE-10A91A646F23}" type="datetimeFigureOut">
              <a:rPr lang="en-AE" smtClean="0"/>
              <a:t>19/09/2021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15EA7A-F0B1-41D8-B290-0BF032437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7C032-FBB9-4961-A0FF-8DCED79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2862-7FEC-4C74-B330-4810E14D152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9676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5E7CF-CA03-49C1-82EF-AC3033684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A07EA4-A272-4779-8EF3-1793F3B068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55322-0E79-486E-812B-885F95741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3A6D2-5D5A-417B-8F92-07A668CD2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0A1F9-10CE-4E3C-AFFE-10A91A646F23}" type="datetimeFigureOut">
              <a:rPr lang="en-AE" smtClean="0"/>
              <a:t>19/09/2021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538F62-9952-4B68-B20B-FB9381E8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6F529-9DA1-4A3E-A07E-CBE4B53AD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E2862-7FEC-4C74-B330-4810E14D152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134514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E73E74-5084-406D-AF86-1CE3FE41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DA11A-2CD6-4CFC-A45E-3E55CD714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BA419-F39E-4846-AF07-A82745910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0A1F9-10CE-4E3C-AFFE-10A91A646F23}" type="datetimeFigureOut">
              <a:rPr lang="en-AE" smtClean="0"/>
              <a:t>19/09/2021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7934B-E049-46DE-9B72-45EEDB2024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E9A8C-15EE-427D-8773-829621AC30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E2862-7FEC-4C74-B330-4810E14D1526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52174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3" Type="http://schemas.openxmlformats.org/officeDocument/2006/relationships/image" Target="../media/image36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8.png"/><Relationship Id="rId2" Type="http://schemas.openxmlformats.org/officeDocument/2006/relationships/image" Target="../media/image1.emf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5.svg"/><Relationship Id="rId5" Type="http://schemas.openxmlformats.org/officeDocument/2006/relationships/image" Target="../media/image30.svg"/><Relationship Id="rId15" Type="http://schemas.openxmlformats.org/officeDocument/2006/relationships/image" Target="../media/image1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3" Type="http://schemas.openxmlformats.org/officeDocument/2006/relationships/image" Target="../media/image36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42.wmf"/><Relationship Id="rId2" Type="http://schemas.openxmlformats.org/officeDocument/2006/relationships/image" Target="../media/image1.emf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5.svg"/><Relationship Id="rId5" Type="http://schemas.openxmlformats.org/officeDocument/2006/relationships/image" Target="../media/image30.svg"/><Relationship Id="rId15" Type="http://schemas.openxmlformats.org/officeDocument/2006/relationships/image" Target="../media/image1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3" Type="http://schemas.openxmlformats.org/officeDocument/2006/relationships/image" Target="../media/image36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2" Type="http://schemas.openxmlformats.org/officeDocument/2006/relationships/image" Target="../media/image1.emf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5.svg"/><Relationship Id="rId5" Type="http://schemas.openxmlformats.org/officeDocument/2006/relationships/image" Target="../media/image30.svg"/><Relationship Id="rId15" Type="http://schemas.openxmlformats.org/officeDocument/2006/relationships/image" Target="../media/image1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3" Type="http://schemas.openxmlformats.org/officeDocument/2006/relationships/image" Target="../media/image36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8.png"/><Relationship Id="rId2" Type="http://schemas.openxmlformats.org/officeDocument/2006/relationships/image" Target="../media/image1.emf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5.svg"/><Relationship Id="rId5" Type="http://schemas.openxmlformats.org/officeDocument/2006/relationships/image" Target="../media/image30.svg"/><Relationship Id="rId15" Type="http://schemas.openxmlformats.org/officeDocument/2006/relationships/image" Target="../media/image1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18" Type="http://schemas.openxmlformats.org/officeDocument/2006/relationships/image" Target="../media/image8.png"/><Relationship Id="rId3" Type="http://schemas.openxmlformats.org/officeDocument/2006/relationships/image" Target="../media/image36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45.svg"/><Relationship Id="rId2" Type="http://schemas.openxmlformats.org/officeDocument/2006/relationships/image" Target="../media/image1.emf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5.svg"/><Relationship Id="rId5" Type="http://schemas.openxmlformats.org/officeDocument/2006/relationships/image" Target="../media/image30.svg"/><Relationship Id="rId15" Type="http://schemas.openxmlformats.org/officeDocument/2006/relationships/image" Target="../media/image1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3" Type="http://schemas.openxmlformats.org/officeDocument/2006/relationships/image" Target="../media/image36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8.png"/><Relationship Id="rId2" Type="http://schemas.openxmlformats.org/officeDocument/2006/relationships/image" Target="../media/image1.emf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5.svg"/><Relationship Id="rId5" Type="http://schemas.openxmlformats.org/officeDocument/2006/relationships/image" Target="../media/image30.svg"/><Relationship Id="rId15" Type="http://schemas.openxmlformats.org/officeDocument/2006/relationships/image" Target="../media/image1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3" Type="http://schemas.openxmlformats.org/officeDocument/2006/relationships/image" Target="../media/image36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2" Type="http://schemas.openxmlformats.org/officeDocument/2006/relationships/image" Target="../media/image1.emf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5.svg"/><Relationship Id="rId5" Type="http://schemas.openxmlformats.org/officeDocument/2006/relationships/image" Target="../media/image30.svg"/><Relationship Id="rId15" Type="http://schemas.openxmlformats.org/officeDocument/2006/relationships/image" Target="../media/image1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Relationship Id="rId1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5.sv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svg"/><Relationship Id="rId12" Type="http://schemas.openxmlformats.org/officeDocument/2006/relationships/image" Target="../media/image34.png"/><Relationship Id="rId17" Type="http://schemas.openxmlformats.org/officeDocument/2006/relationships/image" Target="../media/image10.svg"/><Relationship Id="rId2" Type="http://schemas.microsoft.com/office/2007/relationships/media" Target="../media/media3.mp4"/><Relationship Id="rId16" Type="http://schemas.openxmlformats.org/officeDocument/2006/relationships/image" Target="../media/image9.png"/><Relationship Id="rId1" Type="http://schemas.openxmlformats.org/officeDocument/2006/relationships/vide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3.svg"/><Relationship Id="rId5" Type="http://schemas.openxmlformats.org/officeDocument/2006/relationships/image" Target="../media/image36.png"/><Relationship Id="rId15" Type="http://schemas.openxmlformats.org/officeDocument/2006/relationships/image" Target="../media/image7.svg"/><Relationship Id="rId10" Type="http://schemas.openxmlformats.org/officeDocument/2006/relationships/image" Target="../media/image32.png"/><Relationship Id="rId19" Type="http://schemas.openxmlformats.org/officeDocument/2006/relationships/image" Target="../media/image47.png"/><Relationship Id="rId4" Type="http://schemas.openxmlformats.org/officeDocument/2006/relationships/image" Target="../media/image1.emf"/><Relationship Id="rId9" Type="http://schemas.openxmlformats.org/officeDocument/2006/relationships/image" Target="../media/image3.svg"/><Relationship Id="rId1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5.sv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49.png"/><Relationship Id="rId5" Type="http://schemas.openxmlformats.org/officeDocument/2006/relationships/image" Target="../media/image9.png"/><Relationship Id="rId10" Type="http://schemas.openxmlformats.org/officeDocument/2006/relationships/image" Target="../media/image7.sv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2.svg"/><Relationship Id="rId7" Type="http://schemas.openxmlformats.org/officeDocument/2006/relationships/image" Target="../media/image3.svg"/><Relationship Id="rId12" Type="http://schemas.openxmlformats.org/officeDocument/2006/relationships/image" Target="../media/image13.png"/><Relationship Id="rId17" Type="http://schemas.openxmlformats.org/officeDocument/2006/relationships/image" Target="../media/image18.svg"/><Relationship Id="rId25" Type="http://schemas.openxmlformats.org/officeDocument/2006/relationships/image" Target="../media/image26.emf"/><Relationship Id="rId2" Type="http://schemas.openxmlformats.org/officeDocument/2006/relationships/audio" Target="../media/media1.WAV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5.svg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12.svg"/><Relationship Id="rId24" Type="http://schemas.openxmlformats.org/officeDocument/2006/relationships/image" Target="../media/image25.png"/><Relationship Id="rId5" Type="http://schemas.openxmlformats.org/officeDocument/2006/relationships/image" Target="../media/image8.pn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4.png"/><Relationship Id="rId10" Type="http://schemas.openxmlformats.org/officeDocument/2006/relationships/image" Target="../media/image11.png"/><Relationship Id="rId19" Type="http://schemas.openxmlformats.org/officeDocument/2006/relationships/image" Target="../media/image20.svg"/><Relationship Id="rId31" Type="http://schemas.openxmlformats.org/officeDocument/2006/relationships/image" Target="../media/image7.svg"/><Relationship Id="rId4" Type="http://schemas.openxmlformats.org/officeDocument/2006/relationships/image" Target="../media/image1.emf"/><Relationship Id="rId9" Type="http://schemas.openxmlformats.org/officeDocument/2006/relationships/image" Target="../media/image10.sv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svg"/><Relationship Id="rId30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2.png"/><Relationship Id="rId18" Type="http://schemas.openxmlformats.org/officeDocument/2006/relationships/image" Target="../media/image3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svg"/><Relationship Id="rId12" Type="http://schemas.openxmlformats.org/officeDocument/2006/relationships/image" Target="../media/image31.png"/><Relationship Id="rId17" Type="http://schemas.openxmlformats.org/officeDocument/2006/relationships/image" Target="../media/image34.png"/><Relationship Id="rId2" Type="http://schemas.openxmlformats.org/officeDocument/2006/relationships/video" Target="../media/media2.mp4"/><Relationship Id="rId16" Type="http://schemas.openxmlformats.org/officeDocument/2006/relationships/image" Target="../media/image7.svg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11" Type="http://schemas.openxmlformats.org/officeDocument/2006/relationships/image" Target="../media/image10.svg"/><Relationship Id="rId5" Type="http://schemas.openxmlformats.org/officeDocument/2006/relationships/image" Target="../media/image8.png"/><Relationship Id="rId1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1.emf"/><Relationship Id="rId9" Type="http://schemas.openxmlformats.org/officeDocument/2006/relationships/image" Target="../media/image3.svg"/><Relationship Id="rId14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.svg"/><Relationship Id="rId3" Type="http://schemas.openxmlformats.org/officeDocument/2006/relationships/image" Target="../media/image8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33.svg"/><Relationship Id="rId5" Type="http://schemas.openxmlformats.org/officeDocument/2006/relationships/image" Target="../media/image30.svg"/><Relationship Id="rId15" Type="http://schemas.openxmlformats.org/officeDocument/2006/relationships/image" Target="../media/image35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10.sv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13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12" Type="http://schemas.openxmlformats.org/officeDocument/2006/relationships/image" Target="../media/image35.svg"/><Relationship Id="rId17" Type="http://schemas.openxmlformats.org/officeDocument/2006/relationships/image" Target="../media/image37.png"/><Relationship Id="rId2" Type="http://schemas.openxmlformats.org/officeDocument/2006/relationships/image" Target="../media/image1.emf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9.png"/><Relationship Id="rId10" Type="http://schemas.openxmlformats.org/officeDocument/2006/relationships/image" Target="../media/image33.svg"/><Relationship Id="rId4" Type="http://schemas.openxmlformats.org/officeDocument/2006/relationships/image" Target="../media/image36.png"/><Relationship Id="rId9" Type="http://schemas.openxmlformats.org/officeDocument/2006/relationships/image" Target="../media/image32.png"/><Relationship Id="rId1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3" Type="http://schemas.openxmlformats.org/officeDocument/2006/relationships/image" Target="../media/image36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8.png"/><Relationship Id="rId2" Type="http://schemas.openxmlformats.org/officeDocument/2006/relationships/image" Target="../media/image1.emf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5.svg"/><Relationship Id="rId5" Type="http://schemas.openxmlformats.org/officeDocument/2006/relationships/image" Target="../media/image30.svg"/><Relationship Id="rId15" Type="http://schemas.openxmlformats.org/officeDocument/2006/relationships/image" Target="../media/image1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3" Type="http://schemas.openxmlformats.org/officeDocument/2006/relationships/image" Target="../media/image36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8.png"/><Relationship Id="rId2" Type="http://schemas.openxmlformats.org/officeDocument/2006/relationships/image" Target="../media/image1.emf"/><Relationship Id="rId16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5.svg"/><Relationship Id="rId5" Type="http://schemas.openxmlformats.org/officeDocument/2006/relationships/image" Target="../media/image30.svg"/><Relationship Id="rId15" Type="http://schemas.openxmlformats.org/officeDocument/2006/relationships/image" Target="../media/image1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3" Type="http://schemas.openxmlformats.org/officeDocument/2006/relationships/image" Target="../media/image36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2" Type="http://schemas.openxmlformats.org/officeDocument/2006/relationships/image" Target="../media/image1.emf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5.svg"/><Relationship Id="rId5" Type="http://schemas.openxmlformats.org/officeDocument/2006/relationships/image" Target="../media/image30.svg"/><Relationship Id="rId15" Type="http://schemas.openxmlformats.org/officeDocument/2006/relationships/image" Target="../media/image1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.svg"/><Relationship Id="rId3" Type="http://schemas.openxmlformats.org/officeDocument/2006/relationships/image" Target="../media/image36.png"/><Relationship Id="rId7" Type="http://schemas.openxmlformats.org/officeDocument/2006/relationships/image" Target="../media/image3.svg"/><Relationship Id="rId12" Type="http://schemas.openxmlformats.org/officeDocument/2006/relationships/image" Target="../media/image6.png"/><Relationship Id="rId17" Type="http://schemas.openxmlformats.org/officeDocument/2006/relationships/image" Target="../media/image8.png"/><Relationship Id="rId2" Type="http://schemas.openxmlformats.org/officeDocument/2006/relationships/image" Target="../media/image1.emf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35.svg"/><Relationship Id="rId5" Type="http://schemas.openxmlformats.org/officeDocument/2006/relationships/image" Target="../media/image30.svg"/><Relationship Id="rId15" Type="http://schemas.openxmlformats.org/officeDocument/2006/relationships/image" Target="../media/image10.sv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sv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CC90FC9-0611-4949-8818-D8D2C6BB5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778A2A6D-01B3-40A8-9F9D-C7A36BFBC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94" y="350729"/>
            <a:ext cx="11761811" cy="6375748"/>
          </a:xfrm>
          <a:prstGeom prst="rect">
            <a:avLst/>
          </a:prstGeom>
        </p:spPr>
      </p:pic>
      <p:sp>
        <p:nvSpPr>
          <p:cNvPr id="40" name="Arrow: Pentagon 39">
            <a:extLst>
              <a:ext uri="{FF2B5EF4-FFF2-40B4-BE49-F238E27FC236}">
                <a16:creationId xmlns:a16="http://schemas.microsoft.com/office/drawing/2014/main" id="{4845A028-862A-40AB-B54C-F62D1DF34BC0}"/>
              </a:ext>
            </a:extLst>
          </p:cNvPr>
          <p:cNvSpPr/>
          <p:nvPr/>
        </p:nvSpPr>
        <p:spPr>
          <a:xfrm>
            <a:off x="-1" y="932664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المراجعة القبلية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A4AE5B79-C540-422A-9FB0-5D85779584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9845" y="1365027"/>
            <a:ext cx="4218522" cy="401485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7F8F7E6A-8FF2-4D8C-842C-9E62601DE3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F61449F-9A44-4857-BEE7-5C5F554F820F}"/>
              </a:ext>
            </a:extLst>
          </p:cNvPr>
          <p:cNvSpPr/>
          <p:nvPr/>
        </p:nvSpPr>
        <p:spPr>
          <a:xfrm>
            <a:off x="8665535" y="1210764"/>
            <a:ext cx="2562446" cy="11094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أَبٌ</a:t>
            </a:r>
            <a:endParaRPr lang="en-AE" sz="6000" b="1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4A0B034-2A99-49F9-8CF0-D0F3A1E481A5}"/>
              </a:ext>
            </a:extLst>
          </p:cNvPr>
          <p:cNvSpPr/>
          <p:nvPr/>
        </p:nvSpPr>
        <p:spPr>
          <a:xfrm>
            <a:off x="8665535" y="2641531"/>
            <a:ext cx="2562446" cy="11094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أَوْ</a:t>
            </a:r>
            <a:endParaRPr lang="en-AE" sz="6000" b="1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7437322-71CC-4FA6-BDCE-03E4F5557AF2}"/>
              </a:ext>
            </a:extLst>
          </p:cNvPr>
          <p:cNvSpPr/>
          <p:nvPr/>
        </p:nvSpPr>
        <p:spPr>
          <a:xfrm>
            <a:off x="8665535" y="4160817"/>
            <a:ext cx="2562446" cy="11094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أُمٌ</a:t>
            </a:r>
            <a:endParaRPr lang="en-AE" sz="6000" b="1" dirty="0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556F63F-065E-4F44-90F8-1D67842A5B83}"/>
              </a:ext>
            </a:extLst>
          </p:cNvPr>
          <p:cNvSpPr/>
          <p:nvPr/>
        </p:nvSpPr>
        <p:spPr>
          <a:xfrm>
            <a:off x="5553274" y="1166195"/>
            <a:ext cx="2562446" cy="11094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أَنَّ</a:t>
            </a:r>
            <a:endParaRPr lang="en-AE" sz="6000" b="1" dirty="0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252025E-0904-4E5E-A87B-F3D1868EFBD5}"/>
              </a:ext>
            </a:extLst>
          </p:cNvPr>
          <p:cNvSpPr/>
          <p:nvPr/>
        </p:nvSpPr>
        <p:spPr>
          <a:xfrm>
            <a:off x="5553274" y="2596962"/>
            <a:ext cx="2562446" cy="11094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أَنا</a:t>
            </a:r>
            <a:endParaRPr lang="en-AE" sz="6000" b="1" dirty="0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4DAB8D2-EBC4-4EEA-A941-EF5F74B764A2}"/>
              </a:ext>
            </a:extLst>
          </p:cNvPr>
          <p:cNvSpPr/>
          <p:nvPr/>
        </p:nvSpPr>
        <p:spPr>
          <a:xfrm>
            <a:off x="5553274" y="4116248"/>
            <a:ext cx="2562446" cy="110946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b="1" dirty="0"/>
              <a:t>أَنْتَ</a:t>
            </a:r>
            <a:endParaRPr lang="en-AE" sz="6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C1B32-06F6-41A6-87E1-870014F7757A}"/>
              </a:ext>
            </a:extLst>
          </p:cNvPr>
          <p:cNvSpPr/>
          <p:nvPr/>
        </p:nvSpPr>
        <p:spPr>
          <a:xfrm>
            <a:off x="1043363" y="5627814"/>
            <a:ext cx="4251485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dirty="0">
                <a:ln w="0"/>
                <a:solidFill>
                  <a:srgbClr val="EC8F2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G Bebo" panose="01000000000000000000" pitchFamily="2" charset="-78"/>
                <a:cs typeface="DG Bebo" panose="01000000000000000000" pitchFamily="2" charset="-78"/>
              </a:rPr>
              <a:t>هيا نقرأ الكلمات البصرية </a:t>
            </a:r>
            <a:endParaRPr lang="en-US" sz="2800" b="0" cap="none" spc="0" dirty="0">
              <a:ln w="0"/>
              <a:solidFill>
                <a:srgbClr val="EC8F2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G Bebo" panose="01000000000000000000" pitchFamily="2" charset="-78"/>
              <a:cs typeface="DG Bebo" panose="01000000000000000000" pitchFamily="2" charset="-7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1B76A7-A046-4087-AB67-A420FF4C41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5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A22361-1D04-4AF7-8A3E-A41EEA64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2D7B1-C9C8-40B8-8E9B-95F82D189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7" t="3417" r="3457" b="-3417"/>
          <a:stretch/>
        </p:blipFill>
        <p:spPr>
          <a:xfrm>
            <a:off x="5569320" y="1947471"/>
            <a:ext cx="2143445" cy="21688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EC4262B-BC15-455A-9180-0E8F86FA2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119C0F1-D5F5-46A0-8FF5-77B4CF148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ED09EE5-0364-4C28-9BFE-52CD612B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7AF02AA-B986-4E31-9B15-8B6E5D562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A13C6C2-8876-4FEE-95AC-ACF02E510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8A64BC8-0B03-40B2-89EA-E1F969AD04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D7B21B-5164-4274-B9FD-EAA615BD1C59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76D9B9E-463B-453F-8F34-7EF3A9CD8A92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30" name="Picture 6" descr="Fay3 - صور لـ #كومة #رملي #التراب #تربة #كومة #رمل #غبار">
            <a:extLst>
              <a:ext uri="{FF2B5EF4-FFF2-40B4-BE49-F238E27FC236}">
                <a16:creationId xmlns:a16="http://schemas.microsoft.com/office/drawing/2014/main" id="{C83F0B0D-D39A-4FF5-9660-73F2E2E56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026" y="2259089"/>
            <a:ext cx="3235171" cy="161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35B6D1-87FC-495B-BDBA-A2D8B3E4B460}"/>
              </a:ext>
            </a:extLst>
          </p:cNvPr>
          <p:cNvSpPr/>
          <p:nvPr/>
        </p:nvSpPr>
        <p:spPr>
          <a:xfrm>
            <a:off x="4531285" y="4116281"/>
            <a:ext cx="30941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تُــ</a:t>
            </a:r>
            <a:r>
              <a:rPr lang="ar-AE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ــرابٌ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74F9DE-6C4C-4465-AE19-C024FA88E4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50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A22361-1D04-4AF7-8A3E-A41EEA64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2D7B1-C9C8-40B8-8E9B-95F82D189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7" t="3417" r="3457" b="-3417"/>
          <a:stretch/>
        </p:blipFill>
        <p:spPr>
          <a:xfrm>
            <a:off x="5569320" y="1947471"/>
            <a:ext cx="2143445" cy="21688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EC4262B-BC15-455A-9180-0E8F86FA2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119C0F1-D5F5-46A0-8FF5-77B4CF148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ED09EE5-0364-4C28-9BFE-52CD612B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7AF02AA-B986-4E31-9B15-8B6E5D562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A13C6C2-8876-4FEE-95AC-ACF02E510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8A64BC8-0B03-40B2-89EA-E1F969AD04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D7B21B-5164-4274-B9FD-EAA615BD1C59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76D9B9E-463B-453F-8F34-7EF3A9CD8A92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35B6D1-87FC-495B-BDBA-A2D8B3E4B460}"/>
              </a:ext>
            </a:extLst>
          </p:cNvPr>
          <p:cNvSpPr/>
          <p:nvPr/>
        </p:nvSpPr>
        <p:spPr>
          <a:xfrm>
            <a:off x="4397434" y="4116281"/>
            <a:ext cx="33618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9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بُـرْ</a:t>
            </a:r>
            <a:r>
              <a:rPr lang="ar-AE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تُـ</a:t>
            </a:r>
            <a:r>
              <a:rPr lang="ar-AE" sz="9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ـقالٌ</a:t>
            </a:r>
            <a:endParaRPr lang="en-US" sz="9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74F9DE-6C4C-4465-AE19-C024FA88E4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  <p:pic>
        <p:nvPicPr>
          <p:cNvPr id="15" name="Picture 4" descr="j0088382">
            <a:extLst>
              <a:ext uri="{FF2B5EF4-FFF2-40B4-BE49-F238E27FC236}">
                <a16:creationId xmlns:a16="http://schemas.microsoft.com/office/drawing/2014/main" id="{2AA0C3EA-FDB4-4C83-9FE2-114A98FAD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427" y="1962829"/>
            <a:ext cx="2332006" cy="20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91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A22361-1D04-4AF7-8A3E-A41EEA64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2D7B1-C9C8-40B8-8E9B-95F82D189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7" t="3417" r="3457" b="-3417"/>
          <a:stretch/>
        </p:blipFill>
        <p:spPr>
          <a:xfrm>
            <a:off x="5569320" y="1947471"/>
            <a:ext cx="2143445" cy="21688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EC4262B-BC15-455A-9180-0E8F86FA2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119C0F1-D5F5-46A0-8FF5-77B4CF148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ED09EE5-0364-4C28-9BFE-52CD612B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7AF02AA-B986-4E31-9B15-8B6E5D562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A13C6C2-8876-4FEE-95AC-ACF02E510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8A64BC8-0B03-40B2-89EA-E1F969AD04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D7B21B-5164-4274-B9FD-EAA615BD1C59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76D9B9E-463B-453F-8F34-7EF3A9CD8A92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552E14-8BB0-4766-8375-363B77CC5147}"/>
              </a:ext>
            </a:extLst>
          </p:cNvPr>
          <p:cNvSpPr txBox="1">
            <a:spLocks/>
          </p:cNvSpPr>
          <p:nvPr/>
        </p:nvSpPr>
        <p:spPr>
          <a:xfrm>
            <a:off x="4040730" y="2150505"/>
            <a:ext cx="7344069" cy="903849"/>
          </a:xfrm>
          <a:custGeom>
            <a:avLst/>
            <a:gdLst>
              <a:gd name="connsiteX0" fmla="*/ 0 w 7344069"/>
              <a:gd name="connsiteY0" fmla="*/ 0 h 903849"/>
              <a:gd name="connsiteX1" fmla="*/ 667643 w 7344069"/>
              <a:gd name="connsiteY1" fmla="*/ 0 h 903849"/>
              <a:gd name="connsiteX2" fmla="*/ 1188404 w 7344069"/>
              <a:gd name="connsiteY2" fmla="*/ 0 h 903849"/>
              <a:gd name="connsiteX3" fmla="*/ 1856047 w 7344069"/>
              <a:gd name="connsiteY3" fmla="*/ 0 h 903849"/>
              <a:gd name="connsiteX4" fmla="*/ 2523689 w 7344069"/>
              <a:gd name="connsiteY4" fmla="*/ 0 h 903849"/>
              <a:gd name="connsiteX5" fmla="*/ 2971010 w 7344069"/>
              <a:gd name="connsiteY5" fmla="*/ 0 h 903849"/>
              <a:gd name="connsiteX6" fmla="*/ 3491771 w 7344069"/>
              <a:gd name="connsiteY6" fmla="*/ 0 h 903849"/>
              <a:gd name="connsiteX7" fmla="*/ 4012532 w 7344069"/>
              <a:gd name="connsiteY7" fmla="*/ 0 h 903849"/>
              <a:gd name="connsiteX8" fmla="*/ 4827056 w 7344069"/>
              <a:gd name="connsiteY8" fmla="*/ 0 h 903849"/>
              <a:gd name="connsiteX9" fmla="*/ 5494699 w 7344069"/>
              <a:gd name="connsiteY9" fmla="*/ 0 h 903849"/>
              <a:gd name="connsiteX10" fmla="*/ 6235782 w 7344069"/>
              <a:gd name="connsiteY10" fmla="*/ 0 h 903849"/>
              <a:gd name="connsiteX11" fmla="*/ 7344069 w 7344069"/>
              <a:gd name="connsiteY11" fmla="*/ 0 h 903849"/>
              <a:gd name="connsiteX12" fmla="*/ 7344069 w 7344069"/>
              <a:gd name="connsiteY12" fmla="*/ 424809 h 903849"/>
              <a:gd name="connsiteX13" fmla="*/ 7344069 w 7344069"/>
              <a:gd name="connsiteY13" fmla="*/ 903849 h 903849"/>
              <a:gd name="connsiteX14" fmla="*/ 6529545 w 7344069"/>
              <a:gd name="connsiteY14" fmla="*/ 903849 h 903849"/>
              <a:gd name="connsiteX15" fmla="*/ 5788462 w 7344069"/>
              <a:gd name="connsiteY15" fmla="*/ 903849 h 903849"/>
              <a:gd name="connsiteX16" fmla="*/ 5047378 w 7344069"/>
              <a:gd name="connsiteY16" fmla="*/ 903849 h 903849"/>
              <a:gd name="connsiteX17" fmla="*/ 4600058 w 7344069"/>
              <a:gd name="connsiteY17" fmla="*/ 903849 h 903849"/>
              <a:gd name="connsiteX18" fmla="*/ 4005856 w 7344069"/>
              <a:gd name="connsiteY18" fmla="*/ 903849 h 903849"/>
              <a:gd name="connsiteX19" fmla="*/ 3411654 w 7344069"/>
              <a:gd name="connsiteY19" fmla="*/ 903849 h 903849"/>
              <a:gd name="connsiteX20" fmla="*/ 2744011 w 7344069"/>
              <a:gd name="connsiteY20" fmla="*/ 903849 h 903849"/>
              <a:gd name="connsiteX21" fmla="*/ 2149809 w 7344069"/>
              <a:gd name="connsiteY21" fmla="*/ 903849 h 903849"/>
              <a:gd name="connsiteX22" fmla="*/ 1555607 w 7344069"/>
              <a:gd name="connsiteY22" fmla="*/ 903849 h 903849"/>
              <a:gd name="connsiteX23" fmla="*/ 1108287 w 7344069"/>
              <a:gd name="connsiteY23" fmla="*/ 903849 h 903849"/>
              <a:gd name="connsiteX24" fmla="*/ 0 w 7344069"/>
              <a:gd name="connsiteY24" fmla="*/ 903849 h 903849"/>
              <a:gd name="connsiteX25" fmla="*/ 0 w 7344069"/>
              <a:gd name="connsiteY25" fmla="*/ 460963 h 903849"/>
              <a:gd name="connsiteX26" fmla="*/ 0 w 7344069"/>
              <a:gd name="connsiteY26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44069" h="903849" fill="none" extrusionOk="0">
                <a:moveTo>
                  <a:pt x="0" y="0"/>
                </a:moveTo>
                <a:cubicBezTo>
                  <a:pt x="268266" y="-31527"/>
                  <a:pt x="370511" y="-242"/>
                  <a:pt x="667643" y="0"/>
                </a:cubicBezTo>
                <a:cubicBezTo>
                  <a:pt x="964775" y="242"/>
                  <a:pt x="994650" y="-18614"/>
                  <a:pt x="1188404" y="0"/>
                </a:cubicBezTo>
                <a:cubicBezTo>
                  <a:pt x="1382158" y="18614"/>
                  <a:pt x="1557990" y="23950"/>
                  <a:pt x="1856047" y="0"/>
                </a:cubicBezTo>
                <a:cubicBezTo>
                  <a:pt x="2154104" y="-23950"/>
                  <a:pt x="2192759" y="-14043"/>
                  <a:pt x="2523689" y="0"/>
                </a:cubicBezTo>
                <a:cubicBezTo>
                  <a:pt x="2854619" y="14043"/>
                  <a:pt x="2763418" y="-15014"/>
                  <a:pt x="2971010" y="0"/>
                </a:cubicBezTo>
                <a:cubicBezTo>
                  <a:pt x="3178602" y="15014"/>
                  <a:pt x="3272346" y="-5984"/>
                  <a:pt x="3491771" y="0"/>
                </a:cubicBezTo>
                <a:cubicBezTo>
                  <a:pt x="3711196" y="5984"/>
                  <a:pt x="3834323" y="-2576"/>
                  <a:pt x="4012532" y="0"/>
                </a:cubicBezTo>
                <a:cubicBezTo>
                  <a:pt x="4190741" y="2576"/>
                  <a:pt x="4423461" y="24420"/>
                  <a:pt x="4827056" y="0"/>
                </a:cubicBezTo>
                <a:cubicBezTo>
                  <a:pt x="5230651" y="-24420"/>
                  <a:pt x="5178150" y="2339"/>
                  <a:pt x="5494699" y="0"/>
                </a:cubicBezTo>
                <a:cubicBezTo>
                  <a:pt x="5811248" y="-2339"/>
                  <a:pt x="5890519" y="-5852"/>
                  <a:pt x="6235782" y="0"/>
                </a:cubicBezTo>
                <a:cubicBezTo>
                  <a:pt x="6581045" y="5852"/>
                  <a:pt x="6922117" y="-53734"/>
                  <a:pt x="7344069" y="0"/>
                </a:cubicBezTo>
                <a:cubicBezTo>
                  <a:pt x="7336588" y="167285"/>
                  <a:pt x="7345331" y="280619"/>
                  <a:pt x="7344069" y="424809"/>
                </a:cubicBezTo>
                <a:cubicBezTo>
                  <a:pt x="7342807" y="568999"/>
                  <a:pt x="7333698" y="736666"/>
                  <a:pt x="7344069" y="903849"/>
                </a:cubicBezTo>
                <a:cubicBezTo>
                  <a:pt x="7083362" y="930776"/>
                  <a:pt x="6878500" y="879375"/>
                  <a:pt x="6529545" y="903849"/>
                </a:cubicBezTo>
                <a:cubicBezTo>
                  <a:pt x="6180590" y="928323"/>
                  <a:pt x="6070160" y="928265"/>
                  <a:pt x="5788462" y="903849"/>
                </a:cubicBezTo>
                <a:cubicBezTo>
                  <a:pt x="5506764" y="879433"/>
                  <a:pt x="5293504" y="894826"/>
                  <a:pt x="5047378" y="903849"/>
                </a:cubicBezTo>
                <a:cubicBezTo>
                  <a:pt x="4801252" y="912872"/>
                  <a:pt x="4733963" y="883550"/>
                  <a:pt x="4600058" y="903849"/>
                </a:cubicBezTo>
                <a:cubicBezTo>
                  <a:pt x="4466153" y="924148"/>
                  <a:pt x="4291079" y="907496"/>
                  <a:pt x="4005856" y="903849"/>
                </a:cubicBezTo>
                <a:cubicBezTo>
                  <a:pt x="3720633" y="900202"/>
                  <a:pt x="3699407" y="912589"/>
                  <a:pt x="3411654" y="903849"/>
                </a:cubicBezTo>
                <a:cubicBezTo>
                  <a:pt x="3123901" y="895109"/>
                  <a:pt x="2993527" y="888739"/>
                  <a:pt x="2744011" y="903849"/>
                </a:cubicBezTo>
                <a:cubicBezTo>
                  <a:pt x="2494495" y="918959"/>
                  <a:pt x="2282080" y="919821"/>
                  <a:pt x="2149809" y="903849"/>
                </a:cubicBezTo>
                <a:cubicBezTo>
                  <a:pt x="2017538" y="887877"/>
                  <a:pt x="1776633" y="900540"/>
                  <a:pt x="1555607" y="903849"/>
                </a:cubicBezTo>
                <a:cubicBezTo>
                  <a:pt x="1334581" y="907158"/>
                  <a:pt x="1277506" y="891103"/>
                  <a:pt x="1108287" y="903849"/>
                </a:cubicBezTo>
                <a:cubicBezTo>
                  <a:pt x="939068" y="916595"/>
                  <a:pt x="297378" y="861515"/>
                  <a:pt x="0" y="903849"/>
                </a:cubicBezTo>
                <a:cubicBezTo>
                  <a:pt x="1419" y="750482"/>
                  <a:pt x="1754" y="642201"/>
                  <a:pt x="0" y="460963"/>
                </a:cubicBezTo>
                <a:cubicBezTo>
                  <a:pt x="-1754" y="279725"/>
                  <a:pt x="-14706" y="202023"/>
                  <a:pt x="0" y="0"/>
                </a:cubicBezTo>
                <a:close/>
              </a:path>
              <a:path w="7344069" h="903849" stroke="0" extrusionOk="0">
                <a:moveTo>
                  <a:pt x="0" y="0"/>
                </a:moveTo>
                <a:cubicBezTo>
                  <a:pt x="336203" y="-28587"/>
                  <a:pt x="490889" y="26475"/>
                  <a:pt x="814524" y="0"/>
                </a:cubicBezTo>
                <a:cubicBezTo>
                  <a:pt x="1138159" y="-26475"/>
                  <a:pt x="1400129" y="-34853"/>
                  <a:pt x="1555607" y="0"/>
                </a:cubicBezTo>
                <a:cubicBezTo>
                  <a:pt x="1711085" y="34853"/>
                  <a:pt x="2153903" y="-26793"/>
                  <a:pt x="2370131" y="0"/>
                </a:cubicBezTo>
                <a:cubicBezTo>
                  <a:pt x="2586359" y="26793"/>
                  <a:pt x="2712641" y="20774"/>
                  <a:pt x="2964333" y="0"/>
                </a:cubicBezTo>
                <a:cubicBezTo>
                  <a:pt x="3216025" y="-20774"/>
                  <a:pt x="3316512" y="-6026"/>
                  <a:pt x="3411654" y="0"/>
                </a:cubicBezTo>
                <a:cubicBezTo>
                  <a:pt x="3506796" y="6026"/>
                  <a:pt x="3707056" y="6235"/>
                  <a:pt x="3932415" y="0"/>
                </a:cubicBezTo>
                <a:cubicBezTo>
                  <a:pt x="4157774" y="-6235"/>
                  <a:pt x="4550733" y="-10269"/>
                  <a:pt x="4746939" y="0"/>
                </a:cubicBezTo>
                <a:cubicBezTo>
                  <a:pt x="4943145" y="10269"/>
                  <a:pt x="5147105" y="7125"/>
                  <a:pt x="5488022" y="0"/>
                </a:cubicBezTo>
                <a:cubicBezTo>
                  <a:pt x="5828939" y="-7125"/>
                  <a:pt x="5854388" y="5443"/>
                  <a:pt x="6155665" y="0"/>
                </a:cubicBezTo>
                <a:cubicBezTo>
                  <a:pt x="6456942" y="-5443"/>
                  <a:pt x="6383569" y="-18622"/>
                  <a:pt x="6602986" y="0"/>
                </a:cubicBezTo>
                <a:cubicBezTo>
                  <a:pt x="6822403" y="18622"/>
                  <a:pt x="7146288" y="3935"/>
                  <a:pt x="7344069" y="0"/>
                </a:cubicBezTo>
                <a:cubicBezTo>
                  <a:pt x="7326622" y="196202"/>
                  <a:pt x="7340611" y="286981"/>
                  <a:pt x="7344069" y="470001"/>
                </a:cubicBezTo>
                <a:cubicBezTo>
                  <a:pt x="7347527" y="653021"/>
                  <a:pt x="7363997" y="734504"/>
                  <a:pt x="7344069" y="903849"/>
                </a:cubicBezTo>
                <a:cubicBezTo>
                  <a:pt x="7100939" y="892690"/>
                  <a:pt x="6889837" y="918801"/>
                  <a:pt x="6676426" y="903849"/>
                </a:cubicBezTo>
                <a:cubicBezTo>
                  <a:pt x="6463015" y="888897"/>
                  <a:pt x="6147186" y="881302"/>
                  <a:pt x="5861902" y="903849"/>
                </a:cubicBezTo>
                <a:cubicBezTo>
                  <a:pt x="5576618" y="926396"/>
                  <a:pt x="5487864" y="920734"/>
                  <a:pt x="5341141" y="903849"/>
                </a:cubicBezTo>
                <a:cubicBezTo>
                  <a:pt x="5194418" y="886964"/>
                  <a:pt x="5074295" y="893289"/>
                  <a:pt x="4820380" y="903849"/>
                </a:cubicBezTo>
                <a:cubicBezTo>
                  <a:pt x="4566465" y="914409"/>
                  <a:pt x="4332111" y="923053"/>
                  <a:pt x="4079297" y="903849"/>
                </a:cubicBezTo>
                <a:cubicBezTo>
                  <a:pt x="3826483" y="884645"/>
                  <a:pt x="3779346" y="919770"/>
                  <a:pt x="3558535" y="903849"/>
                </a:cubicBezTo>
                <a:cubicBezTo>
                  <a:pt x="3337724" y="887928"/>
                  <a:pt x="3168458" y="903749"/>
                  <a:pt x="3037774" y="903849"/>
                </a:cubicBezTo>
                <a:cubicBezTo>
                  <a:pt x="2907090" y="903949"/>
                  <a:pt x="2641961" y="880375"/>
                  <a:pt x="2296691" y="903849"/>
                </a:cubicBezTo>
                <a:cubicBezTo>
                  <a:pt x="1951421" y="927323"/>
                  <a:pt x="1965454" y="883739"/>
                  <a:pt x="1702489" y="903849"/>
                </a:cubicBezTo>
                <a:cubicBezTo>
                  <a:pt x="1439524" y="923959"/>
                  <a:pt x="1244619" y="905138"/>
                  <a:pt x="1108287" y="903849"/>
                </a:cubicBezTo>
                <a:cubicBezTo>
                  <a:pt x="971955" y="902560"/>
                  <a:pt x="861774" y="920995"/>
                  <a:pt x="660966" y="903849"/>
                </a:cubicBezTo>
                <a:cubicBezTo>
                  <a:pt x="460158" y="886703"/>
                  <a:pt x="154487" y="899497"/>
                  <a:pt x="0" y="903849"/>
                </a:cubicBezTo>
                <a:cubicBezTo>
                  <a:pt x="-8424" y="750516"/>
                  <a:pt x="-4125" y="581887"/>
                  <a:pt x="0" y="442886"/>
                </a:cubicBezTo>
                <a:cubicBezTo>
                  <a:pt x="4125" y="303885"/>
                  <a:pt x="-16760" y="209969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الكلمات السابقة تبدأ بحرف ت وحركته الضمة  . 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CB2839-2459-4C71-97B4-7AB9E56D55AC}"/>
              </a:ext>
            </a:extLst>
          </p:cNvPr>
          <p:cNvSpPr txBox="1"/>
          <p:nvPr/>
        </p:nvSpPr>
        <p:spPr>
          <a:xfrm>
            <a:off x="2325387" y="3372777"/>
            <a:ext cx="6867136" cy="2000548"/>
          </a:xfrm>
          <a:custGeom>
            <a:avLst/>
            <a:gdLst>
              <a:gd name="connsiteX0" fmla="*/ 0 w 6867136"/>
              <a:gd name="connsiteY0" fmla="*/ 0 h 2000548"/>
              <a:gd name="connsiteX1" fmla="*/ 709604 w 6867136"/>
              <a:gd name="connsiteY1" fmla="*/ 0 h 2000548"/>
              <a:gd name="connsiteX2" fmla="*/ 1213194 w 6867136"/>
              <a:gd name="connsiteY2" fmla="*/ 0 h 2000548"/>
              <a:gd name="connsiteX3" fmla="*/ 1854127 w 6867136"/>
              <a:gd name="connsiteY3" fmla="*/ 0 h 2000548"/>
              <a:gd name="connsiteX4" fmla="*/ 2289045 w 6867136"/>
              <a:gd name="connsiteY4" fmla="*/ 0 h 2000548"/>
              <a:gd name="connsiteX5" fmla="*/ 2861307 w 6867136"/>
              <a:gd name="connsiteY5" fmla="*/ 0 h 2000548"/>
              <a:gd name="connsiteX6" fmla="*/ 3570911 w 6867136"/>
              <a:gd name="connsiteY6" fmla="*/ 0 h 2000548"/>
              <a:gd name="connsiteX7" fmla="*/ 4280515 w 6867136"/>
              <a:gd name="connsiteY7" fmla="*/ 0 h 2000548"/>
              <a:gd name="connsiteX8" fmla="*/ 4852776 w 6867136"/>
              <a:gd name="connsiteY8" fmla="*/ 0 h 2000548"/>
              <a:gd name="connsiteX9" fmla="*/ 5356366 w 6867136"/>
              <a:gd name="connsiteY9" fmla="*/ 0 h 2000548"/>
              <a:gd name="connsiteX10" fmla="*/ 5722613 w 6867136"/>
              <a:gd name="connsiteY10" fmla="*/ 0 h 2000548"/>
              <a:gd name="connsiteX11" fmla="*/ 6867136 w 6867136"/>
              <a:gd name="connsiteY11" fmla="*/ 0 h 2000548"/>
              <a:gd name="connsiteX12" fmla="*/ 6867136 w 6867136"/>
              <a:gd name="connsiteY12" fmla="*/ 480132 h 2000548"/>
              <a:gd name="connsiteX13" fmla="*/ 6867136 w 6867136"/>
              <a:gd name="connsiteY13" fmla="*/ 940258 h 2000548"/>
              <a:gd name="connsiteX14" fmla="*/ 6867136 w 6867136"/>
              <a:gd name="connsiteY14" fmla="*/ 1440395 h 2000548"/>
              <a:gd name="connsiteX15" fmla="*/ 6867136 w 6867136"/>
              <a:gd name="connsiteY15" fmla="*/ 2000548 h 2000548"/>
              <a:gd name="connsiteX16" fmla="*/ 6500889 w 6867136"/>
              <a:gd name="connsiteY16" fmla="*/ 2000548 h 2000548"/>
              <a:gd name="connsiteX17" fmla="*/ 5859956 w 6867136"/>
              <a:gd name="connsiteY17" fmla="*/ 2000548 h 2000548"/>
              <a:gd name="connsiteX18" fmla="*/ 5493709 w 6867136"/>
              <a:gd name="connsiteY18" fmla="*/ 2000548 h 2000548"/>
              <a:gd name="connsiteX19" fmla="*/ 4921447 w 6867136"/>
              <a:gd name="connsiteY19" fmla="*/ 2000548 h 2000548"/>
              <a:gd name="connsiteX20" fmla="*/ 4349186 w 6867136"/>
              <a:gd name="connsiteY20" fmla="*/ 2000548 h 2000548"/>
              <a:gd name="connsiteX21" fmla="*/ 3845596 w 6867136"/>
              <a:gd name="connsiteY21" fmla="*/ 2000548 h 2000548"/>
              <a:gd name="connsiteX22" fmla="*/ 3342006 w 6867136"/>
              <a:gd name="connsiteY22" fmla="*/ 2000548 h 2000548"/>
              <a:gd name="connsiteX23" fmla="*/ 2701073 w 6867136"/>
              <a:gd name="connsiteY23" fmla="*/ 2000548 h 2000548"/>
              <a:gd name="connsiteX24" fmla="*/ 2334826 w 6867136"/>
              <a:gd name="connsiteY24" fmla="*/ 2000548 h 2000548"/>
              <a:gd name="connsiteX25" fmla="*/ 1899908 w 6867136"/>
              <a:gd name="connsiteY25" fmla="*/ 2000548 h 2000548"/>
              <a:gd name="connsiteX26" fmla="*/ 1396318 w 6867136"/>
              <a:gd name="connsiteY26" fmla="*/ 2000548 h 2000548"/>
              <a:gd name="connsiteX27" fmla="*/ 1030070 w 6867136"/>
              <a:gd name="connsiteY27" fmla="*/ 2000548 h 2000548"/>
              <a:gd name="connsiteX28" fmla="*/ 0 w 6867136"/>
              <a:gd name="connsiteY28" fmla="*/ 2000548 h 2000548"/>
              <a:gd name="connsiteX29" fmla="*/ 0 w 6867136"/>
              <a:gd name="connsiteY29" fmla="*/ 1520416 h 2000548"/>
              <a:gd name="connsiteX30" fmla="*/ 0 w 6867136"/>
              <a:gd name="connsiteY30" fmla="*/ 1040285 h 2000548"/>
              <a:gd name="connsiteX31" fmla="*/ 0 w 6867136"/>
              <a:gd name="connsiteY31" fmla="*/ 520142 h 2000548"/>
              <a:gd name="connsiteX32" fmla="*/ 0 w 6867136"/>
              <a:gd name="connsiteY32" fmla="*/ 0 h 200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867136" h="2000548" fill="none" extrusionOk="0">
                <a:moveTo>
                  <a:pt x="0" y="0"/>
                </a:moveTo>
                <a:cubicBezTo>
                  <a:pt x="307550" y="-15084"/>
                  <a:pt x="517718" y="58645"/>
                  <a:pt x="709604" y="0"/>
                </a:cubicBezTo>
                <a:cubicBezTo>
                  <a:pt x="901490" y="-58645"/>
                  <a:pt x="1004245" y="30726"/>
                  <a:pt x="1213194" y="0"/>
                </a:cubicBezTo>
                <a:cubicBezTo>
                  <a:pt x="1422143" y="-30726"/>
                  <a:pt x="1660267" y="69670"/>
                  <a:pt x="1854127" y="0"/>
                </a:cubicBezTo>
                <a:cubicBezTo>
                  <a:pt x="2047987" y="-69670"/>
                  <a:pt x="2089275" y="48608"/>
                  <a:pt x="2289045" y="0"/>
                </a:cubicBezTo>
                <a:cubicBezTo>
                  <a:pt x="2488815" y="-48608"/>
                  <a:pt x="2740937" y="22819"/>
                  <a:pt x="2861307" y="0"/>
                </a:cubicBezTo>
                <a:cubicBezTo>
                  <a:pt x="2981677" y="-22819"/>
                  <a:pt x="3364544" y="53367"/>
                  <a:pt x="3570911" y="0"/>
                </a:cubicBezTo>
                <a:cubicBezTo>
                  <a:pt x="3777278" y="-53367"/>
                  <a:pt x="3970895" y="3050"/>
                  <a:pt x="4280515" y="0"/>
                </a:cubicBezTo>
                <a:cubicBezTo>
                  <a:pt x="4590135" y="-3050"/>
                  <a:pt x="4637315" y="46397"/>
                  <a:pt x="4852776" y="0"/>
                </a:cubicBezTo>
                <a:cubicBezTo>
                  <a:pt x="5068237" y="-46397"/>
                  <a:pt x="5196506" y="4586"/>
                  <a:pt x="5356366" y="0"/>
                </a:cubicBezTo>
                <a:cubicBezTo>
                  <a:pt x="5516226" y="-4586"/>
                  <a:pt x="5640461" y="43500"/>
                  <a:pt x="5722613" y="0"/>
                </a:cubicBezTo>
                <a:cubicBezTo>
                  <a:pt x="5804765" y="-43500"/>
                  <a:pt x="6387930" y="40556"/>
                  <a:pt x="6867136" y="0"/>
                </a:cubicBezTo>
                <a:cubicBezTo>
                  <a:pt x="6871872" y="149532"/>
                  <a:pt x="6835463" y="276764"/>
                  <a:pt x="6867136" y="480132"/>
                </a:cubicBezTo>
                <a:cubicBezTo>
                  <a:pt x="6898809" y="683500"/>
                  <a:pt x="6832894" y="809412"/>
                  <a:pt x="6867136" y="940258"/>
                </a:cubicBezTo>
                <a:cubicBezTo>
                  <a:pt x="6901378" y="1071104"/>
                  <a:pt x="6862127" y="1214186"/>
                  <a:pt x="6867136" y="1440395"/>
                </a:cubicBezTo>
                <a:cubicBezTo>
                  <a:pt x="6872145" y="1666604"/>
                  <a:pt x="6804126" y="1820484"/>
                  <a:pt x="6867136" y="2000548"/>
                </a:cubicBezTo>
                <a:cubicBezTo>
                  <a:pt x="6709622" y="2007168"/>
                  <a:pt x="6649397" y="1987973"/>
                  <a:pt x="6500889" y="2000548"/>
                </a:cubicBezTo>
                <a:cubicBezTo>
                  <a:pt x="6352381" y="2013123"/>
                  <a:pt x="6020714" y="1970042"/>
                  <a:pt x="5859956" y="2000548"/>
                </a:cubicBezTo>
                <a:cubicBezTo>
                  <a:pt x="5699198" y="2031054"/>
                  <a:pt x="5629211" y="1991826"/>
                  <a:pt x="5493709" y="2000548"/>
                </a:cubicBezTo>
                <a:cubicBezTo>
                  <a:pt x="5358207" y="2009270"/>
                  <a:pt x="5168963" y="1960541"/>
                  <a:pt x="4921447" y="2000548"/>
                </a:cubicBezTo>
                <a:cubicBezTo>
                  <a:pt x="4673931" y="2040555"/>
                  <a:pt x="4631908" y="1956310"/>
                  <a:pt x="4349186" y="2000548"/>
                </a:cubicBezTo>
                <a:cubicBezTo>
                  <a:pt x="4066464" y="2044786"/>
                  <a:pt x="3979787" y="1995307"/>
                  <a:pt x="3845596" y="2000548"/>
                </a:cubicBezTo>
                <a:cubicBezTo>
                  <a:pt x="3711405" y="2005789"/>
                  <a:pt x="3447313" y="1989643"/>
                  <a:pt x="3342006" y="2000548"/>
                </a:cubicBezTo>
                <a:cubicBezTo>
                  <a:pt x="3236699" y="2011453"/>
                  <a:pt x="2899320" y="1989148"/>
                  <a:pt x="2701073" y="2000548"/>
                </a:cubicBezTo>
                <a:cubicBezTo>
                  <a:pt x="2502826" y="2011948"/>
                  <a:pt x="2503523" y="1976765"/>
                  <a:pt x="2334826" y="2000548"/>
                </a:cubicBezTo>
                <a:cubicBezTo>
                  <a:pt x="2166129" y="2024331"/>
                  <a:pt x="1991618" y="1972741"/>
                  <a:pt x="1899908" y="2000548"/>
                </a:cubicBezTo>
                <a:cubicBezTo>
                  <a:pt x="1808198" y="2028355"/>
                  <a:pt x="1596850" y="1988771"/>
                  <a:pt x="1396318" y="2000548"/>
                </a:cubicBezTo>
                <a:cubicBezTo>
                  <a:pt x="1195786" y="2012325"/>
                  <a:pt x="1131951" y="1992343"/>
                  <a:pt x="1030070" y="2000548"/>
                </a:cubicBezTo>
                <a:cubicBezTo>
                  <a:pt x="928189" y="2008753"/>
                  <a:pt x="484487" y="1942158"/>
                  <a:pt x="0" y="2000548"/>
                </a:cubicBezTo>
                <a:cubicBezTo>
                  <a:pt x="-27916" y="1901333"/>
                  <a:pt x="45629" y="1703178"/>
                  <a:pt x="0" y="1520416"/>
                </a:cubicBezTo>
                <a:cubicBezTo>
                  <a:pt x="-45629" y="1337654"/>
                  <a:pt x="48577" y="1212299"/>
                  <a:pt x="0" y="1040285"/>
                </a:cubicBezTo>
                <a:cubicBezTo>
                  <a:pt x="-48577" y="868271"/>
                  <a:pt x="16626" y="774733"/>
                  <a:pt x="0" y="520142"/>
                </a:cubicBezTo>
                <a:cubicBezTo>
                  <a:pt x="-16626" y="265551"/>
                  <a:pt x="33894" y="164458"/>
                  <a:pt x="0" y="0"/>
                </a:cubicBezTo>
                <a:close/>
              </a:path>
              <a:path w="6867136" h="2000548" stroke="0" extrusionOk="0">
                <a:moveTo>
                  <a:pt x="0" y="0"/>
                </a:moveTo>
                <a:cubicBezTo>
                  <a:pt x="155480" y="-18877"/>
                  <a:pt x="453967" y="5133"/>
                  <a:pt x="709604" y="0"/>
                </a:cubicBezTo>
                <a:cubicBezTo>
                  <a:pt x="965241" y="-5133"/>
                  <a:pt x="942666" y="17051"/>
                  <a:pt x="1075851" y="0"/>
                </a:cubicBezTo>
                <a:cubicBezTo>
                  <a:pt x="1209036" y="-17051"/>
                  <a:pt x="1557707" y="31515"/>
                  <a:pt x="1785455" y="0"/>
                </a:cubicBezTo>
                <a:cubicBezTo>
                  <a:pt x="2013203" y="-31515"/>
                  <a:pt x="2077484" y="40047"/>
                  <a:pt x="2220374" y="0"/>
                </a:cubicBezTo>
                <a:cubicBezTo>
                  <a:pt x="2363264" y="-40047"/>
                  <a:pt x="2440100" y="3470"/>
                  <a:pt x="2655293" y="0"/>
                </a:cubicBezTo>
                <a:cubicBezTo>
                  <a:pt x="2870486" y="-3470"/>
                  <a:pt x="2953208" y="51582"/>
                  <a:pt x="3090211" y="0"/>
                </a:cubicBezTo>
                <a:cubicBezTo>
                  <a:pt x="3227214" y="-51582"/>
                  <a:pt x="3294726" y="22082"/>
                  <a:pt x="3456458" y="0"/>
                </a:cubicBezTo>
                <a:cubicBezTo>
                  <a:pt x="3618190" y="-22082"/>
                  <a:pt x="3853289" y="12807"/>
                  <a:pt x="3960048" y="0"/>
                </a:cubicBezTo>
                <a:cubicBezTo>
                  <a:pt x="4066807" y="-12807"/>
                  <a:pt x="4205063" y="28982"/>
                  <a:pt x="4394967" y="0"/>
                </a:cubicBezTo>
                <a:cubicBezTo>
                  <a:pt x="4584871" y="-28982"/>
                  <a:pt x="4835206" y="67604"/>
                  <a:pt x="5035900" y="0"/>
                </a:cubicBezTo>
                <a:cubicBezTo>
                  <a:pt x="5236594" y="-67604"/>
                  <a:pt x="5419967" y="42882"/>
                  <a:pt x="5539490" y="0"/>
                </a:cubicBezTo>
                <a:cubicBezTo>
                  <a:pt x="5659013" y="-42882"/>
                  <a:pt x="5992246" y="19677"/>
                  <a:pt x="6249094" y="0"/>
                </a:cubicBezTo>
                <a:cubicBezTo>
                  <a:pt x="6505942" y="-19677"/>
                  <a:pt x="6567106" y="32548"/>
                  <a:pt x="6867136" y="0"/>
                </a:cubicBezTo>
                <a:cubicBezTo>
                  <a:pt x="6885578" y="185971"/>
                  <a:pt x="6856915" y="228669"/>
                  <a:pt x="6867136" y="440121"/>
                </a:cubicBezTo>
                <a:cubicBezTo>
                  <a:pt x="6877357" y="651573"/>
                  <a:pt x="6845194" y="710287"/>
                  <a:pt x="6867136" y="920252"/>
                </a:cubicBezTo>
                <a:cubicBezTo>
                  <a:pt x="6889078" y="1130217"/>
                  <a:pt x="6861879" y="1220932"/>
                  <a:pt x="6867136" y="1400384"/>
                </a:cubicBezTo>
                <a:cubicBezTo>
                  <a:pt x="6872393" y="1579836"/>
                  <a:pt x="6847724" y="1811265"/>
                  <a:pt x="6867136" y="2000548"/>
                </a:cubicBezTo>
                <a:cubicBezTo>
                  <a:pt x="6694418" y="2026139"/>
                  <a:pt x="6457107" y="1988966"/>
                  <a:pt x="6157532" y="2000548"/>
                </a:cubicBezTo>
                <a:cubicBezTo>
                  <a:pt x="5857957" y="2012130"/>
                  <a:pt x="5769919" y="1939526"/>
                  <a:pt x="5585271" y="2000548"/>
                </a:cubicBezTo>
                <a:cubicBezTo>
                  <a:pt x="5400623" y="2061570"/>
                  <a:pt x="5113827" y="1960996"/>
                  <a:pt x="4944338" y="2000548"/>
                </a:cubicBezTo>
                <a:cubicBezTo>
                  <a:pt x="4774849" y="2040100"/>
                  <a:pt x="4710217" y="1988534"/>
                  <a:pt x="4578091" y="2000548"/>
                </a:cubicBezTo>
                <a:cubicBezTo>
                  <a:pt x="4445965" y="2012562"/>
                  <a:pt x="4337283" y="1979786"/>
                  <a:pt x="4211843" y="2000548"/>
                </a:cubicBezTo>
                <a:cubicBezTo>
                  <a:pt x="4086403" y="2021310"/>
                  <a:pt x="3707804" y="1955338"/>
                  <a:pt x="3570911" y="2000548"/>
                </a:cubicBezTo>
                <a:cubicBezTo>
                  <a:pt x="3434018" y="2045758"/>
                  <a:pt x="3213787" y="1991895"/>
                  <a:pt x="2998649" y="2000548"/>
                </a:cubicBezTo>
                <a:cubicBezTo>
                  <a:pt x="2783511" y="2009201"/>
                  <a:pt x="2745655" y="1944710"/>
                  <a:pt x="2495059" y="2000548"/>
                </a:cubicBezTo>
                <a:cubicBezTo>
                  <a:pt x="2244463" y="2056386"/>
                  <a:pt x="2131645" y="1944106"/>
                  <a:pt x="1991469" y="2000548"/>
                </a:cubicBezTo>
                <a:cubicBezTo>
                  <a:pt x="1851293" y="2056990"/>
                  <a:pt x="1537222" y="1976079"/>
                  <a:pt x="1419208" y="2000548"/>
                </a:cubicBezTo>
                <a:cubicBezTo>
                  <a:pt x="1301194" y="2025017"/>
                  <a:pt x="1078146" y="1999477"/>
                  <a:pt x="984289" y="2000548"/>
                </a:cubicBezTo>
                <a:cubicBezTo>
                  <a:pt x="890432" y="2001619"/>
                  <a:pt x="663507" y="1976511"/>
                  <a:pt x="549371" y="2000548"/>
                </a:cubicBezTo>
                <a:cubicBezTo>
                  <a:pt x="435235" y="2024585"/>
                  <a:pt x="159600" y="1972427"/>
                  <a:pt x="0" y="2000548"/>
                </a:cubicBezTo>
                <a:cubicBezTo>
                  <a:pt x="-46020" y="1753943"/>
                  <a:pt x="50080" y="1659510"/>
                  <a:pt x="0" y="1480406"/>
                </a:cubicBezTo>
                <a:cubicBezTo>
                  <a:pt x="-50080" y="1301302"/>
                  <a:pt x="31128" y="1141529"/>
                  <a:pt x="0" y="980269"/>
                </a:cubicBezTo>
                <a:cubicBezTo>
                  <a:pt x="-31128" y="819009"/>
                  <a:pt x="14519" y="724314"/>
                  <a:pt x="0" y="480132"/>
                </a:cubicBezTo>
                <a:cubicBezTo>
                  <a:pt x="-14519" y="235950"/>
                  <a:pt x="19659" y="224675"/>
                  <a:pt x="0" y="0"/>
                </a:cubicBezTo>
                <a:close/>
              </a:path>
            </a:pathLst>
          </a:custGeom>
          <a:solidFill>
            <a:srgbClr val="F9F4D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solidFill>
                  <a:srgbClr val="FF9CA7"/>
                </a:solidFill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8800" dirty="0"/>
              <a:t>ت + ُ = تُ</a:t>
            </a:r>
            <a:endParaRPr lang="en-GB" sz="8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2F48EC-4565-457A-8E39-ACA79448C7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7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A22361-1D04-4AF7-8A3E-A41EEA64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2D7B1-C9C8-40B8-8E9B-95F82D189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7" t="3417" r="3457" b="-3417"/>
          <a:stretch/>
        </p:blipFill>
        <p:spPr>
          <a:xfrm>
            <a:off x="5569320" y="1947471"/>
            <a:ext cx="2143445" cy="21688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EC4262B-BC15-455A-9180-0E8F86FA2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119C0F1-D5F5-46A0-8FF5-77B4CF148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ED09EE5-0364-4C28-9BFE-52CD612B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7AF02AA-B986-4E31-9B15-8B6E5D562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A13C6C2-8876-4FEE-95AC-ACF02E510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8A64BC8-0B03-40B2-89EA-E1F969AD04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D7B21B-5164-4274-B9FD-EAA615BD1C59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76D9B9E-463B-453F-8F34-7EF3A9CD8A92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E6CD7-7CD1-4848-8FD7-F8DDE9A34D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69320" y="2011794"/>
            <a:ext cx="1645984" cy="19729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313FBB4-B40A-4722-A1DC-4EE476A45906}"/>
              </a:ext>
            </a:extLst>
          </p:cNvPr>
          <p:cNvSpPr/>
          <p:nvPr/>
        </p:nvSpPr>
        <p:spPr>
          <a:xfrm>
            <a:off x="4201869" y="4116281"/>
            <a:ext cx="37529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تِــ</a:t>
            </a:r>
            <a:r>
              <a:rPr lang="ar-AE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ــمساحٌ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15AA1D-F1B9-4ED7-8CD2-EE0B7A487C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7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A22361-1D04-4AF7-8A3E-A41EEA64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2D7B1-C9C8-40B8-8E9B-95F82D189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7" t="3417" r="3457" b="-3417"/>
          <a:stretch/>
        </p:blipFill>
        <p:spPr>
          <a:xfrm>
            <a:off x="5569320" y="1947471"/>
            <a:ext cx="2143445" cy="21688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EC4262B-BC15-455A-9180-0E8F86FA2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119C0F1-D5F5-46A0-8FF5-77B4CF148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ED09EE5-0364-4C28-9BFE-52CD612B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7AF02AA-B986-4E31-9B15-8B6E5D562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A13C6C2-8876-4FEE-95AC-ACF02E510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8A64BC8-0B03-40B2-89EA-E1F969AD04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D7B21B-5164-4274-B9FD-EAA615BD1C59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76D9B9E-463B-453F-8F34-7EF3A9CD8A92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6AEAED0-8553-4658-BD50-B41CDE4611C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66009" y="2100172"/>
            <a:ext cx="854073" cy="22529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CEE12E2-AF96-48C8-AE89-D1A2A00CEAC2}"/>
              </a:ext>
            </a:extLst>
          </p:cNvPr>
          <p:cNvSpPr/>
          <p:nvPr/>
        </p:nvSpPr>
        <p:spPr>
          <a:xfrm>
            <a:off x="4552926" y="4116281"/>
            <a:ext cx="305083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تِــ</a:t>
            </a:r>
            <a:r>
              <a:rPr lang="ar-AE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ــلميذٌ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B81DD9-31E8-4E32-BB42-F5F483C146B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3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A22361-1D04-4AF7-8A3E-A41EEA64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2D7B1-C9C8-40B8-8E9B-95F82D189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7" t="3417" r="3457" b="-3417"/>
          <a:stretch/>
        </p:blipFill>
        <p:spPr>
          <a:xfrm>
            <a:off x="5569320" y="1947471"/>
            <a:ext cx="2143445" cy="21688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EC4262B-BC15-455A-9180-0E8F86FA2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119C0F1-D5F5-46A0-8FF5-77B4CF148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ED09EE5-0364-4C28-9BFE-52CD612B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7AF02AA-B986-4E31-9B15-8B6E5D562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A13C6C2-8876-4FEE-95AC-ACF02E510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8A64BC8-0B03-40B2-89EA-E1F969AD04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D7B21B-5164-4274-B9FD-EAA615BD1C59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76D9B9E-463B-453F-8F34-7EF3A9CD8A92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32" name="Picture 8" descr="شيء يسمع بلا أذن ويتكلم بلا لسان – الملف">
            <a:extLst>
              <a:ext uri="{FF2B5EF4-FFF2-40B4-BE49-F238E27FC236}">
                <a16:creationId xmlns:a16="http://schemas.microsoft.com/office/drawing/2014/main" id="{B95B8402-2D23-418D-9B39-834751401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885" y="2486169"/>
            <a:ext cx="1939415" cy="142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F3B630D-C725-4D66-8F8C-96E5D0385120}"/>
              </a:ext>
            </a:extLst>
          </p:cNvPr>
          <p:cNvSpPr/>
          <p:nvPr/>
        </p:nvSpPr>
        <p:spPr>
          <a:xfrm>
            <a:off x="4675556" y="4116281"/>
            <a:ext cx="28055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9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ها</a:t>
            </a:r>
            <a:r>
              <a:rPr lang="ar-AE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تِـ</a:t>
            </a:r>
            <a:r>
              <a:rPr lang="ar-AE" sz="9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ـف</a:t>
            </a:r>
            <a:r>
              <a:rPr lang="ar-AE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ٌ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82AF56-0DD2-42DF-83D4-82F64134D3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7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A22361-1D04-4AF7-8A3E-A41EEA64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2D7B1-C9C8-40B8-8E9B-95F82D189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7" t="3417" r="3457" b="-3417"/>
          <a:stretch/>
        </p:blipFill>
        <p:spPr>
          <a:xfrm>
            <a:off x="5569320" y="1947471"/>
            <a:ext cx="2143445" cy="21688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EC4262B-BC15-455A-9180-0E8F86FA2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119C0F1-D5F5-46A0-8FF5-77B4CF148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ED09EE5-0364-4C28-9BFE-52CD612B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7AF02AA-B986-4E31-9B15-8B6E5D562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A13C6C2-8876-4FEE-95AC-ACF02E510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8A64BC8-0B03-40B2-89EA-E1F969AD04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D7B21B-5164-4274-B9FD-EAA615BD1C59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76D9B9E-463B-453F-8F34-7EF3A9CD8A92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552E14-8BB0-4766-8375-363B77CC5147}"/>
              </a:ext>
            </a:extLst>
          </p:cNvPr>
          <p:cNvSpPr txBox="1">
            <a:spLocks/>
          </p:cNvSpPr>
          <p:nvPr/>
        </p:nvSpPr>
        <p:spPr>
          <a:xfrm>
            <a:off x="4040730" y="2150505"/>
            <a:ext cx="7344069" cy="903849"/>
          </a:xfrm>
          <a:custGeom>
            <a:avLst/>
            <a:gdLst>
              <a:gd name="connsiteX0" fmla="*/ 0 w 7344069"/>
              <a:gd name="connsiteY0" fmla="*/ 0 h 903849"/>
              <a:gd name="connsiteX1" fmla="*/ 667643 w 7344069"/>
              <a:gd name="connsiteY1" fmla="*/ 0 h 903849"/>
              <a:gd name="connsiteX2" fmla="*/ 1188404 w 7344069"/>
              <a:gd name="connsiteY2" fmla="*/ 0 h 903849"/>
              <a:gd name="connsiteX3" fmla="*/ 1856047 w 7344069"/>
              <a:gd name="connsiteY3" fmla="*/ 0 h 903849"/>
              <a:gd name="connsiteX4" fmla="*/ 2523689 w 7344069"/>
              <a:gd name="connsiteY4" fmla="*/ 0 h 903849"/>
              <a:gd name="connsiteX5" fmla="*/ 2971010 w 7344069"/>
              <a:gd name="connsiteY5" fmla="*/ 0 h 903849"/>
              <a:gd name="connsiteX6" fmla="*/ 3491771 w 7344069"/>
              <a:gd name="connsiteY6" fmla="*/ 0 h 903849"/>
              <a:gd name="connsiteX7" fmla="*/ 4012532 w 7344069"/>
              <a:gd name="connsiteY7" fmla="*/ 0 h 903849"/>
              <a:gd name="connsiteX8" fmla="*/ 4827056 w 7344069"/>
              <a:gd name="connsiteY8" fmla="*/ 0 h 903849"/>
              <a:gd name="connsiteX9" fmla="*/ 5494699 w 7344069"/>
              <a:gd name="connsiteY9" fmla="*/ 0 h 903849"/>
              <a:gd name="connsiteX10" fmla="*/ 6235782 w 7344069"/>
              <a:gd name="connsiteY10" fmla="*/ 0 h 903849"/>
              <a:gd name="connsiteX11" fmla="*/ 7344069 w 7344069"/>
              <a:gd name="connsiteY11" fmla="*/ 0 h 903849"/>
              <a:gd name="connsiteX12" fmla="*/ 7344069 w 7344069"/>
              <a:gd name="connsiteY12" fmla="*/ 424809 h 903849"/>
              <a:gd name="connsiteX13" fmla="*/ 7344069 w 7344069"/>
              <a:gd name="connsiteY13" fmla="*/ 903849 h 903849"/>
              <a:gd name="connsiteX14" fmla="*/ 6529545 w 7344069"/>
              <a:gd name="connsiteY14" fmla="*/ 903849 h 903849"/>
              <a:gd name="connsiteX15" fmla="*/ 5788462 w 7344069"/>
              <a:gd name="connsiteY15" fmla="*/ 903849 h 903849"/>
              <a:gd name="connsiteX16" fmla="*/ 5047378 w 7344069"/>
              <a:gd name="connsiteY16" fmla="*/ 903849 h 903849"/>
              <a:gd name="connsiteX17" fmla="*/ 4600058 w 7344069"/>
              <a:gd name="connsiteY17" fmla="*/ 903849 h 903849"/>
              <a:gd name="connsiteX18" fmla="*/ 4005856 w 7344069"/>
              <a:gd name="connsiteY18" fmla="*/ 903849 h 903849"/>
              <a:gd name="connsiteX19" fmla="*/ 3411654 w 7344069"/>
              <a:gd name="connsiteY19" fmla="*/ 903849 h 903849"/>
              <a:gd name="connsiteX20" fmla="*/ 2744011 w 7344069"/>
              <a:gd name="connsiteY20" fmla="*/ 903849 h 903849"/>
              <a:gd name="connsiteX21" fmla="*/ 2149809 w 7344069"/>
              <a:gd name="connsiteY21" fmla="*/ 903849 h 903849"/>
              <a:gd name="connsiteX22" fmla="*/ 1555607 w 7344069"/>
              <a:gd name="connsiteY22" fmla="*/ 903849 h 903849"/>
              <a:gd name="connsiteX23" fmla="*/ 1108287 w 7344069"/>
              <a:gd name="connsiteY23" fmla="*/ 903849 h 903849"/>
              <a:gd name="connsiteX24" fmla="*/ 0 w 7344069"/>
              <a:gd name="connsiteY24" fmla="*/ 903849 h 903849"/>
              <a:gd name="connsiteX25" fmla="*/ 0 w 7344069"/>
              <a:gd name="connsiteY25" fmla="*/ 460963 h 903849"/>
              <a:gd name="connsiteX26" fmla="*/ 0 w 7344069"/>
              <a:gd name="connsiteY26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44069" h="903849" fill="none" extrusionOk="0">
                <a:moveTo>
                  <a:pt x="0" y="0"/>
                </a:moveTo>
                <a:cubicBezTo>
                  <a:pt x="268266" y="-31527"/>
                  <a:pt x="370511" y="-242"/>
                  <a:pt x="667643" y="0"/>
                </a:cubicBezTo>
                <a:cubicBezTo>
                  <a:pt x="964775" y="242"/>
                  <a:pt x="994650" y="-18614"/>
                  <a:pt x="1188404" y="0"/>
                </a:cubicBezTo>
                <a:cubicBezTo>
                  <a:pt x="1382158" y="18614"/>
                  <a:pt x="1557990" y="23950"/>
                  <a:pt x="1856047" y="0"/>
                </a:cubicBezTo>
                <a:cubicBezTo>
                  <a:pt x="2154104" y="-23950"/>
                  <a:pt x="2192759" y="-14043"/>
                  <a:pt x="2523689" y="0"/>
                </a:cubicBezTo>
                <a:cubicBezTo>
                  <a:pt x="2854619" y="14043"/>
                  <a:pt x="2763418" y="-15014"/>
                  <a:pt x="2971010" y="0"/>
                </a:cubicBezTo>
                <a:cubicBezTo>
                  <a:pt x="3178602" y="15014"/>
                  <a:pt x="3272346" y="-5984"/>
                  <a:pt x="3491771" y="0"/>
                </a:cubicBezTo>
                <a:cubicBezTo>
                  <a:pt x="3711196" y="5984"/>
                  <a:pt x="3834323" y="-2576"/>
                  <a:pt x="4012532" y="0"/>
                </a:cubicBezTo>
                <a:cubicBezTo>
                  <a:pt x="4190741" y="2576"/>
                  <a:pt x="4423461" y="24420"/>
                  <a:pt x="4827056" y="0"/>
                </a:cubicBezTo>
                <a:cubicBezTo>
                  <a:pt x="5230651" y="-24420"/>
                  <a:pt x="5178150" y="2339"/>
                  <a:pt x="5494699" y="0"/>
                </a:cubicBezTo>
                <a:cubicBezTo>
                  <a:pt x="5811248" y="-2339"/>
                  <a:pt x="5890519" y="-5852"/>
                  <a:pt x="6235782" y="0"/>
                </a:cubicBezTo>
                <a:cubicBezTo>
                  <a:pt x="6581045" y="5852"/>
                  <a:pt x="6922117" y="-53734"/>
                  <a:pt x="7344069" y="0"/>
                </a:cubicBezTo>
                <a:cubicBezTo>
                  <a:pt x="7336588" y="167285"/>
                  <a:pt x="7345331" y="280619"/>
                  <a:pt x="7344069" y="424809"/>
                </a:cubicBezTo>
                <a:cubicBezTo>
                  <a:pt x="7342807" y="568999"/>
                  <a:pt x="7333698" y="736666"/>
                  <a:pt x="7344069" y="903849"/>
                </a:cubicBezTo>
                <a:cubicBezTo>
                  <a:pt x="7083362" y="930776"/>
                  <a:pt x="6878500" y="879375"/>
                  <a:pt x="6529545" y="903849"/>
                </a:cubicBezTo>
                <a:cubicBezTo>
                  <a:pt x="6180590" y="928323"/>
                  <a:pt x="6070160" y="928265"/>
                  <a:pt x="5788462" y="903849"/>
                </a:cubicBezTo>
                <a:cubicBezTo>
                  <a:pt x="5506764" y="879433"/>
                  <a:pt x="5293504" y="894826"/>
                  <a:pt x="5047378" y="903849"/>
                </a:cubicBezTo>
                <a:cubicBezTo>
                  <a:pt x="4801252" y="912872"/>
                  <a:pt x="4733963" y="883550"/>
                  <a:pt x="4600058" y="903849"/>
                </a:cubicBezTo>
                <a:cubicBezTo>
                  <a:pt x="4466153" y="924148"/>
                  <a:pt x="4291079" y="907496"/>
                  <a:pt x="4005856" y="903849"/>
                </a:cubicBezTo>
                <a:cubicBezTo>
                  <a:pt x="3720633" y="900202"/>
                  <a:pt x="3699407" y="912589"/>
                  <a:pt x="3411654" y="903849"/>
                </a:cubicBezTo>
                <a:cubicBezTo>
                  <a:pt x="3123901" y="895109"/>
                  <a:pt x="2993527" y="888739"/>
                  <a:pt x="2744011" y="903849"/>
                </a:cubicBezTo>
                <a:cubicBezTo>
                  <a:pt x="2494495" y="918959"/>
                  <a:pt x="2282080" y="919821"/>
                  <a:pt x="2149809" y="903849"/>
                </a:cubicBezTo>
                <a:cubicBezTo>
                  <a:pt x="2017538" y="887877"/>
                  <a:pt x="1776633" y="900540"/>
                  <a:pt x="1555607" y="903849"/>
                </a:cubicBezTo>
                <a:cubicBezTo>
                  <a:pt x="1334581" y="907158"/>
                  <a:pt x="1277506" y="891103"/>
                  <a:pt x="1108287" y="903849"/>
                </a:cubicBezTo>
                <a:cubicBezTo>
                  <a:pt x="939068" y="916595"/>
                  <a:pt x="297378" y="861515"/>
                  <a:pt x="0" y="903849"/>
                </a:cubicBezTo>
                <a:cubicBezTo>
                  <a:pt x="1419" y="750482"/>
                  <a:pt x="1754" y="642201"/>
                  <a:pt x="0" y="460963"/>
                </a:cubicBezTo>
                <a:cubicBezTo>
                  <a:pt x="-1754" y="279725"/>
                  <a:pt x="-14706" y="202023"/>
                  <a:pt x="0" y="0"/>
                </a:cubicBezTo>
                <a:close/>
              </a:path>
              <a:path w="7344069" h="903849" stroke="0" extrusionOk="0">
                <a:moveTo>
                  <a:pt x="0" y="0"/>
                </a:moveTo>
                <a:cubicBezTo>
                  <a:pt x="336203" y="-28587"/>
                  <a:pt x="490889" y="26475"/>
                  <a:pt x="814524" y="0"/>
                </a:cubicBezTo>
                <a:cubicBezTo>
                  <a:pt x="1138159" y="-26475"/>
                  <a:pt x="1400129" y="-34853"/>
                  <a:pt x="1555607" y="0"/>
                </a:cubicBezTo>
                <a:cubicBezTo>
                  <a:pt x="1711085" y="34853"/>
                  <a:pt x="2153903" y="-26793"/>
                  <a:pt x="2370131" y="0"/>
                </a:cubicBezTo>
                <a:cubicBezTo>
                  <a:pt x="2586359" y="26793"/>
                  <a:pt x="2712641" y="20774"/>
                  <a:pt x="2964333" y="0"/>
                </a:cubicBezTo>
                <a:cubicBezTo>
                  <a:pt x="3216025" y="-20774"/>
                  <a:pt x="3316512" y="-6026"/>
                  <a:pt x="3411654" y="0"/>
                </a:cubicBezTo>
                <a:cubicBezTo>
                  <a:pt x="3506796" y="6026"/>
                  <a:pt x="3707056" y="6235"/>
                  <a:pt x="3932415" y="0"/>
                </a:cubicBezTo>
                <a:cubicBezTo>
                  <a:pt x="4157774" y="-6235"/>
                  <a:pt x="4550733" y="-10269"/>
                  <a:pt x="4746939" y="0"/>
                </a:cubicBezTo>
                <a:cubicBezTo>
                  <a:pt x="4943145" y="10269"/>
                  <a:pt x="5147105" y="7125"/>
                  <a:pt x="5488022" y="0"/>
                </a:cubicBezTo>
                <a:cubicBezTo>
                  <a:pt x="5828939" y="-7125"/>
                  <a:pt x="5854388" y="5443"/>
                  <a:pt x="6155665" y="0"/>
                </a:cubicBezTo>
                <a:cubicBezTo>
                  <a:pt x="6456942" y="-5443"/>
                  <a:pt x="6383569" y="-18622"/>
                  <a:pt x="6602986" y="0"/>
                </a:cubicBezTo>
                <a:cubicBezTo>
                  <a:pt x="6822403" y="18622"/>
                  <a:pt x="7146288" y="3935"/>
                  <a:pt x="7344069" y="0"/>
                </a:cubicBezTo>
                <a:cubicBezTo>
                  <a:pt x="7326622" y="196202"/>
                  <a:pt x="7340611" y="286981"/>
                  <a:pt x="7344069" y="470001"/>
                </a:cubicBezTo>
                <a:cubicBezTo>
                  <a:pt x="7347527" y="653021"/>
                  <a:pt x="7363997" y="734504"/>
                  <a:pt x="7344069" y="903849"/>
                </a:cubicBezTo>
                <a:cubicBezTo>
                  <a:pt x="7100939" y="892690"/>
                  <a:pt x="6889837" y="918801"/>
                  <a:pt x="6676426" y="903849"/>
                </a:cubicBezTo>
                <a:cubicBezTo>
                  <a:pt x="6463015" y="888897"/>
                  <a:pt x="6147186" y="881302"/>
                  <a:pt x="5861902" y="903849"/>
                </a:cubicBezTo>
                <a:cubicBezTo>
                  <a:pt x="5576618" y="926396"/>
                  <a:pt x="5487864" y="920734"/>
                  <a:pt x="5341141" y="903849"/>
                </a:cubicBezTo>
                <a:cubicBezTo>
                  <a:pt x="5194418" y="886964"/>
                  <a:pt x="5074295" y="893289"/>
                  <a:pt x="4820380" y="903849"/>
                </a:cubicBezTo>
                <a:cubicBezTo>
                  <a:pt x="4566465" y="914409"/>
                  <a:pt x="4332111" y="923053"/>
                  <a:pt x="4079297" y="903849"/>
                </a:cubicBezTo>
                <a:cubicBezTo>
                  <a:pt x="3826483" y="884645"/>
                  <a:pt x="3779346" y="919770"/>
                  <a:pt x="3558535" y="903849"/>
                </a:cubicBezTo>
                <a:cubicBezTo>
                  <a:pt x="3337724" y="887928"/>
                  <a:pt x="3168458" y="903749"/>
                  <a:pt x="3037774" y="903849"/>
                </a:cubicBezTo>
                <a:cubicBezTo>
                  <a:pt x="2907090" y="903949"/>
                  <a:pt x="2641961" y="880375"/>
                  <a:pt x="2296691" y="903849"/>
                </a:cubicBezTo>
                <a:cubicBezTo>
                  <a:pt x="1951421" y="927323"/>
                  <a:pt x="1965454" y="883739"/>
                  <a:pt x="1702489" y="903849"/>
                </a:cubicBezTo>
                <a:cubicBezTo>
                  <a:pt x="1439524" y="923959"/>
                  <a:pt x="1244619" y="905138"/>
                  <a:pt x="1108287" y="903849"/>
                </a:cubicBezTo>
                <a:cubicBezTo>
                  <a:pt x="971955" y="902560"/>
                  <a:pt x="861774" y="920995"/>
                  <a:pt x="660966" y="903849"/>
                </a:cubicBezTo>
                <a:cubicBezTo>
                  <a:pt x="460158" y="886703"/>
                  <a:pt x="154487" y="899497"/>
                  <a:pt x="0" y="903849"/>
                </a:cubicBezTo>
                <a:cubicBezTo>
                  <a:pt x="-8424" y="750516"/>
                  <a:pt x="-4125" y="581887"/>
                  <a:pt x="0" y="442886"/>
                </a:cubicBezTo>
                <a:cubicBezTo>
                  <a:pt x="4125" y="303885"/>
                  <a:pt x="-16760" y="209969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الكلمات السابقة تبدأ بحرف ت وحركته الكسرة  . 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C468C2-9470-43A2-A344-B240956B9357}"/>
              </a:ext>
            </a:extLst>
          </p:cNvPr>
          <p:cNvSpPr txBox="1"/>
          <p:nvPr/>
        </p:nvSpPr>
        <p:spPr>
          <a:xfrm>
            <a:off x="2847067" y="3420831"/>
            <a:ext cx="6867136" cy="2000548"/>
          </a:xfrm>
          <a:custGeom>
            <a:avLst/>
            <a:gdLst>
              <a:gd name="connsiteX0" fmla="*/ 0 w 6867136"/>
              <a:gd name="connsiteY0" fmla="*/ 0 h 2000548"/>
              <a:gd name="connsiteX1" fmla="*/ 709604 w 6867136"/>
              <a:gd name="connsiteY1" fmla="*/ 0 h 2000548"/>
              <a:gd name="connsiteX2" fmla="*/ 1213194 w 6867136"/>
              <a:gd name="connsiteY2" fmla="*/ 0 h 2000548"/>
              <a:gd name="connsiteX3" fmla="*/ 1854127 w 6867136"/>
              <a:gd name="connsiteY3" fmla="*/ 0 h 2000548"/>
              <a:gd name="connsiteX4" fmla="*/ 2289045 w 6867136"/>
              <a:gd name="connsiteY4" fmla="*/ 0 h 2000548"/>
              <a:gd name="connsiteX5" fmla="*/ 2861307 w 6867136"/>
              <a:gd name="connsiteY5" fmla="*/ 0 h 2000548"/>
              <a:gd name="connsiteX6" fmla="*/ 3570911 w 6867136"/>
              <a:gd name="connsiteY6" fmla="*/ 0 h 2000548"/>
              <a:gd name="connsiteX7" fmla="*/ 4280515 w 6867136"/>
              <a:gd name="connsiteY7" fmla="*/ 0 h 2000548"/>
              <a:gd name="connsiteX8" fmla="*/ 4852776 w 6867136"/>
              <a:gd name="connsiteY8" fmla="*/ 0 h 2000548"/>
              <a:gd name="connsiteX9" fmla="*/ 5356366 w 6867136"/>
              <a:gd name="connsiteY9" fmla="*/ 0 h 2000548"/>
              <a:gd name="connsiteX10" fmla="*/ 5722613 w 6867136"/>
              <a:gd name="connsiteY10" fmla="*/ 0 h 2000548"/>
              <a:gd name="connsiteX11" fmla="*/ 6867136 w 6867136"/>
              <a:gd name="connsiteY11" fmla="*/ 0 h 2000548"/>
              <a:gd name="connsiteX12" fmla="*/ 6867136 w 6867136"/>
              <a:gd name="connsiteY12" fmla="*/ 480132 h 2000548"/>
              <a:gd name="connsiteX13" fmla="*/ 6867136 w 6867136"/>
              <a:gd name="connsiteY13" fmla="*/ 940258 h 2000548"/>
              <a:gd name="connsiteX14" fmla="*/ 6867136 w 6867136"/>
              <a:gd name="connsiteY14" fmla="*/ 1440395 h 2000548"/>
              <a:gd name="connsiteX15" fmla="*/ 6867136 w 6867136"/>
              <a:gd name="connsiteY15" fmla="*/ 2000548 h 2000548"/>
              <a:gd name="connsiteX16" fmla="*/ 6500889 w 6867136"/>
              <a:gd name="connsiteY16" fmla="*/ 2000548 h 2000548"/>
              <a:gd name="connsiteX17" fmla="*/ 5859956 w 6867136"/>
              <a:gd name="connsiteY17" fmla="*/ 2000548 h 2000548"/>
              <a:gd name="connsiteX18" fmla="*/ 5493709 w 6867136"/>
              <a:gd name="connsiteY18" fmla="*/ 2000548 h 2000548"/>
              <a:gd name="connsiteX19" fmla="*/ 4921447 w 6867136"/>
              <a:gd name="connsiteY19" fmla="*/ 2000548 h 2000548"/>
              <a:gd name="connsiteX20" fmla="*/ 4349186 w 6867136"/>
              <a:gd name="connsiteY20" fmla="*/ 2000548 h 2000548"/>
              <a:gd name="connsiteX21" fmla="*/ 3845596 w 6867136"/>
              <a:gd name="connsiteY21" fmla="*/ 2000548 h 2000548"/>
              <a:gd name="connsiteX22" fmla="*/ 3342006 w 6867136"/>
              <a:gd name="connsiteY22" fmla="*/ 2000548 h 2000548"/>
              <a:gd name="connsiteX23" fmla="*/ 2701073 w 6867136"/>
              <a:gd name="connsiteY23" fmla="*/ 2000548 h 2000548"/>
              <a:gd name="connsiteX24" fmla="*/ 2334826 w 6867136"/>
              <a:gd name="connsiteY24" fmla="*/ 2000548 h 2000548"/>
              <a:gd name="connsiteX25" fmla="*/ 1899908 w 6867136"/>
              <a:gd name="connsiteY25" fmla="*/ 2000548 h 2000548"/>
              <a:gd name="connsiteX26" fmla="*/ 1396318 w 6867136"/>
              <a:gd name="connsiteY26" fmla="*/ 2000548 h 2000548"/>
              <a:gd name="connsiteX27" fmla="*/ 1030070 w 6867136"/>
              <a:gd name="connsiteY27" fmla="*/ 2000548 h 2000548"/>
              <a:gd name="connsiteX28" fmla="*/ 0 w 6867136"/>
              <a:gd name="connsiteY28" fmla="*/ 2000548 h 2000548"/>
              <a:gd name="connsiteX29" fmla="*/ 0 w 6867136"/>
              <a:gd name="connsiteY29" fmla="*/ 1520416 h 2000548"/>
              <a:gd name="connsiteX30" fmla="*/ 0 w 6867136"/>
              <a:gd name="connsiteY30" fmla="*/ 1040285 h 2000548"/>
              <a:gd name="connsiteX31" fmla="*/ 0 w 6867136"/>
              <a:gd name="connsiteY31" fmla="*/ 520142 h 2000548"/>
              <a:gd name="connsiteX32" fmla="*/ 0 w 6867136"/>
              <a:gd name="connsiteY32" fmla="*/ 0 h 200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867136" h="2000548" fill="none" extrusionOk="0">
                <a:moveTo>
                  <a:pt x="0" y="0"/>
                </a:moveTo>
                <a:cubicBezTo>
                  <a:pt x="307550" y="-15084"/>
                  <a:pt x="517718" y="58645"/>
                  <a:pt x="709604" y="0"/>
                </a:cubicBezTo>
                <a:cubicBezTo>
                  <a:pt x="901490" y="-58645"/>
                  <a:pt x="1004245" y="30726"/>
                  <a:pt x="1213194" y="0"/>
                </a:cubicBezTo>
                <a:cubicBezTo>
                  <a:pt x="1422143" y="-30726"/>
                  <a:pt x="1660267" y="69670"/>
                  <a:pt x="1854127" y="0"/>
                </a:cubicBezTo>
                <a:cubicBezTo>
                  <a:pt x="2047987" y="-69670"/>
                  <a:pt x="2089275" y="48608"/>
                  <a:pt x="2289045" y="0"/>
                </a:cubicBezTo>
                <a:cubicBezTo>
                  <a:pt x="2488815" y="-48608"/>
                  <a:pt x="2740937" y="22819"/>
                  <a:pt x="2861307" y="0"/>
                </a:cubicBezTo>
                <a:cubicBezTo>
                  <a:pt x="2981677" y="-22819"/>
                  <a:pt x="3364544" y="53367"/>
                  <a:pt x="3570911" y="0"/>
                </a:cubicBezTo>
                <a:cubicBezTo>
                  <a:pt x="3777278" y="-53367"/>
                  <a:pt x="3970895" y="3050"/>
                  <a:pt x="4280515" y="0"/>
                </a:cubicBezTo>
                <a:cubicBezTo>
                  <a:pt x="4590135" y="-3050"/>
                  <a:pt x="4637315" y="46397"/>
                  <a:pt x="4852776" y="0"/>
                </a:cubicBezTo>
                <a:cubicBezTo>
                  <a:pt x="5068237" y="-46397"/>
                  <a:pt x="5196506" y="4586"/>
                  <a:pt x="5356366" y="0"/>
                </a:cubicBezTo>
                <a:cubicBezTo>
                  <a:pt x="5516226" y="-4586"/>
                  <a:pt x="5640461" y="43500"/>
                  <a:pt x="5722613" y="0"/>
                </a:cubicBezTo>
                <a:cubicBezTo>
                  <a:pt x="5804765" y="-43500"/>
                  <a:pt x="6387930" y="40556"/>
                  <a:pt x="6867136" y="0"/>
                </a:cubicBezTo>
                <a:cubicBezTo>
                  <a:pt x="6871872" y="149532"/>
                  <a:pt x="6835463" y="276764"/>
                  <a:pt x="6867136" y="480132"/>
                </a:cubicBezTo>
                <a:cubicBezTo>
                  <a:pt x="6898809" y="683500"/>
                  <a:pt x="6832894" y="809412"/>
                  <a:pt x="6867136" y="940258"/>
                </a:cubicBezTo>
                <a:cubicBezTo>
                  <a:pt x="6901378" y="1071104"/>
                  <a:pt x="6862127" y="1214186"/>
                  <a:pt x="6867136" y="1440395"/>
                </a:cubicBezTo>
                <a:cubicBezTo>
                  <a:pt x="6872145" y="1666604"/>
                  <a:pt x="6804126" y="1820484"/>
                  <a:pt x="6867136" y="2000548"/>
                </a:cubicBezTo>
                <a:cubicBezTo>
                  <a:pt x="6709622" y="2007168"/>
                  <a:pt x="6649397" y="1987973"/>
                  <a:pt x="6500889" y="2000548"/>
                </a:cubicBezTo>
                <a:cubicBezTo>
                  <a:pt x="6352381" y="2013123"/>
                  <a:pt x="6020714" y="1970042"/>
                  <a:pt x="5859956" y="2000548"/>
                </a:cubicBezTo>
                <a:cubicBezTo>
                  <a:pt x="5699198" y="2031054"/>
                  <a:pt x="5629211" y="1991826"/>
                  <a:pt x="5493709" y="2000548"/>
                </a:cubicBezTo>
                <a:cubicBezTo>
                  <a:pt x="5358207" y="2009270"/>
                  <a:pt x="5168963" y="1960541"/>
                  <a:pt x="4921447" y="2000548"/>
                </a:cubicBezTo>
                <a:cubicBezTo>
                  <a:pt x="4673931" y="2040555"/>
                  <a:pt x="4631908" y="1956310"/>
                  <a:pt x="4349186" y="2000548"/>
                </a:cubicBezTo>
                <a:cubicBezTo>
                  <a:pt x="4066464" y="2044786"/>
                  <a:pt x="3979787" y="1995307"/>
                  <a:pt x="3845596" y="2000548"/>
                </a:cubicBezTo>
                <a:cubicBezTo>
                  <a:pt x="3711405" y="2005789"/>
                  <a:pt x="3447313" y="1989643"/>
                  <a:pt x="3342006" y="2000548"/>
                </a:cubicBezTo>
                <a:cubicBezTo>
                  <a:pt x="3236699" y="2011453"/>
                  <a:pt x="2899320" y="1989148"/>
                  <a:pt x="2701073" y="2000548"/>
                </a:cubicBezTo>
                <a:cubicBezTo>
                  <a:pt x="2502826" y="2011948"/>
                  <a:pt x="2503523" y="1976765"/>
                  <a:pt x="2334826" y="2000548"/>
                </a:cubicBezTo>
                <a:cubicBezTo>
                  <a:pt x="2166129" y="2024331"/>
                  <a:pt x="1991618" y="1972741"/>
                  <a:pt x="1899908" y="2000548"/>
                </a:cubicBezTo>
                <a:cubicBezTo>
                  <a:pt x="1808198" y="2028355"/>
                  <a:pt x="1596850" y="1988771"/>
                  <a:pt x="1396318" y="2000548"/>
                </a:cubicBezTo>
                <a:cubicBezTo>
                  <a:pt x="1195786" y="2012325"/>
                  <a:pt x="1131951" y="1992343"/>
                  <a:pt x="1030070" y="2000548"/>
                </a:cubicBezTo>
                <a:cubicBezTo>
                  <a:pt x="928189" y="2008753"/>
                  <a:pt x="484487" y="1942158"/>
                  <a:pt x="0" y="2000548"/>
                </a:cubicBezTo>
                <a:cubicBezTo>
                  <a:pt x="-27916" y="1901333"/>
                  <a:pt x="45629" y="1703178"/>
                  <a:pt x="0" y="1520416"/>
                </a:cubicBezTo>
                <a:cubicBezTo>
                  <a:pt x="-45629" y="1337654"/>
                  <a:pt x="48577" y="1212299"/>
                  <a:pt x="0" y="1040285"/>
                </a:cubicBezTo>
                <a:cubicBezTo>
                  <a:pt x="-48577" y="868271"/>
                  <a:pt x="16626" y="774733"/>
                  <a:pt x="0" y="520142"/>
                </a:cubicBezTo>
                <a:cubicBezTo>
                  <a:pt x="-16626" y="265551"/>
                  <a:pt x="33894" y="164458"/>
                  <a:pt x="0" y="0"/>
                </a:cubicBezTo>
                <a:close/>
              </a:path>
              <a:path w="6867136" h="2000548" stroke="0" extrusionOk="0">
                <a:moveTo>
                  <a:pt x="0" y="0"/>
                </a:moveTo>
                <a:cubicBezTo>
                  <a:pt x="155480" y="-18877"/>
                  <a:pt x="453967" y="5133"/>
                  <a:pt x="709604" y="0"/>
                </a:cubicBezTo>
                <a:cubicBezTo>
                  <a:pt x="965241" y="-5133"/>
                  <a:pt x="942666" y="17051"/>
                  <a:pt x="1075851" y="0"/>
                </a:cubicBezTo>
                <a:cubicBezTo>
                  <a:pt x="1209036" y="-17051"/>
                  <a:pt x="1557707" y="31515"/>
                  <a:pt x="1785455" y="0"/>
                </a:cubicBezTo>
                <a:cubicBezTo>
                  <a:pt x="2013203" y="-31515"/>
                  <a:pt x="2077484" y="40047"/>
                  <a:pt x="2220374" y="0"/>
                </a:cubicBezTo>
                <a:cubicBezTo>
                  <a:pt x="2363264" y="-40047"/>
                  <a:pt x="2440100" y="3470"/>
                  <a:pt x="2655293" y="0"/>
                </a:cubicBezTo>
                <a:cubicBezTo>
                  <a:pt x="2870486" y="-3470"/>
                  <a:pt x="2953208" y="51582"/>
                  <a:pt x="3090211" y="0"/>
                </a:cubicBezTo>
                <a:cubicBezTo>
                  <a:pt x="3227214" y="-51582"/>
                  <a:pt x="3294726" y="22082"/>
                  <a:pt x="3456458" y="0"/>
                </a:cubicBezTo>
                <a:cubicBezTo>
                  <a:pt x="3618190" y="-22082"/>
                  <a:pt x="3853289" y="12807"/>
                  <a:pt x="3960048" y="0"/>
                </a:cubicBezTo>
                <a:cubicBezTo>
                  <a:pt x="4066807" y="-12807"/>
                  <a:pt x="4205063" y="28982"/>
                  <a:pt x="4394967" y="0"/>
                </a:cubicBezTo>
                <a:cubicBezTo>
                  <a:pt x="4584871" y="-28982"/>
                  <a:pt x="4835206" y="67604"/>
                  <a:pt x="5035900" y="0"/>
                </a:cubicBezTo>
                <a:cubicBezTo>
                  <a:pt x="5236594" y="-67604"/>
                  <a:pt x="5419967" y="42882"/>
                  <a:pt x="5539490" y="0"/>
                </a:cubicBezTo>
                <a:cubicBezTo>
                  <a:pt x="5659013" y="-42882"/>
                  <a:pt x="5992246" y="19677"/>
                  <a:pt x="6249094" y="0"/>
                </a:cubicBezTo>
                <a:cubicBezTo>
                  <a:pt x="6505942" y="-19677"/>
                  <a:pt x="6567106" y="32548"/>
                  <a:pt x="6867136" y="0"/>
                </a:cubicBezTo>
                <a:cubicBezTo>
                  <a:pt x="6885578" y="185971"/>
                  <a:pt x="6856915" y="228669"/>
                  <a:pt x="6867136" y="440121"/>
                </a:cubicBezTo>
                <a:cubicBezTo>
                  <a:pt x="6877357" y="651573"/>
                  <a:pt x="6845194" y="710287"/>
                  <a:pt x="6867136" y="920252"/>
                </a:cubicBezTo>
                <a:cubicBezTo>
                  <a:pt x="6889078" y="1130217"/>
                  <a:pt x="6861879" y="1220932"/>
                  <a:pt x="6867136" y="1400384"/>
                </a:cubicBezTo>
                <a:cubicBezTo>
                  <a:pt x="6872393" y="1579836"/>
                  <a:pt x="6847724" y="1811265"/>
                  <a:pt x="6867136" y="2000548"/>
                </a:cubicBezTo>
                <a:cubicBezTo>
                  <a:pt x="6694418" y="2026139"/>
                  <a:pt x="6457107" y="1988966"/>
                  <a:pt x="6157532" y="2000548"/>
                </a:cubicBezTo>
                <a:cubicBezTo>
                  <a:pt x="5857957" y="2012130"/>
                  <a:pt x="5769919" y="1939526"/>
                  <a:pt x="5585271" y="2000548"/>
                </a:cubicBezTo>
                <a:cubicBezTo>
                  <a:pt x="5400623" y="2061570"/>
                  <a:pt x="5113827" y="1960996"/>
                  <a:pt x="4944338" y="2000548"/>
                </a:cubicBezTo>
                <a:cubicBezTo>
                  <a:pt x="4774849" y="2040100"/>
                  <a:pt x="4710217" y="1988534"/>
                  <a:pt x="4578091" y="2000548"/>
                </a:cubicBezTo>
                <a:cubicBezTo>
                  <a:pt x="4445965" y="2012562"/>
                  <a:pt x="4337283" y="1979786"/>
                  <a:pt x="4211843" y="2000548"/>
                </a:cubicBezTo>
                <a:cubicBezTo>
                  <a:pt x="4086403" y="2021310"/>
                  <a:pt x="3707804" y="1955338"/>
                  <a:pt x="3570911" y="2000548"/>
                </a:cubicBezTo>
                <a:cubicBezTo>
                  <a:pt x="3434018" y="2045758"/>
                  <a:pt x="3213787" y="1991895"/>
                  <a:pt x="2998649" y="2000548"/>
                </a:cubicBezTo>
                <a:cubicBezTo>
                  <a:pt x="2783511" y="2009201"/>
                  <a:pt x="2745655" y="1944710"/>
                  <a:pt x="2495059" y="2000548"/>
                </a:cubicBezTo>
                <a:cubicBezTo>
                  <a:pt x="2244463" y="2056386"/>
                  <a:pt x="2131645" y="1944106"/>
                  <a:pt x="1991469" y="2000548"/>
                </a:cubicBezTo>
                <a:cubicBezTo>
                  <a:pt x="1851293" y="2056990"/>
                  <a:pt x="1537222" y="1976079"/>
                  <a:pt x="1419208" y="2000548"/>
                </a:cubicBezTo>
                <a:cubicBezTo>
                  <a:pt x="1301194" y="2025017"/>
                  <a:pt x="1078146" y="1999477"/>
                  <a:pt x="984289" y="2000548"/>
                </a:cubicBezTo>
                <a:cubicBezTo>
                  <a:pt x="890432" y="2001619"/>
                  <a:pt x="663507" y="1976511"/>
                  <a:pt x="549371" y="2000548"/>
                </a:cubicBezTo>
                <a:cubicBezTo>
                  <a:pt x="435235" y="2024585"/>
                  <a:pt x="159600" y="1972427"/>
                  <a:pt x="0" y="2000548"/>
                </a:cubicBezTo>
                <a:cubicBezTo>
                  <a:pt x="-46020" y="1753943"/>
                  <a:pt x="50080" y="1659510"/>
                  <a:pt x="0" y="1480406"/>
                </a:cubicBezTo>
                <a:cubicBezTo>
                  <a:pt x="-50080" y="1301302"/>
                  <a:pt x="31128" y="1141529"/>
                  <a:pt x="0" y="980269"/>
                </a:cubicBezTo>
                <a:cubicBezTo>
                  <a:pt x="-31128" y="819009"/>
                  <a:pt x="14519" y="724314"/>
                  <a:pt x="0" y="480132"/>
                </a:cubicBezTo>
                <a:cubicBezTo>
                  <a:pt x="-14519" y="235950"/>
                  <a:pt x="19659" y="224675"/>
                  <a:pt x="0" y="0"/>
                </a:cubicBezTo>
                <a:close/>
              </a:path>
            </a:pathLst>
          </a:custGeom>
          <a:solidFill>
            <a:srgbClr val="F9F4D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solidFill>
                  <a:srgbClr val="FF9CA7"/>
                </a:solidFill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8800" dirty="0"/>
              <a:t>ت + ِ = تِ</a:t>
            </a:r>
            <a:endParaRPr lang="en-GB" sz="8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7949DB-E2A8-41B2-A7F6-FE0BD1F54B4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A22361-1D04-4AF7-8A3E-A41EEA64B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2D7B1-C9C8-40B8-8E9B-95F82D1896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7" t="3417" r="3457" b="-3417"/>
          <a:stretch/>
        </p:blipFill>
        <p:spPr>
          <a:xfrm>
            <a:off x="5569320" y="1947471"/>
            <a:ext cx="2143445" cy="21688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EC4262B-BC15-455A-9180-0E8F86FA2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119C0F1-D5F5-46A0-8FF5-77B4CF1488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ED09EE5-0364-4C28-9BFE-52CD612B4C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7AF02AA-B986-4E31-9B15-8B6E5D5624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A13C6C2-8876-4FEE-95AC-ACF02E510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8A64BC8-0B03-40B2-89EA-E1F969AD04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D7B21B-5164-4274-B9FD-EAA615BD1C59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76D9B9E-463B-453F-8F34-7EF3A9CD8A92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552E14-8BB0-4766-8375-363B77CC5147}"/>
              </a:ext>
            </a:extLst>
          </p:cNvPr>
          <p:cNvSpPr txBox="1">
            <a:spLocks/>
          </p:cNvSpPr>
          <p:nvPr/>
        </p:nvSpPr>
        <p:spPr>
          <a:xfrm>
            <a:off x="732212" y="1910219"/>
            <a:ext cx="10727574" cy="524632"/>
          </a:xfrm>
          <a:custGeom>
            <a:avLst/>
            <a:gdLst>
              <a:gd name="connsiteX0" fmla="*/ 0 w 10727574"/>
              <a:gd name="connsiteY0" fmla="*/ 0 h 524632"/>
              <a:gd name="connsiteX1" fmla="*/ 455922 w 10727574"/>
              <a:gd name="connsiteY1" fmla="*/ 0 h 524632"/>
              <a:gd name="connsiteX2" fmla="*/ 1126395 w 10727574"/>
              <a:gd name="connsiteY2" fmla="*/ 0 h 524632"/>
              <a:gd name="connsiteX3" fmla="*/ 1904144 w 10727574"/>
              <a:gd name="connsiteY3" fmla="*/ 0 h 524632"/>
              <a:gd name="connsiteX4" fmla="*/ 2789169 w 10727574"/>
              <a:gd name="connsiteY4" fmla="*/ 0 h 524632"/>
              <a:gd name="connsiteX5" fmla="*/ 3137815 w 10727574"/>
              <a:gd name="connsiteY5" fmla="*/ 0 h 524632"/>
              <a:gd name="connsiteX6" fmla="*/ 3486462 w 10727574"/>
              <a:gd name="connsiteY6" fmla="*/ 0 h 524632"/>
              <a:gd name="connsiteX7" fmla="*/ 4156935 w 10727574"/>
              <a:gd name="connsiteY7" fmla="*/ 0 h 524632"/>
              <a:gd name="connsiteX8" fmla="*/ 4934684 w 10727574"/>
              <a:gd name="connsiteY8" fmla="*/ 0 h 524632"/>
              <a:gd name="connsiteX9" fmla="*/ 5712433 w 10727574"/>
              <a:gd name="connsiteY9" fmla="*/ 0 h 524632"/>
              <a:gd name="connsiteX10" fmla="*/ 6061079 w 10727574"/>
              <a:gd name="connsiteY10" fmla="*/ 0 h 524632"/>
              <a:gd name="connsiteX11" fmla="*/ 6409725 w 10727574"/>
              <a:gd name="connsiteY11" fmla="*/ 0 h 524632"/>
              <a:gd name="connsiteX12" fmla="*/ 6865647 w 10727574"/>
              <a:gd name="connsiteY12" fmla="*/ 0 h 524632"/>
              <a:gd name="connsiteX13" fmla="*/ 7536121 w 10727574"/>
              <a:gd name="connsiteY13" fmla="*/ 0 h 524632"/>
              <a:gd name="connsiteX14" fmla="*/ 8206594 w 10727574"/>
              <a:gd name="connsiteY14" fmla="*/ 0 h 524632"/>
              <a:gd name="connsiteX15" fmla="*/ 9091619 w 10727574"/>
              <a:gd name="connsiteY15" fmla="*/ 0 h 524632"/>
              <a:gd name="connsiteX16" fmla="*/ 9869368 w 10727574"/>
              <a:gd name="connsiteY16" fmla="*/ 0 h 524632"/>
              <a:gd name="connsiteX17" fmla="*/ 10727574 w 10727574"/>
              <a:gd name="connsiteY17" fmla="*/ 0 h 524632"/>
              <a:gd name="connsiteX18" fmla="*/ 10727574 w 10727574"/>
              <a:gd name="connsiteY18" fmla="*/ 524632 h 524632"/>
              <a:gd name="connsiteX19" fmla="*/ 10057101 w 10727574"/>
              <a:gd name="connsiteY19" fmla="*/ 524632 h 524632"/>
              <a:gd name="connsiteX20" fmla="*/ 9601179 w 10727574"/>
              <a:gd name="connsiteY20" fmla="*/ 524632 h 524632"/>
              <a:gd name="connsiteX21" fmla="*/ 9145257 w 10727574"/>
              <a:gd name="connsiteY21" fmla="*/ 524632 h 524632"/>
              <a:gd name="connsiteX22" fmla="*/ 8474783 w 10727574"/>
              <a:gd name="connsiteY22" fmla="*/ 524632 h 524632"/>
              <a:gd name="connsiteX23" fmla="*/ 8018862 w 10727574"/>
              <a:gd name="connsiteY23" fmla="*/ 524632 h 524632"/>
              <a:gd name="connsiteX24" fmla="*/ 7241112 w 10727574"/>
              <a:gd name="connsiteY24" fmla="*/ 524632 h 524632"/>
              <a:gd name="connsiteX25" fmla="*/ 6677915 w 10727574"/>
              <a:gd name="connsiteY25" fmla="*/ 524632 h 524632"/>
              <a:gd name="connsiteX26" fmla="*/ 5792890 w 10727574"/>
              <a:gd name="connsiteY26" fmla="*/ 524632 h 524632"/>
              <a:gd name="connsiteX27" fmla="*/ 5122417 w 10727574"/>
              <a:gd name="connsiteY27" fmla="*/ 524632 h 524632"/>
              <a:gd name="connsiteX28" fmla="*/ 4559219 w 10727574"/>
              <a:gd name="connsiteY28" fmla="*/ 524632 h 524632"/>
              <a:gd name="connsiteX29" fmla="*/ 4210573 w 10727574"/>
              <a:gd name="connsiteY29" fmla="*/ 524632 h 524632"/>
              <a:gd name="connsiteX30" fmla="*/ 3540099 w 10727574"/>
              <a:gd name="connsiteY30" fmla="*/ 524632 h 524632"/>
              <a:gd name="connsiteX31" fmla="*/ 2655075 w 10727574"/>
              <a:gd name="connsiteY31" fmla="*/ 524632 h 524632"/>
              <a:gd name="connsiteX32" fmla="*/ 1984601 w 10727574"/>
              <a:gd name="connsiteY32" fmla="*/ 524632 h 524632"/>
              <a:gd name="connsiteX33" fmla="*/ 1206852 w 10727574"/>
              <a:gd name="connsiteY33" fmla="*/ 524632 h 524632"/>
              <a:gd name="connsiteX34" fmla="*/ 0 w 10727574"/>
              <a:gd name="connsiteY34" fmla="*/ 524632 h 524632"/>
              <a:gd name="connsiteX35" fmla="*/ 0 w 10727574"/>
              <a:gd name="connsiteY35" fmla="*/ 0 h 52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727574" h="524632" fill="none" extrusionOk="0">
                <a:moveTo>
                  <a:pt x="0" y="0"/>
                </a:moveTo>
                <a:cubicBezTo>
                  <a:pt x="122528" y="-1733"/>
                  <a:pt x="266746" y="-15242"/>
                  <a:pt x="455922" y="0"/>
                </a:cubicBezTo>
                <a:cubicBezTo>
                  <a:pt x="645098" y="15242"/>
                  <a:pt x="968939" y="-192"/>
                  <a:pt x="1126395" y="0"/>
                </a:cubicBezTo>
                <a:cubicBezTo>
                  <a:pt x="1283851" y="192"/>
                  <a:pt x="1738793" y="35378"/>
                  <a:pt x="1904144" y="0"/>
                </a:cubicBezTo>
                <a:cubicBezTo>
                  <a:pt x="2069495" y="-35378"/>
                  <a:pt x="2489842" y="-41661"/>
                  <a:pt x="2789169" y="0"/>
                </a:cubicBezTo>
                <a:cubicBezTo>
                  <a:pt x="3088496" y="41661"/>
                  <a:pt x="3038239" y="5615"/>
                  <a:pt x="3137815" y="0"/>
                </a:cubicBezTo>
                <a:cubicBezTo>
                  <a:pt x="3237391" y="-5615"/>
                  <a:pt x="3357205" y="-15467"/>
                  <a:pt x="3486462" y="0"/>
                </a:cubicBezTo>
                <a:cubicBezTo>
                  <a:pt x="3615719" y="15467"/>
                  <a:pt x="3833824" y="9806"/>
                  <a:pt x="4156935" y="0"/>
                </a:cubicBezTo>
                <a:cubicBezTo>
                  <a:pt x="4480046" y="-9806"/>
                  <a:pt x="4769883" y="-14209"/>
                  <a:pt x="4934684" y="0"/>
                </a:cubicBezTo>
                <a:cubicBezTo>
                  <a:pt x="5099485" y="14209"/>
                  <a:pt x="5468793" y="-34274"/>
                  <a:pt x="5712433" y="0"/>
                </a:cubicBezTo>
                <a:cubicBezTo>
                  <a:pt x="5956073" y="34274"/>
                  <a:pt x="5896870" y="17377"/>
                  <a:pt x="6061079" y="0"/>
                </a:cubicBezTo>
                <a:cubicBezTo>
                  <a:pt x="6225288" y="-17377"/>
                  <a:pt x="6268724" y="5721"/>
                  <a:pt x="6409725" y="0"/>
                </a:cubicBezTo>
                <a:cubicBezTo>
                  <a:pt x="6550726" y="-5721"/>
                  <a:pt x="6655008" y="15166"/>
                  <a:pt x="6865647" y="0"/>
                </a:cubicBezTo>
                <a:cubicBezTo>
                  <a:pt x="7076286" y="-15166"/>
                  <a:pt x="7273678" y="14987"/>
                  <a:pt x="7536121" y="0"/>
                </a:cubicBezTo>
                <a:cubicBezTo>
                  <a:pt x="7798564" y="-14987"/>
                  <a:pt x="8011927" y="-27549"/>
                  <a:pt x="8206594" y="0"/>
                </a:cubicBezTo>
                <a:cubicBezTo>
                  <a:pt x="8401261" y="27549"/>
                  <a:pt x="8878955" y="32828"/>
                  <a:pt x="9091619" y="0"/>
                </a:cubicBezTo>
                <a:cubicBezTo>
                  <a:pt x="9304283" y="-32828"/>
                  <a:pt x="9541635" y="-15339"/>
                  <a:pt x="9869368" y="0"/>
                </a:cubicBezTo>
                <a:cubicBezTo>
                  <a:pt x="10197101" y="15339"/>
                  <a:pt x="10545155" y="-34928"/>
                  <a:pt x="10727574" y="0"/>
                </a:cubicBezTo>
                <a:cubicBezTo>
                  <a:pt x="10715265" y="258994"/>
                  <a:pt x="10722345" y="366786"/>
                  <a:pt x="10727574" y="524632"/>
                </a:cubicBezTo>
                <a:cubicBezTo>
                  <a:pt x="10575310" y="543889"/>
                  <a:pt x="10285497" y="558125"/>
                  <a:pt x="10057101" y="524632"/>
                </a:cubicBezTo>
                <a:cubicBezTo>
                  <a:pt x="9828705" y="491139"/>
                  <a:pt x="9793722" y="511051"/>
                  <a:pt x="9601179" y="524632"/>
                </a:cubicBezTo>
                <a:cubicBezTo>
                  <a:pt x="9408636" y="538213"/>
                  <a:pt x="9366880" y="522211"/>
                  <a:pt x="9145257" y="524632"/>
                </a:cubicBezTo>
                <a:cubicBezTo>
                  <a:pt x="8923634" y="527053"/>
                  <a:pt x="8654917" y="537027"/>
                  <a:pt x="8474783" y="524632"/>
                </a:cubicBezTo>
                <a:cubicBezTo>
                  <a:pt x="8294649" y="512237"/>
                  <a:pt x="8123259" y="543069"/>
                  <a:pt x="8018862" y="524632"/>
                </a:cubicBezTo>
                <a:cubicBezTo>
                  <a:pt x="7914465" y="506195"/>
                  <a:pt x="7575585" y="560353"/>
                  <a:pt x="7241112" y="524632"/>
                </a:cubicBezTo>
                <a:cubicBezTo>
                  <a:pt x="6906639" y="488912"/>
                  <a:pt x="6854524" y="522309"/>
                  <a:pt x="6677915" y="524632"/>
                </a:cubicBezTo>
                <a:cubicBezTo>
                  <a:pt x="6501306" y="526955"/>
                  <a:pt x="6233907" y="519774"/>
                  <a:pt x="5792890" y="524632"/>
                </a:cubicBezTo>
                <a:cubicBezTo>
                  <a:pt x="5351873" y="529490"/>
                  <a:pt x="5316442" y="517917"/>
                  <a:pt x="5122417" y="524632"/>
                </a:cubicBezTo>
                <a:cubicBezTo>
                  <a:pt x="4928392" y="531347"/>
                  <a:pt x="4734618" y="526231"/>
                  <a:pt x="4559219" y="524632"/>
                </a:cubicBezTo>
                <a:cubicBezTo>
                  <a:pt x="4383820" y="523033"/>
                  <a:pt x="4283777" y="511189"/>
                  <a:pt x="4210573" y="524632"/>
                </a:cubicBezTo>
                <a:cubicBezTo>
                  <a:pt x="4137369" y="538075"/>
                  <a:pt x="3767643" y="492574"/>
                  <a:pt x="3540099" y="524632"/>
                </a:cubicBezTo>
                <a:cubicBezTo>
                  <a:pt x="3312555" y="556690"/>
                  <a:pt x="3058036" y="504903"/>
                  <a:pt x="2655075" y="524632"/>
                </a:cubicBezTo>
                <a:cubicBezTo>
                  <a:pt x="2252114" y="544361"/>
                  <a:pt x="2176127" y="502411"/>
                  <a:pt x="1984601" y="524632"/>
                </a:cubicBezTo>
                <a:cubicBezTo>
                  <a:pt x="1793075" y="546853"/>
                  <a:pt x="1421510" y="523471"/>
                  <a:pt x="1206852" y="524632"/>
                </a:cubicBezTo>
                <a:cubicBezTo>
                  <a:pt x="992194" y="525793"/>
                  <a:pt x="332877" y="563436"/>
                  <a:pt x="0" y="524632"/>
                </a:cubicBezTo>
                <a:cubicBezTo>
                  <a:pt x="6958" y="360132"/>
                  <a:pt x="-18445" y="248527"/>
                  <a:pt x="0" y="0"/>
                </a:cubicBezTo>
                <a:close/>
              </a:path>
              <a:path w="10727574" h="524632" stroke="0" extrusionOk="0">
                <a:moveTo>
                  <a:pt x="0" y="0"/>
                </a:moveTo>
                <a:cubicBezTo>
                  <a:pt x="430759" y="-26960"/>
                  <a:pt x="501182" y="-17199"/>
                  <a:pt x="885025" y="0"/>
                </a:cubicBezTo>
                <a:cubicBezTo>
                  <a:pt x="1268869" y="17199"/>
                  <a:pt x="1490555" y="32248"/>
                  <a:pt x="1662774" y="0"/>
                </a:cubicBezTo>
                <a:cubicBezTo>
                  <a:pt x="1834993" y="-32248"/>
                  <a:pt x="2246060" y="-1597"/>
                  <a:pt x="2547799" y="0"/>
                </a:cubicBezTo>
                <a:cubicBezTo>
                  <a:pt x="2849539" y="1597"/>
                  <a:pt x="2960836" y="-15728"/>
                  <a:pt x="3110996" y="0"/>
                </a:cubicBezTo>
                <a:cubicBezTo>
                  <a:pt x="3261156" y="15728"/>
                  <a:pt x="3331698" y="-2967"/>
                  <a:pt x="3459643" y="0"/>
                </a:cubicBezTo>
                <a:cubicBezTo>
                  <a:pt x="3587588" y="2967"/>
                  <a:pt x="3757828" y="2224"/>
                  <a:pt x="3915565" y="0"/>
                </a:cubicBezTo>
                <a:cubicBezTo>
                  <a:pt x="4073302" y="-2224"/>
                  <a:pt x="4564270" y="18968"/>
                  <a:pt x="4800589" y="0"/>
                </a:cubicBezTo>
                <a:cubicBezTo>
                  <a:pt x="5036908" y="-18968"/>
                  <a:pt x="5249826" y="-10132"/>
                  <a:pt x="5578338" y="0"/>
                </a:cubicBezTo>
                <a:cubicBezTo>
                  <a:pt x="5906850" y="10132"/>
                  <a:pt x="6098728" y="-12166"/>
                  <a:pt x="6248812" y="0"/>
                </a:cubicBezTo>
                <a:cubicBezTo>
                  <a:pt x="6398896" y="12166"/>
                  <a:pt x="6443230" y="-12962"/>
                  <a:pt x="6597458" y="0"/>
                </a:cubicBezTo>
                <a:cubicBezTo>
                  <a:pt x="6751686" y="12962"/>
                  <a:pt x="6994366" y="33835"/>
                  <a:pt x="7375207" y="0"/>
                </a:cubicBezTo>
                <a:cubicBezTo>
                  <a:pt x="7756048" y="-33835"/>
                  <a:pt x="8073984" y="-33191"/>
                  <a:pt x="8260232" y="0"/>
                </a:cubicBezTo>
                <a:cubicBezTo>
                  <a:pt x="8446481" y="33191"/>
                  <a:pt x="8938184" y="-27012"/>
                  <a:pt x="9145257" y="0"/>
                </a:cubicBezTo>
                <a:cubicBezTo>
                  <a:pt x="9352330" y="27012"/>
                  <a:pt x="9711312" y="-8046"/>
                  <a:pt x="10030282" y="0"/>
                </a:cubicBezTo>
                <a:cubicBezTo>
                  <a:pt x="10349253" y="8046"/>
                  <a:pt x="10449333" y="-8793"/>
                  <a:pt x="10727574" y="0"/>
                </a:cubicBezTo>
                <a:cubicBezTo>
                  <a:pt x="10701703" y="119328"/>
                  <a:pt x="10714346" y="330617"/>
                  <a:pt x="10727574" y="524632"/>
                </a:cubicBezTo>
                <a:cubicBezTo>
                  <a:pt x="10393904" y="519728"/>
                  <a:pt x="10315799" y="527977"/>
                  <a:pt x="10057101" y="524632"/>
                </a:cubicBezTo>
                <a:cubicBezTo>
                  <a:pt x="9798403" y="521287"/>
                  <a:pt x="9597723" y="535998"/>
                  <a:pt x="9279352" y="524632"/>
                </a:cubicBezTo>
                <a:cubicBezTo>
                  <a:pt x="8960981" y="513266"/>
                  <a:pt x="9030490" y="521034"/>
                  <a:pt x="8823430" y="524632"/>
                </a:cubicBezTo>
                <a:cubicBezTo>
                  <a:pt x="8616370" y="528230"/>
                  <a:pt x="8530645" y="540283"/>
                  <a:pt x="8367508" y="524632"/>
                </a:cubicBezTo>
                <a:cubicBezTo>
                  <a:pt x="8204371" y="508981"/>
                  <a:pt x="7938083" y="515571"/>
                  <a:pt x="7589759" y="524632"/>
                </a:cubicBezTo>
                <a:cubicBezTo>
                  <a:pt x="7241435" y="533693"/>
                  <a:pt x="7259422" y="511761"/>
                  <a:pt x="7026561" y="524632"/>
                </a:cubicBezTo>
                <a:cubicBezTo>
                  <a:pt x="6793700" y="537503"/>
                  <a:pt x="6659422" y="540717"/>
                  <a:pt x="6463363" y="524632"/>
                </a:cubicBezTo>
                <a:cubicBezTo>
                  <a:pt x="6267304" y="508547"/>
                  <a:pt x="6211973" y="534403"/>
                  <a:pt x="6114717" y="524632"/>
                </a:cubicBezTo>
                <a:cubicBezTo>
                  <a:pt x="6017461" y="514861"/>
                  <a:pt x="5493396" y="540314"/>
                  <a:pt x="5336968" y="524632"/>
                </a:cubicBezTo>
                <a:cubicBezTo>
                  <a:pt x="5180540" y="508950"/>
                  <a:pt x="4757298" y="509499"/>
                  <a:pt x="4559219" y="524632"/>
                </a:cubicBezTo>
                <a:cubicBezTo>
                  <a:pt x="4361140" y="539765"/>
                  <a:pt x="4128794" y="519251"/>
                  <a:pt x="3888746" y="524632"/>
                </a:cubicBezTo>
                <a:cubicBezTo>
                  <a:pt x="3648698" y="530013"/>
                  <a:pt x="3300647" y="483185"/>
                  <a:pt x="3003721" y="524632"/>
                </a:cubicBezTo>
                <a:cubicBezTo>
                  <a:pt x="2706795" y="566079"/>
                  <a:pt x="2573348" y="538656"/>
                  <a:pt x="2333247" y="524632"/>
                </a:cubicBezTo>
                <a:cubicBezTo>
                  <a:pt x="2093146" y="510608"/>
                  <a:pt x="1899810" y="498204"/>
                  <a:pt x="1770050" y="524632"/>
                </a:cubicBezTo>
                <a:cubicBezTo>
                  <a:pt x="1640290" y="551060"/>
                  <a:pt x="1569668" y="515723"/>
                  <a:pt x="1421404" y="524632"/>
                </a:cubicBezTo>
                <a:cubicBezTo>
                  <a:pt x="1273140" y="533541"/>
                  <a:pt x="1104378" y="534626"/>
                  <a:pt x="858206" y="524632"/>
                </a:cubicBezTo>
                <a:cubicBezTo>
                  <a:pt x="612034" y="514638"/>
                  <a:pt x="196401" y="551917"/>
                  <a:pt x="0" y="524632"/>
                </a:cubicBezTo>
                <a:cubicBezTo>
                  <a:pt x="-12563" y="388151"/>
                  <a:pt x="14912" y="210879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هيا يا أبطال نتابع كيف تكتب وتنطق التاء بحركاتها القصيرة ونطبق في سبوراتنا :</a:t>
            </a:r>
            <a:endParaRPr lang="en-US" sz="28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07949DB-E2A8-41B2-A7F6-FE0BD1F54B4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  <p:pic>
        <p:nvPicPr>
          <p:cNvPr id="2" name="تعليم كتابة حرف التاء للاطفال _ تعليم الكتابة للاطفال  -  كيفية رسم الحروف للأطفال">
            <a:hlinkClick r:id="" action="ppaction://media"/>
            <a:extLst>
              <a:ext uri="{FF2B5EF4-FFF2-40B4-BE49-F238E27FC236}">
                <a16:creationId xmlns:a16="http://schemas.microsoft.com/office/drawing/2014/main" id="{B9781DDF-90ED-4C63-AC4A-BF63A7D4F4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8160" end="23887.055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289228" y="2467634"/>
            <a:ext cx="6904644" cy="388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8681FB-9B86-40E2-A443-0DD4B4EEA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6570C6D-5D5E-4583-9329-CAF45E97E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94" y="350729"/>
            <a:ext cx="11761811" cy="6375748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EC4B4BB-D328-4A55-9F04-1527037AF8A7}"/>
              </a:ext>
            </a:extLst>
          </p:cNvPr>
          <p:cNvSpPr/>
          <p:nvPr/>
        </p:nvSpPr>
        <p:spPr>
          <a:xfrm>
            <a:off x="-1" y="932664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المراجعة القبلية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CCADEAC-51A3-4216-BF01-DE729779E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954" y="4950453"/>
            <a:ext cx="1708851" cy="1373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5AA601-262A-4ACA-AAC9-8D67336862F8}"/>
              </a:ext>
            </a:extLst>
          </p:cNvPr>
          <p:cNvSpPr/>
          <p:nvPr/>
        </p:nvSpPr>
        <p:spPr>
          <a:xfrm>
            <a:off x="1072977" y="481893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FF3491F-1AFF-4EE2-B70C-67A79B0C7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57C1B7-D936-4A8E-97FC-F4BE4F55EB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1391" y="319456"/>
            <a:ext cx="6458831" cy="640702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552BDBA-75A5-4588-A955-662EDBFCD3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66603" y="4081716"/>
            <a:ext cx="2356504" cy="224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209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8681FB-9B86-40E2-A443-0DD4B4EEA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86570C6D-5D5E-4583-9329-CAF45E97EB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5094" y="350729"/>
            <a:ext cx="11761811" cy="6375748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5EC4B4BB-D328-4A55-9F04-1527037AF8A7}"/>
              </a:ext>
            </a:extLst>
          </p:cNvPr>
          <p:cNvSpPr/>
          <p:nvPr/>
        </p:nvSpPr>
        <p:spPr>
          <a:xfrm>
            <a:off x="-1" y="932664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الختامي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CCADEAC-51A3-4216-BF01-DE729779E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0954" y="4950453"/>
            <a:ext cx="1708851" cy="13739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5AA601-262A-4ACA-AAC9-8D67336862F8}"/>
              </a:ext>
            </a:extLst>
          </p:cNvPr>
          <p:cNvSpPr/>
          <p:nvPr/>
        </p:nvSpPr>
        <p:spPr>
          <a:xfrm>
            <a:off x="1072977" y="481893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552BDBA-75A5-4588-A955-662EDBFCD3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66603" y="4081716"/>
            <a:ext cx="2356504" cy="224273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FF3491F-1AFF-4EE2-B70C-67A79B0C76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F91050-C415-4FE6-AAF0-A2E2547A96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09407" y="350728"/>
            <a:ext cx="5950079" cy="637574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B816BBE-5EA6-4409-8A75-EC866E0A6989}"/>
              </a:ext>
            </a:extLst>
          </p:cNvPr>
          <p:cNvCxnSpPr/>
          <p:nvPr/>
        </p:nvCxnSpPr>
        <p:spPr>
          <a:xfrm flipH="1">
            <a:off x="5850384" y="1488865"/>
            <a:ext cx="1988599" cy="26836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69D25D-77CC-4FB4-A3DC-E5A5F456CADE}"/>
              </a:ext>
            </a:extLst>
          </p:cNvPr>
          <p:cNvCxnSpPr>
            <a:cxnSpLocks/>
          </p:cNvCxnSpPr>
          <p:nvPr/>
        </p:nvCxnSpPr>
        <p:spPr>
          <a:xfrm flipH="1" flipV="1">
            <a:off x="5850384" y="2325950"/>
            <a:ext cx="2108034" cy="35954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A41B2CD-A666-468A-B4CC-95C850CD619C}"/>
              </a:ext>
            </a:extLst>
          </p:cNvPr>
          <p:cNvCxnSpPr>
            <a:cxnSpLocks/>
          </p:cNvCxnSpPr>
          <p:nvPr/>
        </p:nvCxnSpPr>
        <p:spPr>
          <a:xfrm flipH="1" flipV="1">
            <a:off x="5850384" y="3522580"/>
            <a:ext cx="3042616" cy="810688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23D390-BBCF-4278-B3FD-803F453FAB27}"/>
              </a:ext>
            </a:extLst>
          </p:cNvPr>
          <p:cNvCxnSpPr>
            <a:cxnSpLocks/>
          </p:cNvCxnSpPr>
          <p:nvPr/>
        </p:nvCxnSpPr>
        <p:spPr>
          <a:xfrm flipH="1" flipV="1">
            <a:off x="5734975" y="3538602"/>
            <a:ext cx="3236397" cy="2291434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45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A22361-1D04-4AF7-8A3E-A41EEA64B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1563B0-AE8A-40D3-B3ED-745F60D32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704470" y="1844362"/>
            <a:ext cx="2719185" cy="432309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119C0F1-D5F5-46A0-8FF5-77B4CF148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094" y="350729"/>
            <a:ext cx="11761811" cy="6375748"/>
          </a:xfrm>
          <a:prstGeom prst="rect">
            <a:avLst/>
          </a:prstGeom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BEDDD535-C312-4159-993F-67DFB7EBFF99}"/>
              </a:ext>
            </a:extLst>
          </p:cNvPr>
          <p:cNvSpPr/>
          <p:nvPr/>
        </p:nvSpPr>
        <p:spPr>
          <a:xfrm>
            <a:off x="-1" y="932664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المراجعة القبلية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D8A64BC8-0B03-40B2-89EA-E1F969AD04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0954" y="4950453"/>
            <a:ext cx="1708851" cy="13739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D7B21B-5164-4274-B9FD-EAA615BD1C59}"/>
              </a:ext>
            </a:extLst>
          </p:cNvPr>
          <p:cNvSpPr/>
          <p:nvPr/>
        </p:nvSpPr>
        <p:spPr>
          <a:xfrm>
            <a:off x="1072977" y="481893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2ED4E775-1EF1-4FBC-81FF-2C80465BAF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96489" y="2367420"/>
            <a:ext cx="1199511" cy="154437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B117F65A-FF6F-4D54-B62F-7CB7DDDB4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6264383" y="1055655"/>
            <a:ext cx="1338301" cy="1289929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8DC9483A-FEB8-41F2-B3DA-D0CB63DD11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06998" y="1700619"/>
            <a:ext cx="2193877" cy="1266887"/>
          </a:xfrm>
          <a:prstGeom prst="rect">
            <a:avLst/>
          </a:prstGeom>
        </p:spPr>
      </p:pic>
      <p:pic>
        <p:nvPicPr>
          <p:cNvPr id="48" name="Graphic 47">
            <a:extLst>
              <a:ext uri="{FF2B5EF4-FFF2-40B4-BE49-F238E27FC236}">
                <a16:creationId xmlns:a16="http://schemas.microsoft.com/office/drawing/2014/main" id="{9107DAC0-A340-4030-93AF-662D7107EA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68387" y="3429692"/>
            <a:ext cx="901415" cy="1069120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259375E8-6BEE-43E3-AED1-F48518C18CF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095999" y="4081716"/>
            <a:ext cx="971550" cy="97155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4B614606-6941-4A81-8759-AD74D335B4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226930" y="1058348"/>
            <a:ext cx="1181100" cy="2143125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31CF66E7-6F66-434C-87FF-4D4E2882FCF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712766" y="3619399"/>
            <a:ext cx="1067336" cy="971550"/>
          </a:xfrm>
          <a:prstGeom prst="rect">
            <a:avLst/>
          </a:prstGeom>
        </p:spPr>
      </p:pic>
      <p:pic>
        <p:nvPicPr>
          <p:cNvPr id="55" name="عمل رائع">
            <a:hlinkClick r:id="" action="ppaction://media"/>
            <a:extLst>
              <a:ext uri="{FF2B5EF4-FFF2-40B4-BE49-F238E27FC236}">
                <a16:creationId xmlns:a16="http://schemas.microsoft.com/office/drawing/2014/main" id="{ED5C5271-5ADB-4503-84F7-65A6B7BA07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44855" y="7597258"/>
            <a:ext cx="406400" cy="4064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4A4A7580-1094-4A2C-82DA-AA33B64D7CE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81210" y="3427992"/>
            <a:ext cx="1247564" cy="1307447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4DB4CBF2-2A04-40F9-B5D5-6F6FAFC63DA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2225945" y="2165404"/>
            <a:ext cx="3611338" cy="2139958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10D876F2-736E-47FF-9DA3-3CFB92BCDE9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066603" y="4081716"/>
            <a:ext cx="2356504" cy="2242731"/>
          </a:xfrm>
          <a:prstGeom prst="rect">
            <a:avLst/>
          </a:prstGeom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C6024A51-E1B8-4277-A09F-FB01BB7FD6AE}"/>
              </a:ext>
            </a:extLst>
          </p:cNvPr>
          <p:cNvSpPr/>
          <p:nvPr/>
        </p:nvSpPr>
        <p:spPr>
          <a:xfrm>
            <a:off x="3843154" y="5450754"/>
            <a:ext cx="7445082" cy="767678"/>
          </a:xfrm>
          <a:custGeom>
            <a:avLst/>
            <a:gdLst>
              <a:gd name="connsiteX0" fmla="*/ 0 w 7445082"/>
              <a:gd name="connsiteY0" fmla="*/ 37578 h 767678"/>
              <a:gd name="connsiteX1" fmla="*/ 37578 w 7445082"/>
              <a:gd name="connsiteY1" fmla="*/ 0 h 767678"/>
              <a:gd name="connsiteX2" fmla="*/ 7407504 w 7445082"/>
              <a:gd name="connsiteY2" fmla="*/ 0 h 767678"/>
              <a:gd name="connsiteX3" fmla="*/ 7445082 w 7445082"/>
              <a:gd name="connsiteY3" fmla="*/ 37578 h 767678"/>
              <a:gd name="connsiteX4" fmla="*/ 7445082 w 7445082"/>
              <a:gd name="connsiteY4" fmla="*/ 730100 h 767678"/>
              <a:gd name="connsiteX5" fmla="*/ 7407504 w 7445082"/>
              <a:gd name="connsiteY5" fmla="*/ 767678 h 767678"/>
              <a:gd name="connsiteX6" fmla="*/ 37578 w 7445082"/>
              <a:gd name="connsiteY6" fmla="*/ 767678 h 767678"/>
              <a:gd name="connsiteX7" fmla="*/ 0 w 7445082"/>
              <a:gd name="connsiteY7" fmla="*/ 730100 h 767678"/>
              <a:gd name="connsiteX8" fmla="*/ 0 w 7445082"/>
              <a:gd name="connsiteY8" fmla="*/ 37578 h 76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45082" h="767678" fill="none" extrusionOk="0">
                <a:moveTo>
                  <a:pt x="0" y="37578"/>
                </a:moveTo>
                <a:cubicBezTo>
                  <a:pt x="-271" y="16711"/>
                  <a:pt x="19169" y="2670"/>
                  <a:pt x="37578" y="0"/>
                </a:cubicBezTo>
                <a:cubicBezTo>
                  <a:pt x="2436567" y="-61902"/>
                  <a:pt x="5149628" y="-101778"/>
                  <a:pt x="7407504" y="0"/>
                </a:cubicBezTo>
                <a:cubicBezTo>
                  <a:pt x="7427273" y="-309"/>
                  <a:pt x="7446160" y="15388"/>
                  <a:pt x="7445082" y="37578"/>
                </a:cubicBezTo>
                <a:cubicBezTo>
                  <a:pt x="7386956" y="162636"/>
                  <a:pt x="7443063" y="593513"/>
                  <a:pt x="7445082" y="730100"/>
                </a:cubicBezTo>
                <a:cubicBezTo>
                  <a:pt x="7442817" y="749745"/>
                  <a:pt x="7428204" y="767428"/>
                  <a:pt x="7407504" y="767678"/>
                </a:cubicBezTo>
                <a:cubicBezTo>
                  <a:pt x="6034315" y="625286"/>
                  <a:pt x="2046273" y="878779"/>
                  <a:pt x="37578" y="767678"/>
                </a:cubicBezTo>
                <a:cubicBezTo>
                  <a:pt x="13279" y="769452"/>
                  <a:pt x="-829" y="754632"/>
                  <a:pt x="0" y="730100"/>
                </a:cubicBezTo>
                <a:cubicBezTo>
                  <a:pt x="56418" y="472325"/>
                  <a:pt x="-13706" y="303658"/>
                  <a:pt x="0" y="37578"/>
                </a:cubicBezTo>
                <a:close/>
              </a:path>
              <a:path w="7445082" h="767678" stroke="0" extrusionOk="0">
                <a:moveTo>
                  <a:pt x="0" y="37578"/>
                </a:moveTo>
                <a:cubicBezTo>
                  <a:pt x="-633" y="15988"/>
                  <a:pt x="14887" y="-3240"/>
                  <a:pt x="37578" y="0"/>
                </a:cubicBezTo>
                <a:cubicBezTo>
                  <a:pt x="1011151" y="-164947"/>
                  <a:pt x="6358787" y="-52288"/>
                  <a:pt x="7407504" y="0"/>
                </a:cubicBezTo>
                <a:cubicBezTo>
                  <a:pt x="7428224" y="-535"/>
                  <a:pt x="7443966" y="17003"/>
                  <a:pt x="7445082" y="37578"/>
                </a:cubicBezTo>
                <a:cubicBezTo>
                  <a:pt x="7453719" y="323466"/>
                  <a:pt x="7496256" y="390867"/>
                  <a:pt x="7445082" y="730100"/>
                </a:cubicBezTo>
                <a:cubicBezTo>
                  <a:pt x="7445725" y="751684"/>
                  <a:pt x="7426792" y="765011"/>
                  <a:pt x="7407504" y="767678"/>
                </a:cubicBezTo>
                <a:cubicBezTo>
                  <a:pt x="4333971" y="926219"/>
                  <a:pt x="1622663" y="625842"/>
                  <a:pt x="37578" y="767678"/>
                </a:cubicBezTo>
                <a:cubicBezTo>
                  <a:pt x="16773" y="768582"/>
                  <a:pt x="909" y="750538"/>
                  <a:pt x="0" y="730100"/>
                </a:cubicBezTo>
                <a:cubicBezTo>
                  <a:pt x="-4615" y="447661"/>
                  <a:pt x="-37690" y="252026"/>
                  <a:pt x="0" y="375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983016561">
                  <a:prstGeom prst="roundRect">
                    <a:avLst>
                      <a:gd name="adj" fmla="val 489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هل يمكنكم يا أبطال مساعدة المهندس </a:t>
            </a:r>
            <a:r>
              <a:rPr lang="ar-AE" sz="2400" b="1" dirty="0" err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تمسوح</a:t>
            </a:r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في إزالة الأشياء التي لا تحتوي الحرف ت  بالضغط عليها  ؟ 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1A13C6C2-8876-4FEE-95AC-ACF02E510A3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3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53229 -0.01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15" y="-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229 -0.01875 L -1.33164 -0.0224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4" y="-18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8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68502 -0.01574 " pathEditMode="relative" rAng="0" ptsTypes="AA">
                                      <p:cBhvr>
                                        <p:cTn id="19" dur="18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58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4155 -0.2398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59" y="-1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49 -0.23982 L -1.3319 -0.2655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20" y="-129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8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-0.78854 -0.03542 " pathEditMode="relative" rAng="0" ptsTypes="AA">
                                      <p:cBhvr>
                                        <p:cTn id="37" dur="18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27" y="-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7151 -0.1296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55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51 -0.12963 L -1.30495 -0.1266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13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8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-0.53503 0.00185 " pathEditMode="relative" rAng="0" ptsTypes="AA">
                                      <p:cBhvr>
                                        <p:cTn id="55" dur="19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18607 0.1284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0" y="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607 0.12847 L -1.3069 0.1217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42" y="-34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158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1.02604 -0.00926 " pathEditMode="relative" rAng="0" ptsTypes="AA">
                                      <p:cBhvr>
                                        <p:cTn id="110" dur="19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02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BFE400-BE88-415F-B6EC-6CF5901E3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7F00CD-0952-4AB0-9298-143B2A746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AB7AE2A-3903-4DEF-8833-ADC953C1D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DE9E510-0145-4F42-8CD4-40262890ED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23B1B9C-8C56-4602-AD9D-70CEAE6051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A2B804-F78A-4899-B660-C731EC8702AB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ABA76EA3-6EC4-42A7-A5EA-34A31B6B6FF3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التهيئة 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تعلم حروف الهجاء على طريقة أبجد - حرف التاء">
            <a:hlinkClick r:id="" action="ppaction://media"/>
            <a:extLst>
              <a:ext uri="{FF2B5EF4-FFF2-40B4-BE49-F238E27FC236}">
                <a16:creationId xmlns:a16="http://schemas.microsoft.com/office/drawing/2014/main" id="{F7278EFF-1C73-49D2-8D21-6FDCD6DA63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715430" y="1816300"/>
            <a:ext cx="8128000" cy="4572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FA0E9D5-2592-4CE1-A4C5-2FB298D447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E7DD3D7-FF91-4B5B-A753-FFAC591FD36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918239" y="5379877"/>
            <a:ext cx="1133475" cy="142398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01F5E83-D8C9-4205-A817-32A8DFF1EE50}"/>
              </a:ext>
            </a:extLst>
          </p:cNvPr>
          <p:cNvSpPr/>
          <p:nvPr/>
        </p:nvSpPr>
        <p:spPr>
          <a:xfrm>
            <a:off x="3573540" y="2967335"/>
            <a:ext cx="504497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بعد مشاهدتكم للفيديو : </a:t>
            </a:r>
          </a:p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على ماذا ركزت الأغنية؟ 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03DC8A81-A033-4689-A7FA-E85C70EB2C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BFE400-BE88-415F-B6EC-6CF5901E3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7F00CD-0952-4AB0-9298-143B2A746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BAB7AE2A-3903-4DEF-8833-ADC953C1D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FDE9E510-0145-4F42-8CD4-40262890ED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323B1B9C-8C56-4602-AD9D-70CEAE6051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A2B804-F78A-4899-B660-C731EC8702AB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ABA76EA3-6EC4-42A7-A5EA-34A31B6B6FF3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الأهداف</a:t>
            </a:r>
            <a:endParaRPr lang="en-AE" sz="32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FA0E9D5-2592-4CE1-A4C5-2FB298D447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E7DD3D7-FF91-4B5B-A753-FFAC591FD3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18239" y="5379877"/>
            <a:ext cx="1133475" cy="142398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3DC8A81-A033-4689-A7FA-E85C70EB2C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901DE01-6552-45A8-8F9C-CE9B9937CC3D}"/>
              </a:ext>
            </a:extLst>
          </p:cNvPr>
          <p:cNvSpPr txBox="1"/>
          <p:nvPr/>
        </p:nvSpPr>
        <p:spPr>
          <a:xfrm>
            <a:off x="1848939" y="3647445"/>
            <a:ext cx="754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يميز المتعلم  حرف التاء بحركاته القصيرة  . </a:t>
            </a:r>
            <a:endParaRPr lang="en-US" sz="88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D6CC3F-514E-4E1E-8DF5-E025BF58B142}"/>
              </a:ext>
            </a:extLst>
          </p:cNvPr>
          <p:cNvSpPr txBox="1"/>
          <p:nvPr/>
        </p:nvSpPr>
        <p:spPr>
          <a:xfrm>
            <a:off x="3730361" y="4726770"/>
            <a:ext cx="566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يكتب المتعلم حرف التاء بصورة صحيحة  . </a:t>
            </a:r>
            <a:endParaRPr lang="en-US" sz="138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A81AF5-60BC-40C3-B7CD-32D9A827267F}"/>
              </a:ext>
            </a:extLst>
          </p:cNvPr>
          <p:cNvSpPr txBox="1"/>
          <p:nvPr/>
        </p:nvSpPr>
        <p:spPr>
          <a:xfrm>
            <a:off x="1848939" y="2604781"/>
            <a:ext cx="7547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AE" sz="2800" b="1" dirty="0"/>
              <a:t>أن يذكر المتعلم كلمات تحتوي حرف التاء. 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1282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A22361-1D04-4AF7-8A3E-A41EEA64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55B449-33F5-41CC-9A8A-D8C715C30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2D7B1-C9C8-40B8-8E9B-95F82D1896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7" t="3417" r="3457" b="-3417"/>
          <a:stretch/>
        </p:blipFill>
        <p:spPr>
          <a:xfrm>
            <a:off x="5569320" y="1947471"/>
            <a:ext cx="2143445" cy="21688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EC4262B-BC15-455A-9180-0E8F86FA2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119C0F1-D5F5-46A0-8FF5-77B4CF1488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ED09EE5-0364-4C28-9BFE-52CD612B4C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7AF02AA-B986-4E31-9B15-8B6E5D5624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A13C6C2-8876-4FEE-95AC-ACF02E510A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8A64BC8-0B03-40B2-89EA-E1F969AD04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D7B21B-5164-4274-B9FD-EAA615BD1C59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تمارا للتمور – تمارا للتمور">
            <a:extLst>
              <a:ext uri="{FF2B5EF4-FFF2-40B4-BE49-F238E27FC236}">
                <a16:creationId xmlns:a16="http://schemas.microsoft.com/office/drawing/2014/main" id="{BF34FFE0-B042-47D3-9FCA-C7CB4217FF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8" b="7650"/>
          <a:stretch/>
        </p:blipFill>
        <p:spPr bwMode="auto">
          <a:xfrm>
            <a:off x="5128247" y="2096762"/>
            <a:ext cx="2088399" cy="187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76D9B9E-463B-453F-8F34-7EF3A9CD8A92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E14A22-6B3F-437E-8523-FF5DA0A4103D}"/>
              </a:ext>
            </a:extLst>
          </p:cNvPr>
          <p:cNvSpPr/>
          <p:nvPr/>
        </p:nvSpPr>
        <p:spPr>
          <a:xfrm>
            <a:off x="4443920" y="4116281"/>
            <a:ext cx="32688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تَــ</a:t>
            </a:r>
            <a:r>
              <a:rPr lang="ar-AE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ــمْـــرٌ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494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A22361-1D04-4AF7-8A3E-A41EEA64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2D7B1-C9C8-40B8-8E9B-95F82D189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7" t="3417" r="3457" b="-3417"/>
          <a:stretch/>
        </p:blipFill>
        <p:spPr>
          <a:xfrm>
            <a:off x="5569320" y="1947471"/>
            <a:ext cx="2143445" cy="21688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EC4262B-BC15-455A-9180-0E8F86FA2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119C0F1-D5F5-46A0-8FF5-77B4CF148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ED09EE5-0364-4C28-9BFE-52CD612B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7AF02AA-B986-4E31-9B15-8B6E5D562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A13C6C2-8876-4FEE-95AC-ACF02E510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8A64BC8-0B03-40B2-89EA-E1F969AD04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D7B21B-5164-4274-B9FD-EAA615BD1C59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76D9B9E-463B-453F-8F34-7EF3A9CD8A92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E14A22-6B3F-437E-8523-FF5DA0A4103D}"/>
              </a:ext>
            </a:extLst>
          </p:cNvPr>
          <p:cNvSpPr/>
          <p:nvPr/>
        </p:nvSpPr>
        <p:spPr>
          <a:xfrm>
            <a:off x="4628289" y="4310542"/>
            <a:ext cx="29354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تَــ</a:t>
            </a:r>
            <a:r>
              <a:rPr lang="ar-AE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ــيْسٌ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Picture 12" descr="Goat Cartoon Png - Transparent Goat Cartoon Png, Png Download - kindpng">
            <a:extLst>
              <a:ext uri="{FF2B5EF4-FFF2-40B4-BE49-F238E27FC236}">
                <a16:creationId xmlns:a16="http://schemas.microsoft.com/office/drawing/2014/main" id="{98A49839-B64E-41A9-AFEE-447ECA8C2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50041" y="1752922"/>
            <a:ext cx="2799072" cy="269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04632A-2C7E-4EB1-8A6B-42566A2AF88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54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A22361-1D04-4AF7-8A3E-A41EEA64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2D7B1-C9C8-40B8-8E9B-95F82D189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7" t="3417" r="3457" b="-3417"/>
          <a:stretch/>
        </p:blipFill>
        <p:spPr>
          <a:xfrm>
            <a:off x="5569320" y="1947471"/>
            <a:ext cx="2143445" cy="21688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EC4262B-BC15-455A-9180-0E8F86FA2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119C0F1-D5F5-46A0-8FF5-77B4CF148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ED09EE5-0364-4C28-9BFE-52CD612B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7AF02AA-B986-4E31-9B15-8B6E5D562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A13C6C2-8876-4FEE-95AC-ACF02E510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8A64BC8-0B03-40B2-89EA-E1F969AD04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D7B21B-5164-4274-B9FD-EAA615BD1C59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76D9B9E-463B-453F-8F34-7EF3A9CD8A92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34" name="Picture 10" descr="โต๊ะแดง ลิ้นชักสีเขียว โต๊ะเรียนรู้ ภาพประกอบการ์ตูน, ภาพประกอบที่คล้ายกัน,  ภาพประกอบเฟอร์นิเจอร์สร้างสรรค์, โต๊ะสีแดงภาพ PNG และ PSD  สำหรับดาวน์โหลดฟรี | Desenhos animados, Desenhos, Mesa vermelha">
            <a:extLst>
              <a:ext uri="{FF2B5EF4-FFF2-40B4-BE49-F238E27FC236}">
                <a16:creationId xmlns:a16="http://schemas.microsoft.com/office/drawing/2014/main" id="{B0B542A9-D851-4D40-B8E4-314CE2EB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651" y="1727604"/>
            <a:ext cx="2970696" cy="297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F210824-97C0-4C44-9C98-2B329C0DB4E7}"/>
              </a:ext>
            </a:extLst>
          </p:cNvPr>
          <p:cNvSpPr/>
          <p:nvPr/>
        </p:nvSpPr>
        <p:spPr>
          <a:xfrm>
            <a:off x="4088056" y="4116281"/>
            <a:ext cx="398057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9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مَــكْ</a:t>
            </a:r>
            <a:r>
              <a:rPr lang="ar-AE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ــتَــ</a:t>
            </a:r>
            <a:r>
              <a:rPr lang="ar-AE" sz="9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ـب</a:t>
            </a:r>
            <a:r>
              <a:rPr lang="ar-AE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ٌ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272DDF0-A2EF-4378-982A-53155F0BFB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A22361-1D04-4AF7-8A3E-A41EEA64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2D7B1-C9C8-40B8-8E9B-95F82D189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7" t="3417" r="3457" b="-3417"/>
          <a:stretch/>
        </p:blipFill>
        <p:spPr>
          <a:xfrm>
            <a:off x="5569320" y="1947471"/>
            <a:ext cx="2143445" cy="21688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EC4262B-BC15-455A-9180-0E8F86FA2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119C0F1-D5F5-46A0-8FF5-77B4CF148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ED09EE5-0364-4C28-9BFE-52CD612B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7AF02AA-B986-4E31-9B15-8B6E5D562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A13C6C2-8876-4FEE-95AC-ACF02E510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8A64BC8-0B03-40B2-89EA-E1F969AD04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D7B21B-5164-4274-B9FD-EAA615BD1C59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76D9B9E-463B-453F-8F34-7EF3A9CD8A92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552E14-8BB0-4766-8375-363B77CC5147}"/>
              </a:ext>
            </a:extLst>
          </p:cNvPr>
          <p:cNvSpPr txBox="1">
            <a:spLocks/>
          </p:cNvSpPr>
          <p:nvPr/>
        </p:nvSpPr>
        <p:spPr>
          <a:xfrm>
            <a:off x="4040730" y="2150505"/>
            <a:ext cx="7344069" cy="903849"/>
          </a:xfrm>
          <a:custGeom>
            <a:avLst/>
            <a:gdLst>
              <a:gd name="connsiteX0" fmla="*/ 0 w 7344069"/>
              <a:gd name="connsiteY0" fmla="*/ 0 h 903849"/>
              <a:gd name="connsiteX1" fmla="*/ 667643 w 7344069"/>
              <a:gd name="connsiteY1" fmla="*/ 0 h 903849"/>
              <a:gd name="connsiteX2" fmla="*/ 1188404 w 7344069"/>
              <a:gd name="connsiteY2" fmla="*/ 0 h 903849"/>
              <a:gd name="connsiteX3" fmla="*/ 1856047 w 7344069"/>
              <a:gd name="connsiteY3" fmla="*/ 0 h 903849"/>
              <a:gd name="connsiteX4" fmla="*/ 2523689 w 7344069"/>
              <a:gd name="connsiteY4" fmla="*/ 0 h 903849"/>
              <a:gd name="connsiteX5" fmla="*/ 2971010 w 7344069"/>
              <a:gd name="connsiteY5" fmla="*/ 0 h 903849"/>
              <a:gd name="connsiteX6" fmla="*/ 3491771 w 7344069"/>
              <a:gd name="connsiteY6" fmla="*/ 0 h 903849"/>
              <a:gd name="connsiteX7" fmla="*/ 4012532 w 7344069"/>
              <a:gd name="connsiteY7" fmla="*/ 0 h 903849"/>
              <a:gd name="connsiteX8" fmla="*/ 4827056 w 7344069"/>
              <a:gd name="connsiteY8" fmla="*/ 0 h 903849"/>
              <a:gd name="connsiteX9" fmla="*/ 5494699 w 7344069"/>
              <a:gd name="connsiteY9" fmla="*/ 0 h 903849"/>
              <a:gd name="connsiteX10" fmla="*/ 6235782 w 7344069"/>
              <a:gd name="connsiteY10" fmla="*/ 0 h 903849"/>
              <a:gd name="connsiteX11" fmla="*/ 7344069 w 7344069"/>
              <a:gd name="connsiteY11" fmla="*/ 0 h 903849"/>
              <a:gd name="connsiteX12" fmla="*/ 7344069 w 7344069"/>
              <a:gd name="connsiteY12" fmla="*/ 424809 h 903849"/>
              <a:gd name="connsiteX13" fmla="*/ 7344069 w 7344069"/>
              <a:gd name="connsiteY13" fmla="*/ 903849 h 903849"/>
              <a:gd name="connsiteX14" fmla="*/ 6529545 w 7344069"/>
              <a:gd name="connsiteY14" fmla="*/ 903849 h 903849"/>
              <a:gd name="connsiteX15" fmla="*/ 5788462 w 7344069"/>
              <a:gd name="connsiteY15" fmla="*/ 903849 h 903849"/>
              <a:gd name="connsiteX16" fmla="*/ 5047378 w 7344069"/>
              <a:gd name="connsiteY16" fmla="*/ 903849 h 903849"/>
              <a:gd name="connsiteX17" fmla="*/ 4600058 w 7344069"/>
              <a:gd name="connsiteY17" fmla="*/ 903849 h 903849"/>
              <a:gd name="connsiteX18" fmla="*/ 4005856 w 7344069"/>
              <a:gd name="connsiteY18" fmla="*/ 903849 h 903849"/>
              <a:gd name="connsiteX19" fmla="*/ 3411654 w 7344069"/>
              <a:gd name="connsiteY19" fmla="*/ 903849 h 903849"/>
              <a:gd name="connsiteX20" fmla="*/ 2744011 w 7344069"/>
              <a:gd name="connsiteY20" fmla="*/ 903849 h 903849"/>
              <a:gd name="connsiteX21" fmla="*/ 2149809 w 7344069"/>
              <a:gd name="connsiteY21" fmla="*/ 903849 h 903849"/>
              <a:gd name="connsiteX22" fmla="*/ 1555607 w 7344069"/>
              <a:gd name="connsiteY22" fmla="*/ 903849 h 903849"/>
              <a:gd name="connsiteX23" fmla="*/ 1108287 w 7344069"/>
              <a:gd name="connsiteY23" fmla="*/ 903849 h 903849"/>
              <a:gd name="connsiteX24" fmla="*/ 0 w 7344069"/>
              <a:gd name="connsiteY24" fmla="*/ 903849 h 903849"/>
              <a:gd name="connsiteX25" fmla="*/ 0 w 7344069"/>
              <a:gd name="connsiteY25" fmla="*/ 460963 h 903849"/>
              <a:gd name="connsiteX26" fmla="*/ 0 w 7344069"/>
              <a:gd name="connsiteY26" fmla="*/ 0 h 903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344069" h="903849" fill="none" extrusionOk="0">
                <a:moveTo>
                  <a:pt x="0" y="0"/>
                </a:moveTo>
                <a:cubicBezTo>
                  <a:pt x="268266" y="-31527"/>
                  <a:pt x="370511" y="-242"/>
                  <a:pt x="667643" y="0"/>
                </a:cubicBezTo>
                <a:cubicBezTo>
                  <a:pt x="964775" y="242"/>
                  <a:pt x="994650" y="-18614"/>
                  <a:pt x="1188404" y="0"/>
                </a:cubicBezTo>
                <a:cubicBezTo>
                  <a:pt x="1382158" y="18614"/>
                  <a:pt x="1557990" y="23950"/>
                  <a:pt x="1856047" y="0"/>
                </a:cubicBezTo>
                <a:cubicBezTo>
                  <a:pt x="2154104" y="-23950"/>
                  <a:pt x="2192759" y="-14043"/>
                  <a:pt x="2523689" y="0"/>
                </a:cubicBezTo>
                <a:cubicBezTo>
                  <a:pt x="2854619" y="14043"/>
                  <a:pt x="2763418" y="-15014"/>
                  <a:pt x="2971010" y="0"/>
                </a:cubicBezTo>
                <a:cubicBezTo>
                  <a:pt x="3178602" y="15014"/>
                  <a:pt x="3272346" y="-5984"/>
                  <a:pt x="3491771" y="0"/>
                </a:cubicBezTo>
                <a:cubicBezTo>
                  <a:pt x="3711196" y="5984"/>
                  <a:pt x="3834323" y="-2576"/>
                  <a:pt x="4012532" y="0"/>
                </a:cubicBezTo>
                <a:cubicBezTo>
                  <a:pt x="4190741" y="2576"/>
                  <a:pt x="4423461" y="24420"/>
                  <a:pt x="4827056" y="0"/>
                </a:cubicBezTo>
                <a:cubicBezTo>
                  <a:pt x="5230651" y="-24420"/>
                  <a:pt x="5178150" y="2339"/>
                  <a:pt x="5494699" y="0"/>
                </a:cubicBezTo>
                <a:cubicBezTo>
                  <a:pt x="5811248" y="-2339"/>
                  <a:pt x="5890519" y="-5852"/>
                  <a:pt x="6235782" y="0"/>
                </a:cubicBezTo>
                <a:cubicBezTo>
                  <a:pt x="6581045" y="5852"/>
                  <a:pt x="6922117" y="-53734"/>
                  <a:pt x="7344069" y="0"/>
                </a:cubicBezTo>
                <a:cubicBezTo>
                  <a:pt x="7336588" y="167285"/>
                  <a:pt x="7345331" y="280619"/>
                  <a:pt x="7344069" y="424809"/>
                </a:cubicBezTo>
                <a:cubicBezTo>
                  <a:pt x="7342807" y="568999"/>
                  <a:pt x="7333698" y="736666"/>
                  <a:pt x="7344069" y="903849"/>
                </a:cubicBezTo>
                <a:cubicBezTo>
                  <a:pt x="7083362" y="930776"/>
                  <a:pt x="6878500" y="879375"/>
                  <a:pt x="6529545" y="903849"/>
                </a:cubicBezTo>
                <a:cubicBezTo>
                  <a:pt x="6180590" y="928323"/>
                  <a:pt x="6070160" y="928265"/>
                  <a:pt x="5788462" y="903849"/>
                </a:cubicBezTo>
                <a:cubicBezTo>
                  <a:pt x="5506764" y="879433"/>
                  <a:pt x="5293504" y="894826"/>
                  <a:pt x="5047378" y="903849"/>
                </a:cubicBezTo>
                <a:cubicBezTo>
                  <a:pt x="4801252" y="912872"/>
                  <a:pt x="4733963" y="883550"/>
                  <a:pt x="4600058" y="903849"/>
                </a:cubicBezTo>
                <a:cubicBezTo>
                  <a:pt x="4466153" y="924148"/>
                  <a:pt x="4291079" y="907496"/>
                  <a:pt x="4005856" y="903849"/>
                </a:cubicBezTo>
                <a:cubicBezTo>
                  <a:pt x="3720633" y="900202"/>
                  <a:pt x="3699407" y="912589"/>
                  <a:pt x="3411654" y="903849"/>
                </a:cubicBezTo>
                <a:cubicBezTo>
                  <a:pt x="3123901" y="895109"/>
                  <a:pt x="2993527" y="888739"/>
                  <a:pt x="2744011" y="903849"/>
                </a:cubicBezTo>
                <a:cubicBezTo>
                  <a:pt x="2494495" y="918959"/>
                  <a:pt x="2282080" y="919821"/>
                  <a:pt x="2149809" y="903849"/>
                </a:cubicBezTo>
                <a:cubicBezTo>
                  <a:pt x="2017538" y="887877"/>
                  <a:pt x="1776633" y="900540"/>
                  <a:pt x="1555607" y="903849"/>
                </a:cubicBezTo>
                <a:cubicBezTo>
                  <a:pt x="1334581" y="907158"/>
                  <a:pt x="1277506" y="891103"/>
                  <a:pt x="1108287" y="903849"/>
                </a:cubicBezTo>
                <a:cubicBezTo>
                  <a:pt x="939068" y="916595"/>
                  <a:pt x="297378" y="861515"/>
                  <a:pt x="0" y="903849"/>
                </a:cubicBezTo>
                <a:cubicBezTo>
                  <a:pt x="1419" y="750482"/>
                  <a:pt x="1754" y="642201"/>
                  <a:pt x="0" y="460963"/>
                </a:cubicBezTo>
                <a:cubicBezTo>
                  <a:pt x="-1754" y="279725"/>
                  <a:pt x="-14706" y="202023"/>
                  <a:pt x="0" y="0"/>
                </a:cubicBezTo>
                <a:close/>
              </a:path>
              <a:path w="7344069" h="903849" stroke="0" extrusionOk="0">
                <a:moveTo>
                  <a:pt x="0" y="0"/>
                </a:moveTo>
                <a:cubicBezTo>
                  <a:pt x="336203" y="-28587"/>
                  <a:pt x="490889" y="26475"/>
                  <a:pt x="814524" y="0"/>
                </a:cubicBezTo>
                <a:cubicBezTo>
                  <a:pt x="1138159" y="-26475"/>
                  <a:pt x="1400129" y="-34853"/>
                  <a:pt x="1555607" y="0"/>
                </a:cubicBezTo>
                <a:cubicBezTo>
                  <a:pt x="1711085" y="34853"/>
                  <a:pt x="2153903" y="-26793"/>
                  <a:pt x="2370131" y="0"/>
                </a:cubicBezTo>
                <a:cubicBezTo>
                  <a:pt x="2586359" y="26793"/>
                  <a:pt x="2712641" y="20774"/>
                  <a:pt x="2964333" y="0"/>
                </a:cubicBezTo>
                <a:cubicBezTo>
                  <a:pt x="3216025" y="-20774"/>
                  <a:pt x="3316512" y="-6026"/>
                  <a:pt x="3411654" y="0"/>
                </a:cubicBezTo>
                <a:cubicBezTo>
                  <a:pt x="3506796" y="6026"/>
                  <a:pt x="3707056" y="6235"/>
                  <a:pt x="3932415" y="0"/>
                </a:cubicBezTo>
                <a:cubicBezTo>
                  <a:pt x="4157774" y="-6235"/>
                  <a:pt x="4550733" y="-10269"/>
                  <a:pt x="4746939" y="0"/>
                </a:cubicBezTo>
                <a:cubicBezTo>
                  <a:pt x="4943145" y="10269"/>
                  <a:pt x="5147105" y="7125"/>
                  <a:pt x="5488022" y="0"/>
                </a:cubicBezTo>
                <a:cubicBezTo>
                  <a:pt x="5828939" y="-7125"/>
                  <a:pt x="5854388" y="5443"/>
                  <a:pt x="6155665" y="0"/>
                </a:cubicBezTo>
                <a:cubicBezTo>
                  <a:pt x="6456942" y="-5443"/>
                  <a:pt x="6383569" y="-18622"/>
                  <a:pt x="6602986" y="0"/>
                </a:cubicBezTo>
                <a:cubicBezTo>
                  <a:pt x="6822403" y="18622"/>
                  <a:pt x="7146288" y="3935"/>
                  <a:pt x="7344069" y="0"/>
                </a:cubicBezTo>
                <a:cubicBezTo>
                  <a:pt x="7326622" y="196202"/>
                  <a:pt x="7340611" y="286981"/>
                  <a:pt x="7344069" y="470001"/>
                </a:cubicBezTo>
                <a:cubicBezTo>
                  <a:pt x="7347527" y="653021"/>
                  <a:pt x="7363997" y="734504"/>
                  <a:pt x="7344069" y="903849"/>
                </a:cubicBezTo>
                <a:cubicBezTo>
                  <a:pt x="7100939" y="892690"/>
                  <a:pt x="6889837" y="918801"/>
                  <a:pt x="6676426" y="903849"/>
                </a:cubicBezTo>
                <a:cubicBezTo>
                  <a:pt x="6463015" y="888897"/>
                  <a:pt x="6147186" y="881302"/>
                  <a:pt x="5861902" y="903849"/>
                </a:cubicBezTo>
                <a:cubicBezTo>
                  <a:pt x="5576618" y="926396"/>
                  <a:pt x="5487864" y="920734"/>
                  <a:pt x="5341141" y="903849"/>
                </a:cubicBezTo>
                <a:cubicBezTo>
                  <a:pt x="5194418" y="886964"/>
                  <a:pt x="5074295" y="893289"/>
                  <a:pt x="4820380" y="903849"/>
                </a:cubicBezTo>
                <a:cubicBezTo>
                  <a:pt x="4566465" y="914409"/>
                  <a:pt x="4332111" y="923053"/>
                  <a:pt x="4079297" y="903849"/>
                </a:cubicBezTo>
                <a:cubicBezTo>
                  <a:pt x="3826483" y="884645"/>
                  <a:pt x="3779346" y="919770"/>
                  <a:pt x="3558535" y="903849"/>
                </a:cubicBezTo>
                <a:cubicBezTo>
                  <a:pt x="3337724" y="887928"/>
                  <a:pt x="3168458" y="903749"/>
                  <a:pt x="3037774" y="903849"/>
                </a:cubicBezTo>
                <a:cubicBezTo>
                  <a:pt x="2907090" y="903949"/>
                  <a:pt x="2641961" y="880375"/>
                  <a:pt x="2296691" y="903849"/>
                </a:cubicBezTo>
                <a:cubicBezTo>
                  <a:pt x="1951421" y="927323"/>
                  <a:pt x="1965454" y="883739"/>
                  <a:pt x="1702489" y="903849"/>
                </a:cubicBezTo>
                <a:cubicBezTo>
                  <a:pt x="1439524" y="923959"/>
                  <a:pt x="1244619" y="905138"/>
                  <a:pt x="1108287" y="903849"/>
                </a:cubicBezTo>
                <a:cubicBezTo>
                  <a:pt x="971955" y="902560"/>
                  <a:pt x="861774" y="920995"/>
                  <a:pt x="660966" y="903849"/>
                </a:cubicBezTo>
                <a:cubicBezTo>
                  <a:pt x="460158" y="886703"/>
                  <a:pt x="154487" y="899497"/>
                  <a:pt x="0" y="903849"/>
                </a:cubicBezTo>
                <a:cubicBezTo>
                  <a:pt x="-8424" y="750516"/>
                  <a:pt x="-4125" y="581887"/>
                  <a:pt x="0" y="442886"/>
                </a:cubicBezTo>
                <a:cubicBezTo>
                  <a:pt x="4125" y="303885"/>
                  <a:pt x="-16760" y="209969"/>
                  <a:pt x="0" y="0"/>
                </a:cubicBezTo>
                <a:close/>
              </a:path>
            </a:pathLst>
          </a:custGeom>
          <a:solidFill>
            <a:srgbClr val="FFD5A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239372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AE" sz="40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الكلمات السابقة تبدأ بحرف ت وحركته الفتحة  . </a:t>
            </a:r>
            <a:endParaRPr lang="en-GB" sz="40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5E666B-BB0B-4054-9E50-8B79497CBB46}"/>
              </a:ext>
            </a:extLst>
          </p:cNvPr>
          <p:cNvSpPr txBox="1"/>
          <p:nvPr/>
        </p:nvSpPr>
        <p:spPr>
          <a:xfrm>
            <a:off x="2866637" y="3379329"/>
            <a:ext cx="6867136" cy="2000548"/>
          </a:xfrm>
          <a:custGeom>
            <a:avLst/>
            <a:gdLst>
              <a:gd name="connsiteX0" fmla="*/ 0 w 6867136"/>
              <a:gd name="connsiteY0" fmla="*/ 0 h 2000548"/>
              <a:gd name="connsiteX1" fmla="*/ 709604 w 6867136"/>
              <a:gd name="connsiteY1" fmla="*/ 0 h 2000548"/>
              <a:gd name="connsiteX2" fmla="*/ 1213194 w 6867136"/>
              <a:gd name="connsiteY2" fmla="*/ 0 h 2000548"/>
              <a:gd name="connsiteX3" fmla="*/ 1854127 w 6867136"/>
              <a:gd name="connsiteY3" fmla="*/ 0 h 2000548"/>
              <a:gd name="connsiteX4" fmla="*/ 2289045 w 6867136"/>
              <a:gd name="connsiteY4" fmla="*/ 0 h 2000548"/>
              <a:gd name="connsiteX5" fmla="*/ 2861307 w 6867136"/>
              <a:gd name="connsiteY5" fmla="*/ 0 h 2000548"/>
              <a:gd name="connsiteX6" fmla="*/ 3570911 w 6867136"/>
              <a:gd name="connsiteY6" fmla="*/ 0 h 2000548"/>
              <a:gd name="connsiteX7" fmla="*/ 4280515 w 6867136"/>
              <a:gd name="connsiteY7" fmla="*/ 0 h 2000548"/>
              <a:gd name="connsiteX8" fmla="*/ 4852776 w 6867136"/>
              <a:gd name="connsiteY8" fmla="*/ 0 h 2000548"/>
              <a:gd name="connsiteX9" fmla="*/ 5356366 w 6867136"/>
              <a:gd name="connsiteY9" fmla="*/ 0 h 2000548"/>
              <a:gd name="connsiteX10" fmla="*/ 5722613 w 6867136"/>
              <a:gd name="connsiteY10" fmla="*/ 0 h 2000548"/>
              <a:gd name="connsiteX11" fmla="*/ 6867136 w 6867136"/>
              <a:gd name="connsiteY11" fmla="*/ 0 h 2000548"/>
              <a:gd name="connsiteX12" fmla="*/ 6867136 w 6867136"/>
              <a:gd name="connsiteY12" fmla="*/ 480132 h 2000548"/>
              <a:gd name="connsiteX13" fmla="*/ 6867136 w 6867136"/>
              <a:gd name="connsiteY13" fmla="*/ 940258 h 2000548"/>
              <a:gd name="connsiteX14" fmla="*/ 6867136 w 6867136"/>
              <a:gd name="connsiteY14" fmla="*/ 1440395 h 2000548"/>
              <a:gd name="connsiteX15" fmla="*/ 6867136 w 6867136"/>
              <a:gd name="connsiteY15" fmla="*/ 2000548 h 2000548"/>
              <a:gd name="connsiteX16" fmla="*/ 6500889 w 6867136"/>
              <a:gd name="connsiteY16" fmla="*/ 2000548 h 2000548"/>
              <a:gd name="connsiteX17" fmla="*/ 5859956 w 6867136"/>
              <a:gd name="connsiteY17" fmla="*/ 2000548 h 2000548"/>
              <a:gd name="connsiteX18" fmla="*/ 5493709 w 6867136"/>
              <a:gd name="connsiteY18" fmla="*/ 2000548 h 2000548"/>
              <a:gd name="connsiteX19" fmla="*/ 4921447 w 6867136"/>
              <a:gd name="connsiteY19" fmla="*/ 2000548 h 2000548"/>
              <a:gd name="connsiteX20" fmla="*/ 4349186 w 6867136"/>
              <a:gd name="connsiteY20" fmla="*/ 2000548 h 2000548"/>
              <a:gd name="connsiteX21" fmla="*/ 3845596 w 6867136"/>
              <a:gd name="connsiteY21" fmla="*/ 2000548 h 2000548"/>
              <a:gd name="connsiteX22" fmla="*/ 3342006 w 6867136"/>
              <a:gd name="connsiteY22" fmla="*/ 2000548 h 2000548"/>
              <a:gd name="connsiteX23" fmla="*/ 2701073 w 6867136"/>
              <a:gd name="connsiteY23" fmla="*/ 2000548 h 2000548"/>
              <a:gd name="connsiteX24" fmla="*/ 2334826 w 6867136"/>
              <a:gd name="connsiteY24" fmla="*/ 2000548 h 2000548"/>
              <a:gd name="connsiteX25" fmla="*/ 1899908 w 6867136"/>
              <a:gd name="connsiteY25" fmla="*/ 2000548 h 2000548"/>
              <a:gd name="connsiteX26" fmla="*/ 1396318 w 6867136"/>
              <a:gd name="connsiteY26" fmla="*/ 2000548 h 2000548"/>
              <a:gd name="connsiteX27" fmla="*/ 1030070 w 6867136"/>
              <a:gd name="connsiteY27" fmla="*/ 2000548 h 2000548"/>
              <a:gd name="connsiteX28" fmla="*/ 0 w 6867136"/>
              <a:gd name="connsiteY28" fmla="*/ 2000548 h 2000548"/>
              <a:gd name="connsiteX29" fmla="*/ 0 w 6867136"/>
              <a:gd name="connsiteY29" fmla="*/ 1520416 h 2000548"/>
              <a:gd name="connsiteX30" fmla="*/ 0 w 6867136"/>
              <a:gd name="connsiteY30" fmla="*/ 1040285 h 2000548"/>
              <a:gd name="connsiteX31" fmla="*/ 0 w 6867136"/>
              <a:gd name="connsiteY31" fmla="*/ 520142 h 2000548"/>
              <a:gd name="connsiteX32" fmla="*/ 0 w 6867136"/>
              <a:gd name="connsiteY32" fmla="*/ 0 h 2000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867136" h="2000548" fill="none" extrusionOk="0">
                <a:moveTo>
                  <a:pt x="0" y="0"/>
                </a:moveTo>
                <a:cubicBezTo>
                  <a:pt x="307550" y="-15084"/>
                  <a:pt x="517718" y="58645"/>
                  <a:pt x="709604" y="0"/>
                </a:cubicBezTo>
                <a:cubicBezTo>
                  <a:pt x="901490" y="-58645"/>
                  <a:pt x="1004245" y="30726"/>
                  <a:pt x="1213194" y="0"/>
                </a:cubicBezTo>
                <a:cubicBezTo>
                  <a:pt x="1422143" y="-30726"/>
                  <a:pt x="1660267" y="69670"/>
                  <a:pt x="1854127" y="0"/>
                </a:cubicBezTo>
                <a:cubicBezTo>
                  <a:pt x="2047987" y="-69670"/>
                  <a:pt x="2089275" y="48608"/>
                  <a:pt x="2289045" y="0"/>
                </a:cubicBezTo>
                <a:cubicBezTo>
                  <a:pt x="2488815" y="-48608"/>
                  <a:pt x="2740937" y="22819"/>
                  <a:pt x="2861307" y="0"/>
                </a:cubicBezTo>
                <a:cubicBezTo>
                  <a:pt x="2981677" y="-22819"/>
                  <a:pt x="3364544" y="53367"/>
                  <a:pt x="3570911" y="0"/>
                </a:cubicBezTo>
                <a:cubicBezTo>
                  <a:pt x="3777278" y="-53367"/>
                  <a:pt x="3970895" y="3050"/>
                  <a:pt x="4280515" y="0"/>
                </a:cubicBezTo>
                <a:cubicBezTo>
                  <a:pt x="4590135" y="-3050"/>
                  <a:pt x="4637315" y="46397"/>
                  <a:pt x="4852776" y="0"/>
                </a:cubicBezTo>
                <a:cubicBezTo>
                  <a:pt x="5068237" y="-46397"/>
                  <a:pt x="5196506" y="4586"/>
                  <a:pt x="5356366" y="0"/>
                </a:cubicBezTo>
                <a:cubicBezTo>
                  <a:pt x="5516226" y="-4586"/>
                  <a:pt x="5640461" y="43500"/>
                  <a:pt x="5722613" y="0"/>
                </a:cubicBezTo>
                <a:cubicBezTo>
                  <a:pt x="5804765" y="-43500"/>
                  <a:pt x="6387930" y="40556"/>
                  <a:pt x="6867136" y="0"/>
                </a:cubicBezTo>
                <a:cubicBezTo>
                  <a:pt x="6871872" y="149532"/>
                  <a:pt x="6835463" y="276764"/>
                  <a:pt x="6867136" y="480132"/>
                </a:cubicBezTo>
                <a:cubicBezTo>
                  <a:pt x="6898809" y="683500"/>
                  <a:pt x="6832894" y="809412"/>
                  <a:pt x="6867136" y="940258"/>
                </a:cubicBezTo>
                <a:cubicBezTo>
                  <a:pt x="6901378" y="1071104"/>
                  <a:pt x="6862127" y="1214186"/>
                  <a:pt x="6867136" y="1440395"/>
                </a:cubicBezTo>
                <a:cubicBezTo>
                  <a:pt x="6872145" y="1666604"/>
                  <a:pt x="6804126" y="1820484"/>
                  <a:pt x="6867136" y="2000548"/>
                </a:cubicBezTo>
                <a:cubicBezTo>
                  <a:pt x="6709622" y="2007168"/>
                  <a:pt x="6649397" y="1987973"/>
                  <a:pt x="6500889" y="2000548"/>
                </a:cubicBezTo>
                <a:cubicBezTo>
                  <a:pt x="6352381" y="2013123"/>
                  <a:pt x="6020714" y="1970042"/>
                  <a:pt x="5859956" y="2000548"/>
                </a:cubicBezTo>
                <a:cubicBezTo>
                  <a:pt x="5699198" y="2031054"/>
                  <a:pt x="5629211" y="1991826"/>
                  <a:pt x="5493709" y="2000548"/>
                </a:cubicBezTo>
                <a:cubicBezTo>
                  <a:pt x="5358207" y="2009270"/>
                  <a:pt x="5168963" y="1960541"/>
                  <a:pt x="4921447" y="2000548"/>
                </a:cubicBezTo>
                <a:cubicBezTo>
                  <a:pt x="4673931" y="2040555"/>
                  <a:pt x="4631908" y="1956310"/>
                  <a:pt x="4349186" y="2000548"/>
                </a:cubicBezTo>
                <a:cubicBezTo>
                  <a:pt x="4066464" y="2044786"/>
                  <a:pt x="3979787" y="1995307"/>
                  <a:pt x="3845596" y="2000548"/>
                </a:cubicBezTo>
                <a:cubicBezTo>
                  <a:pt x="3711405" y="2005789"/>
                  <a:pt x="3447313" y="1989643"/>
                  <a:pt x="3342006" y="2000548"/>
                </a:cubicBezTo>
                <a:cubicBezTo>
                  <a:pt x="3236699" y="2011453"/>
                  <a:pt x="2899320" y="1989148"/>
                  <a:pt x="2701073" y="2000548"/>
                </a:cubicBezTo>
                <a:cubicBezTo>
                  <a:pt x="2502826" y="2011948"/>
                  <a:pt x="2503523" y="1976765"/>
                  <a:pt x="2334826" y="2000548"/>
                </a:cubicBezTo>
                <a:cubicBezTo>
                  <a:pt x="2166129" y="2024331"/>
                  <a:pt x="1991618" y="1972741"/>
                  <a:pt x="1899908" y="2000548"/>
                </a:cubicBezTo>
                <a:cubicBezTo>
                  <a:pt x="1808198" y="2028355"/>
                  <a:pt x="1596850" y="1988771"/>
                  <a:pt x="1396318" y="2000548"/>
                </a:cubicBezTo>
                <a:cubicBezTo>
                  <a:pt x="1195786" y="2012325"/>
                  <a:pt x="1131951" y="1992343"/>
                  <a:pt x="1030070" y="2000548"/>
                </a:cubicBezTo>
                <a:cubicBezTo>
                  <a:pt x="928189" y="2008753"/>
                  <a:pt x="484487" y="1942158"/>
                  <a:pt x="0" y="2000548"/>
                </a:cubicBezTo>
                <a:cubicBezTo>
                  <a:pt x="-27916" y="1901333"/>
                  <a:pt x="45629" y="1703178"/>
                  <a:pt x="0" y="1520416"/>
                </a:cubicBezTo>
                <a:cubicBezTo>
                  <a:pt x="-45629" y="1337654"/>
                  <a:pt x="48577" y="1212299"/>
                  <a:pt x="0" y="1040285"/>
                </a:cubicBezTo>
                <a:cubicBezTo>
                  <a:pt x="-48577" y="868271"/>
                  <a:pt x="16626" y="774733"/>
                  <a:pt x="0" y="520142"/>
                </a:cubicBezTo>
                <a:cubicBezTo>
                  <a:pt x="-16626" y="265551"/>
                  <a:pt x="33894" y="164458"/>
                  <a:pt x="0" y="0"/>
                </a:cubicBezTo>
                <a:close/>
              </a:path>
              <a:path w="6867136" h="2000548" stroke="0" extrusionOk="0">
                <a:moveTo>
                  <a:pt x="0" y="0"/>
                </a:moveTo>
                <a:cubicBezTo>
                  <a:pt x="155480" y="-18877"/>
                  <a:pt x="453967" y="5133"/>
                  <a:pt x="709604" y="0"/>
                </a:cubicBezTo>
                <a:cubicBezTo>
                  <a:pt x="965241" y="-5133"/>
                  <a:pt x="942666" y="17051"/>
                  <a:pt x="1075851" y="0"/>
                </a:cubicBezTo>
                <a:cubicBezTo>
                  <a:pt x="1209036" y="-17051"/>
                  <a:pt x="1557707" y="31515"/>
                  <a:pt x="1785455" y="0"/>
                </a:cubicBezTo>
                <a:cubicBezTo>
                  <a:pt x="2013203" y="-31515"/>
                  <a:pt x="2077484" y="40047"/>
                  <a:pt x="2220374" y="0"/>
                </a:cubicBezTo>
                <a:cubicBezTo>
                  <a:pt x="2363264" y="-40047"/>
                  <a:pt x="2440100" y="3470"/>
                  <a:pt x="2655293" y="0"/>
                </a:cubicBezTo>
                <a:cubicBezTo>
                  <a:pt x="2870486" y="-3470"/>
                  <a:pt x="2953208" y="51582"/>
                  <a:pt x="3090211" y="0"/>
                </a:cubicBezTo>
                <a:cubicBezTo>
                  <a:pt x="3227214" y="-51582"/>
                  <a:pt x="3294726" y="22082"/>
                  <a:pt x="3456458" y="0"/>
                </a:cubicBezTo>
                <a:cubicBezTo>
                  <a:pt x="3618190" y="-22082"/>
                  <a:pt x="3853289" y="12807"/>
                  <a:pt x="3960048" y="0"/>
                </a:cubicBezTo>
                <a:cubicBezTo>
                  <a:pt x="4066807" y="-12807"/>
                  <a:pt x="4205063" y="28982"/>
                  <a:pt x="4394967" y="0"/>
                </a:cubicBezTo>
                <a:cubicBezTo>
                  <a:pt x="4584871" y="-28982"/>
                  <a:pt x="4835206" y="67604"/>
                  <a:pt x="5035900" y="0"/>
                </a:cubicBezTo>
                <a:cubicBezTo>
                  <a:pt x="5236594" y="-67604"/>
                  <a:pt x="5419967" y="42882"/>
                  <a:pt x="5539490" y="0"/>
                </a:cubicBezTo>
                <a:cubicBezTo>
                  <a:pt x="5659013" y="-42882"/>
                  <a:pt x="5992246" y="19677"/>
                  <a:pt x="6249094" y="0"/>
                </a:cubicBezTo>
                <a:cubicBezTo>
                  <a:pt x="6505942" y="-19677"/>
                  <a:pt x="6567106" y="32548"/>
                  <a:pt x="6867136" y="0"/>
                </a:cubicBezTo>
                <a:cubicBezTo>
                  <a:pt x="6885578" y="185971"/>
                  <a:pt x="6856915" y="228669"/>
                  <a:pt x="6867136" y="440121"/>
                </a:cubicBezTo>
                <a:cubicBezTo>
                  <a:pt x="6877357" y="651573"/>
                  <a:pt x="6845194" y="710287"/>
                  <a:pt x="6867136" y="920252"/>
                </a:cubicBezTo>
                <a:cubicBezTo>
                  <a:pt x="6889078" y="1130217"/>
                  <a:pt x="6861879" y="1220932"/>
                  <a:pt x="6867136" y="1400384"/>
                </a:cubicBezTo>
                <a:cubicBezTo>
                  <a:pt x="6872393" y="1579836"/>
                  <a:pt x="6847724" y="1811265"/>
                  <a:pt x="6867136" y="2000548"/>
                </a:cubicBezTo>
                <a:cubicBezTo>
                  <a:pt x="6694418" y="2026139"/>
                  <a:pt x="6457107" y="1988966"/>
                  <a:pt x="6157532" y="2000548"/>
                </a:cubicBezTo>
                <a:cubicBezTo>
                  <a:pt x="5857957" y="2012130"/>
                  <a:pt x="5769919" y="1939526"/>
                  <a:pt x="5585271" y="2000548"/>
                </a:cubicBezTo>
                <a:cubicBezTo>
                  <a:pt x="5400623" y="2061570"/>
                  <a:pt x="5113827" y="1960996"/>
                  <a:pt x="4944338" y="2000548"/>
                </a:cubicBezTo>
                <a:cubicBezTo>
                  <a:pt x="4774849" y="2040100"/>
                  <a:pt x="4710217" y="1988534"/>
                  <a:pt x="4578091" y="2000548"/>
                </a:cubicBezTo>
                <a:cubicBezTo>
                  <a:pt x="4445965" y="2012562"/>
                  <a:pt x="4337283" y="1979786"/>
                  <a:pt x="4211843" y="2000548"/>
                </a:cubicBezTo>
                <a:cubicBezTo>
                  <a:pt x="4086403" y="2021310"/>
                  <a:pt x="3707804" y="1955338"/>
                  <a:pt x="3570911" y="2000548"/>
                </a:cubicBezTo>
                <a:cubicBezTo>
                  <a:pt x="3434018" y="2045758"/>
                  <a:pt x="3213787" y="1991895"/>
                  <a:pt x="2998649" y="2000548"/>
                </a:cubicBezTo>
                <a:cubicBezTo>
                  <a:pt x="2783511" y="2009201"/>
                  <a:pt x="2745655" y="1944710"/>
                  <a:pt x="2495059" y="2000548"/>
                </a:cubicBezTo>
                <a:cubicBezTo>
                  <a:pt x="2244463" y="2056386"/>
                  <a:pt x="2131645" y="1944106"/>
                  <a:pt x="1991469" y="2000548"/>
                </a:cubicBezTo>
                <a:cubicBezTo>
                  <a:pt x="1851293" y="2056990"/>
                  <a:pt x="1537222" y="1976079"/>
                  <a:pt x="1419208" y="2000548"/>
                </a:cubicBezTo>
                <a:cubicBezTo>
                  <a:pt x="1301194" y="2025017"/>
                  <a:pt x="1078146" y="1999477"/>
                  <a:pt x="984289" y="2000548"/>
                </a:cubicBezTo>
                <a:cubicBezTo>
                  <a:pt x="890432" y="2001619"/>
                  <a:pt x="663507" y="1976511"/>
                  <a:pt x="549371" y="2000548"/>
                </a:cubicBezTo>
                <a:cubicBezTo>
                  <a:pt x="435235" y="2024585"/>
                  <a:pt x="159600" y="1972427"/>
                  <a:pt x="0" y="2000548"/>
                </a:cubicBezTo>
                <a:cubicBezTo>
                  <a:pt x="-46020" y="1753943"/>
                  <a:pt x="50080" y="1659510"/>
                  <a:pt x="0" y="1480406"/>
                </a:cubicBezTo>
                <a:cubicBezTo>
                  <a:pt x="-50080" y="1301302"/>
                  <a:pt x="31128" y="1141529"/>
                  <a:pt x="0" y="980269"/>
                </a:cubicBezTo>
                <a:cubicBezTo>
                  <a:pt x="-31128" y="819009"/>
                  <a:pt x="14519" y="724314"/>
                  <a:pt x="0" y="480132"/>
                </a:cubicBezTo>
                <a:cubicBezTo>
                  <a:pt x="-14519" y="235950"/>
                  <a:pt x="19659" y="224675"/>
                  <a:pt x="0" y="0"/>
                </a:cubicBezTo>
                <a:close/>
              </a:path>
            </a:pathLst>
          </a:custGeom>
          <a:solidFill>
            <a:srgbClr val="F9F4D7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285676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ar-AE" sz="3600" dirty="0">
                <a:solidFill>
                  <a:srgbClr val="FF9CA7"/>
                </a:solidFill>
                <a:cs typeface="Akhbar MT" pitchFamily="2" charset="-78"/>
              </a:rPr>
              <a:t>هيا نردد: </a:t>
            </a:r>
          </a:p>
          <a:p>
            <a:pPr algn="ctr"/>
            <a:r>
              <a:rPr lang="ar-AE" sz="8800" dirty="0"/>
              <a:t>ت + َ = تِ</a:t>
            </a:r>
            <a:endParaRPr lang="en-GB" sz="8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F367E0-021C-4B5A-97EA-15271A5A81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9A22361-1D04-4AF7-8A3E-A41EEA64B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82D7B1-C9C8-40B8-8E9B-95F82D1896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457" t="3417" r="3457" b="-3417"/>
          <a:stretch/>
        </p:blipFill>
        <p:spPr>
          <a:xfrm>
            <a:off x="5569320" y="1947471"/>
            <a:ext cx="2143445" cy="216881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3EC4262B-BC15-455A-9180-0E8F86FA2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68392" y="0"/>
            <a:ext cx="2691623" cy="2562455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119C0F1-D5F5-46A0-8FF5-77B4CF1488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5094" y="1478123"/>
            <a:ext cx="11761811" cy="5248354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ED09EE5-0364-4C28-9BFE-52CD612B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4947781"/>
            <a:ext cx="6193046" cy="1939567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17AF02AA-B986-4E31-9B15-8B6E5D562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09842" y="1365441"/>
            <a:ext cx="1608722" cy="225364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1A13C6C2-8876-4FEE-95AC-ACF02E510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019865" y="5379877"/>
            <a:ext cx="1133475" cy="142398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D8A64BC8-0B03-40B2-89EA-E1F969AD04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72135" y="131523"/>
            <a:ext cx="1708851" cy="1373994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89D7B21B-5164-4274-B9FD-EAA615BD1C59}"/>
              </a:ext>
            </a:extLst>
          </p:cNvPr>
          <p:cNvSpPr/>
          <p:nvPr/>
        </p:nvSpPr>
        <p:spPr>
          <a:xfrm>
            <a:off x="1684158" y="46710"/>
            <a:ext cx="68480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</a:t>
            </a:r>
            <a:endParaRPr lang="en-US" sz="6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76D9B9E-463B-453F-8F34-7EF3A9CD8A92}"/>
              </a:ext>
            </a:extLst>
          </p:cNvPr>
          <p:cNvSpPr/>
          <p:nvPr/>
        </p:nvSpPr>
        <p:spPr>
          <a:xfrm flipH="1">
            <a:off x="10285000" y="277372"/>
            <a:ext cx="1890163" cy="556201"/>
          </a:xfrm>
          <a:custGeom>
            <a:avLst/>
            <a:gdLst>
              <a:gd name="connsiteX0" fmla="*/ 0 w 1890163"/>
              <a:gd name="connsiteY0" fmla="*/ 0 h 556201"/>
              <a:gd name="connsiteX1" fmla="*/ 488992 w 1890163"/>
              <a:gd name="connsiteY1" fmla="*/ 0 h 556201"/>
              <a:gd name="connsiteX2" fmla="*/ 1058588 w 1890163"/>
              <a:gd name="connsiteY2" fmla="*/ 0 h 556201"/>
              <a:gd name="connsiteX3" fmla="*/ 1612063 w 1890163"/>
              <a:gd name="connsiteY3" fmla="*/ 0 h 556201"/>
              <a:gd name="connsiteX4" fmla="*/ 1890163 w 1890163"/>
              <a:gd name="connsiteY4" fmla="*/ 278101 h 556201"/>
              <a:gd name="connsiteX5" fmla="*/ 1612063 w 1890163"/>
              <a:gd name="connsiteY5" fmla="*/ 556201 h 556201"/>
              <a:gd name="connsiteX6" fmla="*/ 1074709 w 1890163"/>
              <a:gd name="connsiteY6" fmla="*/ 556201 h 556201"/>
              <a:gd name="connsiteX7" fmla="*/ 569596 w 1890163"/>
              <a:gd name="connsiteY7" fmla="*/ 556201 h 556201"/>
              <a:gd name="connsiteX8" fmla="*/ 0 w 1890163"/>
              <a:gd name="connsiteY8" fmla="*/ 556201 h 556201"/>
              <a:gd name="connsiteX9" fmla="*/ 0 w 1890163"/>
              <a:gd name="connsiteY9" fmla="*/ 0 h 556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90163" h="556201" fill="none" extrusionOk="0">
                <a:moveTo>
                  <a:pt x="0" y="0"/>
                </a:moveTo>
                <a:cubicBezTo>
                  <a:pt x="238925" y="-19339"/>
                  <a:pt x="346200" y="-24370"/>
                  <a:pt x="488992" y="0"/>
                </a:cubicBezTo>
                <a:cubicBezTo>
                  <a:pt x="631784" y="24370"/>
                  <a:pt x="836686" y="7764"/>
                  <a:pt x="1058588" y="0"/>
                </a:cubicBezTo>
                <a:cubicBezTo>
                  <a:pt x="1280490" y="-7764"/>
                  <a:pt x="1352902" y="140"/>
                  <a:pt x="1612063" y="0"/>
                </a:cubicBezTo>
                <a:cubicBezTo>
                  <a:pt x="1719100" y="96834"/>
                  <a:pt x="1795987" y="166104"/>
                  <a:pt x="1890163" y="278101"/>
                </a:cubicBezTo>
                <a:cubicBezTo>
                  <a:pt x="1783386" y="393251"/>
                  <a:pt x="1745424" y="418302"/>
                  <a:pt x="1612063" y="556201"/>
                </a:cubicBezTo>
                <a:cubicBezTo>
                  <a:pt x="1471523" y="553690"/>
                  <a:pt x="1319443" y="551157"/>
                  <a:pt x="1074709" y="556201"/>
                </a:cubicBezTo>
                <a:cubicBezTo>
                  <a:pt x="829975" y="561245"/>
                  <a:pt x="795228" y="574047"/>
                  <a:pt x="569596" y="556201"/>
                </a:cubicBezTo>
                <a:cubicBezTo>
                  <a:pt x="343964" y="538355"/>
                  <a:pt x="227664" y="573499"/>
                  <a:pt x="0" y="556201"/>
                </a:cubicBezTo>
                <a:cubicBezTo>
                  <a:pt x="-586" y="335767"/>
                  <a:pt x="-2792" y="271418"/>
                  <a:pt x="0" y="0"/>
                </a:cubicBezTo>
                <a:close/>
              </a:path>
              <a:path w="1890163" h="556201" stroke="0" extrusionOk="0">
                <a:moveTo>
                  <a:pt x="0" y="0"/>
                </a:moveTo>
                <a:cubicBezTo>
                  <a:pt x="221351" y="-8846"/>
                  <a:pt x="330228" y="-16458"/>
                  <a:pt x="505113" y="0"/>
                </a:cubicBezTo>
                <a:cubicBezTo>
                  <a:pt x="679998" y="16458"/>
                  <a:pt x="832063" y="-25034"/>
                  <a:pt x="1010226" y="0"/>
                </a:cubicBezTo>
                <a:cubicBezTo>
                  <a:pt x="1188389" y="25034"/>
                  <a:pt x="1403579" y="-22038"/>
                  <a:pt x="1612063" y="0"/>
                </a:cubicBezTo>
                <a:cubicBezTo>
                  <a:pt x="1669810" y="81362"/>
                  <a:pt x="1759642" y="132431"/>
                  <a:pt x="1890163" y="278101"/>
                </a:cubicBezTo>
                <a:cubicBezTo>
                  <a:pt x="1813911" y="333657"/>
                  <a:pt x="1669683" y="488186"/>
                  <a:pt x="1612063" y="556201"/>
                </a:cubicBezTo>
                <a:cubicBezTo>
                  <a:pt x="1468196" y="569715"/>
                  <a:pt x="1205884" y="557187"/>
                  <a:pt x="1058588" y="556201"/>
                </a:cubicBezTo>
                <a:cubicBezTo>
                  <a:pt x="911292" y="555215"/>
                  <a:pt x="778734" y="532264"/>
                  <a:pt x="553475" y="556201"/>
                </a:cubicBezTo>
                <a:cubicBezTo>
                  <a:pt x="328216" y="580138"/>
                  <a:pt x="170561" y="564964"/>
                  <a:pt x="0" y="556201"/>
                </a:cubicBezTo>
                <a:cubicBezTo>
                  <a:pt x="-7540" y="305464"/>
                  <a:pt x="-2126" y="11835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052652599">
                  <a:prstGeom prst="homePlat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عرض الدرس</a:t>
            </a:r>
            <a:endParaRPr lang="en-AE" sz="24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26" name="Picture 2" descr="تفاحة كرتون للتلوين">
            <a:extLst>
              <a:ext uri="{FF2B5EF4-FFF2-40B4-BE49-F238E27FC236}">
                <a16:creationId xmlns:a16="http://schemas.microsoft.com/office/drawing/2014/main" id="{3EA70C14-B45F-4A23-9456-25500BDF1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556" y="2177450"/>
            <a:ext cx="1708851" cy="1708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12CBF64-37AC-4049-B1DE-46186F3D0363}"/>
              </a:ext>
            </a:extLst>
          </p:cNvPr>
          <p:cNvSpPr/>
          <p:nvPr/>
        </p:nvSpPr>
        <p:spPr>
          <a:xfrm>
            <a:off x="4409457" y="4116281"/>
            <a:ext cx="33377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96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تُــ</a:t>
            </a:r>
            <a:r>
              <a:rPr lang="ar-AE" sz="9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ــفاحةٌ</a:t>
            </a:r>
            <a:endParaRPr lang="en-US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C61ADEE-D00C-47C1-A9BF-9D064074A0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10742570" y="1853887"/>
            <a:ext cx="2719185" cy="43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7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184</Words>
  <Application>Microsoft Office PowerPoint</Application>
  <PresentationFormat>Widescreen</PresentationFormat>
  <Paragraphs>69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DG Bebo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مريم المسافري</dc:creator>
  <cp:lastModifiedBy>مريم المسافري</cp:lastModifiedBy>
  <cp:revision>23</cp:revision>
  <dcterms:created xsi:type="dcterms:W3CDTF">2021-09-18T07:31:09Z</dcterms:created>
  <dcterms:modified xsi:type="dcterms:W3CDTF">2021-09-19T16:03:46Z</dcterms:modified>
</cp:coreProperties>
</file>