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mage result for S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26" y="80997"/>
            <a:ext cx="144382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1"/>
          <p:cNvSpPr/>
          <p:nvPr/>
        </p:nvSpPr>
        <p:spPr>
          <a:xfrm>
            <a:off x="3053255" y="840333"/>
            <a:ext cx="8676290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العصر 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8"/>
          <a:stretch/>
        </p:blipFill>
        <p:spPr>
          <a:xfrm>
            <a:off x="9903656" y="833898"/>
            <a:ext cx="2490978" cy="570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1"/>
          <a:stretch/>
        </p:blipFill>
        <p:spPr>
          <a:xfrm>
            <a:off x="3044987" y="1365161"/>
            <a:ext cx="2779353" cy="59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0"/>
            <a:ext cx="119480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0229" y="1744904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 بجد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229" y="3874528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يتدربوا جيداً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229" y="5780601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وقته والاستمرار  في الحفظ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48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4" y="0"/>
            <a:ext cx="11570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3" y="0"/>
            <a:ext cx="11501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8" y="0"/>
            <a:ext cx="11411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5" y="416484"/>
            <a:ext cx="12196845" cy="6190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37" y="2363610"/>
            <a:ext cx="943988" cy="91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37" y="3278616"/>
            <a:ext cx="943988" cy="91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52" y="4286035"/>
            <a:ext cx="938529" cy="938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83" y="5108628"/>
            <a:ext cx="943988" cy="9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49" y="278907"/>
            <a:ext cx="12213949" cy="631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3836" y="3187337"/>
            <a:ext cx="3584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 </a:t>
            </a:r>
            <a:endParaRPr lang="en-US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3836" y="4121218"/>
            <a:ext cx="3584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الصلاح</a:t>
            </a:r>
            <a:endParaRPr lang="en-US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3836" y="5055099"/>
            <a:ext cx="3584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الجنة </a:t>
            </a:r>
            <a:endParaRPr lang="en-US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0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27" y="363359"/>
            <a:ext cx="12206027" cy="626926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704563" y="2600948"/>
            <a:ext cx="3638575" cy="2112720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970468" y="3657308"/>
            <a:ext cx="4372671" cy="0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086377" y="2600948"/>
            <a:ext cx="4256762" cy="2112720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89408" y="5770028"/>
            <a:ext cx="4153731" cy="0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6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83" y="495099"/>
            <a:ext cx="12214983" cy="5867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490" y="1500205"/>
            <a:ext cx="6005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أنصحه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490" y="2412968"/>
            <a:ext cx="600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72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أصليها في البيت </a:t>
            </a:r>
            <a:endParaRPr lang="en-US" sz="72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2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11" y="413464"/>
            <a:ext cx="12201311" cy="60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3" y="477657"/>
            <a:ext cx="12200153" cy="60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3" y="0"/>
            <a:ext cx="11320528" cy="68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10" y="710484"/>
            <a:ext cx="12262110" cy="54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7383"/>
            <a:ext cx="11191740" cy="68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5048"/>
            <a:ext cx="12192000" cy="65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7" y="13458"/>
            <a:ext cx="11513713" cy="6844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2305" y="4938864"/>
            <a:ext cx="359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آمن بالله وعمل الخير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311" y="4938863"/>
            <a:ext cx="359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يؤمن بالله 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305" y="5740316"/>
            <a:ext cx="359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الجنة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311" y="5740316"/>
            <a:ext cx="359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62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" y="0"/>
            <a:ext cx="121839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21" y="4784633"/>
            <a:ext cx="2066254" cy="98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029" y="4755909"/>
            <a:ext cx="2183036" cy="1048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543" y="4718852"/>
            <a:ext cx="2176530" cy="1052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00" y="4742354"/>
            <a:ext cx="2246087" cy="1075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021" y="5966052"/>
            <a:ext cx="2066254" cy="891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811" y="5917174"/>
            <a:ext cx="1953471" cy="94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543" y="5917174"/>
            <a:ext cx="2176529" cy="9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-4316"/>
            <a:ext cx="11874321" cy="686231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254580" y="2175945"/>
            <a:ext cx="1513562" cy="1352866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254580" y="3528811"/>
            <a:ext cx="1513562" cy="1352866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344732" y="2175945"/>
            <a:ext cx="1423410" cy="2705732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</Words>
  <Application>Microsoft Office PowerPoint</Application>
  <PresentationFormat>Widescreen</PresentationFormat>
  <Paragraphs>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Sakkal Majalla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8</cp:revision>
  <dcterms:created xsi:type="dcterms:W3CDTF">2016-08-24T13:36:29Z</dcterms:created>
  <dcterms:modified xsi:type="dcterms:W3CDTF">2016-09-25T03:22:14Z</dcterms:modified>
</cp:coreProperties>
</file>