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9" r:id="rId5"/>
    <p:sldMasterId id="2147483711" r:id="rId6"/>
    <p:sldMasterId id="2147483736" r:id="rId7"/>
    <p:sldMasterId id="2147483748" r:id="rId8"/>
  </p:sldMasterIdLst>
  <p:notesMasterIdLst>
    <p:notesMasterId r:id="rId28"/>
  </p:notesMasterIdLst>
  <p:sldIdLst>
    <p:sldId id="588" r:id="rId9"/>
    <p:sldId id="965" r:id="rId10"/>
    <p:sldId id="968" r:id="rId11"/>
    <p:sldId id="264" r:id="rId12"/>
    <p:sldId id="306" r:id="rId13"/>
    <p:sldId id="262" r:id="rId14"/>
    <p:sldId id="269" r:id="rId15"/>
    <p:sldId id="261" r:id="rId16"/>
    <p:sldId id="256" r:id="rId17"/>
    <p:sldId id="292" r:id="rId18"/>
    <p:sldId id="969" r:id="rId19"/>
    <p:sldId id="293" r:id="rId20"/>
    <p:sldId id="257" r:id="rId21"/>
    <p:sldId id="265" r:id="rId22"/>
    <p:sldId id="258" r:id="rId23"/>
    <p:sldId id="259" r:id="rId24"/>
    <p:sldId id="992" r:id="rId25"/>
    <p:sldId id="263" r:id="rId26"/>
    <p:sldId id="99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1116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B3526-47F7-4C4D-905C-78738815E63B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9F526-EDC9-4CFA-A49C-BB8475965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2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9" name="Google Shape;3199;g9273f58441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0" name="Google Shape;3200;g9273f58441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2303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pPr marL="0" marR="0" lvl="0" indent="0" algn="l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ahoma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pPr marL="0" marR="0" lvl="0" indent="0" algn="l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ahoma"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131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DF44-4FE8-4B0C-AADD-A81ED4AB3B1A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195A-55ED-4969-A278-D705B98E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22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DF44-4FE8-4B0C-AADD-A81ED4AB3B1A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195A-55ED-4969-A278-D705B98E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14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DF44-4FE8-4B0C-AADD-A81ED4AB3B1A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195A-55ED-4969-A278-D705B98E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66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DDB-B85C-4992-879C-4D039BDECA2E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8B8C-FA44-43BD-A611-94A4AFD44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0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DDB-B85C-4992-879C-4D039BDECA2E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8B8C-FA44-43BD-A611-94A4AFD44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5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DDB-B85C-4992-879C-4D039BDECA2E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8B8C-FA44-43BD-A611-94A4AFD44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97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DDB-B85C-4992-879C-4D039BDECA2E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8B8C-FA44-43BD-A611-94A4AFD44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47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DDB-B85C-4992-879C-4D039BDECA2E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8B8C-FA44-43BD-A611-94A4AFD44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45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DDB-B85C-4992-879C-4D039BDECA2E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8B8C-FA44-43BD-A611-94A4AFD44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51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DDB-B85C-4992-879C-4D039BDECA2E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8B8C-FA44-43BD-A611-94A4AFD44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62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DDB-B85C-4992-879C-4D039BDECA2E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8B8C-FA44-43BD-A611-94A4AFD44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28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DF44-4FE8-4B0C-AADD-A81ED4AB3B1A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195A-55ED-4969-A278-D705B98E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83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DDB-B85C-4992-879C-4D039BDECA2E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8B8C-FA44-43BD-A611-94A4AFD44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33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DDB-B85C-4992-879C-4D039BDECA2E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8B8C-FA44-43BD-A611-94A4AFD44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40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5DDB-B85C-4992-879C-4D039BDECA2E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98B8C-FA44-43BD-A611-94A4AFD44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0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949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108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2705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30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24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37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86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DF44-4FE8-4B0C-AADD-A81ED4AB3B1A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195A-55ED-4969-A278-D705B98E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469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1E8E317-92AB-4BF9-B244-55FC0AA9CBD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18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49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042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69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DB2C4672-611B-4DA4-AC9C-B219025CBF9B}"/>
              </a:ext>
            </a:extLst>
          </p:cNvPr>
          <p:cNvSpPr/>
          <p:nvPr userDrawn="1"/>
        </p:nvSpPr>
        <p:spPr bwMode="auto">
          <a:xfrm>
            <a:off x="457201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1275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067BD-A929-4AFF-8642-A1816E206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253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632AE5-E781-4BBC-B7F2-04AE5080F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3CC59-5AF9-4B38-9A90-D196502D6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C231-DD3C-43F2-9AAE-E0963410AE88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0D957-FCB3-4884-BFF2-598593EAA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36939-592C-47FD-B607-A74E209E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C018-27EB-483F-8FE2-92803B47B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87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9261D-12C2-47B4-B6CD-EDAADF86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A28DA-32D1-49CC-9C7B-2152FEF2A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E3418-0E5A-4B73-84CD-181388B1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C231-DD3C-43F2-9AAE-E0963410AE88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35EE5-A52F-452F-8080-0CC471330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3470A-F7CC-4FB1-960F-20715FFCE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C018-27EB-483F-8FE2-92803B47B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36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7CD0C-5F11-4121-B9C0-B2FC68AD8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253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0DD78-74F2-4673-B519-4511B6D01B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BC481-A3E9-4784-8EE0-BEC10BAD4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C231-DD3C-43F2-9AAE-E0963410AE88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BB277-4AC9-4B7E-869C-053E7D39A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56D2F-EDAA-47D3-8235-632FEE697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C018-27EB-483F-8FE2-92803B47B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421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B00FD-6A76-4A0D-B2C1-DAB24AA3B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86DBA-5266-47AE-A788-3EA9A2B1A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3346F-E738-4D47-A484-AB84B779A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FD438-6ACD-488E-B7C5-0A62AF0E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C231-DD3C-43F2-9AAE-E0963410AE88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3FD60-3A52-4050-9185-8D05C96DC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6FD22-121B-4827-A2B6-F79B0C8C0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C018-27EB-483F-8FE2-92803B47B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3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A3A4-1C3D-4EFA-81C8-33B3FE69E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0B39D-235D-44C6-AA3D-DEC62B603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DE717-B0FA-49E7-8BC9-54E1BAE21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FF2008-4D6D-4BA7-9C23-90CDBCC63A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013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B4EC61-BD96-482B-BBD5-E6D45012FC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E5626-1824-4DD2-8E46-8325094AD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C231-DD3C-43F2-9AAE-E0963410AE88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B9FDE8-FEDD-4FB5-9AE1-25EF6CC0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18B9D-7AC1-42C7-A3F9-CBAFF93D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C018-27EB-483F-8FE2-92803B47B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87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DF44-4FE8-4B0C-AADD-A81ED4AB3B1A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195A-55ED-4969-A278-D705B98E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41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970FA-2CE4-456F-AB37-B576DEECD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D154E4-E66D-4CE5-AC1E-906BB9A9F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C231-DD3C-43F2-9AAE-E0963410AE88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4DB51A-973A-4EA0-B6A6-3EB58AB4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F9E42-51E7-4A49-8490-C230734B7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C018-27EB-483F-8FE2-92803B47B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028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084923-6B0B-4233-8796-0A1F24EBB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C231-DD3C-43F2-9AAE-E0963410AE88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6E78B0-0250-411C-B6C5-B12EF9A7C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A21CD3-E158-49A8-8ED0-087D8811E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C018-27EB-483F-8FE2-92803B47B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18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9A922-5DCC-4C70-936C-F35EDFC39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442F2-1274-4AFF-BCD0-10482ADE9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62A9DC-7F29-41C8-B5AE-BC643668F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F5C2B-AAB7-4F7D-8C19-BEF8CCEB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C231-DD3C-43F2-9AAE-E0963410AE88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11EF6-9C96-49A8-ABA6-C400ED4D5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622CA8-02EF-40CB-B295-B0D4C890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C018-27EB-483F-8FE2-92803B47B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926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69279-33A5-4257-938D-47EFED105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0900A0-7A4F-45BF-8355-6227EF1872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164EC-56E3-4E60-983B-08C3AC666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9898C-1029-43BE-9D17-73AF26D70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C231-DD3C-43F2-9AAE-E0963410AE88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F694A-3893-4D56-9A38-3162029F9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E5A8A-F7D2-4965-8562-7E31FFAB6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C018-27EB-483F-8FE2-92803B47B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23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6BA0-4A1C-49E7-8519-25C33D086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ABB7E-CA82-4771-9A5C-87CD23CD6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0CDF4-22D7-44E7-80D4-7C784BF1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C231-DD3C-43F2-9AAE-E0963410AE88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D2678-0490-43CD-956B-16D30A43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89426-DA50-496E-8B61-8EFEEC8D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C018-27EB-483F-8FE2-92803B47B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254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A007C-DCCF-45A8-A5C5-E61D705B4F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B23CFE-56DD-4CB0-9B84-CDE29AF0C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44F1B-FE2C-42CD-8470-BCD9AA55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CC231-DD3C-43F2-9AAE-E0963410AE88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4A81B-ED16-44C5-AEA4-468477647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2320F-8D48-4810-B19F-82FDF9DC7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7C018-27EB-483F-8FE2-92803B47B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05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5"/>
          <p:cNvSpPr txBox="1">
            <a:spLocks noGrp="1"/>
          </p:cNvSpPr>
          <p:nvPr>
            <p:ph type="title"/>
          </p:nvPr>
        </p:nvSpPr>
        <p:spPr>
          <a:xfrm flipH="1">
            <a:off x="720000" y="593367"/>
            <a:ext cx="51441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5"/>
          <p:cNvSpPr txBox="1">
            <a:spLocks noGrp="1"/>
          </p:cNvSpPr>
          <p:nvPr>
            <p:ph type="title" idx="2"/>
          </p:nvPr>
        </p:nvSpPr>
        <p:spPr>
          <a:xfrm flipH="1">
            <a:off x="3819138" y="2533017"/>
            <a:ext cx="24744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12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9pPr>
          </a:lstStyle>
          <a:p>
            <a:endParaRPr/>
          </a:p>
        </p:txBody>
      </p:sp>
      <p:sp>
        <p:nvSpPr>
          <p:cNvPr id="474" name="Google Shape;474;p15"/>
          <p:cNvSpPr txBox="1">
            <a:spLocks noGrp="1"/>
          </p:cNvSpPr>
          <p:nvPr>
            <p:ph type="subTitle" idx="1"/>
          </p:nvPr>
        </p:nvSpPr>
        <p:spPr>
          <a:xfrm flipH="1">
            <a:off x="3938089" y="3005577"/>
            <a:ext cx="22365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5"/>
          <p:cNvSpPr txBox="1">
            <a:spLocks noGrp="1"/>
          </p:cNvSpPr>
          <p:nvPr>
            <p:ph type="title" idx="3"/>
          </p:nvPr>
        </p:nvSpPr>
        <p:spPr>
          <a:xfrm flipH="1">
            <a:off x="720151" y="2533033"/>
            <a:ext cx="24744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12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9pPr>
          </a:lstStyle>
          <a:p>
            <a:endParaRPr/>
          </a:p>
        </p:txBody>
      </p:sp>
      <p:sp>
        <p:nvSpPr>
          <p:cNvPr id="476" name="Google Shape;476;p15"/>
          <p:cNvSpPr txBox="1">
            <a:spLocks noGrp="1"/>
          </p:cNvSpPr>
          <p:nvPr>
            <p:ph type="subTitle" idx="4"/>
          </p:nvPr>
        </p:nvSpPr>
        <p:spPr>
          <a:xfrm flipH="1">
            <a:off x="839062" y="3005567"/>
            <a:ext cx="22365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 idx="5"/>
          </p:nvPr>
        </p:nvSpPr>
        <p:spPr>
          <a:xfrm flipH="1">
            <a:off x="3938099" y="5021373"/>
            <a:ext cx="22365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12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9pPr>
          </a:lstStyle>
          <a:p>
            <a:endParaRPr/>
          </a:p>
        </p:txBody>
      </p:sp>
      <p:sp>
        <p:nvSpPr>
          <p:cNvPr id="478" name="Google Shape;478;p15"/>
          <p:cNvSpPr txBox="1">
            <a:spLocks noGrp="1"/>
          </p:cNvSpPr>
          <p:nvPr>
            <p:ph type="subTitle" idx="6"/>
          </p:nvPr>
        </p:nvSpPr>
        <p:spPr>
          <a:xfrm flipH="1">
            <a:off x="3938099" y="5493373"/>
            <a:ext cx="22365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5"/>
          <p:cNvSpPr txBox="1">
            <a:spLocks noGrp="1"/>
          </p:cNvSpPr>
          <p:nvPr>
            <p:ph type="title" idx="7"/>
          </p:nvPr>
        </p:nvSpPr>
        <p:spPr>
          <a:xfrm flipH="1">
            <a:off x="838974" y="5021373"/>
            <a:ext cx="22365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12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350"/>
            </a:lvl9pPr>
          </a:lstStyle>
          <a:p>
            <a:endParaRPr/>
          </a:p>
        </p:txBody>
      </p:sp>
      <p:sp>
        <p:nvSpPr>
          <p:cNvPr id="480" name="Google Shape;480;p15"/>
          <p:cNvSpPr txBox="1">
            <a:spLocks noGrp="1"/>
          </p:cNvSpPr>
          <p:nvPr>
            <p:ph type="subTitle" idx="8"/>
          </p:nvPr>
        </p:nvSpPr>
        <p:spPr>
          <a:xfrm flipH="1">
            <a:off x="838974" y="5493373"/>
            <a:ext cx="22365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5"/>
          <p:cNvSpPr/>
          <p:nvPr/>
        </p:nvSpPr>
        <p:spPr>
          <a:xfrm flipH="1">
            <a:off x="6016499" y="-959894"/>
            <a:ext cx="6746227" cy="6551169"/>
          </a:xfrm>
          <a:custGeom>
            <a:avLst/>
            <a:gdLst/>
            <a:ahLst/>
            <a:cxnLst/>
            <a:rect l="l" t="t" r="r" b="b"/>
            <a:pathLst>
              <a:path w="203169" h="147971" extrusionOk="0">
                <a:moveTo>
                  <a:pt x="38668" y="0"/>
                </a:moveTo>
                <a:cubicBezTo>
                  <a:pt x="33478" y="0"/>
                  <a:pt x="28391" y="1792"/>
                  <a:pt x="23898" y="4413"/>
                </a:cubicBezTo>
                <a:cubicBezTo>
                  <a:pt x="8674" y="13246"/>
                  <a:pt x="0" y="32145"/>
                  <a:pt x="3218" y="49470"/>
                </a:cubicBezTo>
                <a:cubicBezTo>
                  <a:pt x="4771" y="57687"/>
                  <a:pt x="9381" y="65995"/>
                  <a:pt x="17188" y="68963"/>
                </a:cubicBezTo>
                <a:cubicBezTo>
                  <a:pt x="19289" y="69759"/>
                  <a:pt x="21402" y="70076"/>
                  <a:pt x="23523" y="70076"/>
                </a:cubicBezTo>
                <a:cubicBezTo>
                  <a:pt x="31783" y="70076"/>
                  <a:pt x="40156" y="65272"/>
                  <a:pt x="48366" y="65272"/>
                </a:cubicBezTo>
                <a:cubicBezTo>
                  <a:pt x="50919" y="65272"/>
                  <a:pt x="53455" y="65736"/>
                  <a:pt x="55968" y="66954"/>
                </a:cubicBezTo>
                <a:cubicBezTo>
                  <a:pt x="57406" y="67662"/>
                  <a:pt x="58821" y="68734"/>
                  <a:pt x="59277" y="70286"/>
                </a:cubicBezTo>
                <a:cubicBezTo>
                  <a:pt x="59802" y="72181"/>
                  <a:pt x="58775" y="74144"/>
                  <a:pt x="57634" y="75742"/>
                </a:cubicBezTo>
                <a:cubicBezTo>
                  <a:pt x="53982" y="80900"/>
                  <a:pt x="49006" y="85077"/>
                  <a:pt x="45788" y="90510"/>
                </a:cubicBezTo>
                <a:cubicBezTo>
                  <a:pt x="44418" y="92815"/>
                  <a:pt x="43368" y="95440"/>
                  <a:pt x="43642" y="98110"/>
                </a:cubicBezTo>
                <a:cubicBezTo>
                  <a:pt x="44053" y="102128"/>
                  <a:pt x="47545" y="105392"/>
                  <a:pt x="51471" y="106465"/>
                </a:cubicBezTo>
                <a:cubicBezTo>
                  <a:pt x="52769" y="106829"/>
                  <a:pt x="54099" y="106989"/>
                  <a:pt x="55437" y="106989"/>
                </a:cubicBezTo>
                <a:cubicBezTo>
                  <a:pt x="58124" y="106989"/>
                  <a:pt x="60841" y="106344"/>
                  <a:pt x="63386" y="105415"/>
                </a:cubicBezTo>
                <a:cubicBezTo>
                  <a:pt x="69423" y="103227"/>
                  <a:pt x="75209" y="98809"/>
                  <a:pt x="81814" y="98809"/>
                </a:cubicBezTo>
                <a:cubicBezTo>
                  <a:pt x="82376" y="98809"/>
                  <a:pt x="82944" y="98841"/>
                  <a:pt x="83518" y="98909"/>
                </a:cubicBezTo>
                <a:cubicBezTo>
                  <a:pt x="87421" y="99389"/>
                  <a:pt x="91370" y="102219"/>
                  <a:pt x="91712" y="106145"/>
                </a:cubicBezTo>
                <a:cubicBezTo>
                  <a:pt x="92032" y="109797"/>
                  <a:pt x="89361" y="112924"/>
                  <a:pt x="86987" y="115732"/>
                </a:cubicBezTo>
                <a:cubicBezTo>
                  <a:pt x="84636" y="118516"/>
                  <a:pt x="82308" y="122123"/>
                  <a:pt x="83427" y="125615"/>
                </a:cubicBezTo>
                <a:cubicBezTo>
                  <a:pt x="84841" y="129986"/>
                  <a:pt x="88967" y="130650"/>
                  <a:pt x="93317" y="130650"/>
                </a:cubicBezTo>
                <a:cubicBezTo>
                  <a:pt x="95215" y="130650"/>
                  <a:pt x="97155" y="130524"/>
                  <a:pt x="98931" y="130524"/>
                </a:cubicBezTo>
                <a:cubicBezTo>
                  <a:pt x="100376" y="130524"/>
                  <a:pt x="101711" y="130607"/>
                  <a:pt x="102828" y="130910"/>
                </a:cubicBezTo>
                <a:cubicBezTo>
                  <a:pt x="108968" y="132577"/>
                  <a:pt x="112597" y="140314"/>
                  <a:pt x="109972" y="146089"/>
                </a:cubicBezTo>
                <a:cubicBezTo>
                  <a:pt x="112530" y="147403"/>
                  <a:pt x="115350" y="147970"/>
                  <a:pt x="118203" y="147970"/>
                </a:cubicBezTo>
                <a:cubicBezTo>
                  <a:pt x="119118" y="147970"/>
                  <a:pt x="120037" y="147912"/>
                  <a:pt x="120951" y="147801"/>
                </a:cubicBezTo>
                <a:cubicBezTo>
                  <a:pt x="121590" y="147733"/>
                  <a:pt x="122252" y="147618"/>
                  <a:pt x="122823" y="147253"/>
                </a:cubicBezTo>
                <a:cubicBezTo>
                  <a:pt x="123896" y="146591"/>
                  <a:pt x="124581" y="145062"/>
                  <a:pt x="125790" y="144697"/>
                </a:cubicBezTo>
                <a:cubicBezTo>
                  <a:pt x="125699" y="140748"/>
                  <a:pt x="127502" y="136776"/>
                  <a:pt x="130561" y="134266"/>
                </a:cubicBezTo>
                <a:cubicBezTo>
                  <a:pt x="132877" y="132350"/>
                  <a:pt x="135896" y="131312"/>
                  <a:pt x="138910" y="131312"/>
                </a:cubicBezTo>
                <a:cubicBezTo>
                  <a:pt x="139848" y="131312"/>
                  <a:pt x="140785" y="131412"/>
                  <a:pt x="141700" y="131618"/>
                </a:cubicBezTo>
                <a:cubicBezTo>
                  <a:pt x="145032" y="132371"/>
                  <a:pt x="147931" y="134380"/>
                  <a:pt x="151081" y="135704"/>
                </a:cubicBezTo>
                <a:cubicBezTo>
                  <a:pt x="153825" y="136840"/>
                  <a:pt x="156782" y="137387"/>
                  <a:pt x="159747" y="137387"/>
                </a:cubicBezTo>
                <a:cubicBezTo>
                  <a:pt x="166130" y="137387"/>
                  <a:pt x="172547" y="134854"/>
                  <a:pt x="176942" y="130226"/>
                </a:cubicBezTo>
                <a:cubicBezTo>
                  <a:pt x="179864" y="127144"/>
                  <a:pt x="181986" y="122876"/>
                  <a:pt x="181142" y="118699"/>
                </a:cubicBezTo>
                <a:cubicBezTo>
                  <a:pt x="180434" y="115207"/>
                  <a:pt x="177786" y="112422"/>
                  <a:pt x="174910" y="110322"/>
                </a:cubicBezTo>
                <a:cubicBezTo>
                  <a:pt x="172034" y="108199"/>
                  <a:pt x="168839" y="106556"/>
                  <a:pt x="166168" y="104182"/>
                </a:cubicBezTo>
                <a:cubicBezTo>
                  <a:pt x="164822" y="102972"/>
                  <a:pt x="163612" y="101534"/>
                  <a:pt x="163247" y="99777"/>
                </a:cubicBezTo>
                <a:cubicBezTo>
                  <a:pt x="162676" y="97152"/>
                  <a:pt x="164228" y="94436"/>
                  <a:pt x="166419" y="92861"/>
                </a:cubicBezTo>
                <a:cubicBezTo>
                  <a:pt x="168588" y="91309"/>
                  <a:pt x="171281" y="90669"/>
                  <a:pt x="173929" y="90144"/>
                </a:cubicBezTo>
                <a:cubicBezTo>
                  <a:pt x="177330" y="89483"/>
                  <a:pt x="180799" y="88958"/>
                  <a:pt x="184269" y="88615"/>
                </a:cubicBezTo>
                <a:cubicBezTo>
                  <a:pt x="188172" y="88227"/>
                  <a:pt x="192828" y="87565"/>
                  <a:pt x="194586" y="84027"/>
                </a:cubicBezTo>
                <a:cubicBezTo>
                  <a:pt x="196001" y="81128"/>
                  <a:pt x="194609" y="77522"/>
                  <a:pt x="192395" y="75148"/>
                </a:cubicBezTo>
                <a:cubicBezTo>
                  <a:pt x="190181" y="72774"/>
                  <a:pt x="187259" y="71199"/>
                  <a:pt x="184794" y="69077"/>
                </a:cubicBezTo>
                <a:cubicBezTo>
                  <a:pt x="182306" y="66977"/>
                  <a:pt x="180183" y="63964"/>
                  <a:pt x="180571" y="60746"/>
                </a:cubicBezTo>
                <a:cubicBezTo>
                  <a:pt x="180868" y="58098"/>
                  <a:pt x="182785" y="55907"/>
                  <a:pt x="184976" y="54423"/>
                </a:cubicBezTo>
                <a:cubicBezTo>
                  <a:pt x="187190" y="52962"/>
                  <a:pt x="189701" y="52049"/>
                  <a:pt x="192052" y="50817"/>
                </a:cubicBezTo>
                <a:cubicBezTo>
                  <a:pt x="196343" y="48580"/>
                  <a:pt x="200269" y="44996"/>
                  <a:pt x="201433" y="40294"/>
                </a:cubicBezTo>
                <a:cubicBezTo>
                  <a:pt x="203168" y="33218"/>
                  <a:pt x="198284" y="26371"/>
                  <a:pt x="193718" y="20687"/>
                </a:cubicBezTo>
                <a:cubicBezTo>
                  <a:pt x="186734" y="20573"/>
                  <a:pt x="178631" y="17355"/>
                  <a:pt x="172217" y="14570"/>
                </a:cubicBezTo>
                <a:cubicBezTo>
                  <a:pt x="165712" y="11740"/>
                  <a:pt x="159686" y="7608"/>
                  <a:pt x="152724" y="6239"/>
                </a:cubicBezTo>
                <a:cubicBezTo>
                  <a:pt x="150946" y="5888"/>
                  <a:pt x="149153" y="5730"/>
                  <a:pt x="147358" y="5730"/>
                </a:cubicBezTo>
                <a:cubicBezTo>
                  <a:pt x="141205" y="5730"/>
                  <a:pt x="135020" y="7592"/>
                  <a:pt x="129260" y="9959"/>
                </a:cubicBezTo>
                <a:cubicBezTo>
                  <a:pt x="121819" y="12995"/>
                  <a:pt x="114697" y="16898"/>
                  <a:pt x="106937" y="18998"/>
                </a:cubicBezTo>
                <a:cubicBezTo>
                  <a:pt x="102739" y="20118"/>
                  <a:pt x="98396" y="20672"/>
                  <a:pt x="94051" y="20672"/>
                </a:cubicBezTo>
                <a:cubicBezTo>
                  <a:pt x="86089" y="20672"/>
                  <a:pt x="78121" y="18811"/>
                  <a:pt x="71032" y="15163"/>
                </a:cubicBezTo>
                <a:cubicBezTo>
                  <a:pt x="60464" y="9731"/>
                  <a:pt x="51129" y="327"/>
                  <a:pt x="39237" y="8"/>
                </a:cubicBezTo>
                <a:cubicBezTo>
                  <a:pt x="39047" y="3"/>
                  <a:pt x="38857" y="0"/>
                  <a:pt x="386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2" name="Google Shape;482;p15"/>
          <p:cNvSpPr/>
          <p:nvPr/>
        </p:nvSpPr>
        <p:spPr>
          <a:xfrm flipH="1">
            <a:off x="9981903" y="3672119"/>
            <a:ext cx="130396" cy="156417"/>
          </a:xfrm>
          <a:custGeom>
            <a:avLst/>
            <a:gdLst/>
            <a:ahLst/>
            <a:cxnLst/>
            <a:rect l="l" t="t" r="r" b="b"/>
            <a:pathLst>
              <a:path w="3927" h="3533" extrusionOk="0">
                <a:moveTo>
                  <a:pt x="1945" y="0"/>
                </a:moveTo>
                <a:cubicBezTo>
                  <a:pt x="1792" y="0"/>
                  <a:pt x="1637" y="20"/>
                  <a:pt x="1484" y="61"/>
                </a:cubicBezTo>
                <a:cubicBezTo>
                  <a:pt x="548" y="335"/>
                  <a:pt x="0" y="1317"/>
                  <a:pt x="274" y="2252"/>
                </a:cubicBezTo>
                <a:cubicBezTo>
                  <a:pt x="481" y="3025"/>
                  <a:pt x="1186" y="3533"/>
                  <a:pt x="1952" y="3533"/>
                </a:cubicBezTo>
                <a:cubicBezTo>
                  <a:pt x="2114" y="3533"/>
                  <a:pt x="2279" y="3510"/>
                  <a:pt x="2442" y="3462"/>
                </a:cubicBezTo>
                <a:cubicBezTo>
                  <a:pt x="3378" y="3211"/>
                  <a:pt x="3926" y="2230"/>
                  <a:pt x="3675" y="1294"/>
                </a:cubicBezTo>
                <a:cubicBezTo>
                  <a:pt x="3446" y="511"/>
                  <a:pt x="2723" y="0"/>
                  <a:pt x="19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3" name="Google Shape;483;p15"/>
          <p:cNvSpPr/>
          <p:nvPr/>
        </p:nvSpPr>
        <p:spPr>
          <a:xfrm flipH="1">
            <a:off x="6348480" y="1494359"/>
            <a:ext cx="130396" cy="156461"/>
          </a:xfrm>
          <a:custGeom>
            <a:avLst/>
            <a:gdLst/>
            <a:ahLst/>
            <a:cxnLst/>
            <a:rect l="l" t="t" r="r" b="b"/>
            <a:pathLst>
              <a:path w="3927" h="3534" extrusionOk="0">
                <a:moveTo>
                  <a:pt x="1945" y="1"/>
                </a:moveTo>
                <a:cubicBezTo>
                  <a:pt x="1793" y="1"/>
                  <a:pt x="1638" y="21"/>
                  <a:pt x="1484" y="62"/>
                </a:cubicBezTo>
                <a:cubicBezTo>
                  <a:pt x="549" y="336"/>
                  <a:pt x="1" y="1317"/>
                  <a:pt x="252" y="2253"/>
                </a:cubicBezTo>
                <a:cubicBezTo>
                  <a:pt x="478" y="3025"/>
                  <a:pt x="1170" y="3533"/>
                  <a:pt x="1944" y="3533"/>
                </a:cubicBezTo>
                <a:cubicBezTo>
                  <a:pt x="2108" y="3533"/>
                  <a:pt x="2276" y="3511"/>
                  <a:pt x="2443" y="3463"/>
                </a:cubicBezTo>
                <a:cubicBezTo>
                  <a:pt x="3379" y="3212"/>
                  <a:pt x="3927" y="2230"/>
                  <a:pt x="3653" y="1294"/>
                </a:cubicBezTo>
                <a:cubicBezTo>
                  <a:pt x="3443" y="512"/>
                  <a:pt x="2723" y="1"/>
                  <a:pt x="194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4" name="Google Shape;484;p15"/>
          <p:cNvSpPr/>
          <p:nvPr/>
        </p:nvSpPr>
        <p:spPr>
          <a:xfrm flipH="1">
            <a:off x="11193819" y="2386244"/>
            <a:ext cx="130396" cy="156461"/>
          </a:xfrm>
          <a:custGeom>
            <a:avLst/>
            <a:gdLst/>
            <a:ahLst/>
            <a:cxnLst/>
            <a:rect l="l" t="t" r="r" b="b"/>
            <a:pathLst>
              <a:path w="3927" h="3534" extrusionOk="0">
                <a:moveTo>
                  <a:pt x="1983" y="1"/>
                </a:moveTo>
                <a:cubicBezTo>
                  <a:pt x="1819" y="1"/>
                  <a:pt x="1652" y="24"/>
                  <a:pt x="1484" y="71"/>
                </a:cubicBezTo>
                <a:cubicBezTo>
                  <a:pt x="548" y="323"/>
                  <a:pt x="1" y="1304"/>
                  <a:pt x="274" y="2240"/>
                </a:cubicBezTo>
                <a:cubicBezTo>
                  <a:pt x="484" y="3022"/>
                  <a:pt x="1205" y="3533"/>
                  <a:pt x="1982" y="3533"/>
                </a:cubicBezTo>
                <a:cubicBezTo>
                  <a:pt x="2135" y="3533"/>
                  <a:pt x="2289" y="3514"/>
                  <a:pt x="2443" y="3472"/>
                </a:cubicBezTo>
                <a:cubicBezTo>
                  <a:pt x="3379" y="3198"/>
                  <a:pt x="3926" y="2217"/>
                  <a:pt x="3675" y="1281"/>
                </a:cubicBezTo>
                <a:cubicBezTo>
                  <a:pt x="3449" y="509"/>
                  <a:pt x="2757" y="1"/>
                  <a:pt x="19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5" name="Google Shape;485;p15"/>
          <p:cNvSpPr/>
          <p:nvPr/>
        </p:nvSpPr>
        <p:spPr>
          <a:xfrm flipH="1">
            <a:off x="12671012" y="1592379"/>
            <a:ext cx="131127" cy="156461"/>
          </a:xfrm>
          <a:custGeom>
            <a:avLst/>
            <a:gdLst/>
            <a:ahLst/>
            <a:cxnLst/>
            <a:rect l="l" t="t" r="r" b="b"/>
            <a:pathLst>
              <a:path w="3949" h="3534" extrusionOk="0">
                <a:moveTo>
                  <a:pt x="1966" y="1"/>
                </a:moveTo>
                <a:cubicBezTo>
                  <a:pt x="1814" y="1"/>
                  <a:pt x="1660" y="21"/>
                  <a:pt x="1507" y="62"/>
                </a:cubicBezTo>
                <a:cubicBezTo>
                  <a:pt x="548" y="336"/>
                  <a:pt x="0" y="1317"/>
                  <a:pt x="274" y="2253"/>
                </a:cubicBezTo>
                <a:cubicBezTo>
                  <a:pt x="500" y="3025"/>
                  <a:pt x="1193" y="3533"/>
                  <a:pt x="1966" y="3533"/>
                </a:cubicBezTo>
                <a:cubicBezTo>
                  <a:pt x="2130" y="3533"/>
                  <a:pt x="2298" y="3511"/>
                  <a:pt x="2465" y="3463"/>
                </a:cubicBezTo>
                <a:cubicBezTo>
                  <a:pt x="3401" y="3212"/>
                  <a:pt x="3949" y="2230"/>
                  <a:pt x="3675" y="1294"/>
                </a:cubicBezTo>
                <a:cubicBezTo>
                  <a:pt x="3446" y="512"/>
                  <a:pt x="2739" y="1"/>
                  <a:pt x="19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6" name="Google Shape;486;p15"/>
          <p:cNvSpPr/>
          <p:nvPr/>
        </p:nvSpPr>
        <p:spPr>
          <a:xfrm flipH="1">
            <a:off x="10056950" y="4030247"/>
            <a:ext cx="54589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43" y="0"/>
                </a:moveTo>
                <a:cubicBezTo>
                  <a:pt x="775" y="0"/>
                  <a:pt x="707" y="10"/>
                  <a:pt x="639" y="29"/>
                </a:cubicBezTo>
                <a:cubicBezTo>
                  <a:pt x="228" y="144"/>
                  <a:pt x="0" y="554"/>
                  <a:pt x="114" y="942"/>
                </a:cubicBezTo>
                <a:cubicBezTo>
                  <a:pt x="208" y="1263"/>
                  <a:pt x="505" y="1474"/>
                  <a:pt x="823" y="1474"/>
                </a:cubicBezTo>
                <a:cubicBezTo>
                  <a:pt x="891" y="1474"/>
                  <a:pt x="959" y="1465"/>
                  <a:pt x="1027" y="1445"/>
                </a:cubicBezTo>
                <a:cubicBezTo>
                  <a:pt x="1415" y="1331"/>
                  <a:pt x="1643" y="920"/>
                  <a:pt x="1529" y="532"/>
                </a:cubicBezTo>
                <a:cubicBezTo>
                  <a:pt x="1454" y="211"/>
                  <a:pt x="1161" y="0"/>
                  <a:pt x="8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7" name="Google Shape;487;p15"/>
          <p:cNvSpPr/>
          <p:nvPr/>
        </p:nvSpPr>
        <p:spPr>
          <a:xfrm flipH="1">
            <a:off x="12346599" y="2101474"/>
            <a:ext cx="54622" cy="65524"/>
          </a:xfrm>
          <a:custGeom>
            <a:avLst/>
            <a:gdLst/>
            <a:ahLst/>
            <a:cxnLst/>
            <a:rect l="l" t="t" r="r" b="b"/>
            <a:pathLst>
              <a:path w="1645" h="1480" extrusionOk="0">
                <a:moveTo>
                  <a:pt x="790" y="1"/>
                </a:moveTo>
                <a:cubicBezTo>
                  <a:pt x="733" y="1"/>
                  <a:pt x="675" y="8"/>
                  <a:pt x="617" y="21"/>
                </a:cubicBezTo>
                <a:cubicBezTo>
                  <a:pt x="229" y="135"/>
                  <a:pt x="1" y="546"/>
                  <a:pt x="115" y="934"/>
                </a:cubicBezTo>
                <a:cubicBezTo>
                  <a:pt x="193" y="1265"/>
                  <a:pt x="502" y="1479"/>
                  <a:pt x="832" y="1479"/>
                </a:cubicBezTo>
                <a:cubicBezTo>
                  <a:pt x="889" y="1479"/>
                  <a:pt x="948" y="1473"/>
                  <a:pt x="1005" y="1459"/>
                </a:cubicBezTo>
                <a:cubicBezTo>
                  <a:pt x="1416" y="1345"/>
                  <a:pt x="1644" y="934"/>
                  <a:pt x="1530" y="546"/>
                </a:cubicBezTo>
                <a:cubicBezTo>
                  <a:pt x="1433" y="216"/>
                  <a:pt x="1120" y="1"/>
                  <a:pt x="7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8" name="Google Shape;488;p15"/>
          <p:cNvSpPr/>
          <p:nvPr/>
        </p:nvSpPr>
        <p:spPr>
          <a:xfrm flipH="1">
            <a:off x="12728589" y="1247180"/>
            <a:ext cx="54622" cy="65303"/>
          </a:xfrm>
          <a:custGeom>
            <a:avLst/>
            <a:gdLst/>
            <a:ahLst/>
            <a:cxnLst/>
            <a:rect l="l" t="t" r="r" b="b"/>
            <a:pathLst>
              <a:path w="1645" h="1475" extrusionOk="0">
                <a:moveTo>
                  <a:pt x="842" y="0"/>
                </a:moveTo>
                <a:cubicBezTo>
                  <a:pt x="775" y="0"/>
                  <a:pt x="707" y="10"/>
                  <a:pt x="640" y="30"/>
                </a:cubicBezTo>
                <a:cubicBezTo>
                  <a:pt x="229" y="144"/>
                  <a:pt x="1" y="555"/>
                  <a:pt x="115" y="943"/>
                </a:cubicBezTo>
                <a:cubicBezTo>
                  <a:pt x="209" y="1263"/>
                  <a:pt x="505" y="1474"/>
                  <a:pt x="824" y="1474"/>
                </a:cubicBezTo>
                <a:cubicBezTo>
                  <a:pt x="892" y="1474"/>
                  <a:pt x="960" y="1465"/>
                  <a:pt x="1028" y="1445"/>
                </a:cubicBezTo>
                <a:cubicBezTo>
                  <a:pt x="1416" y="1354"/>
                  <a:pt x="1644" y="943"/>
                  <a:pt x="1530" y="555"/>
                </a:cubicBezTo>
                <a:cubicBezTo>
                  <a:pt x="1455" y="215"/>
                  <a:pt x="1161" y="0"/>
                  <a:pt x="8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9" name="Google Shape;489;p15"/>
          <p:cNvSpPr/>
          <p:nvPr/>
        </p:nvSpPr>
        <p:spPr>
          <a:xfrm flipH="1">
            <a:off x="11338596" y="2124324"/>
            <a:ext cx="54589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1" y="1"/>
                </a:moveTo>
                <a:cubicBezTo>
                  <a:pt x="753" y="1"/>
                  <a:pt x="685" y="10"/>
                  <a:pt x="617" y="30"/>
                </a:cubicBezTo>
                <a:cubicBezTo>
                  <a:pt x="229" y="144"/>
                  <a:pt x="0" y="532"/>
                  <a:pt x="115" y="943"/>
                </a:cubicBezTo>
                <a:cubicBezTo>
                  <a:pt x="209" y="1263"/>
                  <a:pt x="489" y="1475"/>
                  <a:pt x="816" y="1475"/>
                </a:cubicBezTo>
                <a:cubicBezTo>
                  <a:pt x="885" y="1475"/>
                  <a:pt x="956" y="1465"/>
                  <a:pt x="1028" y="1445"/>
                </a:cubicBezTo>
                <a:cubicBezTo>
                  <a:pt x="1416" y="1331"/>
                  <a:pt x="1644" y="920"/>
                  <a:pt x="1530" y="532"/>
                </a:cubicBezTo>
                <a:cubicBezTo>
                  <a:pt x="1436" y="212"/>
                  <a:pt x="1139" y="1"/>
                  <a:pt x="8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90" name="Google Shape;490;p15"/>
          <p:cNvSpPr/>
          <p:nvPr/>
        </p:nvSpPr>
        <p:spPr>
          <a:xfrm flipH="1">
            <a:off x="8168978" y="4955865"/>
            <a:ext cx="54622" cy="65348"/>
          </a:xfrm>
          <a:custGeom>
            <a:avLst/>
            <a:gdLst/>
            <a:ahLst/>
            <a:cxnLst/>
            <a:rect l="l" t="t" r="r" b="b"/>
            <a:pathLst>
              <a:path w="1645" h="1476" extrusionOk="0">
                <a:moveTo>
                  <a:pt x="844" y="1"/>
                </a:moveTo>
                <a:cubicBezTo>
                  <a:pt x="776" y="1"/>
                  <a:pt x="708" y="10"/>
                  <a:pt x="640" y="30"/>
                </a:cubicBezTo>
                <a:cubicBezTo>
                  <a:pt x="229" y="145"/>
                  <a:pt x="1" y="555"/>
                  <a:pt x="115" y="943"/>
                </a:cubicBezTo>
                <a:cubicBezTo>
                  <a:pt x="209" y="1264"/>
                  <a:pt x="505" y="1475"/>
                  <a:pt x="824" y="1475"/>
                </a:cubicBezTo>
                <a:cubicBezTo>
                  <a:pt x="892" y="1475"/>
                  <a:pt x="960" y="1466"/>
                  <a:pt x="1028" y="1446"/>
                </a:cubicBezTo>
                <a:cubicBezTo>
                  <a:pt x="1416" y="1331"/>
                  <a:pt x="1644" y="943"/>
                  <a:pt x="1530" y="533"/>
                </a:cubicBezTo>
                <a:cubicBezTo>
                  <a:pt x="1455" y="212"/>
                  <a:pt x="1162" y="1"/>
                  <a:pt x="8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91" name="Google Shape;491;p15"/>
          <p:cNvSpPr/>
          <p:nvPr/>
        </p:nvSpPr>
        <p:spPr>
          <a:xfrm flipH="1">
            <a:off x="12959764" y="1118832"/>
            <a:ext cx="54589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0" y="0"/>
                </a:moveTo>
                <a:cubicBezTo>
                  <a:pt x="753" y="0"/>
                  <a:pt x="684" y="10"/>
                  <a:pt x="616" y="30"/>
                </a:cubicBezTo>
                <a:cubicBezTo>
                  <a:pt x="228" y="144"/>
                  <a:pt x="0" y="555"/>
                  <a:pt x="114" y="943"/>
                </a:cubicBezTo>
                <a:cubicBezTo>
                  <a:pt x="208" y="1263"/>
                  <a:pt x="489" y="1475"/>
                  <a:pt x="815" y="1475"/>
                </a:cubicBezTo>
                <a:cubicBezTo>
                  <a:pt x="884" y="1475"/>
                  <a:pt x="955" y="1465"/>
                  <a:pt x="1027" y="1445"/>
                </a:cubicBezTo>
                <a:cubicBezTo>
                  <a:pt x="1415" y="1331"/>
                  <a:pt x="1644" y="943"/>
                  <a:pt x="1529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92" name="Google Shape;492;p15"/>
          <p:cNvSpPr/>
          <p:nvPr/>
        </p:nvSpPr>
        <p:spPr>
          <a:xfrm flipH="1">
            <a:off x="10887639" y="3930188"/>
            <a:ext cx="53825" cy="65303"/>
          </a:xfrm>
          <a:custGeom>
            <a:avLst/>
            <a:gdLst/>
            <a:ahLst/>
            <a:cxnLst/>
            <a:rect l="l" t="t" r="r" b="b"/>
            <a:pathLst>
              <a:path w="1621" h="1475" extrusionOk="0">
                <a:moveTo>
                  <a:pt x="820" y="0"/>
                </a:moveTo>
                <a:cubicBezTo>
                  <a:pt x="753" y="0"/>
                  <a:pt x="684" y="10"/>
                  <a:pt x="617" y="30"/>
                </a:cubicBezTo>
                <a:cubicBezTo>
                  <a:pt x="229" y="144"/>
                  <a:pt x="0" y="532"/>
                  <a:pt x="92" y="943"/>
                </a:cubicBezTo>
                <a:cubicBezTo>
                  <a:pt x="186" y="1263"/>
                  <a:pt x="482" y="1474"/>
                  <a:pt x="801" y="1474"/>
                </a:cubicBezTo>
                <a:cubicBezTo>
                  <a:pt x="868" y="1474"/>
                  <a:pt x="937" y="1465"/>
                  <a:pt x="1005" y="1445"/>
                </a:cubicBezTo>
                <a:cubicBezTo>
                  <a:pt x="1393" y="1331"/>
                  <a:pt x="1621" y="920"/>
                  <a:pt x="1530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93" name="Google Shape;493;p15"/>
          <p:cNvSpPr/>
          <p:nvPr/>
        </p:nvSpPr>
        <p:spPr>
          <a:xfrm flipH="1">
            <a:off x="6690295" y="3244433"/>
            <a:ext cx="54589" cy="65480"/>
          </a:xfrm>
          <a:custGeom>
            <a:avLst/>
            <a:gdLst/>
            <a:ahLst/>
            <a:cxnLst/>
            <a:rect l="l" t="t" r="r" b="b"/>
            <a:pathLst>
              <a:path w="1644" h="1479" extrusionOk="0">
                <a:moveTo>
                  <a:pt x="789" y="0"/>
                </a:moveTo>
                <a:cubicBezTo>
                  <a:pt x="732" y="0"/>
                  <a:pt x="674" y="7"/>
                  <a:pt x="616" y="20"/>
                </a:cubicBezTo>
                <a:cubicBezTo>
                  <a:pt x="228" y="135"/>
                  <a:pt x="0" y="545"/>
                  <a:pt x="114" y="933"/>
                </a:cubicBezTo>
                <a:cubicBezTo>
                  <a:pt x="211" y="1264"/>
                  <a:pt x="524" y="1478"/>
                  <a:pt x="854" y="1478"/>
                </a:cubicBezTo>
                <a:cubicBezTo>
                  <a:pt x="912" y="1478"/>
                  <a:pt x="970" y="1472"/>
                  <a:pt x="1027" y="1458"/>
                </a:cubicBezTo>
                <a:cubicBezTo>
                  <a:pt x="1415" y="1344"/>
                  <a:pt x="1643" y="933"/>
                  <a:pt x="1529" y="545"/>
                </a:cubicBezTo>
                <a:cubicBezTo>
                  <a:pt x="1432" y="215"/>
                  <a:pt x="1120" y="0"/>
                  <a:pt x="7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94" name="Google Shape;494;p15"/>
          <p:cNvSpPr/>
          <p:nvPr/>
        </p:nvSpPr>
        <p:spPr>
          <a:xfrm flipH="1">
            <a:off x="6582677" y="1760526"/>
            <a:ext cx="54589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0" y="0"/>
                </a:moveTo>
                <a:cubicBezTo>
                  <a:pt x="753" y="0"/>
                  <a:pt x="684" y="10"/>
                  <a:pt x="616" y="30"/>
                </a:cubicBezTo>
                <a:cubicBezTo>
                  <a:pt x="228" y="121"/>
                  <a:pt x="0" y="532"/>
                  <a:pt x="114" y="920"/>
                </a:cubicBezTo>
                <a:cubicBezTo>
                  <a:pt x="209" y="1260"/>
                  <a:pt x="490" y="1474"/>
                  <a:pt x="817" y="1474"/>
                </a:cubicBezTo>
                <a:cubicBezTo>
                  <a:pt x="885" y="1474"/>
                  <a:pt x="956" y="1465"/>
                  <a:pt x="1027" y="1445"/>
                </a:cubicBezTo>
                <a:cubicBezTo>
                  <a:pt x="1415" y="1331"/>
                  <a:pt x="1644" y="920"/>
                  <a:pt x="1530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95" name="Google Shape;495;p15"/>
          <p:cNvSpPr/>
          <p:nvPr/>
        </p:nvSpPr>
        <p:spPr>
          <a:xfrm flipH="1">
            <a:off x="10347991" y="3764738"/>
            <a:ext cx="88724" cy="118299"/>
          </a:xfrm>
          <a:custGeom>
            <a:avLst/>
            <a:gdLst/>
            <a:ahLst/>
            <a:cxnLst/>
            <a:rect l="l" t="t" r="r" b="b"/>
            <a:pathLst>
              <a:path w="2672" h="2672" extrusionOk="0">
                <a:moveTo>
                  <a:pt x="1348" y="1"/>
                </a:moveTo>
                <a:cubicBezTo>
                  <a:pt x="594" y="1"/>
                  <a:pt x="1" y="594"/>
                  <a:pt x="1" y="1324"/>
                </a:cubicBezTo>
                <a:cubicBezTo>
                  <a:pt x="1" y="2078"/>
                  <a:pt x="594" y="2671"/>
                  <a:pt x="1348" y="2671"/>
                </a:cubicBezTo>
                <a:cubicBezTo>
                  <a:pt x="2078" y="2671"/>
                  <a:pt x="2672" y="2078"/>
                  <a:pt x="2672" y="1324"/>
                </a:cubicBezTo>
                <a:cubicBezTo>
                  <a:pt x="2672" y="594"/>
                  <a:pt x="2078" y="1"/>
                  <a:pt x="13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96" name="Google Shape;496;p15"/>
          <p:cNvSpPr/>
          <p:nvPr/>
        </p:nvSpPr>
        <p:spPr>
          <a:xfrm flipH="1">
            <a:off x="6976786" y="3493919"/>
            <a:ext cx="88724" cy="118255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48" y="0"/>
                </a:moveTo>
                <a:cubicBezTo>
                  <a:pt x="594" y="0"/>
                  <a:pt x="1" y="594"/>
                  <a:pt x="1" y="1347"/>
                </a:cubicBezTo>
                <a:cubicBezTo>
                  <a:pt x="1" y="2078"/>
                  <a:pt x="594" y="2671"/>
                  <a:pt x="1348" y="2671"/>
                </a:cubicBezTo>
                <a:cubicBezTo>
                  <a:pt x="2078" y="2671"/>
                  <a:pt x="2671" y="2078"/>
                  <a:pt x="2671" y="1347"/>
                </a:cubicBezTo>
                <a:cubicBezTo>
                  <a:pt x="2671" y="594"/>
                  <a:pt x="2078" y="0"/>
                  <a:pt x="13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97" name="Google Shape;497;p15"/>
          <p:cNvSpPr/>
          <p:nvPr/>
        </p:nvSpPr>
        <p:spPr>
          <a:xfrm flipH="1">
            <a:off x="9487747" y="4970347"/>
            <a:ext cx="88724" cy="118255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47" y="0"/>
                </a:moveTo>
                <a:cubicBezTo>
                  <a:pt x="594" y="0"/>
                  <a:pt x="1" y="616"/>
                  <a:pt x="1" y="1347"/>
                </a:cubicBezTo>
                <a:cubicBezTo>
                  <a:pt x="1" y="2077"/>
                  <a:pt x="594" y="2671"/>
                  <a:pt x="1347" y="2671"/>
                </a:cubicBezTo>
                <a:cubicBezTo>
                  <a:pt x="2078" y="2671"/>
                  <a:pt x="2671" y="2077"/>
                  <a:pt x="2671" y="1347"/>
                </a:cubicBezTo>
                <a:cubicBezTo>
                  <a:pt x="2671" y="616"/>
                  <a:pt x="2078" y="0"/>
                  <a:pt x="134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98" name="Google Shape;498;p15"/>
          <p:cNvSpPr/>
          <p:nvPr/>
        </p:nvSpPr>
        <p:spPr>
          <a:xfrm flipH="1">
            <a:off x="7072282" y="3246343"/>
            <a:ext cx="88724" cy="118255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25" y="0"/>
                </a:moveTo>
                <a:cubicBezTo>
                  <a:pt x="594" y="0"/>
                  <a:pt x="1" y="594"/>
                  <a:pt x="1" y="1324"/>
                </a:cubicBezTo>
                <a:cubicBezTo>
                  <a:pt x="1" y="2055"/>
                  <a:pt x="594" y="2671"/>
                  <a:pt x="1325" y="2671"/>
                </a:cubicBezTo>
                <a:cubicBezTo>
                  <a:pt x="2078" y="2671"/>
                  <a:pt x="2671" y="2055"/>
                  <a:pt x="2671" y="1324"/>
                </a:cubicBezTo>
                <a:cubicBezTo>
                  <a:pt x="2671" y="594"/>
                  <a:pt x="2078" y="0"/>
                  <a:pt x="1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99" name="Google Shape;499;p15"/>
          <p:cNvSpPr/>
          <p:nvPr/>
        </p:nvSpPr>
        <p:spPr>
          <a:xfrm flipH="1">
            <a:off x="12223841" y="2379294"/>
            <a:ext cx="87927" cy="118255"/>
          </a:xfrm>
          <a:custGeom>
            <a:avLst/>
            <a:gdLst/>
            <a:ahLst/>
            <a:cxnLst/>
            <a:rect l="l" t="t" r="r" b="b"/>
            <a:pathLst>
              <a:path w="2648" h="2671" extrusionOk="0">
                <a:moveTo>
                  <a:pt x="1324" y="0"/>
                </a:moveTo>
                <a:cubicBezTo>
                  <a:pt x="594" y="0"/>
                  <a:pt x="0" y="594"/>
                  <a:pt x="0" y="1324"/>
                </a:cubicBezTo>
                <a:cubicBezTo>
                  <a:pt x="0" y="2077"/>
                  <a:pt x="594" y="2671"/>
                  <a:pt x="1324" y="2671"/>
                </a:cubicBezTo>
                <a:cubicBezTo>
                  <a:pt x="2054" y="2671"/>
                  <a:pt x="2648" y="2077"/>
                  <a:pt x="2648" y="1324"/>
                </a:cubicBezTo>
                <a:cubicBezTo>
                  <a:pt x="2648" y="594"/>
                  <a:pt x="2054" y="0"/>
                  <a:pt x="13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500" name="Google Shape;500;p15"/>
          <p:cNvSpPr/>
          <p:nvPr/>
        </p:nvSpPr>
        <p:spPr>
          <a:xfrm flipH="1">
            <a:off x="11011159" y="2144821"/>
            <a:ext cx="87960" cy="118299"/>
          </a:xfrm>
          <a:custGeom>
            <a:avLst/>
            <a:gdLst/>
            <a:ahLst/>
            <a:cxnLst/>
            <a:rect l="l" t="t" r="r" b="b"/>
            <a:pathLst>
              <a:path w="2649" h="2672" extrusionOk="0">
                <a:moveTo>
                  <a:pt x="1325" y="1"/>
                </a:moveTo>
                <a:cubicBezTo>
                  <a:pt x="594" y="1"/>
                  <a:pt x="1" y="594"/>
                  <a:pt x="1" y="1325"/>
                </a:cubicBezTo>
                <a:cubicBezTo>
                  <a:pt x="1" y="2055"/>
                  <a:pt x="594" y="2671"/>
                  <a:pt x="1325" y="2671"/>
                </a:cubicBezTo>
                <a:cubicBezTo>
                  <a:pt x="2055" y="2671"/>
                  <a:pt x="2648" y="2055"/>
                  <a:pt x="2648" y="1325"/>
                </a:cubicBezTo>
                <a:cubicBezTo>
                  <a:pt x="2648" y="594"/>
                  <a:pt x="2055" y="1"/>
                  <a:pt x="132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51427" tIns="51427" rIns="51427" bIns="514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</p:spTree>
    <p:extLst>
      <p:ext uri="{BB962C8B-B14F-4D97-AF65-F5344CB8AC3E}">
        <p14:creationId xmlns:p14="http://schemas.microsoft.com/office/powerpoint/2010/main" val="3430088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BIG 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092825" y="1620633"/>
            <a:ext cx="6746400" cy="26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1519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2531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2531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2531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2531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2531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2531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2531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2531">
                <a:solidFill>
                  <a:srgbClr val="434343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427261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E683-5EF9-4B16-9585-60B8E52B11B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D2AE-2C5C-440B-8879-5B3F7050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974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E683-5EF9-4B16-9585-60B8E52B11B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D2AE-2C5C-440B-8879-5B3F7050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4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DF44-4FE8-4B0C-AADD-A81ED4AB3B1A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195A-55ED-4969-A278-D705B98E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153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E683-5EF9-4B16-9585-60B8E52B11B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D2AE-2C5C-440B-8879-5B3F7050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65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E683-5EF9-4B16-9585-60B8E52B11B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D2AE-2C5C-440B-8879-5B3F7050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148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E683-5EF9-4B16-9585-60B8E52B11B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D2AE-2C5C-440B-8879-5B3F7050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93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E683-5EF9-4B16-9585-60B8E52B11B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D2AE-2C5C-440B-8879-5B3F7050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07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E683-5EF9-4B16-9585-60B8E52B11B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D2AE-2C5C-440B-8879-5B3F7050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507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E683-5EF9-4B16-9585-60B8E52B11B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D2AE-2C5C-440B-8879-5B3F7050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642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E683-5EF9-4B16-9585-60B8E52B11B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D2AE-2C5C-440B-8879-5B3F7050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886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E683-5EF9-4B16-9585-60B8E52B11B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D2AE-2C5C-440B-8879-5B3F7050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590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5E683-5EF9-4B16-9585-60B8E52B11B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FD2AE-2C5C-440B-8879-5B3F7050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954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0F95E46-E02B-40A3-ABA3-506C71C72F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3635D5-D5BE-4406-986E-96CF860C0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7" indent="0" algn="ctr">
              <a:buNone/>
              <a:defRPr sz="1500"/>
            </a:lvl2pPr>
            <a:lvl3pPr marL="685772" indent="0" algn="ctr">
              <a:buNone/>
              <a:defRPr sz="1350"/>
            </a:lvl3pPr>
            <a:lvl4pPr marL="1028659" indent="0" algn="ctr">
              <a:buNone/>
              <a:defRPr sz="1200"/>
            </a:lvl4pPr>
            <a:lvl5pPr marL="1371545" indent="0" algn="ctr">
              <a:buNone/>
              <a:defRPr sz="1200"/>
            </a:lvl5pPr>
            <a:lvl6pPr marL="1714432" indent="0" algn="ctr">
              <a:buNone/>
              <a:defRPr sz="1200"/>
            </a:lvl6pPr>
            <a:lvl7pPr marL="2057318" indent="0" algn="ctr">
              <a:buNone/>
              <a:defRPr sz="1200"/>
            </a:lvl7pPr>
            <a:lvl8pPr marL="2400204" indent="0" algn="ctr">
              <a:buNone/>
              <a:defRPr sz="1200"/>
            </a:lvl8pPr>
            <a:lvl9pPr marL="2743091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D68D2A1-5D00-4E67-B4DA-36B322D1E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10/02/2021</a:t>
            </a:fld>
            <a:endParaRPr lang="en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34414EC-C667-4140-BBF5-CFF84302A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3AEE15-569D-4465-8FD0-DAD651E1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960426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DF44-4FE8-4B0C-AADD-A81ED4AB3B1A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195A-55ED-4969-A278-D705B98E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4917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657C17D-CDF1-42AA-B948-8D2C6FD68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93E803D-1DDA-49FC-B79B-41BE2D966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FC621EB-07FD-4AF9-9F72-47E0DF6C8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10/02/2021</a:t>
            </a:fld>
            <a:endParaRPr lang="en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569F4D3-2612-41C2-8D8E-8FCFDF96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D886F7-6805-463F-9053-0C6BA8647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587440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B970EB-08C3-4C4E-B49F-A6EBD6154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4C9D3C2-F2DB-4834-B620-0F5862154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7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E2BE85-9835-4749-B107-59278DDA1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10/02/2021</a:t>
            </a:fld>
            <a:endParaRPr lang="en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718CB6C-076D-49A1-9658-9BFC70353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05579C1-13E1-4001-BCE6-8707E8F9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145382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C296D4-FC8F-4049-8869-AE6263A7D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3F6BD0C-102F-4C94-81D6-39DE212ED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3553771-C646-4A62-A77A-6E385492C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D8FEB85-6825-47B5-8BE1-9376C07E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10/02/2021</a:t>
            </a:fld>
            <a:endParaRPr lang="en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09532DF-87D8-4573-8655-E11CB1EEF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4DC8A9E-7C24-48DE-8FC7-ECF25026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011413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377B7D-93E9-434B-B634-98D8DCA06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C05311F-FC2C-4260-9D1A-AE5F2E84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7" indent="0">
              <a:buNone/>
              <a:defRPr sz="1500" b="1"/>
            </a:lvl2pPr>
            <a:lvl3pPr marL="685772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1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4FB06C8-81C5-49DF-893E-6EBA13EE1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3EE40ED-BD47-4960-8C40-D67282F9CF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7" indent="0">
              <a:buNone/>
              <a:defRPr sz="1500" b="1"/>
            </a:lvl2pPr>
            <a:lvl3pPr marL="685772" indent="0">
              <a:buNone/>
              <a:defRPr sz="1350" b="1"/>
            </a:lvl3pPr>
            <a:lvl4pPr marL="1028659" indent="0">
              <a:buNone/>
              <a:defRPr sz="1200" b="1"/>
            </a:lvl4pPr>
            <a:lvl5pPr marL="1371545" indent="0">
              <a:buNone/>
              <a:defRPr sz="1200" b="1"/>
            </a:lvl5pPr>
            <a:lvl6pPr marL="1714432" indent="0">
              <a:buNone/>
              <a:defRPr sz="1200" b="1"/>
            </a:lvl6pPr>
            <a:lvl7pPr marL="2057318" indent="0">
              <a:buNone/>
              <a:defRPr sz="1200" b="1"/>
            </a:lvl7pPr>
            <a:lvl8pPr marL="2400204" indent="0">
              <a:buNone/>
              <a:defRPr sz="1200" b="1"/>
            </a:lvl8pPr>
            <a:lvl9pPr marL="2743091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5E4FA1C-AC38-4BD0-9E1C-69C5A55437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51E0B82-ED40-4A0D-B3A2-67CDD55A5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10/02/2021</a:t>
            </a:fld>
            <a:endParaRPr lang="en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02E3ADB-2CE3-4378-8ACA-7321BF61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E2B69DF-1621-4E66-9A4C-D6B34B5B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05469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B7421A-1275-41A5-92C1-93BB638D1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6AAF063-021F-45C0-95ED-29AC2B384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10/02/2021</a:t>
            </a:fld>
            <a:endParaRPr lang="en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A204F75-F782-4EEA-85D2-C5C38043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4A50451-2868-422B-9A6B-5FC889C58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470277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64085BB-27D5-49F5-AB33-D835A6AD4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10/02/2021</a:t>
            </a:fld>
            <a:endParaRPr lang="en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BCEC8C0-867B-4634-8E36-5B51BED0F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7643F07-876A-444E-8556-96F346024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3449456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304DC05-2CCB-4191-A056-E85DE572A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5C3D2F5-6F09-4AD7-9F6E-C862C8887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EEFCE49-0C8C-4286-ADEE-798DB8FB1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7" indent="0">
              <a:buNone/>
              <a:defRPr sz="1050"/>
            </a:lvl2pPr>
            <a:lvl3pPr marL="685772" indent="0">
              <a:buNone/>
              <a:defRPr sz="900"/>
            </a:lvl3pPr>
            <a:lvl4pPr marL="1028659" indent="0">
              <a:buNone/>
              <a:defRPr sz="750"/>
            </a:lvl4pPr>
            <a:lvl5pPr marL="1371545" indent="0">
              <a:buNone/>
              <a:defRPr sz="750"/>
            </a:lvl5pPr>
            <a:lvl6pPr marL="1714432" indent="0">
              <a:buNone/>
              <a:defRPr sz="750"/>
            </a:lvl6pPr>
            <a:lvl7pPr marL="2057318" indent="0">
              <a:buNone/>
              <a:defRPr sz="750"/>
            </a:lvl7pPr>
            <a:lvl8pPr marL="2400204" indent="0">
              <a:buNone/>
              <a:defRPr sz="750"/>
            </a:lvl8pPr>
            <a:lvl9pPr marL="2743091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2392BD4-21B3-4504-A0E6-637A813E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10/02/2021</a:t>
            </a:fld>
            <a:endParaRPr lang="en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8F119EF-42AD-4ED2-91AC-52A2F3723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0EAE7A6-02CA-49E4-87E7-C1C970D66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2182317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EC4AB1-C5E4-4B08-9FE4-471EB7E5E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E20335DD-6CC5-40C1-ADDB-36923267A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87" indent="0">
              <a:buNone/>
              <a:defRPr sz="2100"/>
            </a:lvl2pPr>
            <a:lvl3pPr marL="685772" indent="0">
              <a:buNone/>
              <a:defRPr sz="1800"/>
            </a:lvl3pPr>
            <a:lvl4pPr marL="1028659" indent="0">
              <a:buNone/>
              <a:defRPr sz="1500"/>
            </a:lvl4pPr>
            <a:lvl5pPr marL="1371545" indent="0">
              <a:buNone/>
              <a:defRPr sz="1500"/>
            </a:lvl5pPr>
            <a:lvl6pPr marL="1714432" indent="0">
              <a:buNone/>
              <a:defRPr sz="1500"/>
            </a:lvl6pPr>
            <a:lvl7pPr marL="2057318" indent="0">
              <a:buNone/>
              <a:defRPr sz="1500"/>
            </a:lvl7pPr>
            <a:lvl8pPr marL="2400204" indent="0">
              <a:buNone/>
              <a:defRPr sz="1500"/>
            </a:lvl8pPr>
            <a:lvl9pPr marL="274309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5AFB4C9-252B-4EFD-AAA6-D8EB15C8DB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7" indent="0">
              <a:buNone/>
              <a:defRPr sz="1050"/>
            </a:lvl2pPr>
            <a:lvl3pPr marL="685772" indent="0">
              <a:buNone/>
              <a:defRPr sz="900"/>
            </a:lvl3pPr>
            <a:lvl4pPr marL="1028659" indent="0">
              <a:buNone/>
              <a:defRPr sz="750"/>
            </a:lvl4pPr>
            <a:lvl5pPr marL="1371545" indent="0">
              <a:buNone/>
              <a:defRPr sz="750"/>
            </a:lvl5pPr>
            <a:lvl6pPr marL="1714432" indent="0">
              <a:buNone/>
              <a:defRPr sz="750"/>
            </a:lvl6pPr>
            <a:lvl7pPr marL="2057318" indent="0">
              <a:buNone/>
              <a:defRPr sz="750"/>
            </a:lvl7pPr>
            <a:lvl8pPr marL="2400204" indent="0">
              <a:buNone/>
              <a:defRPr sz="750"/>
            </a:lvl8pPr>
            <a:lvl9pPr marL="2743091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D709155-CB5A-402B-A90C-4F043FA06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10/02/2021</a:t>
            </a:fld>
            <a:endParaRPr lang="en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B6705E5-18BD-4AAE-9BE1-ADB5BE5F0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2192336-552E-47B1-8076-C387DACAD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019440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4A0C15-DA2C-4082-90F0-898403F8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7389CC4-D3CD-44AC-82D0-52712A2E05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267AC43-76F5-47D0-A078-6235A844B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10/02/2021</a:t>
            </a:fld>
            <a:endParaRPr lang="en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8BF39B-F4F3-4B46-B6CD-E04E76F2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273DD9-350B-4416-A6CA-0B2F86024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0169587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4E7D6C9-BE0F-4273-B2BD-7B733B30EB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B8592B1-0E2A-4742-A813-042423C2C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EB3B14-1BD4-4D41-B00D-40BB84409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EBC37-F519-204E-8436-1E0F93D0FF41}" type="datetimeFigureOut">
              <a:rPr lang="en-AE" smtClean="0"/>
              <a:t>10/02/2021</a:t>
            </a:fld>
            <a:endParaRPr lang="en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377E0C6-0931-404E-9357-D9D527BE3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F636F7A-038B-4135-B69E-BC9AE8AC5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56B23-0351-DF44-A780-746592C726C5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23762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DF44-4FE8-4B0C-AADD-A81ED4AB3B1A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195A-55ED-4969-A278-D705B98E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995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85329-5435-4B5A-9B63-4133F9EAC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68BAC8-E6F6-4046-8D9F-173C17D0B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DF5C1-3752-44E7-AFBA-59B4365C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F51F-56D9-495B-B1B1-A1711B86515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1A290-AB76-4C44-8008-726400E7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A95D0-A123-477F-8D2B-3E17208D0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E893-162D-487D-A63C-0C0A9E439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546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0C88-F4B9-4ED9-9AA3-D90CCB6AA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39488-CB60-4215-A897-7DC060C4A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5663B-DDAD-4AE6-BF1B-BBD7AF483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F51F-56D9-495B-B1B1-A1711B86515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9F887-306F-42BA-B0A4-10B251466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287A9-7D00-4487-AEEB-C4695BEF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E893-162D-487D-A63C-0C0A9E439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657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0C586-9764-497B-A31E-E736B7B98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6F692-1D33-4FDB-ACB9-56B59C5F7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29042-7032-4041-A735-D02C75618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F51F-56D9-495B-B1B1-A1711B86515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DA07D-61CA-456E-9AA4-F8F976409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BD085-E888-4359-A8EC-C652B3212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E893-162D-487D-A63C-0C0A9E439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476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C341E-65DB-4035-A1A1-48CEDB153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1EAAB-753F-482C-9E05-209A6CE08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71201-1BC7-4396-8AF8-75B137377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46411-1493-4BDA-B20D-4106A0D7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F51F-56D9-495B-B1B1-A1711B86515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198AD6-9CC0-4AE0-BC1A-4170BFA93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700E8-8B0E-433D-972C-85349135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E893-162D-487D-A63C-0C0A9E439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396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F8A56-36CE-4E8C-BAFD-2314C56F1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B14B2-017E-4090-ACE0-562CE26EB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C01047-3C8F-443F-B101-94A305B2F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E06C0E-95FF-4D24-B3BC-D478AAF97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674CE1-8E93-4A7B-868A-23E04D6712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C50510-C435-46AD-A967-1285EEF1A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F51F-56D9-495B-B1B1-A1711B86515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872C9-CAE2-45D1-99E7-00EDD8EE3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00021B-91E6-462B-95C2-ACBFD804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E893-162D-487D-A63C-0C0A9E439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943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93BAE-DC2C-4FD9-89C3-06ABC438C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2EA90-4D03-4DD0-9E5D-97141AE8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F51F-56D9-495B-B1B1-A1711B86515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91A03-00D1-4E09-AA4E-7C5D0B3B2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5873E-0EB6-4D37-AAA6-DF2B89736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E893-162D-487D-A63C-0C0A9E439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703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A0B208-5D0F-4821-A5EA-36046A28B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F51F-56D9-495B-B1B1-A1711B86515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F8D25-6BBC-4227-A5F2-DFAAF197D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F260D-86F5-49C7-A03D-292242F99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E893-162D-487D-A63C-0C0A9E439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091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7DE4-0549-4C40-BA0F-FF0CFE8E5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0B80A-1A53-467D-84DB-155047DF5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1CDF6-25C3-48BA-BF81-4F1DFABC3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55926-1869-4047-80EF-F977AD2FC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F51F-56D9-495B-B1B1-A1711B86515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F6EB1-C21F-413A-8922-9C1720E08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28241-C99A-4AAE-B730-C4823CAB7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E893-162D-487D-A63C-0C0A9E439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940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1815F-731F-40D6-BAEB-B4FFDF667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4F5577-F14D-4313-968B-02F09044D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1136F-8807-46BA-9DE4-586C67C7D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3A2F8-726F-4043-AEB8-14B3EEDC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F51F-56D9-495B-B1B1-A1711B86515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511F6-307A-4232-A200-6F25E818E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3F81F4-6113-43EB-B35C-58323F8C9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E893-162D-487D-A63C-0C0A9E439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353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118D2-9DC0-4843-AD1E-E0EFFF39A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640A1D-F8A0-4CD9-8E44-D5B0DD9AE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79CB3-0473-4990-9341-0AF50E7C2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F51F-56D9-495B-B1B1-A1711B86515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3BCFA-B1CD-4B7B-A992-CD23EE12B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0C11B-0B77-40C6-85C7-1F872BB0A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E893-162D-487D-A63C-0C0A9E439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3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DF44-4FE8-4B0C-AADD-A81ED4AB3B1A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195A-55ED-4969-A278-D705B98E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216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FF31DE-AB43-411B-A79F-1663720BF3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B2835-F69A-401C-8443-FBA9669D3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7B916-9032-4C8B-9A7B-4BBC779D9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F51F-56D9-495B-B1B1-A1711B86515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7D883-E905-45CF-8509-92984539C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55A7A-0CF1-43E9-8FFB-FA90A658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CE893-162D-487D-A63C-0C0A9E439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443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5927E-E382-43A9-A651-06EE1BB5CB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8F9C5E-B106-4243-BCEE-16A91DD4F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87E50-299E-4EA1-A2AC-8D2682475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385-3A51-4FCD-9458-1ADFA1A6E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F93ED-BE2F-4BF7-BB3F-D4338CBA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8160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DAD2D-7987-4B5C-9FD8-90EC9FA39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087D0-CD30-4AC4-A7DB-80734E021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2D6F3-0306-4C17-AD38-5D1BECFB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10/2/2021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CB849-35EF-47F7-B46A-14E7B41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44005-6E49-4407-A2A9-A6B4A1BC7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7415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654A-9649-4753-AD7B-EFC2E0777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64D7E-F7B2-444F-8D35-B85656EDA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4D45-7181-48DC-B57D-D2D07A5E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35230-2375-4084-965E-61BD8558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71ADE-45F0-49FC-A596-C3D128CD9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8149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73D7D-8608-44F8-BF48-49BDE9B1F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BE5A2-4225-4489-B165-D9A32B18A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728BF-FE79-40F1-A905-96D70E605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7721C-3D9E-43E8-A5EA-869CFBAE5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8338C-E603-404D-A801-C21DAE694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5AEF7-0807-4D70-A7B4-E23346CFB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7905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25274-D0BA-431A-82A1-2E29E3D0B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43294-79F4-4185-88B8-66E325262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8BD5C-6B08-4000-A156-CFB4026A1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D219D9-14D9-4F42-B444-5D00A39ACB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48D000-B494-4986-9D2C-FAEC1170EE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9EE64F-3BB0-405A-B4A1-8270EF9CA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747A59-4192-48DE-92BA-0C6AF6305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E1A9A-68FF-4371-9ECF-F668F241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0962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7A2B8-87BE-4FFA-AB84-9C7D13AD2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547553-C753-4C96-83AE-926C3EC47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5FF021-7B55-41F1-8C75-09CBA2C42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EF418-D681-40B1-85C1-F0D77E208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187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AFAD2-BE81-47C4-9380-209DE40C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C66C2-C069-4941-9E93-0F382FDB903C}" type="datetime12">
              <a:rPr lang="ar-AE" smtClean="0"/>
              <a:t>02/10/2021 10:41 م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F2CF0F-ADCE-4CB9-96C0-D73A6E4D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19EC8-E508-4B7C-9678-5BCABEA30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5E7A-A0C4-4F06-B49F-EFCA267F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7408"/>
      </p:ext>
    </p:extLst>
  </p:cSld>
  <p:clrMapOvr>
    <a:masterClrMapping/>
  </p:clrMapOvr>
  <p:hf hdr="0" ftr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7B9B7-251E-4689-8BFA-479C0735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CC8DB-884C-45CB-AC71-B283C6052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0D3B8E-BFD6-4E13-84A5-87CD7CCC6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FA6E8-6F8C-413B-8B60-1C5B70C6B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10/2/2021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80BAA-70AE-4C99-8835-C53F9F1FF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7A83-EA59-49C5-92EA-D496610EF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044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D2762-DDEF-4D08-991A-A62D552D5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91729D-75B5-4C8D-ABE7-22D0E5E2CB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2E721-DE7F-4FD5-9BDE-663085C91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DC256-0475-4ED6-AA03-0A31757DC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2385F-1005-4102-B10E-42D3DB496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307AF-25BC-45F9-B8A9-75E377014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45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0DF44-4FE8-4B0C-AADD-A81ED4AB3B1A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7195A-55ED-4969-A278-D705B98E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2539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6645B-25EC-48C3-882C-FBBC20FD8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382EB-A90E-49F8-A361-29E921C51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DAFE2-C2D1-4A4B-BA14-CE1B418BD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10/2/2021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BBC0A-24C7-466F-B2C4-EEDB4394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1E106-2714-4260-AFF5-0C3508321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6486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5767A0-0BE4-44E7-A18B-128D964CF0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F6B1DC-5AEE-4079-8D73-20475F394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18CAF-D97E-4011-B9FF-87C5C374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85494-F2B1-45AE-B41A-257AA668B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1395D-2760-4804-9D7E-D804D5D97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78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0DF44-4FE8-4B0C-AADD-A81ED4AB3B1A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7195A-55ED-4969-A278-D705B98E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26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35DDB-B85C-4992-879C-4D039BDECA2E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98B8C-FA44-43BD-A611-94A4AFD44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1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70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154921-0F3F-4179-861C-1CDFBFE3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4CDE1-5F2A-4106-BBC6-37E25B2ED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8904F-820E-446C-B94E-E84304561D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C231-DD3C-43F2-9AAE-E0963410AE88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D4F13-FA2E-48F5-A297-C2710F3197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FD05F-4BC3-43FF-AE80-C1A5FB396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7C018-27EB-483F-8FE2-92803B47B3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9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18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1181" kern="1200">
          <a:solidFill>
            <a:schemeClr val="tx1"/>
          </a:solidFill>
          <a:latin typeface="+mn-lt"/>
          <a:ea typeface="+mn-ea"/>
          <a:cs typeface="+mn-cs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5E683-5EF9-4B16-9585-60B8E52B11B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FD2AE-2C5C-440B-8879-5B3F70505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ct val="20000"/>
        </a:spcBef>
        <a:buFont typeface="Arial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4A4384E9-3521-496B-BCAE-794D75C34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6D57A34-E53A-471C-BE6E-39878A52E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49C40E6-25DB-4432-B5EA-0F46222CBC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83C07-781F-4684-A709-8EE0BEFCEB80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9E000FC-CA79-4A5B-B2E0-1E0693611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A9A1317-81AC-4917-A623-E10393185A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84659-2236-4673-AD2E-110B8F96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6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r" defTabSz="685772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3" indent="-171443" algn="r" defTabSz="685772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0" indent="-171443" algn="r" defTabSz="685772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16" indent="-171443" algn="r" defTabSz="685772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02" indent="-171443" algn="r" defTabSz="685772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89" indent="-171443" algn="r" defTabSz="685772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74" indent="-171443" algn="r" defTabSz="685772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r" defTabSz="685772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7" indent="-171443" algn="r" defTabSz="685772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4" indent="-171443" algn="r" defTabSz="685772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772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7" algn="r" defTabSz="685772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2" algn="r" defTabSz="685772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r" defTabSz="685772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r" defTabSz="685772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2" algn="r" defTabSz="685772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r" defTabSz="685772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r" defTabSz="685772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1" algn="r" defTabSz="685772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3425FC-93E6-4C4C-A48C-B38D8C107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15764-2C54-4796-9232-3A112CBA9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47FCD-D137-4B39-A2EC-F79260F6F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2F51F-56D9-495B-B1B1-A1711B86515F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1AB4B-AB33-4C34-BFF7-4F04F69599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4B048-1665-46E8-854E-E12409071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CE893-162D-487D-A63C-0C0A9E439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5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1EAD16-93FA-419E-8E5B-2EE175576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AB20A-607C-44EE-B9BE-01AB641FF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85E43-0732-4AB9-ACEF-E3966DABC1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E05A6-66B7-4283-9D9F-17BF357C34E4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BA2D1-37B9-47B8-9CA4-3013B0A82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B1209-5440-418A-A155-B4306F6B7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3BBCF-251E-40B2-9AD3-B34E68E9F36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52D84E-B8E8-462A-821F-B39F18CF61D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88975"/>
            <a:ext cx="9144000" cy="1373913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688837A-081E-47B1-9D60-5185B7DA8B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98642"/>
            <a:ext cx="7279882" cy="155789"/>
          </a:xfrm>
          <a:prstGeom prst="rect">
            <a:avLst/>
          </a:prstGeom>
          <a:solidFill>
            <a:srgbClr val="F0EE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E9CC44-569D-4FE4-BDF6-0B521B5951A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52269" y="498642"/>
            <a:ext cx="391732" cy="155789"/>
          </a:xfrm>
          <a:prstGeom prst="rect">
            <a:avLst/>
          </a:prstGeom>
          <a:solidFill>
            <a:srgbClr val="F0EE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57AAE769-6695-4659-A5B5-2648E6018D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17667" y="144693"/>
            <a:ext cx="1394966" cy="50973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9C122666-DC81-46E4-A9A2-D31E1827BA4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7104181" y="148268"/>
            <a:ext cx="182563" cy="182563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1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0.png"/><Relationship Id="rId5" Type="http://schemas.openxmlformats.org/officeDocument/2006/relationships/image" Target="../media/image30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1D3BC1A7-2B27-49C8-9046-7C3EE197B2A0}"/>
              </a:ext>
            </a:extLst>
          </p:cNvPr>
          <p:cNvSpPr txBox="1"/>
          <p:nvPr/>
        </p:nvSpPr>
        <p:spPr>
          <a:xfrm>
            <a:off x="1128241" y="474881"/>
            <a:ext cx="7455932" cy="48936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800" rtl="1">
              <a:defRPr/>
            </a:pPr>
            <a:r>
              <a:rPr lang="ar-AE" sz="15600" b="1" dirty="0">
                <a:solidFill>
                  <a:srgbClr val="FFC000">
                    <a:lumMod val="25000"/>
                  </a:srgb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الحصة الأولى</a:t>
            </a:r>
          </a:p>
          <a:p>
            <a:pPr algn="ctr" defTabSz="685800" rtl="1">
              <a:defRPr/>
            </a:pPr>
            <a:r>
              <a:rPr lang="ar-AE" sz="15600" b="1" dirty="0">
                <a:solidFill>
                  <a:srgbClr val="FFC000">
                    <a:lumMod val="25000"/>
                  </a:srgb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لدرس الاستماع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243DD48-0A7C-4748-BCE1-122C6BC3866A}"/>
              </a:ext>
            </a:extLst>
          </p:cNvPr>
          <p:cNvSpPr txBox="1"/>
          <p:nvPr/>
        </p:nvSpPr>
        <p:spPr>
          <a:xfrm>
            <a:off x="457200" y="6044565"/>
            <a:ext cx="1821332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defTabSz="685800" rtl="1"/>
            <a:r>
              <a:rPr lang="ar-AE" sz="1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المعلمة :فاطمة الشامسي</a:t>
            </a:r>
            <a:endParaRPr lang="ar-SA" sz="16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781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1" y="2394388"/>
            <a:ext cx="5429919" cy="31547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4835C0-7EBA-4035-8A44-CA02FD1C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31145"/>
            <a:ext cx="2426368" cy="3276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7907DE-69F1-4B2C-A433-40B04B7177DD}"/>
              </a:ext>
            </a:extLst>
          </p:cNvPr>
          <p:cNvSpPr/>
          <p:nvPr/>
        </p:nvSpPr>
        <p:spPr>
          <a:xfrm>
            <a:off x="-685800" y="134875"/>
            <a:ext cx="6934200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ar-AE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ماذا تعرفين عن شجرة الغاف؟</a:t>
            </a:r>
          </a:p>
          <a:p>
            <a:pPr algn="ctr" defTabSz="685800"/>
            <a:r>
              <a:rPr lang="ar-AE" sz="405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00FF00"/>
                </a:highlight>
                <a:latin typeface="Calibri" panose="020F0502020204030204"/>
                <a:cs typeface="Arial" panose="020B0604020202020204" pitchFamily="34" charset="0"/>
              </a:rPr>
              <a:t>وماذا تريدين أن تعرفي عنها ؟</a:t>
            </a:r>
            <a:endParaRPr lang="en-US" sz="405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00FF00"/>
              </a:highlight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20DC96-E6AB-468D-A79B-FE677AAE4234}"/>
              </a:ext>
            </a:extLst>
          </p:cNvPr>
          <p:cNvSpPr/>
          <p:nvPr/>
        </p:nvSpPr>
        <p:spPr>
          <a:xfrm>
            <a:off x="5410200" y="-24063"/>
            <a:ext cx="335280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</a:rPr>
              <a:t>التهيئة </a:t>
            </a:r>
          </a:p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</a:rPr>
              <a:t>سؤال مثير للتفكير </a:t>
            </a:r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</a:rPr>
              <a:t>:-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21124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13F944E-3955-4D0B-B007-12EEC401B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49" t="14992" r="6787" b="13179"/>
          <a:stretch/>
        </p:blipFill>
        <p:spPr>
          <a:xfrm>
            <a:off x="381000" y="762000"/>
            <a:ext cx="8628822" cy="5867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585BC5-8D2D-48C4-A589-C9B7FCDD563E}"/>
              </a:ext>
            </a:extLst>
          </p:cNvPr>
          <p:cNvSpPr/>
          <p:nvPr/>
        </p:nvSpPr>
        <p:spPr>
          <a:xfrm>
            <a:off x="1304961" y="238780"/>
            <a:ext cx="62600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دقائِق من ذهب :(تدريب على اختبار </a:t>
            </a:r>
            <a:r>
              <a:rPr lang="ar-AE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بيرلز</a:t>
            </a:r>
            <a:r>
              <a:rPr lang="ar-AE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00"/>
                </a:highlight>
              </a:rPr>
              <a:t> الدولي)...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96756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2E2B44-E040-4347-B62D-547631FDE3CC}"/>
              </a:ext>
            </a:extLst>
          </p:cNvPr>
          <p:cNvSpPr/>
          <p:nvPr/>
        </p:nvSpPr>
        <p:spPr>
          <a:xfrm>
            <a:off x="833637" y="457200"/>
            <a:ext cx="7476727" cy="60016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00FFFF"/>
                </a:highlight>
              </a:rPr>
              <a:t>إرشادات الاستماع :</a:t>
            </a:r>
          </a:p>
          <a:p>
            <a:pPr algn="ctr"/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 الجلوس جلسة صحيحة.</a:t>
            </a:r>
          </a:p>
          <a:p>
            <a:pPr algn="ctr"/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2-الاستماع الجيد للنص.</a:t>
            </a:r>
          </a:p>
          <a:p>
            <a:pPr algn="ctr"/>
            <a:r>
              <a:rPr lang="ar-AE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 عدم مقاطعة المعلم أثناء الاستماع.</a:t>
            </a:r>
          </a:p>
          <a:p>
            <a:pPr algn="ctr"/>
            <a:r>
              <a:rPr lang="ar-AE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4- تدوين الملاحظات أثناء الاستماع .</a:t>
            </a:r>
          </a:p>
          <a:p>
            <a:pPr algn="ctr"/>
            <a:r>
              <a:rPr lang="ar-AE" sz="44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الاستماع ( صديقة الأرض) </a:t>
            </a:r>
          </a:p>
          <a:p>
            <a:pPr algn="ctr"/>
            <a:r>
              <a:rPr lang="ar-AE" sz="44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كتاب الطالب </a:t>
            </a:r>
          </a:p>
          <a:p>
            <a:pPr algn="ctr"/>
            <a:r>
              <a:rPr lang="ar-AE" sz="4400" b="1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صفحة :70 إلى 73</a:t>
            </a:r>
            <a:endParaRPr lang="en-US" sz="4400" b="1" u="sng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7284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ultiply 4"/>
          <p:cNvSpPr/>
          <p:nvPr/>
        </p:nvSpPr>
        <p:spPr>
          <a:xfrm>
            <a:off x="3505200" y="4663056"/>
            <a:ext cx="490503" cy="457199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85999" y="4948517"/>
                <a:ext cx="591829" cy="58477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sym typeface="Wingdings 2"/>
                        </a:rPr>
                        <m:t>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4948517"/>
                <a:ext cx="591829" cy="584775"/>
              </a:xfrm>
              <a:prstGeom prst="rect">
                <a:avLst/>
              </a:prstGeom>
              <a:blipFill rotWithShape="1">
                <a:blip r:embed="rId5"/>
                <a:stretch>
                  <a:fillRect t="-12500" r="-3299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438400" y="5393305"/>
                <a:ext cx="591829" cy="58477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sym typeface="Wingdings 2"/>
                        </a:rPr>
                        <m:t>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393305"/>
                <a:ext cx="591829" cy="584775"/>
              </a:xfrm>
              <a:prstGeom prst="rect">
                <a:avLst/>
              </a:prstGeom>
              <a:blipFill rotWithShape="1">
                <a:blip r:embed="rId6"/>
                <a:stretch>
                  <a:fillRect t="-12500" r="-3299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Multiply 7"/>
          <p:cNvSpPr/>
          <p:nvPr/>
        </p:nvSpPr>
        <p:spPr>
          <a:xfrm>
            <a:off x="3505199" y="5958300"/>
            <a:ext cx="490503" cy="457199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1729020" y="6400801"/>
            <a:ext cx="490503" cy="457199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1" name="استماع صديقة الأرض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0838" y="8364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8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48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ستماع صديقة الأرض">
            <a:hlinkClick r:id="" action="ppaction://media"/>
            <a:extLst>
              <a:ext uri="{FF2B5EF4-FFF2-40B4-BE49-F238E27FC236}">
                <a16:creationId xmlns:a16="http://schemas.microsoft.com/office/drawing/2014/main" id="{3CF712E0-DC42-4657-BC6D-D4F868345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4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" y="-27463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0011" y="6077892"/>
            <a:ext cx="7503977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ar-AE" sz="2400" dirty="0">
                <a:solidFill>
                  <a:srgbClr val="C00000"/>
                </a:solidFill>
              </a:rPr>
              <a:t>تمتاز بسهولة تكاثرها وسرعة نموها وتكيفها مع الأجواء البيئية المحيطة بها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318795"/>
            <a:ext cx="3546164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ar-AE" sz="2000" dirty="0">
                <a:solidFill>
                  <a:srgbClr val="C00000"/>
                </a:solidFill>
              </a:rPr>
              <a:t>استخدمت كنوع من أنواع الأدوية الشعبية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389" y="4674568"/>
            <a:ext cx="3443571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ar-AE" sz="2400" dirty="0">
                <a:solidFill>
                  <a:srgbClr val="C00000"/>
                </a:solidFill>
              </a:rPr>
              <a:t>أكثر من ستة ملايين شجرة تقريبًا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1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9157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905000"/>
            <a:ext cx="6553200" cy="18158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C00000"/>
                </a:solidFill>
              </a:rPr>
              <a:t>- تحظى بمكانة خاصة عند الإماراتيين</a:t>
            </a:r>
          </a:p>
          <a:p>
            <a:r>
              <a:rPr lang="ar-AE" sz="2800" dirty="0">
                <a:solidFill>
                  <a:srgbClr val="C00000"/>
                </a:solidFill>
              </a:rPr>
              <a:t>-أمر الشيخ زايد رحمه الله بعدم قطعها </a:t>
            </a:r>
          </a:p>
          <a:p>
            <a:r>
              <a:rPr lang="ar-AE" sz="2800" dirty="0">
                <a:solidFill>
                  <a:srgbClr val="C00000"/>
                </a:solidFill>
              </a:rPr>
              <a:t>واستزراع غابات جديدة منها           </a:t>
            </a:r>
          </a:p>
          <a:p>
            <a:r>
              <a:rPr lang="ar-AE" sz="2800" dirty="0">
                <a:solidFill>
                  <a:srgbClr val="C00000"/>
                </a:solidFill>
              </a:rPr>
              <a:t>- باتت تمثل ما نسبته 31 % من أشجار الغابات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40148"/>
            <a:ext cx="65532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C00000"/>
                </a:solidFill>
              </a:rPr>
              <a:t>أنها صديقة للبيئة ولها فوائد عظيمة                        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86169F-6CFD-4E78-B758-6880E0117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C66C2-C069-4941-9E93-0F382FDB903C}" type="datetime12">
              <a:rPr kumimoji="0" lang="ar-A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02/10/2021 10:41 م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4ACBAA-6E2A-42C6-A55D-24C4AFE9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25E7A-A0C4-4F06-B49F-EFCA267FD7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182635-F624-446B-BCA5-E61F4FFD6E76}"/>
              </a:ext>
            </a:extLst>
          </p:cNvPr>
          <p:cNvSpPr/>
          <p:nvPr/>
        </p:nvSpPr>
        <p:spPr>
          <a:xfrm>
            <a:off x="892947" y="2743200"/>
            <a:ext cx="7358105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الانتهاء من تأشيرة الخروج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في منصة ألف 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3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01850" y="685800"/>
            <a:ext cx="3170966" cy="5252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2813" b="1" dirty="0">
                <a:solidFill>
                  <a:srgbClr val="FF0000"/>
                </a:solidFill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بطاقات الخروج</a:t>
            </a:r>
            <a:endParaRPr lang="en-GB" sz="2813" b="1" dirty="0">
              <a:solidFill>
                <a:srgbClr val="FF0000"/>
              </a:solidFill>
              <a:highlight>
                <a:srgbClr val="FFFF00"/>
              </a:highlight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9459" name="TextBox 16"/>
          <p:cNvSpPr txBox="1">
            <a:spLocks noChangeArrowheads="1"/>
          </p:cNvSpPr>
          <p:nvPr/>
        </p:nvSpPr>
        <p:spPr bwMode="auto">
          <a:xfrm>
            <a:off x="4072816" y="2745581"/>
            <a:ext cx="302418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ar-AE" sz="2100" b="1" dirty="0">
                <a:latin typeface="Open Sans"/>
                <a:cs typeface="Tahoma" pitchFamily="34" charset="0"/>
              </a:rPr>
              <a:t>ماذا تعلمت اليوم؟</a:t>
            </a:r>
            <a:endParaRPr lang="en-GB" sz="2100" b="1" dirty="0">
              <a:latin typeface="Noto Sans"/>
              <a:ea typeface="Noto Sans"/>
              <a:cs typeface="Noto Sans"/>
            </a:endParaRPr>
          </a:p>
        </p:txBody>
      </p:sp>
      <p:sp>
        <p:nvSpPr>
          <p:cNvPr id="19460" name="TextBox 17"/>
          <p:cNvSpPr txBox="1">
            <a:spLocks noChangeArrowheads="1"/>
          </p:cNvSpPr>
          <p:nvPr/>
        </p:nvSpPr>
        <p:spPr bwMode="auto">
          <a:xfrm>
            <a:off x="3010632" y="3267847"/>
            <a:ext cx="4349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ar-AE" sz="2400" b="1" dirty="0">
                <a:latin typeface="Open Sans"/>
                <a:cs typeface="Tahoma" pitchFamily="34" charset="0"/>
              </a:rPr>
              <a:t>ماهو شعورك تجاه الحصة؟</a:t>
            </a:r>
            <a:endParaRPr lang="en-GB" sz="2400" b="1" dirty="0">
              <a:latin typeface="Noto Sans"/>
              <a:ea typeface="Noto Sans"/>
              <a:cs typeface="Noto Sans"/>
            </a:endParaRPr>
          </a:p>
        </p:txBody>
      </p:sp>
      <p:sp>
        <p:nvSpPr>
          <p:cNvPr id="19461" name="TextBox 18"/>
          <p:cNvSpPr txBox="1">
            <a:spLocks noChangeArrowheads="1"/>
          </p:cNvSpPr>
          <p:nvPr/>
        </p:nvSpPr>
        <p:spPr bwMode="auto">
          <a:xfrm>
            <a:off x="2562957" y="3848709"/>
            <a:ext cx="47974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ar-AE" sz="2100" b="1" dirty="0">
                <a:latin typeface="Open Sans"/>
                <a:cs typeface="Tahoma" pitchFamily="34" charset="0"/>
              </a:rPr>
              <a:t>ما هو أكثر شيء أعجبك  في الحصة؟</a:t>
            </a:r>
            <a:endParaRPr lang="en-GB" sz="2100" b="1" dirty="0">
              <a:latin typeface="Noto Sans"/>
              <a:ea typeface="Noto Sans"/>
              <a:cs typeface="Noto San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990725" y="2811463"/>
            <a:ext cx="284163" cy="2841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/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1990725" y="3479800"/>
            <a:ext cx="284163" cy="2841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/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1990725" y="4168775"/>
            <a:ext cx="284163" cy="28416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dirty="0"/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5011738" y="4506913"/>
            <a:ext cx="2230437" cy="169862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>
            <a:off x="7478713" y="2181225"/>
            <a:ext cx="1420812" cy="2700338"/>
          </a:xfrm>
          <a:custGeom>
            <a:avLst/>
            <a:gdLst>
              <a:gd name="T0" fmla="*/ 69 w 590"/>
              <a:gd name="T1" fmla="*/ 1055 h 1124"/>
              <a:gd name="T2" fmla="*/ 0 w 590"/>
              <a:gd name="T3" fmla="*/ 1055 h 1124"/>
              <a:gd name="T4" fmla="*/ 0 w 590"/>
              <a:gd name="T5" fmla="*/ 64 h 1124"/>
              <a:gd name="T6" fmla="*/ 11 w 590"/>
              <a:gd name="T7" fmla="*/ 64 h 1124"/>
              <a:gd name="T8" fmla="*/ 173 w 590"/>
              <a:gd name="T9" fmla="*/ 64 h 1124"/>
              <a:gd name="T10" fmla="*/ 183 w 590"/>
              <a:gd name="T11" fmla="*/ 53 h 1124"/>
              <a:gd name="T12" fmla="*/ 183 w 590"/>
              <a:gd name="T13" fmla="*/ 0 h 1124"/>
              <a:gd name="T14" fmla="*/ 217 w 590"/>
              <a:gd name="T15" fmla="*/ 10 h 1124"/>
              <a:gd name="T16" fmla="*/ 376 w 590"/>
              <a:gd name="T17" fmla="*/ 58 h 1124"/>
              <a:gd name="T18" fmla="*/ 464 w 590"/>
              <a:gd name="T19" fmla="*/ 64 h 1124"/>
              <a:gd name="T20" fmla="*/ 590 w 590"/>
              <a:gd name="T21" fmla="*/ 64 h 1124"/>
              <a:gd name="T22" fmla="*/ 590 w 590"/>
              <a:gd name="T23" fmla="*/ 1055 h 1124"/>
              <a:gd name="T24" fmla="*/ 522 w 590"/>
              <a:gd name="T25" fmla="*/ 1055 h 1124"/>
              <a:gd name="T26" fmla="*/ 522 w 590"/>
              <a:gd name="T27" fmla="*/ 1044 h 1124"/>
              <a:gd name="T28" fmla="*/ 521 w 590"/>
              <a:gd name="T29" fmla="*/ 953 h 1124"/>
              <a:gd name="T30" fmla="*/ 516 w 590"/>
              <a:gd name="T31" fmla="*/ 944 h 1124"/>
              <a:gd name="T32" fmla="*/ 511 w 590"/>
              <a:gd name="T33" fmla="*/ 953 h 1124"/>
              <a:gd name="T34" fmla="*/ 511 w 590"/>
              <a:gd name="T35" fmla="*/ 1042 h 1124"/>
              <a:gd name="T36" fmla="*/ 511 w 590"/>
              <a:gd name="T37" fmla="*/ 1055 h 1124"/>
              <a:gd name="T38" fmla="*/ 182 w 590"/>
              <a:gd name="T39" fmla="*/ 1124 h 1124"/>
              <a:gd name="T40" fmla="*/ 182 w 590"/>
              <a:gd name="T41" fmla="*/ 1111 h 1124"/>
              <a:gd name="T42" fmla="*/ 183 w 590"/>
              <a:gd name="T43" fmla="*/ 291 h 1124"/>
              <a:gd name="T44" fmla="*/ 183 w 590"/>
              <a:gd name="T45" fmla="*/ 147 h 1124"/>
              <a:gd name="T46" fmla="*/ 171 w 590"/>
              <a:gd name="T47" fmla="*/ 134 h 1124"/>
              <a:gd name="T48" fmla="*/ 82 w 590"/>
              <a:gd name="T49" fmla="*/ 134 h 1124"/>
              <a:gd name="T50" fmla="*/ 69 w 590"/>
              <a:gd name="T51" fmla="*/ 147 h 1124"/>
              <a:gd name="T52" fmla="*/ 69 w 590"/>
              <a:gd name="T53" fmla="*/ 1040 h 1124"/>
              <a:gd name="T54" fmla="*/ 69 w 590"/>
              <a:gd name="T55" fmla="*/ 1055 h 1124"/>
              <a:gd name="T56" fmla="*/ 511 w 590"/>
              <a:gd name="T57" fmla="*/ 592 h 1124"/>
              <a:gd name="T58" fmla="*/ 511 w 590"/>
              <a:gd name="T59" fmla="*/ 843 h 1124"/>
              <a:gd name="T60" fmla="*/ 516 w 590"/>
              <a:gd name="T61" fmla="*/ 857 h 1124"/>
              <a:gd name="T62" fmla="*/ 521 w 590"/>
              <a:gd name="T63" fmla="*/ 844 h 1124"/>
              <a:gd name="T64" fmla="*/ 521 w 590"/>
              <a:gd name="T65" fmla="*/ 342 h 1124"/>
              <a:gd name="T66" fmla="*/ 516 w 590"/>
              <a:gd name="T67" fmla="*/ 329 h 1124"/>
              <a:gd name="T68" fmla="*/ 511 w 590"/>
              <a:gd name="T69" fmla="*/ 342 h 1124"/>
              <a:gd name="T70" fmla="*/ 511 w 590"/>
              <a:gd name="T71" fmla="*/ 592 h 1124"/>
              <a:gd name="T72" fmla="*/ 321 w 590"/>
              <a:gd name="T73" fmla="*/ 634 h 1124"/>
              <a:gd name="T74" fmla="*/ 317 w 590"/>
              <a:gd name="T75" fmla="*/ 632 h 1124"/>
              <a:gd name="T76" fmla="*/ 240 w 590"/>
              <a:gd name="T77" fmla="*/ 627 h 1124"/>
              <a:gd name="T78" fmla="*/ 225 w 590"/>
              <a:gd name="T79" fmla="*/ 641 h 1124"/>
              <a:gd name="T80" fmla="*/ 242 w 590"/>
              <a:gd name="T81" fmla="*/ 653 h 1124"/>
              <a:gd name="T82" fmla="*/ 281 w 590"/>
              <a:gd name="T83" fmla="*/ 644 h 1124"/>
              <a:gd name="T84" fmla="*/ 321 w 590"/>
              <a:gd name="T85" fmla="*/ 634 h 1124"/>
              <a:gd name="T86" fmla="*/ 521 w 590"/>
              <a:gd name="T87" fmla="*/ 190 h 1124"/>
              <a:gd name="T88" fmla="*/ 521 w 590"/>
              <a:gd name="T89" fmla="*/ 143 h 1124"/>
              <a:gd name="T90" fmla="*/ 517 w 590"/>
              <a:gd name="T91" fmla="*/ 134 h 1124"/>
              <a:gd name="T92" fmla="*/ 511 w 590"/>
              <a:gd name="T93" fmla="*/ 142 h 1124"/>
              <a:gd name="T94" fmla="*/ 511 w 590"/>
              <a:gd name="T95" fmla="*/ 238 h 1124"/>
              <a:gd name="T96" fmla="*/ 516 w 590"/>
              <a:gd name="T97" fmla="*/ 246 h 1124"/>
              <a:gd name="T98" fmla="*/ 521 w 590"/>
              <a:gd name="T99" fmla="*/ 238 h 1124"/>
              <a:gd name="T100" fmla="*/ 521 w 590"/>
              <a:gd name="T101" fmla="*/ 190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90" h="1124">
                <a:moveTo>
                  <a:pt x="69" y="1055"/>
                </a:moveTo>
                <a:cubicBezTo>
                  <a:pt x="45" y="1055"/>
                  <a:pt x="23" y="1055"/>
                  <a:pt x="0" y="1055"/>
                </a:cubicBezTo>
                <a:cubicBezTo>
                  <a:pt x="0" y="725"/>
                  <a:pt x="0" y="395"/>
                  <a:pt x="0" y="64"/>
                </a:cubicBezTo>
                <a:cubicBezTo>
                  <a:pt x="3" y="64"/>
                  <a:pt x="7" y="64"/>
                  <a:pt x="11" y="64"/>
                </a:cubicBezTo>
                <a:cubicBezTo>
                  <a:pt x="65" y="64"/>
                  <a:pt x="119" y="64"/>
                  <a:pt x="173" y="64"/>
                </a:cubicBezTo>
                <a:cubicBezTo>
                  <a:pt x="181" y="64"/>
                  <a:pt x="184" y="61"/>
                  <a:pt x="183" y="53"/>
                </a:cubicBezTo>
                <a:cubicBezTo>
                  <a:pt x="183" y="36"/>
                  <a:pt x="183" y="19"/>
                  <a:pt x="183" y="0"/>
                </a:cubicBezTo>
                <a:cubicBezTo>
                  <a:pt x="196" y="3"/>
                  <a:pt x="207" y="6"/>
                  <a:pt x="217" y="10"/>
                </a:cubicBezTo>
                <a:cubicBezTo>
                  <a:pt x="270" y="26"/>
                  <a:pt x="323" y="41"/>
                  <a:pt x="376" y="58"/>
                </a:cubicBezTo>
                <a:cubicBezTo>
                  <a:pt x="405" y="68"/>
                  <a:pt x="434" y="63"/>
                  <a:pt x="464" y="64"/>
                </a:cubicBezTo>
                <a:cubicBezTo>
                  <a:pt x="506" y="65"/>
                  <a:pt x="547" y="64"/>
                  <a:pt x="590" y="64"/>
                </a:cubicBezTo>
                <a:cubicBezTo>
                  <a:pt x="590" y="394"/>
                  <a:pt x="590" y="724"/>
                  <a:pt x="590" y="1055"/>
                </a:cubicBezTo>
                <a:cubicBezTo>
                  <a:pt x="568" y="1055"/>
                  <a:pt x="545" y="1055"/>
                  <a:pt x="522" y="1055"/>
                </a:cubicBezTo>
                <a:cubicBezTo>
                  <a:pt x="522" y="1051"/>
                  <a:pt x="522" y="1047"/>
                  <a:pt x="522" y="1044"/>
                </a:cubicBezTo>
                <a:cubicBezTo>
                  <a:pt x="521" y="1014"/>
                  <a:pt x="522" y="983"/>
                  <a:pt x="521" y="953"/>
                </a:cubicBezTo>
                <a:cubicBezTo>
                  <a:pt x="521" y="950"/>
                  <a:pt x="518" y="947"/>
                  <a:pt x="516" y="944"/>
                </a:cubicBezTo>
                <a:cubicBezTo>
                  <a:pt x="515" y="947"/>
                  <a:pt x="511" y="950"/>
                  <a:pt x="511" y="953"/>
                </a:cubicBezTo>
                <a:cubicBezTo>
                  <a:pt x="511" y="982"/>
                  <a:pt x="511" y="1012"/>
                  <a:pt x="511" y="1042"/>
                </a:cubicBezTo>
                <a:cubicBezTo>
                  <a:pt x="511" y="1046"/>
                  <a:pt x="511" y="1050"/>
                  <a:pt x="511" y="1055"/>
                </a:cubicBezTo>
                <a:cubicBezTo>
                  <a:pt x="401" y="1078"/>
                  <a:pt x="292" y="1101"/>
                  <a:pt x="182" y="1124"/>
                </a:cubicBezTo>
                <a:cubicBezTo>
                  <a:pt x="182" y="1119"/>
                  <a:pt x="182" y="1115"/>
                  <a:pt x="182" y="1111"/>
                </a:cubicBezTo>
                <a:cubicBezTo>
                  <a:pt x="182" y="838"/>
                  <a:pt x="183" y="564"/>
                  <a:pt x="183" y="291"/>
                </a:cubicBezTo>
                <a:cubicBezTo>
                  <a:pt x="183" y="243"/>
                  <a:pt x="183" y="195"/>
                  <a:pt x="183" y="147"/>
                </a:cubicBezTo>
                <a:cubicBezTo>
                  <a:pt x="183" y="137"/>
                  <a:pt x="180" y="134"/>
                  <a:pt x="171" y="134"/>
                </a:cubicBezTo>
                <a:cubicBezTo>
                  <a:pt x="141" y="135"/>
                  <a:pt x="111" y="135"/>
                  <a:pt x="82" y="134"/>
                </a:cubicBezTo>
                <a:cubicBezTo>
                  <a:pt x="71" y="134"/>
                  <a:pt x="69" y="137"/>
                  <a:pt x="69" y="147"/>
                </a:cubicBezTo>
                <a:cubicBezTo>
                  <a:pt x="69" y="445"/>
                  <a:pt x="69" y="743"/>
                  <a:pt x="69" y="1040"/>
                </a:cubicBezTo>
                <a:cubicBezTo>
                  <a:pt x="69" y="1045"/>
                  <a:pt x="69" y="1050"/>
                  <a:pt x="69" y="1055"/>
                </a:cubicBezTo>
                <a:close/>
                <a:moveTo>
                  <a:pt x="511" y="592"/>
                </a:moveTo>
                <a:cubicBezTo>
                  <a:pt x="511" y="676"/>
                  <a:pt x="511" y="760"/>
                  <a:pt x="511" y="843"/>
                </a:cubicBezTo>
                <a:cubicBezTo>
                  <a:pt x="511" y="848"/>
                  <a:pt x="508" y="857"/>
                  <a:pt x="516" y="857"/>
                </a:cubicBezTo>
                <a:cubicBezTo>
                  <a:pt x="525" y="858"/>
                  <a:pt x="521" y="849"/>
                  <a:pt x="521" y="844"/>
                </a:cubicBezTo>
                <a:cubicBezTo>
                  <a:pt x="522" y="677"/>
                  <a:pt x="522" y="509"/>
                  <a:pt x="521" y="342"/>
                </a:cubicBezTo>
                <a:cubicBezTo>
                  <a:pt x="521" y="337"/>
                  <a:pt x="525" y="330"/>
                  <a:pt x="516" y="329"/>
                </a:cubicBezTo>
                <a:cubicBezTo>
                  <a:pt x="515" y="329"/>
                  <a:pt x="511" y="338"/>
                  <a:pt x="511" y="342"/>
                </a:cubicBezTo>
                <a:cubicBezTo>
                  <a:pt x="511" y="426"/>
                  <a:pt x="511" y="509"/>
                  <a:pt x="511" y="592"/>
                </a:cubicBezTo>
                <a:close/>
                <a:moveTo>
                  <a:pt x="321" y="634"/>
                </a:moveTo>
                <a:cubicBezTo>
                  <a:pt x="319" y="633"/>
                  <a:pt x="318" y="632"/>
                  <a:pt x="317" y="632"/>
                </a:cubicBezTo>
                <a:cubicBezTo>
                  <a:pt x="291" y="630"/>
                  <a:pt x="265" y="628"/>
                  <a:pt x="240" y="627"/>
                </a:cubicBezTo>
                <a:cubicBezTo>
                  <a:pt x="231" y="627"/>
                  <a:pt x="224" y="634"/>
                  <a:pt x="225" y="641"/>
                </a:cubicBezTo>
                <a:cubicBezTo>
                  <a:pt x="225" y="650"/>
                  <a:pt x="233" y="655"/>
                  <a:pt x="242" y="653"/>
                </a:cubicBezTo>
                <a:cubicBezTo>
                  <a:pt x="255" y="650"/>
                  <a:pt x="268" y="647"/>
                  <a:pt x="281" y="644"/>
                </a:cubicBezTo>
                <a:cubicBezTo>
                  <a:pt x="294" y="641"/>
                  <a:pt x="307" y="638"/>
                  <a:pt x="321" y="634"/>
                </a:cubicBezTo>
                <a:close/>
                <a:moveTo>
                  <a:pt x="521" y="190"/>
                </a:moveTo>
                <a:cubicBezTo>
                  <a:pt x="521" y="174"/>
                  <a:pt x="522" y="159"/>
                  <a:pt x="521" y="143"/>
                </a:cubicBezTo>
                <a:cubicBezTo>
                  <a:pt x="521" y="140"/>
                  <a:pt x="518" y="137"/>
                  <a:pt x="517" y="134"/>
                </a:cubicBezTo>
                <a:cubicBezTo>
                  <a:pt x="515" y="137"/>
                  <a:pt x="511" y="140"/>
                  <a:pt x="511" y="142"/>
                </a:cubicBezTo>
                <a:cubicBezTo>
                  <a:pt x="511" y="174"/>
                  <a:pt x="511" y="206"/>
                  <a:pt x="511" y="238"/>
                </a:cubicBezTo>
                <a:cubicBezTo>
                  <a:pt x="511" y="240"/>
                  <a:pt x="514" y="243"/>
                  <a:pt x="516" y="246"/>
                </a:cubicBezTo>
                <a:cubicBezTo>
                  <a:pt x="518" y="243"/>
                  <a:pt x="521" y="240"/>
                  <a:pt x="521" y="238"/>
                </a:cubicBezTo>
                <a:cubicBezTo>
                  <a:pt x="522" y="222"/>
                  <a:pt x="521" y="206"/>
                  <a:pt x="521" y="19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lIns="51435" tIns="25718" rIns="51435" bIns="25718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latin typeface="+mn-lt"/>
              <a:cs typeface="+mn-cs"/>
            </a:endParaRPr>
          </a:p>
        </p:txBody>
      </p:sp>
      <p:grpSp>
        <p:nvGrpSpPr>
          <p:cNvPr id="19467" name="Group 15"/>
          <p:cNvGrpSpPr>
            <a:grpSpLocks/>
          </p:cNvGrpSpPr>
          <p:nvPr/>
        </p:nvGrpSpPr>
        <p:grpSpPr bwMode="auto">
          <a:xfrm>
            <a:off x="4724400" y="533401"/>
            <a:ext cx="2325688" cy="1893888"/>
            <a:chOff x="-4591107" y="4966359"/>
            <a:chExt cx="1949355" cy="1066801"/>
          </a:xfrm>
        </p:grpSpPr>
        <p:pic>
          <p:nvPicPr>
            <p:cNvPr id="23" name="Picture 4" descr="2 clipart min, 2 min Transparent FREE for download on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91107" y="4966359"/>
              <a:ext cx="1949355" cy="10668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-3690802" y="5629539"/>
              <a:ext cx="724158" cy="198706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105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rPr>
                <a:t>دقائق</a:t>
              </a:r>
              <a:endParaRPr lang="en-GB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4" name="Arrow: Curved Left 3"/>
          <p:cNvSpPr/>
          <p:nvPr/>
        </p:nvSpPr>
        <p:spPr>
          <a:xfrm>
            <a:off x="7242050" y="1600201"/>
            <a:ext cx="473201" cy="580574"/>
          </a:xfrm>
          <a:prstGeom prst="curvedLef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96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86169F-6CFD-4E78-B758-6880E0117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C66C2-C069-4941-9E93-0F382FDB903C}" type="datetime12">
              <a:rPr kumimoji="0" lang="ar-A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02/10/2021 10:45 م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4ACBAA-6E2A-42C6-A55D-24C4AFE9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25E7A-A0C4-4F06-B49F-EFCA267FD72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182635-F624-446B-BCA5-E61F4FFD6E76}"/>
              </a:ext>
            </a:extLst>
          </p:cNvPr>
          <p:cNvSpPr/>
          <p:nvPr/>
        </p:nvSpPr>
        <p:spPr>
          <a:xfrm>
            <a:off x="304800" y="2286000"/>
            <a:ext cx="8516676" cy="31393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قراءة السرد المعلوماتي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( حوت على الشاطئ)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صفحة رقم 82إلى 111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4B5EDC-797B-4A4D-A5C5-5712F6723F58}"/>
              </a:ext>
            </a:extLst>
          </p:cNvPr>
          <p:cNvSpPr/>
          <p:nvPr/>
        </p:nvSpPr>
        <p:spPr>
          <a:xfrm>
            <a:off x="1292634" y="971014"/>
            <a:ext cx="62023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تحضير الدرس من خلال :-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3003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â«Ø®ÙÙÙØ§Øª ÙØ§Ø¯Ø¦Ø©â¬â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7724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685800"/>
            <a:ext cx="2506169" cy="3732273"/>
          </a:xfrm>
          <a:prstGeom prst="rect">
            <a:avLst/>
          </a:prstGeom>
          <a:noFill/>
        </p:spPr>
        <p:txBody>
          <a:bodyPr wrap="square" lIns="38576" tIns="19289" rIns="38576" bIns="19289">
            <a:spAutoFit/>
          </a:bodyPr>
          <a:lstStyle/>
          <a:p>
            <a:pPr algn="ctr" defTabSz="385763">
              <a:defRPr/>
            </a:pPr>
            <a:r>
              <a:rPr lang="ar-AE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itchFamily="2" charset="-78"/>
                <a:cs typeface="Aldhabi" pitchFamily="2" charset="-78"/>
              </a:rPr>
              <a:t>أسأل الله أن يجعل هذا العمل</a:t>
            </a:r>
          </a:p>
          <a:p>
            <a:pPr algn="ctr" defTabSz="385763">
              <a:defRPr/>
            </a:pPr>
            <a:r>
              <a:rPr lang="ar-AE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itchFamily="2" charset="-78"/>
                <a:cs typeface="Aldhabi" pitchFamily="2" charset="-78"/>
              </a:rPr>
              <a:t>خالصاً لوجهه الكريم </a:t>
            </a:r>
          </a:p>
          <a:p>
            <a:pPr algn="ctr" defTabSz="385763">
              <a:defRPr/>
            </a:pPr>
            <a:r>
              <a:rPr lang="ar-AE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itchFamily="2" charset="-78"/>
                <a:cs typeface="Aldhabi" pitchFamily="2" charset="-78"/>
              </a:rPr>
              <a:t>وينفع به طالبتنا المتميزات دوماً</a:t>
            </a:r>
            <a:r>
              <a:rPr lang="ar-AE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itchFamily="2" charset="-78"/>
                <a:cs typeface="Aldhabi" pitchFamily="2" charset="-78"/>
              </a:rPr>
              <a:t>.</a:t>
            </a:r>
            <a:endParaRPr lang="en-US" sz="48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ldhabi" pitchFamily="2" charset="-78"/>
              <a:cs typeface="Aldha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5504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اللهم إني أسألك علما نافعا ورزقا طيبا وعملا متقبلا | Quran quotes, Quotes,  Islamic quotes">
            <a:extLst>
              <a:ext uri="{FF2B5EF4-FFF2-40B4-BE49-F238E27FC236}">
                <a16:creationId xmlns:a16="http://schemas.microsoft.com/office/drawing/2014/main" id="{ABE3B8A5-2CB6-4B6B-9C8F-6C1A4073C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95451"/>
            <a:ext cx="4520407" cy="31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82E6B4DB-E155-49AE-A168-67A04295A7B8}"/>
              </a:ext>
            </a:extLst>
          </p:cNvPr>
          <p:cNvSpPr/>
          <p:nvPr/>
        </p:nvSpPr>
        <p:spPr>
          <a:xfrm>
            <a:off x="1282147" y="1428750"/>
            <a:ext cx="3835763" cy="249262"/>
          </a:xfrm>
          <a:prstGeom prst="rect">
            <a:avLst/>
          </a:prstGeom>
          <a:solidFill>
            <a:schemeClr val="accent2">
              <a:lumMod val="40000"/>
              <a:lumOff val="6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92881">
              <a:defRPr/>
            </a:pPr>
            <a:r>
              <a:rPr lang="ar-AE" sz="3300" dirty="0">
                <a:solidFill>
                  <a:srgbClr val="C00000"/>
                </a:solidFill>
                <a:latin typeface="Corbel" panose="020B0503020204020204"/>
                <a:cs typeface="Tahoma" panose="020B0604030504040204" pitchFamily="34" charset="0"/>
              </a:rPr>
              <a:t>أول ما نبدأ به هو الدعاء</a:t>
            </a:r>
            <a:r>
              <a:rPr lang="ar-AE" sz="1519" b="1" dirty="0">
                <a:solidFill>
                  <a:srgbClr val="C00000"/>
                </a:solidFill>
                <a:latin typeface="Corbel" panose="020B0503020204020204"/>
                <a:cs typeface="Tahoma" panose="020B0604030504040204" pitchFamily="34" charset="0"/>
              </a:rPr>
              <a:t>.</a:t>
            </a:r>
            <a:endParaRPr lang="en-US" sz="1519" b="1" dirty="0">
              <a:solidFill>
                <a:srgbClr val="C00000"/>
              </a:solidFill>
              <a:latin typeface="Corbel" panose="020B0503020204020204"/>
            </a:endParaRPr>
          </a:p>
        </p:txBody>
      </p:sp>
      <p:pic>
        <p:nvPicPr>
          <p:cNvPr id="11" name="Picture 4" descr="Ê§làm☼Â§h®àf (@lm_mrg) | Twitter">
            <a:extLst>
              <a:ext uri="{FF2B5EF4-FFF2-40B4-BE49-F238E27FC236}">
                <a16:creationId xmlns:a16="http://schemas.microsoft.com/office/drawing/2014/main" id="{50E6CF21-CDF7-414A-8047-B00B5A682E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"/>
          <a:stretch/>
        </p:blipFill>
        <p:spPr bwMode="auto">
          <a:xfrm>
            <a:off x="5601790" y="1868773"/>
            <a:ext cx="3059345" cy="31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y2mate.com - للهم إني أسألك علما نافعا وعملا متقبلا ورزقا طيبا_1E6ZxYHxAKU">
            <a:hlinkClick r:id="" action="ppaction://media"/>
            <a:extLst>
              <a:ext uri="{FF2B5EF4-FFF2-40B4-BE49-F238E27FC236}">
                <a16:creationId xmlns:a16="http://schemas.microsoft.com/office/drawing/2014/main" id="{747BCFA0-92DF-4D54-95BA-95C21A1538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6778.3125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434806" y="2295451"/>
            <a:ext cx="607846" cy="384441"/>
          </a:xfrm>
          <a:prstGeom prst="rect">
            <a:avLst/>
          </a:prstGeom>
        </p:spPr>
      </p:pic>
      <p:pic>
        <p:nvPicPr>
          <p:cNvPr id="8" name="رسم 7" descr="إصبع سبابة يشير إلى اليمين بظهر يد">
            <a:extLst>
              <a:ext uri="{FF2B5EF4-FFF2-40B4-BE49-F238E27FC236}">
                <a16:creationId xmlns:a16="http://schemas.microsoft.com/office/drawing/2014/main" id="{C23A9B85-5F46-46FF-9A7F-E94E8BDD73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2323583" y="2472925"/>
            <a:ext cx="299823" cy="26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4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A picture containing toy, doll, drawing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05258" y="1174439"/>
            <a:ext cx="4520725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95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cs typeface="+mn-cs"/>
              </a:rPr>
              <a:t>أنا قدوة في انضباطي</a:t>
            </a:r>
            <a:endParaRPr lang="en-US" sz="4950" b="1" spc="38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5638" y="3868738"/>
            <a:ext cx="4105275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8197" name="متحدين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3889375"/>
            <a:ext cx="3836988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88416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08180BC7-26ED-4942-8F70-5526926DD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0"/>
          <a:stretch>
            <a:fillRect/>
          </a:stretch>
        </p:blipFill>
        <p:spPr bwMode="auto">
          <a:xfrm>
            <a:off x="5790903" y="1500188"/>
            <a:ext cx="1352848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Graphic 16" descr="Classroom">
            <a:extLst>
              <a:ext uri="{FF2B5EF4-FFF2-40B4-BE49-F238E27FC236}">
                <a16:creationId xmlns:a16="http://schemas.microsoft.com/office/drawing/2014/main" id="{9BAEBF45-73A1-4559-96DC-DB9E5DBF1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766" y="2168999"/>
            <a:ext cx="1452860" cy="75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Graphic 10" descr="Checklist RTL">
            <a:extLst>
              <a:ext uri="{FF2B5EF4-FFF2-40B4-BE49-F238E27FC236}">
                <a16:creationId xmlns:a16="http://schemas.microsoft.com/office/drawing/2014/main" id="{387FC2AB-B276-48CF-976C-B0BE8C4F7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117" y="3481687"/>
            <a:ext cx="1056383" cy="76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Graphic 18" descr="Radio microphone">
            <a:extLst>
              <a:ext uri="{FF2B5EF4-FFF2-40B4-BE49-F238E27FC236}">
                <a16:creationId xmlns:a16="http://schemas.microsoft.com/office/drawing/2014/main" id="{FA5BFEFD-D442-4151-8BCA-7829EC84D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556" y="2177952"/>
            <a:ext cx="914400" cy="75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Graphic 8" descr="Person with idea">
            <a:extLst>
              <a:ext uri="{FF2B5EF4-FFF2-40B4-BE49-F238E27FC236}">
                <a16:creationId xmlns:a16="http://schemas.microsoft.com/office/drawing/2014/main" id="{9470722F-ABA6-472A-B7D3-AAD24BAEB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123" y="3495080"/>
            <a:ext cx="1401069" cy="76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Box 8">
            <a:extLst>
              <a:ext uri="{FF2B5EF4-FFF2-40B4-BE49-F238E27FC236}">
                <a16:creationId xmlns:a16="http://schemas.microsoft.com/office/drawing/2014/main" id="{1CEFADB1-9610-4A67-8827-5EAF8FADD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86" y="4343401"/>
            <a:ext cx="1991321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defTabSz="457200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457200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457200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457200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457200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257175">
              <a:spcBef>
                <a:spcPct val="0"/>
              </a:spcBef>
              <a:buNone/>
              <a:defRPr/>
            </a:pPr>
            <a:r>
              <a:rPr lang="ar-SA" altLang="en-US" sz="1575">
                <a:solidFill>
                  <a:prstClr val="black"/>
                </a:solidFill>
                <a:latin typeface="Arial" panose="020B0604020202020204" pitchFamily="34" charset="0"/>
              </a:rPr>
              <a:t>استخد</a:t>
            </a:r>
            <a:r>
              <a:rPr lang="ar-AE" altLang="en-US" sz="1575">
                <a:solidFill>
                  <a:prstClr val="black"/>
                </a:solidFill>
                <a:latin typeface="Arial" panose="020B0604020202020204" pitchFamily="34" charset="0"/>
              </a:rPr>
              <a:t>ا</a:t>
            </a:r>
            <a:r>
              <a:rPr lang="ar-SA" altLang="en-US" sz="1575">
                <a:solidFill>
                  <a:prstClr val="black"/>
                </a:solidFill>
                <a:latin typeface="Arial" panose="020B0604020202020204" pitchFamily="34" charset="0"/>
              </a:rPr>
              <a:t>م </a:t>
            </a:r>
            <a:r>
              <a:rPr lang="ar-AE" altLang="en-US" sz="1575">
                <a:solidFill>
                  <a:prstClr val="black"/>
                </a:solidFill>
                <a:latin typeface="Arial" panose="020B0604020202020204" pitchFamily="34" charset="0"/>
              </a:rPr>
              <a:t>المحادثة</a:t>
            </a:r>
            <a:r>
              <a:rPr lang="ar-SA" altLang="en-US" sz="1575">
                <a:solidFill>
                  <a:prstClr val="black"/>
                </a:solidFill>
                <a:latin typeface="Arial" panose="020B0604020202020204" pitchFamily="34" charset="0"/>
              </a:rPr>
              <a:t> للإجابة</a:t>
            </a:r>
            <a:endParaRPr lang="en-US" altLang="en-US" sz="157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80" name="TextBox 9">
            <a:extLst>
              <a:ext uri="{FF2B5EF4-FFF2-40B4-BE49-F238E27FC236}">
                <a16:creationId xmlns:a16="http://schemas.microsoft.com/office/drawing/2014/main" id="{101AE1A5-8131-49E3-ADDD-1741EDFA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081" y="4323755"/>
            <a:ext cx="1184077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defTabSz="457200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457200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457200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457200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457200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257175">
              <a:spcBef>
                <a:spcPct val="0"/>
              </a:spcBef>
              <a:buNone/>
              <a:defRPr/>
            </a:pPr>
            <a:r>
              <a:rPr lang="ar-SA" altLang="en-US" sz="1575">
                <a:solidFill>
                  <a:prstClr val="black"/>
                </a:solidFill>
                <a:latin typeface="Arial" panose="020B0604020202020204" pitchFamily="34" charset="0"/>
              </a:rPr>
              <a:t>المشاركة الفعالة</a:t>
            </a:r>
            <a:endParaRPr lang="en-US" altLang="en-US" sz="1575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81" name="TextBox 10">
            <a:extLst>
              <a:ext uri="{FF2B5EF4-FFF2-40B4-BE49-F238E27FC236}">
                <a16:creationId xmlns:a16="http://schemas.microsoft.com/office/drawing/2014/main" id="{65BEF919-9C8F-4BB4-BCC2-7DA50B296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886" y="2962871"/>
            <a:ext cx="1772543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defTabSz="457200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457200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457200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457200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457200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257175">
              <a:spcBef>
                <a:spcPct val="0"/>
              </a:spcBef>
              <a:buNone/>
              <a:defRPr/>
            </a:pPr>
            <a:r>
              <a:rPr lang="ar-SA" altLang="en-US" sz="1575" dirty="0">
                <a:solidFill>
                  <a:prstClr val="black"/>
                </a:solidFill>
                <a:latin typeface="Arial" panose="020B0604020202020204" pitchFamily="34" charset="0"/>
              </a:rPr>
              <a:t>التز</a:t>
            </a:r>
            <a:r>
              <a:rPr lang="ar-AE" altLang="en-US" sz="1575" dirty="0">
                <a:solidFill>
                  <a:prstClr val="black"/>
                </a:solidFill>
                <a:latin typeface="Arial" panose="020B0604020202020204" pitchFamily="34" charset="0"/>
              </a:rPr>
              <a:t>ا</a:t>
            </a:r>
            <a:r>
              <a:rPr lang="ar-SA" altLang="en-US" sz="1575" dirty="0">
                <a:solidFill>
                  <a:prstClr val="black"/>
                </a:solidFill>
                <a:latin typeface="Arial" panose="020B0604020202020204" pitchFamily="34" charset="0"/>
              </a:rPr>
              <a:t>م الهدوء وقت الشرح</a:t>
            </a:r>
            <a:endParaRPr lang="en-US" altLang="en-US" sz="1575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82" name="TextBox 11">
            <a:extLst>
              <a:ext uri="{FF2B5EF4-FFF2-40B4-BE49-F238E27FC236}">
                <a16:creationId xmlns:a16="http://schemas.microsoft.com/office/drawing/2014/main" id="{7FF39F7D-E2CC-455C-BCB3-D05808D89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5134" y="2944131"/>
            <a:ext cx="969764" cy="33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defTabSz="457200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457200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457200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457200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457200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257175">
              <a:spcBef>
                <a:spcPct val="0"/>
              </a:spcBef>
              <a:buNone/>
              <a:defRPr/>
            </a:pPr>
            <a:r>
              <a:rPr lang="ar-SA" altLang="en-US" sz="1575" dirty="0">
                <a:solidFill>
                  <a:prstClr val="black"/>
                </a:solidFill>
                <a:latin typeface="Arial" panose="020B0604020202020204" pitchFamily="34" charset="0"/>
              </a:rPr>
              <a:t>كتم الصوت </a:t>
            </a:r>
            <a:endParaRPr lang="en-US" altLang="en-US" sz="1575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3168C2F-D6D5-9446-B57E-A3DA55DB44F4}"/>
              </a:ext>
            </a:extLst>
          </p:cNvPr>
          <p:cNvSpPr txBox="1">
            <a:spLocks/>
          </p:cNvSpPr>
          <p:nvPr/>
        </p:nvSpPr>
        <p:spPr>
          <a:xfrm>
            <a:off x="2416376" y="1154140"/>
            <a:ext cx="2994124" cy="309860"/>
          </a:xfrm>
          <a:prstGeom prst="rect">
            <a:avLst/>
          </a:prstGeom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514350" rtl="0">
              <a:lnSpc>
                <a:spcPct val="120000"/>
              </a:lnSpc>
              <a:spcBef>
                <a:spcPct val="0"/>
              </a:spcBef>
              <a:buClr>
                <a:srgbClr val="4F81BD"/>
              </a:buClr>
              <a:buNone/>
              <a:defRPr/>
            </a:pPr>
            <a:r>
              <a:rPr lang="ar-SA" altLang="en-US" sz="2475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قوانين حصة التعلم عن بعد</a:t>
            </a:r>
            <a:endParaRPr lang="en-US" altLang="en-US" sz="2475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084" name="Picture 8">
            <a:extLst>
              <a:ext uri="{FF2B5EF4-FFF2-40B4-BE49-F238E27FC236}">
                <a16:creationId xmlns:a16="http://schemas.microsoft.com/office/drawing/2014/main" id="{139C79F0-6DA1-45E2-ABFA-88C7EDB7A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124" y="4910437"/>
            <a:ext cx="2429768" cy="33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5">
            <a:extLst>
              <a:ext uri="{FF2B5EF4-FFF2-40B4-BE49-F238E27FC236}">
                <a16:creationId xmlns:a16="http://schemas.microsoft.com/office/drawing/2014/main" id="{F03EFEAC-0387-4242-9733-981E5D38918A}"/>
              </a:ext>
            </a:extLst>
          </p:cNvPr>
          <p:cNvSpPr txBox="1"/>
          <p:nvPr/>
        </p:nvSpPr>
        <p:spPr>
          <a:xfrm>
            <a:off x="4674693" y="4832747"/>
            <a:ext cx="976015" cy="47320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 defTabSz="514350" rtl="1">
              <a:defRPr/>
            </a:pPr>
            <a:r>
              <a:rPr lang="ar-AE" sz="2025" b="1" dirty="0">
                <a:solidFill>
                  <a:srgbClr val="FF0000"/>
                </a:solidFill>
                <a:latin typeface="Simplified Arabic" pitchFamily="18" charset="-78"/>
                <a:cs typeface="(AH) Manal Black" pitchFamily="2" charset="-78"/>
              </a:rPr>
              <a:t>للتذكير</a:t>
            </a:r>
            <a:r>
              <a:rPr lang="ar-AE" sz="2475" b="1" dirty="0">
                <a:solidFill>
                  <a:srgbClr val="FF0000"/>
                </a:solidFill>
                <a:latin typeface="Simplified Arabic" pitchFamily="18" charset="-78"/>
                <a:cs typeface="(AH) Manal Black" pitchFamily="2" charset="-78"/>
              </a:rPr>
              <a:t> </a:t>
            </a:r>
          </a:p>
        </p:txBody>
      </p:sp>
      <p:sp>
        <p:nvSpPr>
          <p:cNvPr id="3086" name="TextBox 7">
            <a:extLst>
              <a:ext uri="{FF2B5EF4-FFF2-40B4-BE49-F238E27FC236}">
                <a16:creationId xmlns:a16="http://schemas.microsoft.com/office/drawing/2014/main" id="{7F21C8F8-BC29-47A3-9011-67B626543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358" y="2025254"/>
            <a:ext cx="1125141" cy="108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514350" rtl="0">
              <a:spcBef>
                <a:spcPct val="0"/>
              </a:spcBef>
              <a:buNone/>
              <a:defRPr/>
            </a:pPr>
            <a:r>
              <a:rPr lang="en-US" altLang="en-US" sz="4725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lang="en-US" altLang="en-US" sz="6469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X</a:t>
            </a:r>
            <a:endParaRPr lang="en-US" altLang="en-US" sz="4725">
              <a:solidFill>
                <a:srgbClr val="FF0000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644D6C-77BC-43D6-A55B-BF1FD342E4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913" y="1790836"/>
            <a:ext cx="1352848" cy="1034506"/>
          </a:xfrm>
          <a:prstGeom prst="rect">
            <a:avLst/>
          </a:prstGeom>
        </p:spPr>
      </p:pic>
      <p:sp>
        <p:nvSpPr>
          <p:cNvPr id="16" name="TextBox 11">
            <a:extLst>
              <a:ext uri="{FF2B5EF4-FFF2-40B4-BE49-F238E27FC236}">
                <a16:creationId xmlns:a16="http://schemas.microsoft.com/office/drawing/2014/main" id="{DAB8BCDE-83FC-4038-84FD-AF744058D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317" y="2992774"/>
            <a:ext cx="969764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defTabSz="457200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457200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457200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457200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457200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257175">
              <a:spcBef>
                <a:spcPct val="0"/>
              </a:spcBef>
              <a:buNone/>
              <a:defRPr/>
            </a:pPr>
            <a:r>
              <a:rPr lang="ar-AE" altLang="en-US" sz="1575" dirty="0">
                <a:solidFill>
                  <a:prstClr val="black"/>
                </a:solidFill>
                <a:latin typeface="Arial" panose="020B0604020202020204" pitchFamily="34" charset="0"/>
              </a:rPr>
              <a:t>غلق</a:t>
            </a:r>
            <a:r>
              <a:rPr lang="ar-SA" altLang="en-US" sz="1575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ar-AE" altLang="en-US" sz="1575" dirty="0">
                <a:solidFill>
                  <a:prstClr val="black"/>
                </a:solidFill>
                <a:latin typeface="Arial" panose="020B0604020202020204" pitchFamily="34" charset="0"/>
              </a:rPr>
              <a:t>الكاميرا</a:t>
            </a:r>
            <a:r>
              <a:rPr lang="ar-SA" altLang="en-US" sz="1575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endParaRPr lang="en-US" altLang="en-US" sz="1575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2" descr="C:\Users\User\Videos\تحضير\قرص قابل للنقل\٠.dms">
            <a:extLst>
              <a:ext uri="{FF2B5EF4-FFF2-40B4-BE49-F238E27FC236}">
                <a16:creationId xmlns:a16="http://schemas.microsoft.com/office/drawing/2014/main" id="{B5341789-1CBF-4613-AD80-D938142A6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942" y="952727"/>
            <a:ext cx="6775058" cy="494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">
            <a:extLst>
              <a:ext uri="{FF2B5EF4-FFF2-40B4-BE49-F238E27FC236}">
                <a16:creationId xmlns:a16="http://schemas.microsoft.com/office/drawing/2014/main" id="{B20E802F-3118-4599-B2EA-A0EB1FC863BC}"/>
              </a:ext>
            </a:extLst>
          </p:cNvPr>
          <p:cNvSpPr txBox="1"/>
          <p:nvPr/>
        </p:nvSpPr>
        <p:spPr>
          <a:xfrm>
            <a:off x="3749599" y="1814877"/>
            <a:ext cx="4286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57175" rtl="1">
              <a:defRPr/>
            </a:pPr>
            <a:r>
              <a:rPr lang="ar-EG" sz="2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cs typeface="Tahoma" panose="020B0604030504040204" pitchFamily="34" charset="0"/>
              </a:rPr>
              <a:t>تسجيل</a:t>
            </a:r>
            <a:r>
              <a:rPr lang="ar-AE" sz="2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cs typeface="Tahoma" panose="020B0604030504040204" pitchFamily="34" charset="0"/>
              </a:rPr>
              <a:t> الحضور والغياب</a:t>
            </a:r>
            <a:endParaRPr lang="en-US" sz="2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/>
              <a:cs typeface="Tahoma" panose="020B0604030504040204" pitchFamily="34" charset="0"/>
            </a:endParaRPr>
          </a:p>
          <a:p>
            <a:pPr algn="ctr" defTabSz="257175" rtl="1">
              <a:defRPr/>
            </a:pPr>
            <a:r>
              <a:rPr lang="ar-AE" sz="2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cs typeface="Tahoma" panose="020B0604030504040204" pitchFamily="34" charset="0"/>
              </a:rPr>
              <a:t> بعد </a:t>
            </a:r>
            <a:r>
              <a:rPr lang="ar-AE" sz="2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Corbel" panose="020B0503020204020204"/>
                <a:cs typeface="Tahoma" panose="020B0604030504040204" pitchFamily="34" charset="0"/>
              </a:rPr>
              <a:t>5دقائق</a:t>
            </a:r>
            <a:r>
              <a:rPr lang="ar-AE" sz="20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  <a:cs typeface="Tahoma" panose="020B0604030504040204" pitchFamily="34" charset="0"/>
              </a:rPr>
              <a:t> من بدء الحصة ومن خلال مشاركة الطالبات في الحصة. </a:t>
            </a:r>
            <a:endParaRPr lang="en-US" sz="2000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/>
            </a:endParaRPr>
          </a:p>
        </p:txBody>
      </p:sp>
      <p:pic>
        <p:nvPicPr>
          <p:cNvPr id="20" name="Picture 19" descr="hi">
            <a:extLst>
              <a:ext uri="{FF2B5EF4-FFF2-40B4-BE49-F238E27FC236}">
                <a16:creationId xmlns:a16="http://schemas.microsoft.com/office/drawing/2014/main" id="{1AFF3680-C57E-4922-B2F9-D8BA0A480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823" y="3392011"/>
            <a:ext cx="1869422" cy="235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ربع نص 1">
            <a:extLst>
              <a:ext uri="{FF2B5EF4-FFF2-40B4-BE49-F238E27FC236}">
                <a16:creationId xmlns:a16="http://schemas.microsoft.com/office/drawing/2014/main" id="{01158B2A-070D-4E7D-811A-8DC03C092820}"/>
              </a:ext>
            </a:extLst>
          </p:cNvPr>
          <p:cNvSpPr txBox="1"/>
          <p:nvPr/>
        </p:nvSpPr>
        <p:spPr>
          <a:xfrm rot="20184825">
            <a:off x="1311487" y="4634922"/>
            <a:ext cx="2296916" cy="102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57175">
              <a:defRPr/>
            </a:pPr>
            <a:r>
              <a:rPr lang="ar-EG" sz="2025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  <a:latin typeface="Corbel" panose="020B0503020204020204"/>
                <a:cs typeface="Tahoma" panose="020B0604030504040204" pitchFamily="34" charset="0"/>
              </a:rPr>
              <a:t>الالتزام بالحضور والنظام أساس التميز والنجاح </a:t>
            </a:r>
            <a:endParaRPr lang="en-US" sz="2025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FF"/>
              </a:highlight>
              <a:latin typeface="Corbel" panose="020B0503020204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9318" y="321153"/>
            <a:ext cx="5534025" cy="819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471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قَوانين حِصَّة</a:t>
            </a:r>
            <a:r>
              <a:rPr lang="ar-AE" sz="471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التعلم عن بعد</a:t>
            </a:r>
            <a:r>
              <a:rPr lang="ar-BH" sz="4715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4715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9375" y="1128713"/>
            <a:ext cx="2465388" cy="2957512"/>
            <a:chOff x="106375" y="361925"/>
            <a:chExt cx="3287695" cy="3943495"/>
          </a:xfrm>
        </p:grpSpPr>
        <p:pic>
          <p:nvPicPr>
            <p:cNvPr id="7190" name="Picture 11" descr="A close up of a logo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89" b="25507"/>
            <a:stretch>
              <a:fillRect/>
            </a:stretch>
          </p:blipFill>
          <p:spPr bwMode="auto">
            <a:xfrm>
              <a:off x="557115" y="361925"/>
              <a:ext cx="1605100" cy="30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91" name="TextBox 16"/>
            <p:cNvSpPr txBox="1">
              <a:spLocks noChangeArrowheads="1"/>
            </p:cNvSpPr>
            <p:nvPr/>
          </p:nvSpPr>
          <p:spPr bwMode="auto">
            <a:xfrm>
              <a:off x="106375" y="3505201"/>
              <a:ext cx="3287695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9pPr>
            </a:lstStyle>
            <a:p>
              <a:pPr algn="ctr" rtl="1" eaLnBrk="1" hangingPunct="1"/>
              <a:r>
                <a:rPr lang="ar-AE" sz="3300">
                  <a:ea typeface="(AH) Manal Black"/>
                  <a:cs typeface="(AH) Manal Black"/>
                </a:rPr>
                <a:t>اسْتَأذِن</a:t>
              </a:r>
              <a:r>
                <a:rPr lang="ar-BH" sz="3300">
                  <a:ea typeface="(AH) Manal Black"/>
                  <a:cs typeface="(AH) Manal Black"/>
                </a:rPr>
                <a:t> قَبْلِ التَّحّدًّث</a:t>
              </a:r>
              <a:endParaRPr lang="en-US" sz="3300">
                <a:ea typeface="(AH) Manal Black"/>
                <a:cs typeface="(AH) Manal Black"/>
              </a:endParaRP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2085975" y="1843088"/>
            <a:ext cx="2676525" cy="1993900"/>
            <a:chOff x="8308352" y="4125540"/>
            <a:chExt cx="3568379" cy="2658371"/>
          </a:xfrm>
        </p:grpSpPr>
        <p:pic>
          <p:nvPicPr>
            <p:cNvPr id="7188" name="Picture 9" descr="A close up of a logo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8" t="8578" r="9906" b="21489"/>
            <a:stretch>
              <a:fillRect/>
            </a:stretch>
          </p:blipFill>
          <p:spPr bwMode="auto">
            <a:xfrm>
              <a:off x="8951861" y="4125540"/>
              <a:ext cx="2453699" cy="1804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9" name="TextBox 18"/>
            <p:cNvSpPr txBox="1">
              <a:spLocks noChangeArrowheads="1"/>
            </p:cNvSpPr>
            <p:nvPr/>
          </p:nvSpPr>
          <p:spPr bwMode="auto">
            <a:xfrm>
              <a:off x="8308352" y="6106803"/>
              <a:ext cx="3568379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ar-BH" sz="2700">
                  <a:ea typeface="(AH) Manal Black"/>
                  <a:cs typeface="(AH) Manal Black"/>
                </a:rPr>
                <a:t>أًدَوِّن مُلاحَظاتي</a:t>
              </a:r>
              <a:endParaRPr lang="en-US" sz="2700">
                <a:ea typeface="(AH) Manal Black"/>
                <a:cs typeface="(AH) Manal Black"/>
              </a:endParaRP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634163" y="1738313"/>
            <a:ext cx="2441575" cy="1611312"/>
            <a:chOff x="8845580" y="1174498"/>
            <a:chExt cx="3256310" cy="2149487"/>
          </a:xfrm>
        </p:grpSpPr>
        <p:pic>
          <p:nvPicPr>
            <p:cNvPr id="7186" name="Picture 5" descr="A drawing of a cartoon character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3628" y="1174498"/>
              <a:ext cx="1605099" cy="162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7" name="TextBox 19"/>
            <p:cNvSpPr txBox="1">
              <a:spLocks noChangeArrowheads="1"/>
            </p:cNvSpPr>
            <p:nvPr/>
          </p:nvSpPr>
          <p:spPr bwMode="auto">
            <a:xfrm>
              <a:off x="8845580" y="2769988"/>
              <a:ext cx="3256310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ar-BH" sz="2100">
                  <a:ea typeface="(AH) Manal Black"/>
                  <a:cs typeface="(AH) Manal Black"/>
                </a:rPr>
                <a:t>أَبْتَعِد عَنْ ضّجيج مَنْ حَوْلي</a:t>
              </a:r>
              <a:endParaRPr lang="en-US" sz="2100">
                <a:ea typeface="(AH) Manal Black"/>
                <a:cs typeface="(AH) Manal Black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332288" y="2025650"/>
            <a:ext cx="2487612" cy="2060575"/>
            <a:chOff x="6226228" y="3264920"/>
            <a:chExt cx="3315543" cy="2748340"/>
          </a:xfrm>
        </p:grpSpPr>
        <p:sp>
          <p:nvSpPr>
            <p:cNvPr id="23" name="TextBox 22"/>
            <p:cNvSpPr txBox="1"/>
            <p:nvPr/>
          </p:nvSpPr>
          <p:spPr>
            <a:xfrm>
              <a:off x="6226228" y="5397107"/>
              <a:ext cx="3315543" cy="6161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sz="1715" dirty="0">
                  <a:latin typeface="+mn-lt"/>
                  <a:cs typeface="(AH) Manal Black" pitchFamily="2" charset="-78"/>
                </a:rPr>
                <a:t>اْ</a:t>
              </a:r>
              <a:r>
                <a:rPr lang="ar-BH" sz="2400" dirty="0">
                  <a:latin typeface="+mn-lt"/>
                  <a:cs typeface="(AH) Manal Black" pitchFamily="2" charset="-78"/>
                </a:rPr>
                <a:t>سْتَمِع إلى الْمُعَلَّم</a:t>
              </a:r>
              <a:r>
                <a:rPr lang="ar-AE" sz="2400" dirty="0">
                  <a:latin typeface="+mn-lt"/>
                  <a:cs typeface="(AH) Manal Black" pitchFamily="2" charset="-78"/>
                </a:rPr>
                <a:t> </a:t>
              </a:r>
              <a:r>
                <a:rPr lang="ar-BH" sz="2400" dirty="0">
                  <a:latin typeface="+mn-lt"/>
                  <a:cs typeface="(AH) Manal Black" pitchFamily="2" charset="-78"/>
                </a:rPr>
                <a:t>بِتِرْكيز</a:t>
              </a:r>
              <a:endParaRPr lang="en-US" sz="1715" dirty="0">
                <a:latin typeface="+mn-lt"/>
                <a:cs typeface="(AH) Manal Black" pitchFamily="2" charset="-78"/>
              </a:endParaRPr>
            </a:p>
          </p:txBody>
        </p:sp>
        <p:pic>
          <p:nvPicPr>
            <p:cNvPr id="7185" name="Picture 21" descr="A drawing of a cartoon character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221" y="3264920"/>
              <a:ext cx="2665543" cy="204107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81038" y="3603625"/>
            <a:ext cx="4103687" cy="2873375"/>
            <a:chOff x="354111" y="2686520"/>
            <a:chExt cx="5471769" cy="3831102"/>
          </a:xfrm>
        </p:grpSpPr>
        <p:pic>
          <p:nvPicPr>
            <p:cNvPr id="7180" name="Picture 7" descr="A picture containing drawing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94"/>
            <a:stretch>
              <a:fillRect/>
            </a:stretch>
          </p:blipFill>
          <p:spPr bwMode="auto">
            <a:xfrm>
              <a:off x="354111" y="4340309"/>
              <a:ext cx="2011108" cy="217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045550" y="5665078"/>
              <a:ext cx="3780330" cy="830997"/>
            </a:xfrm>
            <a:prstGeom prst="rect">
              <a:avLst/>
            </a:prstGeom>
            <a:noFill/>
          </p:spPr>
          <p:txBody>
            <a:bodyPr lIns="68580" tIns="34290" rIns="68580" bIns="3429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b="1" dirty="0">
                  <a:ln/>
                  <a:latin typeface="Times New Roman" panose="02020603050405020304" pitchFamily="18" charset="0"/>
                  <a:cs typeface="Times New Roman" panose="02020603050405020304" pitchFamily="18" charset="0"/>
                </a:rPr>
                <a:t>ألْتَزِمُ الصَّمْتُ وأغلِق مُكَبِّرُ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AE" b="1" dirty="0">
                  <a:ln/>
                  <a:latin typeface="Times New Roman" panose="02020603050405020304" pitchFamily="18" charset="0"/>
                  <a:cs typeface="Times New Roman" panose="02020603050405020304" pitchFamily="18" charset="0"/>
                </a:rPr>
                <a:t> الصَّوت ( الميكرفون ) قَبْلَ دخولي </a:t>
              </a:r>
              <a:endParaRPr lang="en-US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182" name="Picture 6" descr="A close up of a microphone&#10;&#10;Description automatically generat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353" y="4696864"/>
              <a:ext cx="1138467" cy="76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7"/>
            <p:cNvSpPr txBox="1">
              <a:spLocks noChangeArrowheads="1"/>
            </p:cNvSpPr>
            <p:nvPr/>
          </p:nvSpPr>
          <p:spPr bwMode="auto">
            <a:xfrm rot="2218902">
              <a:off x="2680406" y="2686520"/>
              <a:ext cx="804361" cy="3600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0350" dirty="0">
                  <a:solidFill>
                    <a:srgbClr val="FF0000"/>
                  </a:solidFill>
                  <a:ea typeface="宋体" panose="02010600030101010101" pitchFamily="2" charset="-122"/>
                  <a:sym typeface="Arial" panose="020B0604020202020204" pitchFamily="34" charset="0"/>
                </a:rPr>
                <a:t> </a:t>
              </a:r>
              <a:r>
                <a:rPr lang="en-US" altLang="en-US" sz="6600" dirty="0">
                  <a:solidFill>
                    <a:srgbClr val="FF0000"/>
                  </a:solidFill>
                  <a:ea typeface="宋体" panose="02010600030101010101" pitchFamily="2" charset="-122"/>
                  <a:sym typeface="Arial" panose="020B0604020202020204" pitchFamily="34" charset="0"/>
                </a:rPr>
                <a:t>X</a:t>
              </a:r>
              <a:endParaRPr lang="en-US" altLang="en-US" sz="10350" dirty="0">
                <a:solidFill>
                  <a:srgbClr val="FF0000"/>
                </a:solidFill>
                <a:ea typeface="宋体" panose="02010600030101010101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5754688" y="4435475"/>
            <a:ext cx="2017712" cy="1744663"/>
            <a:chOff x="6044047" y="4431338"/>
            <a:chExt cx="2690191" cy="2326444"/>
          </a:xfrm>
        </p:grpSpPr>
        <p:pic>
          <p:nvPicPr>
            <p:cNvPr id="21" name="Picture 20" descr="A close up of a camera&#10;&#10;Description automatically generated"/>
            <p:cNvPicPr>
              <a:picLocks noChangeAspect="1"/>
            </p:cNvPicPr>
            <p:nvPr/>
          </p:nvPicPr>
          <p:blipFill rotWithShape="1">
            <a:blip r:embed="rId8"/>
            <a:srcRect l="17769" t="6358" r="17317" b="8965"/>
            <a:stretch/>
          </p:blipFill>
          <p:spPr>
            <a:xfrm>
              <a:off x="6525950" y="4431338"/>
              <a:ext cx="1726386" cy="15850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179" name="TextBox 30"/>
            <p:cNvSpPr txBox="1">
              <a:spLocks noChangeArrowheads="1"/>
            </p:cNvSpPr>
            <p:nvPr/>
          </p:nvSpPr>
          <p:spPr bwMode="auto">
            <a:xfrm>
              <a:off x="6044047" y="6203785"/>
              <a:ext cx="2690191" cy="55399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rebuchet MS" pitchFamily="34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ar-AE" sz="2100">
                  <a:ea typeface="(AH) Manal Black"/>
                  <a:cs typeface="(AH) Manal Black"/>
                </a:rPr>
                <a:t>الْبَرْنامج مُراقَب</a:t>
              </a:r>
              <a:endParaRPr lang="en-US" sz="2100">
                <a:ea typeface="(AH) Manal Black"/>
                <a:cs typeface="(AH) Manal Black"/>
              </a:endParaRPr>
            </a:p>
          </p:txBody>
        </p:sp>
      </p:grpSp>
      <p:pic>
        <p:nvPicPr>
          <p:cNvPr id="1024" name="Picture 1023" descr="A close up of a logo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5" b="35480"/>
          <a:stretch>
            <a:fillRect/>
          </a:stretch>
        </p:blipFill>
        <p:spPr bwMode="auto">
          <a:xfrm>
            <a:off x="4610100" y="2024063"/>
            <a:ext cx="19986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7761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B26F7CDF-F922-465B-8AEB-6A25842CBC94}"/>
              </a:ext>
            </a:extLst>
          </p:cNvPr>
          <p:cNvSpPr/>
          <p:nvPr/>
        </p:nvSpPr>
        <p:spPr>
          <a:xfrm>
            <a:off x="6712218" y="2455060"/>
            <a:ext cx="1568054" cy="1568053"/>
          </a:xfrm>
          <a:prstGeom prst="ellipse">
            <a:avLst/>
          </a:prstGeom>
          <a:solidFill>
            <a:srgbClr val="B1C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0E519-EF25-4AA3-95AC-B34B0002C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19" t="21709" r="23478" b="10238"/>
          <a:stretch/>
        </p:blipFill>
        <p:spPr>
          <a:xfrm>
            <a:off x="2857307" y="155963"/>
            <a:ext cx="3038621" cy="1243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A7ECE7-F7DA-4CF8-842F-335A96923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18" t="25060" r="23623" b="7145"/>
          <a:stretch/>
        </p:blipFill>
        <p:spPr>
          <a:xfrm>
            <a:off x="6544040" y="58943"/>
            <a:ext cx="2154725" cy="2165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64E202-A9DC-4AB9-95A0-F4148847D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74" t="23257" r="23478" b="9979"/>
          <a:stretch/>
        </p:blipFill>
        <p:spPr>
          <a:xfrm>
            <a:off x="2288705" y="2224799"/>
            <a:ext cx="2369390" cy="1795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E0D18F-027D-4153-B41D-01899623F1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74" t="19389" r="23768" b="12817"/>
          <a:stretch/>
        </p:blipFill>
        <p:spPr>
          <a:xfrm>
            <a:off x="6752800" y="2330600"/>
            <a:ext cx="1737203" cy="293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7D24F9-A73E-43F8-B7D8-1E3F85331A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74" t="20936" r="23478" b="11785"/>
          <a:stretch/>
        </p:blipFill>
        <p:spPr>
          <a:xfrm>
            <a:off x="2234736" y="4023113"/>
            <a:ext cx="2443543" cy="2021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E7ECDD-F38D-4651-A11A-A897547BF5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318" t="17584" r="23478" b="15394"/>
          <a:stretch/>
        </p:blipFill>
        <p:spPr>
          <a:xfrm>
            <a:off x="182859" y="3757765"/>
            <a:ext cx="2011509" cy="2346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284432-AB1F-42F6-B39D-C8485450FA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029" t="23256" r="23768" b="8949"/>
          <a:stretch/>
        </p:blipFill>
        <p:spPr>
          <a:xfrm>
            <a:off x="4793239" y="1745094"/>
            <a:ext cx="1861804" cy="34365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F24CA7-6379-4BB7-B54F-9C50F1BA8D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029" t="20936" r="23623" b="11270"/>
          <a:stretch/>
        </p:blipFill>
        <p:spPr>
          <a:xfrm>
            <a:off x="125954" y="1956864"/>
            <a:ext cx="2068414" cy="18009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41D6EA-7C7F-408C-80CB-0E231535E25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464" t="21452" r="23478" b="11012"/>
          <a:stretch/>
        </p:blipFill>
        <p:spPr>
          <a:xfrm>
            <a:off x="182859" y="155963"/>
            <a:ext cx="1861804" cy="18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1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A close up of a flower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941513"/>
            <a:ext cx="776605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457200"/>
            <a:ext cx="4825680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</a:rPr>
              <a:t>مهارة </a:t>
            </a:r>
            <a:r>
              <a:rPr lang="ar-AE" sz="66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</a:rPr>
              <a:t>: الاستماع</a:t>
            </a:r>
          </a:p>
        </p:txBody>
      </p:sp>
    </p:spTree>
    <p:extLst>
      <p:ext uri="{BB962C8B-B14F-4D97-AF65-F5344CB8AC3E}">
        <p14:creationId xmlns:p14="http://schemas.microsoft.com/office/powerpoint/2010/main" val="3249409496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18"/>
          <p:cNvSpPr/>
          <p:nvPr/>
        </p:nvSpPr>
        <p:spPr>
          <a:xfrm>
            <a:off x="541215" y="3008143"/>
            <a:ext cx="8585200" cy="1859142"/>
          </a:xfrm>
          <a:prstGeom prst="roundRect">
            <a:avLst>
              <a:gd name="adj" fmla="val 6782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237600" rtlCol="1" anchor="ctr">
            <a:sp3d extrusionH="57150">
              <a:bevelT w="82550" h="38100" prst="coolSlant"/>
            </a:sp3d>
          </a:bodyPr>
          <a:lstStyle/>
          <a:p>
            <a:pPr algn="r" defTabSz="754380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4000" b="1" dirty="0">
                <a:ln w="10160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- </a:t>
            </a:r>
            <a:r>
              <a:rPr lang="ar-AE" sz="4000" dirty="0">
                <a:ln w="10160">
                  <a:noFill/>
                  <a:prstDash val="solid"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يستوعب المتعلم المادة المسموعة ( نصًّا سرديًّا، مقالًا ) مُفسّرا رسائل المتحدّث الشفوية وغير الشفوية.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DB5CEB-0735-4363-8B9F-1A7B13ED0CDE}"/>
              </a:ext>
            </a:extLst>
          </p:cNvPr>
          <p:cNvSpPr/>
          <p:nvPr/>
        </p:nvSpPr>
        <p:spPr>
          <a:xfrm>
            <a:off x="426172" y="152995"/>
            <a:ext cx="41152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الأحد</a:t>
            </a:r>
            <a:r>
              <a:rPr lang="ar-AE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  <a:r>
              <a:rPr lang="ar-AE" sz="44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ar-AE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</a:t>
            </a:r>
            <a:r>
              <a:rPr lang="ar-AE" sz="4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</a:t>
            </a:r>
            <a:r>
              <a:rPr lang="ar-AE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-2021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B81C89-3C3C-4737-A529-9C5004727392}"/>
              </a:ext>
            </a:extLst>
          </p:cNvPr>
          <p:cNvSpPr/>
          <p:nvPr/>
        </p:nvSpPr>
        <p:spPr>
          <a:xfrm>
            <a:off x="228600" y="823465"/>
            <a:ext cx="411522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26-</a:t>
            </a:r>
            <a:r>
              <a:rPr lang="ar-AE" sz="440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صفر</a:t>
            </a:r>
            <a:r>
              <a:rPr lang="ar-AE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-1443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2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317</Words>
  <Application>Microsoft Office PowerPoint</Application>
  <PresentationFormat>On-screen Show (4:3)</PresentationFormat>
  <Paragraphs>75</Paragraphs>
  <Slides>19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Aldhabi</vt:lpstr>
      <vt:lpstr>Arial</vt:lpstr>
      <vt:lpstr>Calibri</vt:lpstr>
      <vt:lpstr>Calibri Light</vt:lpstr>
      <vt:lpstr>Cambria Math</vt:lpstr>
      <vt:lpstr>Corbel</vt:lpstr>
      <vt:lpstr>Noto Sans</vt:lpstr>
      <vt:lpstr>Open Sans</vt:lpstr>
      <vt:lpstr>Simplified Arabic</vt:lpstr>
      <vt:lpstr>Tahoma</vt:lpstr>
      <vt:lpstr>Times New Roman</vt:lpstr>
      <vt:lpstr>Trebuchet MS</vt:lpstr>
      <vt:lpstr>Twinkl SemiBold</vt:lpstr>
      <vt:lpstr>Office Theme</vt:lpstr>
      <vt:lpstr>1_Office Theme</vt:lpstr>
      <vt:lpstr>Retrospect</vt:lpstr>
      <vt:lpstr>3_Office Theme</vt:lpstr>
      <vt:lpstr>2_Office Theme</vt:lpstr>
      <vt:lpstr>1_نسق Office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Fatima Saeedalshamisi</cp:lastModifiedBy>
  <cp:revision>23</cp:revision>
  <dcterms:created xsi:type="dcterms:W3CDTF">2020-06-13T19:18:12Z</dcterms:created>
  <dcterms:modified xsi:type="dcterms:W3CDTF">2021-10-02T18:56:16Z</dcterms:modified>
</cp:coreProperties>
</file>