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502277"/>
            <a:ext cx="11771290" cy="59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4" y="325678"/>
            <a:ext cx="11060482" cy="606259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453019" y="2389928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كبار السن</a:t>
            </a:r>
            <a:endParaRPr lang="ar-SY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453017" y="3235514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طيبة القلب </a:t>
            </a:r>
            <a:endParaRPr lang="ar-SY" sz="36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453018" y="4313737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أمي جديدة</a:t>
            </a:r>
            <a:endParaRPr lang="ar-SY" sz="36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607506" y="5267981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غرفة الجلوس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15992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0" y="122209"/>
            <a:ext cx="11526591" cy="652972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206839" y="3674563"/>
            <a:ext cx="13136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تركيب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06839" y="5333791"/>
            <a:ext cx="13136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تركيب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06839" y="2844949"/>
            <a:ext cx="13136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جملة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934236" y="4504177"/>
            <a:ext cx="13136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جملة</a:t>
            </a:r>
            <a:endParaRPr lang="ar-SY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0" y="206062"/>
            <a:ext cx="11728361" cy="647807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914659" y="2509544"/>
            <a:ext cx="49369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1100" b="1" dirty="0"/>
              <a:t>رسمَ الولدُ</a:t>
            </a:r>
          </a:p>
          <a:p>
            <a:r>
              <a:rPr lang="ar-SY" b="1" dirty="0"/>
              <a:t>على الجُدرانِ</a:t>
            </a:r>
            <a:endParaRPr lang="ar-SY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482244" y="2418788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رسمَ الولدُ على الجدرانِ .</a:t>
            </a:r>
            <a:endParaRPr lang="ar-SY" sz="36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498948" y="3294472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يجبُ علينا زيارةُ الأقاربِ </a:t>
            </a:r>
            <a:r>
              <a:rPr lang="ar-SY" sz="2800" b="1" dirty="0" err="1" smtClean="0"/>
              <a:t>ةالجيرا</a:t>
            </a:r>
            <a:r>
              <a:rPr lang="ar-SY" sz="2800" b="1" dirty="0" err="1" smtClean="0"/>
              <a:t>نِ</a:t>
            </a:r>
            <a:r>
              <a:rPr lang="ar-SY" sz="2800" b="1" dirty="0" smtClean="0"/>
              <a:t>.</a:t>
            </a:r>
            <a:endParaRPr lang="ar-SY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621121" y="4113045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كُسِرتِ الأرجوحةُ التي أتأرجحُ عليها .</a:t>
            </a:r>
            <a:endParaRPr lang="ar-SY" sz="36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482245" y="4922565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أعجبتني هذه الأزهارُ الملونةُ .</a:t>
            </a:r>
            <a:endParaRPr lang="ar-SY" sz="36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498948" y="5672545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النجومُ المضيئةُ جميلةٌ.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426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2296935"/>
            <a:ext cx="11047410" cy="3541714"/>
          </a:xfrm>
        </p:spPr>
        <p:txBody>
          <a:bodyPr/>
          <a:lstStyle/>
          <a:p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2299"/>
            <a:ext cx="11887200" cy="623796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001102" y="2189897"/>
            <a:ext cx="1313646" cy="646331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جملة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01102" y="3121456"/>
            <a:ext cx="1313646" cy="646331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تركيب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001102" y="4014273"/>
            <a:ext cx="1313646" cy="646331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تركيب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76322" y="4785884"/>
            <a:ext cx="1313646" cy="646331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تركيب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976322" y="5578123"/>
            <a:ext cx="1313646" cy="646331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جملة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91014" y="789140"/>
            <a:ext cx="3945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err="1" smtClean="0"/>
              <a:t>كت</a:t>
            </a:r>
            <a:endParaRPr lang="ar-SY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668044" y="789140"/>
            <a:ext cx="31816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err="1" smtClean="0"/>
              <a:t>كتا</a:t>
            </a:r>
            <a:endParaRPr lang="ar-SY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141413" y="828155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كتاب الطالب صفحة </a:t>
            </a:r>
            <a:r>
              <a:rPr lang="en-US" sz="2800" b="1" dirty="0" smtClean="0"/>
              <a:t>65</a:t>
            </a:r>
            <a:r>
              <a:rPr lang="ar-SY" sz="2800" b="1" dirty="0" smtClean="0"/>
              <a:t>.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26153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3" y="263047"/>
            <a:ext cx="11749116" cy="64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7" y="375781"/>
            <a:ext cx="11889805" cy="601249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258191" y="1864766"/>
            <a:ext cx="552397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400" b="1" dirty="0" smtClean="0"/>
              <a:t>اللغة العربيةُ لغةُ القرآنِ</a:t>
            </a:r>
            <a:r>
              <a:rPr lang="ar-SY" sz="2800" b="1" dirty="0" smtClean="0"/>
              <a:t>.</a:t>
            </a:r>
            <a:endParaRPr lang="ar-SY" sz="36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549044" y="3300619"/>
            <a:ext cx="649474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5400" b="1" dirty="0" smtClean="0"/>
              <a:t>أحبُّ اللغةَ العربيةَ.</a:t>
            </a:r>
            <a:endParaRPr lang="ar-SY" sz="66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678488" y="4688086"/>
            <a:ext cx="639453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5400" b="1" dirty="0" smtClean="0"/>
              <a:t>نزلَ القرآنُ باللغةِ العربيةِ</a:t>
            </a:r>
            <a:endParaRPr lang="ar-SY" sz="6600" b="1" dirty="0"/>
          </a:p>
        </p:txBody>
      </p:sp>
    </p:spTree>
    <p:extLst>
      <p:ext uri="{BB962C8B-B14F-4D97-AF65-F5344CB8AC3E}">
        <p14:creationId xmlns:p14="http://schemas.microsoft.com/office/powerpoint/2010/main" val="4221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0" y="438411"/>
            <a:ext cx="11720882" cy="606259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761973" y="3056350"/>
            <a:ext cx="4910202" cy="8267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endParaRPr lang="ar-SY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292264" y="3056350"/>
            <a:ext cx="3194682" cy="8267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endParaRPr lang="ar-SY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918564" y="4276572"/>
            <a:ext cx="6891403" cy="8267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endParaRPr lang="ar-SY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364265" y="5457683"/>
            <a:ext cx="4910202" cy="8267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016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8" y="121959"/>
            <a:ext cx="11229185" cy="6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79" y="250522"/>
            <a:ext cx="10559441" cy="660747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528154" y="880087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إحساس</a:t>
            </a:r>
            <a:endParaRPr lang="ar-SY" sz="2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528154" y="1474044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شأن</a:t>
            </a:r>
            <a:endParaRPr lang="ar-SY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528154" y="2021834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عمل</a:t>
            </a:r>
            <a:endParaRPr lang="ar-SY" sz="28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528154" y="2605571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حدث</a:t>
            </a:r>
            <a:endParaRPr lang="ar-SY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528153" y="3234085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لفظ</a:t>
            </a:r>
            <a:endParaRPr lang="ar-SY" sz="2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528153" y="3781875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تجربة</a:t>
            </a:r>
            <a:endParaRPr lang="ar-SY" sz="28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532340" y="5179325"/>
            <a:ext cx="604380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200" b="1" dirty="0" smtClean="0">
                <a:solidFill>
                  <a:srgbClr val="FF0000"/>
                </a:solidFill>
              </a:rPr>
              <a:t>أعمال</a:t>
            </a:r>
            <a:r>
              <a:rPr lang="ar-SY" sz="3200" b="1" dirty="0" smtClean="0"/>
              <a:t> :  خير الأعمال برُّ الوالدين </a:t>
            </a:r>
            <a:r>
              <a:rPr lang="ar-SY" sz="2800" b="1" dirty="0" smtClean="0"/>
              <a:t>.</a:t>
            </a:r>
            <a:endParaRPr lang="ar-SY" sz="28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2339" y="5819966"/>
            <a:ext cx="604380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200" b="1" dirty="0" smtClean="0">
                <a:solidFill>
                  <a:srgbClr val="FF0000"/>
                </a:solidFill>
              </a:rPr>
              <a:t>أحاسيس</a:t>
            </a:r>
            <a:r>
              <a:rPr lang="ar-SY" sz="3200" b="1" dirty="0" smtClean="0"/>
              <a:t> :  علينا مراعاة أحاسيس الآخرين.</a:t>
            </a:r>
            <a:endParaRPr lang="ar-SY" sz="2800" b="1" dirty="0"/>
          </a:p>
        </p:txBody>
      </p:sp>
    </p:spTree>
    <p:extLst>
      <p:ext uri="{BB962C8B-B14F-4D97-AF65-F5344CB8AC3E}">
        <p14:creationId xmlns:p14="http://schemas.microsoft.com/office/powerpoint/2010/main" val="31047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7" y="192567"/>
            <a:ext cx="11624152" cy="645249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365337" y="2430049"/>
            <a:ext cx="8530226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r"/>
            <a:r>
              <a:rPr lang="ar-SY" sz="4000" dirty="0" smtClean="0"/>
              <a:t>الأمور الواجب مراعاتها في التعامل مع كبار السن .</a:t>
            </a:r>
            <a:endParaRPr lang="ar-SY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298509" y="3976244"/>
            <a:ext cx="3897683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r"/>
            <a:r>
              <a:rPr lang="ar-SY" sz="4000" dirty="0" smtClean="0"/>
              <a:t>الإنصات إلى كلامه .</a:t>
            </a:r>
            <a:endParaRPr lang="ar-SY" sz="4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98509" y="4749452"/>
            <a:ext cx="3897684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r"/>
            <a:r>
              <a:rPr lang="ar-SY" sz="4000" dirty="0" smtClean="0"/>
              <a:t>تقبيل يده احتراماً.</a:t>
            </a:r>
            <a:endParaRPr lang="ar-SY" sz="40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298509" y="5587983"/>
            <a:ext cx="3897684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r"/>
            <a:r>
              <a:rPr lang="ar-SY" sz="4000" dirty="0" smtClean="0"/>
              <a:t>أخذ مشورته .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8903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9" y="57717"/>
            <a:ext cx="11329559" cy="4078742"/>
          </a:xfrm>
          <a:prstGeom prst="rect">
            <a:avLst/>
          </a:prstGeom>
        </p:spPr>
      </p:pic>
      <p:pic>
        <p:nvPicPr>
          <p:cNvPr id="5" name="صورة 4" descr="المراحل العمرية للإنسان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9" y="4174037"/>
            <a:ext cx="11254405" cy="2721541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9631970" y="2819923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صبيٌّ</a:t>
            </a:r>
            <a:endParaRPr lang="ar-SY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123002" y="2856242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شابٌّ</a:t>
            </a:r>
            <a:endParaRPr lang="ar-SY" sz="28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078897" y="2819923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عجوزٌ</a:t>
            </a:r>
            <a:endParaRPr lang="ar-SY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301837" y="2844369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كهلٌ</a:t>
            </a:r>
            <a:endParaRPr lang="ar-SY" sz="2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7914281" y="2844369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فتىً</a:t>
            </a:r>
            <a:endParaRPr lang="ar-SY" sz="28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98477" y="2856242"/>
            <a:ext cx="14154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هرمٌ</a:t>
            </a:r>
            <a:endParaRPr lang="ar-SY" sz="2800" b="1" dirty="0"/>
          </a:p>
        </p:txBody>
      </p:sp>
    </p:spTree>
    <p:extLst>
      <p:ext uri="{BB962C8B-B14F-4D97-AF65-F5344CB8AC3E}">
        <p14:creationId xmlns:p14="http://schemas.microsoft.com/office/powerpoint/2010/main" val="23307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t="31251"/>
          <a:stretch/>
        </p:blipFill>
        <p:spPr>
          <a:xfrm>
            <a:off x="288099" y="363256"/>
            <a:ext cx="11561523" cy="6243456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112712" y="3994889"/>
            <a:ext cx="14154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b="1" dirty="0" smtClean="0"/>
              <a:t>قــوّى</a:t>
            </a:r>
            <a:endParaRPr lang="ar-SY" sz="36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112712" y="2914761"/>
            <a:ext cx="14154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b="1" dirty="0" smtClean="0"/>
              <a:t>ثــبــّـــتَ</a:t>
            </a:r>
            <a:endParaRPr lang="ar-SY" sz="36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112712" y="1810956"/>
            <a:ext cx="141544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b="1" dirty="0" smtClean="0"/>
              <a:t>أيَّــد</a:t>
            </a:r>
            <a:r>
              <a:rPr lang="ar-SY" sz="2800" b="1" dirty="0" smtClean="0"/>
              <a:t> </a:t>
            </a:r>
            <a:endParaRPr lang="ar-SY" sz="2800" b="1" dirty="0"/>
          </a:p>
        </p:txBody>
      </p:sp>
    </p:spTree>
    <p:extLst>
      <p:ext uri="{BB962C8B-B14F-4D97-AF65-F5344CB8AC3E}">
        <p14:creationId xmlns:p14="http://schemas.microsoft.com/office/powerpoint/2010/main" val="4911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88" y="505783"/>
            <a:ext cx="10321447" cy="5887233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941535" y="2780935"/>
            <a:ext cx="34133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وَ</a:t>
            </a:r>
            <a:r>
              <a:rPr lang="ar-SY" sz="3600" b="1" dirty="0" smtClean="0"/>
              <a:t>هَـــنٌ  : ضَــعْـــفٌ</a:t>
            </a:r>
            <a:endParaRPr lang="ar-SY" sz="36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941535" y="3598720"/>
            <a:ext cx="341333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200" b="1" dirty="0" smtClean="0"/>
              <a:t>كبيرنا</a:t>
            </a:r>
            <a:r>
              <a:rPr lang="ar-SY" sz="4000" b="1" dirty="0" smtClean="0"/>
              <a:t> </a:t>
            </a:r>
            <a:r>
              <a:rPr lang="ar-SY" sz="3600" b="1" dirty="0" smtClean="0"/>
              <a:t> : صغيرنا</a:t>
            </a:r>
            <a:endParaRPr lang="ar-SY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156565" y="4799713"/>
            <a:ext cx="34133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b="1" dirty="0" smtClean="0"/>
              <a:t>الأفراد  : أعمال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34397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16" y="-12527"/>
            <a:ext cx="11679028" cy="673900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929008" y="2392441"/>
            <a:ext cx="55239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السلام عليه , تقبيلُ رأسهِ .</a:t>
            </a:r>
            <a:endParaRPr lang="ar-SY" sz="36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235895" y="3068060"/>
            <a:ext cx="49102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الاستماع لكلامه , أخذُ مشورتهِ .</a:t>
            </a:r>
            <a:endParaRPr lang="ar-SY" sz="36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985374" y="3743679"/>
            <a:ext cx="46408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تقريب الطعام له , الصبر عليه .</a:t>
            </a:r>
            <a:endParaRPr lang="ar-SY" sz="36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35894" y="4531344"/>
            <a:ext cx="504172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مساعدته , السلام عليه .</a:t>
            </a:r>
            <a:endParaRPr lang="ar-SY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743200" y="5190023"/>
            <a:ext cx="48976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2800" b="1" dirty="0" smtClean="0"/>
              <a:t>عدم إصدار أصوات عالية 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34638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1" y="2097088"/>
            <a:ext cx="9905999" cy="3541714"/>
          </a:xfrm>
        </p:spPr>
        <p:txBody>
          <a:bodyPr/>
          <a:lstStyle/>
          <a:p>
            <a:endParaRPr lang="ar-SY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25" y="618518"/>
            <a:ext cx="11636173" cy="502028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087660" y="3430368"/>
            <a:ext cx="70208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b="1" dirty="0" smtClean="0"/>
              <a:t>مرض الزهايمر: لأنه يؤثر على الإدراك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1708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1" y="250282"/>
            <a:ext cx="11732654" cy="6318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مربع نص 5"/>
              <p:cNvSpPr txBox="1"/>
              <p:nvPr/>
            </p:nvSpPr>
            <p:spPr>
              <a:xfrm>
                <a:off x="5630449" y="2937353"/>
                <a:ext cx="216405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6" name="مربع ن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449" y="2937353"/>
                <a:ext cx="216405" cy="297646"/>
              </a:xfrm>
              <a:prstGeom prst="rect">
                <a:avLst/>
              </a:prstGeom>
              <a:blipFill rotWithShape="0">
                <a:blip r:embed="rId3"/>
                <a:stretch>
                  <a:fillRect l="-40000" t="-10204" r="-40000" b="-2449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شكل بيضاوي 8"/>
          <p:cNvSpPr/>
          <p:nvPr/>
        </p:nvSpPr>
        <p:spPr>
          <a:xfrm>
            <a:off x="1530264" y="2669849"/>
            <a:ext cx="688931" cy="388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شكل بيضاوي 9"/>
          <p:cNvSpPr/>
          <p:nvPr/>
        </p:nvSpPr>
        <p:spPr>
          <a:xfrm>
            <a:off x="3365326" y="3435078"/>
            <a:ext cx="688931" cy="388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شكل بيضاوي 10"/>
          <p:cNvSpPr/>
          <p:nvPr/>
        </p:nvSpPr>
        <p:spPr>
          <a:xfrm>
            <a:off x="1561579" y="4224262"/>
            <a:ext cx="688931" cy="388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شكل بيضاوي 11"/>
          <p:cNvSpPr/>
          <p:nvPr/>
        </p:nvSpPr>
        <p:spPr>
          <a:xfrm>
            <a:off x="3215014" y="4878701"/>
            <a:ext cx="688931" cy="388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شكل بيضاوي 12"/>
          <p:cNvSpPr/>
          <p:nvPr/>
        </p:nvSpPr>
        <p:spPr>
          <a:xfrm>
            <a:off x="1561579" y="5605909"/>
            <a:ext cx="688931" cy="388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مربع نص 13"/>
          <p:cNvSpPr txBox="1"/>
          <p:nvPr/>
        </p:nvSpPr>
        <p:spPr>
          <a:xfrm>
            <a:off x="9657568" y="601249"/>
            <a:ext cx="155322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20 </a:t>
            </a:r>
            <a:r>
              <a:rPr lang="ar-SY" sz="2800" dirty="0" smtClean="0"/>
              <a:t>صفحة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40926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ارة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TM04033919[[fn=دارة]]</Template>
  <TotalTime>985</TotalTime>
  <Words>163</Words>
  <Application>Microsoft Office PowerPoint</Application>
  <PresentationFormat>ملء الشاشة</PresentationFormat>
  <Paragraphs>58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Trebuchet MS</vt:lpstr>
      <vt:lpstr>Tw Cen MT</vt:lpstr>
      <vt:lpstr>دارة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safa homsi</dc:creator>
  <cp:lastModifiedBy>safa homsi</cp:lastModifiedBy>
  <cp:revision>15</cp:revision>
  <dcterms:created xsi:type="dcterms:W3CDTF">2017-10-17T02:15:26Z</dcterms:created>
  <dcterms:modified xsi:type="dcterms:W3CDTF">2017-10-22T17:01:04Z</dcterms:modified>
</cp:coreProperties>
</file>