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7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8"/>
          <a:stretch/>
        </p:blipFill>
        <p:spPr>
          <a:xfrm>
            <a:off x="9903656" y="833898"/>
            <a:ext cx="2490978" cy="570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71"/>
          <a:stretch/>
        </p:blipFill>
        <p:spPr>
          <a:xfrm>
            <a:off x="3044987" y="1365161"/>
            <a:ext cx="2779353" cy="5992241"/>
          </a:xfrm>
          <a:prstGeom prst="rect">
            <a:avLst/>
          </a:prstGeom>
        </p:spPr>
      </p:pic>
      <p:pic>
        <p:nvPicPr>
          <p:cNvPr id="4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6340" y="1632560"/>
            <a:ext cx="6291565" cy="351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bdullah\Desktop\ms7f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40" y="2982351"/>
            <a:ext cx="3385585" cy="37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1"/>
          <p:cNvSpPr/>
          <p:nvPr/>
        </p:nvSpPr>
        <p:spPr>
          <a:xfrm>
            <a:off x="3044987" y="96264"/>
            <a:ext cx="8676290" cy="31393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AE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مدرسة الإمارات الدولية – </a:t>
            </a:r>
            <a:r>
              <a:rPr lang="ar-AE" sz="6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ميدوز</a:t>
            </a:r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/>
            <a:r>
              <a:rPr lang="ar-AE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آداب تلاوة القرآن الكريم</a:t>
            </a:r>
            <a:endParaRPr lang="ar-AE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AE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5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135"/>
            <a:ext cx="12170177" cy="427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4" y="0"/>
            <a:ext cx="117021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91841" y="3963566"/>
            <a:ext cx="215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7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الله </a:t>
            </a:r>
            <a:endParaRPr lang="en-US" sz="7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8372" y="3963566"/>
            <a:ext cx="2155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أجر 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5667" y="4979229"/>
            <a:ext cx="2155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الأجر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0"/>
            <a:ext cx="1173895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26" y="5236333"/>
            <a:ext cx="2333625" cy="581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89" y="3509493"/>
            <a:ext cx="1943100" cy="59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64" y="4401488"/>
            <a:ext cx="318135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25" y="6047166"/>
            <a:ext cx="23336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" y="286822"/>
            <a:ext cx="12185739" cy="63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0"/>
            <a:ext cx="11856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3" y="0"/>
            <a:ext cx="11376203" cy="684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0"/>
            <a:ext cx="11882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" y="0"/>
            <a:ext cx="11752576" cy="6871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8682" y="2942639"/>
            <a:ext cx="3726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وضع القرآن في مكان مناسب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5312" y="2942639"/>
            <a:ext cx="3726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الطهارة </a:t>
            </a:r>
            <a:endParaRPr lang="en-US" sz="5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5312" y="6081936"/>
            <a:ext cx="372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err="1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الاستعاذة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0294"/>
            <a:ext cx="12192000" cy="6488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17" y="1780186"/>
            <a:ext cx="586372" cy="586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16" y="2449308"/>
            <a:ext cx="586372" cy="586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29" y="3118430"/>
            <a:ext cx="589782" cy="571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29" y="3843961"/>
            <a:ext cx="586372" cy="5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2" y="0"/>
            <a:ext cx="11149012" cy="6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-1"/>
            <a:ext cx="10830560" cy="684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2931"/>
            <a:ext cx="12192000" cy="65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-1"/>
            <a:ext cx="11745533" cy="685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34" y="0"/>
            <a:ext cx="11833912" cy="686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07" y="0"/>
            <a:ext cx="11161698" cy="68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76" y="0"/>
            <a:ext cx="11744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3" y="0"/>
            <a:ext cx="111728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87" y="361412"/>
            <a:ext cx="12219787" cy="6142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29" y="2971966"/>
            <a:ext cx="504825" cy="55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28" y="3925003"/>
            <a:ext cx="504825" cy="55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0274"/>
          <a:stretch/>
        </p:blipFill>
        <p:spPr>
          <a:xfrm>
            <a:off x="2141190" y="5336904"/>
            <a:ext cx="434585" cy="5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</Words>
  <Application>Microsoft Office PowerPoint</Application>
  <PresentationFormat>Widescreen</PresentationFormat>
  <Paragraphs>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Sakkal Majalla</vt:lpstr>
      <vt:lpstr>Traditional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12</cp:revision>
  <dcterms:created xsi:type="dcterms:W3CDTF">2016-08-24T13:36:29Z</dcterms:created>
  <dcterms:modified xsi:type="dcterms:W3CDTF">2016-09-25T03:22:29Z</dcterms:modified>
</cp:coreProperties>
</file>