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1863" r:id="rId2"/>
    <p:sldId id="1781" r:id="rId3"/>
    <p:sldId id="1734" r:id="rId4"/>
    <p:sldId id="1753" r:id="rId5"/>
    <p:sldId id="487" r:id="rId6"/>
    <p:sldId id="1777" r:id="rId7"/>
    <p:sldId id="312" r:id="rId8"/>
    <p:sldId id="1867" r:id="rId9"/>
    <p:sldId id="1866" r:id="rId10"/>
    <p:sldId id="299" r:id="rId11"/>
    <p:sldId id="293" r:id="rId12"/>
    <p:sldId id="1875" r:id="rId13"/>
    <p:sldId id="1871" r:id="rId14"/>
    <p:sldId id="1865" r:id="rId15"/>
    <p:sldId id="1868" r:id="rId16"/>
    <p:sldId id="1876" r:id="rId17"/>
    <p:sldId id="1869" r:id="rId18"/>
    <p:sldId id="1872" r:id="rId19"/>
    <p:sldId id="1870" r:id="rId20"/>
    <p:sldId id="1873" r:id="rId21"/>
    <p:sldId id="1874" r:id="rId22"/>
    <p:sldId id="261" r:id="rId23"/>
    <p:sldId id="260" r:id="rId24"/>
    <p:sldId id="286" r:id="rId25"/>
    <p:sldId id="1851" r:id="rId26"/>
    <p:sldId id="1855" r:id="rId27"/>
    <p:sldId id="1853" r:id="rId28"/>
    <p:sldId id="185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A679"/>
    <a:srgbClr val="B5E51B"/>
    <a:srgbClr val="76003B"/>
    <a:srgbClr val="FFCC66"/>
    <a:srgbClr val="990033"/>
    <a:srgbClr val="FFFF00"/>
    <a:srgbClr val="000000"/>
    <a:srgbClr val="1216B2"/>
    <a:srgbClr val="580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BECB-ADF1-46D8-BABC-C899485364D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2B10E-CF9B-49D4-A1A0-BCA938D00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6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2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6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2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8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5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46E07-EB16-4AFB-9B4F-E37CB7050FC1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493A0-6A25-4337-B44F-E0B1AB9C9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openxmlformats.org/officeDocument/2006/relationships/image" Target="../media/image52.gif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7.wdp"/><Relationship Id="rId7" Type="http://schemas.openxmlformats.org/officeDocument/2006/relationships/image" Target="../media/image6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5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7.wdp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8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43.png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imated gif in GIFs 🎞️ collection by YASMIN 💎">
            <a:extLst>
              <a:ext uri="{FF2B5EF4-FFF2-40B4-BE49-F238E27FC236}">
                <a16:creationId xmlns:a16="http://schemas.microsoft.com/office/drawing/2014/main" id="{7592B399-701F-422C-AE93-B3D497730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" y="464234"/>
            <a:ext cx="11331380" cy="60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5086C4-ACC4-426B-8C50-6A837015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19" y="571614"/>
            <a:ext cx="4869474" cy="30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2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radient GIF - Find on GIFER">
            <a:extLst>
              <a:ext uri="{FF2B5EF4-FFF2-40B4-BE49-F238E27FC236}">
                <a16:creationId xmlns:a16="http://schemas.microsoft.com/office/drawing/2014/main" id="{94B5CF72-632E-4522-83BD-C8CF70AC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55" y="2039815"/>
            <a:ext cx="904113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603FB0-3FAE-4857-8E34-0C23C2157F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44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Transparent Clam Clipart - Pearl In Shell Png , Free Transparent Clipart -  ClipartKey">
            <a:extLst>
              <a:ext uri="{FF2B5EF4-FFF2-40B4-BE49-F238E27FC236}">
                <a16:creationId xmlns:a16="http://schemas.microsoft.com/office/drawing/2014/main" id="{4AFE932D-F424-4EB2-B3DE-A415AD6E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7" b="89979" l="7111" r="93000">
                        <a14:foregroundMark x1="93222" y1="68143" x2="93222" y2="68143"/>
                        <a14:foregroundMark x1="9889" y1="59810" x2="9889" y2="59810"/>
                        <a14:foregroundMark x1="57222" y1="6857" x2="57222" y2="6857"/>
                        <a14:foregroundMark x1="57000" y1="4747" x2="57000" y2="4747"/>
                        <a14:foregroundMark x1="21667" y1="37869" x2="21667" y2="37869"/>
                        <a14:foregroundMark x1="23000" y1="34388" x2="18667" y2="41983"/>
                        <a14:foregroundMark x1="18667" y1="41983" x2="18444" y2="41983"/>
                        <a14:foregroundMark x1="54444" y1="5591" x2="38667" y2="15084"/>
                        <a14:foregroundMark x1="38667" y1="15084" x2="14556" y2="40295"/>
                        <a14:foregroundMark x1="14556" y1="40295" x2="9889" y2="50316"/>
                        <a14:foregroundMark x1="9889" y1="50316" x2="9333" y2="58966"/>
                        <a14:foregroundMark x1="54667" y1="6435" x2="30111" y2="18249"/>
                        <a14:foregroundMark x1="30111" y1="18249" x2="9556" y2="42405"/>
                        <a14:foregroundMark x1="9556" y1="42405" x2="7444" y2="49895"/>
                        <a14:foregroundMark x1="7444" y1="49895" x2="8667" y2="59494"/>
                        <a14:foregroundMark x1="8667" y1="59494" x2="8889" y2="59810"/>
                        <a14:foregroundMark x1="11000" y1="46203" x2="7111" y2="60232"/>
                        <a14:foregroundMark x1="52000" y1="6646" x2="48111" y2="8861"/>
                        <a14:foregroundMark x1="53111" y1="6435" x2="46333" y2="7911"/>
                        <a14:foregroundMark x1="53556" y1="5591" x2="33889" y2="17405"/>
                        <a14:foregroundMark x1="50889" y1="7278" x2="29333" y2="24156"/>
                        <a14:foregroundMark x1="29333" y1="24156" x2="20222" y2="410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768" y="2083453"/>
            <a:ext cx="4351388" cy="491388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sparent Clam Clipart - Pearl In Shell Png , Free Transparent Clipart -  ClipartKey">
            <a:extLst>
              <a:ext uri="{FF2B5EF4-FFF2-40B4-BE49-F238E27FC236}">
                <a16:creationId xmlns:a16="http://schemas.microsoft.com/office/drawing/2014/main" id="{D6780A40-E337-4D01-9A79-FCF8F117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7" b="89979" l="7111" r="93000">
                        <a14:foregroundMark x1="93222" y1="68143" x2="93222" y2="68143"/>
                        <a14:foregroundMark x1="9889" y1="59810" x2="9889" y2="59810"/>
                        <a14:foregroundMark x1="57222" y1="6857" x2="57222" y2="6857"/>
                        <a14:foregroundMark x1="57000" y1="4747" x2="57000" y2="4747"/>
                        <a14:foregroundMark x1="21667" y1="37869" x2="21667" y2="37869"/>
                        <a14:foregroundMark x1="23000" y1="34388" x2="18667" y2="41983"/>
                        <a14:foregroundMark x1="18667" y1="41983" x2="18444" y2="41983"/>
                        <a14:foregroundMark x1="54444" y1="5591" x2="38667" y2="15084"/>
                        <a14:foregroundMark x1="38667" y1="15084" x2="14556" y2="40295"/>
                        <a14:foregroundMark x1="14556" y1="40295" x2="9889" y2="50316"/>
                        <a14:foregroundMark x1="9889" y1="50316" x2="9333" y2="58966"/>
                        <a14:foregroundMark x1="54667" y1="6435" x2="30111" y2="18249"/>
                        <a14:foregroundMark x1="30111" y1="18249" x2="9556" y2="42405"/>
                        <a14:foregroundMark x1="9556" y1="42405" x2="7444" y2="49895"/>
                        <a14:foregroundMark x1="7444" y1="49895" x2="8667" y2="59494"/>
                        <a14:foregroundMark x1="8667" y1="59494" x2="8889" y2="59810"/>
                        <a14:foregroundMark x1="11000" y1="46203" x2="7111" y2="60232"/>
                        <a14:foregroundMark x1="52000" y1="6646" x2="48111" y2="8861"/>
                        <a14:foregroundMark x1="53111" y1="6435" x2="46333" y2="7911"/>
                        <a14:foregroundMark x1="53556" y1="5591" x2="33889" y2="17405"/>
                        <a14:foregroundMark x1="50889" y1="7278" x2="29333" y2="24156"/>
                        <a14:foregroundMark x1="29333" y1="24156" x2="20222" y2="410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4181" y="2070129"/>
            <a:ext cx="4351388" cy="491388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F0240-BE63-4427-891F-79CBDCA7D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8211"/>
          <a:stretch/>
        </p:blipFill>
        <p:spPr>
          <a:xfrm>
            <a:off x="1347103" y="3065856"/>
            <a:ext cx="3139318" cy="3164098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83A92-E37B-463B-8D5C-D653639B6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345" y="3120725"/>
            <a:ext cx="3036071" cy="3054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9EF7B-2066-4AE7-AA43-78B423CFB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361" y="5298959"/>
            <a:ext cx="1133954" cy="1164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0F86D-C8CC-4C64-B775-ED1F20B40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366" y="5292863"/>
            <a:ext cx="1133954" cy="117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78CE3-7CA7-4125-9F25-2689F477C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0818" y="450447"/>
            <a:ext cx="21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C6DB1-3E93-4E91-9176-A7A13729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615" y="-66315"/>
            <a:ext cx="2565745" cy="138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4079E7-E1F6-4951-BCA0-DA30B72D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595" y="728238"/>
            <a:ext cx="6334293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22656F-345B-4862-A7FD-B4B46988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26"/>
          <a:stretch/>
        </p:blipFill>
        <p:spPr>
          <a:xfrm>
            <a:off x="1815322" y="2385989"/>
            <a:ext cx="6861721" cy="122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93F1C-78D1-41CD-8EDD-23B4F000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40" y="303715"/>
            <a:ext cx="7281029" cy="226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C5485-113B-4483-9961-0B020FCEE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4524">
            <a:off x="8867459" y="3092370"/>
            <a:ext cx="2242453" cy="30316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4FFB6-FF36-439F-ACC5-DA0986296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514" y="3860976"/>
            <a:ext cx="1418821" cy="12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82499-B49B-4A5E-AC99-81CC68F7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828" y="1406532"/>
            <a:ext cx="3816486" cy="5041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A4A7B2-2470-48EA-8CDA-2AEABF01D6AE}"/>
              </a:ext>
            </a:extLst>
          </p:cNvPr>
          <p:cNvGrpSpPr/>
          <p:nvPr/>
        </p:nvGrpSpPr>
        <p:grpSpPr>
          <a:xfrm>
            <a:off x="8391637" y="3927097"/>
            <a:ext cx="2473953" cy="2984046"/>
            <a:chOff x="8391637" y="3927097"/>
            <a:chExt cx="2473953" cy="2984046"/>
          </a:xfrm>
        </p:grpSpPr>
        <p:pic>
          <p:nvPicPr>
            <p:cNvPr id="6" name="Picture 10" descr="pearl 漂亮的珍珠！！ | Cute gif, Giphy, Gif">
              <a:extLst>
                <a:ext uri="{FF2B5EF4-FFF2-40B4-BE49-F238E27FC236}">
                  <a16:creationId xmlns:a16="http://schemas.microsoft.com/office/drawing/2014/main" id="{2D91AB23-254C-4AF1-AA04-D6A067DD52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637" y="3927097"/>
              <a:ext cx="2473953" cy="2984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B9DE4F-77DD-40A3-BAC8-FE64DBC4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5311" y="5267325"/>
              <a:ext cx="666603" cy="62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128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F61F3D-CF5F-4CE8-A7AA-E3C05A30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881" y="1297008"/>
            <a:ext cx="11068355" cy="3375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5B296-9C4F-4E9D-9AB9-0E806D00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809"/>
            <a:ext cx="2154726" cy="1374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886B33-3CD2-4203-B146-DEE85A0A8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18" y="838970"/>
            <a:ext cx="4088835" cy="694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055B0-B9AA-4EE7-8D9C-1643B0711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7146" y="453341"/>
            <a:ext cx="1311242" cy="137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38F36C-2B6A-462F-A602-F513AC873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4892" y="5506896"/>
            <a:ext cx="1418821" cy="1251900"/>
          </a:xfrm>
          <a:prstGeom prst="rect">
            <a:avLst/>
          </a:prstGeom>
        </p:spPr>
      </p:pic>
      <p:pic>
        <p:nvPicPr>
          <p:cNvPr id="1026" name="Picture 2" descr="حقيقة في دقيقة 24 أسرار الطواف حول الكعبة on Make a GIF">
            <a:extLst>
              <a:ext uri="{FF2B5EF4-FFF2-40B4-BE49-F238E27FC236}">
                <a16:creationId xmlns:a16="http://schemas.microsoft.com/office/drawing/2014/main" id="{1F0A8BBC-CD3D-4ED8-9A9B-1D24902581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" y="4123012"/>
            <a:ext cx="3900798" cy="21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7BBEF-D2E3-48EC-A587-EC0CAB47AF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44" y="4049864"/>
            <a:ext cx="4071398" cy="24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8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الزجاج مكسور مثل كسر الكلب ما يتصلح اله صاحبه | محششين عالأخر Amino">
            <a:extLst>
              <a:ext uri="{FF2B5EF4-FFF2-40B4-BE49-F238E27FC236}">
                <a16:creationId xmlns:a16="http://schemas.microsoft.com/office/drawing/2014/main" id="{DEF553DF-CE1C-4629-BB6B-BB9CDF8CB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305050"/>
            <a:ext cx="49911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معاملة الرسول لزوجاته ووصاياه للازواج | المنتدى العالمي للوسطيه">
            <a:extLst>
              <a:ext uri="{FF2B5EF4-FFF2-40B4-BE49-F238E27FC236}">
                <a16:creationId xmlns:a16="http://schemas.microsoft.com/office/drawing/2014/main" id="{942861D9-69F4-4A29-81A9-CF087A787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4908" b="13504"/>
          <a:stretch/>
        </p:blipFill>
        <p:spPr bwMode="auto">
          <a:xfrm>
            <a:off x="4457700" y="2305050"/>
            <a:ext cx="47434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C49A2-D4AB-4941-9B2C-EB3DFE328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084" y="1965570"/>
            <a:ext cx="5382683" cy="3460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58351-85B5-42EF-BF41-7C5E3106A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44" t="14079" r="5381" b="22043"/>
          <a:stretch/>
        </p:blipFill>
        <p:spPr>
          <a:xfrm>
            <a:off x="0" y="0"/>
            <a:ext cx="2083316" cy="123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7DDC7-7717-4EE6-9971-F76D59DD2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767" y="619125"/>
            <a:ext cx="2664183" cy="2243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A9C20-9D70-453E-B34E-DC506C848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5165" y="3430663"/>
            <a:ext cx="1541734" cy="3311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E6847E-CF69-4294-96E3-A17CD3AAC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6829">
            <a:off x="837884" y="1199626"/>
            <a:ext cx="3200974" cy="33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5B296-9C4F-4E9D-9AB9-0E806D00C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809"/>
            <a:ext cx="2154726" cy="1374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055B0-B9AA-4EE7-8D9C-1643B071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146" y="453341"/>
            <a:ext cx="1311242" cy="137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818BB-8352-4AD1-924C-41B4E1AA5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892" y="5506896"/>
            <a:ext cx="1418821" cy="125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E20C9-9716-446B-8C3C-D46CBA45A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19" y="741045"/>
            <a:ext cx="8997169" cy="41380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7AD8C-2618-47F6-8DE2-EA6C042562B9}"/>
              </a:ext>
            </a:extLst>
          </p:cNvPr>
          <p:cNvCxnSpPr>
            <a:cxnSpLocks/>
          </p:cNvCxnSpPr>
          <p:nvPr/>
        </p:nvCxnSpPr>
        <p:spPr>
          <a:xfrm flipH="1">
            <a:off x="7244863" y="2865118"/>
            <a:ext cx="661180" cy="0"/>
          </a:xfrm>
          <a:prstGeom prst="line">
            <a:avLst/>
          </a:prstGeom>
          <a:ln w="38100">
            <a:solidFill>
              <a:srgbClr val="FFA6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41D924-AC35-4D76-B984-F348CAFEF0B3}"/>
              </a:ext>
            </a:extLst>
          </p:cNvPr>
          <p:cNvCxnSpPr>
            <a:cxnSpLocks/>
          </p:cNvCxnSpPr>
          <p:nvPr/>
        </p:nvCxnSpPr>
        <p:spPr>
          <a:xfrm flipH="1">
            <a:off x="6260123" y="2895599"/>
            <a:ext cx="787791" cy="0"/>
          </a:xfrm>
          <a:prstGeom prst="line">
            <a:avLst/>
          </a:prstGeom>
          <a:ln w="38100">
            <a:solidFill>
              <a:srgbClr val="FFA6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92C4B2-63C2-4B8C-BF89-91FCC2389082}"/>
              </a:ext>
            </a:extLst>
          </p:cNvPr>
          <p:cNvCxnSpPr>
            <a:cxnSpLocks/>
          </p:cNvCxnSpPr>
          <p:nvPr/>
        </p:nvCxnSpPr>
        <p:spPr>
          <a:xfrm flipH="1">
            <a:off x="3502856" y="2302411"/>
            <a:ext cx="1083212" cy="0"/>
          </a:xfrm>
          <a:prstGeom prst="line">
            <a:avLst/>
          </a:prstGeom>
          <a:ln w="38100">
            <a:solidFill>
              <a:srgbClr val="FFA6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رفقًا بالقوارير&amp;quot;.. هكذا حافظ النبي على المرأة من الانكسار">
            <a:extLst>
              <a:ext uri="{FF2B5EF4-FFF2-40B4-BE49-F238E27FC236}">
                <a16:creationId xmlns:a16="http://schemas.microsoft.com/office/drawing/2014/main" id="{F546628E-FC8E-43BF-8DC6-B98FD8FC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r="18536" b="9531"/>
          <a:stretch/>
        </p:blipFill>
        <p:spPr bwMode="auto">
          <a:xfrm>
            <a:off x="473612" y="3827800"/>
            <a:ext cx="2924145" cy="2677946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0CEEEC-9513-4D90-938A-92A1C6638E69}"/>
              </a:ext>
            </a:extLst>
          </p:cNvPr>
          <p:cNvCxnSpPr>
            <a:cxnSpLocks/>
          </p:cNvCxnSpPr>
          <p:nvPr/>
        </p:nvCxnSpPr>
        <p:spPr>
          <a:xfrm flipH="1">
            <a:off x="2912012" y="3552091"/>
            <a:ext cx="3880339" cy="0"/>
          </a:xfrm>
          <a:prstGeom prst="line">
            <a:avLst/>
          </a:prstGeom>
          <a:ln w="57150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B780C9-ED6F-4CE0-B672-988850AF983F}"/>
              </a:ext>
            </a:extLst>
          </p:cNvPr>
          <p:cNvCxnSpPr>
            <a:cxnSpLocks/>
          </p:cNvCxnSpPr>
          <p:nvPr/>
        </p:nvCxnSpPr>
        <p:spPr>
          <a:xfrm flipH="1">
            <a:off x="2912013" y="4051495"/>
            <a:ext cx="8665698" cy="103162"/>
          </a:xfrm>
          <a:prstGeom prst="line">
            <a:avLst/>
          </a:prstGeom>
          <a:ln w="57150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AC499D-CC88-4305-ACC0-AB48ACCF13A9}"/>
              </a:ext>
            </a:extLst>
          </p:cNvPr>
          <p:cNvCxnSpPr>
            <a:cxnSpLocks/>
          </p:cNvCxnSpPr>
          <p:nvPr/>
        </p:nvCxnSpPr>
        <p:spPr>
          <a:xfrm flipH="1">
            <a:off x="5894363" y="4647027"/>
            <a:ext cx="5683349" cy="0"/>
          </a:xfrm>
          <a:prstGeom prst="line">
            <a:avLst/>
          </a:prstGeom>
          <a:ln w="57150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8886B33-3CD2-4203-B146-DEE85A0A8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6141" y="609599"/>
            <a:ext cx="4658751" cy="68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DAC9AA9-87F2-42D4-8D94-8E12A31DEAF0}"/>
              </a:ext>
            </a:extLst>
          </p:cNvPr>
          <p:cNvGrpSpPr/>
          <p:nvPr/>
        </p:nvGrpSpPr>
        <p:grpSpPr>
          <a:xfrm>
            <a:off x="6737632" y="2694210"/>
            <a:ext cx="1083298" cy="1017586"/>
            <a:chOff x="1817348" y="555394"/>
            <a:chExt cx="5275491" cy="2376033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448D425A-95DE-4E37-A31F-54433F8B24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348" y="555394"/>
              <a:ext cx="5275491" cy="237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صور ايموشن gif متحركة للفيس بوك والانستقرام والواتس اب 2020 - فوتوجرافر">
              <a:extLst>
                <a:ext uri="{FF2B5EF4-FFF2-40B4-BE49-F238E27FC236}">
                  <a16:creationId xmlns:a16="http://schemas.microsoft.com/office/drawing/2014/main" id="{C4870F84-6D68-43CD-8D83-6A8DF70CFD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374" y="1152217"/>
              <a:ext cx="1868646" cy="115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71B8447-18FF-4D9F-AFCF-A929C47B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" y="0"/>
            <a:ext cx="2462015" cy="1519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10404D-BD68-4FB9-87AA-CD209039A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6631" y="624708"/>
            <a:ext cx="4033161" cy="725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31D95-2977-4AA9-ACDA-5930EDCD6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155" y="624708"/>
            <a:ext cx="8352244" cy="58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5B296-9C4F-4E9D-9AB9-0E806D00C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809"/>
            <a:ext cx="2154726" cy="1374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886B33-3CD2-4203-B146-DEE85A0A8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947" y="723821"/>
            <a:ext cx="3666891" cy="711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055B0-B9AA-4EE7-8D9C-1643B0711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892" y="582730"/>
            <a:ext cx="1311242" cy="137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2B475-2BDA-4788-9607-F0E815B86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4892" y="5506896"/>
            <a:ext cx="1418821" cy="125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C336C-F6C7-4F90-B004-ABFEF13E4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063" y="1025599"/>
            <a:ext cx="10236071" cy="28044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94B94-8ACF-4EC2-9049-8F92686904C1}"/>
              </a:ext>
            </a:extLst>
          </p:cNvPr>
          <p:cNvGrpSpPr/>
          <p:nvPr/>
        </p:nvGrpSpPr>
        <p:grpSpPr>
          <a:xfrm>
            <a:off x="1704742" y="3716646"/>
            <a:ext cx="2639797" cy="2408698"/>
            <a:chOff x="5418613" y="4011005"/>
            <a:chExt cx="2639797" cy="2408698"/>
          </a:xfrm>
        </p:grpSpPr>
        <p:pic>
          <p:nvPicPr>
            <p:cNvPr id="4098" name="Picture 2" descr="الصفحة الرئيسية | Uae Cha">
              <a:extLst>
                <a:ext uri="{FF2B5EF4-FFF2-40B4-BE49-F238E27FC236}">
                  <a16:creationId xmlns:a16="http://schemas.microsoft.com/office/drawing/2014/main" id="{54F6B473-AB5B-402E-93CF-E04464CB68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326" y="4011005"/>
              <a:ext cx="2418372" cy="240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A093FB-930A-4544-AA0D-2FC994848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8613" y="4011005"/>
              <a:ext cx="2639797" cy="1889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1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2E8820D-A4AE-4737-9057-0A09306A2883}"/>
              </a:ext>
            </a:extLst>
          </p:cNvPr>
          <p:cNvGrpSpPr/>
          <p:nvPr/>
        </p:nvGrpSpPr>
        <p:grpSpPr>
          <a:xfrm>
            <a:off x="-266700" y="414339"/>
            <a:ext cx="12172949" cy="6159583"/>
            <a:chOff x="-86827" y="414338"/>
            <a:chExt cx="8839966" cy="6159583"/>
          </a:xfrm>
        </p:grpSpPr>
        <p:pic>
          <p:nvPicPr>
            <p:cNvPr id="9" name="Picture 4" descr="Expo 2020 Dubai">
              <a:extLst>
                <a:ext uri="{FF2B5EF4-FFF2-40B4-BE49-F238E27FC236}">
                  <a16:creationId xmlns:a16="http://schemas.microsoft.com/office/drawing/2014/main" id="{01AACA4A-D5C4-49ED-9446-595E44B6A6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860" y="414338"/>
              <a:ext cx="8362279" cy="602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C4D48A8-8E65-4CFF-B645-C1C2B2CE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6827" y="1068756"/>
              <a:ext cx="8839966" cy="550516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AEAB7E-3C23-4922-B0AC-5A17A2116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09" r="21904" b="91958"/>
          <a:stretch/>
        </p:blipFill>
        <p:spPr>
          <a:xfrm>
            <a:off x="2567667" y="0"/>
            <a:ext cx="6923315" cy="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D3013C-6101-4DA9-BDB6-9E927B3A0C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74" y="1422782"/>
            <a:ext cx="1946162" cy="19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C88B6-3A5B-486E-971A-D405F3A4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9" b="75936"/>
          <a:stretch/>
        </p:blipFill>
        <p:spPr>
          <a:xfrm>
            <a:off x="1741905" y="1553549"/>
            <a:ext cx="8504065" cy="1286645"/>
          </a:xfrm>
          <a:prstGeom prst="rect">
            <a:avLst/>
          </a:prstGeom>
        </p:spPr>
      </p:pic>
      <p:pic>
        <p:nvPicPr>
          <p:cNvPr id="4" name="Picture 3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EECAA956-B4A9-4887-BD2C-B1AB5A356D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2338075" y="591491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17C26-BFFA-4BB2-ABCA-158A19437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4524">
            <a:off x="9115145" y="3009796"/>
            <a:ext cx="2141158" cy="2894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9167F3-3904-4C9C-B417-7AB589614ABE}"/>
              </a:ext>
            </a:extLst>
          </p:cNvPr>
          <p:cNvSpPr/>
          <p:nvPr/>
        </p:nvSpPr>
        <p:spPr>
          <a:xfrm>
            <a:off x="4390328" y="3265957"/>
            <a:ext cx="2953053" cy="923330"/>
          </a:xfrm>
          <a:prstGeom prst="rect">
            <a:avLst/>
          </a:prstGeom>
          <a:blipFill dpi="0" rotWithShape="1"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الطالب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D46DB054-A00F-4976-9748-A747472FB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161772" y="3545058"/>
            <a:ext cx="2529871" cy="27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45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25E28-3BF7-4269-98E8-CB2D41F1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755928"/>
            <a:ext cx="1691715" cy="2668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A80BB-C2D9-48EB-AC3F-BCC27AED4C04}"/>
              </a:ext>
            </a:extLst>
          </p:cNvPr>
          <p:cNvSpPr/>
          <p:nvPr/>
        </p:nvSpPr>
        <p:spPr>
          <a:xfrm>
            <a:off x="2419862" y="4424260"/>
            <a:ext cx="7352276" cy="1446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4400" b="1" dirty="0">
                <a:ln w="0"/>
                <a:solidFill>
                  <a:srgbClr val="FF0000"/>
                </a:solidFill>
              </a:rPr>
              <a:t>المطلوب هو </a:t>
            </a:r>
            <a:r>
              <a:rPr lang="ar-AE" sz="4400" b="1" dirty="0">
                <a:ln w="0"/>
                <a:solidFill>
                  <a:schemeClr val="accent2">
                    <a:lumMod val="50000"/>
                  </a:schemeClr>
                </a:solidFill>
              </a:rPr>
              <a:t>: أَجب عن الأسئلة بمفرك أولاً ثم تشاور مع زميلك في صحة الحل</a:t>
            </a:r>
            <a:r>
              <a:rPr lang="ar-AE" sz="4400" b="1" dirty="0">
                <a:ln w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60D6D-099C-4BD1-864D-77467847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461" y="549912"/>
            <a:ext cx="4285859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7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8DD50C1-0E9F-4186-B24B-A4FC0A2B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71018" r="12161" b="7702"/>
          <a:stretch/>
        </p:blipFill>
        <p:spPr>
          <a:xfrm>
            <a:off x="4543865" y="4351834"/>
            <a:ext cx="7230793" cy="21101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42C9E1F7-714A-4641-A323-092554258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6321" r="11758" b="55991"/>
          <a:stretch/>
        </p:blipFill>
        <p:spPr>
          <a:xfrm>
            <a:off x="4357469" y="508000"/>
            <a:ext cx="7417189" cy="234169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38E16F2-F556-4AF8-9C21-2FEA25A0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6" t="45974" r="11885" b="32449"/>
          <a:stretch/>
        </p:blipFill>
        <p:spPr>
          <a:xfrm>
            <a:off x="417342" y="2439618"/>
            <a:ext cx="7024467" cy="191221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22B2F-9956-42FA-B732-8CD31CF5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2" y="5255456"/>
            <a:ext cx="1595146" cy="14074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672552-3D3A-4EF2-9544-A65130B76F84}"/>
              </a:ext>
            </a:extLst>
          </p:cNvPr>
          <p:cNvCxnSpPr>
            <a:cxnSpLocks/>
          </p:cNvCxnSpPr>
          <p:nvPr/>
        </p:nvCxnSpPr>
        <p:spPr>
          <a:xfrm flipH="1">
            <a:off x="7206173" y="2272695"/>
            <a:ext cx="4160523" cy="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251E1-64A1-4D8B-A46B-AF7399E64497}"/>
              </a:ext>
            </a:extLst>
          </p:cNvPr>
          <p:cNvCxnSpPr>
            <a:cxnSpLocks/>
          </p:cNvCxnSpPr>
          <p:nvPr/>
        </p:nvCxnSpPr>
        <p:spPr>
          <a:xfrm flipH="1">
            <a:off x="2954215" y="3429000"/>
            <a:ext cx="3838137" cy="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5E683-9EC2-44D2-A734-DABD728A1259}"/>
              </a:ext>
            </a:extLst>
          </p:cNvPr>
          <p:cNvCxnSpPr>
            <a:cxnSpLocks/>
          </p:cNvCxnSpPr>
          <p:nvPr/>
        </p:nvCxnSpPr>
        <p:spPr>
          <a:xfrm flipH="1">
            <a:off x="5990492" y="5255456"/>
            <a:ext cx="3838137" cy="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8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FCF229D8-4A43-4F3F-AED1-366765CA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32552" r="5312" b="53058"/>
          <a:stretch/>
        </p:blipFill>
        <p:spPr>
          <a:xfrm>
            <a:off x="1065411" y="4806949"/>
            <a:ext cx="10365108" cy="1509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C777917C-7CD9-4845-A101-5481E1C99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20098" r="5312" b="66525"/>
          <a:stretch/>
        </p:blipFill>
        <p:spPr>
          <a:xfrm>
            <a:off x="1072149" y="2863828"/>
            <a:ext cx="10365107" cy="1662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41385F56-E92D-4638-8C36-F15A967B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6722" r="5312" b="79901"/>
          <a:stretch/>
        </p:blipFill>
        <p:spPr>
          <a:xfrm>
            <a:off x="1072149" y="868174"/>
            <a:ext cx="10365108" cy="1715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487722-962E-4CBF-9C8A-D816C297B5BC}"/>
              </a:ext>
            </a:extLst>
          </p:cNvPr>
          <p:cNvSpPr/>
          <p:nvPr/>
        </p:nvSpPr>
        <p:spPr>
          <a:xfrm>
            <a:off x="1219579" y="1600120"/>
            <a:ext cx="9648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C00000"/>
                </a:solidFill>
              </a:rPr>
              <a:t>أخلاقه عليه الصلاة و السلام هي اتباع ما جاء به القرآن  </a:t>
            </a:r>
            <a:endParaRPr lang="en-US" sz="40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98BC9-5927-48D8-ACF2-BB06CA683344}"/>
              </a:ext>
            </a:extLst>
          </p:cNvPr>
          <p:cNvSpPr/>
          <p:nvPr/>
        </p:nvSpPr>
        <p:spPr>
          <a:xfrm>
            <a:off x="4328847" y="3446940"/>
            <a:ext cx="5904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0"/>
                <a:solidFill>
                  <a:srgbClr val="C00000"/>
                </a:solidFill>
              </a:rPr>
              <a:t>إكرام المرأة  وحسن معاملتها</a:t>
            </a:r>
            <a:endParaRPr lang="en-US" sz="48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6D69B6-E3DC-4FFB-BF73-AF0D9E14CAC6}"/>
              </a:ext>
            </a:extLst>
          </p:cNvPr>
          <p:cNvSpPr/>
          <p:nvPr/>
        </p:nvSpPr>
        <p:spPr>
          <a:xfrm>
            <a:off x="1503442" y="5433344"/>
            <a:ext cx="9623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C00000"/>
                </a:solidFill>
              </a:rPr>
              <a:t>يعلمهن أحكام الإسلام            يدخل السرور في نفوسهن</a:t>
            </a:r>
            <a:endParaRPr lang="en-US" sz="4000" b="1" cap="none" spc="0" dirty="0">
              <a:ln w="0"/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9F701-F134-4B89-A051-98F44D4C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32" y="4124312"/>
            <a:ext cx="1624841" cy="14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95FEB58D-580E-4EDC-BCF0-ED9E90935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75210" r="5312" b="8102"/>
          <a:stretch/>
        </p:blipFill>
        <p:spPr>
          <a:xfrm>
            <a:off x="1567542" y="4684542"/>
            <a:ext cx="9653783" cy="1636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7682FB6B-11E7-4DD6-8456-39728586E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60743" r="5312" b="24183"/>
          <a:stretch/>
        </p:blipFill>
        <p:spPr>
          <a:xfrm>
            <a:off x="1567544" y="2689667"/>
            <a:ext cx="9653784" cy="1478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D5BA3367-0131-4002-A374-12A488CC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" t="46823" r="5312" b="38102"/>
          <a:stretch/>
        </p:blipFill>
        <p:spPr>
          <a:xfrm>
            <a:off x="1567544" y="950560"/>
            <a:ext cx="9653784" cy="1478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018713-43BA-4E9E-959F-318E5932115A}"/>
              </a:ext>
            </a:extLst>
          </p:cNvPr>
          <p:cNvSpPr/>
          <p:nvPr/>
        </p:nvSpPr>
        <p:spPr>
          <a:xfrm>
            <a:off x="6982023" y="1527127"/>
            <a:ext cx="26661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/>
                <a:solidFill>
                  <a:srgbClr val="C00000"/>
                </a:solidFill>
              </a:rPr>
              <a:t>يأخذ بمشورتهن </a:t>
            </a:r>
            <a:endParaRPr lang="en-US" sz="36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26050B-03AB-4681-A54B-9933B0B217CF}"/>
              </a:ext>
            </a:extLst>
          </p:cNvPr>
          <p:cNvSpPr/>
          <p:nvPr/>
        </p:nvSpPr>
        <p:spPr>
          <a:xfrm>
            <a:off x="2784720" y="1567190"/>
            <a:ext cx="33137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C00000"/>
                </a:solidFill>
              </a:rPr>
              <a:t>تعليمهن أمور دينهن </a:t>
            </a:r>
            <a:endParaRPr lang="en-US" sz="36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DEA26-E4AB-4651-B24E-DA8E135144E5}"/>
              </a:ext>
            </a:extLst>
          </p:cNvPr>
          <p:cNvSpPr/>
          <p:nvPr/>
        </p:nvSpPr>
        <p:spPr>
          <a:xfrm>
            <a:off x="970672" y="3291832"/>
            <a:ext cx="53206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C00000"/>
                </a:solidFill>
              </a:rPr>
              <a:t>يعطف على الأرامل والمسكينات    </a:t>
            </a:r>
            <a:endParaRPr lang="en-US" sz="36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3A23D-AC1E-4CD8-9D80-0A7D33E355BB}"/>
              </a:ext>
            </a:extLst>
          </p:cNvPr>
          <p:cNvSpPr/>
          <p:nvPr/>
        </p:nvSpPr>
        <p:spPr>
          <a:xfrm>
            <a:off x="7693168" y="3291833"/>
            <a:ext cx="27254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C00000"/>
                </a:solidFill>
              </a:rPr>
              <a:t>أهتم بتعليم المرأة</a:t>
            </a:r>
            <a:endParaRPr lang="en-US" sz="3600" b="1" cap="none" spc="0" dirty="0">
              <a:ln w="0"/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76064C-9D69-4221-B9A8-574037AA1BB1}"/>
              </a:ext>
            </a:extLst>
          </p:cNvPr>
          <p:cNvSpPr/>
          <p:nvPr/>
        </p:nvSpPr>
        <p:spPr>
          <a:xfrm>
            <a:off x="2303255" y="5330873"/>
            <a:ext cx="8451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C00000"/>
                </a:solidFill>
              </a:rPr>
              <a:t>أحسن معاملتهم  وأكرمهن وأساعدهن في أعمال المنزل </a:t>
            </a:r>
            <a:endParaRPr lang="en-US" sz="3600" b="1" cap="none" spc="0" dirty="0">
              <a:ln w="0"/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A471C-D969-4338-A68D-D43D41DDF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62" y="5358432"/>
            <a:ext cx="1525439" cy="13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B72AF-BAD7-43AA-98BA-DF96165C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292" y="810634"/>
            <a:ext cx="1543692" cy="1565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A1B18-B92F-41FF-93C6-EC26ACC80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50" t="16633" r="9322" b="20004"/>
          <a:stretch/>
        </p:blipFill>
        <p:spPr>
          <a:xfrm>
            <a:off x="0" y="198017"/>
            <a:ext cx="2589879" cy="1620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3A696-2A0B-4A3C-968C-E02453069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55" y="810634"/>
            <a:ext cx="10729890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46" y="2867005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85"/>
          <a:stretch/>
        </p:blipFill>
        <p:spPr>
          <a:xfrm>
            <a:off x="3405044" y="3390442"/>
            <a:ext cx="8248603" cy="3144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3FAC6-8C51-481D-A354-E9B7CC627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5" y="565915"/>
            <a:ext cx="1099204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2E6C2-04F3-4A99-8915-34E72C730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7" t="7086" r="8205" b="6896"/>
          <a:stretch/>
        </p:blipFill>
        <p:spPr>
          <a:xfrm>
            <a:off x="9582150" y="628649"/>
            <a:ext cx="1709751" cy="1701329"/>
          </a:xfrm>
          <a:prstGeom prst="ellipse">
            <a:avLst/>
          </a:prstGeom>
        </p:spPr>
      </p:pic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99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رحلات المدارس">
            <a:extLst>
              <a:ext uri="{FF2B5EF4-FFF2-40B4-BE49-F238E27FC236}">
                <a16:creationId xmlns:a16="http://schemas.microsoft.com/office/drawing/2014/main" id="{9BD2F813-BF86-4150-B78A-BD1C33412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7" y="393895"/>
            <a:ext cx="11521442" cy="60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4493" y="1982450"/>
            <a:ext cx="657899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583" y="2220686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Expo 2020 Dubai">
            <a:extLst>
              <a:ext uri="{FF2B5EF4-FFF2-40B4-BE49-F238E27FC236}">
                <a16:creationId xmlns:a16="http://schemas.microsoft.com/office/drawing/2014/main" id="{AE2A9204-35A6-4117-B1DC-AA2E15B0A9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18271"/>
            <a:ext cx="11480800" cy="61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76BD04-0514-4877-BEF9-61DD75DE0146}"/>
              </a:ext>
            </a:extLst>
          </p:cNvPr>
          <p:cNvGrpSpPr/>
          <p:nvPr/>
        </p:nvGrpSpPr>
        <p:grpSpPr>
          <a:xfrm>
            <a:off x="1706548" y="338927"/>
            <a:ext cx="9918219" cy="6267048"/>
            <a:chOff x="1498771" y="240871"/>
            <a:chExt cx="9918219" cy="665844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A8CF06-F950-41FC-B066-7A816A23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0672" y="240871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DF10335-D033-495E-9A98-BB52CE00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912" y="334832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D88BDA2-0A89-44FF-A220-5EE09B5D1341}"/>
                </a:ext>
              </a:extLst>
            </p:cNvPr>
            <p:cNvGrpSpPr/>
            <p:nvPr/>
          </p:nvGrpSpPr>
          <p:grpSpPr>
            <a:xfrm>
              <a:off x="1687764" y="373995"/>
              <a:ext cx="1896020" cy="2834886"/>
              <a:chOff x="1889104" y="411299"/>
              <a:chExt cx="1896020" cy="283488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47149260-937D-4FDE-858C-8BE7FEF54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9104" y="41129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2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525A6A23-3855-4B76-A93A-FFB5B0201E1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840" y="1654866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444B989-3D19-4C82-B2E7-F2183F63C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3205" y="4136707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27C661A-2C85-40EA-80C8-CB1F89F0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6195" y="4167189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3A6543-993A-47A8-A98A-80F5630E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8771" y="3905920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7722B2-75A1-4F70-871E-32D89D83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" y="1990219"/>
            <a:ext cx="2015539" cy="20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A937D-132E-4EE1-9001-9AD0DA7488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08" y="413966"/>
            <a:ext cx="1347333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ECA47B-1EFB-4233-BD1F-E089266B4B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309" r="21904" b="91958"/>
          <a:stretch/>
        </p:blipFill>
        <p:spPr>
          <a:xfrm>
            <a:off x="2567667" y="0"/>
            <a:ext cx="6923315" cy="4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48C0D2-4579-4684-8110-EE2EBD9AE6B2}"/>
              </a:ext>
            </a:extLst>
          </p:cNvPr>
          <p:cNvGrpSpPr/>
          <p:nvPr/>
        </p:nvGrpSpPr>
        <p:grpSpPr>
          <a:xfrm>
            <a:off x="1907244" y="436169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28C72-80BA-404A-B39F-83907828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B4B7CA87-572F-420A-88F1-D6AE780D4D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F0B78-532F-4818-94EC-6382631C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9DCE-28A9-40CB-9C61-1D023345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" y="436169"/>
            <a:ext cx="10668000" cy="5985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84BD4-C82F-4DAF-852F-E16BB5FBB8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09" r="21904" b="91958"/>
          <a:stretch/>
        </p:blipFill>
        <p:spPr>
          <a:xfrm>
            <a:off x="2567667" y="0"/>
            <a:ext cx="6923315" cy="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76AB67-D759-4966-AE75-8FB74D34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" t="1583" b="1953"/>
          <a:stretch/>
        </p:blipFill>
        <p:spPr>
          <a:xfrm>
            <a:off x="933450" y="493487"/>
            <a:ext cx="10591800" cy="5762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61365-B9BE-4CE9-AF58-76BAAC7C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9" r="21904" b="91958"/>
          <a:stretch/>
        </p:blipFill>
        <p:spPr>
          <a:xfrm>
            <a:off x="2567667" y="0"/>
            <a:ext cx="6923315" cy="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olish Pavilion | Expo 2020 Dubai | Stage II on Behance">
            <a:extLst>
              <a:ext uri="{FF2B5EF4-FFF2-40B4-BE49-F238E27FC236}">
                <a16:creationId xmlns:a16="http://schemas.microsoft.com/office/drawing/2014/main" id="{38B57BA1-F169-4BEE-B113-22E1F17B08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414339"/>
            <a:ext cx="11449050" cy="607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9AFE051-4630-45EF-9D2E-C9F95CFF4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359798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D7B-AA8A-4257-9440-5E8E19813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947248" y="1505244"/>
            <a:ext cx="5148752" cy="46891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F0E58-3016-4C02-A4E1-D8CC63CB1B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09" r="21904" b="91958"/>
          <a:stretch/>
        </p:blipFill>
        <p:spPr>
          <a:xfrm>
            <a:off x="2567667" y="0"/>
            <a:ext cx="6923315" cy="5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FAEEB-530E-47BC-815D-5BF760CD0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055"/>
          <a:stretch/>
        </p:blipFill>
        <p:spPr>
          <a:xfrm>
            <a:off x="3454400" y="1647257"/>
            <a:ext cx="1758639" cy="3524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4188B-0F4E-4450-BA71-23421C923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055"/>
          <a:stretch/>
        </p:blipFill>
        <p:spPr>
          <a:xfrm flipH="1">
            <a:off x="7114993" y="1647257"/>
            <a:ext cx="1758639" cy="3524232"/>
          </a:xfrm>
          <a:prstGeom prst="rect">
            <a:avLst/>
          </a:prstGeom>
        </p:spPr>
      </p:pic>
      <p:pic>
        <p:nvPicPr>
          <p:cNvPr id="6" name="الإنسان الإماراتي">
            <a:hlinkClick r:id="" action="ppaction://media"/>
            <a:extLst>
              <a:ext uri="{FF2B5EF4-FFF2-40B4-BE49-F238E27FC236}">
                <a16:creationId xmlns:a16="http://schemas.microsoft.com/office/drawing/2014/main" id="{0DB8FABC-9D44-43D2-90F3-1CC30A82AD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2914" y="1668353"/>
            <a:ext cx="2413800" cy="3503136"/>
          </a:xfrm>
          <a:prstGeom prst="rect">
            <a:avLst/>
          </a:prstGeom>
        </p:spPr>
      </p:pic>
      <p:pic>
        <p:nvPicPr>
          <p:cNvPr id="7" name="Picture 6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AF369F0C-9F4E-45D5-8438-C5FB8F4F27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16" y="2445578"/>
            <a:ext cx="1319381" cy="13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E38E8-488F-414C-982D-CC8AA774EF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09" r="21904" b="91958"/>
          <a:stretch/>
        </p:blipFill>
        <p:spPr>
          <a:xfrm>
            <a:off x="2634342" y="0"/>
            <a:ext cx="6923315" cy="520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C2276-274F-4CB3-A45F-CB92DC5EB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977" y="1273877"/>
            <a:ext cx="6066046" cy="4310246"/>
          </a:xfrm>
          <a:prstGeom prst="rect">
            <a:avLst/>
          </a:prstGeom>
        </p:spPr>
      </p:pic>
      <p:pic>
        <p:nvPicPr>
          <p:cNvPr id="2050" name="Picture 2" descr="اذهب إلى العمل اختصار ذراع قلب علم الامارات - cambridgehousephotography.com">
            <a:extLst>
              <a:ext uri="{FF2B5EF4-FFF2-40B4-BE49-F238E27FC236}">
                <a16:creationId xmlns:a16="http://schemas.microsoft.com/office/drawing/2014/main" id="{7A8EED2A-BB0B-4823-8BA8-DB9F5BC11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9" y="333749"/>
            <a:ext cx="2111829" cy="2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73E57E-898D-4D65-AB6A-A1A031C3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5334" y="471391"/>
            <a:ext cx="2467474" cy="142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8F6B82-CB57-41EA-A1B6-34EC6769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7" y="432556"/>
            <a:ext cx="11333446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2C3D86-A6EF-4AD4-B908-49E0EDED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510"/>
            <a:ext cx="1973203" cy="1308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4FAC5D-DFDB-4A95-87F8-0C7A186B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08" y="286239"/>
            <a:ext cx="116199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</TotalTime>
  <Words>80</Words>
  <Application>Microsoft Office PowerPoint</Application>
  <PresentationFormat>Widescreen</PresentationFormat>
  <Paragraphs>14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120</cp:revision>
  <dcterms:created xsi:type="dcterms:W3CDTF">2021-10-03T15:53:15Z</dcterms:created>
  <dcterms:modified xsi:type="dcterms:W3CDTF">2021-10-15T11:25:49Z</dcterms:modified>
</cp:coreProperties>
</file>