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8"/>
  </p:notesMasterIdLst>
  <p:sldIdLst>
    <p:sldId id="263" r:id="rId2"/>
    <p:sldId id="264" r:id="rId3"/>
    <p:sldId id="265" r:id="rId4"/>
    <p:sldId id="257" r:id="rId5"/>
    <p:sldId id="272" r:id="rId6"/>
    <p:sldId id="273" r:id="rId7"/>
    <p:sldId id="274" r:id="rId8"/>
    <p:sldId id="276" r:id="rId9"/>
    <p:sldId id="275" r:id="rId10"/>
    <p:sldId id="277" r:id="rId11"/>
    <p:sldId id="278" r:id="rId12"/>
    <p:sldId id="279" r:id="rId13"/>
    <p:sldId id="282" r:id="rId14"/>
    <p:sldId id="283" r:id="rId15"/>
    <p:sldId id="284" r:id="rId16"/>
    <p:sldId id="271" r:id="rId17"/>
  </p:sldIdLst>
  <p:sldSz cx="7243763" cy="99441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07"/>
    <p:restoredTop sz="94674"/>
  </p:normalViewPr>
  <p:slideViewPr>
    <p:cSldViewPr snapToGrid="0" snapToObjects="1">
      <p:cViewPr>
        <p:scale>
          <a:sx n="66" d="100"/>
          <a:sy n="66" d="100"/>
        </p:scale>
        <p:origin x="2232" y="-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57961-C6C2-354C-9382-BEF4C8ED654B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7588" y="1162050"/>
            <a:ext cx="2282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6BD21-C630-0245-81FB-9BEEC5369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1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7588" y="1162050"/>
            <a:ext cx="22828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094E-CDFD-A345-9E00-876903A395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01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7588" y="1162050"/>
            <a:ext cx="22828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094E-CDFD-A345-9E00-876903A395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7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7588" y="1162050"/>
            <a:ext cx="22828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094E-CDFD-A345-9E00-876903A395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50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7588" y="1162050"/>
            <a:ext cx="22828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094E-CDFD-A345-9E00-876903A395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7588" y="1162050"/>
            <a:ext cx="22828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094E-CDFD-A345-9E00-876903A395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6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7588" y="1162050"/>
            <a:ext cx="22828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094E-CDFD-A345-9E00-876903A395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21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7588" y="1162050"/>
            <a:ext cx="22828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094E-CDFD-A345-9E00-876903A395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28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7588" y="1162050"/>
            <a:ext cx="22828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094E-CDFD-A345-9E00-876903A395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7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7588" y="1162050"/>
            <a:ext cx="22828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094E-CDFD-A345-9E00-876903A395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14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7588" y="1162050"/>
            <a:ext cx="22828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094E-CDFD-A345-9E00-876903A395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42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7588" y="1162050"/>
            <a:ext cx="22828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094E-CDFD-A345-9E00-876903A395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00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7588" y="1162050"/>
            <a:ext cx="22828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094E-CDFD-A345-9E00-876903A395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89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7588" y="1162050"/>
            <a:ext cx="22828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094E-CDFD-A345-9E00-876903A395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6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7588" y="1162050"/>
            <a:ext cx="22828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094E-CDFD-A345-9E00-876903A395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84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7588" y="1162050"/>
            <a:ext cx="22828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094E-CDFD-A345-9E00-876903A395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46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7588" y="1162050"/>
            <a:ext cx="22828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094E-CDFD-A345-9E00-876903A395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7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282" y="1627426"/>
            <a:ext cx="6157199" cy="3462020"/>
          </a:xfrm>
        </p:spPr>
        <p:txBody>
          <a:bodyPr anchor="b"/>
          <a:lstStyle>
            <a:lvl1pPr algn="ctr">
              <a:defRPr sz="47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471" y="5222955"/>
            <a:ext cx="5432822" cy="2400855"/>
          </a:xfrm>
        </p:spPr>
        <p:txBody>
          <a:bodyPr/>
          <a:lstStyle>
            <a:lvl1pPr marL="0" indent="0" algn="ctr">
              <a:buNone/>
              <a:defRPr sz="1901"/>
            </a:lvl1pPr>
            <a:lvl2pPr marL="362194" indent="0" algn="ctr">
              <a:buNone/>
              <a:defRPr sz="1584"/>
            </a:lvl2pPr>
            <a:lvl3pPr marL="724388" indent="0" algn="ctr">
              <a:buNone/>
              <a:defRPr sz="1426"/>
            </a:lvl3pPr>
            <a:lvl4pPr marL="1086582" indent="0" algn="ctr">
              <a:buNone/>
              <a:defRPr sz="1268"/>
            </a:lvl4pPr>
            <a:lvl5pPr marL="1448775" indent="0" algn="ctr">
              <a:buNone/>
              <a:defRPr sz="1268"/>
            </a:lvl5pPr>
            <a:lvl6pPr marL="1810969" indent="0" algn="ctr">
              <a:buNone/>
              <a:defRPr sz="1268"/>
            </a:lvl6pPr>
            <a:lvl7pPr marL="2173163" indent="0" algn="ctr">
              <a:buNone/>
              <a:defRPr sz="1268"/>
            </a:lvl7pPr>
            <a:lvl8pPr marL="2535357" indent="0" algn="ctr">
              <a:buNone/>
              <a:defRPr sz="1268"/>
            </a:lvl8pPr>
            <a:lvl9pPr marL="2897551" indent="0" algn="ctr">
              <a:buNone/>
              <a:defRPr sz="126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5E96-2E12-6F4F-9122-2916D5DED97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3A1D-2593-4D44-9A7E-FDD3E5F9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0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5E96-2E12-6F4F-9122-2916D5DED97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3A1D-2593-4D44-9A7E-FDD3E5F9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2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83818" y="529431"/>
            <a:ext cx="1561936" cy="84271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009" y="529431"/>
            <a:ext cx="4595262" cy="842716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5E96-2E12-6F4F-9122-2916D5DED97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3A1D-2593-4D44-9A7E-FDD3E5F9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6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5E96-2E12-6F4F-9122-2916D5DED97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3A1D-2593-4D44-9A7E-FDD3E5F9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5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36" y="2479122"/>
            <a:ext cx="6247746" cy="4136469"/>
          </a:xfrm>
        </p:spPr>
        <p:txBody>
          <a:bodyPr anchor="b"/>
          <a:lstStyle>
            <a:lvl1pPr>
              <a:defRPr sz="47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236" y="6654724"/>
            <a:ext cx="6247746" cy="2175271"/>
          </a:xfrm>
        </p:spPr>
        <p:txBody>
          <a:bodyPr/>
          <a:lstStyle>
            <a:lvl1pPr marL="0" indent="0">
              <a:buNone/>
              <a:defRPr sz="1901">
                <a:solidFill>
                  <a:schemeClr val="tx1"/>
                </a:solidFill>
              </a:defRPr>
            </a:lvl1pPr>
            <a:lvl2pPr marL="362194" indent="0">
              <a:buNone/>
              <a:defRPr sz="1584">
                <a:solidFill>
                  <a:schemeClr val="tx1">
                    <a:tint val="75000"/>
                  </a:schemeClr>
                </a:solidFill>
              </a:defRPr>
            </a:lvl2pPr>
            <a:lvl3pPr marL="724388" indent="0">
              <a:buNone/>
              <a:defRPr sz="1426">
                <a:solidFill>
                  <a:schemeClr val="tx1">
                    <a:tint val="75000"/>
                  </a:schemeClr>
                </a:solidFill>
              </a:defRPr>
            </a:lvl3pPr>
            <a:lvl4pPr marL="1086582" indent="0">
              <a:buNone/>
              <a:defRPr sz="1268">
                <a:solidFill>
                  <a:schemeClr val="tx1">
                    <a:tint val="75000"/>
                  </a:schemeClr>
                </a:solidFill>
              </a:defRPr>
            </a:lvl4pPr>
            <a:lvl5pPr marL="1448775" indent="0">
              <a:buNone/>
              <a:defRPr sz="1268">
                <a:solidFill>
                  <a:schemeClr val="tx1">
                    <a:tint val="75000"/>
                  </a:schemeClr>
                </a:solidFill>
              </a:defRPr>
            </a:lvl5pPr>
            <a:lvl6pPr marL="1810969" indent="0">
              <a:buNone/>
              <a:defRPr sz="1268">
                <a:solidFill>
                  <a:schemeClr val="tx1">
                    <a:tint val="75000"/>
                  </a:schemeClr>
                </a:solidFill>
              </a:defRPr>
            </a:lvl6pPr>
            <a:lvl7pPr marL="2173163" indent="0">
              <a:buNone/>
              <a:defRPr sz="1268">
                <a:solidFill>
                  <a:schemeClr val="tx1">
                    <a:tint val="75000"/>
                  </a:schemeClr>
                </a:solidFill>
              </a:defRPr>
            </a:lvl7pPr>
            <a:lvl8pPr marL="2535357" indent="0">
              <a:buNone/>
              <a:defRPr sz="1268">
                <a:solidFill>
                  <a:schemeClr val="tx1">
                    <a:tint val="75000"/>
                  </a:schemeClr>
                </a:solidFill>
              </a:defRPr>
            </a:lvl8pPr>
            <a:lvl9pPr marL="2897551" indent="0">
              <a:buNone/>
              <a:defRPr sz="1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5E96-2E12-6F4F-9122-2916D5DED97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3A1D-2593-4D44-9A7E-FDD3E5F9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2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009" y="2647156"/>
            <a:ext cx="3078599" cy="63094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7155" y="2647156"/>
            <a:ext cx="3078599" cy="63094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5E96-2E12-6F4F-9122-2916D5DED97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3A1D-2593-4D44-9A7E-FDD3E5F9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9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52" y="529434"/>
            <a:ext cx="6247746" cy="19220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953" y="2437687"/>
            <a:ext cx="3064451" cy="1194672"/>
          </a:xfrm>
        </p:spPr>
        <p:txBody>
          <a:bodyPr anchor="b"/>
          <a:lstStyle>
            <a:lvl1pPr marL="0" indent="0">
              <a:buNone/>
              <a:defRPr sz="1901" b="1"/>
            </a:lvl1pPr>
            <a:lvl2pPr marL="362194" indent="0">
              <a:buNone/>
              <a:defRPr sz="1584" b="1"/>
            </a:lvl2pPr>
            <a:lvl3pPr marL="724388" indent="0">
              <a:buNone/>
              <a:defRPr sz="1426" b="1"/>
            </a:lvl3pPr>
            <a:lvl4pPr marL="1086582" indent="0">
              <a:buNone/>
              <a:defRPr sz="1268" b="1"/>
            </a:lvl4pPr>
            <a:lvl5pPr marL="1448775" indent="0">
              <a:buNone/>
              <a:defRPr sz="1268" b="1"/>
            </a:lvl5pPr>
            <a:lvl6pPr marL="1810969" indent="0">
              <a:buNone/>
              <a:defRPr sz="1268" b="1"/>
            </a:lvl6pPr>
            <a:lvl7pPr marL="2173163" indent="0">
              <a:buNone/>
              <a:defRPr sz="1268" b="1"/>
            </a:lvl7pPr>
            <a:lvl8pPr marL="2535357" indent="0">
              <a:buNone/>
              <a:defRPr sz="1268" b="1"/>
            </a:lvl8pPr>
            <a:lvl9pPr marL="2897551" indent="0">
              <a:buNone/>
              <a:defRPr sz="126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953" y="3632359"/>
            <a:ext cx="3064451" cy="53426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7155" y="2437687"/>
            <a:ext cx="3079543" cy="1194672"/>
          </a:xfrm>
        </p:spPr>
        <p:txBody>
          <a:bodyPr anchor="b"/>
          <a:lstStyle>
            <a:lvl1pPr marL="0" indent="0">
              <a:buNone/>
              <a:defRPr sz="1901" b="1"/>
            </a:lvl1pPr>
            <a:lvl2pPr marL="362194" indent="0">
              <a:buNone/>
              <a:defRPr sz="1584" b="1"/>
            </a:lvl2pPr>
            <a:lvl3pPr marL="724388" indent="0">
              <a:buNone/>
              <a:defRPr sz="1426" b="1"/>
            </a:lvl3pPr>
            <a:lvl4pPr marL="1086582" indent="0">
              <a:buNone/>
              <a:defRPr sz="1268" b="1"/>
            </a:lvl4pPr>
            <a:lvl5pPr marL="1448775" indent="0">
              <a:buNone/>
              <a:defRPr sz="1268" b="1"/>
            </a:lvl5pPr>
            <a:lvl6pPr marL="1810969" indent="0">
              <a:buNone/>
              <a:defRPr sz="1268" b="1"/>
            </a:lvl6pPr>
            <a:lvl7pPr marL="2173163" indent="0">
              <a:buNone/>
              <a:defRPr sz="1268" b="1"/>
            </a:lvl7pPr>
            <a:lvl8pPr marL="2535357" indent="0">
              <a:buNone/>
              <a:defRPr sz="1268" b="1"/>
            </a:lvl8pPr>
            <a:lvl9pPr marL="2897551" indent="0">
              <a:buNone/>
              <a:defRPr sz="126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7155" y="3632359"/>
            <a:ext cx="3079543" cy="53426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5E96-2E12-6F4F-9122-2916D5DED97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3A1D-2593-4D44-9A7E-FDD3E5F9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3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5E96-2E12-6F4F-9122-2916D5DED97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3A1D-2593-4D44-9A7E-FDD3E5F9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8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5E96-2E12-6F4F-9122-2916D5DED97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3A1D-2593-4D44-9A7E-FDD3E5F9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6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52" y="662940"/>
            <a:ext cx="2336302" cy="2320290"/>
          </a:xfrm>
        </p:spPr>
        <p:txBody>
          <a:bodyPr anchor="b"/>
          <a:lstStyle>
            <a:lvl1pPr>
              <a:defRPr sz="2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543" y="1431769"/>
            <a:ext cx="3667155" cy="7066756"/>
          </a:xfrm>
        </p:spPr>
        <p:txBody>
          <a:bodyPr/>
          <a:lstStyle>
            <a:lvl1pPr>
              <a:defRPr sz="2535"/>
            </a:lvl1pPr>
            <a:lvl2pPr>
              <a:defRPr sz="2218"/>
            </a:lvl2pPr>
            <a:lvl3pPr>
              <a:defRPr sz="1901"/>
            </a:lvl3pPr>
            <a:lvl4pPr>
              <a:defRPr sz="1584"/>
            </a:lvl4pPr>
            <a:lvl5pPr>
              <a:defRPr sz="1584"/>
            </a:lvl5pPr>
            <a:lvl6pPr>
              <a:defRPr sz="1584"/>
            </a:lvl6pPr>
            <a:lvl7pPr>
              <a:defRPr sz="1584"/>
            </a:lvl7pPr>
            <a:lvl8pPr>
              <a:defRPr sz="1584"/>
            </a:lvl8pPr>
            <a:lvl9pPr>
              <a:defRPr sz="158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952" y="2983230"/>
            <a:ext cx="2336302" cy="5526803"/>
          </a:xfrm>
        </p:spPr>
        <p:txBody>
          <a:bodyPr/>
          <a:lstStyle>
            <a:lvl1pPr marL="0" indent="0">
              <a:buNone/>
              <a:defRPr sz="1268"/>
            </a:lvl1pPr>
            <a:lvl2pPr marL="362194" indent="0">
              <a:buNone/>
              <a:defRPr sz="1109"/>
            </a:lvl2pPr>
            <a:lvl3pPr marL="724388" indent="0">
              <a:buNone/>
              <a:defRPr sz="951"/>
            </a:lvl3pPr>
            <a:lvl4pPr marL="1086582" indent="0">
              <a:buNone/>
              <a:defRPr sz="792"/>
            </a:lvl4pPr>
            <a:lvl5pPr marL="1448775" indent="0">
              <a:buNone/>
              <a:defRPr sz="792"/>
            </a:lvl5pPr>
            <a:lvl6pPr marL="1810969" indent="0">
              <a:buNone/>
              <a:defRPr sz="792"/>
            </a:lvl6pPr>
            <a:lvl7pPr marL="2173163" indent="0">
              <a:buNone/>
              <a:defRPr sz="792"/>
            </a:lvl7pPr>
            <a:lvl8pPr marL="2535357" indent="0">
              <a:buNone/>
              <a:defRPr sz="792"/>
            </a:lvl8pPr>
            <a:lvl9pPr marL="2897551" indent="0">
              <a:buNone/>
              <a:defRPr sz="7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5E96-2E12-6F4F-9122-2916D5DED97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3A1D-2593-4D44-9A7E-FDD3E5F9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0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52" y="662940"/>
            <a:ext cx="2336302" cy="2320290"/>
          </a:xfrm>
        </p:spPr>
        <p:txBody>
          <a:bodyPr anchor="b"/>
          <a:lstStyle>
            <a:lvl1pPr>
              <a:defRPr sz="2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79543" y="1431769"/>
            <a:ext cx="3667155" cy="7066756"/>
          </a:xfrm>
        </p:spPr>
        <p:txBody>
          <a:bodyPr anchor="t"/>
          <a:lstStyle>
            <a:lvl1pPr marL="0" indent="0">
              <a:buNone/>
              <a:defRPr sz="2535"/>
            </a:lvl1pPr>
            <a:lvl2pPr marL="362194" indent="0">
              <a:buNone/>
              <a:defRPr sz="2218"/>
            </a:lvl2pPr>
            <a:lvl3pPr marL="724388" indent="0">
              <a:buNone/>
              <a:defRPr sz="1901"/>
            </a:lvl3pPr>
            <a:lvl4pPr marL="1086582" indent="0">
              <a:buNone/>
              <a:defRPr sz="1584"/>
            </a:lvl4pPr>
            <a:lvl5pPr marL="1448775" indent="0">
              <a:buNone/>
              <a:defRPr sz="1584"/>
            </a:lvl5pPr>
            <a:lvl6pPr marL="1810969" indent="0">
              <a:buNone/>
              <a:defRPr sz="1584"/>
            </a:lvl6pPr>
            <a:lvl7pPr marL="2173163" indent="0">
              <a:buNone/>
              <a:defRPr sz="1584"/>
            </a:lvl7pPr>
            <a:lvl8pPr marL="2535357" indent="0">
              <a:buNone/>
              <a:defRPr sz="1584"/>
            </a:lvl8pPr>
            <a:lvl9pPr marL="2897551" indent="0">
              <a:buNone/>
              <a:defRPr sz="158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952" y="2983230"/>
            <a:ext cx="2336302" cy="5526803"/>
          </a:xfrm>
        </p:spPr>
        <p:txBody>
          <a:bodyPr/>
          <a:lstStyle>
            <a:lvl1pPr marL="0" indent="0">
              <a:buNone/>
              <a:defRPr sz="1268"/>
            </a:lvl1pPr>
            <a:lvl2pPr marL="362194" indent="0">
              <a:buNone/>
              <a:defRPr sz="1109"/>
            </a:lvl2pPr>
            <a:lvl3pPr marL="724388" indent="0">
              <a:buNone/>
              <a:defRPr sz="951"/>
            </a:lvl3pPr>
            <a:lvl4pPr marL="1086582" indent="0">
              <a:buNone/>
              <a:defRPr sz="792"/>
            </a:lvl4pPr>
            <a:lvl5pPr marL="1448775" indent="0">
              <a:buNone/>
              <a:defRPr sz="792"/>
            </a:lvl5pPr>
            <a:lvl6pPr marL="1810969" indent="0">
              <a:buNone/>
              <a:defRPr sz="792"/>
            </a:lvl6pPr>
            <a:lvl7pPr marL="2173163" indent="0">
              <a:buNone/>
              <a:defRPr sz="792"/>
            </a:lvl7pPr>
            <a:lvl8pPr marL="2535357" indent="0">
              <a:buNone/>
              <a:defRPr sz="792"/>
            </a:lvl8pPr>
            <a:lvl9pPr marL="2897551" indent="0">
              <a:buNone/>
              <a:defRPr sz="7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5E96-2E12-6F4F-9122-2916D5DED97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3A1D-2593-4D44-9A7E-FDD3E5F9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7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009" y="529434"/>
            <a:ext cx="6247746" cy="192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009" y="2647156"/>
            <a:ext cx="6247746" cy="630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8009" y="9216710"/>
            <a:ext cx="1629847" cy="52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95E96-2E12-6F4F-9122-2916D5DED97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9497" y="9216710"/>
            <a:ext cx="2444770" cy="52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5907" y="9216710"/>
            <a:ext cx="1629847" cy="52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E3A1D-2593-4D44-9A7E-FDD3E5F9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7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24388" rtl="0" eaLnBrk="1" latinLnBrk="0" hangingPunct="1">
        <a:lnSpc>
          <a:spcPct val="90000"/>
        </a:lnSpc>
        <a:spcBef>
          <a:spcPct val="0"/>
        </a:spcBef>
        <a:buNone/>
        <a:defRPr sz="34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1097" indent="-181097" algn="l" defTabSz="724388" rtl="0" eaLnBrk="1" latinLnBrk="0" hangingPunct="1">
        <a:lnSpc>
          <a:spcPct val="90000"/>
        </a:lnSpc>
        <a:spcBef>
          <a:spcPts val="792"/>
        </a:spcBef>
        <a:buFont typeface="Arial" panose="020B0604020202020204" pitchFamily="34" charset="0"/>
        <a:buChar char="•"/>
        <a:defRPr sz="2218" kern="1200">
          <a:solidFill>
            <a:schemeClr val="tx1"/>
          </a:solidFill>
          <a:latin typeface="+mn-lt"/>
          <a:ea typeface="+mn-ea"/>
          <a:cs typeface="+mn-cs"/>
        </a:defRPr>
      </a:lvl1pPr>
      <a:lvl2pPr marL="543291" indent="-181097" algn="l" defTabSz="724388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901" kern="1200">
          <a:solidFill>
            <a:schemeClr val="tx1"/>
          </a:solidFill>
          <a:latin typeface="+mn-lt"/>
          <a:ea typeface="+mn-ea"/>
          <a:cs typeface="+mn-cs"/>
        </a:defRPr>
      </a:lvl2pPr>
      <a:lvl3pPr marL="905485" indent="-181097" algn="l" defTabSz="724388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3pPr>
      <a:lvl4pPr marL="1267678" indent="-181097" algn="l" defTabSz="724388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426" kern="1200">
          <a:solidFill>
            <a:schemeClr val="tx1"/>
          </a:solidFill>
          <a:latin typeface="+mn-lt"/>
          <a:ea typeface="+mn-ea"/>
          <a:cs typeface="+mn-cs"/>
        </a:defRPr>
      </a:lvl4pPr>
      <a:lvl5pPr marL="1629872" indent="-181097" algn="l" defTabSz="724388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426" kern="1200">
          <a:solidFill>
            <a:schemeClr val="tx1"/>
          </a:solidFill>
          <a:latin typeface="+mn-lt"/>
          <a:ea typeface="+mn-ea"/>
          <a:cs typeface="+mn-cs"/>
        </a:defRPr>
      </a:lvl5pPr>
      <a:lvl6pPr marL="1992066" indent="-181097" algn="l" defTabSz="724388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426" kern="1200">
          <a:solidFill>
            <a:schemeClr val="tx1"/>
          </a:solidFill>
          <a:latin typeface="+mn-lt"/>
          <a:ea typeface="+mn-ea"/>
          <a:cs typeface="+mn-cs"/>
        </a:defRPr>
      </a:lvl6pPr>
      <a:lvl7pPr marL="2354260" indent="-181097" algn="l" defTabSz="724388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426" kern="1200">
          <a:solidFill>
            <a:schemeClr val="tx1"/>
          </a:solidFill>
          <a:latin typeface="+mn-lt"/>
          <a:ea typeface="+mn-ea"/>
          <a:cs typeface="+mn-cs"/>
        </a:defRPr>
      </a:lvl7pPr>
      <a:lvl8pPr marL="2716454" indent="-181097" algn="l" defTabSz="724388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426" kern="1200">
          <a:solidFill>
            <a:schemeClr val="tx1"/>
          </a:solidFill>
          <a:latin typeface="+mn-lt"/>
          <a:ea typeface="+mn-ea"/>
          <a:cs typeface="+mn-cs"/>
        </a:defRPr>
      </a:lvl8pPr>
      <a:lvl9pPr marL="3078648" indent="-181097" algn="l" defTabSz="724388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4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4388" rtl="0" eaLnBrk="1" latinLnBrk="0" hangingPunct="1">
        <a:defRPr sz="1426" kern="1200">
          <a:solidFill>
            <a:schemeClr val="tx1"/>
          </a:solidFill>
          <a:latin typeface="+mn-lt"/>
          <a:ea typeface="+mn-ea"/>
          <a:cs typeface="+mn-cs"/>
        </a:defRPr>
      </a:lvl1pPr>
      <a:lvl2pPr marL="362194" algn="l" defTabSz="724388" rtl="0" eaLnBrk="1" latinLnBrk="0" hangingPunct="1">
        <a:defRPr sz="1426" kern="1200">
          <a:solidFill>
            <a:schemeClr val="tx1"/>
          </a:solidFill>
          <a:latin typeface="+mn-lt"/>
          <a:ea typeface="+mn-ea"/>
          <a:cs typeface="+mn-cs"/>
        </a:defRPr>
      </a:lvl2pPr>
      <a:lvl3pPr marL="724388" algn="l" defTabSz="724388" rtl="0" eaLnBrk="1" latinLnBrk="0" hangingPunct="1">
        <a:defRPr sz="1426" kern="1200">
          <a:solidFill>
            <a:schemeClr val="tx1"/>
          </a:solidFill>
          <a:latin typeface="+mn-lt"/>
          <a:ea typeface="+mn-ea"/>
          <a:cs typeface="+mn-cs"/>
        </a:defRPr>
      </a:lvl3pPr>
      <a:lvl4pPr marL="1086582" algn="l" defTabSz="724388" rtl="0" eaLnBrk="1" latinLnBrk="0" hangingPunct="1">
        <a:defRPr sz="1426" kern="1200">
          <a:solidFill>
            <a:schemeClr val="tx1"/>
          </a:solidFill>
          <a:latin typeface="+mn-lt"/>
          <a:ea typeface="+mn-ea"/>
          <a:cs typeface="+mn-cs"/>
        </a:defRPr>
      </a:lvl4pPr>
      <a:lvl5pPr marL="1448775" algn="l" defTabSz="724388" rtl="0" eaLnBrk="1" latinLnBrk="0" hangingPunct="1">
        <a:defRPr sz="1426" kern="1200">
          <a:solidFill>
            <a:schemeClr val="tx1"/>
          </a:solidFill>
          <a:latin typeface="+mn-lt"/>
          <a:ea typeface="+mn-ea"/>
          <a:cs typeface="+mn-cs"/>
        </a:defRPr>
      </a:lvl5pPr>
      <a:lvl6pPr marL="1810969" algn="l" defTabSz="724388" rtl="0" eaLnBrk="1" latinLnBrk="0" hangingPunct="1">
        <a:defRPr sz="1426" kern="1200">
          <a:solidFill>
            <a:schemeClr val="tx1"/>
          </a:solidFill>
          <a:latin typeface="+mn-lt"/>
          <a:ea typeface="+mn-ea"/>
          <a:cs typeface="+mn-cs"/>
        </a:defRPr>
      </a:lvl6pPr>
      <a:lvl7pPr marL="2173163" algn="l" defTabSz="724388" rtl="0" eaLnBrk="1" latinLnBrk="0" hangingPunct="1">
        <a:defRPr sz="1426" kern="1200">
          <a:solidFill>
            <a:schemeClr val="tx1"/>
          </a:solidFill>
          <a:latin typeface="+mn-lt"/>
          <a:ea typeface="+mn-ea"/>
          <a:cs typeface="+mn-cs"/>
        </a:defRPr>
      </a:lvl7pPr>
      <a:lvl8pPr marL="2535357" algn="l" defTabSz="724388" rtl="0" eaLnBrk="1" latinLnBrk="0" hangingPunct="1">
        <a:defRPr sz="1426" kern="1200">
          <a:solidFill>
            <a:schemeClr val="tx1"/>
          </a:solidFill>
          <a:latin typeface="+mn-lt"/>
          <a:ea typeface="+mn-ea"/>
          <a:cs typeface="+mn-cs"/>
        </a:defRPr>
      </a:lvl8pPr>
      <a:lvl9pPr marL="2897551" algn="l" defTabSz="724388" rtl="0" eaLnBrk="1" latinLnBrk="0" hangingPunct="1">
        <a:defRPr sz="14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tif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tif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909B2A-495A-8C4A-A198-F700E3FB3F98}"/>
              </a:ext>
            </a:extLst>
          </p:cNvPr>
          <p:cNvSpPr txBox="1"/>
          <p:nvPr/>
        </p:nvSpPr>
        <p:spPr>
          <a:xfrm>
            <a:off x="3452067" y="1633471"/>
            <a:ext cx="3347830" cy="8363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Earth and its changing features</a:t>
            </a:r>
          </a:p>
          <a:p>
            <a:pPr algn="ctr"/>
            <a:r>
              <a:rPr lang="en-US" b="1" dirty="0"/>
              <a:t>Earthquakes</a:t>
            </a:r>
          </a:p>
          <a:p>
            <a:pPr algn="ctr"/>
            <a:endParaRPr lang="en-US" sz="1235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343705-EA2D-4B4D-9A6A-55FFE8EFC866}"/>
              </a:ext>
            </a:extLst>
          </p:cNvPr>
          <p:cNvSpPr txBox="1"/>
          <p:nvPr/>
        </p:nvSpPr>
        <p:spPr>
          <a:xfrm>
            <a:off x="776061" y="3547093"/>
            <a:ext cx="5148489" cy="74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35" b="1" dirty="0"/>
          </a:p>
          <a:p>
            <a:endParaRPr lang="en-US" sz="1235" b="1" dirty="0"/>
          </a:p>
          <a:p>
            <a:r>
              <a:rPr lang="en-US" b="1" dirty="0"/>
              <a:t>Name:  </a:t>
            </a:r>
            <a:r>
              <a:rPr lang="en-US" b="1" dirty="0">
                <a:latin typeface="Calibri" panose="020F0502020204030204" pitchFamily="34" charset="0"/>
                <a:cs typeface="Arial" panose="020B0604020202020204" pitchFamily="34" charset="0"/>
              </a:rPr>
              <a:t>_____________________________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 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70C975-4377-DB4F-8B7E-46B4B649159C}"/>
              </a:ext>
            </a:extLst>
          </p:cNvPr>
          <p:cNvSpPr txBox="1"/>
          <p:nvPr/>
        </p:nvSpPr>
        <p:spPr>
          <a:xfrm>
            <a:off x="1189292" y="5484883"/>
            <a:ext cx="3206328" cy="780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35" b="1" dirty="0"/>
          </a:p>
          <a:p>
            <a:endParaRPr lang="en-US" sz="1235" b="1" dirty="0"/>
          </a:p>
          <a:p>
            <a:r>
              <a:rPr lang="en-US" sz="2000" b="1" dirty="0"/>
              <a:t>Grade: 4_____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7E75BB-6E02-4BE1-8424-A5B9BD2BC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1" y="159307"/>
            <a:ext cx="2152650" cy="1295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F0D357-5830-467E-8ABD-EEA4EAB04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338" y="89510"/>
            <a:ext cx="1495425" cy="12477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EB33FB7-9F46-4F15-8033-AA53AA030192}"/>
              </a:ext>
            </a:extLst>
          </p:cNvPr>
          <p:cNvSpPr/>
          <p:nvPr/>
        </p:nvSpPr>
        <p:spPr>
          <a:xfrm>
            <a:off x="2311457" y="2829347"/>
            <a:ext cx="1310423" cy="611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SEN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9BA418-FB35-4C90-B8C2-386A49B48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555" y="738735"/>
            <a:ext cx="3314373" cy="8572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8A88FA4-97C0-453B-8BA9-E9D18F0456D0}"/>
              </a:ext>
            </a:extLst>
          </p:cNvPr>
          <p:cNvSpPr/>
          <p:nvPr/>
        </p:nvSpPr>
        <p:spPr>
          <a:xfrm>
            <a:off x="443866" y="1701397"/>
            <a:ext cx="1912620" cy="662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Miss Genevieve </a:t>
            </a:r>
          </a:p>
          <a:p>
            <a:r>
              <a:rPr lang="en-US" sz="1600" dirty="0">
                <a:solidFill>
                  <a:schemeClr val="tx1"/>
                </a:solidFill>
              </a:rPr>
              <a:t>Science Teacher </a:t>
            </a:r>
          </a:p>
          <a:p>
            <a:r>
              <a:rPr lang="en-US" sz="1600" dirty="0">
                <a:solidFill>
                  <a:schemeClr val="tx1"/>
                </a:solidFill>
              </a:rPr>
              <a:t>Grade 4</a:t>
            </a:r>
          </a:p>
        </p:txBody>
      </p:sp>
      <p:pic>
        <p:nvPicPr>
          <p:cNvPr id="21" name="Picture 20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73C110F3-A7FC-4598-B19A-2D74139452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6050" y="4258269"/>
            <a:ext cx="2883694" cy="288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17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978E4B-5886-4695-8FA3-DCA3C191EF36}"/>
              </a:ext>
            </a:extLst>
          </p:cNvPr>
          <p:cNvSpPr txBox="1"/>
          <p:nvPr/>
        </p:nvSpPr>
        <p:spPr>
          <a:xfrm>
            <a:off x="412750" y="228084"/>
            <a:ext cx="5530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Lesson 3</a:t>
            </a:r>
            <a:r>
              <a:rPr lang="en-US" dirty="0"/>
              <a:t>:  Changes in Landscape over time</a:t>
            </a:r>
            <a:endParaRPr lang="en-US" sz="1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64F9C6-CACD-4907-85B6-E6F6CB738E83}"/>
              </a:ext>
            </a:extLst>
          </p:cNvPr>
          <p:cNvGrpSpPr/>
          <p:nvPr/>
        </p:nvGrpSpPr>
        <p:grpSpPr>
          <a:xfrm>
            <a:off x="511445" y="979446"/>
            <a:ext cx="4076054" cy="295037"/>
            <a:chOff x="-2123079" y="-1894678"/>
            <a:chExt cx="8482118" cy="381188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59FBD6E4-A057-4EDE-81A0-0EF0B4E59683}"/>
                </a:ext>
              </a:extLst>
            </p:cNvPr>
            <p:cNvSpPr txBox="1">
              <a:spLocks/>
            </p:cNvSpPr>
            <p:nvPr/>
          </p:nvSpPr>
          <p:spPr>
            <a:xfrm>
              <a:off x="-2123079" y="-1894678"/>
              <a:ext cx="8482118" cy="381188"/>
            </a:xfrm>
            <a:prstGeom prst="rect">
              <a:avLst/>
            </a:prstGeom>
          </p:spPr>
          <p:txBody>
            <a:bodyPr vert="horz" lIns="47080" tIns="23540" rIns="47080" bIns="23540" rtlCol="0">
              <a:normAutofit/>
            </a:bodyPr>
            <a:lstStyle>
              <a:lvl1pPr marL="0" indent="0" algn="ctr" defTabSz="730697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None/>
                <a:defRPr sz="19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5349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5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0697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43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6046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1394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6743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92091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57440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2788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800" dirty="0"/>
                <a:t>Date: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77861-3416-4F03-9221-77A9EEA86840}"/>
                </a:ext>
              </a:extLst>
            </p:cNvPr>
            <p:cNvCxnSpPr/>
            <p:nvPr/>
          </p:nvCxnSpPr>
          <p:spPr>
            <a:xfrm>
              <a:off x="-843563" y="-1639332"/>
              <a:ext cx="337863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3408155-16E7-4CF6-9FC4-86723A198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2" y="1472118"/>
            <a:ext cx="5991278" cy="516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76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978E4B-5886-4695-8FA3-DCA3C191EF36}"/>
              </a:ext>
            </a:extLst>
          </p:cNvPr>
          <p:cNvSpPr txBox="1"/>
          <p:nvPr/>
        </p:nvSpPr>
        <p:spPr>
          <a:xfrm>
            <a:off x="412750" y="228084"/>
            <a:ext cx="5530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Lesson 3</a:t>
            </a:r>
            <a:r>
              <a:rPr lang="en-US" dirty="0"/>
              <a:t>:  Changes in Landscape over time</a:t>
            </a:r>
            <a:endParaRPr lang="en-US" sz="1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64F9C6-CACD-4907-85B6-E6F6CB738E83}"/>
              </a:ext>
            </a:extLst>
          </p:cNvPr>
          <p:cNvGrpSpPr/>
          <p:nvPr/>
        </p:nvGrpSpPr>
        <p:grpSpPr>
          <a:xfrm>
            <a:off x="511445" y="979446"/>
            <a:ext cx="4076054" cy="295037"/>
            <a:chOff x="-2123079" y="-1894678"/>
            <a:chExt cx="8482118" cy="381188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59FBD6E4-A057-4EDE-81A0-0EF0B4E59683}"/>
                </a:ext>
              </a:extLst>
            </p:cNvPr>
            <p:cNvSpPr txBox="1">
              <a:spLocks/>
            </p:cNvSpPr>
            <p:nvPr/>
          </p:nvSpPr>
          <p:spPr>
            <a:xfrm>
              <a:off x="-2123079" y="-1894678"/>
              <a:ext cx="8482118" cy="381188"/>
            </a:xfrm>
            <a:prstGeom prst="rect">
              <a:avLst/>
            </a:prstGeom>
          </p:spPr>
          <p:txBody>
            <a:bodyPr vert="horz" lIns="47080" tIns="23540" rIns="47080" bIns="23540" rtlCol="0">
              <a:normAutofit/>
            </a:bodyPr>
            <a:lstStyle>
              <a:lvl1pPr marL="0" indent="0" algn="ctr" defTabSz="730697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None/>
                <a:defRPr sz="19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5349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5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0697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43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6046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1394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6743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92091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57440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2788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800" dirty="0"/>
                <a:t>Date: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77861-3416-4F03-9221-77A9EEA86840}"/>
                </a:ext>
              </a:extLst>
            </p:cNvPr>
            <p:cNvCxnSpPr/>
            <p:nvPr/>
          </p:nvCxnSpPr>
          <p:spPr>
            <a:xfrm>
              <a:off x="-843563" y="-1639332"/>
              <a:ext cx="337863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BEC3726-9E41-4186-A5C1-6B3476D99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1382520"/>
            <a:ext cx="6756400" cy="58945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D8F4EB-4EE8-4DC1-83F8-EA58D458FB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44" r="15982" b="5906"/>
          <a:stretch/>
        </p:blipFill>
        <p:spPr>
          <a:xfrm>
            <a:off x="511445" y="7692642"/>
            <a:ext cx="2400631" cy="19237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7552C4F-2A05-443F-8CA7-5984339691AA}"/>
              </a:ext>
            </a:extLst>
          </p:cNvPr>
          <p:cNvSpPr/>
          <p:nvPr/>
        </p:nvSpPr>
        <p:spPr>
          <a:xfrm>
            <a:off x="4114452" y="8154840"/>
            <a:ext cx="2353173" cy="1461557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/>
              <a:t>Teacher’s feedback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595248-912D-40D8-9634-D437F0A30AC2}"/>
              </a:ext>
            </a:extLst>
          </p:cNvPr>
          <p:cNvGrpSpPr/>
          <p:nvPr/>
        </p:nvGrpSpPr>
        <p:grpSpPr>
          <a:xfrm>
            <a:off x="4703735" y="8463471"/>
            <a:ext cx="1239865" cy="1060368"/>
            <a:chOff x="770562" y="8065881"/>
            <a:chExt cx="1728331" cy="121711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4C35C9-28C1-43DD-AF5F-BDCA7A012B1D}"/>
                </a:ext>
              </a:extLst>
            </p:cNvPr>
            <p:cNvGrpSpPr/>
            <p:nvPr/>
          </p:nvGrpSpPr>
          <p:grpSpPr>
            <a:xfrm>
              <a:off x="770562" y="8065881"/>
              <a:ext cx="1728331" cy="1217117"/>
              <a:chOff x="770562" y="8065881"/>
              <a:chExt cx="1728331" cy="121711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0522323-F100-4EB4-B541-595BAAA68A4E}"/>
                  </a:ext>
                </a:extLst>
              </p:cNvPr>
              <p:cNvSpPr/>
              <p:nvPr/>
            </p:nvSpPr>
            <p:spPr>
              <a:xfrm>
                <a:off x="770562" y="8065881"/>
                <a:ext cx="1728331" cy="121711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5A1E96B-9B4B-4E96-89E4-538FC59BE4C1}"/>
                  </a:ext>
                </a:extLst>
              </p:cNvPr>
              <p:cNvCxnSpPr>
                <a:cxnSpLocks/>
                <a:stCxn id="17" idx="2"/>
                <a:endCxn id="17" idx="6"/>
              </p:cNvCxnSpPr>
              <p:nvPr/>
            </p:nvCxnSpPr>
            <p:spPr>
              <a:xfrm>
                <a:off x="770562" y="8674440"/>
                <a:ext cx="172833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3C427D-F95C-45F0-A901-4E8567C177A1}"/>
                </a:ext>
              </a:extLst>
            </p:cNvPr>
            <p:cNvSpPr txBox="1"/>
            <p:nvPr/>
          </p:nvSpPr>
          <p:spPr>
            <a:xfrm>
              <a:off x="1346415" y="8798447"/>
              <a:ext cx="935338" cy="459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7017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978E4B-5886-4695-8FA3-DCA3C191EF36}"/>
              </a:ext>
            </a:extLst>
          </p:cNvPr>
          <p:cNvSpPr txBox="1"/>
          <p:nvPr/>
        </p:nvSpPr>
        <p:spPr>
          <a:xfrm>
            <a:off x="412750" y="228084"/>
            <a:ext cx="5530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Lesson 4</a:t>
            </a:r>
            <a:r>
              <a:rPr lang="en-US" dirty="0"/>
              <a:t>:  Map earthquakes. </a:t>
            </a:r>
            <a:endParaRPr lang="en-US" sz="1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64F9C6-CACD-4907-85B6-E6F6CB738E83}"/>
              </a:ext>
            </a:extLst>
          </p:cNvPr>
          <p:cNvGrpSpPr/>
          <p:nvPr/>
        </p:nvGrpSpPr>
        <p:grpSpPr>
          <a:xfrm>
            <a:off x="511445" y="979446"/>
            <a:ext cx="4076054" cy="295037"/>
            <a:chOff x="-2123079" y="-1894678"/>
            <a:chExt cx="8482118" cy="381188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59FBD6E4-A057-4EDE-81A0-0EF0B4E59683}"/>
                </a:ext>
              </a:extLst>
            </p:cNvPr>
            <p:cNvSpPr txBox="1">
              <a:spLocks/>
            </p:cNvSpPr>
            <p:nvPr/>
          </p:nvSpPr>
          <p:spPr>
            <a:xfrm>
              <a:off x="-2123079" y="-1894678"/>
              <a:ext cx="8482118" cy="381188"/>
            </a:xfrm>
            <a:prstGeom prst="rect">
              <a:avLst/>
            </a:prstGeom>
          </p:spPr>
          <p:txBody>
            <a:bodyPr vert="horz" lIns="47080" tIns="23540" rIns="47080" bIns="23540" rtlCol="0">
              <a:normAutofit/>
            </a:bodyPr>
            <a:lstStyle>
              <a:lvl1pPr marL="0" indent="0" algn="ctr" defTabSz="730697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None/>
                <a:defRPr sz="19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5349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5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0697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43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6046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1394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6743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92091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57440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2788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800" dirty="0"/>
                <a:t>Date: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77861-3416-4F03-9221-77A9EEA86840}"/>
                </a:ext>
              </a:extLst>
            </p:cNvPr>
            <p:cNvCxnSpPr/>
            <p:nvPr/>
          </p:nvCxnSpPr>
          <p:spPr>
            <a:xfrm>
              <a:off x="-843563" y="-1639332"/>
              <a:ext cx="337863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DD8F4EB-4EE8-4DC1-83F8-EA58D458FB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44" r="15982" b="5906"/>
          <a:stretch/>
        </p:blipFill>
        <p:spPr>
          <a:xfrm>
            <a:off x="511445" y="7692642"/>
            <a:ext cx="2400631" cy="19237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7552C4F-2A05-443F-8CA7-5984339691AA}"/>
              </a:ext>
            </a:extLst>
          </p:cNvPr>
          <p:cNvSpPr/>
          <p:nvPr/>
        </p:nvSpPr>
        <p:spPr>
          <a:xfrm>
            <a:off x="4114452" y="8154840"/>
            <a:ext cx="2353173" cy="1461557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/>
              <a:t>Teacher’s feedback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595248-912D-40D8-9634-D437F0A30AC2}"/>
              </a:ext>
            </a:extLst>
          </p:cNvPr>
          <p:cNvGrpSpPr/>
          <p:nvPr/>
        </p:nvGrpSpPr>
        <p:grpSpPr>
          <a:xfrm>
            <a:off x="4703735" y="8463471"/>
            <a:ext cx="1239865" cy="1060368"/>
            <a:chOff x="770562" y="8065881"/>
            <a:chExt cx="1728331" cy="121711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4C35C9-28C1-43DD-AF5F-BDCA7A012B1D}"/>
                </a:ext>
              </a:extLst>
            </p:cNvPr>
            <p:cNvGrpSpPr/>
            <p:nvPr/>
          </p:nvGrpSpPr>
          <p:grpSpPr>
            <a:xfrm>
              <a:off x="770562" y="8065881"/>
              <a:ext cx="1728331" cy="1217117"/>
              <a:chOff x="770562" y="8065881"/>
              <a:chExt cx="1728331" cy="121711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0522323-F100-4EB4-B541-595BAAA68A4E}"/>
                  </a:ext>
                </a:extLst>
              </p:cNvPr>
              <p:cNvSpPr/>
              <p:nvPr/>
            </p:nvSpPr>
            <p:spPr>
              <a:xfrm>
                <a:off x="770562" y="8065881"/>
                <a:ext cx="1728331" cy="121711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5A1E96B-9B4B-4E96-89E4-538FC59BE4C1}"/>
                  </a:ext>
                </a:extLst>
              </p:cNvPr>
              <p:cNvCxnSpPr>
                <a:cxnSpLocks/>
                <a:stCxn id="17" idx="2"/>
                <a:endCxn id="17" idx="6"/>
              </p:cNvCxnSpPr>
              <p:nvPr/>
            </p:nvCxnSpPr>
            <p:spPr>
              <a:xfrm>
                <a:off x="770562" y="8674440"/>
                <a:ext cx="172833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3C427D-F95C-45F0-A901-4E8567C177A1}"/>
                </a:ext>
              </a:extLst>
            </p:cNvPr>
            <p:cNvSpPr txBox="1"/>
            <p:nvPr/>
          </p:nvSpPr>
          <p:spPr>
            <a:xfrm>
              <a:off x="1346415" y="8798447"/>
              <a:ext cx="935338" cy="459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CBEFC12-397A-4432-8F36-08C6454EF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4719"/>
            <a:ext cx="7243763" cy="38176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6129A1-05A0-49BD-A16C-14325581E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54687"/>
            <a:ext cx="7243763" cy="63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06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978E4B-5886-4695-8FA3-DCA3C191EF36}"/>
              </a:ext>
            </a:extLst>
          </p:cNvPr>
          <p:cNvSpPr txBox="1"/>
          <p:nvPr/>
        </p:nvSpPr>
        <p:spPr>
          <a:xfrm>
            <a:off x="412750" y="228084"/>
            <a:ext cx="5530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Lesson 4</a:t>
            </a:r>
            <a:r>
              <a:rPr lang="en-US" dirty="0"/>
              <a:t>:  Model earthquake movement. </a:t>
            </a:r>
            <a:endParaRPr lang="en-US" sz="1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64F9C6-CACD-4907-85B6-E6F6CB738E83}"/>
              </a:ext>
            </a:extLst>
          </p:cNvPr>
          <p:cNvGrpSpPr/>
          <p:nvPr/>
        </p:nvGrpSpPr>
        <p:grpSpPr>
          <a:xfrm>
            <a:off x="511445" y="979446"/>
            <a:ext cx="4076054" cy="295037"/>
            <a:chOff x="-2123079" y="-1894678"/>
            <a:chExt cx="8482118" cy="381188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59FBD6E4-A057-4EDE-81A0-0EF0B4E59683}"/>
                </a:ext>
              </a:extLst>
            </p:cNvPr>
            <p:cNvSpPr txBox="1">
              <a:spLocks/>
            </p:cNvSpPr>
            <p:nvPr/>
          </p:nvSpPr>
          <p:spPr>
            <a:xfrm>
              <a:off x="-2123079" y="-1894678"/>
              <a:ext cx="8482118" cy="381188"/>
            </a:xfrm>
            <a:prstGeom prst="rect">
              <a:avLst/>
            </a:prstGeom>
          </p:spPr>
          <p:txBody>
            <a:bodyPr vert="horz" lIns="47080" tIns="23540" rIns="47080" bIns="23540" rtlCol="0">
              <a:normAutofit/>
            </a:bodyPr>
            <a:lstStyle>
              <a:lvl1pPr marL="0" indent="0" algn="ctr" defTabSz="730697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None/>
                <a:defRPr sz="19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5349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5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0697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43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6046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1394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6743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92091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57440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2788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800" dirty="0"/>
                <a:t>Date: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77861-3416-4F03-9221-77A9EEA86840}"/>
                </a:ext>
              </a:extLst>
            </p:cNvPr>
            <p:cNvCxnSpPr/>
            <p:nvPr/>
          </p:nvCxnSpPr>
          <p:spPr>
            <a:xfrm>
              <a:off x="-843563" y="-1639332"/>
              <a:ext cx="337863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DD8F4EB-4EE8-4DC1-83F8-EA58D458FB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44" r="15982" b="5906"/>
          <a:stretch/>
        </p:blipFill>
        <p:spPr>
          <a:xfrm>
            <a:off x="511445" y="7692642"/>
            <a:ext cx="2400631" cy="19237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7552C4F-2A05-443F-8CA7-5984339691AA}"/>
              </a:ext>
            </a:extLst>
          </p:cNvPr>
          <p:cNvSpPr/>
          <p:nvPr/>
        </p:nvSpPr>
        <p:spPr>
          <a:xfrm>
            <a:off x="4114452" y="8154840"/>
            <a:ext cx="2353173" cy="1461557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/>
              <a:t>Teacher’s feedback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595248-912D-40D8-9634-D437F0A30AC2}"/>
              </a:ext>
            </a:extLst>
          </p:cNvPr>
          <p:cNvGrpSpPr/>
          <p:nvPr/>
        </p:nvGrpSpPr>
        <p:grpSpPr>
          <a:xfrm>
            <a:off x="4703735" y="8463471"/>
            <a:ext cx="1239865" cy="1060368"/>
            <a:chOff x="770562" y="8065881"/>
            <a:chExt cx="1728331" cy="121711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4C35C9-28C1-43DD-AF5F-BDCA7A012B1D}"/>
                </a:ext>
              </a:extLst>
            </p:cNvPr>
            <p:cNvGrpSpPr/>
            <p:nvPr/>
          </p:nvGrpSpPr>
          <p:grpSpPr>
            <a:xfrm>
              <a:off x="770562" y="8065881"/>
              <a:ext cx="1728331" cy="1217117"/>
              <a:chOff x="770562" y="8065881"/>
              <a:chExt cx="1728331" cy="121711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0522323-F100-4EB4-B541-595BAAA68A4E}"/>
                  </a:ext>
                </a:extLst>
              </p:cNvPr>
              <p:cNvSpPr/>
              <p:nvPr/>
            </p:nvSpPr>
            <p:spPr>
              <a:xfrm>
                <a:off x="770562" y="8065881"/>
                <a:ext cx="1728331" cy="121711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5A1E96B-9B4B-4E96-89E4-538FC59BE4C1}"/>
                  </a:ext>
                </a:extLst>
              </p:cNvPr>
              <p:cNvCxnSpPr>
                <a:cxnSpLocks/>
                <a:stCxn id="17" idx="2"/>
                <a:endCxn id="17" idx="6"/>
              </p:cNvCxnSpPr>
              <p:nvPr/>
            </p:nvCxnSpPr>
            <p:spPr>
              <a:xfrm>
                <a:off x="770562" y="8674440"/>
                <a:ext cx="172833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3C427D-F95C-45F0-A901-4E8567C177A1}"/>
                </a:ext>
              </a:extLst>
            </p:cNvPr>
            <p:cNvSpPr txBox="1"/>
            <p:nvPr/>
          </p:nvSpPr>
          <p:spPr>
            <a:xfrm>
              <a:off x="1346415" y="8798447"/>
              <a:ext cx="935338" cy="459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0FE75AE-800F-44E2-85F2-C7ED0C27C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707267"/>
            <a:ext cx="7243763" cy="53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64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978E4B-5886-4695-8FA3-DCA3C191EF36}"/>
              </a:ext>
            </a:extLst>
          </p:cNvPr>
          <p:cNvSpPr txBox="1"/>
          <p:nvPr/>
        </p:nvSpPr>
        <p:spPr>
          <a:xfrm>
            <a:off x="412750" y="228084"/>
            <a:ext cx="5530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Lesson 4</a:t>
            </a:r>
            <a:r>
              <a:rPr lang="en-US" dirty="0"/>
              <a:t>:  </a:t>
            </a:r>
            <a:r>
              <a:rPr lang="en-US" sz="1800" b="0" dirty="0"/>
              <a:t>Reduce Earthquake damage</a:t>
            </a:r>
          </a:p>
          <a:p>
            <a:pPr algn="l"/>
            <a:endParaRPr lang="en-US" sz="1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64F9C6-CACD-4907-85B6-E6F6CB738E83}"/>
              </a:ext>
            </a:extLst>
          </p:cNvPr>
          <p:cNvGrpSpPr/>
          <p:nvPr/>
        </p:nvGrpSpPr>
        <p:grpSpPr>
          <a:xfrm>
            <a:off x="511445" y="979446"/>
            <a:ext cx="4076054" cy="295037"/>
            <a:chOff x="-2123079" y="-1894678"/>
            <a:chExt cx="8482118" cy="381188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59FBD6E4-A057-4EDE-81A0-0EF0B4E59683}"/>
                </a:ext>
              </a:extLst>
            </p:cNvPr>
            <p:cNvSpPr txBox="1">
              <a:spLocks/>
            </p:cNvSpPr>
            <p:nvPr/>
          </p:nvSpPr>
          <p:spPr>
            <a:xfrm>
              <a:off x="-2123079" y="-1894678"/>
              <a:ext cx="8482118" cy="381188"/>
            </a:xfrm>
            <a:prstGeom prst="rect">
              <a:avLst/>
            </a:prstGeom>
          </p:spPr>
          <p:txBody>
            <a:bodyPr vert="horz" lIns="47080" tIns="23540" rIns="47080" bIns="23540" rtlCol="0">
              <a:normAutofit/>
            </a:bodyPr>
            <a:lstStyle>
              <a:lvl1pPr marL="0" indent="0" algn="ctr" defTabSz="730697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None/>
                <a:defRPr sz="19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5349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5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0697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43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6046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1394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6743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92091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57440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2788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800" dirty="0"/>
                <a:t>Date: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77861-3416-4F03-9221-77A9EEA86840}"/>
                </a:ext>
              </a:extLst>
            </p:cNvPr>
            <p:cNvCxnSpPr/>
            <p:nvPr/>
          </p:nvCxnSpPr>
          <p:spPr>
            <a:xfrm>
              <a:off x="-843563" y="-1639332"/>
              <a:ext cx="337863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1DC8715-77D2-4E74-8B56-4D9B2F9B2768}"/>
              </a:ext>
            </a:extLst>
          </p:cNvPr>
          <p:cNvSpPr txBox="1"/>
          <p:nvPr/>
        </p:nvSpPr>
        <p:spPr>
          <a:xfrm>
            <a:off x="511445" y="1715185"/>
            <a:ext cx="36195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Create a poster about how to stay safe in an earthquake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0ECA42-7C9C-45EF-A7F9-8ECA04EB8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" y="3224144"/>
            <a:ext cx="6578600" cy="663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83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978E4B-5886-4695-8FA3-DCA3C191EF36}"/>
              </a:ext>
            </a:extLst>
          </p:cNvPr>
          <p:cNvSpPr txBox="1"/>
          <p:nvPr/>
        </p:nvSpPr>
        <p:spPr>
          <a:xfrm>
            <a:off x="412750" y="228084"/>
            <a:ext cx="5530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Lesson 4</a:t>
            </a:r>
            <a:r>
              <a:rPr lang="en-US" dirty="0"/>
              <a:t>:  </a:t>
            </a:r>
            <a:r>
              <a:rPr lang="en-US" sz="1800" b="0" dirty="0"/>
              <a:t>Reduce Earthquake damage</a:t>
            </a:r>
          </a:p>
          <a:p>
            <a:pPr algn="l"/>
            <a:endParaRPr lang="en-US" sz="1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64F9C6-CACD-4907-85B6-E6F6CB738E83}"/>
              </a:ext>
            </a:extLst>
          </p:cNvPr>
          <p:cNvGrpSpPr/>
          <p:nvPr/>
        </p:nvGrpSpPr>
        <p:grpSpPr>
          <a:xfrm>
            <a:off x="511445" y="979446"/>
            <a:ext cx="4076054" cy="295037"/>
            <a:chOff x="-2123079" y="-1894678"/>
            <a:chExt cx="8482118" cy="381188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59FBD6E4-A057-4EDE-81A0-0EF0B4E59683}"/>
                </a:ext>
              </a:extLst>
            </p:cNvPr>
            <p:cNvSpPr txBox="1">
              <a:spLocks/>
            </p:cNvSpPr>
            <p:nvPr/>
          </p:nvSpPr>
          <p:spPr>
            <a:xfrm>
              <a:off x="-2123079" y="-1894678"/>
              <a:ext cx="8482118" cy="381188"/>
            </a:xfrm>
            <a:prstGeom prst="rect">
              <a:avLst/>
            </a:prstGeom>
          </p:spPr>
          <p:txBody>
            <a:bodyPr vert="horz" lIns="47080" tIns="23540" rIns="47080" bIns="23540" rtlCol="0">
              <a:normAutofit/>
            </a:bodyPr>
            <a:lstStyle>
              <a:lvl1pPr marL="0" indent="0" algn="ctr" defTabSz="730697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None/>
                <a:defRPr sz="19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5349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5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0697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43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6046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1394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6743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92091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57440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2788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800" dirty="0"/>
                <a:t>Date: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77861-3416-4F03-9221-77A9EEA86840}"/>
                </a:ext>
              </a:extLst>
            </p:cNvPr>
            <p:cNvCxnSpPr/>
            <p:nvPr/>
          </p:nvCxnSpPr>
          <p:spPr>
            <a:xfrm>
              <a:off x="-843563" y="-1639332"/>
              <a:ext cx="337863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1DC8715-77D2-4E74-8B56-4D9B2F9B2768}"/>
              </a:ext>
            </a:extLst>
          </p:cNvPr>
          <p:cNvSpPr txBox="1"/>
          <p:nvPr/>
        </p:nvSpPr>
        <p:spPr>
          <a:xfrm>
            <a:off x="5298460" y="304987"/>
            <a:ext cx="1796520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Create a poster about how to stay safe in an earthquake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FF53E7-B5D1-4734-9799-E773929D8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78" y="7390419"/>
            <a:ext cx="3931367" cy="23255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7D36596-FB99-49AA-BC74-CC116A566485}"/>
              </a:ext>
            </a:extLst>
          </p:cNvPr>
          <p:cNvSpPr/>
          <p:nvPr/>
        </p:nvSpPr>
        <p:spPr>
          <a:xfrm>
            <a:off x="4400202" y="7983390"/>
            <a:ext cx="2353173" cy="1461557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/>
              <a:t>Teacher’s feedback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A6728F-D017-45E9-B438-B9E42E18D71F}"/>
              </a:ext>
            </a:extLst>
          </p:cNvPr>
          <p:cNvGrpSpPr/>
          <p:nvPr/>
        </p:nvGrpSpPr>
        <p:grpSpPr>
          <a:xfrm>
            <a:off x="4956855" y="8384579"/>
            <a:ext cx="1239865" cy="1060368"/>
            <a:chOff x="770562" y="8065881"/>
            <a:chExt cx="1728331" cy="121711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3DAE010-6757-4D01-936D-E80EDE9206C8}"/>
                </a:ext>
              </a:extLst>
            </p:cNvPr>
            <p:cNvGrpSpPr/>
            <p:nvPr/>
          </p:nvGrpSpPr>
          <p:grpSpPr>
            <a:xfrm>
              <a:off x="770562" y="8065881"/>
              <a:ext cx="1728331" cy="1217117"/>
              <a:chOff x="770562" y="8065881"/>
              <a:chExt cx="1728331" cy="1217117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2738729-E404-471E-BA97-4F93FD7B0807}"/>
                  </a:ext>
                </a:extLst>
              </p:cNvPr>
              <p:cNvSpPr/>
              <p:nvPr/>
            </p:nvSpPr>
            <p:spPr>
              <a:xfrm>
                <a:off x="770562" y="8065881"/>
                <a:ext cx="1728331" cy="121711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5F33CC1-4116-49B5-BB22-F814EC9986D1}"/>
                  </a:ext>
                </a:extLst>
              </p:cNvPr>
              <p:cNvCxnSpPr>
                <a:cxnSpLocks/>
                <a:stCxn id="16" idx="2"/>
                <a:endCxn id="16" idx="6"/>
              </p:cNvCxnSpPr>
              <p:nvPr/>
            </p:nvCxnSpPr>
            <p:spPr>
              <a:xfrm>
                <a:off x="770562" y="8674440"/>
                <a:ext cx="172833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45F2B9-1B23-4941-B916-0B0508C62032}"/>
                </a:ext>
              </a:extLst>
            </p:cNvPr>
            <p:cNvSpPr txBox="1"/>
            <p:nvPr/>
          </p:nvSpPr>
          <p:spPr>
            <a:xfrm>
              <a:off x="1346415" y="8798447"/>
              <a:ext cx="935338" cy="459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3702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4C8160-95D9-AD4B-97E0-74E28632C5D1}"/>
              </a:ext>
            </a:extLst>
          </p:cNvPr>
          <p:cNvSpPr txBox="1"/>
          <p:nvPr/>
        </p:nvSpPr>
        <p:spPr>
          <a:xfrm>
            <a:off x="331694" y="233082"/>
            <a:ext cx="6451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Inspire science Unit 3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6EDF8-757D-004C-ADE6-1F01EF395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94" y="1282575"/>
            <a:ext cx="6580375" cy="419663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4601AFD-B96F-7344-86C5-FE5ABC3D9164}"/>
              </a:ext>
            </a:extLst>
          </p:cNvPr>
          <p:cNvSpPr/>
          <p:nvPr/>
        </p:nvSpPr>
        <p:spPr>
          <a:xfrm>
            <a:off x="809344" y="5657850"/>
            <a:ext cx="5629835" cy="20859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927" b="1" dirty="0"/>
              <a:t>Additional comments</a:t>
            </a:r>
          </a:p>
          <a:p>
            <a:endParaRPr lang="en-US" sz="927" b="1" dirty="0"/>
          </a:p>
          <a:p>
            <a:endParaRPr lang="en-US" sz="927" b="1" dirty="0"/>
          </a:p>
          <a:p>
            <a:endParaRPr lang="en-US" sz="927" b="1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BE1FABC-4B4D-314B-AE31-1241EE2B107C}"/>
              </a:ext>
            </a:extLst>
          </p:cNvPr>
          <p:cNvGrpSpPr/>
          <p:nvPr/>
        </p:nvGrpSpPr>
        <p:grpSpPr>
          <a:xfrm>
            <a:off x="704850" y="7953659"/>
            <a:ext cx="6078103" cy="1668057"/>
            <a:chOff x="326196" y="7142651"/>
            <a:chExt cx="6557511" cy="184011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EDAC366-FFCA-D64E-9FEF-7084AE2EE1F8}"/>
                </a:ext>
              </a:extLst>
            </p:cNvPr>
            <p:cNvGrpSpPr/>
            <p:nvPr/>
          </p:nvGrpSpPr>
          <p:grpSpPr>
            <a:xfrm>
              <a:off x="326196" y="7142652"/>
              <a:ext cx="2259349" cy="1840114"/>
              <a:chOff x="299543" y="7990319"/>
              <a:chExt cx="1860333" cy="1006101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816E60-10B7-F541-8589-068C8ABD0950}"/>
                  </a:ext>
                </a:extLst>
              </p:cNvPr>
              <p:cNvSpPr/>
              <p:nvPr/>
            </p:nvSpPr>
            <p:spPr>
              <a:xfrm>
                <a:off x="299546" y="8734494"/>
                <a:ext cx="1860330" cy="261926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1029" b="1" dirty="0"/>
                  <a:t>Parent</a:t>
                </a:r>
                <a:endParaRPr lang="en-US" sz="722" b="1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7BBD900-243D-574C-8F29-058822946324}"/>
                  </a:ext>
                </a:extLst>
              </p:cNvPr>
              <p:cNvSpPr/>
              <p:nvPr/>
            </p:nvSpPr>
            <p:spPr>
              <a:xfrm>
                <a:off x="299543" y="7990319"/>
                <a:ext cx="1860332" cy="744174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endParaRPr lang="en-US" sz="927" b="1" u="sng" dirty="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99089F8-E68D-8C40-82A4-452304333867}"/>
                </a:ext>
              </a:extLst>
            </p:cNvPr>
            <p:cNvGrpSpPr/>
            <p:nvPr/>
          </p:nvGrpSpPr>
          <p:grpSpPr>
            <a:xfrm>
              <a:off x="2547446" y="7142651"/>
              <a:ext cx="2168131" cy="1840115"/>
              <a:chOff x="299543" y="7990319"/>
              <a:chExt cx="1860333" cy="1006101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85FFD08-A36C-4D4C-83EF-FF6C91537238}"/>
                  </a:ext>
                </a:extLst>
              </p:cNvPr>
              <p:cNvSpPr/>
              <p:nvPr/>
            </p:nvSpPr>
            <p:spPr>
              <a:xfrm>
                <a:off x="299546" y="8734494"/>
                <a:ext cx="1860330" cy="261926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1029" b="1" dirty="0"/>
                  <a:t>teacher</a:t>
                </a:r>
                <a:endParaRPr lang="en-US" sz="927" b="1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D467A77-688A-4F41-B3EE-49EB4639A56E}"/>
                  </a:ext>
                </a:extLst>
              </p:cNvPr>
              <p:cNvSpPr/>
              <p:nvPr/>
            </p:nvSpPr>
            <p:spPr>
              <a:xfrm>
                <a:off x="299543" y="7990319"/>
                <a:ext cx="1860332" cy="744174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endParaRPr lang="en-US" sz="927" b="1" u="sng" dirty="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43D1A50-E7A3-0B4D-A7FE-87DAB327FC97}"/>
                </a:ext>
              </a:extLst>
            </p:cNvPr>
            <p:cNvGrpSpPr/>
            <p:nvPr/>
          </p:nvGrpSpPr>
          <p:grpSpPr>
            <a:xfrm>
              <a:off x="4715576" y="7142651"/>
              <a:ext cx="2168131" cy="1840115"/>
              <a:chOff x="299543" y="7990319"/>
              <a:chExt cx="1860333" cy="1006101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D46854A-8FE0-0A4D-83F1-E197ADA75E91}"/>
                  </a:ext>
                </a:extLst>
              </p:cNvPr>
              <p:cNvSpPr/>
              <p:nvPr/>
            </p:nvSpPr>
            <p:spPr>
              <a:xfrm>
                <a:off x="299546" y="8734494"/>
                <a:ext cx="1860330" cy="261926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927" b="1" dirty="0"/>
                  <a:t>SEN Coordinator</a:t>
                </a:r>
                <a:endParaRPr lang="en-US" sz="823" b="1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7EC204D-3171-2E49-8A8E-1C314F3098FA}"/>
                  </a:ext>
                </a:extLst>
              </p:cNvPr>
              <p:cNvSpPr/>
              <p:nvPr/>
            </p:nvSpPr>
            <p:spPr>
              <a:xfrm>
                <a:off x="299543" y="7990319"/>
                <a:ext cx="1860332" cy="744174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endParaRPr lang="en-US" sz="927" b="1" u="sng" dirty="0"/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37C3EFE-8CA3-49FE-9839-96933CDC14A6}"/>
              </a:ext>
            </a:extLst>
          </p:cNvPr>
          <p:cNvSpPr/>
          <p:nvPr/>
        </p:nvSpPr>
        <p:spPr>
          <a:xfrm>
            <a:off x="928126" y="2990208"/>
            <a:ext cx="30861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Is my daughter/son notebook neat</a:t>
            </a:r>
          </a:p>
          <a:p>
            <a:pPr algn="r"/>
            <a:r>
              <a:rPr lang="ar-BH" sz="1600" dirty="0">
                <a:solidFill>
                  <a:schemeClr val="tx1"/>
                </a:solidFill>
              </a:rPr>
              <a:t>هل دفتر تبنتي/ابني أنيق؟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C948F0-310E-4142-9BC4-1D999C8D6F90}"/>
              </a:ext>
            </a:extLst>
          </p:cNvPr>
          <p:cNvSpPr txBox="1"/>
          <p:nvPr/>
        </p:nvSpPr>
        <p:spPr>
          <a:xfrm>
            <a:off x="987938" y="3903416"/>
            <a:ext cx="30861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Am I satisfied with my daughter’s/son progress</a:t>
            </a:r>
            <a:endParaRPr lang="ar-BH" sz="1200" dirty="0"/>
          </a:p>
          <a:p>
            <a:pPr algn="r"/>
            <a:r>
              <a:rPr lang="ar-BH" sz="1200" dirty="0"/>
              <a:t>انا راضا عن تقدم مستوى ابنتي/ابني؟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A13704-5D3B-4A61-9763-280129C4A823}"/>
              </a:ext>
            </a:extLst>
          </p:cNvPr>
          <p:cNvSpPr txBox="1"/>
          <p:nvPr/>
        </p:nvSpPr>
        <p:spPr>
          <a:xfrm>
            <a:off x="987938" y="4689097"/>
            <a:ext cx="3086100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Am I satisfied with my daughter/son homework</a:t>
            </a:r>
            <a:endParaRPr lang="ar-BH" sz="1100" dirty="0"/>
          </a:p>
          <a:p>
            <a:pPr algn="r"/>
            <a:r>
              <a:rPr lang="ar-BH" sz="1100" dirty="0"/>
              <a:t>انا راضا عن واجبات ابنتي/ابني؟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5842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372497E-BA6A-1C42-968E-CAD45A5B6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91505"/>
              </p:ext>
            </p:extLst>
          </p:nvPr>
        </p:nvGraphicFramePr>
        <p:xfrm>
          <a:off x="445363" y="402772"/>
          <a:ext cx="6489254" cy="58851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8972">
                  <a:extLst>
                    <a:ext uri="{9D8B030D-6E8A-4147-A177-3AD203B41FA5}">
                      <a16:colId xmlns:a16="http://schemas.microsoft.com/office/drawing/2014/main" val="3866044350"/>
                    </a:ext>
                  </a:extLst>
                </a:gridCol>
                <a:gridCol w="618851">
                  <a:extLst>
                    <a:ext uri="{9D8B030D-6E8A-4147-A177-3AD203B41FA5}">
                      <a16:colId xmlns:a16="http://schemas.microsoft.com/office/drawing/2014/main" val="2168014790"/>
                    </a:ext>
                  </a:extLst>
                </a:gridCol>
                <a:gridCol w="2344233">
                  <a:extLst>
                    <a:ext uri="{9D8B030D-6E8A-4147-A177-3AD203B41FA5}">
                      <a16:colId xmlns:a16="http://schemas.microsoft.com/office/drawing/2014/main" val="3712222146"/>
                    </a:ext>
                  </a:extLst>
                </a:gridCol>
                <a:gridCol w="1007648">
                  <a:extLst>
                    <a:ext uri="{9D8B030D-6E8A-4147-A177-3AD203B41FA5}">
                      <a16:colId xmlns:a16="http://schemas.microsoft.com/office/drawing/2014/main" val="507995884"/>
                    </a:ext>
                  </a:extLst>
                </a:gridCol>
                <a:gridCol w="859550">
                  <a:extLst>
                    <a:ext uri="{9D8B030D-6E8A-4147-A177-3AD203B41FA5}">
                      <a16:colId xmlns:a16="http://schemas.microsoft.com/office/drawing/2014/main" val="1829387310"/>
                    </a:ext>
                  </a:extLst>
                </a:gridCol>
              </a:tblGrid>
              <a:tr h="8141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Chapter 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Content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Dates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42985"/>
                  </a:ext>
                </a:extLst>
              </a:tr>
              <a:tr h="811743">
                <a:tc rowSpan="6">
                  <a:txBody>
                    <a:bodyPr/>
                    <a:lstStyle/>
                    <a:p>
                      <a:r>
                        <a:rPr lang="en-US" sz="2400" b="0" dirty="0"/>
                        <a:t>Earth and its changing features.</a:t>
                      </a:r>
                    </a:p>
                    <a:p>
                      <a:endParaRPr lang="en-US" sz="2400" b="0" dirty="0"/>
                    </a:p>
                    <a:p>
                      <a:r>
                        <a:rPr lang="en-US" sz="2000" b="0" dirty="0"/>
                        <a:t>Earthquakes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24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Map Earths Features</a:t>
                      </a:r>
                    </a:p>
                    <a:p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230447"/>
                  </a:ext>
                </a:extLst>
              </a:tr>
              <a:tr h="996401">
                <a:tc vMerge="1"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24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Evidence from rocks and fossils</a:t>
                      </a:r>
                    </a:p>
                    <a:p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292632"/>
                  </a:ext>
                </a:extLst>
              </a:tr>
              <a:tr h="811743">
                <a:tc vMerge="1"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Changes in Landscapes over time.</a:t>
                      </a:r>
                    </a:p>
                    <a:p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227953"/>
                  </a:ext>
                </a:extLst>
              </a:tr>
              <a:tr h="811743">
                <a:tc vMerge="1"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724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Map earthquakes</a:t>
                      </a:r>
                    </a:p>
                    <a:p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241554"/>
                  </a:ext>
                </a:extLst>
              </a:tr>
              <a:tr h="718325">
                <a:tc vMerge="1"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Model Earthquake movement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488913"/>
                  </a:ext>
                </a:extLst>
              </a:tr>
              <a:tr h="909879">
                <a:tc vMerge="1"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Reduce Earthquake damage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388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29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B34A26-5068-E547-B5BD-34DA9547C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406" y="208690"/>
            <a:ext cx="4959458" cy="685484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Lesson 1: Map earth’s features</a:t>
            </a:r>
          </a:p>
          <a:p>
            <a:pPr algn="l"/>
            <a:endParaRPr lang="en-US" sz="1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2A7E18F-60AB-E34E-BF65-0011AE9E8A31}"/>
              </a:ext>
            </a:extLst>
          </p:cNvPr>
          <p:cNvSpPr txBox="1">
            <a:spLocks/>
          </p:cNvSpPr>
          <p:nvPr/>
        </p:nvSpPr>
        <p:spPr>
          <a:xfrm>
            <a:off x="604434" y="1422003"/>
            <a:ext cx="6261315" cy="2599807"/>
          </a:xfrm>
          <a:prstGeom prst="rect">
            <a:avLst/>
          </a:prstGeom>
        </p:spPr>
        <p:txBody>
          <a:bodyPr vert="horz" lIns="47080" tIns="23540" rIns="47080" bIns="23540" rtlCol="0">
            <a:normAutofit/>
          </a:bodyPr>
          <a:lstStyle>
            <a:lvl1pPr marL="0" indent="0" algn="ctr" defTabSz="730697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None/>
              <a:defRPr sz="19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349" indent="0" algn="ctr" defTabSz="73069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697" indent="0" algn="ctr" defTabSz="73069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046" indent="0" algn="ctr" defTabSz="73069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1394" indent="0" algn="ctr" defTabSz="73069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6743" indent="0" algn="ctr" defTabSz="73069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2091" indent="0" algn="ctr" defTabSz="73069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57440" indent="0" algn="ctr" defTabSz="73069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2788" indent="0" algn="ctr" defTabSz="730697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en-US" sz="988" dirty="0"/>
          </a:p>
          <a:p>
            <a:pPr algn="l">
              <a:lnSpc>
                <a:spcPct val="150000"/>
              </a:lnSpc>
            </a:pPr>
            <a:endParaRPr lang="en-US" sz="988" dirty="0"/>
          </a:p>
          <a:p>
            <a:pPr algn="l">
              <a:lnSpc>
                <a:spcPct val="150000"/>
              </a:lnSpc>
            </a:pPr>
            <a:endParaRPr lang="en-US" sz="988" dirty="0"/>
          </a:p>
          <a:p>
            <a:pPr algn="l">
              <a:lnSpc>
                <a:spcPct val="150000"/>
              </a:lnSpc>
            </a:pPr>
            <a:endParaRPr lang="en-US" sz="988" dirty="0"/>
          </a:p>
          <a:p>
            <a:pPr algn="l">
              <a:lnSpc>
                <a:spcPct val="150000"/>
              </a:lnSpc>
            </a:pPr>
            <a:endParaRPr lang="en-US" sz="988" b="1" dirty="0"/>
          </a:p>
          <a:p>
            <a:pPr algn="l">
              <a:lnSpc>
                <a:spcPct val="150000"/>
              </a:lnSpc>
            </a:pPr>
            <a:endParaRPr lang="en-US" sz="988" dirty="0"/>
          </a:p>
          <a:p>
            <a:pPr algn="l"/>
            <a:endParaRPr lang="en-US" sz="988" dirty="0"/>
          </a:p>
          <a:p>
            <a:pPr algn="l"/>
            <a:endParaRPr lang="en-US" sz="988" dirty="0"/>
          </a:p>
          <a:p>
            <a:pPr algn="l"/>
            <a:endParaRPr lang="en-US" sz="988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07E564-37A5-834B-B507-6F6DCA8C779E}"/>
              </a:ext>
            </a:extLst>
          </p:cNvPr>
          <p:cNvGrpSpPr/>
          <p:nvPr/>
        </p:nvGrpSpPr>
        <p:grpSpPr>
          <a:xfrm>
            <a:off x="968645" y="929329"/>
            <a:ext cx="4076054" cy="295037"/>
            <a:chOff x="-2123079" y="-1894678"/>
            <a:chExt cx="8482118" cy="381188"/>
          </a:xfrm>
        </p:grpSpPr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39C7D741-0695-BD47-8ACA-92DD687AAA0F}"/>
                </a:ext>
              </a:extLst>
            </p:cNvPr>
            <p:cNvSpPr txBox="1">
              <a:spLocks/>
            </p:cNvSpPr>
            <p:nvPr/>
          </p:nvSpPr>
          <p:spPr>
            <a:xfrm>
              <a:off x="-2123079" y="-1894678"/>
              <a:ext cx="8482118" cy="381188"/>
            </a:xfrm>
            <a:prstGeom prst="rect">
              <a:avLst/>
            </a:prstGeom>
          </p:spPr>
          <p:txBody>
            <a:bodyPr vert="horz" lIns="47080" tIns="23540" rIns="47080" bIns="23540" rtlCol="0">
              <a:normAutofit/>
            </a:bodyPr>
            <a:lstStyle>
              <a:lvl1pPr marL="0" indent="0" algn="ctr" defTabSz="730697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None/>
                <a:defRPr sz="19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5349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5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0697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43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6046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1394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6743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92091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57440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2788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800" dirty="0"/>
                <a:t>Date: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C7A5D9F-6E24-EC48-A2FC-F22C4E9B00D4}"/>
                </a:ext>
              </a:extLst>
            </p:cNvPr>
            <p:cNvCxnSpPr/>
            <p:nvPr/>
          </p:nvCxnSpPr>
          <p:spPr>
            <a:xfrm>
              <a:off x="-843563" y="-1639332"/>
              <a:ext cx="337863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 1">
            <a:extLst>
              <a:ext uri="{FF2B5EF4-FFF2-40B4-BE49-F238E27FC236}">
                <a16:creationId xmlns:a16="http://schemas.microsoft.com/office/drawing/2014/main" id="{60EA74FE-FA19-8A42-AE3D-14E475497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56" y="4056965"/>
            <a:ext cx="447901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Lesson 2.1.1- Tools of Technology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95DF7B-5744-4234-924E-7020915D9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521"/>
            <a:ext cx="7243763" cy="41032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A609D0-F694-4F1F-A151-77E424D0D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756626"/>
            <a:ext cx="7243763" cy="367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38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328FF6-0C15-4918-B168-EBE5B2D9E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" y="136525"/>
            <a:ext cx="7029450" cy="3981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AB8273-2A6C-4850-B0F1-E9EE5C45E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06" y="4838700"/>
            <a:ext cx="68389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2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E1008C-6F04-4AB9-8D27-64A20C806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7243763" cy="4279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ABBFB6-1EA8-4EF2-BCC8-C7FC003B3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5202577"/>
            <a:ext cx="7243763" cy="442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78500F-41DE-4024-AA82-8CF3D052B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06" y="0"/>
            <a:ext cx="6991350" cy="4095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5242E-8406-4AC2-8587-8A0F873EB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86221"/>
            <a:ext cx="7243763" cy="396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08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A0B3DF-BDA4-4608-A55E-7159F978D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7243763" cy="3953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1FE954-A3EE-4E86-9D4A-9948509EE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305425"/>
            <a:ext cx="7239000" cy="3752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32D78-84C7-40D7-A948-3B1F7BCD25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44" r="15982" b="5906"/>
          <a:stretch/>
        </p:blipFill>
        <p:spPr>
          <a:xfrm>
            <a:off x="4431161" y="3412742"/>
            <a:ext cx="2400631" cy="192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C32D78-84C7-40D7-A948-3B1F7BCD25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44" r="15982" b="5906"/>
          <a:stretch/>
        </p:blipFill>
        <p:spPr>
          <a:xfrm>
            <a:off x="4177161" y="6987880"/>
            <a:ext cx="2400631" cy="19237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9FF06D-5613-4151-A298-5C0CA7CD5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032465"/>
            <a:ext cx="7243763" cy="49930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AF5F193-F7F9-4BF8-8FF4-B3F101F906E6}"/>
              </a:ext>
            </a:extLst>
          </p:cNvPr>
          <p:cNvSpPr/>
          <p:nvPr/>
        </p:nvSpPr>
        <p:spPr>
          <a:xfrm>
            <a:off x="408197" y="7418623"/>
            <a:ext cx="2353173" cy="1461557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/>
              <a:t>Teacher’s feedback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C8D3B3-D9F2-4D95-8894-49CCBC17C8B4}"/>
              </a:ext>
            </a:extLst>
          </p:cNvPr>
          <p:cNvGrpSpPr/>
          <p:nvPr/>
        </p:nvGrpSpPr>
        <p:grpSpPr>
          <a:xfrm>
            <a:off x="901572" y="7819812"/>
            <a:ext cx="1239865" cy="1060368"/>
            <a:chOff x="770562" y="8065881"/>
            <a:chExt cx="1728331" cy="121711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DF5F50D-A30D-4653-BB2A-21A7CF3461BB}"/>
                </a:ext>
              </a:extLst>
            </p:cNvPr>
            <p:cNvGrpSpPr/>
            <p:nvPr/>
          </p:nvGrpSpPr>
          <p:grpSpPr>
            <a:xfrm>
              <a:off x="770562" y="8065881"/>
              <a:ext cx="1728331" cy="1217117"/>
              <a:chOff x="770562" y="8065881"/>
              <a:chExt cx="1728331" cy="1217117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9B2FCE1-2EDD-4BA0-A8F1-ECF5DE57C528}"/>
                  </a:ext>
                </a:extLst>
              </p:cNvPr>
              <p:cNvSpPr/>
              <p:nvPr/>
            </p:nvSpPr>
            <p:spPr>
              <a:xfrm>
                <a:off x="770562" y="8065881"/>
                <a:ext cx="1728331" cy="121711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3A0B66A-B4A4-4F78-8D4A-E0A991E7BEE0}"/>
                  </a:ext>
                </a:extLst>
              </p:cNvPr>
              <p:cNvCxnSpPr>
                <a:cxnSpLocks/>
                <a:stCxn id="13" idx="2"/>
                <a:endCxn id="13" idx="6"/>
              </p:cNvCxnSpPr>
              <p:nvPr/>
            </p:nvCxnSpPr>
            <p:spPr>
              <a:xfrm>
                <a:off x="770562" y="8674440"/>
                <a:ext cx="172833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C02C6A-3E9C-4B8B-BA16-35BC21DDBB86}"/>
                </a:ext>
              </a:extLst>
            </p:cNvPr>
            <p:cNvSpPr txBox="1"/>
            <p:nvPr/>
          </p:nvSpPr>
          <p:spPr>
            <a:xfrm>
              <a:off x="1346415" y="8798447"/>
              <a:ext cx="935338" cy="459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144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978E4B-5886-4695-8FA3-DCA3C191EF36}"/>
              </a:ext>
            </a:extLst>
          </p:cNvPr>
          <p:cNvSpPr txBox="1"/>
          <p:nvPr/>
        </p:nvSpPr>
        <p:spPr>
          <a:xfrm>
            <a:off x="412750" y="228084"/>
            <a:ext cx="5530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Lesson </a:t>
            </a:r>
            <a:r>
              <a:rPr lang="en-US" dirty="0"/>
              <a:t>2:  Evidence from rocks and fossils.</a:t>
            </a:r>
            <a:endParaRPr lang="en-US" sz="1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64F9C6-CACD-4907-85B6-E6F6CB738E83}"/>
              </a:ext>
            </a:extLst>
          </p:cNvPr>
          <p:cNvGrpSpPr/>
          <p:nvPr/>
        </p:nvGrpSpPr>
        <p:grpSpPr>
          <a:xfrm>
            <a:off x="511445" y="979446"/>
            <a:ext cx="4076054" cy="295037"/>
            <a:chOff x="-2123079" y="-1894678"/>
            <a:chExt cx="8482118" cy="381188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59FBD6E4-A057-4EDE-81A0-0EF0B4E59683}"/>
                </a:ext>
              </a:extLst>
            </p:cNvPr>
            <p:cNvSpPr txBox="1">
              <a:spLocks/>
            </p:cNvSpPr>
            <p:nvPr/>
          </p:nvSpPr>
          <p:spPr>
            <a:xfrm>
              <a:off x="-2123079" y="-1894678"/>
              <a:ext cx="8482118" cy="381188"/>
            </a:xfrm>
            <a:prstGeom prst="rect">
              <a:avLst/>
            </a:prstGeom>
          </p:spPr>
          <p:txBody>
            <a:bodyPr vert="horz" lIns="47080" tIns="23540" rIns="47080" bIns="23540" rtlCol="0">
              <a:normAutofit/>
            </a:bodyPr>
            <a:lstStyle>
              <a:lvl1pPr marL="0" indent="0" algn="ctr" defTabSz="730697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None/>
                <a:defRPr sz="19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5349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5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0697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43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6046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1394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6743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92091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57440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2788" indent="0" algn="ctr" defTabSz="730697" rtl="0" eaLnBrk="1" latinLnBrk="0" hangingPunct="1">
                <a:lnSpc>
                  <a:spcPct val="90000"/>
                </a:lnSpc>
                <a:spcBef>
                  <a:spcPts val="400"/>
                </a:spcBef>
                <a:buFont typeface="Arial" panose="020B0604020202020204" pitchFamily="34" charset="0"/>
                <a:buNone/>
                <a:defRPr sz="12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800" dirty="0"/>
                <a:t>Date: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77861-3416-4F03-9221-77A9EEA86840}"/>
                </a:ext>
              </a:extLst>
            </p:cNvPr>
            <p:cNvCxnSpPr/>
            <p:nvPr/>
          </p:nvCxnSpPr>
          <p:spPr>
            <a:xfrm>
              <a:off x="-843563" y="-1639332"/>
              <a:ext cx="3378631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C2B5F84-69F8-48DC-AF4C-15C80555A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72119"/>
            <a:ext cx="7243763" cy="2506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76BEB8-0B0E-44A2-8585-1F699B5D6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853592"/>
            <a:ext cx="7229475" cy="4286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796A8F-E8E7-412E-A6E7-C3EED1FDAB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44" r="15982" b="5906"/>
          <a:stretch/>
        </p:blipFill>
        <p:spPr>
          <a:xfrm>
            <a:off x="4743284" y="7387842"/>
            <a:ext cx="2400631" cy="19237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D610621-91BC-4294-A881-64276CD69EAF}"/>
              </a:ext>
            </a:extLst>
          </p:cNvPr>
          <p:cNvSpPr/>
          <p:nvPr/>
        </p:nvSpPr>
        <p:spPr>
          <a:xfrm>
            <a:off x="4622452" y="5535160"/>
            <a:ext cx="2353173" cy="1461557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/>
              <a:t>Teacher’s feedback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20350F-01EF-4792-9EF3-0EEDDAEB9A00}"/>
              </a:ext>
            </a:extLst>
          </p:cNvPr>
          <p:cNvGrpSpPr/>
          <p:nvPr/>
        </p:nvGrpSpPr>
        <p:grpSpPr>
          <a:xfrm>
            <a:off x="5179105" y="5890123"/>
            <a:ext cx="1239865" cy="1060368"/>
            <a:chOff x="770562" y="8065881"/>
            <a:chExt cx="1728331" cy="121711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9606A17-D0EA-45AD-846B-6497DBE584DB}"/>
                </a:ext>
              </a:extLst>
            </p:cNvPr>
            <p:cNvGrpSpPr/>
            <p:nvPr/>
          </p:nvGrpSpPr>
          <p:grpSpPr>
            <a:xfrm>
              <a:off x="770562" y="8065881"/>
              <a:ext cx="1728331" cy="1217117"/>
              <a:chOff x="770562" y="8065881"/>
              <a:chExt cx="1728331" cy="121711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535003C-8CB0-425D-B809-68391BBF5748}"/>
                  </a:ext>
                </a:extLst>
              </p:cNvPr>
              <p:cNvSpPr/>
              <p:nvPr/>
            </p:nvSpPr>
            <p:spPr>
              <a:xfrm>
                <a:off x="770562" y="8065881"/>
                <a:ext cx="1728331" cy="1217117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EAF64E-EB2A-42B3-B945-67E5EB2A7434}"/>
                  </a:ext>
                </a:extLst>
              </p:cNvPr>
              <p:cNvCxnSpPr>
                <a:cxnSpLocks/>
                <a:stCxn id="17" idx="2"/>
                <a:endCxn id="17" idx="6"/>
              </p:cNvCxnSpPr>
              <p:nvPr/>
            </p:nvCxnSpPr>
            <p:spPr>
              <a:xfrm>
                <a:off x="770562" y="8674440"/>
                <a:ext cx="172833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8FA7C3-B97E-49D2-B6C5-ACF020DA3AD0}"/>
                </a:ext>
              </a:extLst>
            </p:cNvPr>
            <p:cNvSpPr txBox="1"/>
            <p:nvPr/>
          </p:nvSpPr>
          <p:spPr>
            <a:xfrm>
              <a:off x="1346415" y="8798447"/>
              <a:ext cx="935338" cy="459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7829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1141</TotalTime>
  <Words>251</Words>
  <Application>Microsoft Office PowerPoint</Application>
  <PresentationFormat>Custom</PresentationFormat>
  <Paragraphs>96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Genevieve Willemse</dc:creator>
  <cp:lastModifiedBy>Genevieve Rose    Willemse</cp:lastModifiedBy>
  <cp:revision>30</cp:revision>
  <cp:lastPrinted>2021-10-13T04:29:32Z</cp:lastPrinted>
  <dcterms:created xsi:type="dcterms:W3CDTF">2018-09-19T04:40:15Z</dcterms:created>
  <dcterms:modified xsi:type="dcterms:W3CDTF">2021-10-13T04:35:33Z</dcterms:modified>
</cp:coreProperties>
</file>